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EA92-644E-567E-4BE6-CF7DD99D2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 management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3EBD-BDF5-2153-99BC-7A27A698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DEVAN GAONKAR</a:t>
            </a:r>
          </a:p>
          <a:p>
            <a:r>
              <a:rPr lang="en-IN" dirty="0">
                <a:solidFill>
                  <a:srgbClr val="002060"/>
                </a:solidFill>
              </a:rPr>
              <a:t>1DT21IS047</a:t>
            </a:r>
          </a:p>
        </p:txBody>
      </p:sp>
    </p:spTree>
    <p:extLst>
      <p:ext uri="{BB962C8B-B14F-4D97-AF65-F5344CB8AC3E}">
        <p14:creationId xmlns:p14="http://schemas.microsoft.com/office/powerpoint/2010/main" val="87047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6A3E-6FCE-6A6A-CF84-46EA5927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237B-B3B9-9C62-AB5A-44A15DBC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MYSQL</a:t>
            </a:r>
          </a:p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5290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522C-17A0-D9FD-0F33-8185356C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826" y="227273"/>
            <a:ext cx="7729728" cy="1188720"/>
          </a:xfrm>
        </p:spPr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843A-43DB-E1CF-69C7-6C0A7E21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2" y="1720646"/>
            <a:ext cx="11631561" cy="513735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1. Event Management API: </a:t>
            </a:r>
          </a:p>
          <a:p>
            <a:r>
              <a:rPr lang="en-IN" dirty="0"/>
              <a:t> Create an Event </a:t>
            </a:r>
          </a:p>
          <a:p>
            <a:r>
              <a:rPr lang="en-IN" dirty="0"/>
              <a:t>Get all Events </a:t>
            </a:r>
          </a:p>
          <a:p>
            <a:r>
              <a:rPr lang="en-IN" dirty="0"/>
              <a:t>Update an Event </a:t>
            </a:r>
          </a:p>
          <a:p>
            <a:r>
              <a:rPr lang="en-IN" dirty="0"/>
              <a:t> Delete an Event </a:t>
            </a:r>
          </a:p>
          <a:p>
            <a:r>
              <a:rPr lang="en-IN" dirty="0"/>
              <a:t>2. Attendee Management API: </a:t>
            </a:r>
          </a:p>
          <a:p>
            <a:r>
              <a:rPr lang="en-IN" dirty="0"/>
              <a:t>Add an Attendee </a:t>
            </a:r>
          </a:p>
          <a:p>
            <a:r>
              <a:rPr lang="en-IN" dirty="0"/>
              <a:t>Get all Attendees </a:t>
            </a:r>
          </a:p>
          <a:p>
            <a:r>
              <a:rPr lang="en-IN" dirty="0"/>
              <a:t> Delete an Attendee\</a:t>
            </a:r>
          </a:p>
          <a:p>
            <a:r>
              <a:rPr lang="en-IN" dirty="0"/>
              <a:t> 3. Task Management API: </a:t>
            </a:r>
          </a:p>
          <a:p>
            <a:r>
              <a:rPr lang="en-IN" dirty="0"/>
              <a:t>Create a Task </a:t>
            </a:r>
          </a:p>
          <a:p>
            <a:r>
              <a:rPr lang="en-IN" dirty="0"/>
              <a:t> Get Tasks for an Event </a:t>
            </a:r>
          </a:p>
          <a:p>
            <a:r>
              <a:rPr lang="en-IN" dirty="0"/>
              <a:t> Update Task Status</a:t>
            </a:r>
          </a:p>
        </p:txBody>
      </p:sp>
    </p:spTree>
    <p:extLst>
      <p:ext uri="{BB962C8B-B14F-4D97-AF65-F5344CB8AC3E}">
        <p14:creationId xmlns:p14="http://schemas.microsoft.com/office/powerpoint/2010/main" val="90886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D25-B716-7FC6-1864-8180D39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7944"/>
            <a:ext cx="7729728" cy="118872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ED7A0-407B-D1BE-7B0D-D3071B071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80" y="1563329"/>
            <a:ext cx="10894142" cy="4739149"/>
          </a:xfrm>
        </p:spPr>
      </p:pic>
    </p:spTree>
    <p:extLst>
      <p:ext uri="{BB962C8B-B14F-4D97-AF65-F5344CB8AC3E}">
        <p14:creationId xmlns:p14="http://schemas.microsoft.com/office/powerpoint/2010/main" val="158470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DC31-9C9A-7CAA-5BF4-70336865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966CA-127A-D8DA-FD3F-02220AF0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48" y="462117"/>
            <a:ext cx="11760104" cy="5740401"/>
          </a:xfrm>
        </p:spPr>
      </p:pic>
    </p:spTree>
    <p:extLst>
      <p:ext uri="{BB962C8B-B14F-4D97-AF65-F5344CB8AC3E}">
        <p14:creationId xmlns:p14="http://schemas.microsoft.com/office/powerpoint/2010/main" val="10643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8BE-08A8-F006-A164-9310EEA3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14" y="138783"/>
            <a:ext cx="7729728" cy="1188720"/>
          </a:xfrm>
        </p:spPr>
        <p:txBody>
          <a:bodyPr/>
          <a:lstStyle/>
          <a:p>
            <a:r>
              <a:rPr lang="en-IN" dirty="0"/>
              <a:t>Event added successfully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AF066-F3DD-F275-C9C7-247319F5E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9" y="1136132"/>
            <a:ext cx="11437818" cy="5583085"/>
          </a:xfrm>
        </p:spPr>
      </p:pic>
    </p:spTree>
    <p:extLst>
      <p:ext uri="{BB962C8B-B14F-4D97-AF65-F5344CB8AC3E}">
        <p14:creationId xmlns:p14="http://schemas.microsoft.com/office/powerpoint/2010/main" val="231173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A6EC-51B2-0D49-1A04-A394C288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5A001-0162-80FB-D50F-73D23F208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66" y="894737"/>
            <a:ext cx="11220037" cy="5083276"/>
          </a:xfrm>
        </p:spPr>
      </p:pic>
    </p:spTree>
    <p:extLst>
      <p:ext uri="{BB962C8B-B14F-4D97-AF65-F5344CB8AC3E}">
        <p14:creationId xmlns:p14="http://schemas.microsoft.com/office/powerpoint/2010/main" val="41167016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75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Event management dashboard</vt:lpstr>
      <vt:lpstr>Technology Stack</vt:lpstr>
      <vt:lpstr>Functionalities</vt:lpstr>
      <vt:lpstr>screenshots</vt:lpstr>
      <vt:lpstr>PowerPoint Presentation</vt:lpstr>
      <vt:lpstr>Event added successfully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 gaonkar</dc:creator>
  <cp:lastModifiedBy>devan gaonkar</cp:lastModifiedBy>
  <cp:revision>1</cp:revision>
  <dcterms:created xsi:type="dcterms:W3CDTF">2024-12-23T15:37:04Z</dcterms:created>
  <dcterms:modified xsi:type="dcterms:W3CDTF">2024-12-23T16:13:12Z</dcterms:modified>
</cp:coreProperties>
</file>