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67" r:id="rId3"/>
    <p:sldId id="269" r:id="rId4"/>
    <p:sldId id="259" r:id="rId5"/>
    <p:sldId id="257" r:id="rId6"/>
    <p:sldId id="264" r:id="rId7"/>
    <p:sldId id="258" r:id="rId8"/>
    <p:sldId id="265" r:id="rId9"/>
    <p:sldId id="270" r:id="rId10"/>
    <p:sldId id="260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74416" autoAdjust="0"/>
  </p:normalViewPr>
  <p:slideViewPr>
    <p:cSldViewPr snapToGrid="0">
      <p:cViewPr varScale="1">
        <p:scale>
          <a:sx n="77" d="100"/>
          <a:sy n="77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3CB49-237A-4839-9C84-B3DC187814B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B14A96A1-6EBA-4B01-984C-91B112EF906D}">
      <dgm:prSet phldrT="[Text]"/>
      <dgm:spPr/>
      <dgm:t>
        <a:bodyPr/>
        <a:lstStyle/>
        <a:p>
          <a:r>
            <a:rPr lang="en-US" dirty="0" err="1" smtClean="0"/>
            <a:t>Microexpressions</a:t>
          </a:r>
          <a:endParaRPr lang="fi-FI" dirty="0"/>
        </a:p>
      </dgm:t>
    </dgm:pt>
    <dgm:pt modelId="{FBBE2DFD-13FA-4E61-B7E5-00A11D7B7384}" type="parTrans" cxnId="{BB7C9035-4540-44C9-A2A0-3335302AF31B}">
      <dgm:prSet/>
      <dgm:spPr/>
      <dgm:t>
        <a:bodyPr/>
        <a:lstStyle/>
        <a:p>
          <a:endParaRPr lang="fi-FI"/>
        </a:p>
      </dgm:t>
    </dgm:pt>
    <dgm:pt modelId="{08B8CD4B-2527-4EA4-80BC-CA39D141FE24}" type="sibTrans" cxnId="{BB7C9035-4540-44C9-A2A0-3335302AF31B}">
      <dgm:prSet/>
      <dgm:spPr/>
      <dgm:t>
        <a:bodyPr/>
        <a:lstStyle/>
        <a:p>
          <a:endParaRPr lang="fi-FI"/>
        </a:p>
      </dgm:t>
    </dgm:pt>
    <dgm:pt modelId="{865096B3-F2EA-453B-BBFB-F8F269467203}">
      <dgm:prSet phldrT="[Text]"/>
      <dgm:spPr/>
      <dgm:t>
        <a:bodyPr/>
        <a:lstStyle/>
        <a:p>
          <a:r>
            <a:rPr lang="en-US" dirty="0" smtClean="0"/>
            <a:t>Databases:</a:t>
          </a:r>
          <a:endParaRPr lang="fi-FI" dirty="0"/>
        </a:p>
      </dgm:t>
    </dgm:pt>
    <dgm:pt modelId="{19543EE6-FB80-4E26-959C-34F2881F7C15}" type="parTrans" cxnId="{E4A7F8C7-3A94-4C07-AC65-FE4B567EAB9D}">
      <dgm:prSet/>
      <dgm:spPr/>
      <dgm:t>
        <a:bodyPr/>
        <a:lstStyle/>
        <a:p>
          <a:endParaRPr lang="fi-FI"/>
        </a:p>
      </dgm:t>
    </dgm:pt>
    <dgm:pt modelId="{572C4E38-0AFF-4917-B026-56F2AEFF52E6}" type="sibTrans" cxnId="{E4A7F8C7-3A94-4C07-AC65-FE4B567EAB9D}">
      <dgm:prSet/>
      <dgm:spPr/>
      <dgm:t>
        <a:bodyPr/>
        <a:lstStyle/>
        <a:p>
          <a:endParaRPr lang="fi-FI"/>
        </a:p>
      </dgm:t>
    </dgm:pt>
    <dgm:pt modelId="{2E16627A-C5B1-4028-82EF-503BB5716086}">
      <dgm:prSet phldrT="[Text]"/>
      <dgm:spPr/>
      <dgm:t>
        <a:bodyPr/>
        <a:lstStyle/>
        <a:p>
          <a:r>
            <a:rPr lang="en-US" dirty="0" smtClean="0"/>
            <a:t>Methods:</a:t>
          </a:r>
          <a:endParaRPr lang="fi-FI" dirty="0"/>
        </a:p>
      </dgm:t>
    </dgm:pt>
    <dgm:pt modelId="{4B1B9EB8-60E1-4BE1-B8E4-1B5BB8B99BB8}" type="parTrans" cxnId="{84CA65CD-954B-4115-95CF-6FDB0F7C795E}">
      <dgm:prSet/>
      <dgm:spPr/>
      <dgm:t>
        <a:bodyPr/>
        <a:lstStyle/>
        <a:p>
          <a:endParaRPr lang="fi-FI"/>
        </a:p>
      </dgm:t>
    </dgm:pt>
    <dgm:pt modelId="{ED18EE23-697F-4285-B567-6350011996E0}" type="sibTrans" cxnId="{84CA65CD-954B-4115-95CF-6FDB0F7C795E}">
      <dgm:prSet/>
      <dgm:spPr/>
      <dgm:t>
        <a:bodyPr/>
        <a:lstStyle/>
        <a:p>
          <a:endParaRPr lang="fi-FI"/>
        </a:p>
      </dgm:t>
    </dgm:pt>
    <dgm:pt modelId="{7F83B219-81AA-4110-8280-2F0DF9EC3C7C}">
      <dgm:prSet phldrT="[Text]"/>
      <dgm:spPr/>
      <dgm:t>
        <a:bodyPr/>
        <a:lstStyle/>
        <a:p>
          <a:r>
            <a:rPr lang="en-US" dirty="0" smtClean="0"/>
            <a:t>Posed</a:t>
          </a:r>
          <a:endParaRPr lang="fi-FI" dirty="0"/>
        </a:p>
      </dgm:t>
    </dgm:pt>
    <dgm:pt modelId="{1BD6FECF-41AC-4C0A-9CD4-07EC1F5FE71D}" type="parTrans" cxnId="{80AEAA62-5180-4E86-A87A-D65AB01FDE94}">
      <dgm:prSet/>
      <dgm:spPr/>
      <dgm:t>
        <a:bodyPr/>
        <a:lstStyle/>
        <a:p>
          <a:endParaRPr lang="fi-FI"/>
        </a:p>
      </dgm:t>
    </dgm:pt>
    <dgm:pt modelId="{BB98363E-4667-42B1-A996-A07081E947B5}" type="sibTrans" cxnId="{80AEAA62-5180-4E86-A87A-D65AB01FDE94}">
      <dgm:prSet/>
      <dgm:spPr/>
      <dgm:t>
        <a:bodyPr/>
        <a:lstStyle/>
        <a:p>
          <a:endParaRPr lang="fi-FI"/>
        </a:p>
      </dgm:t>
    </dgm:pt>
    <dgm:pt modelId="{B0640943-30BC-414C-8F4D-A0ABF176BC57}">
      <dgm:prSet phldrT="[Text]"/>
      <dgm:spPr/>
      <dgm:t>
        <a:bodyPr/>
        <a:lstStyle/>
        <a:p>
          <a:r>
            <a:rPr lang="en-US" dirty="0" smtClean="0"/>
            <a:t>Spontaneous</a:t>
          </a:r>
          <a:endParaRPr lang="fi-FI" dirty="0"/>
        </a:p>
      </dgm:t>
    </dgm:pt>
    <dgm:pt modelId="{FB245232-63E2-443B-A5D2-65190CFB6995}" type="parTrans" cxnId="{3CFE2A09-1CA9-4074-88F2-1AE7B0D5088E}">
      <dgm:prSet/>
      <dgm:spPr/>
      <dgm:t>
        <a:bodyPr/>
        <a:lstStyle/>
        <a:p>
          <a:endParaRPr lang="fi-FI"/>
        </a:p>
      </dgm:t>
    </dgm:pt>
    <dgm:pt modelId="{1D56DEF3-F4F0-45EC-A5CF-52BFD11E35B0}" type="sibTrans" cxnId="{3CFE2A09-1CA9-4074-88F2-1AE7B0D5088E}">
      <dgm:prSet/>
      <dgm:spPr/>
      <dgm:t>
        <a:bodyPr/>
        <a:lstStyle/>
        <a:p>
          <a:endParaRPr lang="fi-FI"/>
        </a:p>
      </dgm:t>
    </dgm:pt>
    <dgm:pt modelId="{81B2EF27-7A21-425F-9763-0F6284C1ABEB}">
      <dgm:prSet phldrT="[Text]"/>
      <dgm:spPr/>
      <dgm:t>
        <a:bodyPr/>
        <a:lstStyle/>
        <a:p>
          <a:r>
            <a:rPr lang="en-US" dirty="0" smtClean="0"/>
            <a:t>SMIC</a:t>
          </a:r>
          <a:endParaRPr lang="fi-FI" dirty="0"/>
        </a:p>
      </dgm:t>
    </dgm:pt>
    <dgm:pt modelId="{2DDC3004-6C57-480A-9C06-CB8B5CA2B6C6}" type="parTrans" cxnId="{F9FF2088-2A2C-43C7-9839-CAC60A23E8C8}">
      <dgm:prSet/>
      <dgm:spPr/>
      <dgm:t>
        <a:bodyPr/>
        <a:lstStyle/>
        <a:p>
          <a:endParaRPr lang="fi-FI"/>
        </a:p>
      </dgm:t>
    </dgm:pt>
    <dgm:pt modelId="{C9A4F4FE-0453-464F-80C8-57CF47DD8312}" type="sibTrans" cxnId="{F9FF2088-2A2C-43C7-9839-CAC60A23E8C8}">
      <dgm:prSet/>
      <dgm:spPr/>
      <dgm:t>
        <a:bodyPr/>
        <a:lstStyle/>
        <a:p>
          <a:endParaRPr lang="fi-FI"/>
        </a:p>
      </dgm:t>
    </dgm:pt>
    <dgm:pt modelId="{4EBD1640-C8FA-4573-B3F3-3951472ACC8C}">
      <dgm:prSet phldrT="[Text]"/>
      <dgm:spPr/>
      <dgm:t>
        <a:bodyPr/>
        <a:lstStyle/>
        <a:p>
          <a:r>
            <a:rPr lang="en-US" dirty="0" smtClean="0"/>
            <a:t>CASME</a:t>
          </a:r>
          <a:endParaRPr lang="fi-FI" dirty="0"/>
        </a:p>
      </dgm:t>
    </dgm:pt>
    <dgm:pt modelId="{9F977A93-F265-42CA-9880-CEC9CAB146C6}" type="parTrans" cxnId="{369AAC67-E894-418D-BD41-D822BA71E56D}">
      <dgm:prSet/>
      <dgm:spPr/>
      <dgm:t>
        <a:bodyPr/>
        <a:lstStyle/>
        <a:p>
          <a:endParaRPr lang="fi-FI"/>
        </a:p>
      </dgm:t>
    </dgm:pt>
    <dgm:pt modelId="{EED135DB-C1C9-4527-AF5B-5408E02DB4F8}" type="sibTrans" cxnId="{369AAC67-E894-418D-BD41-D822BA71E56D}">
      <dgm:prSet/>
      <dgm:spPr/>
      <dgm:t>
        <a:bodyPr/>
        <a:lstStyle/>
        <a:p>
          <a:endParaRPr lang="fi-FI"/>
        </a:p>
      </dgm:t>
    </dgm:pt>
    <dgm:pt modelId="{62BAE0EE-8697-4D25-9888-775C39ED7185}">
      <dgm:prSet phldrT="[Text]"/>
      <dgm:spPr/>
      <dgm:t>
        <a:bodyPr/>
        <a:lstStyle/>
        <a:p>
          <a:r>
            <a:rPr lang="en-US" dirty="0" smtClean="0"/>
            <a:t>CASME II</a:t>
          </a:r>
          <a:endParaRPr lang="fi-FI" dirty="0"/>
        </a:p>
      </dgm:t>
    </dgm:pt>
    <dgm:pt modelId="{E573B094-871E-4E7E-A47F-E75F51B14205}" type="parTrans" cxnId="{DB705187-24BE-4F7B-8638-D901477456EB}">
      <dgm:prSet/>
      <dgm:spPr/>
      <dgm:t>
        <a:bodyPr/>
        <a:lstStyle/>
        <a:p>
          <a:endParaRPr lang="fi-FI"/>
        </a:p>
      </dgm:t>
    </dgm:pt>
    <dgm:pt modelId="{6FBADB72-1CC4-47B1-911D-490A58BE4B9C}" type="sibTrans" cxnId="{DB705187-24BE-4F7B-8638-D901477456EB}">
      <dgm:prSet/>
      <dgm:spPr/>
      <dgm:t>
        <a:bodyPr/>
        <a:lstStyle/>
        <a:p>
          <a:endParaRPr lang="fi-FI"/>
        </a:p>
      </dgm:t>
    </dgm:pt>
    <dgm:pt modelId="{6962BBC0-3684-4763-B5B8-3D8CF4C0AE15}" type="pres">
      <dgm:prSet presAssocID="{7183CB49-237A-4839-9C84-B3DC187814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9E766D77-5A2C-4492-92AA-C1533776B49D}" type="pres">
      <dgm:prSet presAssocID="{B14A96A1-6EBA-4B01-984C-91B112EF906D}" presName="root1" presStyleCnt="0"/>
      <dgm:spPr/>
    </dgm:pt>
    <dgm:pt modelId="{143664D6-0864-43B0-A8D0-4FE15C803E73}" type="pres">
      <dgm:prSet presAssocID="{B14A96A1-6EBA-4B01-984C-91B112EF906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EBFAA087-F868-40D6-A8F1-CFCD94A2218D}" type="pres">
      <dgm:prSet presAssocID="{B14A96A1-6EBA-4B01-984C-91B112EF906D}" presName="level2hierChild" presStyleCnt="0"/>
      <dgm:spPr/>
    </dgm:pt>
    <dgm:pt modelId="{D0CC2713-B88E-4A73-8CD4-0F8FA81A0A45}" type="pres">
      <dgm:prSet presAssocID="{19543EE6-FB80-4E26-959C-34F2881F7C15}" presName="conn2-1" presStyleLbl="parChTrans1D2" presStyleIdx="0" presStyleCnt="2"/>
      <dgm:spPr/>
      <dgm:t>
        <a:bodyPr/>
        <a:lstStyle/>
        <a:p>
          <a:endParaRPr lang="fi-FI"/>
        </a:p>
      </dgm:t>
    </dgm:pt>
    <dgm:pt modelId="{EBCA2CC2-78C4-4571-98B0-FEB0E307337A}" type="pres">
      <dgm:prSet presAssocID="{19543EE6-FB80-4E26-959C-34F2881F7C15}" presName="connTx" presStyleLbl="parChTrans1D2" presStyleIdx="0" presStyleCnt="2"/>
      <dgm:spPr/>
      <dgm:t>
        <a:bodyPr/>
        <a:lstStyle/>
        <a:p>
          <a:endParaRPr lang="fi-FI"/>
        </a:p>
      </dgm:t>
    </dgm:pt>
    <dgm:pt modelId="{91FD4C2C-A8CD-43D1-9AF8-3BC1D5E42C6D}" type="pres">
      <dgm:prSet presAssocID="{865096B3-F2EA-453B-BBFB-F8F269467203}" presName="root2" presStyleCnt="0"/>
      <dgm:spPr/>
    </dgm:pt>
    <dgm:pt modelId="{0AB155C1-243A-4020-9A8E-506B2C65779C}" type="pres">
      <dgm:prSet presAssocID="{865096B3-F2EA-453B-BBFB-F8F2694672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1215D7C6-B491-478B-869A-2C946F4E2A36}" type="pres">
      <dgm:prSet presAssocID="{865096B3-F2EA-453B-BBFB-F8F269467203}" presName="level3hierChild" presStyleCnt="0"/>
      <dgm:spPr/>
    </dgm:pt>
    <dgm:pt modelId="{3939A2CA-6CEC-4A5A-AFEB-E7ABAA683090}" type="pres">
      <dgm:prSet presAssocID="{2DDC3004-6C57-480A-9C06-CB8B5CA2B6C6}" presName="conn2-1" presStyleLbl="parChTrans1D3" presStyleIdx="0" presStyleCnt="5"/>
      <dgm:spPr/>
      <dgm:t>
        <a:bodyPr/>
        <a:lstStyle/>
        <a:p>
          <a:endParaRPr lang="fi-FI"/>
        </a:p>
      </dgm:t>
    </dgm:pt>
    <dgm:pt modelId="{1A72BA22-A4EE-4FB2-910B-96459F12B35C}" type="pres">
      <dgm:prSet presAssocID="{2DDC3004-6C57-480A-9C06-CB8B5CA2B6C6}" presName="connTx" presStyleLbl="parChTrans1D3" presStyleIdx="0" presStyleCnt="5"/>
      <dgm:spPr/>
      <dgm:t>
        <a:bodyPr/>
        <a:lstStyle/>
        <a:p>
          <a:endParaRPr lang="fi-FI"/>
        </a:p>
      </dgm:t>
    </dgm:pt>
    <dgm:pt modelId="{E6F040A2-4D76-4625-A565-93B1F5908915}" type="pres">
      <dgm:prSet presAssocID="{81B2EF27-7A21-425F-9763-0F6284C1ABEB}" presName="root2" presStyleCnt="0"/>
      <dgm:spPr/>
    </dgm:pt>
    <dgm:pt modelId="{EB0D0285-58AF-4806-A2F4-82AB808A32D6}" type="pres">
      <dgm:prSet presAssocID="{81B2EF27-7A21-425F-9763-0F6284C1ABEB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635B3574-340D-4DCA-BCE4-4282E9E82AC9}" type="pres">
      <dgm:prSet presAssocID="{81B2EF27-7A21-425F-9763-0F6284C1ABEB}" presName="level3hierChild" presStyleCnt="0"/>
      <dgm:spPr/>
    </dgm:pt>
    <dgm:pt modelId="{1539FB0A-4BB6-42E0-9ED4-821210DB8D9D}" type="pres">
      <dgm:prSet presAssocID="{9F977A93-F265-42CA-9880-CEC9CAB146C6}" presName="conn2-1" presStyleLbl="parChTrans1D3" presStyleIdx="1" presStyleCnt="5"/>
      <dgm:spPr/>
      <dgm:t>
        <a:bodyPr/>
        <a:lstStyle/>
        <a:p>
          <a:endParaRPr lang="fi-FI"/>
        </a:p>
      </dgm:t>
    </dgm:pt>
    <dgm:pt modelId="{012244D5-51FE-401E-825A-9B956507AA39}" type="pres">
      <dgm:prSet presAssocID="{9F977A93-F265-42CA-9880-CEC9CAB146C6}" presName="connTx" presStyleLbl="parChTrans1D3" presStyleIdx="1" presStyleCnt="5"/>
      <dgm:spPr/>
      <dgm:t>
        <a:bodyPr/>
        <a:lstStyle/>
        <a:p>
          <a:endParaRPr lang="fi-FI"/>
        </a:p>
      </dgm:t>
    </dgm:pt>
    <dgm:pt modelId="{E0062496-67DC-47E0-8A93-36E17914DE53}" type="pres">
      <dgm:prSet presAssocID="{4EBD1640-C8FA-4573-B3F3-3951472ACC8C}" presName="root2" presStyleCnt="0"/>
      <dgm:spPr/>
    </dgm:pt>
    <dgm:pt modelId="{D889E270-78F5-44E5-9574-DAF7731E4B11}" type="pres">
      <dgm:prSet presAssocID="{4EBD1640-C8FA-4573-B3F3-3951472ACC8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E39479F9-ADC4-4C6B-B0D9-DED65F971969}" type="pres">
      <dgm:prSet presAssocID="{4EBD1640-C8FA-4573-B3F3-3951472ACC8C}" presName="level3hierChild" presStyleCnt="0"/>
      <dgm:spPr/>
    </dgm:pt>
    <dgm:pt modelId="{CC7E0CA7-6B98-40E5-A412-2643F03E5F67}" type="pres">
      <dgm:prSet presAssocID="{E573B094-871E-4E7E-A47F-E75F51B14205}" presName="conn2-1" presStyleLbl="parChTrans1D3" presStyleIdx="2" presStyleCnt="5"/>
      <dgm:spPr/>
      <dgm:t>
        <a:bodyPr/>
        <a:lstStyle/>
        <a:p>
          <a:endParaRPr lang="fi-FI"/>
        </a:p>
      </dgm:t>
    </dgm:pt>
    <dgm:pt modelId="{F78B3C54-7709-4AC1-BAE5-6077DB802282}" type="pres">
      <dgm:prSet presAssocID="{E573B094-871E-4E7E-A47F-E75F51B14205}" presName="connTx" presStyleLbl="parChTrans1D3" presStyleIdx="2" presStyleCnt="5"/>
      <dgm:spPr/>
      <dgm:t>
        <a:bodyPr/>
        <a:lstStyle/>
        <a:p>
          <a:endParaRPr lang="fi-FI"/>
        </a:p>
      </dgm:t>
    </dgm:pt>
    <dgm:pt modelId="{B241248E-9DE3-4BEA-BBE1-D7FF2F19892A}" type="pres">
      <dgm:prSet presAssocID="{62BAE0EE-8697-4D25-9888-775C39ED7185}" presName="root2" presStyleCnt="0"/>
      <dgm:spPr/>
    </dgm:pt>
    <dgm:pt modelId="{ED91803E-6AC4-494D-9452-2F98DF2D4F91}" type="pres">
      <dgm:prSet presAssocID="{62BAE0EE-8697-4D25-9888-775C39ED7185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37AE3530-4DC2-4B71-87AE-9E7FF75A14ED}" type="pres">
      <dgm:prSet presAssocID="{62BAE0EE-8697-4D25-9888-775C39ED7185}" presName="level3hierChild" presStyleCnt="0"/>
      <dgm:spPr/>
    </dgm:pt>
    <dgm:pt modelId="{CC8510DE-A971-4F95-8FBB-152725D1A634}" type="pres">
      <dgm:prSet presAssocID="{4B1B9EB8-60E1-4BE1-B8E4-1B5BB8B99BB8}" presName="conn2-1" presStyleLbl="parChTrans1D2" presStyleIdx="1" presStyleCnt="2"/>
      <dgm:spPr/>
      <dgm:t>
        <a:bodyPr/>
        <a:lstStyle/>
        <a:p>
          <a:endParaRPr lang="fi-FI"/>
        </a:p>
      </dgm:t>
    </dgm:pt>
    <dgm:pt modelId="{D469B516-90B4-4929-8153-4AE41DD2BD9B}" type="pres">
      <dgm:prSet presAssocID="{4B1B9EB8-60E1-4BE1-B8E4-1B5BB8B99BB8}" presName="connTx" presStyleLbl="parChTrans1D2" presStyleIdx="1" presStyleCnt="2"/>
      <dgm:spPr/>
      <dgm:t>
        <a:bodyPr/>
        <a:lstStyle/>
        <a:p>
          <a:endParaRPr lang="fi-FI"/>
        </a:p>
      </dgm:t>
    </dgm:pt>
    <dgm:pt modelId="{462B3A50-9688-4FE8-BC4C-8CC8572A9B39}" type="pres">
      <dgm:prSet presAssocID="{2E16627A-C5B1-4028-82EF-503BB5716086}" presName="root2" presStyleCnt="0"/>
      <dgm:spPr/>
    </dgm:pt>
    <dgm:pt modelId="{662189C0-70F2-4CD6-AEB1-AC5BC38ACAFA}" type="pres">
      <dgm:prSet presAssocID="{2E16627A-C5B1-4028-82EF-503BB571608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54A2CFBD-0C18-40DC-910E-D445C2D79A99}" type="pres">
      <dgm:prSet presAssocID="{2E16627A-C5B1-4028-82EF-503BB5716086}" presName="level3hierChild" presStyleCnt="0"/>
      <dgm:spPr/>
    </dgm:pt>
    <dgm:pt modelId="{2CEB2174-D9D1-4BDB-8B67-90309FF1A785}" type="pres">
      <dgm:prSet presAssocID="{1BD6FECF-41AC-4C0A-9CD4-07EC1F5FE71D}" presName="conn2-1" presStyleLbl="parChTrans1D3" presStyleIdx="3" presStyleCnt="5"/>
      <dgm:spPr/>
      <dgm:t>
        <a:bodyPr/>
        <a:lstStyle/>
        <a:p>
          <a:endParaRPr lang="fi-FI"/>
        </a:p>
      </dgm:t>
    </dgm:pt>
    <dgm:pt modelId="{A9182530-F6C6-49FD-A65A-637023EA9318}" type="pres">
      <dgm:prSet presAssocID="{1BD6FECF-41AC-4C0A-9CD4-07EC1F5FE71D}" presName="connTx" presStyleLbl="parChTrans1D3" presStyleIdx="3" presStyleCnt="5"/>
      <dgm:spPr/>
      <dgm:t>
        <a:bodyPr/>
        <a:lstStyle/>
        <a:p>
          <a:endParaRPr lang="fi-FI"/>
        </a:p>
      </dgm:t>
    </dgm:pt>
    <dgm:pt modelId="{44026BC4-097E-4E90-91B3-93F797EE806E}" type="pres">
      <dgm:prSet presAssocID="{7F83B219-81AA-4110-8280-2F0DF9EC3C7C}" presName="root2" presStyleCnt="0"/>
      <dgm:spPr/>
    </dgm:pt>
    <dgm:pt modelId="{59E79469-5BEC-492B-A106-F23C717B1684}" type="pres">
      <dgm:prSet presAssocID="{7F83B219-81AA-4110-8280-2F0DF9EC3C7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06575075-261A-4BAB-987E-D2CB92802BA6}" type="pres">
      <dgm:prSet presAssocID="{7F83B219-81AA-4110-8280-2F0DF9EC3C7C}" presName="level3hierChild" presStyleCnt="0"/>
      <dgm:spPr/>
    </dgm:pt>
    <dgm:pt modelId="{F60725E7-C289-4429-A679-238B960D1678}" type="pres">
      <dgm:prSet presAssocID="{FB245232-63E2-443B-A5D2-65190CFB6995}" presName="conn2-1" presStyleLbl="parChTrans1D3" presStyleIdx="4" presStyleCnt="5"/>
      <dgm:spPr/>
      <dgm:t>
        <a:bodyPr/>
        <a:lstStyle/>
        <a:p>
          <a:endParaRPr lang="fi-FI"/>
        </a:p>
      </dgm:t>
    </dgm:pt>
    <dgm:pt modelId="{8999C203-0A66-4660-87C0-0154C82E11F7}" type="pres">
      <dgm:prSet presAssocID="{FB245232-63E2-443B-A5D2-65190CFB6995}" presName="connTx" presStyleLbl="parChTrans1D3" presStyleIdx="4" presStyleCnt="5"/>
      <dgm:spPr/>
      <dgm:t>
        <a:bodyPr/>
        <a:lstStyle/>
        <a:p>
          <a:endParaRPr lang="fi-FI"/>
        </a:p>
      </dgm:t>
    </dgm:pt>
    <dgm:pt modelId="{23F3101B-A8EA-4BE9-AD38-C7E4DF972339}" type="pres">
      <dgm:prSet presAssocID="{B0640943-30BC-414C-8F4D-A0ABF176BC57}" presName="root2" presStyleCnt="0"/>
      <dgm:spPr/>
    </dgm:pt>
    <dgm:pt modelId="{43CA8657-EC00-45FC-B34C-F30B989BF4E5}" type="pres">
      <dgm:prSet presAssocID="{B0640943-30BC-414C-8F4D-A0ABF176BC5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i-FI"/>
        </a:p>
      </dgm:t>
    </dgm:pt>
    <dgm:pt modelId="{CD7B93AE-0782-4795-8181-013AA5BF4E35}" type="pres">
      <dgm:prSet presAssocID="{B0640943-30BC-414C-8F4D-A0ABF176BC57}" presName="level3hierChild" presStyleCnt="0"/>
      <dgm:spPr/>
    </dgm:pt>
  </dgm:ptLst>
  <dgm:cxnLst>
    <dgm:cxn modelId="{4BE14440-A315-4BC9-A205-CB26EB655E39}" type="presOf" srcId="{4B1B9EB8-60E1-4BE1-B8E4-1B5BB8B99BB8}" destId="{CC8510DE-A971-4F95-8FBB-152725D1A634}" srcOrd="0" destOrd="0" presId="urn:microsoft.com/office/officeart/2008/layout/HorizontalMultiLevelHierarchy"/>
    <dgm:cxn modelId="{75FB9E19-A41E-4F18-80DF-E47BBAC4852D}" type="presOf" srcId="{7183CB49-237A-4839-9C84-B3DC187814B6}" destId="{6962BBC0-3684-4763-B5B8-3D8CF4C0AE15}" srcOrd="0" destOrd="0" presId="urn:microsoft.com/office/officeart/2008/layout/HorizontalMultiLevelHierarchy"/>
    <dgm:cxn modelId="{F387991E-2D87-42FC-B3AF-817E66562F4E}" type="presOf" srcId="{E573B094-871E-4E7E-A47F-E75F51B14205}" destId="{F78B3C54-7709-4AC1-BAE5-6077DB802282}" srcOrd="1" destOrd="0" presId="urn:microsoft.com/office/officeart/2008/layout/HorizontalMultiLevelHierarchy"/>
    <dgm:cxn modelId="{7C9FF7CA-2853-4A18-8621-B57EC1E659A4}" type="presOf" srcId="{2E16627A-C5B1-4028-82EF-503BB5716086}" destId="{662189C0-70F2-4CD6-AEB1-AC5BC38ACAFA}" srcOrd="0" destOrd="0" presId="urn:microsoft.com/office/officeart/2008/layout/HorizontalMultiLevelHierarchy"/>
    <dgm:cxn modelId="{B631E67A-CD7C-41A9-AC0A-E27311AE54A7}" type="presOf" srcId="{9F977A93-F265-42CA-9880-CEC9CAB146C6}" destId="{012244D5-51FE-401E-825A-9B956507AA39}" srcOrd="1" destOrd="0" presId="urn:microsoft.com/office/officeart/2008/layout/HorizontalMultiLevelHierarchy"/>
    <dgm:cxn modelId="{4490B218-F0CF-43FF-A514-506CE6F25F4D}" type="presOf" srcId="{62BAE0EE-8697-4D25-9888-775C39ED7185}" destId="{ED91803E-6AC4-494D-9452-2F98DF2D4F91}" srcOrd="0" destOrd="0" presId="urn:microsoft.com/office/officeart/2008/layout/HorizontalMultiLevelHierarchy"/>
    <dgm:cxn modelId="{DB705187-24BE-4F7B-8638-D901477456EB}" srcId="{865096B3-F2EA-453B-BBFB-F8F269467203}" destId="{62BAE0EE-8697-4D25-9888-775C39ED7185}" srcOrd="2" destOrd="0" parTransId="{E573B094-871E-4E7E-A47F-E75F51B14205}" sibTransId="{6FBADB72-1CC4-47B1-911D-490A58BE4B9C}"/>
    <dgm:cxn modelId="{89C7E6BF-956B-4D22-B242-98D936A25E0C}" type="presOf" srcId="{2DDC3004-6C57-480A-9C06-CB8B5CA2B6C6}" destId="{3939A2CA-6CEC-4A5A-AFEB-E7ABAA683090}" srcOrd="0" destOrd="0" presId="urn:microsoft.com/office/officeart/2008/layout/HorizontalMultiLevelHierarchy"/>
    <dgm:cxn modelId="{2643952E-B7B7-4441-9A95-5C3EDAC5287A}" type="presOf" srcId="{1BD6FECF-41AC-4C0A-9CD4-07EC1F5FE71D}" destId="{A9182530-F6C6-49FD-A65A-637023EA9318}" srcOrd="1" destOrd="0" presId="urn:microsoft.com/office/officeart/2008/layout/HorizontalMultiLevelHierarchy"/>
    <dgm:cxn modelId="{F9FF2088-2A2C-43C7-9839-CAC60A23E8C8}" srcId="{865096B3-F2EA-453B-BBFB-F8F269467203}" destId="{81B2EF27-7A21-425F-9763-0F6284C1ABEB}" srcOrd="0" destOrd="0" parTransId="{2DDC3004-6C57-480A-9C06-CB8B5CA2B6C6}" sibTransId="{C9A4F4FE-0453-464F-80C8-57CF47DD8312}"/>
    <dgm:cxn modelId="{0B5832C9-4706-4F62-8B11-642614308859}" type="presOf" srcId="{2DDC3004-6C57-480A-9C06-CB8B5CA2B6C6}" destId="{1A72BA22-A4EE-4FB2-910B-96459F12B35C}" srcOrd="1" destOrd="0" presId="urn:microsoft.com/office/officeart/2008/layout/HorizontalMultiLevelHierarchy"/>
    <dgm:cxn modelId="{2326A175-D3F3-42EF-BD13-88B932ECECD9}" type="presOf" srcId="{FB245232-63E2-443B-A5D2-65190CFB6995}" destId="{8999C203-0A66-4660-87C0-0154C82E11F7}" srcOrd="1" destOrd="0" presId="urn:microsoft.com/office/officeart/2008/layout/HorizontalMultiLevelHierarchy"/>
    <dgm:cxn modelId="{84CA65CD-954B-4115-95CF-6FDB0F7C795E}" srcId="{B14A96A1-6EBA-4B01-984C-91B112EF906D}" destId="{2E16627A-C5B1-4028-82EF-503BB5716086}" srcOrd="1" destOrd="0" parTransId="{4B1B9EB8-60E1-4BE1-B8E4-1B5BB8B99BB8}" sibTransId="{ED18EE23-697F-4285-B567-6350011996E0}"/>
    <dgm:cxn modelId="{4BEC5245-EC1C-4D02-B62B-69C5050C2D3B}" type="presOf" srcId="{19543EE6-FB80-4E26-959C-34F2881F7C15}" destId="{EBCA2CC2-78C4-4571-98B0-FEB0E307337A}" srcOrd="1" destOrd="0" presId="urn:microsoft.com/office/officeart/2008/layout/HorizontalMultiLevelHierarchy"/>
    <dgm:cxn modelId="{B6B0CB73-8694-4772-93D2-3BE594A68377}" type="presOf" srcId="{B14A96A1-6EBA-4B01-984C-91B112EF906D}" destId="{143664D6-0864-43B0-A8D0-4FE15C803E73}" srcOrd="0" destOrd="0" presId="urn:microsoft.com/office/officeart/2008/layout/HorizontalMultiLevelHierarchy"/>
    <dgm:cxn modelId="{3CFE2A09-1CA9-4074-88F2-1AE7B0D5088E}" srcId="{2E16627A-C5B1-4028-82EF-503BB5716086}" destId="{B0640943-30BC-414C-8F4D-A0ABF176BC57}" srcOrd="1" destOrd="0" parTransId="{FB245232-63E2-443B-A5D2-65190CFB6995}" sibTransId="{1D56DEF3-F4F0-45EC-A5CF-52BFD11E35B0}"/>
    <dgm:cxn modelId="{8D5AE710-372F-4F12-A5D8-9D02D0489E9F}" type="presOf" srcId="{4B1B9EB8-60E1-4BE1-B8E4-1B5BB8B99BB8}" destId="{D469B516-90B4-4929-8153-4AE41DD2BD9B}" srcOrd="1" destOrd="0" presId="urn:microsoft.com/office/officeart/2008/layout/HorizontalMultiLevelHierarchy"/>
    <dgm:cxn modelId="{E4A7F8C7-3A94-4C07-AC65-FE4B567EAB9D}" srcId="{B14A96A1-6EBA-4B01-984C-91B112EF906D}" destId="{865096B3-F2EA-453B-BBFB-F8F269467203}" srcOrd="0" destOrd="0" parTransId="{19543EE6-FB80-4E26-959C-34F2881F7C15}" sibTransId="{572C4E38-0AFF-4917-B026-56F2AEFF52E6}"/>
    <dgm:cxn modelId="{D98C854D-3BAF-4DC4-A716-B2CB1E4AF69D}" type="presOf" srcId="{FB245232-63E2-443B-A5D2-65190CFB6995}" destId="{F60725E7-C289-4429-A679-238B960D1678}" srcOrd="0" destOrd="0" presId="urn:microsoft.com/office/officeart/2008/layout/HorizontalMultiLevelHierarchy"/>
    <dgm:cxn modelId="{1679872F-C4E5-4B0B-8304-50E2E046BCE6}" type="presOf" srcId="{7F83B219-81AA-4110-8280-2F0DF9EC3C7C}" destId="{59E79469-5BEC-492B-A106-F23C717B1684}" srcOrd="0" destOrd="0" presId="urn:microsoft.com/office/officeart/2008/layout/HorizontalMultiLevelHierarchy"/>
    <dgm:cxn modelId="{87B64D02-A168-421A-8D28-5C5019B4D49E}" type="presOf" srcId="{81B2EF27-7A21-425F-9763-0F6284C1ABEB}" destId="{EB0D0285-58AF-4806-A2F4-82AB808A32D6}" srcOrd="0" destOrd="0" presId="urn:microsoft.com/office/officeart/2008/layout/HorizontalMultiLevelHierarchy"/>
    <dgm:cxn modelId="{F0AE918A-C99C-469E-9D38-3E0B7CFE5C41}" type="presOf" srcId="{4EBD1640-C8FA-4573-B3F3-3951472ACC8C}" destId="{D889E270-78F5-44E5-9574-DAF7731E4B11}" srcOrd="0" destOrd="0" presId="urn:microsoft.com/office/officeart/2008/layout/HorizontalMultiLevelHierarchy"/>
    <dgm:cxn modelId="{88CA0488-AE4D-47BB-951C-548EC20731A5}" type="presOf" srcId="{19543EE6-FB80-4E26-959C-34F2881F7C15}" destId="{D0CC2713-B88E-4A73-8CD4-0F8FA81A0A45}" srcOrd="0" destOrd="0" presId="urn:microsoft.com/office/officeart/2008/layout/HorizontalMultiLevelHierarchy"/>
    <dgm:cxn modelId="{6E550669-6182-4700-AB3C-3C4E9D173F1A}" type="presOf" srcId="{E573B094-871E-4E7E-A47F-E75F51B14205}" destId="{CC7E0CA7-6B98-40E5-A412-2643F03E5F67}" srcOrd="0" destOrd="0" presId="urn:microsoft.com/office/officeart/2008/layout/HorizontalMultiLevelHierarchy"/>
    <dgm:cxn modelId="{BB7C9035-4540-44C9-A2A0-3335302AF31B}" srcId="{7183CB49-237A-4839-9C84-B3DC187814B6}" destId="{B14A96A1-6EBA-4B01-984C-91B112EF906D}" srcOrd="0" destOrd="0" parTransId="{FBBE2DFD-13FA-4E61-B7E5-00A11D7B7384}" sibTransId="{08B8CD4B-2527-4EA4-80BC-CA39D141FE24}"/>
    <dgm:cxn modelId="{BC27D5FA-F79D-4CFA-AF6A-2CBE0DE684C3}" type="presOf" srcId="{B0640943-30BC-414C-8F4D-A0ABF176BC57}" destId="{43CA8657-EC00-45FC-B34C-F30B989BF4E5}" srcOrd="0" destOrd="0" presId="urn:microsoft.com/office/officeart/2008/layout/HorizontalMultiLevelHierarchy"/>
    <dgm:cxn modelId="{54F94B62-D024-4BF6-B19C-EAA62F39E24D}" type="presOf" srcId="{865096B3-F2EA-453B-BBFB-F8F269467203}" destId="{0AB155C1-243A-4020-9A8E-506B2C65779C}" srcOrd="0" destOrd="0" presId="urn:microsoft.com/office/officeart/2008/layout/HorizontalMultiLevelHierarchy"/>
    <dgm:cxn modelId="{369AAC67-E894-418D-BD41-D822BA71E56D}" srcId="{865096B3-F2EA-453B-BBFB-F8F269467203}" destId="{4EBD1640-C8FA-4573-B3F3-3951472ACC8C}" srcOrd="1" destOrd="0" parTransId="{9F977A93-F265-42CA-9880-CEC9CAB146C6}" sibTransId="{EED135DB-C1C9-4527-AF5B-5408E02DB4F8}"/>
    <dgm:cxn modelId="{363AEBD6-A72C-487A-95BE-A8BB59F3A8A4}" type="presOf" srcId="{1BD6FECF-41AC-4C0A-9CD4-07EC1F5FE71D}" destId="{2CEB2174-D9D1-4BDB-8B67-90309FF1A785}" srcOrd="0" destOrd="0" presId="urn:microsoft.com/office/officeart/2008/layout/HorizontalMultiLevelHierarchy"/>
    <dgm:cxn modelId="{80AEAA62-5180-4E86-A87A-D65AB01FDE94}" srcId="{2E16627A-C5B1-4028-82EF-503BB5716086}" destId="{7F83B219-81AA-4110-8280-2F0DF9EC3C7C}" srcOrd="0" destOrd="0" parTransId="{1BD6FECF-41AC-4C0A-9CD4-07EC1F5FE71D}" sibTransId="{BB98363E-4667-42B1-A996-A07081E947B5}"/>
    <dgm:cxn modelId="{6D37D49B-33B6-4944-A0B3-8C2B6E34D8BF}" type="presOf" srcId="{9F977A93-F265-42CA-9880-CEC9CAB146C6}" destId="{1539FB0A-4BB6-42E0-9ED4-821210DB8D9D}" srcOrd="0" destOrd="0" presId="urn:microsoft.com/office/officeart/2008/layout/HorizontalMultiLevelHierarchy"/>
    <dgm:cxn modelId="{693215BD-2686-45B0-B7E5-A8D59131244C}" type="presParOf" srcId="{6962BBC0-3684-4763-B5B8-3D8CF4C0AE15}" destId="{9E766D77-5A2C-4492-92AA-C1533776B49D}" srcOrd="0" destOrd="0" presId="urn:microsoft.com/office/officeart/2008/layout/HorizontalMultiLevelHierarchy"/>
    <dgm:cxn modelId="{BAB45546-6114-4965-BFA5-32A8A19CD407}" type="presParOf" srcId="{9E766D77-5A2C-4492-92AA-C1533776B49D}" destId="{143664D6-0864-43B0-A8D0-4FE15C803E73}" srcOrd="0" destOrd="0" presId="urn:microsoft.com/office/officeart/2008/layout/HorizontalMultiLevelHierarchy"/>
    <dgm:cxn modelId="{0F5300CD-ECA3-49C6-B951-8CD51AFA73A0}" type="presParOf" srcId="{9E766D77-5A2C-4492-92AA-C1533776B49D}" destId="{EBFAA087-F868-40D6-A8F1-CFCD94A2218D}" srcOrd="1" destOrd="0" presId="urn:microsoft.com/office/officeart/2008/layout/HorizontalMultiLevelHierarchy"/>
    <dgm:cxn modelId="{D2D8800D-7D9A-4047-88AC-661CFD2E040A}" type="presParOf" srcId="{EBFAA087-F868-40D6-A8F1-CFCD94A2218D}" destId="{D0CC2713-B88E-4A73-8CD4-0F8FA81A0A45}" srcOrd="0" destOrd="0" presId="urn:microsoft.com/office/officeart/2008/layout/HorizontalMultiLevelHierarchy"/>
    <dgm:cxn modelId="{664B7B0F-D8E8-4E76-B5F0-B60776B6C70F}" type="presParOf" srcId="{D0CC2713-B88E-4A73-8CD4-0F8FA81A0A45}" destId="{EBCA2CC2-78C4-4571-98B0-FEB0E307337A}" srcOrd="0" destOrd="0" presId="urn:microsoft.com/office/officeart/2008/layout/HorizontalMultiLevelHierarchy"/>
    <dgm:cxn modelId="{1C5D3B67-E874-4261-8608-E37D17E896DF}" type="presParOf" srcId="{EBFAA087-F868-40D6-A8F1-CFCD94A2218D}" destId="{91FD4C2C-A8CD-43D1-9AF8-3BC1D5E42C6D}" srcOrd="1" destOrd="0" presId="urn:microsoft.com/office/officeart/2008/layout/HorizontalMultiLevelHierarchy"/>
    <dgm:cxn modelId="{C9689F0A-BFFE-4538-BEC4-5D323F20516F}" type="presParOf" srcId="{91FD4C2C-A8CD-43D1-9AF8-3BC1D5E42C6D}" destId="{0AB155C1-243A-4020-9A8E-506B2C65779C}" srcOrd="0" destOrd="0" presId="urn:microsoft.com/office/officeart/2008/layout/HorizontalMultiLevelHierarchy"/>
    <dgm:cxn modelId="{88B7A1A7-75AE-4B32-9F39-3A16A20AC94E}" type="presParOf" srcId="{91FD4C2C-A8CD-43D1-9AF8-3BC1D5E42C6D}" destId="{1215D7C6-B491-478B-869A-2C946F4E2A36}" srcOrd="1" destOrd="0" presId="urn:microsoft.com/office/officeart/2008/layout/HorizontalMultiLevelHierarchy"/>
    <dgm:cxn modelId="{0BA8E203-2AC4-4A85-B970-21ACA5A2D85D}" type="presParOf" srcId="{1215D7C6-B491-478B-869A-2C946F4E2A36}" destId="{3939A2CA-6CEC-4A5A-AFEB-E7ABAA683090}" srcOrd="0" destOrd="0" presId="urn:microsoft.com/office/officeart/2008/layout/HorizontalMultiLevelHierarchy"/>
    <dgm:cxn modelId="{5F5C7223-3822-495F-BC1A-C1EFB09FC1B3}" type="presParOf" srcId="{3939A2CA-6CEC-4A5A-AFEB-E7ABAA683090}" destId="{1A72BA22-A4EE-4FB2-910B-96459F12B35C}" srcOrd="0" destOrd="0" presId="urn:microsoft.com/office/officeart/2008/layout/HorizontalMultiLevelHierarchy"/>
    <dgm:cxn modelId="{CECB26B2-0CD2-481D-AD5F-7866D66C7742}" type="presParOf" srcId="{1215D7C6-B491-478B-869A-2C946F4E2A36}" destId="{E6F040A2-4D76-4625-A565-93B1F5908915}" srcOrd="1" destOrd="0" presId="urn:microsoft.com/office/officeart/2008/layout/HorizontalMultiLevelHierarchy"/>
    <dgm:cxn modelId="{C4469B66-B101-4EDE-B969-266BFCB2DD9A}" type="presParOf" srcId="{E6F040A2-4D76-4625-A565-93B1F5908915}" destId="{EB0D0285-58AF-4806-A2F4-82AB808A32D6}" srcOrd="0" destOrd="0" presId="urn:microsoft.com/office/officeart/2008/layout/HorizontalMultiLevelHierarchy"/>
    <dgm:cxn modelId="{83FF551E-1022-43B6-A278-25C289FDE155}" type="presParOf" srcId="{E6F040A2-4D76-4625-A565-93B1F5908915}" destId="{635B3574-340D-4DCA-BCE4-4282E9E82AC9}" srcOrd="1" destOrd="0" presId="urn:microsoft.com/office/officeart/2008/layout/HorizontalMultiLevelHierarchy"/>
    <dgm:cxn modelId="{1EA6E110-5DB0-44D3-826D-8D404EEDC7A1}" type="presParOf" srcId="{1215D7C6-B491-478B-869A-2C946F4E2A36}" destId="{1539FB0A-4BB6-42E0-9ED4-821210DB8D9D}" srcOrd="2" destOrd="0" presId="urn:microsoft.com/office/officeart/2008/layout/HorizontalMultiLevelHierarchy"/>
    <dgm:cxn modelId="{115C31E0-A2C6-4889-81B8-679D6F50461C}" type="presParOf" srcId="{1539FB0A-4BB6-42E0-9ED4-821210DB8D9D}" destId="{012244D5-51FE-401E-825A-9B956507AA39}" srcOrd="0" destOrd="0" presId="urn:microsoft.com/office/officeart/2008/layout/HorizontalMultiLevelHierarchy"/>
    <dgm:cxn modelId="{FE0807B1-2BE2-41E0-8FE6-363BF0B4085E}" type="presParOf" srcId="{1215D7C6-B491-478B-869A-2C946F4E2A36}" destId="{E0062496-67DC-47E0-8A93-36E17914DE53}" srcOrd="3" destOrd="0" presId="urn:microsoft.com/office/officeart/2008/layout/HorizontalMultiLevelHierarchy"/>
    <dgm:cxn modelId="{A5F6466F-FDD1-45CA-8692-BCCE07B22778}" type="presParOf" srcId="{E0062496-67DC-47E0-8A93-36E17914DE53}" destId="{D889E270-78F5-44E5-9574-DAF7731E4B11}" srcOrd="0" destOrd="0" presId="urn:microsoft.com/office/officeart/2008/layout/HorizontalMultiLevelHierarchy"/>
    <dgm:cxn modelId="{9C57A132-67E6-4681-B6A0-E6A652065F9E}" type="presParOf" srcId="{E0062496-67DC-47E0-8A93-36E17914DE53}" destId="{E39479F9-ADC4-4C6B-B0D9-DED65F971969}" srcOrd="1" destOrd="0" presId="urn:microsoft.com/office/officeart/2008/layout/HorizontalMultiLevelHierarchy"/>
    <dgm:cxn modelId="{D70E5432-0131-4057-BF61-A411C62C3694}" type="presParOf" srcId="{1215D7C6-B491-478B-869A-2C946F4E2A36}" destId="{CC7E0CA7-6B98-40E5-A412-2643F03E5F67}" srcOrd="4" destOrd="0" presId="urn:microsoft.com/office/officeart/2008/layout/HorizontalMultiLevelHierarchy"/>
    <dgm:cxn modelId="{EF8E834A-6095-4DD1-A11A-90265A1EE742}" type="presParOf" srcId="{CC7E0CA7-6B98-40E5-A412-2643F03E5F67}" destId="{F78B3C54-7709-4AC1-BAE5-6077DB802282}" srcOrd="0" destOrd="0" presId="urn:microsoft.com/office/officeart/2008/layout/HorizontalMultiLevelHierarchy"/>
    <dgm:cxn modelId="{0FA31660-6802-4FCC-AF9B-85EE220CD026}" type="presParOf" srcId="{1215D7C6-B491-478B-869A-2C946F4E2A36}" destId="{B241248E-9DE3-4BEA-BBE1-D7FF2F19892A}" srcOrd="5" destOrd="0" presId="urn:microsoft.com/office/officeart/2008/layout/HorizontalMultiLevelHierarchy"/>
    <dgm:cxn modelId="{E2093C8A-6627-48BF-8AF2-74ED122CE5F7}" type="presParOf" srcId="{B241248E-9DE3-4BEA-BBE1-D7FF2F19892A}" destId="{ED91803E-6AC4-494D-9452-2F98DF2D4F91}" srcOrd="0" destOrd="0" presId="urn:microsoft.com/office/officeart/2008/layout/HorizontalMultiLevelHierarchy"/>
    <dgm:cxn modelId="{AA621A54-DF99-476B-A373-FCAA68F1A24B}" type="presParOf" srcId="{B241248E-9DE3-4BEA-BBE1-D7FF2F19892A}" destId="{37AE3530-4DC2-4B71-87AE-9E7FF75A14ED}" srcOrd="1" destOrd="0" presId="urn:microsoft.com/office/officeart/2008/layout/HorizontalMultiLevelHierarchy"/>
    <dgm:cxn modelId="{E44674DB-1B18-431A-AB68-7299B1C8EB7F}" type="presParOf" srcId="{EBFAA087-F868-40D6-A8F1-CFCD94A2218D}" destId="{CC8510DE-A971-4F95-8FBB-152725D1A634}" srcOrd="2" destOrd="0" presId="urn:microsoft.com/office/officeart/2008/layout/HorizontalMultiLevelHierarchy"/>
    <dgm:cxn modelId="{4601FEEF-A425-44E5-8B76-59D3ACA2D07B}" type="presParOf" srcId="{CC8510DE-A971-4F95-8FBB-152725D1A634}" destId="{D469B516-90B4-4929-8153-4AE41DD2BD9B}" srcOrd="0" destOrd="0" presId="urn:microsoft.com/office/officeart/2008/layout/HorizontalMultiLevelHierarchy"/>
    <dgm:cxn modelId="{0C5BF416-7AEE-4EE9-A120-66C4A36BB5C3}" type="presParOf" srcId="{EBFAA087-F868-40D6-A8F1-CFCD94A2218D}" destId="{462B3A50-9688-4FE8-BC4C-8CC8572A9B39}" srcOrd="3" destOrd="0" presId="urn:microsoft.com/office/officeart/2008/layout/HorizontalMultiLevelHierarchy"/>
    <dgm:cxn modelId="{B902561E-ADFC-4FB3-A566-8206B586EBB6}" type="presParOf" srcId="{462B3A50-9688-4FE8-BC4C-8CC8572A9B39}" destId="{662189C0-70F2-4CD6-AEB1-AC5BC38ACAFA}" srcOrd="0" destOrd="0" presId="urn:microsoft.com/office/officeart/2008/layout/HorizontalMultiLevelHierarchy"/>
    <dgm:cxn modelId="{CB40B741-1446-405F-A297-669B92FF8209}" type="presParOf" srcId="{462B3A50-9688-4FE8-BC4C-8CC8572A9B39}" destId="{54A2CFBD-0C18-40DC-910E-D445C2D79A99}" srcOrd="1" destOrd="0" presId="urn:microsoft.com/office/officeart/2008/layout/HorizontalMultiLevelHierarchy"/>
    <dgm:cxn modelId="{6DE30AEA-40E7-4FC9-B681-89AE68D77E62}" type="presParOf" srcId="{54A2CFBD-0C18-40DC-910E-D445C2D79A99}" destId="{2CEB2174-D9D1-4BDB-8B67-90309FF1A785}" srcOrd="0" destOrd="0" presId="urn:microsoft.com/office/officeart/2008/layout/HorizontalMultiLevelHierarchy"/>
    <dgm:cxn modelId="{00F9151D-B32E-44FC-9B66-C81E1315655C}" type="presParOf" srcId="{2CEB2174-D9D1-4BDB-8B67-90309FF1A785}" destId="{A9182530-F6C6-49FD-A65A-637023EA9318}" srcOrd="0" destOrd="0" presId="urn:microsoft.com/office/officeart/2008/layout/HorizontalMultiLevelHierarchy"/>
    <dgm:cxn modelId="{603600E9-3AED-4CB0-B1E7-1E1BB37CD272}" type="presParOf" srcId="{54A2CFBD-0C18-40DC-910E-D445C2D79A99}" destId="{44026BC4-097E-4E90-91B3-93F797EE806E}" srcOrd="1" destOrd="0" presId="urn:microsoft.com/office/officeart/2008/layout/HorizontalMultiLevelHierarchy"/>
    <dgm:cxn modelId="{2A0C9C8A-0F11-4F50-AAB0-CE0887790B89}" type="presParOf" srcId="{44026BC4-097E-4E90-91B3-93F797EE806E}" destId="{59E79469-5BEC-492B-A106-F23C717B1684}" srcOrd="0" destOrd="0" presId="urn:microsoft.com/office/officeart/2008/layout/HorizontalMultiLevelHierarchy"/>
    <dgm:cxn modelId="{9DB2096C-B35F-407A-BA96-368C387CAB17}" type="presParOf" srcId="{44026BC4-097E-4E90-91B3-93F797EE806E}" destId="{06575075-261A-4BAB-987E-D2CB92802BA6}" srcOrd="1" destOrd="0" presId="urn:microsoft.com/office/officeart/2008/layout/HorizontalMultiLevelHierarchy"/>
    <dgm:cxn modelId="{CAF6187B-0DE3-418B-9EDA-40AACE539178}" type="presParOf" srcId="{54A2CFBD-0C18-40DC-910E-D445C2D79A99}" destId="{F60725E7-C289-4429-A679-238B960D1678}" srcOrd="2" destOrd="0" presId="urn:microsoft.com/office/officeart/2008/layout/HorizontalMultiLevelHierarchy"/>
    <dgm:cxn modelId="{2C696AFC-1780-4D07-9CBC-F75E31661F57}" type="presParOf" srcId="{F60725E7-C289-4429-A679-238B960D1678}" destId="{8999C203-0A66-4660-87C0-0154C82E11F7}" srcOrd="0" destOrd="0" presId="urn:microsoft.com/office/officeart/2008/layout/HorizontalMultiLevelHierarchy"/>
    <dgm:cxn modelId="{ACBA1158-4F4E-448C-9EE5-06245C37CD5F}" type="presParOf" srcId="{54A2CFBD-0C18-40DC-910E-D445C2D79A99}" destId="{23F3101B-A8EA-4BE9-AD38-C7E4DF972339}" srcOrd="3" destOrd="0" presId="urn:microsoft.com/office/officeart/2008/layout/HorizontalMultiLevelHierarchy"/>
    <dgm:cxn modelId="{F37F3132-8452-40A5-BCA0-689952882B08}" type="presParOf" srcId="{23F3101B-A8EA-4BE9-AD38-C7E4DF972339}" destId="{43CA8657-EC00-45FC-B34C-F30B989BF4E5}" srcOrd="0" destOrd="0" presId="urn:microsoft.com/office/officeart/2008/layout/HorizontalMultiLevelHierarchy"/>
    <dgm:cxn modelId="{024C23B5-34F5-44A5-A0B7-47A74EF303F1}" type="presParOf" srcId="{23F3101B-A8EA-4BE9-AD38-C7E4DF972339}" destId="{CD7B93AE-0782-4795-8181-013AA5BF4E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725E7-C289-4429-A679-238B960D1678}">
      <dsp:nvSpPr>
        <dsp:cNvPr id="0" name=""/>
        <dsp:cNvSpPr/>
      </dsp:nvSpPr>
      <dsp:spPr>
        <a:xfrm>
          <a:off x="5364335" y="3268120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5569001" y="3462397"/>
        <a:ext cx="30365" cy="30365"/>
      </dsp:txXfrm>
    </dsp:sp>
    <dsp:sp modelId="{2CEB2174-D9D1-4BDB-8B67-90309FF1A785}">
      <dsp:nvSpPr>
        <dsp:cNvPr id="0" name=""/>
        <dsp:cNvSpPr/>
      </dsp:nvSpPr>
      <dsp:spPr>
        <a:xfrm>
          <a:off x="5364335" y="2849201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5569001" y="3043477"/>
        <a:ext cx="30365" cy="30365"/>
      </dsp:txXfrm>
    </dsp:sp>
    <dsp:sp modelId="{CC8510DE-A971-4F95-8FBB-152725D1A634}">
      <dsp:nvSpPr>
        <dsp:cNvPr id="0" name=""/>
        <dsp:cNvSpPr/>
      </dsp:nvSpPr>
      <dsp:spPr>
        <a:xfrm>
          <a:off x="2726149" y="222082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2917601" y="2716074"/>
        <a:ext cx="56792" cy="56792"/>
      </dsp:txXfrm>
    </dsp:sp>
    <dsp:sp modelId="{CC7E0CA7-6B98-40E5-A412-2643F03E5F67}">
      <dsp:nvSpPr>
        <dsp:cNvPr id="0" name=""/>
        <dsp:cNvSpPr/>
      </dsp:nvSpPr>
      <dsp:spPr>
        <a:xfrm>
          <a:off x="5364335" y="1173523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5560529" y="1568788"/>
        <a:ext cx="47310" cy="47310"/>
      </dsp:txXfrm>
    </dsp:sp>
    <dsp:sp modelId="{1539FB0A-4BB6-42E0-9ED4-821210DB8D9D}">
      <dsp:nvSpPr>
        <dsp:cNvPr id="0" name=""/>
        <dsp:cNvSpPr/>
      </dsp:nvSpPr>
      <dsp:spPr>
        <a:xfrm>
          <a:off x="5364335" y="1127803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5573191" y="1162531"/>
        <a:ext cx="21984" cy="21984"/>
      </dsp:txXfrm>
    </dsp:sp>
    <dsp:sp modelId="{3939A2CA-6CEC-4A5A-AFEB-E7ABAA683090}">
      <dsp:nvSpPr>
        <dsp:cNvPr id="0" name=""/>
        <dsp:cNvSpPr/>
      </dsp:nvSpPr>
      <dsp:spPr>
        <a:xfrm>
          <a:off x="5364335" y="335685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5560529" y="730949"/>
        <a:ext cx="47310" cy="47310"/>
      </dsp:txXfrm>
    </dsp:sp>
    <dsp:sp modelId="{D0CC2713-B88E-4A73-8CD4-0F8FA81A0A45}">
      <dsp:nvSpPr>
        <dsp:cNvPr id="0" name=""/>
        <dsp:cNvSpPr/>
      </dsp:nvSpPr>
      <dsp:spPr>
        <a:xfrm>
          <a:off x="2726149" y="1173523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500" kern="1200"/>
        </a:p>
      </dsp:txBody>
      <dsp:txXfrm>
        <a:off x="2917601" y="1668776"/>
        <a:ext cx="56792" cy="56792"/>
      </dsp:txXfrm>
    </dsp:sp>
    <dsp:sp modelId="{143664D6-0864-43B0-A8D0-4FE15C803E73}">
      <dsp:nvSpPr>
        <dsp:cNvPr id="0" name=""/>
        <dsp:cNvSpPr/>
      </dsp:nvSpPr>
      <dsp:spPr>
        <a:xfrm rot="16200000">
          <a:off x="627143" y="1885686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Microexpressions</a:t>
          </a:r>
          <a:endParaRPr lang="fi-FI" sz="3800" kern="1200" dirty="0"/>
        </a:p>
      </dsp:txBody>
      <dsp:txXfrm>
        <a:off x="627143" y="1885686"/>
        <a:ext cx="3527741" cy="670270"/>
      </dsp:txXfrm>
    </dsp:sp>
    <dsp:sp modelId="{0AB155C1-243A-4020-9A8E-506B2C65779C}">
      <dsp:nvSpPr>
        <dsp:cNvPr id="0" name=""/>
        <dsp:cNvSpPr/>
      </dsp:nvSpPr>
      <dsp:spPr>
        <a:xfrm>
          <a:off x="3165847" y="838388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Databases:</a:t>
          </a:r>
          <a:endParaRPr lang="fi-FI" sz="3200" kern="1200" dirty="0"/>
        </a:p>
      </dsp:txBody>
      <dsp:txXfrm>
        <a:off x="3165847" y="838388"/>
        <a:ext cx="2198488" cy="670270"/>
      </dsp:txXfrm>
    </dsp:sp>
    <dsp:sp modelId="{EB0D0285-58AF-4806-A2F4-82AB808A32D6}">
      <dsp:nvSpPr>
        <dsp:cNvPr id="0" name=""/>
        <dsp:cNvSpPr/>
      </dsp:nvSpPr>
      <dsp:spPr>
        <a:xfrm>
          <a:off x="5804033" y="549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SMIC</a:t>
          </a:r>
          <a:endParaRPr lang="fi-FI" sz="3200" kern="1200" dirty="0"/>
        </a:p>
      </dsp:txBody>
      <dsp:txXfrm>
        <a:off x="5804033" y="549"/>
        <a:ext cx="2198488" cy="670270"/>
      </dsp:txXfrm>
    </dsp:sp>
    <dsp:sp modelId="{D889E270-78F5-44E5-9574-DAF7731E4B11}">
      <dsp:nvSpPr>
        <dsp:cNvPr id="0" name=""/>
        <dsp:cNvSpPr/>
      </dsp:nvSpPr>
      <dsp:spPr>
        <a:xfrm>
          <a:off x="5804033" y="838388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CASME</a:t>
          </a:r>
          <a:endParaRPr lang="fi-FI" sz="3200" kern="1200" dirty="0"/>
        </a:p>
      </dsp:txBody>
      <dsp:txXfrm>
        <a:off x="5804033" y="838388"/>
        <a:ext cx="2198488" cy="670270"/>
      </dsp:txXfrm>
    </dsp:sp>
    <dsp:sp modelId="{ED91803E-6AC4-494D-9452-2F98DF2D4F91}">
      <dsp:nvSpPr>
        <dsp:cNvPr id="0" name=""/>
        <dsp:cNvSpPr/>
      </dsp:nvSpPr>
      <dsp:spPr>
        <a:xfrm>
          <a:off x="5804033" y="1676227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CASME II</a:t>
          </a:r>
          <a:endParaRPr lang="fi-FI" sz="3200" kern="1200" dirty="0"/>
        </a:p>
      </dsp:txBody>
      <dsp:txXfrm>
        <a:off x="5804033" y="1676227"/>
        <a:ext cx="2198488" cy="670270"/>
      </dsp:txXfrm>
    </dsp:sp>
    <dsp:sp modelId="{662189C0-70F2-4CD6-AEB1-AC5BC38ACAFA}">
      <dsp:nvSpPr>
        <dsp:cNvPr id="0" name=""/>
        <dsp:cNvSpPr/>
      </dsp:nvSpPr>
      <dsp:spPr>
        <a:xfrm>
          <a:off x="3165847" y="2932984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Methods:</a:t>
          </a:r>
          <a:endParaRPr lang="fi-FI" sz="3200" kern="1200" dirty="0"/>
        </a:p>
      </dsp:txBody>
      <dsp:txXfrm>
        <a:off x="3165847" y="2932984"/>
        <a:ext cx="2198488" cy="670270"/>
      </dsp:txXfrm>
    </dsp:sp>
    <dsp:sp modelId="{59E79469-5BEC-492B-A106-F23C717B1684}">
      <dsp:nvSpPr>
        <dsp:cNvPr id="0" name=""/>
        <dsp:cNvSpPr/>
      </dsp:nvSpPr>
      <dsp:spPr>
        <a:xfrm>
          <a:off x="5804033" y="2514065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Posed</a:t>
          </a:r>
          <a:endParaRPr lang="fi-FI" sz="3200" kern="1200" dirty="0"/>
        </a:p>
      </dsp:txBody>
      <dsp:txXfrm>
        <a:off x="5804033" y="2514065"/>
        <a:ext cx="2198488" cy="670270"/>
      </dsp:txXfrm>
    </dsp:sp>
    <dsp:sp modelId="{43CA8657-EC00-45FC-B34C-F30B989BF4E5}">
      <dsp:nvSpPr>
        <dsp:cNvPr id="0" name=""/>
        <dsp:cNvSpPr/>
      </dsp:nvSpPr>
      <dsp:spPr>
        <a:xfrm>
          <a:off x="5804033" y="3351904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Spontaneous</a:t>
          </a:r>
          <a:endParaRPr lang="fi-FI" sz="3200" kern="1200" dirty="0"/>
        </a:p>
      </dsp:txBody>
      <dsp:txXfrm>
        <a:off x="5804033" y="3351904"/>
        <a:ext cx="2198488" cy="67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25127-BC2D-490E-8A03-0BA343905F99}" type="datetimeFigureOut">
              <a:rPr lang="fi-FI" smtClean="0"/>
              <a:t>13.5.2014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30BD6-DABA-4E9F-A5B0-AC719F3A668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779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mmals" TargetMode="External"/><Relationship Id="rId3" Type="http://schemas.openxmlformats.org/officeDocument/2006/relationships/hyperlink" Target="http://en.wikipedia.org/wiki/Muscle" TargetMode="External"/><Relationship Id="rId7" Type="http://schemas.openxmlformats.org/officeDocument/2006/relationships/hyperlink" Target="http://en.wikipedia.org/wiki/Huma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Nonverbal_communication" TargetMode="External"/><Relationship Id="rId5" Type="http://schemas.openxmlformats.org/officeDocument/2006/relationships/hyperlink" Target="http://en.wikipedia.org/wiki/Emotion" TargetMode="External"/><Relationship Id="rId4" Type="http://schemas.openxmlformats.org/officeDocument/2006/relationships/hyperlink" Target="http://en.wikipedia.org/wiki/Skin" TargetMode="External"/><Relationship Id="rId9" Type="http://schemas.openxmlformats.org/officeDocument/2006/relationships/hyperlink" Target="http://en.wikipedia.org/wiki/Specie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facial 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or more motions or positions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scle"/>
              </a:rPr>
              <a:t>muscles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beneath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kin"/>
              </a:rPr>
              <a:t>skin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face. These movements convey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motion"/>
              </a:rPr>
              <a:t>emotional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 of an individual to observers. Facial expressions are a form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Nonverbal communication"/>
              </a:rPr>
              <a:t>nonverbal communication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are a primary means of conveying social information between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uman"/>
              </a:rPr>
              <a:t>humans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they also occur in most other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mmals"/>
              </a:rPr>
              <a:t>mammals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some other animal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pecies"/>
              </a:rPr>
              <a:t>species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-Seven universal expressions have been identified.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Expressions may differ a bit from culture to culture.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31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327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007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770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600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751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Shreve et al. used strain patterns for spotting micro-expressions. Strain patterns consider the biomechanical properties of facial tissues and these are compared with </a:t>
            </a:r>
            <a:r>
              <a:rPr lang="en-GB" dirty="0" err="1" smtClean="0"/>
              <a:t>theshold</a:t>
            </a:r>
            <a:r>
              <a:rPr lang="en-GB" dirty="0" smtClean="0"/>
              <a:t> for spotting. Used rules (</a:t>
            </a:r>
            <a:r>
              <a:rPr lang="en-GB" dirty="0" err="1" smtClean="0"/>
              <a:t>thresholding</a:t>
            </a:r>
            <a:r>
              <a:rPr lang="en-GB" dirty="0" smtClean="0"/>
              <a:t> no. of regions and no. of frames)</a:t>
            </a:r>
            <a:endParaRPr lang="fi-FI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 smtClean="0"/>
              <a:t>Polikovsky</a:t>
            </a:r>
            <a:r>
              <a:rPr lang="en-GB" dirty="0" smtClean="0"/>
              <a:t> et al. used gradient orientation histograms for micro-expression recognition. They detected the start, apex and end phase of the micro-expressions. K-means clustering</a:t>
            </a:r>
            <a:r>
              <a:rPr lang="en-GB" baseline="0" dirty="0" smtClean="0"/>
              <a:t> for recognizing the region of activation.</a:t>
            </a:r>
            <a:endParaRPr lang="fi-FI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Wu et al. used </a:t>
            </a:r>
            <a:r>
              <a:rPr lang="en-GB" dirty="0" err="1" smtClean="0"/>
              <a:t>gabor</a:t>
            </a:r>
            <a:r>
              <a:rPr lang="en-GB" dirty="0" smtClean="0"/>
              <a:t> filters and </a:t>
            </a:r>
            <a:r>
              <a:rPr lang="en-GB" dirty="0" err="1" smtClean="0"/>
              <a:t>GentleSVM</a:t>
            </a:r>
            <a:r>
              <a:rPr lang="en-GB" dirty="0" smtClean="0"/>
              <a:t> for spotting and recognizing micro-expressions.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434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Tomas </a:t>
            </a:r>
            <a:r>
              <a:rPr lang="en-GB" dirty="0" err="1" smtClean="0"/>
              <a:t>Pfister</a:t>
            </a:r>
            <a:r>
              <a:rPr lang="en-GB" dirty="0" smtClean="0"/>
              <a:t> et al. used temporal interpolation for increasing the frames, then spatiotemporal local texture descriptor and multiple kernel learning and random forest for recognizing micro-expressions.</a:t>
            </a:r>
            <a:endParaRPr lang="fi-FI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(ii) Wen-Jing Yan et al. used LBP-TOP descriptors and SVM for recognition.</a:t>
            </a:r>
            <a:endParaRPr lang="fi-FI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(iii) Su-Jing Wand et al. used LBP-TOP and Tensor Independent </a:t>
            </a:r>
            <a:r>
              <a:rPr lang="en-GB" dirty="0" err="1" smtClean="0"/>
              <a:t>Color</a:t>
            </a:r>
            <a:r>
              <a:rPr lang="en-GB" dirty="0" smtClean="0"/>
              <a:t> Space for improving the previous performance.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622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58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30BD6-DABA-4E9F-A5B0-AC719F3A668F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429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5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7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2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Devangini Patel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Micro-expressions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196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motion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95034"/>
            <a:ext cx="10131120" cy="25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motion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Kanji </a:t>
            </a:r>
            <a:r>
              <a:rPr lang="en-US" dirty="0" err="1" smtClean="0"/>
              <a:t>Mase</a:t>
            </a:r>
            <a:r>
              <a:rPr lang="en-US" dirty="0" smtClean="0"/>
              <a:t> 1990                                                             </a:t>
            </a:r>
            <a:r>
              <a:rPr lang="en-US" dirty="0" err="1" smtClean="0"/>
              <a:t>Essa</a:t>
            </a:r>
            <a:r>
              <a:rPr lang="en-US" dirty="0" smtClean="0"/>
              <a:t> and </a:t>
            </a:r>
            <a:r>
              <a:rPr lang="en-US" dirty="0" err="1" smtClean="0"/>
              <a:t>Pentland</a:t>
            </a:r>
            <a:r>
              <a:rPr lang="en-US" dirty="0" smtClean="0"/>
              <a:t> 1997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Yacoob</a:t>
            </a:r>
            <a:r>
              <a:rPr lang="en-US" dirty="0" smtClean="0"/>
              <a:t> and Davis 1996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36775"/>
            <a:ext cx="3394075" cy="1918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0" y="4018664"/>
            <a:ext cx="2750820" cy="2246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80" y="2136775"/>
            <a:ext cx="3349071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motion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Spatio</a:t>
            </a:r>
            <a:r>
              <a:rPr lang="en-US" dirty="0" smtClean="0"/>
              <a:t>-temporal optical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Extended optical flow constraint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Tracking facial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Motion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Facial strain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Combining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79" y="1845732"/>
            <a:ext cx="2456541" cy="190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68" y="3862494"/>
            <a:ext cx="3315971" cy="2297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929" y="1845733"/>
            <a:ext cx="3685572" cy="1908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679" y="4019128"/>
            <a:ext cx="2876864" cy="13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6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coding done on SMIC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6416" y="3941174"/>
            <a:ext cx="2706217" cy="1670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" y="3943351"/>
            <a:ext cx="2742705" cy="169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043" y="3850298"/>
            <a:ext cx="2984379" cy="18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467" y="1847850"/>
            <a:ext cx="5534025" cy="1714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97467" y="4586832"/>
            <a:ext cx="7620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ight Arrow 10"/>
          <p:cNvSpPr/>
          <p:nvPr/>
        </p:nvSpPr>
        <p:spPr>
          <a:xfrm>
            <a:off x="5657590" y="4613970"/>
            <a:ext cx="7620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ight Arrow 11"/>
          <p:cNvSpPr/>
          <p:nvPr/>
        </p:nvSpPr>
        <p:spPr>
          <a:xfrm>
            <a:off x="5720253" y="2489374"/>
            <a:ext cx="7620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833" y="3850298"/>
            <a:ext cx="2589050" cy="164951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8865127" y="4531377"/>
            <a:ext cx="7620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390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expressions</a:t>
            </a:r>
            <a:endParaRPr lang="fi-FI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095500"/>
            <a:ext cx="62143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FACS</a:t>
            </a:r>
            <a:endParaRPr lang="fi-FI" dirty="0"/>
          </a:p>
        </p:txBody>
      </p:sp>
      <p:pic>
        <p:nvPicPr>
          <p:cNvPr id="4" name="Content Placeholder 3" descr="http://www.wedernoch.de/mimik/images/muscle_facs.gif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69" y="1858963"/>
            <a:ext cx="5147911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1858963"/>
            <a:ext cx="25146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 analysis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7" y="2019088"/>
            <a:ext cx="5116518" cy="41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micro-expression?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Micro-expressions are brief involuntary facial expressions shown on the face for a small lapse of time, generally 1/3 to 1/5 of a second.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They </a:t>
            </a:r>
            <a:r>
              <a:rPr lang="en-GB" dirty="0"/>
              <a:t>were discovered by Haggard and Isaacs and later coined by Paul Ekman when he was </a:t>
            </a:r>
            <a:r>
              <a:rPr lang="en-GB" dirty="0" smtClean="0"/>
              <a:t>analysing </a:t>
            </a:r>
            <a:r>
              <a:rPr lang="en-GB" dirty="0"/>
              <a:t>the video of a suicide patient.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These </a:t>
            </a:r>
            <a:r>
              <a:rPr lang="en-GB" dirty="0"/>
              <a:t>are of two types: concealed micro-expressions when the person is trying to hide the true feelings and unconscious micro-expressions when the person is unaware of the emotion inside.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Humans </a:t>
            </a:r>
            <a:r>
              <a:rPr lang="en-GB" dirty="0"/>
              <a:t>can detect them with an accuracy of 47% and further improved by 10% with the help of training.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Software </a:t>
            </a:r>
            <a:r>
              <a:rPr lang="en-GB" dirty="0"/>
              <a:t>could prove to be more accurate and would help humans to understand lies, for better business negotiations, finding abnormal </a:t>
            </a:r>
            <a:r>
              <a:rPr lang="en-GB" dirty="0" smtClean="0"/>
              <a:t>behaviour </a:t>
            </a:r>
            <a:r>
              <a:rPr lang="en-GB" dirty="0"/>
              <a:t>and hidden feelings.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541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micro-expression?</a:t>
            </a:r>
            <a:endParaRPr lang="fi-FI" dirty="0"/>
          </a:p>
        </p:txBody>
      </p:sp>
      <p:pic>
        <p:nvPicPr>
          <p:cNvPr id="1026" name="Picture 2" descr="SubtleContempt Microexpressions   A Key to Studying Human Behav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53735"/>
            <a:ext cx="5145926" cy="298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empt 1024x615 Microexpressions   A Key to Studying Human Behavi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06" y="2353735"/>
            <a:ext cx="4977958" cy="298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 in </a:t>
            </a:r>
            <a:r>
              <a:rPr lang="en-US" dirty="0" err="1" smtClean="0"/>
              <a:t>microexpressions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71892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5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Posed </a:t>
            </a:r>
            <a:r>
              <a:rPr lang="en-US" dirty="0" err="1" smtClean="0"/>
              <a:t>microexpressions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67515"/>
              </p:ext>
            </p:extLst>
          </p:nvPr>
        </p:nvGraphicFramePr>
        <p:xfrm>
          <a:off x="624839" y="1846261"/>
          <a:ext cx="11003281" cy="431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1"/>
                <a:gridCol w="4495800"/>
                <a:gridCol w="3398520"/>
              </a:tblGrid>
              <a:tr h="763815">
                <a:tc>
                  <a:txBody>
                    <a:bodyPr/>
                    <a:lstStyle/>
                    <a:p>
                      <a:r>
                        <a:rPr lang="fi-FI" dirty="0" smtClean="0"/>
                        <a:t>Shreve et al.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Polikovsky</a:t>
                      </a:r>
                      <a:r>
                        <a:rPr lang="en-GB" dirty="0" smtClean="0"/>
                        <a:t> et al.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Wu et al. </a:t>
                      </a:r>
                      <a:endParaRPr lang="fi-FI" dirty="0"/>
                    </a:p>
                  </a:txBody>
                  <a:tcPr/>
                </a:tc>
              </a:tr>
              <a:tr h="3550059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8" y="3139314"/>
            <a:ext cx="3135785" cy="2174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745" y="3600450"/>
            <a:ext cx="4086225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50" y="2664460"/>
            <a:ext cx="2171700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354" y="2791459"/>
            <a:ext cx="2976245" cy="2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Spontaneous </a:t>
            </a:r>
            <a:r>
              <a:rPr lang="en-US" dirty="0" err="1" smtClean="0"/>
              <a:t>microexpressions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46506"/>
              </p:ext>
            </p:extLst>
          </p:nvPr>
        </p:nvGraphicFramePr>
        <p:xfrm>
          <a:off x="1096963" y="1846260"/>
          <a:ext cx="10058400" cy="321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693740">
                <a:tc>
                  <a:txBody>
                    <a:bodyPr/>
                    <a:lstStyle/>
                    <a:p>
                      <a:r>
                        <a:rPr lang="en-US" dirty="0" smtClean="0"/>
                        <a:t>CMV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Wen-Jing Yan et al.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Su-Jing Wand et al. </a:t>
                      </a:r>
                      <a:endParaRPr lang="fi-FI" dirty="0"/>
                    </a:p>
                  </a:txBody>
                  <a:tcPr/>
                </a:tc>
              </a:tr>
              <a:tr h="252617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58" y="3152775"/>
            <a:ext cx="3237043" cy="94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967" y="2543175"/>
            <a:ext cx="3287713" cy="2475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2" y="3003549"/>
            <a:ext cx="2505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1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406</Words>
  <Application>Microsoft Office PowerPoint</Application>
  <PresentationFormat>Widescreen</PresentationFormat>
  <Paragraphs>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Devangini Patel</vt:lpstr>
      <vt:lpstr>Facial expressions</vt:lpstr>
      <vt:lpstr>FACS</vt:lpstr>
      <vt:lpstr>Facial Expression analysis</vt:lpstr>
      <vt:lpstr>What is a micro-expression?</vt:lpstr>
      <vt:lpstr>What is a micro-expression?</vt:lpstr>
      <vt:lpstr>Work done so far in microexpressions</vt:lpstr>
      <vt:lpstr>Posed microexpressions</vt:lpstr>
      <vt:lpstr>Spontaneous microexpressions</vt:lpstr>
      <vt:lpstr>Exploiting motion</vt:lpstr>
      <vt:lpstr>Exploiting motion</vt:lpstr>
      <vt:lpstr>Exploiting motion</vt:lpstr>
      <vt:lpstr>Some coding done on SMIC</vt:lpstr>
    </vt:vector>
  </TitlesOfParts>
  <Company>University of 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Devangini Patel</dc:title>
  <dc:creator>Devangini Patel</dc:creator>
  <cp:lastModifiedBy>Devangini Patel</cp:lastModifiedBy>
  <cp:revision>80</cp:revision>
  <dcterms:created xsi:type="dcterms:W3CDTF">2014-05-12T09:42:56Z</dcterms:created>
  <dcterms:modified xsi:type="dcterms:W3CDTF">2014-05-13T09:59:12Z</dcterms:modified>
</cp:coreProperties>
</file>