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2" r:id="rId7"/>
    <p:sldId id="314" r:id="rId8"/>
    <p:sldId id="319" r:id="rId9"/>
    <p:sldId id="321" r:id="rId10"/>
    <p:sldId id="323" r:id="rId11"/>
    <p:sldId id="324" r:id="rId12"/>
    <p:sldId id="325" r:id="rId13"/>
    <p:sldId id="326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63C0E-3343-7E16-1E5F-910885B6C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F03C8-3069-E583-9C45-4B47D0F3D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17564-A7C6-9F99-2385-DC27829FD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9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160CD-1E60-F86B-F932-B63D11E56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D68C0-E7FB-2ECD-A403-B919A2527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21DB93-D898-8BBE-33B7-19DB8EDED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47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3116-24E2-B8AC-751B-0D8413C1A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5FE754-2364-4275-AFB6-60BA90568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21534-1E6B-D923-CB0B-FE6B09CBC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3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63DEA-A3AD-C365-4304-527533DA2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28C48D-D6C0-2F93-F48C-590D4479A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D9117-9B71-0E3F-40EF-4D82CC9B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8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/>
              <a:t>Virtual Travel Assistant</a:t>
            </a:r>
            <a:br>
              <a:rPr lang="en-IN" dirty="0"/>
            </a:br>
            <a:br>
              <a:rPr lang="en-IN" dirty="0"/>
            </a:br>
            <a:endParaRPr lang="en-US" sz="2000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7479E-3319-9929-9555-CA687D5C343D}"/>
              </a:ext>
            </a:extLst>
          </p:cNvPr>
          <p:cNvSpPr txBox="1"/>
          <p:nvPr/>
        </p:nvSpPr>
        <p:spPr>
          <a:xfrm>
            <a:off x="4454012" y="3087329"/>
            <a:ext cx="350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- </a:t>
            </a:r>
            <a:r>
              <a:rPr lang="en-IN" sz="2400" b="1" dirty="0">
                <a:solidFill>
                  <a:schemeClr val="accent6"/>
                </a:solidFill>
                <a:latin typeface="+mj-lt"/>
              </a:rPr>
              <a:t>Team </a:t>
            </a:r>
            <a:r>
              <a:rPr lang="en-IN" sz="2400" b="1" dirty="0" err="1">
                <a:solidFill>
                  <a:schemeClr val="accent6"/>
                </a:solidFill>
                <a:latin typeface="+mj-lt"/>
              </a:rPr>
              <a:t>AlgoRhythm</a:t>
            </a:r>
            <a:endParaRPr lang="en-IN" sz="2400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4445A-1C91-96A5-E786-EE9A76A9A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2D849-CBFB-3FD4-6795-7ADD20888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77A8A9-1118-D30A-7A42-295E55E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986" y="-923073"/>
            <a:ext cx="45719" cy="1010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D4C36-D0D7-AF76-0F30-31645388EAA9}"/>
              </a:ext>
            </a:extLst>
          </p:cNvPr>
          <p:cNvSpPr txBox="1"/>
          <p:nvPr/>
        </p:nvSpPr>
        <p:spPr>
          <a:xfrm>
            <a:off x="1550564" y="1210528"/>
            <a:ext cx="7652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6"/>
                </a:solidFill>
                <a:latin typeface="+mj-lt"/>
              </a:rPr>
              <a:t>Features 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C113093-0F8C-60D7-0062-985BE671AE6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50564" y="3822159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D12622F-C24E-88DC-A001-9FE56FF0B32E}"/>
              </a:ext>
            </a:extLst>
          </p:cNvPr>
          <p:cNvSpPr>
            <a:spLocks noGrp="1" noChangeArrowheads="1"/>
          </p:cNvSpPr>
          <p:nvPr>
            <p:ph sz="half" idx="15"/>
          </p:nvPr>
        </p:nvSpPr>
        <p:spPr bwMode="auto">
          <a:xfrm>
            <a:off x="1546425" y="2513678"/>
            <a:ext cx="807035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Accepts user input: destination, trip duration, budget, and interests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Generates personalized, day-by-day travel itineraries using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Integrates with external APIs to fetch real-time travel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Filters recommendations based on user interests (e.g., nature, history, food)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7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1" y="1502919"/>
            <a:ext cx="5715000" cy="2727709"/>
          </a:xfrm>
        </p:spPr>
        <p:txBody>
          <a:bodyPr/>
          <a:lstStyle/>
          <a:p>
            <a:pPr algn="ctr"/>
            <a:r>
              <a:rPr lang="en-US" sz="4400" dirty="0"/>
              <a:t>Thank </a:t>
            </a:r>
            <a:br>
              <a:rPr lang="en-US" sz="4400" dirty="0"/>
            </a:br>
            <a:r>
              <a:rPr lang="en-US" sz="4400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2633" y="6733787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Description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b="1" dirty="0"/>
              <a:t>Virtual Travel Assistant</a:t>
            </a:r>
            <a:r>
              <a:rPr lang="en-US" dirty="0"/>
              <a:t> is an AI-powered tool that creates personalized, day-by-day travel itineraries in seconds. Just tell it your destination, trip duration, budget, and interests — and it does the rest.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Tech Stack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endParaRPr lang="en-US" sz="2400" b="1" dirty="0"/>
          </a:p>
          <a:p>
            <a:r>
              <a:rPr lang="en-US" sz="2400" b="1" dirty="0"/>
              <a:t>Frontend : Next.js, JavaScript</a:t>
            </a:r>
          </a:p>
          <a:p>
            <a:endParaRPr lang="en-US" dirty="0"/>
          </a:p>
          <a:p>
            <a:r>
              <a:rPr lang="en-US" sz="2400" b="1" dirty="0"/>
              <a:t>Backend : Python, Express.js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Database : MongoDB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6D7765-5432-E653-8EA8-6934A7957A64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704197" y="1469871"/>
            <a:ext cx="7966556" cy="3918257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1C1E54-C4FA-18EC-419C-C327B3251A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564" y="1011064"/>
            <a:ext cx="9882611" cy="483587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D26D45-494C-EE45-132E-143DADD8B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FFD666-0C83-9DF8-4B7F-9A367F8454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50987" y="1057274"/>
            <a:ext cx="9498965" cy="4654897"/>
          </a:xfrm>
        </p:spPr>
      </p:pic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C2F972-0F5D-EFBD-1FFA-AB31BB7E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8556A-6861-4613-4109-435484C00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2C8A01-A091-5F45-442B-997C6AB7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1936E6-1F4D-A3F3-5D41-8703A2E31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AA4EE-728E-D6CC-C7FD-8ABE53C936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68EBEF-5CE6-2F5E-6F4F-A2E4BAA57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564" y="1089213"/>
            <a:ext cx="9692865" cy="4750054"/>
          </a:xfrm>
        </p:spPr>
      </p:pic>
    </p:spTree>
    <p:extLst>
      <p:ext uri="{BB962C8B-B14F-4D97-AF65-F5344CB8AC3E}">
        <p14:creationId xmlns:p14="http://schemas.microsoft.com/office/powerpoint/2010/main" val="378524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3DD8F-185D-EA2A-ED04-D70EE436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FEBAE4AB-5A74-5192-5373-AF60C9B90625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DB41B-FA0A-59CE-CE6A-578413125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22F42B-F668-8FE8-2C4B-61C18A09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A1D1C3-4EAB-E547-3E5A-E705393156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50987" y="1049297"/>
            <a:ext cx="9520136" cy="4661817"/>
          </a:xfrm>
        </p:spPr>
      </p:pic>
    </p:spTree>
    <p:extLst>
      <p:ext uri="{BB962C8B-B14F-4D97-AF65-F5344CB8AC3E}">
        <p14:creationId xmlns:p14="http://schemas.microsoft.com/office/powerpoint/2010/main" val="246721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EAA79-6B70-08B3-7543-AB7CD8B5E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3387AD-BFE7-2AC5-B4DB-DE0B5BA4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20D3EB-E57E-4BDC-D874-5626AA72E2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1A4125-2A4B-5058-BE7A-527FE8C98A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2BE8DF-90BF-5E24-E9B5-3471AC35BB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50563" y="1089213"/>
            <a:ext cx="9712530" cy="4790685"/>
          </a:xfrm>
        </p:spPr>
      </p:pic>
    </p:spTree>
    <p:extLst>
      <p:ext uri="{BB962C8B-B14F-4D97-AF65-F5344CB8AC3E}">
        <p14:creationId xmlns:p14="http://schemas.microsoft.com/office/powerpoint/2010/main" val="33733245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{E586CAF2-86B2-45B9-B9F0-6A2EB968817B}tf78438558_win32</Template>
  <TotalTime>89</TotalTime>
  <Words>123</Words>
  <Application>Microsoft Office PowerPoint</Application>
  <PresentationFormat>Widescreen</PresentationFormat>
  <Paragraphs>24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Virtual Travel Assistant  </vt:lpstr>
      <vt:lpstr>Description :</vt:lpstr>
      <vt:lpstr>Tech Stack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Meet Korat</dc:creator>
  <cp:lastModifiedBy>Meet Korat</cp:lastModifiedBy>
  <cp:revision>4</cp:revision>
  <dcterms:created xsi:type="dcterms:W3CDTF">2025-08-07T09:08:12Z</dcterms:created>
  <dcterms:modified xsi:type="dcterms:W3CDTF">2025-08-07T10:37:48Z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