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6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7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3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663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97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E1FE5-F5A7-1AE8-0057-66DC6C6A5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5845" y="177004"/>
            <a:ext cx="4772417" cy="383196"/>
          </a:xfrm>
        </p:spPr>
        <p:txBody>
          <a:bodyPr anchor="t">
            <a:normAutofit fontScale="90000"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					 	Geeks In Sneaks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BC7DE0-490F-0666-F876-F325D2907E01}"/>
              </a:ext>
            </a:extLst>
          </p:cNvPr>
          <p:cNvSpPr txBox="1"/>
          <p:nvPr/>
        </p:nvSpPr>
        <p:spPr>
          <a:xfrm>
            <a:off x="3484845" y="2752836"/>
            <a:ext cx="6764055" cy="138499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2800" dirty="0" err="1"/>
              <a:t>Devank</a:t>
            </a:r>
            <a:r>
              <a:rPr lang="en-US" sz="2800" dirty="0"/>
              <a:t> Garg – E20CSE226</a:t>
            </a:r>
          </a:p>
          <a:p>
            <a:endParaRPr lang="en-US" sz="2800" dirty="0"/>
          </a:p>
          <a:p>
            <a:r>
              <a:rPr lang="en-US" sz="2800" dirty="0" err="1"/>
              <a:t>Lakshya</a:t>
            </a:r>
            <a:r>
              <a:rPr lang="en-US" sz="2800" dirty="0"/>
              <a:t> Jain – E20CSE221</a:t>
            </a:r>
          </a:p>
        </p:txBody>
      </p:sp>
    </p:spTree>
    <p:extLst>
      <p:ext uri="{BB962C8B-B14F-4D97-AF65-F5344CB8AC3E}">
        <p14:creationId xmlns:p14="http://schemas.microsoft.com/office/powerpoint/2010/main" val="103704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74D97B-2562-4A39-5604-74AC2F987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0587" y="138110"/>
            <a:ext cx="3486150" cy="525230"/>
          </a:xfrm>
        </p:spPr>
        <p:txBody>
          <a:bodyPr>
            <a:normAutofit/>
          </a:bodyPr>
          <a:lstStyle/>
          <a:p>
            <a:r>
              <a:rPr lang="en-US" sz="1100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977B-1BD4-9083-4054-7D8F175F7BF0}"/>
              </a:ext>
            </a:extLst>
          </p:cNvPr>
          <p:cNvSpPr txBox="1"/>
          <p:nvPr/>
        </p:nvSpPr>
        <p:spPr>
          <a:xfrm>
            <a:off x="213162" y="2890389"/>
            <a:ext cx="11541840" cy="107721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Predict land/house prices based on the geo location data and visualize over maps</a:t>
            </a:r>
          </a:p>
        </p:txBody>
      </p:sp>
    </p:spTree>
    <p:extLst>
      <p:ext uri="{BB962C8B-B14F-4D97-AF65-F5344CB8AC3E}">
        <p14:creationId xmlns:p14="http://schemas.microsoft.com/office/powerpoint/2010/main" val="192357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74D97B-2562-4A39-5604-74AC2F987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0587" y="138110"/>
            <a:ext cx="3486150" cy="525230"/>
          </a:xfrm>
        </p:spPr>
        <p:txBody>
          <a:bodyPr>
            <a:normAutofit/>
          </a:bodyPr>
          <a:lstStyle/>
          <a:p>
            <a:r>
              <a:rPr lang="en-US" sz="1100" dirty="0"/>
              <a:t>Proposed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01576-6B64-638D-A727-9E2866E81E58}"/>
              </a:ext>
            </a:extLst>
          </p:cNvPr>
          <p:cNvSpPr txBox="1"/>
          <p:nvPr/>
        </p:nvSpPr>
        <p:spPr>
          <a:xfrm>
            <a:off x="226365" y="1706333"/>
            <a:ext cx="11784625" cy="397031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 took datasets of various cities across the India, containing the important features which customers consider while buying new house. </a:t>
            </a:r>
          </a:p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Then we trained various models over that data and compared the accuracies of them.</a:t>
            </a:r>
          </a:p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 is supposed to enter the location of the place where he/she wants to buy the house and from that input, the HERE map visualization of that place will open up and will show the 3-D view of the entered place</a:t>
            </a:r>
          </a:p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all the features, then he/she can select the house according to his/her choice and the price of that house will be predicted below the map.</a:t>
            </a:r>
          </a:p>
        </p:txBody>
      </p:sp>
    </p:spTree>
    <p:extLst>
      <p:ext uri="{BB962C8B-B14F-4D97-AF65-F5344CB8AC3E}">
        <p14:creationId xmlns:p14="http://schemas.microsoft.com/office/powerpoint/2010/main" val="104045056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150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Walbaum Display</vt:lpstr>
      <vt:lpstr>RegattaVTI</vt:lpstr>
      <vt:lpstr>       Geeks In Sneaks </vt:lpstr>
      <vt:lpstr>Problem Statement</vt:lpstr>
      <vt:lpstr>Proposed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Geeks In Sneaks </dc:title>
  <dc:creator>LAKSHYA JAIN</dc:creator>
  <cp:lastModifiedBy>LAKSHYA JAIN</cp:lastModifiedBy>
  <cp:revision>1</cp:revision>
  <dcterms:created xsi:type="dcterms:W3CDTF">2022-11-24T17:39:11Z</dcterms:created>
  <dcterms:modified xsi:type="dcterms:W3CDTF">2022-11-24T18:10:22Z</dcterms:modified>
</cp:coreProperties>
</file>