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C769-46A2-5566-80E8-761B9A09B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Password based door lock system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97C34-FDA7-A09A-F4D8-33054FBA2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report on password based door lock system using 8051 microcontroller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51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7BB2-424D-4326-6CBA-6E4C9E9F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3E31-DFBB-ED49-BF35-940EB386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 security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A5488523-46CF-A6BB-3175-904A0B690E9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1412" y="1795820"/>
            <a:ext cx="9111915" cy="44436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993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5C61-D35D-B8F8-FEA9-5E3CE690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D6E9-6AE3-1A87-CC20-75E9D282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used in a secured door access SYSTEM to protect the door from thefts.</a:t>
            </a:r>
          </a:p>
          <a:p>
            <a:r>
              <a:rPr lang="en-US" dirty="0"/>
              <a:t>It can be used in residential places, offices, and companies to ensure safety.</a:t>
            </a:r>
          </a:p>
          <a:p>
            <a:r>
              <a:rPr lang="en-US" dirty="0"/>
              <a:t>Uses in the safes.</a:t>
            </a:r>
          </a:p>
          <a:p>
            <a:r>
              <a:rPr lang="en-US" dirty="0"/>
              <a:t>It can also be used at organizations to ensure authorized access to highly secured places.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45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3B46-7471-9EE5-C159-FBAB77E7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4D4F-DD44-F897-2EC1-3A69FBD5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Circuits require only a few milliamps of current, due to such a low power requirement one can use a small battery to power the system, hence the system is power efficient.</a:t>
            </a:r>
          </a:p>
          <a:p>
            <a:r>
              <a:rPr lang="en-US" dirty="0"/>
              <a:t>System is portable and can be fixed to any door.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Easy to operate as it uses an alphanumeric display.</a:t>
            </a:r>
          </a:p>
          <a:p>
            <a:r>
              <a:rPr lang="en-US" dirty="0"/>
              <a:t>Password can be changed at any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43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006A-AE3F-93C2-4454-57F6B5F7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7E8C-376B-78E9-577B-9B372BE3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5053"/>
            <a:ext cx="9905998" cy="386614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dirty="0">
                <a:effectLst/>
                <a:ea typeface="Arial" panose="020B0604020202020204" pitchFamily="34" charset="0"/>
              </a:rPr>
              <a:t>The security level can be increased by adding a biometric fingerprint scanner.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dirty="0">
                <a:effectLst/>
                <a:ea typeface="Arial" panose="020B0604020202020204" pitchFamily="34" charset="0"/>
              </a:rPr>
              <a:t>We can interface sensors like Fire, LPG, and PIR motion detectors to microcontrollers in case of an accident so that door will open automatically. 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dirty="0">
                <a:effectLst/>
                <a:ea typeface="Arial" panose="020B0604020202020204" pitchFamily="34" charset="0"/>
              </a:rPr>
              <a:t>We can interface the camera to the microcontroller so that it could capture the picture of the thief who is trying to breach security. 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dirty="0">
                <a:effectLst/>
                <a:ea typeface="Arial" panose="020B0604020202020204" pitchFamily="34" charset="0"/>
              </a:rPr>
              <a:t>This simple circuit can be used at places like home to ensure better safety. With a slight modification, this project can also be used to control the switching of loads through passwords.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IN" dirty="0"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3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C9DD-6712-06B7-3220-E6984C3A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786B-A3AA-986A-BFA1-4210C94EF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Password-based door lock system using 8051 microcontrollers is an advanced locking system technique where a secure password will act as a door unlocking system.</a:t>
            </a:r>
          </a:p>
          <a:p>
            <a:r>
              <a:rPr lang="en-US" dirty="0"/>
              <a:t>The prominent features of this innovative lock system are its simplicity and high efficiency.</a:t>
            </a:r>
          </a:p>
          <a:p>
            <a:r>
              <a:rPr lang="en-US" dirty="0"/>
              <a:t>This locking system demonstrates a password wherein once the correct password is entered, the door is opened and the concerned person is allowed access to the secured area.</a:t>
            </a:r>
          </a:p>
          <a:p>
            <a:r>
              <a:rPr lang="en-IN" dirty="0"/>
              <a:t>This circuit is simulated in Proteus simulation software.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63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AD66-BD8B-F903-9C75-8622DD58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8843-6DB9-B3AA-9005-A716097E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Keil compiler</a:t>
            </a:r>
          </a:p>
          <a:p>
            <a:r>
              <a:rPr lang="en-US" dirty="0"/>
              <a:t>Proteus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97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0B42-6C0F-8213-2DE1-11AC6541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principle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0D68-0F4A-167A-AA27-D7685A3FD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main component in the circuit is the 8051 microcontroller. </a:t>
            </a:r>
          </a:p>
          <a:p>
            <a:r>
              <a:rPr lang="en-US" dirty="0"/>
              <a:t>In this project, a 4x4 matrix keypad is used to enter the password. The password which is entered is compared with the predefined password. </a:t>
            </a:r>
          </a:p>
          <a:p>
            <a:r>
              <a:rPr lang="en-US" dirty="0"/>
              <a:t>If the entered password is correct, then the microcontroller sends an input signal for actuating the dc motor in a specific direction required to open a door and displays the status of the door on the LCD.</a:t>
            </a:r>
          </a:p>
          <a:p>
            <a:r>
              <a:rPr lang="en-US" dirty="0"/>
              <a:t> If the password is wrong, then no input signal is generated from the microcontroller, and the door remains closed and displays “password is wrong” on the LCD.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52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3182-C4BA-2B95-6214-B9491FBE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E5C5C-74B0-DD56-4F80-DAB4CFF5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PHONE KEYPAD</a:t>
            </a:r>
          </a:p>
          <a:p>
            <a:pPr marL="0" indent="0">
              <a:buNone/>
            </a:pPr>
            <a:r>
              <a:rPr lang="en-IN" dirty="0"/>
              <a:t>The keypad 4x3 features a total of 12 buttons in matrix form used to give input passwords.</a:t>
            </a:r>
          </a:p>
          <a:p>
            <a:r>
              <a:rPr lang="en-US" sz="3600" dirty="0"/>
              <a:t>LCD – LM016L</a:t>
            </a:r>
          </a:p>
          <a:p>
            <a:pPr marL="0" indent="0">
              <a:buNone/>
            </a:pPr>
            <a:r>
              <a:rPr lang="en-US" sz="2800" dirty="0"/>
              <a:t>LCD stands for liquid crystal display(LCD) which means it can display alphabets along with numbers on 2lines each containing 16 characters. </a:t>
            </a:r>
          </a:p>
          <a:p>
            <a:pPr marL="0" indent="0">
              <a:buNone/>
            </a:pPr>
            <a:r>
              <a:rPr lang="en-US" sz="2800" dirty="0"/>
              <a:t>It has 16 columns and 2 rows in total and each character will be made of 5x8 pixel dots.</a:t>
            </a:r>
            <a:endParaRPr lang="en-IN" sz="2800" dirty="0"/>
          </a:p>
          <a:p>
            <a:pPr marL="0" indent="0">
              <a:buNone/>
            </a:pP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18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3E203D-C467-C9C9-DC82-E36759839708}"/>
              </a:ext>
            </a:extLst>
          </p:cNvPr>
          <p:cNvSpPr txBox="1"/>
          <p:nvPr/>
        </p:nvSpPr>
        <p:spPr>
          <a:xfrm flipH="1">
            <a:off x="1102658" y="762000"/>
            <a:ext cx="100763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L293D MOTOR DRIVER BOARD:</a:t>
            </a:r>
          </a:p>
          <a:p>
            <a:endParaRPr lang="en-US" sz="2400" dirty="0"/>
          </a:p>
          <a:p>
            <a:r>
              <a:rPr lang="en-US" sz="2400" dirty="0"/>
              <a:t>The L293D is a popular 16-pin motor driver IC.</a:t>
            </a:r>
          </a:p>
          <a:p>
            <a:r>
              <a:rPr lang="en-US" sz="2400" dirty="0"/>
              <a:t>A single L293D IC is capable of running two DC motors at the same time, also the directions of the motors can be controlled independently.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DC MOTOR( represent as a door lock motor) :</a:t>
            </a:r>
          </a:p>
          <a:p>
            <a:endParaRPr lang="en-US" sz="2800" dirty="0"/>
          </a:p>
          <a:p>
            <a:r>
              <a:rPr lang="en-US" sz="2400" dirty="0"/>
              <a:t>A DC motor is an electrical machine that converts electrical energy into mechanical energy.</a:t>
            </a:r>
          </a:p>
          <a:p>
            <a:r>
              <a:rPr lang="en-US" sz="2400" dirty="0"/>
              <a:t> In a DC motor, the input electrical energy is the direct current which is transformed into the mechanical rotation.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59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0A66-6C86-56EB-7030-82F7CF92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8051 microcontroller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3F8B-DE65-4FBF-DB86-F2607B04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8xC51 contain a 128 x 8 RAM, 32 I/O lines, three 16- bit counter/timers, a six-source, four- priority level nested interrupt structure, a serial I/O port for either multi-processor communications, I/O expansion or full duplex UART, and on-chip oscillator and clock circuit.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67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4B46-283A-BA86-E05F-F958BFF5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diagram of 80c51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A19E-0C4A-A8A7-AA34-9FA48B32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Pin diagram : 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77FCBC9-19CB-ACC1-9410-891510C305B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48112" y="1909011"/>
            <a:ext cx="4295775" cy="41393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369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400-7CF1-BD2E-9601-E59A52A8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Password-based door lock system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80BE-C8AF-B251-D560-31AE9587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diagram:</a:t>
            </a:r>
          </a:p>
          <a:p>
            <a:endParaRPr lang="en-IN" dirty="0"/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E87B30BF-5509-64D7-2F00-7B83CDA75F9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98086" y="2249487"/>
            <a:ext cx="9157620" cy="43423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6514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382</TotalTime>
  <Words>676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Password based door lock system </vt:lpstr>
      <vt:lpstr>introduction</vt:lpstr>
      <vt:lpstr>Software required</vt:lpstr>
      <vt:lpstr>Circuit principle</vt:lpstr>
      <vt:lpstr>Components required</vt:lpstr>
      <vt:lpstr>PowerPoint Presentation</vt:lpstr>
      <vt:lpstr>8051 microcontroller</vt:lpstr>
      <vt:lpstr>Pin diagram of 80c51</vt:lpstr>
      <vt:lpstr>Password-based door lock system </vt:lpstr>
      <vt:lpstr>Circuit diagram</vt:lpstr>
      <vt:lpstr>Applications</vt:lpstr>
      <vt:lpstr>advantages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REPORT ON PASSWORD BASED DOOR LOCK SYSTEM USING 8051 MICROCONTROLLER</dc:title>
  <dc:creator>sravya rao</dc:creator>
  <cp:lastModifiedBy>Apar Mahajan</cp:lastModifiedBy>
  <cp:revision>9</cp:revision>
  <dcterms:created xsi:type="dcterms:W3CDTF">2022-06-09T05:03:20Z</dcterms:created>
  <dcterms:modified xsi:type="dcterms:W3CDTF">2022-06-12T10:42:06Z</dcterms:modified>
</cp:coreProperties>
</file>