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/>
          <a:p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F7C67519-5EE2-4323-B394-025E893D68B5}" type="slidenum"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/>
            <a:fld id="{E620E0C8-53B3-4AE6-8A92-A7A8CD6C5F02}" type="slidenum"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576000"/>
            <a:ext cx="10072080" cy="2088000"/>
          </a:xfrm>
          <a:prstGeom prst="rect">
            <a:avLst/>
          </a:prstGeom>
          <a:solidFill>
            <a:srgbClr val="c7243a"/>
          </a:solidFill>
          <a:ln w="36000">
            <a:solidFill>
              <a:srgbClr val="3465a4"/>
            </a:solidFill>
            <a:round/>
          </a:ln>
        </p:spPr>
        <p:txBody>
          <a:bodyPr lIns="90000" rIns="18000" tIns="18000" bIns="18000" anchor="ctr"/>
          <a:p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NAARI WebApp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7128000" y="918000"/>
            <a:ext cx="2160000" cy="1674000"/>
          </a:xfrm>
          <a:prstGeom prst="rect">
            <a:avLst/>
          </a:prstGeom>
          <a:ln>
            <a:noFill/>
          </a:ln>
        </p:spPr>
      </p:pic>
      <p:sp>
        <p:nvSpPr>
          <p:cNvPr id="89" name="TextShape 2"/>
          <p:cNvSpPr txBox="1"/>
          <p:nvPr/>
        </p:nvSpPr>
        <p:spPr>
          <a:xfrm>
            <a:off x="3384000" y="4212000"/>
            <a:ext cx="3312000" cy="8942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108000" rIns="108000" tIns="63000" bIns="63000"/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Sanskar Dikshit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Harshit Srivastava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Devank Singh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The Idea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43% of women in our country don’t have access to a sanitary napkin.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62% women in the age group 15-24 years still rely on a cloth during periods.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The Idea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NAARI will provide a way for women like these to get basic hygienic necessities like sanitary napkins.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The Idea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NAARI is a WebApp through which women can get free and regular delivery of sanitary napkins on their doorstep.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This means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No problem of access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No embarrassment of going to buy a sanitary napkin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Affordable for everyone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The Process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152000" y="2160000"/>
            <a:ext cx="2736000" cy="2160000"/>
          </a:xfrm>
          <a:custGeom>
            <a:avLst/>
            <a:gdLst/>
            <a:ahLst/>
            <a:rect l="0" t="0" r="r" b="b"/>
            <a:pathLst>
              <a:path w="7601" h="6002">
                <a:moveTo>
                  <a:pt x="0" y="0"/>
                </a:moveTo>
                <a:lnTo>
                  <a:pt x="5700" y="0"/>
                </a:lnTo>
                <a:lnTo>
                  <a:pt x="7600" y="3000"/>
                </a:lnTo>
                <a:lnTo>
                  <a:pt x="5700" y="6001"/>
                </a:lnTo>
                <a:lnTo>
                  <a:pt x="0" y="6001"/>
                </a:lnTo>
                <a:lnTo>
                  <a:pt x="0" y="0"/>
                </a:lnTo>
              </a:path>
            </a:pathLst>
          </a:cu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3672000" y="2160000"/>
            <a:ext cx="2808000" cy="2160000"/>
          </a:xfrm>
          <a:custGeom>
            <a:avLst/>
            <a:gdLst/>
            <a:ahLst/>
            <a:rect l="0" t="0" r="r" b="b"/>
            <a:pathLst>
              <a:path w="7802" h="6002">
                <a:moveTo>
                  <a:pt x="0" y="0"/>
                </a:moveTo>
                <a:lnTo>
                  <a:pt x="5850" y="0"/>
                </a:lnTo>
                <a:lnTo>
                  <a:pt x="7801" y="3000"/>
                </a:lnTo>
                <a:lnTo>
                  <a:pt x="5850" y="6001"/>
                </a:lnTo>
                <a:lnTo>
                  <a:pt x="0" y="6001"/>
                </a:lnTo>
                <a:lnTo>
                  <a:pt x="1950" y="3000"/>
                </a:lnTo>
                <a:lnTo>
                  <a:pt x="0" y="0"/>
                </a:lnTo>
              </a:path>
            </a:pathLst>
          </a:custGeom>
          <a:solidFill>
            <a:srgbClr val="edad0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6229440" y="2160000"/>
            <a:ext cx="2808000" cy="2160000"/>
          </a:xfrm>
          <a:custGeom>
            <a:avLst/>
            <a:gdLst/>
            <a:ahLst/>
            <a:rect l="0" t="0" r="r" b="b"/>
            <a:pathLst>
              <a:path w="7802" h="6002">
                <a:moveTo>
                  <a:pt x="0" y="0"/>
                </a:moveTo>
                <a:lnTo>
                  <a:pt x="5850" y="0"/>
                </a:lnTo>
                <a:lnTo>
                  <a:pt x="7801" y="3000"/>
                </a:lnTo>
                <a:lnTo>
                  <a:pt x="5850" y="6001"/>
                </a:lnTo>
                <a:lnTo>
                  <a:pt x="0" y="6001"/>
                </a:lnTo>
                <a:lnTo>
                  <a:pt x="1950" y="3000"/>
                </a:lnTo>
                <a:lnTo>
                  <a:pt x="0" y="0"/>
                </a:lnTo>
              </a:path>
            </a:pathLst>
          </a:custGeom>
          <a:solidFill>
            <a:srgbClr val="009f8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5"/>
          <p:cNvSpPr txBox="1"/>
          <p:nvPr/>
        </p:nvSpPr>
        <p:spPr>
          <a:xfrm>
            <a:off x="1728000" y="2669760"/>
            <a:ext cx="172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Go to the NAARI WebApp.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6"/>
          <p:cNvSpPr txBox="1"/>
          <p:nvPr/>
        </p:nvSpPr>
        <p:spPr>
          <a:xfrm>
            <a:off x="4464000" y="2437920"/>
            <a:ext cx="15840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on Register and enter all the details and click submit.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TextShape 7"/>
          <p:cNvSpPr txBox="1"/>
          <p:nvPr/>
        </p:nvSpPr>
        <p:spPr>
          <a:xfrm>
            <a:off x="7092000" y="2394000"/>
            <a:ext cx="1584000" cy="253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We will deliver your products to you every month for 12 months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Our Revenue Model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main source of income for us will be advertisement on the website specifically from brands that sell sanitary napkins but not necessarily.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Other than that we will also accept donations from the website.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Future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If we decide to go further with this idea, we would implement Interactive Voice Response System (IVR) as phones are more readily available in rural parts as compared to the Internet.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64360" y="650880"/>
            <a:ext cx="8135640" cy="408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9600" spc="-1" strike="noStrike">
                <a:solidFill>
                  <a:srgbClr val="c7243a"/>
                </a:solidFill>
                <a:latin typeface="Arial"/>
              </a:rPr>
              <a:t>Thank You</a:t>
            </a:r>
            <a:endParaRPr b="0" lang="en-IN" sz="96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2019-01-13T15:32:42Z</dcterms:created>
  <dc:creator/>
  <dc:description/>
  <dc:language>en-IN</dc:language>
  <cp:lastModifiedBy/>
  <dcterms:modified xsi:type="dcterms:W3CDTF">2019-01-13T16:29:44Z</dcterms:modified>
  <cp:revision>10</cp:revision>
  <dc:subject/>
  <dc:title>Classy Red</dc:title>
</cp:coreProperties>
</file>