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73" r:id="rId6"/>
    <p:sldId id="260" r:id="rId7"/>
    <p:sldId id="261" r:id="rId8"/>
    <p:sldId id="292" r:id="rId9"/>
    <p:sldId id="311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Arial Unicode MS" panose="020B0604020202020204" pitchFamily="34" charset="-128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93635-E712-4C94-9396-290E8D273E03}">
  <a:tblStyle styleId="{55693635-E712-4C94-9396-290E8D273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91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216fb001f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216fb001f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9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216fb00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1216fb00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3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214fa0defc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214fa0defc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4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216fb001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216fb001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3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1216fdd3d3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1216fdd3d3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14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214fa0defc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214fa0defc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2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214fa0def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214fa0def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5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g1216fdd3d3d_0_56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9" name="Google Shape;3419;g1216fdd3d3d_0_56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5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216fb001f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216fb001f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3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8625" y="2772425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68825" y="732925"/>
            <a:ext cx="50934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81875" y="3743963"/>
            <a:ext cx="2667300" cy="7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00857" y="260649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64050" y="5033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15575" y="3197338"/>
            <a:ext cx="1216825" cy="2051750"/>
            <a:chOff x="3252600" y="3416363"/>
            <a:chExt cx="1216825" cy="2051750"/>
          </a:xfrm>
        </p:grpSpPr>
        <p:sp>
          <p:nvSpPr>
            <p:cNvPr id="15" name="Google Shape;15;p2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 flipH="1">
            <a:off x="8014038" y="3197338"/>
            <a:ext cx="1216825" cy="2051750"/>
            <a:chOff x="3252600" y="3416363"/>
            <a:chExt cx="1216825" cy="2051750"/>
          </a:xfrm>
        </p:grpSpPr>
        <p:sp>
          <p:nvSpPr>
            <p:cNvPr id="46" name="Google Shape;46;p2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0"/>
          <p:cNvSpPr/>
          <p:nvPr/>
        </p:nvSpPr>
        <p:spPr>
          <a:xfrm>
            <a:off x="0" y="3807413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40"/>
          <p:cNvGrpSpPr/>
          <p:nvPr/>
        </p:nvGrpSpPr>
        <p:grpSpPr>
          <a:xfrm>
            <a:off x="7393625" y="3845838"/>
            <a:ext cx="1022525" cy="1297650"/>
            <a:chOff x="9292900" y="3125713"/>
            <a:chExt cx="1022525" cy="1297650"/>
          </a:xfrm>
        </p:grpSpPr>
        <p:sp>
          <p:nvSpPr>
            <p:cNvPr id="1529" name="Google Shape;1529;p40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40"/>
          <p:cNvGrpSpPr/>
          <p:nvPr/>
        </p:nvGrpSpPr>
        <p:grpSpPr>
          <a:xfrm flipH="1">
            <a:off x="6431950" y="3845838"/>
            <a:ext cx="1022525" cy="1297650"/>
            <a:chOff x="9292900" y="3125713"/>
            <a:chExt cx="1022525" cy="1297650"/>
          </a:xfrm>
        </p:grpSpPr>
        <p:sp>
          <p:nvSpPr>
            <p:cNvPr id="1547" name="Google Shape;1547;p40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40"/>
          <p:cNvSpPr/>
          <p:nvPr/>
        </p:nvSpPr>
        <p:spPr>
          <a:xfrm>
            <a:off x="-5" y="0"/>
            <a:ext cx="1795980" cy="2051822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0"/>
          <p:cNvSpPr/>
          <p:nvPr/>
        </p:nvSpPr>
        <p:spPr>
          <a:xfrm>
            <a:off x="1627357" y="76817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41"/>
          <p:cNvGrpSpPr/>
          <p:nvPr/>
        </p:nvGrpSpPr>
        <p:grpSpPr>
          <a:xfrm rot="-439447" flipH="1">
            <a:off x="5775240" y="-627299"/>
            <a:ext cx="3367580" cy="1949244"/>
            <a:chOff x="2433425" y="1354700"/>
            <a:chExt cx="1055325" cy="610850"/>
          </a:xfrm>
        </p:grpSpPr>
        <p:sp>
          <p:nvSpPr>
            <p:cNvPr id="1568" name="Google Shape;1568;p41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41"/>
          <p:cNvSpPr/>
          <p:nvPr/>
        </p:nvSpPr>
        <p:spPr>
          <a:xfrm flipH="1">
            <a:off x="-68625" y="4308738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41"/>
          <p:cNvGrpSpPr/>
          <p:nvPr/>
        </p:nvGrpSpPr>
        <p:grpSpPr>
          <a:xfrm flipH="1">
            <a:off x="474275" y="4510355"/>
            <a:ext cx="477899" cy="633144"/>
            <a:chOff x="115750" y="4558405"/>
            <a:chExt cx="477899" cy="633144"/>
          </a:xfrm>
        </p:grpSpPr>
        <p:sp>
          <p:nvSpPr>
            <p:cNvPr id="1577" name="Google Shape;1577;p41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41"/>
          <p:cNvGrpSpPr/>
          <p:nvPr/>
        </p:nvGrpSpPr>
        <p:grpSpPr>
          <a:xfrm>
            <a:off x="1019175" y="4510355"/>
            <a:ext cx="477899" cy="633144"/>
            <a:chOff x="115750" y="4558405"/>
            <a:chExt cx="477899" cy="633144"/>
          </a:xfrm>
        </p:grpSpPr>
        <p:sp>
          <p:nvSpPr>
            <p:cNvPr id="1580" name="Google Shape;1580;p41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713250" y="1153075"/>
            <a:ext cx="77175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4"/>
          <p:cNvSpPr/>
          <p:nvPr/>
        </p:nvSpPr>
        <p:spPr>
          <a:xfrm rot="10800000" flipH="1">
            <a:off x="-62" y="-727675"/>
            <a:ext cx="9144086" cy="1048432"/>
          </a:xfrm>
          <a:custGeom>
            <a:avLst/>
            <a:gdLst/>
            <a:ahLst/>
            <a:cxnLst/>
            <a:rect l="l" t="t" r="r" b="b"/>
            <a:pathLst>
              <a:path w="126008" h="24237" extrusionOk="0">
                <a:moveTo>
                  <a:pt x="70899" y="0"/>
                </a:moveTo>
                <a:cubicBezTo>
                  <a:pt x="64338" y="0"/>
                  <a:pt x="57776" y="1175"/>
                  <a:pt x="51641" y="3490"/>
                </a:cubicBezTo>
                <a:cubicBezTo>
                  <a:pt x="45138" y="5940"/>
                  <a:pt x="38954" y="9675"/>
                  <a:pt x="32043" y="10294"/>
                </a:cubicBezTo>
                <a:cubicBezTo>
                  <a:pt x="31307" y="10361"/>
                  <a:pt x="30573" y="10391"/>
                  <a:pt x="29841" y="10391"/>
                </a:cubicBezTo>
                <a:cubicBezTo>
                  <a:pt x="23740" y="10391"/>
                  <a:pt x="17748" y="8289"/>
                  <a:pt x="11660" y="7452"/>
                </a:cubicBezTo>
                <a:cubicBezTo>
                  <a:pt x="10352" y="7272"/>
                  <a:pt x="9002" y="7174"/>
                  <a:pt x="7646" y="7174"/>
                </a:cubicBezTo>
                <a:cubicBezTo>
                  <a:pt x="5019" y="7174"/>
                  <a:pt x="2375" y="7541"/>
                  <a:pt x="1" y="8389"/>
                </a:cubicBezTo>
                <a:lnTo>
                  <a:pt x="1" y="24236"/>
                </a:lnTo>
                <a:lnTo>
                  <a:pt x="126008" y="24236"/>
                </a:lnTo>
                <a:lnTo>
                  <a:pt x="126008" y="10506"/>
                </a:lnTo>
                <a:cubicBezTo>
                  <a:pt x="123927" y="10958"/>
                  <a:pt x="121814" y="11157"/>
                  <a:pt x="119691" y="11157"/>
                </a:cubicBezTo>
                <a:cubicBezTo>
                  <a:pt x="114562" y="11157"/>
                  <a:pt x="109375" y="9996"/>
                  <a:pt x="104445" y="8435"/>
                </a:cubicBezTo>
                <a:cubicBezTo>
                  <a:pt x="97065" y="6091"/>
                  <a:pt x="89943" y="2855"/>
                  <a:pt x="82367" y="1222"/>
                </a:cubicBezTo>
                <a:cubicBezTo>
                  <a:pt x="78603" y="405"/>
                  <a:pt x="74751" y="0"/>
                  <a:pt x="708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4"/>
          <p:cNvGrpSpPr/>
          <p:nvPr/>
        </p:nvGrpSpPr>
        <p:grpSpPr>
          <a:xfrm>
            <a:off x="8044244" y="4061754"/>
            <a:ext cx="1099646" cy="1258185"/>
            <a:chOff x="5518325" y="4393075"/>
            <a:chExt cx="667950" cy="764250"/>
          </a:xfrm>
        </p:grpSpPr>
        <p:sp>
          <p:nvSpPr>
            <p:cNvPr id="147" name="Google Shape;147;p4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115750" y="4510355"/>
            <a:ext cx="477899" cy="633144"/>
            <a:chOff x="115750" y="4558405"/>
            <a:chExt cx="477899" cy="633144"/>
          </a:xfrm>
        </p:grpSpPr>
        <p:sp>
          <p:nvSpPr>
            <p:cNvPr id="155" name="Google Shape;155;p4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4"/>
          <p:cNvSpPr/>
          <p:nvPr/>
        </p:nvSpPr>
        <p:spPr>
          <a:xfrm>
            <a:off x="7382301" y="482275"/>
            <a:ext cx="742240" cy="187348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1377225" y="144050"/>
            <a:ext cx="947477" cy="239152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835850" y="2365138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2"/>
          </p:nvPr>
        </p:nvSpPr>
        <p:spPr>
          <a:xfrm>
            <a:off x="5817551" y="2365100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3"/>
          </p:nvPr>
        </p:nvSpPr>
        <p:spPr>
          <a:xfrm>
            <a:off x="835850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4"/>
          </p:nvPr>
        </p:nvSpPr>
        <p:spPr>
          <a:xfrm>
            <a:off x="5817551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0" y="3629538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-9" y="0"/>
            <a:ext cx="1189057" cy="1358441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7980752" y="1316388"/>
            <a:ext cx="989512" cy="249740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7827444" y="3979479"/>
            <a:ext cx="1099646" cy="1258185"/>
            <a:chOff x="5518325" y="4393075"/>
            <a:chExt cx="667950" cy="764250"/>
          </a:xfrm>
        </p:grpSpPr>
        <p:sp>
          <p:nvSpPr>
            <p:cNvPr id="169" name="Google Shape;169;p5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-12" y="3293438"/>
            <a:ext cx="1216825" cy="2051750"/>
            <a:chOff x="3252600" y="3416363"/>
            <a:chExt cx="1216825" cy="2051750"/>
          </a:xfrm>
        </p:grpSpPr>
        <p:sp>
          <p:nvSpPr>
            <p:cNvPr id="177" name="Google Shape;177;p5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066025" y="1448075"/>
            <a:ext cx="4045200" cy="9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066025" y="24603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flipH="1">
            <a:off x="-547922" y="3824279"/>
            <a:ext cx="9250955" cy="2414690"/>
            <a:chOff x="518878" y="3824279"/>
            <a:chExt cx="9250955" cy="2414690"/>
          </a:xfrm>
        </p:grpSpPr>
        <p:sp>
          <p:nvSpPr>
            <p:cNvPr id="358" name="Google Shape;358;p9"/>
            <p:cNvSpPr/>
            <p:nvPr/>
          </p:nvSpPr>
          <p:spPr>
            <a:xfrm rot="-298467" flipH="1">
              <a:off x="547132" y="4218756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 rot="-298467" flipH="1">
              <a:off x="597390" y="4796047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9"/>
          <p:cNvGrpSpPr/>
          <p:nvPr/>
        </p:nvGrpSpPr>
        <p:grpSpPr>
          <a:xfrm>
            <a:off x="-196209" y="50"/>
            <a:ext cx="3367542" cy="1949222"/>
            <a:chOff x="2433425" y="1354700"/>
            <a:chExt cx="1055325" cy="610850"/>
          </a:xfrm>
        </p:grpSpPr>
        <p:sp>
          <p:nvSpPr>
            <p:cNvPr id="361" name="Google Shape;361;p9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9"/>
          <p:cNvSpPr/>
          <p:nvPr/>
        </p:nvSpPr>
        <p:spPr>
          <a:xfrm flipH="1">
            <a:off x="7348070" y="3750"/>
            <a:ext cx="1795980" cy="2051822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9"/>
          <p:cNvSpPr/>
          <p:nvPr/>
        </p:nvSpPr>
        <p:spPr>
          <a:xfrm>
            <a:off x="6744650" y="8610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9"/>
          <p:cNvGrpSpPr/>
          <p:nvPr/>
        </p:nvGrpSpPr>
        <p:grpSpPr>
          <a:xfrm flipH="1">
            <a:off x="7935650" y="3151288"/>
            <a:ext cx="1216825" cy="2051750"/>
            <a:chOff x="3252600" y="3416363"/>
            <a:chExt cx="1216825" cy="2051750"/>
          </a:xfrm>
        </p:grpSpPr>
        <p:sp>
          <p:nvSpPr>
            <p:cNvPr id="371" name="Google Shape;371;p9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9"/>
          <p:cNvGrpSpPr/>
          <p:nvPr/>
        </p:nvGrpSpPr>
        <p:grpSpPr>
          <a:xfrm flipH="1">
            <a:off x="88850" y="3959738"/>
            <a:ext cx="1022525" cy="1297650"/>
            <a:chOff x="9292900" y="3125713"/>
            <a:chExt cx="1022525" cy="1297650"/>
          </a:xfrm>
        </p:grpSpPr>
        <p:sp>
          <p:nvSpPr>
            <p:cNvPr id="402" name="Google Shape;402;p9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9"/>
          <p:cNvGrpSpPr/>
          <p:nvPr/>
        </p:nvGrpSpPr>
        <p:grpSpPr>
          <a:xfrm>
            <a:off x="1010364" y="4624267"/>
            <a:ext cx="477899" cy="633144"/>
            <a:chOff x="115750" y="4558405"/>
            <a:chExt cx="477899" cy="633144"/>
          </a:xfrm>
        </p:grpSpPr>
        <p:sp>
          <p:nvSpPr>
            <p:cNvPr id="420" name="Google Shape;420;p9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9"/>
          <p:cNvSpPr/>
          <p:nvPr/>
        </p:nvSpPr>
        <p:spPr>
          <a:xfrm>
            <a:off x="4175332" y="58222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"/>
          <p:cNvSpPr txBox="1">
            <a:spLocks noGrp="1"/>
          </p:cNvSpPr>
          <p:nvPr>
            <p:ph type="title"/>
          </p:nvPr>
        </p:nvSpPr>
        <p:spPr>
          <a:xfrm>
            <a:off x="2022451" y="1712100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2022438" y="2049800"/>
            <a:ext cx="2269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5739751" y="1707875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3"/>
          </p:nvPr>
        </p:nvSpPr>
        <p:spPr>
          <a:xfrm>
            <a:off x="5739738" y="2049800"/>
            <a:ext cx="2269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4"/>
          </p:nvPr>
        </p:nvSpPr>
        <p:spPr>
          <a:xfrm>
            <a:off x="2022451" y="3074400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5"/>
          </p:nvPr>
        </p:nvSpPr>
        <p:spPr>
          <a:xfrm>
            <a:off x="2022438" y="3422737"/>
            <a:ext cx="2269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6"/>
          </p:nvPr>
        </p:nvSpPr>
        <p:spPr>
          <a:xfrm>
            <a:off x="5739750" y="3074400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7"/>
          </p:nvPr>
        </p:nvSpPr>
        <p:spPr>
          <a:xfrm>
            <a:off x="5739738" y="3422737"/>
            <a:ext cx="2269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8"/>
          </p:nvPr>
        </p:nvSpPr>
        <p:spPr>
          <a:xfrm>
            <a:off x="1134500" y="1875513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9"/>
          </p:nvPr>
        </p:nvSpPr>
        <p:spPr>
          <a:xfrm>
            <a:off x="4854950" y="1879738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13"/>
          </p:nvPr>
        </p:nvSpPr>
        <p:spPr>
          <a:xfrm>
            <a:off x="1134487" y="3252700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4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5"/>
          </p:nvPr>
        </p:nvSpPr>
        <p:spPr>
          <a:xfrm>
            <a:off x="4854962" y="3254125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/>
          <p:nvPr/>
        </p:nvSpPr>
        <p:spPr>
          <a:xfrm flipH="1">
            <a:off x="-58025" y="4481250"/>
            <a:ext cx="9520219" cy="1048432"/>
          </a:xfrm>
          <a:custGeom>
            <a:avLst/>
            <a:gdLst/>
            <a:ahLst/>
            <a:cxnLst/>
            <a:rect l="l" t="t" r="r" b="b"/>
            <a:pathLst>
              <a:path w="126008" h="24237" extrusionOk="0">
                <a:moveTo>
                  <a:pt x="70899" y="0"/>
                </a:moveTo>
                <a:cubicBezTo>
                  <a:pt x="64338" y="0"/>
                  <a:pt x="57776" y="1175"/>
                  <a:pt x="51641" y="3490"/>
                </a:cubicBezTo>
                <a:cubicBezTo>
                  <a:pt x="45138" y="5940"/>
                  <a:pt x="38954" y="9675"/>
                  <a:pt x="32043" y="10294"/>
                </a:cubicBezTo>
                <a:cubicBezTo>
                  <a:pt x="31307" y="10361"/>
                  <a:pt x="30573" y="10391"/>
                  <a:pt x="29841" y="10391"/>
                </a:cubicBezTo>
                <a:cubicBezTo>
                  <a:pt x="23740" y="10391"/>
                  <a:pt x="17748" y="8289"/>
                  <a:pt x="11660" y="7452"/>
                </a:cubicBezTo>
                <a:cubicBezTo>
                  <a:pt x="10352" y="7272"/>
                  <a:pt x="9002" y="7174"/>
                  <a:pt x="7646" y="7174"/>
                </a:cubicBezTo>
                <a:cubicBezTo>
                  <a:pt x="5019" y="7174"/>
                  <a:pt x="2375" y="7541"/>
                  <a:pt x="1" y="8389"/>
                </a:cubicBezTo>
                <a:lnTo>
                  <a:pt x="1" y="24236"/>
                </a:lnTo>
                <a:lnTo>
                  <a:pt x="126008" y="24236"/>
                </a:lnTo>
                <a:lnTo>
                  <a:pt x="126008" y="10506"/>
                </a:lnTo>
                <a:cubicBezTo>
                  <a:pt x="123927" y="10958"/>
                  <a:pt x="121814" y="11157"/>
                  <a:pt x="119691" y="11157"/>
                </a:cubicBezTo>
                <a:cubicBezTo>
                  <a:pt x="114562" y="11157"/>
                  <a:pt x="109375" y="9996"/>
                  <a:pt x="104445" y="8435"/>
                </a:cubicBezTo>
                <a:cubicBezTo>
                  <a:pt x="97065" y="6091"/>
                  <a:pt x="89943" y="2855"/>
                  <a:pt x="82367" y="1222"/>
                </a:cubicBezTo>
                <a:cubicBezTo>
                  <a:pt x="78603" y="405"/>
                  <a:pt x="74751" y="0"/>
                  <a:pt x="70899" y="0"/>
                </a:cubicBezTo>
                <a:close/>
              </a:path>
            </a:pathLst>
          </a:custGeom>
          <a:solidFill>
            <a:srgbClr val="D82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3"/>
          <p:cNvSpPr/>
          <p:nvPr/>
        </p:nvSpPr>
        <p:spPr>
          <a:xfrm flipH="1">
            <a:off x="7348070" y="3750"/>
            <a:ext cx="1795980" cy="2051822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7319200" y="833340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6392851" y="539500"/>
            <a:ext cx="742240" cy="187348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3"/>
          <p:cNvGrpSpPr/>
          <p:nvPr/>
        </p:nvGrpSpPr>
        <p:grpSpPr>
          <a:xfrm>
            <a:off x="8009538" y="3959738"/>
            <a:ext cx="1022525" cy="1297650"/>
            <a:chOff x="9292900" y="3125713"/>
            <a:chExt cx="1022525" cy="1297650"/>
          </a:xfrm>
        </p:grpSpPr>
        <p:sp>
          <p:nvSpPr>
            <p:cNvPr id="490" name="Google Shape;490;p13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3"/>
          <p:cNvGrpSpPr/>
          <p:nvPr/>
        </p:nvGrpSpPr>
        <p:grpSpPr>
          <a:xfrm flipH="1">
            <a:off x="7632650" y="4624267"/>
            <a:ext cx="477899" cy="633144"/>
            <a:chOff x="115750" y="4558405"/>
            <a:chExt cx="477899" cy="633144"/>
          </a:xfrm>
        </p:grpSpPr>
        <p:sp>
          <p:nvSpPr>
            <p:cNvPr id="508" name="Google Shape;508;p13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3"/>
          <p:cNvGrpSpPr/>
          <p:nvPr/>
        </p:nvGrpSpPr>
        <p:grpSpPr>
          <a:xfrm>
            <a:off x="104800" y="3200338"/>
            <a:ext cx="1216825" cy="2051750"/>
            <a:chOff x="3252600" y="3416363"/>
            <a:chExt cx="1216825" cy="2051750"/>
          </a:xfrm>
        </p:grpSpPr>
        <p:sp>
          <p:nvSpPr>
            <p:cNvPr id="511" name="Google Shape;511;p13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7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9"/>
          <p:cNvSpPr/>
          <p:nvPr/>
        </p:nvSpPr>
        <p:spPr>
          <a:xfrm>
            <a:off x="-68625" y="2140950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9"/>
          <p:cNvSpPr/>
          <p:nvPr/>
        </p:nvSpPr>
        <p:spPr>
          <a:xfrm flipH="1">
            <a:off x="7104585" y="397526"/>
            <a:ext cx="1124890" cy="283933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9"/>
          <p:cNvSpPr/>
          <p:nvPr/>
        </p:nvSpPr>
        <p:spPr>
          <a:xfrm flipH="1">
            <a:off x="5588849" y="633101"/>
            <a:ext cx="892509" cy="225277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4" name="Google Shape;1144;p29"/>
          <p:cNvGrpSpPr/>
          <p:nvPr/>
        </p:nvGrpSpPr>
        <p:grpSpPr>
          <a:xfrm flipH="1">
            <a:off x="7673522" y="3552957"/>
            <a:ext cx="1171072" cy="1974604"/>
            <a:chOff x="3252600" y="3416363"/>
            <a:chExt cx="1216825" cy="2051750"/>
          </a:xfrm>
        </p:grpSpPr>
        <p:sp>
          <p:nvSpPr>
            <p:cNvPr id="1145" name="Google Shape;1145;p29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2"/>
          <p:cNvSpPr txBox="1">
            <a:spLocks noGrp="1"/>
          </p:cNvSpPr>
          <p:nvPr>
            <p:ph type="title"/>
          </p:nvPr>
        </p:nvSpPr>
        <p:spPr>
          <a:xfrm>
            <a:off x="1234450" y="1636925"/>
            <a:ext cx="44271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0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32"/>
          <p:cNvSpPr txBox="1">
            <a:spLocks noGrp="1"/>
          </p:cNvSpPr>
          <p:nvPr>
            <p:ph type="body" idx="1"/>
          </p:nvPr>
        </p:nvSpPr>
        <p:spPr>
          <a:xfrm>
            <a:off x="1234450" y="2934771"/>
            <a:ext cx="4427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19" name="Google Shape;1219;p32"/>
          <p:cNvGrpSpPr/>
          <p:nvPr/>
        </p:nvGrpSpPr>
        <p:grpSpPr>
          <a:xfrm>
            <a:off x="518878" y="3824279"/>
            <a:ext cx="9250955" cy="2414690"/>
            <a:chOff x="518878" y="3824279"/>
            <a:chExt cx="9250955" cy="2414690"/>
          </a:xfrm>
        </p:grpSpPr>
        <p:sp>
          <p:nvSpPr>
            <p:cNvPr id="1220" name="Google Shape;1220;p32"/>
            <p:cNvSpPr/>
            <p:nvPr/>
          </p:nvSpPr>
          <p:spPr>
            <a:xfrm rot="-298467" flipH="1">
              <a:off x="547132" y="4218756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 rot="-298467" flipH="1">
              <a:off x="597390" y="4796047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32"/>
          <p:cNvSpPr/>
          <p:nvPr/>
        </p:nvSpPr>
        <p:spPr>
          <a:xfrm>
            <a:off x="50" y="4055000"/>
            <a:ext cx="3418143" cy="1088268"/>
          </a:xfrm>
          <a:custGeom>
            <a:avLst/>
            <a:gdLst/>
            <a:ahLst/>
            <a:cxnLst/>
            <a:rect l="l" t="t" r="r" b="b"/>
            <a:pathLst>
              <a:path w="100578" h="32022" extrusionOk="0">
                <a:moveTo>
                  <a:pt x="12418" y="1"/>
                </a:moveTo>
                <a:cubicBezTo>
                  <a:pt x="4918" y="1"/>
                  <a:pt x="0" y="2798"/>
                  <a:pt x="0" y="2798"/>
                </a:cubicBezTo>
                <a:lnTo>
                  <a:pt x="0" y="32021"/>
                </a:lnTo>
                <a:lnTo>
                  <a:pt x="100577" y="32021"/>
                </a:lnTo>
                <a:cubicBezTo>
                  <a:pt x="100577" y="32021"/>
                  <a:pt x="96467" y="24928"/>
                  <a:pt x="84762" y="22898"/>
                </a:cubicBezTo>
                <a:cubicBezTo>
                  <a:pt x="83339" y="22654"/>
                  <a:pt x="81848" y="22566"/>
                  <a:pt x="80293" y="22566"/>
                </a:cubicBezTo>
                <a:cubicBezTo>
                  <a:pt x="76234" y="22566"/>
                  <a:pt x="71734" y="23168"/>
                  <a:pt x="66830" y="23168"/>
                </a:cubicBezTo>
                <a:cubicBezTo>
                  <a:pt x="58203" y="23168"/>
                  <a:pt x="48325" y="21304"/>
                  <a:pt x="37394" y="11019"/>
                </a:cubicBezTo>
                <a:cubicBezTo>
                  <a:pt x="28107" y="2291"/>
                  <a:pt x="19205" y="1"/>
                  <a:pt x="12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2"/>
          <p:cNvSpPr/>
          <p:nvPr/>
        </p:nvSpPr>
        <p:spPr>
          <a:xfrm>
            <a:off x="713227" y="878250"/>
            <a:ext cx="989512" cy="249740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2"/>
          <p:cNvSpPr/>
          <p:nvPr/>
        </p:nvSpPr>
        <p:spPr>
          <a:xfrm>
            <a:off x="2409032" y="36142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2"/>
          <p:cNvSpPr/>
          <p:nvPr/>
        </p:nvSpPr>
        <p:spPr>
          <a:xfrm>
            <a:off x="4978350" y="6402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32"/>
          <p:cNvGrpSpPr/>
          <p:nvPr/>
        </p:nvGrpSpPr>
        <p:grpSpPr>
          <a:xfrm flipH="1">
            <a:off x="7750313" y="4329814"/>
            <a:ext cx="756668" cy="960261"/>
            <a:chOff x="9292900" y="3125713"/>
            <a:chExt cx="1022525" cy="1297650"/>
          </a:xfrm>
        </p:grpSpPr>
        <p:sp>
          <p:nvSpPr>
            <p:cNvPr id="1227" name="Google Shape;1227;p32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32"/>
          <p:cNvSpPr/>
          <p:nvPr/>
        </p:nvSpPr>
        <p:spPr>
          <a:xfrm>
            <a:off x="7904437" y="926925"/>
            <a:ext cx="602549" cy="152410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32"/>
          <p:cNvGrpSpPr/>
          <p:nvPr/>
        </p:nvGrpSpPr>
        <p:grpSpPr>
          <a:xfrm>
            <a:off x="8101494" y="3143379"/>
            <a:ext cx="1099646" cy="1258185"/>
            <a:chOff x="5518325" y="4393075"/>
            <a:chExt cx="667950" cy="764250"/>
          </a:xfrm>
        </p:grpSpPr>
        <p:sp>
          <p:nvSpPr>
            <p:cNvPr id="1246" name="Google Shape;1246;p32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2"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6"/>
          <p:cNvSpPr txBox="1">
            <a:spLocks noGrp="1"/>
          </p:cNvSpPr>
          <p:nvPr>
            <p:ph type="body" idx="1"/>
          </p:nvPr>
        </p:nvSpPr>
        <p:spPr>
          <a:xfrm>
            <a:off x="714150" y="1112200"/>
            <a:ext cx="3768000" cy="3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96" name="Google Shape;1396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6"/>
          <p:cNvSpPr txBox="1">
            <a:spLocks noGrp="1"/>
          </p:cNvSpPr>
          <p:nvPr>
            <p:ph type="body" idx="2"/>
          </p:nvPr>
        </p:nvSpPr>
        <p:spPr>
          <a:xfrm>
            <a:off x="4655850" y="1112200"/>
            <a:ext cx="3768000" cy="3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400" u="sng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98" name="Google Shape;1398;p36"/>
          <p:cNvSpPr/>
          <p:nvPr/>
        </p:nvSpPr>
        <p:spPr>
          <a:xfrm>
            <a:off x="6930350" y="833340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6"/>
          <p:cNvSpPr/>
          <p:nvPr/>
        </p:nvSpPr>
        <p:spPr>
          <a:xfrm>
            <a:off x="5054800" y="2989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6"/>
          <p:cNvSpPr/>
          <p:nvPr/>
        </p:nvSpPr>
        <p:spPr>
          <a:xfrm>
            <a:off x="-68625" y="4125613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1" name="Google Shape;1401;p36"/>
          <p:cNvGrpSpPr/>
          <p:nvPr/>
        </p:nvGrpSpPr>
        <p:grpSpPr>
          <a:xfrm flipH="1">
            <a:off x="4796875" y="4586330"/>
            <a:ext cx="477899" cy="633144"/>
            <a:chOff x="115750" y="4558405"/>
            <a:chExt cx="477899" cy="633144"/>
          </a:xfrm>
        </p:grpSpPr>
        <p:sp>
          <p:nvSpPr>
            <p:cNvPr id="1402" name="Google Shape;1402;p36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36"/>
          <p:cNvGrpSpPr/>
          <p:nvPr/>
        </p:nvGrpSpPr>
        <p:grpSpPr>
          <a:xfrm>
            <a:off x="5341775" y="4586330"/>
            <a:ext cx="477899" cy="633144"/>
            <a:chOff x="115750" y="4558405"/>
            <a:chExt cx="477899" cy="633144"/>
          </a:xfrm>
        </p:grpSpPr>
        <p:sp>
          <p:nvSpPr>
            <p:cNvPr id="1405" name="Google Shape;1405;p36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36"/>
          <p:cNvGrpSpPr/>
          <p:nvPr/>
        </p:nvGrpSpPr>
        <p:grpSpPr>
          <a:xfrm>
            <a:off x="7165025" y="3845838"/>
            <a:ext cx="1022525" cy="1297650"/>
            <a:chOff x="9292900" y="3125713"/>
            <a:chExt cx="1022525" cy="1297650"/>
          </a:xfrm>
        </p:grpSpPr>
        <p:sp>
          <p:nvSpPr>
            <p:cNvPr id="1408" name="Google Shape;1408;p36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36"/>
          <p:cNvGrpSpPr/>
          <p:nvPr/>
        </p:nvGrpSpPr>
        <p:grpSpPr>
          <a:xfrm flipH="1">
            <a:off x="6203350" y="3845838"/>
            <a:ext cx="1022525" cy="1297650"/>
            <a:chOff x="9292900" y="3125713"/>
            <a:chExt cx="1022525" cy="1297650"/>
          </a:xfrm>
        </p:grpSpPr>
        <p:sp>
          <p:nvSpPr>
            <p:cNvPr id="1426" name="Google Shape;1426;p36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75" r:id="rId7"/>
    <p:sldLayoutId id="2147483678" r:id="rId8"/>
    <p:sldLayoutId id="2147483682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5"/>
          <p:cNvSpPr txBox="1">
            <a:spLocks noGrp="1"/>
          </p:cNvSpPr>
          <p:nvPr>
            <p:ph type="ctrTitle"/>
          </p:nvPr>
        </p:nvSpPr>
        <p:spPr>
          <a:xfrm>
            <a:off x="726900" y="71919"/>
            <a:ext cx="7739006" cy="2889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MEMAHAMI HAKIKAT UNDANG-UNDANG DASAR 1945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594" name="Google Shape;1594;p45"/>
          <p:cNvGrpSpPr/>
          <p:nvPr/>
        </p:nvGrpSpPr>
        <p:grpSpPr>
          <a:xfrm>
            <a:off x="5439896" y="1613360"/>
            <a:ext cx="2730652" cy="3571372"/>
            <a:chOff x="2175175" y="1672650"/>
            <a:chExt cx="2806425" cy="3670475"/>
          </a:xfrm>
        </p:grpSpPr>
        <p:sp>
          <p:nvSpPr>
            <p:cNvPr id="1595" name="Google Shape;1595;p45"/>
            <p:cNvSpPr/>
            <p:nvPr/>
          </p:nvSpPr>
          <p:spPr>
            <a:xfrm>
              <a:off x="2858750" y="2613125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" y="1"/>
                  </a:moveTo>
                  <a:cubicBezTo>
                    <a:pt x="76" y="51"/>
                    <a:pt x="126" y="76"/>
                    <a:pt x="176" y="126"/>
                  </a:cubicBezTo>
                  <a:cubicBezTo>
                    <a:pt x="126" y="76"/>
                    <a:pt x="76" y="51"/>
                    <a:pt x="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2219650" y="4856875"/>
              <a:ext cx="2717450" cy="486250"/>
            </a:xfrm>
            <a:custGeom>
              <a:avLst/>
              <a:gdLst/>
              <a:ahLst/>
              <a:cxnLst/>
              <a:rect l="l" t="t" r="r" b="b"/>
              <a:pathLst>
                <a:path w="108698" h="19450" extrusionOk="0">
                  <a:moveTo>
                    <a:pt x="108698" y="1"/>
                  </a:moveTo>
                  <a:lnTo>
                    <a:pt x="54362" y="1103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26"/>
                    <a:pt x="26" y="76"/>
                  </a:cubicBezTo>
                  <a:cubicBezTo>
                    <a:pt x="2432" y="8747"/>
                    <a:pt x="8371" y="15665"/>
                    <a:pt x="16041" y="19449"/>
                  </a:cubicBezTo>
                  <a:lnTo>
                    <a:pt x="92658" y="19449"/>
                  </a:lnTo>
                  <a:cubicBezTo>
                    <a:pt x="99625" y="16016"/>
                    <a:pt x="105164" y="10001"/>
                    <a:pt x="107921" y="2432"/>
                  </a:cubicBezTo>
                  <a:cubicBezTo>
                    <a:pt x="108222" y="1680"/>
                    <a:pt x="108472" y="878"/>
                    <a:pt x="108698" y="76"/>
                  </a:cubicBezTo>
                  <a:cubicBezTo>
                    <a:pt x="108698" y="26"/>
                    <a:pt x="108698" y="1"/>
                    <a:pt x="108698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2175175" y="4752250"/>
              <a:ext cx="2806425" cy="206150"/>
            </a:xfrm>
            <a:custGeom>
              <a:avLst/>
              <a:gdLst/>
              <a:ahLst/>
              <a:cxnLst/>
              <a:rect l="l" t="t" r="r" b="b"/>
              <a:pathLst>
                <a:path w="112257" h="8246" extrusionOk="0">
                  <a:moveTo>
                    <a:pt x="56141" y="0"/>
                  </a:moveTo>
                  <a:cubicBezTo>
                    <a:pt x="25138" y="0"/>
                    <a:pt x="0" y="1855"/>
                    <a:pt x="0" y="4135"/>
                  </a:cubicBezTo>
                  <a:cubicBezTo>
                    <a:pt x="0" y="6391"/>
                    <a:pt x="25138" y="8246"/>
                    <a:pt x="56141" y="8246"/>
                  </a:cubicBezTo>
                  <a:cubicBezTo>
                    <a:pt x="87118" y="8246"/>
                    <a:pt x="112256" y="6391"/>
                    <a:pt x="112256" y="4135"/>
                  </a:cubicBezTo>
                  <a:cubicBezTo>
                    <a:pt x="112256" y="1855"/>
                    <a:pt x="87118" y="0"/>
                    <a:pt x="56141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2175175" y="4724675"/>
              <a:ext cx="438600" cy="132225"/>
            </a:xfrm>
            <a:custGeom>
              <a:avLst/>
              <a:gdLst/>
              <a:ahLst/>
              <a:cxnLst/>
              <a:rect l="l" t="t" r="r" b="b"/>
              <a:pathLst>
                <a:path w="17544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542975" y="4724675"/>
              <a:ext cx="438625" cy="132225"/>
            </a:xfrm>
            <a:custGeom>
              <a:avLst/>
              <a:gdLst/>
              <a:ahLst/>
              <a:cxnLst/>
              <a:rect l="l" t="t" r="r" b="b"/>
              <a:pathLst>
                <a:path w="17545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175175" y="4621900"/>
              <a:ext cx="2806425" cy="206175"/>
            </a:xfrm>
            <a:custGeom>
              <a:avLst/>
              <a:gdLst/>
              <a:ahLst/>
              <a:cxnLst/>
              <a:rect l="l" t="t" r="r" b="b"/>
              <a:pathLst>
                <a:path w="112257" h="8247" extrusionOk="0">
                  <a:moveTo>
                    <a:pt x="56141" y="1"/>
                  </a:moveTo>
                  <a:cubicBezTo>
                    <a:pt x="25138" y="1"/>
                    <a:pt x="0" y="1831"/>
                    <a:pt x="0" y="4111"/>
                  </a:cubicBezTo>
                  <a:cubicBezTo>
                    <a:pt x="0" y="6392"/>
                    <a:pt x="25138" y="8247"/>
                    <a:pt x="56141" y="8247"/>
                  </a:cubicBezTo>
                  <a:cubicBezTo>
                    <a:pt x="87118" y="8247"/>
                    <a:pt x="112256" y="6392"/>
                    <a:pt x="112256" y="4111"/>
                  </a:cubicBezTo>
                  <a:cubicBezTo>
                    <a:pt x="112256" y="1831"/>
                    <a:pt x="87118" y="1"/>
                    <a:pt x="5614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3019150" y="4696475"/>
              <a:ext cx="1118450" cy="94625"/>
            </a:xfrm>
            <a:custGeom>
              <a:avLst/>
              <a:gdLst/>
              <a:ahLst/>
              <a:cxnLst/>
              <a:rect l="l" t="t" r="r" b="b"/>
              <a:pathLst>
                <a:path w="44738" h="3785" extrusionOk="0">
                  <a:moveTo>
                    <a:pt x="22382" y="0"/>
                  </a:moveTo>
                  <a:cubicBezTo>
                    <a:pt x="10026" y="0"/>
                    <a:pt x="1" y="853"/>
                    <a:pt x="1" y="1905"/>
                  </a:cubicBezTo>
                  <a:cubicBezTo>
                    <a:pt x="1" y="2933"/>
                    <a:pt x="10026" y="3785"/>
                    <a:pt x="22382" y="3785"/>
                  </a:cubicBezTo>
                  <a:cubicBezTo>
                    <a:pt x="34713" y="3785"/>
                    <a:pt x="44738" y="2933"/>
                    <a:pt x="44738" y="1905"/>
                  </a:cubicBezTo>
                  <a:cubicBezTo>
                    <a:pt x="44738" y="853"/>
                    <a:pt x="34713" y="0"/>
                    <a:pt x="22382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2182675" y="1791075"/>
              <a:ext cx="2791400" cy="2791400"/>
            </a:xfrm>
            <a:custGeom>
              <a:avLst/>
              <a:gdLst/>
              <a:ahLst/>
              <a:cxnLst/>
              <a:rect l="l" t="t" r="r" b="b"/>
              <a:pathLst>
                <a:path w="111656" h="111656" extrusionOk="0">
                  <a:moveTo>
                    <a:pt x="55841" y="0"/>
                  </a:moveTo>
                  <a:cubicBezTo>
                    <a:pt x="25013" y="0"/>
                    <a:pt x="1" y="24988"/>
                    <a:pt x="1" y="55815"/>
                  </a:cubicBezTo>
                  <a:cubicBezTo>
                    <a:pt x="1" y="86642"/>
                    <a:pt x="25013" y="111655"/>
                    <a:pt x="55841" y="111655"/>
                  </a:cubicBezTo>
                  <a:cubicBezTo>
                    <a:pt x="86668" y="111655"/>
                    <a:pt x="111655" y="86642"/>
                    <a:pt x="111655" y="55815"/>
                  </a:cubicBezTo>
                  <a:cubicBezTo>
                    <a:pt x="111655" y="24988"/>
                    <a:pt x="86668" y="0"/>
                    <a:pt x="55841" y="0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192700" y="1672650"/>
              <a:ext cx="2771350" cy="2770725"/>
            </a:xfrm>
            <a:custGeom>
              <a:avLst/>
              <a:gdLst/>
              <a:ahLst/>
              <a:cxnLst/>
              <a:rect l="l" t="t" r="r" b="b"/>
              <a:pathLst>
                <a:path w="110854" h="110829" extrusionOk="0">
                  <a:moveTo>
                    <a:pt x="55440" y="0"/>
                  </a:moveTo>
                  <a:cubicBezTo>
                    <a:pt x="24813" y="0"/>
                    <a:pt x="1" y="24813"/>
                    <a:pt x="1" y="55414"/>
                  </a:cubicBezTo>
                  <a:cubicBezTo>
                    <a:pt x="1" y="86016"/>
                    <a:pt x="24813" y="110828"/>
                    <a:pt x="55440" y="110828"/>
                  </a:cubicBezTo>
                  <a:cubicBezTo>
                    <a:pt x="86041" y="110828"/>
                    <a:pt x="110853" y="86016"/>
                    <a:pt x="110853" y="55414"/>
                  </a:cubicBezTo>
                  <a:cubicBezTo>
                    <a:pt x="110853" y="24813"/>
                    <a:pt x="86041" y="0"/>
                    <a:pt x="55440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314900" y="1794825"/>
              <a:ext cx="2526975" cy="2526350"/>
            </a:xfrm>
            <a:custGeom>
              <a:avLst/>
              <a:gdLst/>
              <a:ahLst/>
              <a:cxnLst/>
              <a:rect l="l" t="t" r="r" b="b"/>
              <a:pathLst>
                <a:path w="101079" h="101054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7344"/>
                    <a:pt x="1353" y="63961"/>
                    <a:pt x="3985" y="70202"/>
                  </a:cubicBezTo>
                  <a:cubicBezTo>
                    <a:pt x="6516" y="76217"/>
                    <a:pt x="10175" y="81630"/>
                    <a:pt x="14812" y="86267"/>
                  </a:cubicBezTo>
                  <a:cubicBezTo>
                    <a:pt x="19449" y="90903"/>
                    <a:pt x="24862" y="94538"/>
                    <a:pt x="30877" y="97094"/>
                  </a:cubicBezTo>
                  <a:cubicBezTo>
                    <a:pt x="37093" y="99726"/>
                    <a:pt x="43710" y="101054"/>
                    <a:pt x="50552" y="101054"/>
                  </a:cubicBezTo>
                  <a:cubicBezTo>
                    <a:pt x="57369" y="101054"/>
                    <a:pt x="63985" y="99726"/>
                    <a:pt x="70201" y="97094"/>
                  </a:cubicBezTo>
                  <a:cubicBezTo>
                    <a:pt x="76216" y="94538"/>
                    <a:pt x="81630" y="90903"/>
                    <a:pt x="86266" y="86267"/>
                  </a:cubicBezTo>
                  <a:cubicBezTo>
                    <a:pt x="90903" y="81630"/>
                    <a:pt x="94562" y="76217"/>
                    <a:pt x="97093" y="70202"/>
                  </a:cubicBezTo>
                  <a:cubicBezTo>
                    <a:pt x="99725" y="63961"/>
                    <a:pt x="101078" y="57344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EB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314900" y="1794825"/>
              <a:ext cx="2526975" cy="1322725"/>
            </a:xfrm>
            <a:custGeom>
              <a:avLst/>
              <a:gdLst/>
              <a:ahLst/>
              <a:cxnLst/>
              <a:rect l="l" t="t" r="r" b="b"/>
              <a:pathLst>
                <a:path w="101079" h="52909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1329"/>
                    <a:pt x="25" y="52106"/>
                    <a:pt x="75" y="52908"/>
                  </a:cubicBezTo>
                  <a:cubicBezTo>
                    <a:pt x="351" y="46918"/>
                    <a:pt x="1654" y="41104"/>
                    <a:pt x="3985" y="35615"/>
                  </a:cubicBezTo>
                  <a:cubicBezTo>
                    <a:pt x="6516" y="29600"/>
                    <a:pt x="10175" y="24186"/>
                    <a:pt x="14812" y="19550"/>
                  </a:cubicBezTo>
                  <a:cubicBezTo>
                    <a:pt x="19449" y="14913"/>
                    <a:pt x="24862" y="11254"/>
                    <a:pt x="30877" y="8723"/>
                  </a:cubicBezTo>
                  <a:cubicBezTo>
                    <a:pt x="37093" y="6091"/>
                    <a:pt x="43710" y="4738"/>
                    <a:pt x="50552" y="4738"/>
                  </a:cubicBezTo>
                  <a:cubicBezTo>
                    <a:pt x="57369" y="4738"/>
                    <a:pt x="63985" y="6091"/>
                    <a:pt x="70201" y="8723"/>
                  </a:cubicBezTo>
                  <a:cubicBezTo>
                    <a:pt x="76216" y="11254"/>
                    <a:pt x="81630" y="14913"/>
                    <a:pt x="86266" y="19550"/>
                  </a:cubicBezTo>
                  <a:cubicBezTo>
                    <a:pt x="90903" y="24186"/>
                    <a:pt x="94562" y="29600"/>
                    <a:pt x="97093" y="35615"/>
                  </a:cubicBezTo>
                  <a:cubicBezTo>
                    <a:pt x="99424" y="41104"/>
                    <a:pt x="100752" y="46918"/>
                    <a:pt x="101003" y="52908"/>
                  </a:cubicBezTo>
                  <a:cubicBezTo>
                    <a:pt x="101053" y="52106"/>
                    <a:pt x="101078" y="51329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2662955" y="2227794"/>
              <a:ext cx="1830875" cy="1917950"/>
            </a:xfrm>
            <a:custGeom>
              <a:avLst/>
              <a:gdLst/>
              <a:ahLst/>
              <a:cxnLst/>
              <a:rect l="l" t="t" r="r" b="b"/>
              <a:pathLst>
                <a:path w="73235" h="76718" extrusionOk="0">
                  <a:moveTo>
                    <a:pt x="30101" y="53033"/>
                  </a:moveTo>
                  <a:lnTo>
                    <a:pt x="30527" y="53785"/>
                  </a:lnTo>
                  <a:cubicBezTo>
                    <a:pt x="30527" y="53785"/>
                    <a:pt x="30277" y="55214"/>
                    <a:pt x="30678" y="55715"/>
                  </a:cubicBezTo>
                  <a:lnTo>
                    <a:pt x="26718" y="65214"/>
                  </a:lnTo>
                  <a:cubicBezTo>
                    <a:pt x="24863" y="64512"/>
                    <a:pt x="22984" y="63635"/>
                    <a:pt x="21279" y="62482"/>
                  </a:cubicBezTo>
                  <a:cubicBezTo>
                    <a:pt x="21279" y="62482"/>
                    <a:pt x="22257" y="62231"/>
                    <a:pt x="21430" y="61304"/>
                  </a:cubicBezTo>
                  <a:cubicBezTo>
                    <a:pt x="20848" y="60634"/>
                    <a:pt x="20452" y="60534"/>
                    <a:pt x="20268" y="60534"/>
                  </a:cubicBezTo>
                  <a:cubicBezTo>
                    <a:pt x="20191" y="60534"/>
                    <a:pt x="20151" y="60552"/>
                    <a:pt x="20151" y="60552"/>
                  </a:cubicBezTo>
                  <a:lnTo>
                    <a:pt x="24613" y="55990"/>
                  </a:lnTo>
                  <a:cubicBezTo>
                    <a:pt x="24613" y="55990"/>
                    <a:pt x="25665" y="55840"/>
                    <a:pt x="26091" y="55289"/>
                  </a:cubicBezTo>
                  <a:lnTo>
                    <a:pt x="26166" y="56366"/>
                  </a:lnTo>
                  <a:cubicBezTo>
                    <a:pt x="26166" y="56366"/>
                    <a:pt x="27770" y="55038"/>
                    <a:pt x="27971" y="53885"/>
                  </a:cubicBezTo>
                  <a:cubicBezTo>
                    <a:pt x="27971" y="53885"/>
                    <a:pt x="28222" y="54637"/>
                    <a:pt x="28547" y="55088"/>
                  </a:cubicBezTo>
                  <a:lnTo>
                    <a:pt x="30101" y="53033"/>
                  </a:lnTo>
                  <a:close/>
                  <a:moveTo>
                    <a:pt x="43109" y="53033"/>
                  </a:moveTo>
                  <a:lnTo>
                    <a:pt x="44663" y="55088"/>
                  </a:lnTo>
                  <a:cubicBezTo>
                    <a:pt x="44989" y="54637"/>
                    <a:pt x="45239" y="53885"/>
                    <a:pt x="45239" y="53885"/>
                  </a:cubicBezTo>
                  <a:cubicBezTo>
                    <a:pt x="45440" y="55038"/>
                    <a:pt x="47044" y="56366"/>
                    <a:pt x="47044" y="56366"/>
                  </a:cubicBezTo>
                  <a:lnTo>
                    <a:pt x="47119" y="55289"/>
                  </a:lnTo>
                  <a:cubicBezTo>
                    <a:pt x="47545" y="55840"/>
                    <a:pt x="48623" y="55990"/>
                    <a:pt x="48623" y="55990"/>
                  </a:cubicBezTo>
                  <a:lnTo>
                    <a:pt x="53059" y="60552"/>
                  </a:lnTo>
                  <a:cubicBezTo>
                    <a:pt x="53059" y="60552"/>
                    <a:pt x="53019" y="60534"/>
                    <a:pt x="52942" y="60534"/>
                  </a:cubicBezTo>
                  <a:cubicBezTo>
                    <a:pt x="52759" y="60534"/>
                    <a:pt x="52363" y="60634"/>
                    <a:pt x="51781" y="61304"/>
                  </a:cubicBezTo>
                  <a:cubicBezTo>
                    <a:pt x="50954" y="62231"/>
                    <a:pt x="51931" y="62482"/>
                    <a:pt x="51931" y="62482"/>
                  </a:cubicBezTo>
                  <a:cubicBezTo>
                    <a:pt x="50227" y="63635"/>
                    <a:pt x="48347" y="64512"/>
                    <a:pt x="46492" y="65214"/>
                  </a:cubicBezTo>
                  <a:lnTo>
                    <a:pt x="42532" y="55715"/>
                  </a:lnTo>
                  <a:cubicBezTo>
                    <a:pt x="42933" y="55214"/>
                    <a:pt x="42683" y="53785"/>
                    <a:pt x="42683" y="53785"/>
                  </a:cubicBezTo>
                  <a:lnTo>
                    <a:pt x="43109" y="53033"/>
                  </a:lnTo>
                  <a:close/>
                  <a:moveTo>
                    <a:pt x="6517" y="0"/>
                  </a:moveTo>
                  <a:cubicBezTo>
                    <a:pt x="6517" y="1"/>
                    <a:pt x="5139" y="4512"/>
                    <a:pt x="4863" y="7469"/>
                  </a:cubicBezTo>
                  <a:cubicBezTo>
                    <a:pt x="4863" y="7469"/>
                    <a:pt x="3760" y="6341"/>
                    <a:pt x="3760" y="5514"/>
                  </a:cubicBezTo>
                  <a:cubicBezTo>
                    <a:pt x="3760" y="5514"/>
                    <a:pt x="3008" y="8196"/>
                    <a:pt x="3760" y="11654"/>
                  </a:cubicBezTo>
                  <a:cubicBezTo>
                    <a:pt x="3760" y="11654"/>
                    <a:pt x="2683" y="10552"/>
                    <a:pt x="2407" y="9298"/>
                  </a:cubicBezTo>
                  <a:cubicBezTo>
                    <a:pt x="2407" y="9298"/>
                    <a:pt x="1680" y="14286"/>
                    <a:pt x="2407" y="17795"/>
                  </a:cubicBezTo>
                  <a:cubicBezTo>
                    <a:pt x="2407" y="17795"/>
                    <a:pt x="803" y="16742"/>
                    <a:pt x="878" y="15439"/>
                  </a:cubicBezTo>
                  <a:lnTo>
                    <a:pt x="878" y="15439"/>
                  </a:lnTo>
                  <a:cubicBezTo>
                    <a:pt x="878" y="15440"/>
                    <a:pt x="427" y="18823"/>
                    <a:pt x="1856" y="22106"/>
                  </a:cubicBezTo>
                  <a:cubicBezTo>
                    <a:pt x="1856" y="22106"/>
                    <a:pt x="427" y="21128"/>
                    <a:pt x="1" y="20201"/>
                  </a:cubicBezTo>
                  <a:lnTo>
                    <a:pt x="1" y="20201"/>
                  </a:lnTo>
                  <a:cubicBezTo>
                    <a:pt x="1" y="20201"/>
                    <a:pt x="1" y="23259"/>
                    <a:pt x="2081" y="25965"/>
                  </a:cubicBezTo>
                  <a:cubicBezTo>
                    <a:pt x="2081" y="25965"/>
                    <a:pt x="377" y="25414"/>
                    <a:pt x="1" y="24687"/>
                  </a:cubicBezTo>
                  <a:lnTo>
                    <a:pt x="1" y="24687"/>
                  </a:lnTo>
                  <a:cubicBezTo>
                    <a:pt x="1" y="24787"/>
                    <a:pt x="452" y="27644"/>
                    <a:pt x="2407" y="29649"/>
                  </a:cubicBezTo>
                  <a:cubicBezTo>
                    <a:pt x="2357" y="29649"/>
                    <a:pt x="1254" y="29173"/>
                    <a:pt x="778" y="28597"/>
                  </a:cubicBezTo>
                  <a:lnTo>
                    <a:pt x="778" y="28597"/>
                  </a:lnTo>
                  <a:cubicBezTo>
                    <a:pt x="778" y="28597"/>
                    <a:pt x="1304" y="31304"/>
                    <a:pt x="3309" y="33058"/>
                  </a:cubicBezTo>
                  <a:cubicBezTo>
                    <a:pt x="3309" y="33058"/>
                    <a:pt x="2106" y="32933"/>
                    <a:pt x="1655" y="32482"/>
                  </a:cubicBezTo>
                  <a:lnTo>
                    <a:pt x="1655" y="32482"/>
                  </a:lnTo>
                  <a:cubicBezTo>
                    <a:pt x="1655" y="32482"/>
                    <a:pt x="2482" y="35088"/>
                    <a:pt x="4688" y="36366"/>
                  </a:cubicBezTo>
                  <a:cubicBezTo>
                    <a:pt x="4688" y="36366"/>
                    <a:pt x="3585" y="36266"/>
                    <a:pt x="3159" y="35990"/>
                  </a:cubicBezTo>
                  <a:lnTo>
                    <a:pt x="3159" y="35990"/>
                  </a:lnTo>
                  <a:cubicBezTo>
                    <a:pt x="3159" y="35991"/>
                    <a:pt x="3760" y="38196"/>
                    <a:pt x="6442" y="39148"/>
                  </a:cubicBezTo>
                  <a:cubicBezTo>
                    <a:pt x="6442" y="39148"/>
                    <a:pt x="6130" y="39249"/>
                    <a:pt x="5722" y="39249"/>
                  </a:cubicBezTo>
                  <a:cubicBezTo>
                    <a:pt x="5518" y="39249"/>
                    <a:pt x="5289" y="39223"/>
                    <a:pt x="5064" y="39148"/>
                  </a:cubicBezTo>
                  <a:lnTo>
                    <a:pt x="5064" y="39148"/>
                  </a:lnTo>
                  <a:cubicBezTo>
                    <a:pt x="5064" y="39148"/>
                    <a:pt x="6091" y="40802"/>
                    <a:pt x="8723" y="41504"/>
                  </a:cubicBezTo>
                  <a:cubicBezTo>
                    <a:pt x="8723" y="41504"/>
                    <a:pt x="8288" y="41549"/>
                    <a:pt x="7850" y="41549"/>
                  </a:cubicBezTo>
                  <a:cubicBezTo>
                    <a:pt x="7631" y="41549"/>
                    <a:pt x="7411" y="41538"/>
                    <a:pt x="7244" y="41504"/>
                  </a:cubicBezTo>
                  <a:lnTo>
                    <a:pt x="7244" y="41504"/>
                  </a:lnTo>
                  <a:cubicBezTo>
                    <a:pt x="7244" y="41504"/>
                    <a:pt x="9174" y="43384"/>
                    <a:pt x="11555" y="43710"/>
                  </a:cubicBezTo>
                  <a:cubicBezTo>
                    <a:pt x="11555" y="43710"/>
                    <a:pt x="10927" y="43840"/>
                    <a:pt x="10396" y="43840"/>
                  </a:cubicBezTo>
                  <a:cubicBezTo>
                    <a:pt x="10155" y="43840"/>
                    <a:pt x="9934" y="43813"/>
                    <a:pt x="9800" y="43735"/>
                  </a:cubicBezTo>
                  <a:lnTo>
                    <a:pt x="9800" y="43735"/>
                  </a:lnTo>
                  <a:cubicBezTo>
                    <a:pt x="10021" y="43882"/>
                    <a:pt x="12665" y="45517"/>
                    <a:pt x="15690" y="45517"/>
                  </a:cubicBezTo>
                  <a:cubicBezTo>
                    <a:pt x="15757" y="45517"/>
                    <a:pt x="15824" y="45516"/>
                    <a:pt x="15891" y="45514"/>
                  </a:cubicBezTo>
                  <a:lnTo>
                    <a:pt x="15891" y="45514"/>
                  </a:lnTo>
                  <a:cubicBezTo>
                    <a:pt x="15891" y="45514"/>
                    <a:pt x="15103" y="45717"/>
                    <a:pt x="14381" y="45717"/>
                  </a:cubicBezTo>
                  <a:cubicBezTo>
                    <a:pt x="14341" y="45717"/>
                    <a:pt x="14301" y="45716"/>
                    <a:pt x="14262" y="45715"/>
                  </a:cubicBezTo>
                  <a:lnTo>
                    <a:pt x="14262" y="45715"/>
                  </a:lnTo>
                  <a:cubicBezTo>
                    <a:pt x="14262" y="45715"/>
                    <a:pt x="17060" y="47301"/>
                    <a:pt x="20873" y="47301"/>
                  </a:cubicBezTo>
                  <a:cubicBezTo>
                    <a:pt x="22086" y="47301"/>
                    <a:pt x="23402" y="47141"/>
                    <a:pt x="24763" y="46717"/>
                  </a:cubicBezTo>
                  <a:lnTo>
                    <a:pt x="24763" y="46717"/>
                  </a:lnTo>
                  <a:cubicBezTo>
                    <a:pt x="24763" y="46717"/>
                    <a:pt x="23961" y="48722"/>
                    <a:pt x="22106" y="49198"/>
                  </a:cubicBezTo>
                  <a:lnTo>
                    <a:pt x="23234" y="49499"/>
                  </a:lnTo>
                  <a:cubicBezTo>
                    <a:pt x="23234" y="49499"/>
                    <a:pt x="21329" y="51078"/>
                    <a:pt x="20577" y="52031"/>
                  </a:cubicBezTo>
                  <a:lnTo>
                    <a:pt x="22207" y="51680"/>
                  </a:lnTo>
                  <a:lnTo>
                    <a:pt x="22207" y="51680"/>
                  </a:lnTo>
                  <a:cubicBezTo>
                    <a:pt x="22207" y="51680"/>
                    <a:pt x="21605" y="52933"/>
                    <a:pt x="21856" y="53935"/>
                  </a:cubicBezTo>
                  <a:lnTo>
                    <a:pt x="18648" y="59449"/>
                  </a:lnTo>
                  <a:cubicBezTo>
                    <a:pt x="18648" y="59449"/>
                    <a:pt x="18616" y="59401"/>
                    <a:pt x="18495" y="59401"/>
                  </a:cubicBezTo>
                  <a:cubicBezTo>
                    <a:pt x="18354" y="59401"/>
                    <a:pt x="18092" y="59466"/>
                    <a:pt x="17620" y="59750"/>
                  </a:cubicBezTo>
                  <a:cubicBezTo>
                    <a:pt x="16743" y="60276"/>
                    <a:pt x="13109" y="62707"/>
                    <a:pt x="12833" y="63334"/>
                  </a:cubicBezTo>
                  <a:cubicBezTo>
                    <a:pt x="12582" y="63960"/>
                    <a:pt x="13009" y="64136"/>
                    <a:pt x="13009" y="64136"/>
                  </a:cubicBezTo>
                  <a:cubicBezTo>
                    <a:pt x="13009" y="64136"/>
                    <a:pt x="13079" y="65292"/>
                    <a:pt x="14297" y="65292"/>
                  </a:cubicBezTo>
                  <a:cubicBezTo>
                    <a:pt x="14334" y="65292"/>
                    <a:pt x="14373" y="65291"/>
                    <a:pt x="14412" y="65289"/>
                  </a:cubicBezTo>
                  <a:cubicBezTo>
                    <a:pt x="14412" y="65289"/>
                    <a:pt x="14705" y="66123"/>
                    <a:pt x="15656" y="66123"/>
                  </a:cubicBezTo>
                  <a:cubicBezTo>
                    <a:pt x="15707" y="66123"/>
                    <a:pt x="15760" y="66121"/>
                    <a:pt x="15816" y="66116"/>
                  </a:cubicBezTo>
                  <a:cubicBezTo>
                    <a:pt x="16868" y="65991"/>
                    <a:pt x="17019" y="65740"/>
                    <a:pt x="17019" y="65740"/>
                  </a:cubicBezTo>
                  <a:cubicBezTo>
                    <a:pt x="17019" y="65740"/>
                    <a:pt x="19876" y="68146"/>
                    <a:pt x="24688" y="70051"/>
                  </a:cubicBezTo>
                  <a:lnTo>
                    <a:pt x="23084" y="73910"/>
                  </a:lnTo>
                  <a:cubicBezTo>
                    <a:pt x="23084" y="73910"/>
                    <a:pt x="25765" y="73559"/>
                    <a:pt x="27921" y="71655"/>
                  </a:cubicBezTo>
                  <a:lnTo>
                    <a:pt x="27921" y="71655"/>
                  </a:lnTo>
                  <a:lnTo>
                    <a:pt x="26693" y="75615"/>
                  </a:lnTo>
                  <a:cubicBezTo>
                    <a:pt x="26693" y="75615"/>
                    <a:pt x="29074" y="75239"/>
                    <a:pt x="31179" y="72281"/>
                  </a:cubicBezTo>
                  <a:lnTo>
                    <a:pt x="31179" y="72281"/>
                  </a:lnTo>
                  <a:lnTo>
                    <a:pt x="30076" y="76266"/>
                  </a:lnTo>
                  <a:cubicBezTo>
                    <a:pt x="30076" y="76266"/>
                    <a:pt x="33159" y="75439"/>
                    <a:pt x="34663" y="73058"/>
                  </a:cubicBezTo>
                  <a:lnTo>
                    <a:pt x="34663" y="73058"/>
                  </a:lnTo>
                  <a:lnTo>
                    <a:pt x="33886" y="76717"/>
                  </a:lnTo>
                  <a:cubicBezTo>
                    <a:pt x="33886" y="76717"/>
                    <a:pt x="35866" y="76392"/>
                    <a:pt x="36618" y="73434"/>
                  </a:cubicBezTo>
                  <a:cubicBezTo>
                    <a:pt x="37344" y="76392"/>
                    <a:pt x="39324" y="76717"/>
                    <a:pt x="39324" y="76717"/>
                  </a:cubicBezTo>
                  <a:lnTo>
                    <a:pt x="38547" y="73058"/>
                  </a:lnTo>
                  <a:lnTo>
                    <a:pt x="38547" y="73058"/>
                  </a:lnTo>
                  <a:cubicBezTo>
                    <a:pt x="40051" y="75439"/>
                    <a:pt x="43134" y="76266"/>
                    <a:pt x="43134" y="76266"/>
                  </a:cubicBezTo>
                  <a:lnTo>
                    <a:pt x="42031" y="72281"/>
                  </a:lnTo>
                  <a:lnTo>
                    <a:pt x="42031" y="72281"/>
                  </a:lnTo>
                  <a:cubicBezTo>
                    <a:pt x="44136" y="75239"/>
                    <a:pt x="46517" y="75615"/>
                    <a:pt x="46517" y="75615"/>
                  </a:cubicBezTo>
                  <a:lnTo>
                    <a:pt x="45289" y="71655"/>
                  </a:lnTo>
                  <a:lnTo>
                    <a:pt x="45289" y="71655"/>
                  </a:lnTo>
                  <a:cubicBezTo>
                    <a:pt x="47470" y="73559"/>
                    <a:pt x="50127" y="73910"/>
                    <a:pt x="50127" y="73910"/>
                  </a:cubicBezTo>
                  <a:lnTo>
                    <a:pt x="48522" y="70051"/>
                  </a:lnTo>
                  <a:cubicBezTo>
                    <a:pt x="53335" y="68146"/>
                    <a:pt x="56192" y="65740"/>
                    <a:pt x="56192" y="65740"/>
                  </a:cubicBezTo>
                  <a:cubicBezTo>
                    <a:pt x="56192" y="65740"/>
                    <a:pt x="56342" y="65991"/>
                    <a:pt x="57420" y="66116"/>
                  </a:cubicBezTo>
                  <a:cubicBezTo>
                    <a:pt x="57474" y="66121"/>
                    <a:pt x="57526" y="66123"/>
                    <a:pt x="57576" y="66123"/>
                  </a:cubicBezTo>
                  <a:cubicBezTo>
                    <a:pt x="58505" y="66123"/>
                    <a:pt x="58798" y="65289"/>
                    <a:pt x="58798" y="65289"/>
                  </a:cubicBezTo>
                  <a:cubicBezTo>
                    <a:pt x="58838" y="65291"/>
                    <a:pt x="58876" y="65292"/>
                    <a:pt x="58913" y="65292"/>
                  </a:cubicBezTo>
                  <a:cubicBezTo>
                    <a:pt x="60131" y="65292"/>
                    <a:pt x="60202" y="64136"/>
                    <a:pt x="60202" y="64136"/>
                  </a:cubicBezTo>
                  <a:cubicBezTo>
                    <a:pt x="60202" y="64136"/>
                    <a:pt x="60653" y="63960"/>
                    <a:pt x="60377" y="63334"/>
                  </a:cubicBezTo>
                  <a:cubicBezTo>
                    <a:pt x="60101" y="62707"/>
                    <a:pt x="56467" y="60276"/>
                    <a:pt x="55590" y="59750"/>
                  </a:cubicBezTo>
                  <a:cubicBezTo>
                    <a:pt x="55118" y="59466"/>
                    <a:pt x="54856" y="59401"/>
                    <a:pt x="54715" y="59401"/>
                  </a:cubicBezTo>
                  <a:cubicBezTo>
                    <a:pt x="54595" y="59401"/>
                    <a:pt x="54563" y="59449"/>
                    <a:pt x="54563" y="59449"/>
                  </a:cubicBezTo>
                  <a:lnTo>
                    <a:pt x="51355" y="53935"/>
                  </a:lnTo>
                  <a:cubicBezTo>
                    <a:pt x="51605" y="52933"/>
                    <a:pt x="51004" y="51680"/>
                    <a:pt x="51004" y="51680"/>
                  </a:cubicBezTo>
                  <a:lnTo>
                    <a:pt x="51004" y="51680"/>
                  </a:lnTo>
                  <a:lnTo>
                    <a:pt x="52633" y="52031"/>
                  </a:lnTo>
                  <a:cubicBezTo>
                    <a:pt x="51881" y="51078"/>
                    <a:pt x="49976" y="49499"/>
                    <a:pt x="49976" y="49499"/>
                  </a:cubicBezTo>
                  <a:lnTo>
                    <a:pt x="51104" y="49198"/>
                  </a:lnTo>
                  <a:cubicBezTo>
                    <a:pt x="49249" y="48722"/>
                    <a:pt x="48447" y="46717"/>
                    <a:pt x="48447" y="46717"/>
                  </a:cubicBezTo>
                  <a:lnTo>
                    <a:pt x="48447" y="46717"/>
                  </a:lnTo>
                  <a:cubicBezTo>
                    <a:pt x="49808" y="47141"/>
                    <a:pt x="51124" y="47301"/>
                    <a:pt x="52338" y="47301"/>
                  </a:cubicBezTo>
                  <a:cubicBezTo>
                    <a:pt x="56150" y="47301"/>
                    <a:pt x="58949" y="45715"/>
                    <a:pt x="58949" y="45715"/>
                  </a:cubicBezTo>
                  <a:lnTo>
                    <a:pt x="58949" y="45715"/>
                  </a:lnTo>
                  <a:cubicBezTo>
                    <a:pt x="58909" y="45716"/>
                    <a:pt x="58869" y="45717"/>
                    <a:pt x="58829" y="45717"/>
                  </a:cubicBezTo>
                  <a:cubicBezTo>
                    <a:pt x="58107" y="45717"/>
                    <a:pt x="57320" y="45514"/>
                    <a:pt x="57320" y="45514"/>
                  </a:cubicBezTo>
                  <a:lnTo>
                    <a:pt x="57320" y="45514"/>
                  </a:lnTo>
                  <a:cubicBezTo>
                    <a:pt x="57387" y="45516"/>
                    <a:pt x="57453" y="45517"/>
                    <a:pt x="57520" y="45517"/>
                  </a:cubicBezTo>
                  <a:cubicBezTo>
                    <a:pt x="60545" y="45517"/>
                    <a:pt x="63189" y="43882"/>
                    <a:pt x="63410" y="43735"/>
                  </a:cubicBezTo>
                  <a:lnTo>
                    <a:pt x="63410" y="43735"/>
                  </a:lnTo>
                  <a:cubicBezTo>
                    <a:pt x="63277" y="43813"/>
                    <a:pt x="63055" y="43840"/>
                    <a:pt x="62814" y="43840"/>
                  </a:cubicBezTo>
                  <a:cubicBezTo>
                    <a:pt x="62283" y="43840"/>
                    <a:pt x="61655" y="43710"/>
                    <a:pt x="61655" y="43710"/>
                  </a:cubicBezTo>
                  <a:cubicBezTo>
                    <a:pt x="64036" y="43384"/>
                    <a:pt x="65966" y="41504"/>
                    <a:pt x="65966" y="41504"/>
                  </a:cubicBezTo>
                  <a:lnTo>
                    <a:pt x="65966" y="41504"/>
                  </a:lnTo>
                  <a:cubicBezTo>
                    <a:pt x="65799" y="41538"/>
                    <a:pt x="65579" y="41549"/>
                    <a:pt x="65360" y="41549"/>
                  </a:cubicBezTo>
                  <a:cubicBezTo>
                    <a:pt x="64922" y="41549"/>
                    <a:pt x="64487" y="41504"/>
                    <a:pt x="64487" y="41504"/>
                  </a:cubicBezTo>
                  <a:cubicBezTo>
                    <a:pt x="67119" y="40802"/>
                    <a:pt x="68147" y="39148"/>
                    <a:pt x="68147" y="39148"/>
                  </a:cubicBezTo>
                  <a:lnTo>
                    <a:pt x="68147" y="39148"/>
                  </a:lnTo>
                  <a:cubicBezTo>
                    <a:pt x="67921" y="39223"/>
                    <a:pt x="67696" y="39249"/>
                    <a:pt x="67495" y="39249"/>
                  </a:cubicBezTo>
                  <a:cubicBezTo>
                    <a:pt x="67094" y="39249"/>
                    <a:pt x="66793" y="39148"/>
                    <a:pt x="66793" y="39148"/>
                  </a:cubicBezTo>
                  <a:cubicBezTo>
                    <a:pt x="69450" y="38196"/>
                    <a:pt x="70051" y="35991"/>
                    <a:pt x="70051" y="35990"/>
                  </a:cubicBezTo>
                  <a:lnTo>
                    <a:pt x="70051" y="35990"/>
                  </a:lnTo>
                  <a:cubicBezTo>
                    <a:pt x="69625" y="36266"/>
                    <a:pt x="68548" y="36366"/>
                    <a:pt x="68548" y="36366"/>
                  </a:cubicBezTo>
                  <a:cubicBezTo>
                    <a:pt x="70728" y="35088"/>
                    <a:pt x="71555" y="32482"/>
                    <a:pt x="71555" y="32482"/>
                  </a:cubicBezTo>
                  <a:lnTo>
                    <a:pt x="71555" y="32482"/>
                  </a:lnTo>
                  <a:cubicBezTo>
                    <a:pt x="71104" y="32933"/>
                    <a:pt x="69901" y="33058"/>
                    <a:pt x="69901" y="33058"/>
                  </a:cubicBezTo>
                  <a:cubicBezTo>
                    <a:pt x="71906" y="31304"/>
                    <a:pt x="72432" y="28597"/>
                    <a:pt x="72432" y="28597"/>
                  </a:cubicBezTo>
                  <a:lnTo>
                    <a:pt x="72432" y="28597"/>
                  </a:lnTo>
                  <a:cubicBezTo>
                    <a:pt x="71981" y="29173"/>
                    <a:pt x="70853" y="29649"/>
                    <a:pt x="70803" y="29649"/>
                  </a:cubicBezTo>
                  <a:cubicBezTo>
                    <a:pt x="72758" y="27644"/>
                    <a:pt x="73209" y="24787"/>
                    <a:pt x="73234" y="24687"/>
                  </a:cubicBezTo>
                  <a:lnTo>
                    <a:pt x="73234" y="24687"/>
                  </a:lnTo>
                  <a:cubicBezTo>
                    <a:pt x="72833" y="25414"/>
                    <a:pt x="71129" y="25965"/>
                    <a:pt x="71129" y="25965"/>
                  </a:cubicBezTo>
                  <a:cubicBezTo>
                    <a:pt x="73234" y="23259"/>
                    <a:pt x="73234" y="20201"/>
                    <a:pt x="73234" y="20201"/>
                  </a:cubicBezTo>
                  <a:lnTo>
                    <a:pt x="73234" y="20201"/>
                  </a:lnTo>
                  <a:cubicBezTo>
                    <a:pt x="72783" y="21128"/>
                    <a:pt x="71355" y="22106"/>
                    <a:pt x="71355" y="22106"/>
                  </a:cubicBezTo>
                  <a:cubicBezTo>
                    <a:pt x="72783" y="18823"/>
                    <a:pt x="72357" y="15440"/>
                    <a:pt x="72357" y="15439"/>
                  </a:cubicBezTo>
                  <a:lnTo>
                    <a:pt x="72357" y="15439"/>
                  </a:lnTo>
                  <a:cubicBezTo>
                    <a:pt x="72407" y="16742"/>
                    <a:pt x="70803" y="17795"/>
                    <a:pt x="70803" y="17795"/>
                  </a:cubicBezTo>
                  <a:cubicBezTo>
                    <a:pt x="71530" y="14286"/>
                    <a:pt x="70803" y="9298"/>
                    <a:pt x="70803" y="9298"/>
                  </a:cubicBezTo>
                  <a:cubicBezTo>
                    <a:pt x="70528" y="10552"/>
                    <a:pt x="69450" y="11654"/>
                    <a:pt x="69450" y="11654"/>
                  </a:cubicBezTo>
                  <a:cubicBezTo>
                    <a:pt x="70202" y="8196"/>
                    <a:pt x="69450" y="5514"/>
                    <a:pt x="69450" y="5514"/>
                  </a:cubicBezTo>
                  <a:cubicBezTo>
                    <a:pt x="69450" y="6341"/>
                    <a:pt x="68347" y="7469"/>
                    <a:pt x="68347" y="7469"/>
                  </a:cubicBezTo>
                  <a:cubicBezTo>
                    <a:pt x="68071" y="4512"/>
                    <a:pt x="66693" y="1"/>
                    <a:pt x="66693" y="0"/>
                  </a:cubicBezTo>
                  <a:lnTo>
                    <a:pt x="66693" y="0"/>
                  </a:lnTo>
                  <a:cubicBezTo>
                    <a:pt x="67119" y="12406"/>
                    <a:pt x="51956" y="16842"/>
                    <a:pt x="48873" y="17895"/>
                  </a:cubicBezTo>
                  <a:cubicBezTo>
                    <a:pt x="45816" y="18948"/>
                    <a:pt x="43886" y="23284"/>
                    <a:pt x="43886" y="23284"/>
                  </a:cubicBezTo>
                  <a:cubicBezTo>
                    <a:pt x="43159" y="22958"/>
                    <a:pt x="42106" y="20527"/>
                    <a:pt x="42106" y="20527"/>
                  </a:cubicBezTo>
                  <a:lnTo>
                    <a:pt x="42106" y="20527"/>
                  </a:lnTo>
                  <a:cubicBezTo>
                    <a:pt x="42432" y="20711"/>
                    <a:pt x="42790" y="20751"/>
                    <a:pt x="43040" y="20751"/>
                  </a:cubicBezTo>
                  <a:cubicBezTo>
                    <a:pt x="43232" y="20751"/>
                    <a:pt x="43360" y="20727"/>
                    <a:pt x="43360" y="20727"/>
                  </a:cubicBezTo>
                  <a:cubicBezTo>
                    <a:pt x="41806" y="19925"/>
                    <a:pt x="41179" y="16968"/>
                    <a:pt x="41179" y="16968"/>
                  </a:cubicBezTo>
                  <a:lnTo>
                    <a:pt x="41179" y="16968"/>
                  </a:lnTo>
                  <a:cubicBezTo>
                    <a:pt x="41381" y="17169"/>
                    <a:pt x="41803" y="17208"/>
                    <a:pt x="42096" y="17208"/>
                  </a:cubicBezTo>
                  <a:cubicBezTo>
                    <a:pt x="42276" y="17208"/>
                    <a:pt x="42407" y="17193"/>
                    <a:pt x="42407" y="17193"/>
                  </a:cubicBezTo>
                  <a:cubicBezTo>
                    <a:pt x="41756" y="16943"/>
                    <a:pt x="41029" y="15664"/>
                    <a:pt x="40753" y="15188"/>
                  </a:cubicBezTo>
                  <a:cubicBezTo>
                    <a:pt x="40753" y="15188"/>
                    <a:pt x="40402" y="11554"/>
                    <a:pt x="41655" y="10877"/>
                  </a:cubicBezTo>
                  <a:cubicBezTo>
                    <a:pt x="42933" y="10201"/>
                    <a:pt x="43660" y="8923"/>
                    <a:pt x="43660" y="8923"/>
                  </a:cubicBezTo>
                  <a:lnTo>
                    <a:pt x="43660" y="8923"/>
                  </a:lnTo>
                  <a:cubicBezTo>
                    <a:pt x="43435" y="9006"/>
                    <a:pt x="43134" y="9034"/>
                    <a:pt x="42833" y="9034"/>
                  </a:cubicBezTo>
                  <a:cubicBezTo>
                    <a:pt x="42232" y="9034"/>
                    <a:pt x="41630" y="8923"/>
                    <a:pt x="41630" y="8923"/>
                  </a:cubicBezTo>
                  <a:cubicBezTo>
                    <a:pt x="43009" y="8547"/>
                    <a:pt x="43660" y="7118"/>
                    <a:pt x="43660" y="7118"/>
                  </a:cubicBezTo>
                  <a:lnTo>
                    <a:pt x="43660" y="7118"/>
                  </a:lnTo>
                  <a:cubicBezTo>
                    <a:pt x="43660" y="7118"/>
                    <a:pt x="42257" y="7795"/>
                    <a:pt x="40402" y="7795"/>
                  </a:cubicBezTo>
                  <a:cubicBezTo>
                    <a:pt x="40369" y="7795"/>
                    <a:pt x="40335" y="7795"/>
                    <a:pt x="40302" y="7795"/>
                  </a:cubicBezTo>
                  <a:cubicBezTo>
                    <a:pt x="38422" y="7745"/>
                    <a:pt x="36618" y="7118"/>
                    <a:pt x="36618" y="7118"/>
                  </a:cubicBezTo>
                  <a:cubicBezTo>
                    <a:pt x="35780" y="7016"/>
                    <a:pt x="34738" y="6868"/>
                    <a:pt x="33734" y="6868"/>
                  </a:cubicBezTo>
                  <a:cubicBezTo>
                    <a:pt x="32515" y="6868"/>
                    <a:pt x="31351" y="7086"/>
                    <a:pt x="30678" y="7870"/>
                  </a:cubicBezTo>
                  <a:cubicBezTo>
                    <a:pt x="29249" y="9499"/>
                    <a:pt x="27770" y="8973"/>
                    <a:pt x="26517" y="10050"/>
                  </a:cubicBezTo>
                  <a:cubicBezTo>
                    <a:pt x="25264" y="11153"/>
                    <a:pt x="25540" y="14386"/>
                    <a:pt x="25540" y="14386"/>
                  </a:cubicBezTo>
                  <a:cubicBezTo>
                    <a:pt x="25540" y="14386"/>
                    <a:pt x="26764" y="12305"/>
                    <a:pt x="28583" y="12305"/>
                  </a:cubicBezTo>
                  <a:cubicBezTo>
                    <a:pt x="28605" y="12305"/>
                    <a:pt x="28626" y="12305"/>
                    <a:pt x="28648" y="12306"/>
                  </a:cubicBezTo>
                  <a:cubicBezTo>
                    <a:pt x="30527" y="12356"/>
                    <a:pt x="31781" y="12857"/>
                    <a:pt x="31781" y="12857"/>
                  </a:cubicBezTo>
                  <a:cubicBezTo>
                    <a:pt x="31781" y="12857"/>
                    <a:pt x="30042" y="13781"/>
                    <a:pt x="28643" y="13781"/>
                  </a:cubicBezTo>
                  <a:cubicBezTo>
                    <a:pt x="28397" y="13781"/>
                    <a:pt x="28160" y="13752"/>
                    <a:pt x="27946" y="13684"/>
                  </a:cubicBezTo>
                  <a:lnTo>
                    <a:pt x="27946" y="13684"/>
                  </a:lnTo>
                  <a:cubicBezTo>
                    <a:pt x="27946" y="13685"/>
                    <a:pt x="30091" y="15076"/>
                    <a:pt x="31852" y="15076"/>
                  </a:cubicBezTo>
                  <a:cubicBezTo>
                    <a:pt x="32097" y="15076"/>
                    <a:pt x="32334" y="15049"/>
                    <a:pt x="32557" y="14988"/>
                  </a:cubicBezTo>
                  <a:lnTo>
                    <a:pt x="32557" y="14988"/>
                  </a:lnTo>
                  <a:cubicBezTo>
                    <a:pt x="32557" y="14988"/>
                    <a:pt x="31605" y="16867"/>
                    <a:pt x="30803" y="17193"/>
                  </a:cubicBezTo>
                  <a:cubicBezTo>
                    <a:pt x="30803" y="17193"/>
                    <a:pt x="30934" y="17208"/>
                    <a:pt x="31114" y="17208"/>
                  </a:cubicBezTo>
                  <a:cubicBezTo>
                    <a:pt x="31407" y="17208"/>
                    <a:pt x="31829" y="17169"/>
                    <a:pt x="32031" y="16968"/>
                  </a:cubicBezTo>
                  <a:lnTo>
                    <a:pt x="32031" y="16968"/>
                  </a:lnTo>
                  <a:cubicBezTo>
                    <a:pt x="32031" y="16968"/>
                    <a:pt x="31405" y="19925"/>
                    <a:pt x="29851" y="20727"/>
                  </a:cubicBezTo>
                  <a:cubicBezTo>
                    <a:pt x="29851" y="20727"/>
                    <a:pt x="29983" y="20751"/>
                    <a:pt x="30181" y="20751"/>
                  </a:cubicBezTo>
                  <a:cubicBezTo>
                    <a:pt x="30437" y="20751"/>
                    <a:pt x="30803" y="20711"/>
                    <a:pt x="31129" y="20527"/>
                  </a:cubicBezTo>
                  <a:lnTo>
                    <a:pt x="31129" y="20527"/>
                  </a:lnTo>
                  <a:cubicBezTo>
                    <a:pt x="31129" y="20527"/>
                    <a:pt x="30051" y="22958"/>
                    <a:pt x="29324" y="23284"/>
                  </a:cubicBezTo>
                  <a:cubicBezTo>
                    <a:pt x="29324" y="23284"/>
                    <a:pt x="27395" y="18948"/>
                    <a:pt x="24337" y="17895"/>
                  </a:cubicBezTo>
                  <a:cubicBezTo>
                    <a:pt x="21254" y="16842"/>
                    <a:pt x="6091" y="12406"/>
                    <a:pt x="6517" y="0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224050" y="4497850"/>
              <a:ext cx="708675" cy="265375"/>
            </a:xfrm>
            <a:custGeom>
              <a:avLst/>
              <a:gdLst/>
              <a:ahLst/>
              <a:cxnLst/>
              <a:rect l="l" t="t" r="r" b="b"/>
              <a:pathLst>
                <a:path w="28347" h="10615" extrusionOk="0">
                  <a:moveTo>
                    <a:pt x="9624" y="1"/>
                  </a:moveTo>
                  <a:cubicBezTo>
                    <a:pt x="9624" y="1"/>
                    <a:pt x="2306" y="2557"/>
                    <a:pt x="0" y="9600"/>
                  </a:cubicBezTo>
                  <a:cubicBezTo>
                    <a:pt x="0" y="10276"/>
                    <a:pt x="7087" y="10615"/>
                    <a:pt x="14173" y="10615"/>
                  </a:cubicBezTo>
                  <a:cubicBezTo>
                    <a:pt x="21260" y="10615"/>
                    <a:pt x="28346" y="10276"/>
                    <a:pt x="28346" y="9600"/>
                  </a:cubicBezTo>
                  <a:cubicBezTo>
                    <a:pt x="26065" y="2557"/>
                    <a:pt x="18722" y="1"/>
                    <a:pt x="18722" y="1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KELOMPOK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7"/>
          <p:cNvSpPr/>
          <p:nvPr/>
        </p:nvSpPr>
        <p:spPr>
          <a:xfrm>
            <a:off x="4987100" y="1790025"/>
            <a:ext cx="627299" cy="714030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47"/>
          <p:cNvSpPr/>
          <p:nvPr/>
        </p:nvSpPr>
        <p:spPr>
          <a:xfrm>
            <a:off x="1266650" y="3176187"/>
            <a:ext cx="627299" cy="714030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47"/>
          <p:cNvSpPr/>
          <p:nvPr/>
        </p:nvSpPr>
        <p:spPr>
          <a:xfrm>
            <a:off x="4987100" y="3179037"/>
            <a:ext cx="627299" cy="714030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7"/>
          <p:cNvSpPr/>
          <p:nvPr/>
        </p:nvSpPr>
        <p:spPr>
          <a:xfrm>
            <a:off x="1266650" y="1787175"/>
            <a:ext cx="627299" cy="714030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47"/>
          <p:cNvSpPr txBox="1">
            <a:spLocks noGrp="1"/>
          </p:cNvSpPr>
          <p:nvPr>
            <p:ph type="title"/>
          </p:nvPr>
        </p:nvSpPr>
        <p:spPr>
          <a:xfrm>
            <a:off x="2022450" y="1989700"/>
            <a:ext cx="2707148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err="1" smtClean="0"/>
              <a:t>Menjelaskan</a:t>
            </a:r>
            <a:r>
              <a:rPr lang="en-US" sz="1400" dirty="0" smtClean="0"/>
              <a:t> UUD 45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hukum</a:t>
            </a:r>
            <a:r>
              <a:rPr lang="en-US" sz="1400" dirty="0" smtClean="0"/>
              <a:t> </a:t>
            </a:r>
            <a:r>
              <a:rPr lang="en-US" sz="1400" dirty="0" err="1" smtClean="0"/>
              <a:t>dasar</a:t>
            </a:r>
            <a:r>
              <a:rPr lang="en-US" sz="1400" dirty="0" smtClean="0"/>
              <a:t> </a:t>
            </a:r>
            <a:r>
              <a:rPr lang="en-US" sz="1400" dirty="0" err="1" smtClean="0"/>
              <a:t>tertulis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sz="1400" dirty="0"/>
          </a:p>
        </p:txBody>
      </p:sp>
      <p:sp>
        <p:nvSpPr>
          <p:cNvPr id="1634" name="Google Shape;1634;p47"/>
          <p:cNvSpPr txBox="1">
            <a:spLocks noGrp="1"/>
          </p:cNvSpPr>
          <p:nvPr>
            <p:ph type="title" idx="8"/>
          </p:nvPr>
        </p:nvSpPr>
        <p:spPr>
          <a:xfrm>
            <a:off x="1134500" y="1875513"/>
            <a:ext cx="891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35" name="Google Shape;1635;p47"/>
          <p:cNvSpPr txBox="1">
            <a:spLocks noGrp="1"/>
          </p:cNvSpPr>
          <p:nvPr>
            <p:ph type="title" idx="9"/>
          </p:nvPr>
        </p:nvSpPr>
        <p:spPr>
          <a:xfrm>
            <a:off x="4854950" y="1879738"/>
            <a:ext cx="891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36" name="Google Shape;1636;p47"/>
          <p:cNvSpPr txBox="1">
            <a:spLocks noGrp="1"/>
          </p:cNvSpPr>
          <p:nvPr>
            <p:ph type="title" idx="13"/>
          </p:nvPr>
        </p:nvSpPr>
        <p:spPr>
          <a:xfrm>
            <a:off x="1134487" y="3252700"/>
            <a:ext cx="891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37" name="Google Shape;1637;p47"/>
          <p:cNvSpPr txBox="1">
            <a:spLocks noGrp="1"/>
          </p:cNvSpPr>
          <p:nvPr>
            <p:ph type="title" idx="14"/>
          </p:nvPr>
        </p:nvSpPr>
        <p:spPr>
          <a:xfrm>
            <a:off x="690255" y="489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/>
                </a:solidFill>
              </a:rPr>
              <a:t>Table of contents</a:t>
            </a:r>
            <a:endParaRPr sz="2800" b="1" dirty="0">
              <a:solidFill>
                <a:schemeClr val="accent3"/>
              </a:solidFill>
            </a:endParaRPr>
          </a:p>
        </p:txBody>
      </p:sp>
      <p:sp>
        <p:nvSpPr>
          <p:cNvPr id="1638" name="Google Shape;1638;p47"/>
          <p:cNvSpPr txBox="1">
            <a:spLocks noGrp="1"/>
          </p:cNvSpPr>
          <p:nvPr>
            <p:ph type="title" idx="15"/>
          </p:nvPr>
        </p:nvSpPr>
        <p:spPr>
          <a:xfrm>
            <a:off x="4854962" y="3254125"/>
            <a:ext cx="891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idx="4"/>
          </p:nvPr>
        </p:nvSpPr>
        <p:spPr>
          <a:xfrm>
            <a:off x="5780739" y="2034058"/>
            <a:ext cx="2710310" cy="385500"/>
          </a:xfrm>
        </p:spPr>
        <p:txBody>
          <a:bodyPr/>
          <a:lstStyle/>
          <a:p>
            <a:r>
              <a:rPr lang="en-US" sz="1400" dirty="0" err="1"/>
              <a:t>Menjelaskan</a:t>
            </a:r>
            <a:r>
              <a:rPr lang="en-US" sz="1400" dirty="0"/>
              <a:t> UUD 45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hukum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tertulis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Subtitle 5"/>
          <p:cNvSpPr>
            <a:spLocks noGrp="1"/>
          </p:cNvSpPr>
          <p:nvPr>
            <p:ph type="title" idx="2"/>
          </p:nvPr>
        </p:nvSpPr>
        <p:spPr>
          <a:xfrm>
            <a:off x="2022450" y="3791529"/>
            <a:ext cx="3492835" cy="385763"/>
          </a:xfrm>
        </p:spPr>
        <p:txBody>
          <a:bodyPr/>
          <a:lstStyle/>
          <a:p>
            <a:r>
              <a:rPr lang="en-US" sz="1400" dirty="0" err="1"/>
              <a:t>Mendeskripsikan</a:t>
            </a:r>
            <a:r>
              <a:rPr lang="en-US" sz="1400" dirty="0"/>
              <a:t> UUD 45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konstitusi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RI</a:t>
            </a:r>
            <a:br>
              <a:rPr lang="en-US" sz="1400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6" name="Subtitle 6"/>
          <p:cNvSpPr>
            <a:spLocks noGrp="1"/>
          </p:cNvSpPr>
          <p:nvPr>
            <p:ph type="title" idx="6"/>
          </p:nvPr>
        </p:nvSpPr>
        <p:spPr>
          <a:xfrm>
            <a:off x="5696377" y="3219257"/>
            <a:ext cx="2879035" cy="384175"/>
          </a:xfrm>
        </p:spPr>
        <p:txBody>
          <a:bodyPr/>
          <a:lstStyle/>
          <a:p>
            <a:pPr lvl="0"/>
            <a:r>
              <a:rPr lang="en-US" sz="1400" dirty="0" err="1"/>
              <a:t>Mendeskripsikan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pemerintahan</a:t>
            </a:r>
            <a:r>
              <a:rPr lang="en-US" sz="1400" dirty="0"/>
              <a:t> </a:t>
            </a:r>
            <a:r>
              <a:rPr lang="en-US" sz="1400" dirty="0" err="1"/>
              <a:t>menurut</a:t>
            </a:r>
            <a:r>
              <a:rPr lang="en-US" sz="1400" dirty="0"/>
              <a:t> UUD 1945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6"/>
          <p:cNvSpPr/>
          <p:nvPr/>
        </p:nvSpPr>
        <p:spPr>
          <a:xfrm>
            <a:off x="538463" y="1012050"/>
            <a:ext cx="7717500" cy="4004330"/>
          </a:xfrm>
          <a:prstGeom prst="roundRect">
            <a:avLst>
              <a:gd name="adj" fmla="val 8701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Undang-Undang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(UUD)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kesatuan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republic Indonesia,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ditetapkan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PPKI (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panitia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persiapan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kemerdekaan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Indonesia)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Undang-undang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memiliki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peranan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sangat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penting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pelaksanaan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ketatanegaraan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Indonesia.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Peranannya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dilihat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kandungan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terdapat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mengandung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nilai-nilai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luhur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bangsa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Indonesia,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pembukaan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diikat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pasal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ayat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dijelaskan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batang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tubuh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perkembangannya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batang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tubuh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diamandemen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sebanyak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kali.</a:t>
            </a:r>
          </a:p>
          <a:p>
            <a:endParaRPr lang="en-US" sz="1300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Amandemen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bertujuan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memperjelas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hukum-hukum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terkandung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membentuk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dijelaskan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demi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penyempurnaan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dilakukannya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amandemen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diharapkan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memenuhi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kebutuhan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pelaksanaan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ketatanegaraan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melakukan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pelanggaran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terhadapnya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Pemikiran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melaksanakan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amandemen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didasarkan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kenyataan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terjadi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selama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masa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pemerintahan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lama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baru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kehidupan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ketatanegaraan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berjalan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sentralisasi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kekuasaan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sepenuhnya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ditangan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latar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belakang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peraturan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diganggu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gugat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Amandemen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dilaksanakan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bangsa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sejak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1999,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amandemen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pertama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dilaksanakan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memberikan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tambahan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perubahan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terhadap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9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pasal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</a:t>
            </a:r>
            <a:r>
              <a:rPr lang="en-US" sz="1300" dirty="0" smtClean="0"/>
              <a:t>. </a:t>
            </a:r>
            <a:endParaRPr lang="en-US" sz="1300" dirty="0"/>
          </a:p>
        </p:txBody>
      </p:sp>
      <p:sp>
        <p:nvSpPr>
          <p:cNvPr id="1614" name="Google Shape;1614;p46"/>
          <p:cNvSpPr txBox="1">
            <a:spLocks noGrp="1"/>
          </p:cNvSpPr>
          <p:nvPr>
            <p:ph type="title"/>
          </p:nvPr>
        </p:nvSpPr>
        <p:spPr>
          <a:xfrm>
            <a:off x="630931" y="154113"/>
            <a:ext cx="7717500" cy="865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3"/>
                </a:solidFill>
              </a:rPr>
              <a:t>Apa Itu Undang-Undang Dasar 1945</a:t>
            </a:r>
            <a:endParaRPr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12;p46"/>
          <p:cNvSpPr/>
          <p:nvPr/>
        </p:nvSpPr>
        <p:spPr>
          <a:xfrm>
            <a:off x="500379" y="808472"/>
            <a:ext cx="7754609" cy="3552346"/>
          </a:xfrm>
          <a:prstGeom prst="roundRect">
            <a:avLst>
              <a:gd name="adj" fmla="val 8701"/>
            </a:avLst>
          </a:prstGeom>
          <a:solidFill>
            <a:schemeClr val="tx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300" dirty="0"/>
          </a:p>
        </p:txBody>
      </p:sp>
      <p:sp>
        <p:nvSpPr>
          <p:cNvPr id="1643" name="Google Shape;1643;p48"/>
          <p:cNvSpPr txBox="1">
            <a:spLocks noGrp="1"/>
          </p:cNvSpPr>
          <p:nvPr>
            <p:ph type="title"/>
          </p:nvPr>
        </p:nvSpPr>
        <p:spPr>
          <a:xfrm>
            <a:off x="500380" y="-221709"/>
            <a:ext cx="10636808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2400" dirty="0">
                <a:solidFill>
                  <a:schemeClr val="tx2"/>
                </a:solidFill>
              </a:rPr>
              <a:t>PENJELASAN UUD 1945 SEBAGAI HUKUM DASAR TERTULIS</a:t>
            </a:r>
            <a:endParaRPr sz="2400" dirty="0">
              <a:solidFill>
                <a:schemeClr val="tx2"/>
              </a:solidFill>
            </a:endParaRPr>
          </a:p>
        </p:txBody>
      </p:sp>
      <p:sp>
        <p:nvSpPr>
          <p:cNvPr id="1644" name="Google Shape;1644;p48"/>
          <p:cNvSpPr txBox="1">
            <a:spLocks noGrp="1"/>
          </p:cNvSpPr>
          <p:nvPr>
            <p:ph type="body" idx="1"/>
          </p:nvPr>
        </p:nvSpPr>
        <p:spPr>
          <a:xfrm>
            <a:off x="629690" y="0"/>
            <a:ext cx="7625299" cy="4569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SzPts val="1100"/>
              <a:buNone/>
            </a:pPr>
            <a:r>
              <a:rPr lang="en-US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UUD NRI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1945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mengandung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sejumlah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norma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aturan-aturan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serta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paling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pokok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ditaati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seluruh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bangsa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demikian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semua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pemerintah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Masyarakat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sejalan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berlandasan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Undang-Undang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en-US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algn="l">
              <a:buSzPts val="1100"/>
              <a:buNone/>
            </a:pP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algn="l">
              <a:buSzPts val="1100"/>
              <a:buNone/>
            </a:pPr>
            <a:r>
              <a:rPr lang="en-US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Jadi</a:t>
            </a: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perlu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ditegaskan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bahwa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kedudukan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NRI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1945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makna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bahwa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</a:t>
            </a: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NRI 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1945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acuan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sekaligus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rujukan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bagi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pembentukan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peraturan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perundang-undangan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bawahnya</a:t>
            </a:r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62"/>
          <p:cNvSpPr/>
          <p:nvPr/>
        </p:nvSpPr>
        <p:spPr>
          <a:xfrm>
            <a:off x="185745" y="734646"/>
            <a:ext cx="8510000" cy="4188002"/>
          </a:xfrm>
          <a:prstGeom prst="roundRect">
            <a:avLst>
              <a:gd name="adj" fmla="val 8701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Berbeda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dicantumkan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peraturan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perundang-undangan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hidup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kehidupan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masyarakat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praktik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ketatanegaraan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b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berubah-ubah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disebabkan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peraturannya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berganti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sewaktu-waktu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cocok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kondisi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kepentingan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menghendakinya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Semacam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halnya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Indonesia,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memandang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sudut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pandang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rimba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Bila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kita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maknai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Cuma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sepintas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saja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hingga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kita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tangkap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kejam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mencermati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keadilan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terdapat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dikatakan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pula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kalau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siapa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saja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hingga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wajib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kokoh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melaksanakan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apapun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demi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menggapai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kemenangan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Ciri-ciri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 Isi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maupun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praktiknya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bertentangan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 Ada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kebiasaan-kebiasaan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dilakukan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berulang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kali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penyelenggaraan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0"/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digunakan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pelengkap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diterapkan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sesuai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perkembangan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zaman.</a:t>
            </a:r>
          </a:p>
          <a:p>
            <a:pPr lvl="0"/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Meskipun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memandang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tertulis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aturan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penyelenggaraan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yang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dipatuhi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2338" name="Google Shape;2338;p62"/>
          <p:cNvSpPr txBox="1">
            <a:spLocks noGrp="1"/>
          </p:cNvSpPr>
          <p:nvPr>
            <p:ph type="title"/>
          </p:nvPr>
        </p:nvSpPr>
        <p:spPr>
          <a:xfrm>
            <a:off x="309034" y="1182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/>
              <a:t>PENJELASAN UUD 1945 SEBAGAI HUKUM DASAR TIDAK TERTULIS</a:t>
            </a:r>
            <a:endParaRPr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612;p46"/>
          <p:cNvSpPr/>
          <p:nvPr/>
        </p:nvSpPr>
        <p:spPr>
          <a:xfrm>
            <a:off x="356991" y="910072"/>
            <a:ext cx="8478665" cy="4105160"/>
          </a:xfrm>
          <a:prstGeom prst="roundRect">
            <a:avLst>
              <a:gd name="adj" fmla="val 8701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300" dirty="0"/>
          </a:p>
        </p:txBody>
      </p: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742115" y="56785"/>
            <a:ext cx="7670030" cy="9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MENDESKRIPSIKAN UUD 1945 SEBAGAI KONSTITUSI NEGARA RI</a:t>
            </a:r>
            <a:r>
              <a:rPr lang="en-US" sz="1800" dirty="0"/>
              <a:t/>
            </a:r>
            <a:br>
              <a:rPr lang="en-US" sz="1800" dirty="0"/>
            </a:br>
            <a:endParaRPr sz="1800"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84037" y="1131106"/>
            <a:ext cx="8591738" cy="4012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UUD 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1945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bangsa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dokumen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dokumen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politik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ID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memuat</a:t>
            </a:r>
            <a:r>
              <a:rPr lang="en-ID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cita-cita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dasar-dasar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prinsip-prinsip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penyeleng-garaan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kehidupan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nasional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ID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umum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dipisahkan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satu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sama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lain. </a:t>
            </a:r>
            <a:r>
              <a:rPr lang="en-ID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Bahkan</a:t>
            </a:r>
            <a:r>
              <a:rPr lang="en-ID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setelah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abad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pertengahan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ditandai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ide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demokrasi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dikatakan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tampa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mungkin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terbentuk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dasarnya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Negara.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Dasar-dasar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penyelenggaraaan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bernegara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didasarkan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hukum</a:t>
            </a:r>
            <a:r>
              <a:rPr lang="en-ID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Negara yang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berlandaskan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kepada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dinamakan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konstitusional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Akan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tetapi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dikatakan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ideal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konstitusional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maka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tersebut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memenuhi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sifat-sifat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cirri-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ciri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ID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konstitusionalisme</a:t>
            </a:r>
            <a:r>
              <a:rPr lang="en-ID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n-US" sz="13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Jadi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tersebut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menganut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gagasan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tentang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konstitusionalisme,Konstitusionalisme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sendiri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ide,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gagasan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paham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sebab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bahasan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bab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terdiri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konstitusionalisme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Negara, UUD 1945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Negara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Republik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ketatanegaraan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Indonesia.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juga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instrumen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sangat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penting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Tanpa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penguasa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melakukan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saja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tanpa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batas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melaksanakan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kekuasaannya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tersebut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Para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ahli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mengemukakan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pengertian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A Hamid S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Attamimi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mengatakan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pentingnya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konstitusi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undang-undang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dasar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pemberi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pegangan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pemberi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batas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sekaligus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bagaimana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kekuasaan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dijalankan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12;p46"/>
          <p:cNvSpPr/>
          <p:nvPr/>
        </p:nvSpPr>
        <p:spPr>
          <a:xfrm>
            <a:off x="158429" y="657468"/>
            <a:ext cx="8800635" cy="4226826"/>
          </a:xfrm>
          <a:prstGeom prst="roundRect">
            <a:avLst>
              <a:gd name="adj" fmla="val 8701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300" dirty="0"/>
          </a:p>
        </p:txBody>
      </p:sp>
      <p:grpSp>
        <p:nvGrpSpPr>
          <p:cNvPr id="1818" name="Google Shape;1818;p50"/>
          <p:cNvGrpSpPr/>
          <p:nvPr/>
        </p:nvGrpSpPr>
        <p:grpSpPr>
          <a:xfrm>
            <a:off x="7963315" y="0"/>
            <a:ext cx="1180685" cy="1236837"/>
            <a:chOff x="3681280" y="1763390"/>
            <a:chExt cx="1781441" cy="1866165"/>
          </a:xfrm>
        </p:grpSpPr>
        <p:sp>
          <p:nvSpPr>
            <p:cNvPr id="1819" name="Google Shape;1819;p50"/>
            <p:cNvSpPr/>
            <p:nvPr/>
          </p:nvSpPr>
          <p:spPr>
            <a:xfrm>
              <a:off x="3681280" y="1763390"/>
              <a:ext cx="1781441" cy="1866165"/>
            </a:xfrm>
            <a:custGeom>
              <a:avLst/>
              <a:gdLst/>
              <a:ahLst/>
              <a:cxnLst/>
              <a:rect l="l" t="t" r="r" b="b"/>
              <a:pathLst>
                <a:path w="73235" h="76718" extrusionOk="0">
                  <a:moveTo>
                    <a:pt x="30101" y="53033"/>
                  </a:moveTo>
                  <a:lnTo>
                    <a:pt x="30527" y="53785"/>
                  </a:lnTo>
                  <a:cubicBezTo>
                    <a:pt x="30527" y="53785"/>
                    <a:pt x="30277" y="55214"/>
                    <a:pt x="30678" y="55715"/>
                  </a:cubicBezTo>
                  <a:lnTo>
                    <a:pt x="26718" y="65214"/>
                  </a:lnTo>
                  <a:cubicBezTo>
                    <a:pt x="24863" y="64512"/>
                    <a:pt x="22984" y="63635"/>
                    <a:pt x="21279" y="62482"/>
                  </a:cubicBezTo>
                  <a:cubicBezTo>
                    <a:pt x="21279" y="62482"/>
                    <a:pt x="22257" y="62231"/>
                    <a:pt x="21430" y="61304"/>
                  </a:cubicBezTo>
                  <a:cubicBezTo>
                    <a:pt x="20848" y="60634"/>
                    <a:pt x="20452" y="60534"/>
                    <a:pt x="20268" y="60534"/>
                  </a:cubicBezTo>
                  <a:cubicBezTo>
                    <a:pt x="20191" y="60534"/>
                    <a:pt x="20151" y="60552"/>
                    <a:pt x="20151" y="60552"/>
                  </a:cubicBezTo>
                  <a:lnTo>
                    <a:pt x="24613" y="55990"/>
                  </a:lnTo>
                  <a:cubicBezTo>
                    <a:pt x="24613" y="55990"/>
                    <a:pt x="25665" y="55840"/>
                    <a:pt x="26091" y="55289"/>
                  </a:cubicBezTo>
                  <a:lnTo>
                    <a:pt x="26166" y="56366"/>
                  </a:lnTo>
                  <a:cubicBezTo>
                    <a:pt x="26166" y="56366"/>
                    <a:pt x="27770" y="55038"/>
                    <a:pt x="27971" y="53885"/>
                  </a:cubicBezTo>
                  <a:cubicBezTo>
                    <a:pt x="27971" y="53885"/>
                    <a:pt x="28222" y="54637"/>
                    <a:pt x="28547" y="55088"/>
                  </a:cubicBezTo>
                  <a:lnTo>
                    <a:pt x="30101" y="53033"/>
                  </a:lnTo>
                  <a:close/>
                  <a:moveTo>
                    <a:pt x="43109" y="53033"/>
                  </a:moveTo>
                  <a:lnTo>
                    <a:pt x="44663" y="55088"/>
                  </a:lnTo>
                  <a:cubicBezTo>
                    <a:pt x="44989" y="54637"/>
                    <a:pt x="45239" y="53885"/>
                    <a:pt x="45239" y="53885"/>
                  </a:cubicBezTo>
                  <a:cubicBezTo>
                    <a:pt x="45440" y="55038"/>
                    <a:pt x="47044" y="56366"/>
                    <a:pt x="47044" y="56366"/>
                  </a:cubicBezTo>
                  <a:lnTo>
                    <a:pt x="47119" y="55289"/>
                  </a:lnTo>
                  <a:cubicBezTo>
                    <a:pt x="47545" y="55840"/>
                    <a:pt x="48623" y="55990"/>
                    <a:pt x="48623" y="55990"/>
                  </a:cubicBezTo>
                  <a:lnTo>
                    <a:pt x="53059" y="60552"/>
                  </a:lnTo>
                  <a:cubicBezTo>
                    <a:pt x="53059" y="60552"/>
                    <a:pt x="53019" y="60534"/>
                    <a:pt x="52942" y="60534"/>
                  </a:cubicBezTo>
                  <a:cubicBezTo>
                    <a:pt x="52759" y="60534"/>
                    <a:pt x="52363" y="60634"/>
                    <a:pt x="51781" y="61304"/>
                  </a:cubicBezTo>
                  <a:cubicBezTo>
                    <a:pt x="50954" y="62231"/>
                    <a:pt x="51931" y="62482"/>
                    <a:pt x="51931" y="62482"/>
                  </a:cubicBezTo>
                  <a:cubicBezTo>
                    <a:pt x="50227" y="63635"/>
                    <a:pt x="48347" y="64512"/>
                    <a:pt x="46492" y="65214"/>
                  </a:cubicBezTo>
                  <a:lnTo>
                    <a:pt x="42532" y="55715"/>
                  </a:lnTo>
                  <a:cubicBezTo>
                    <a:pt x="42933" y="55214"/>
                    <a:pt x="42683" y="53785"/>
                    <a:pt x="42683" y="53785"/>
                  </a:cubicBezTo>
                  <a:lnTo>
                    <a:pt x="43109" y="53033"/>
                  </a:lnTo>
                  <a:close/>
                  <a:moveTo>
                    <a:pt x="6517" y="0"/>
                  </a:moveTo>
                  <a:cubicBezTo>
                    <a:pt x="6517" y="1"/>
                    <a:pt x="5139" y="4512"/>
                    <a:pt x="4863" y="7469"/>
                  </a:cubicBezTo>
                  <a:cubicBezTo>
                    <a:pt x="4863" y="7469"/>
                    <a:pt x="3760" y="6341"/>
                    <a:pt x="3760" y="5514"/>
                  </a:cubicBezTo>
                  <a:cubicBezTo>
                    <a:pt x="3760" y="5514"/>
                    <a:pt x="3008" y="8196"/>
                    <a:pt x="3760" y="11654"/>
                  </a:cubicBezTo>
                  <a:cubicBezTo>
                    <a:pt x="3760" y="11654"/>
                    <a:pt x="2683" y="10552"/>
                    <a:pt x="2407" y="9298"/>
                  </a:cubicBezTo>
                  <a:cubicBezTo>
                    <a:pt x="2407" y="9298"/>
                    <a:pt x="1680" y="14286"/>
                    <a:pt x="2407" y="17795"/>
                  </a:cubicBezTo>
                  <a:cubicBezTo>
                    <a:pt x="2407" y="17795"/>
                    <a:pt x="803" y="16742"/>
                    <a:pt x="878" y="15439"/>
                  </a:cubicBezTo>
                  <a:lnTo>
                    <a:pt x="878" y="15439"/>
                  </a:lnTo>
                  <a:cubicBezTo>
                    <a:pt x="878" y="15440"/>
                    <a:pt x="427" y="18823"/>
                    <a:pt x="1856" y="22106"/>
                  </a:cubicBezTo>
                  <a:cubicBezTo>
                    <a:pt x="1856" y="22106"/>
                    <a:pt x="427" y="21128"/>
                    <a:pt x="1" y="20201"/>
                  </a:cubicBezTo>
                  <a:lnTo>
                    <a:pt x="1" y="20201"/>
                  </a:lnTo>
                  <a:cubicBezTo>
                    <a:pt x="1" y="20201"/>
                    <a:pt x="1" y="23259"/>
                    <a:pt x="2081" y="25965"/>
                  </a:cubicBezTo>
                  <a:cubicBezTo>
                    <a:pt x="2081" y="25965"/>
                    <a:pt x="377" y="25414"/>
                    <a:pt x="1" y="24687"/>
                  </a:cubicBezTo>
                  <a:lnTo>
                    <a:pt x="1" y="24687"/>
                  </a:lnTo>
                  <a:cubicBezTo>
                    <a:pt x="1" y="24787"/>
                    <a:pt x="452" y="27644"/>
                    <a:pt x="2407" y="29649"/>
                  </a:cubicBezTo>
                  <a:cubicBezTo>
                    <a:pt x="2357" y="29649"/>
                    <a:pt x="1254" y="29173"/>
                    <a:pt x="778" y="28597"/>
                  </a:cubicBezTo>
                  <a:lnTo>
                    <a:pt x="778" y="28597"/>
                  </a:lnTo>
                  <a:cubicBezTo>
                    <a:pt x="778" y="28597"/>
                    <a:pt x="1304" y="31304"/>
                    <a:pt x="3309" y="33058"/>
                  </a:cubicBezTo>
                  <a:cubicBezTo>
                    <a:pt x="3309" y="33058"/>
                    <a:pt x="2106" y="32933"/>
                    <a:pt x="1655" y="32482"/>
                  </a:cubicBezTo>
                  <a:lnTo>
                    <a:pt x="1655" y="32482"/>
                  </a:lnTo>
                  <a:cubicBezTo>
                    <a:pt x="1655" y="32482"/>
                    <a:pt x="2482" y="35088"/>
                    <a:pt x="4688" y="36366"/>
                  </a:cubicBezTo>
                  <a:cubicBezTo>
                    <a:pt x="4688" y="36366"/>
                    <a:pt x="3585" y="36266"/>
                    <a:pt x="3159" y="35990"/>
                  </a:cubicBezTo>
                  <a:lnTo>
                    <a:pt x="3159" y="35990"/>
                  </a:lnTo>
                  <a:cubicBezTo>
                    <a:pt x="3159" y="35991"/>
                    <a:pt x="3760" y="38196"/>
                    <a:pt x="6442" y="39148"/>
                  </a:cubicBezTo>
                  <a:cubicBezTo>
                    <a:pt x="6442" y="39148"/>
                    <a:pt x="6130" y="39249"/>
                    <a:pt x="5722" y="39249"/>
                  </a:cubicBezTo>
                  <a:cubicBezTo>
                    <a:pt x="5518" y="39249"/>
                    <a:pt x="5289" y="39223"/>
                    <a:pt x="5064" y="39148"/>
                  </a:cubicBezTo>
                  <a:lnTo>
                    <a:pt x="5064" y="39148"/>
                  </a:lnTo>
                  <a:cubicBezTo>
                    <a:pt x="5064" y="39148"/>
                    <a:pt x="6091" y="40802"/>
                    <a:pt x="8723" y="41504"/>
                  </a:cubicBezTo>
                  <a:cubicBezTo>
                    <a:pt x="8723" y="41504"/>
                    <a:pt x="8288" y="41549"/>
                    <a:pt x="7850" y="41549"/>
                  </a:cubicBezTo>
                  <a:cubicBezTo>
                    <a:pt x="7631" y="41549"/>
                    <a:pt x="7411" y="41538"/>
                    <a:pt x="7244" y="41504"/>
                  </a:cubicBezTo>
                  <a:lnTo>
                    <a:pt x="7244" y="41504"/>
                  </a:lnTo>
                  <a:cubicBezTo>
                    <a:pt x="7244" y="41504"/>
                    <a:pt x="9174" y="43384"/>
                    <a:pt x="11555" y="43710"/>
                  </a:cubicBezTo>
                  <a:cubicBezTo>
                    <a:pt x="11555" y="43710"/>
                    <a:pt x="10927" y="43840"/>
                    <a:pt x="10396" y="43840"/>
                  </a:cubicBezTo>
                  <a:cubicBezTo>
                    <a:pt x="10155" y="43840"/>
                    <a:pt x="9934" y="43813"/>
                    <a:pt x="9800" y="43735"/>
                  </a:cubicBezTo>
                  <a:lnTo>
                    <a:pt x="9800" y="43735"/>
                  </a:lnTo>
                  <a:cubicBezTo>
                    <a:pt x="10021" y="43882"/>
                    <a:pt x="12665" y="45517"/>
                    <a:pt x="15690" y="45517"/>
                  </a:cubicBezTo>
                  <a:cubicBezTo>
                    <a:pt x="15757" y="45517"/>
                    <a:pt x="15824" y="45516"/>
                    <a:pt x="15891" y="45514"/>
                  </a:cubicBezTo>
                  <a:lnTo>
                    <a:pt x="15891" y="45514"/>
                  </a:lnTo>
                  <a:cubicBezTo>
                    <a:pt x="15891" y="45514"/>
                    <a:pt x="15103" y="45717"/>
                    <a:pt x="14381" y="45717"/>
                  </a:cubicBezTo>
                  <a:cubicBezTo>
                    <a:pt x="14341" y="45717"/>
                    <a:pt x="14301" y="45716"/>
                    <a:pt x="14262" y="45715"/>
                  </a:cubicBezTo>
                  <a:lnTo>
                    <a:pt x="14262" y="45715"/>
                  </a:lnTo>
                  <a:cubicBezTo>
                    <a:pt x="14262" y="45715"/>
                    <a:pt x="17060" y="47301"/>
                    <a:pt x="20873" y="47301"/>
                  </a:cubicBezTo>
                  <a:cubicBezTo>
                    <a:pt x="22086" y="47301"/>
                    <a:pt x="23402" y="47141"/>
                    <a:pt x="24763" y="46717"/>
                  </a:cubicBezTo>
                  <a:lnTo>
                    <a:pt x="24763" y="46717"/>
                  </a:lnTo>
                  <a:cubicBezTo>
                    <a:pt x="24763" y="46717"/>
                    <a:pt x="23961" y="48722"/>
                    <a:pt x="22106" y="49198"/>
                  </a:cubicBezTo>
                  <a:lnTo>
                    <a:pt x="23234" y="49499"/>
                  </a:lnTo>
                  <a:cubicBezTo>
                    <a:pt x="23234" y="49499"/>
                    <a:pt x="21329" y="51078"/>
                    <a:pt x="20577" y="52031"/>
                  </a:cubicBezTo>
                  <a:lnTo>
                    <a:pt x="22207" y="51680"/>
                  </a:lnTo>
                  <a:lnTo>
                    <a:pt x="22207" y="51680"/>
                  </a:lnTo>
                  <a:cubicBezTo>
                    <a:pt x="22207" y="51680"/>
                    <a:pt x="21605" y="52933"/>
                    <a:pt x="21856" y="53935"/>
                  </a:cubicBezTo>
                  <a:lnTo>
                    <a:pt x="18648" y="59449"/>
                  </a:lnTo>
                  <a:cubicBezTo>
                    <a:pt x="18648" y="59449"/>
                    <a:pt x="18616" y="59401"/>
                    <a:pt x="18495" y="59401"/>
                  </a:cubicBezTo>
                  <a:cubicBezTo>
                    <a:pt x="18354" y="59401"/>
                    <a:pt x="18092" y="59466"/>
                    <a:pt x="17620" y="59750"/>
                  </a:cubicBezTo>
                  <a:cubicBezTo>
                    <a:pt x="16743" y="60276"/>
                    <a:pt x="13109" y="62707"/>
                    <a:pt x="12833" y="63334"/>
                  </a:cubicBezTo>
                  <a:cubicBezTo>
                    <a:pt x="12582" y="63960"/>
                    <a:pt x="13009" y="64136"/>
                    <a:pt x="13009" y="64136"/>
                  </a:cubicBezTo>
                  <a:cubicBezTo>
                    <a:pt x="13009" y="64136"/>
                    <a:pt x="13079" y="65292"/>
                    <a:pt x="14297" y="65292"/>
                  </a:cubicBezTo>
                  <a:cubicBezTo>
                    <a:pt x="14334" y="65292"/>
                    <a:pt x="14373" y="65291"/>
                    <a:pt x="14412" y="65289"/>
                  </a:cubicBezTo>
                  <a:cubicBezTo>
                    <a:pt x="14412" y="65289"/>
                    <a:pt x="14705" y="66123"/>
                    <a:pt x="15656" y="66123"/>
                  </a:cubicBezTo>
                  <a:cubicBezTo>
                    <a:pt x="15707" y="66123"/>
                    <a:pt x="15760" y="66121"/>
                    <a:pt x="15816" y="66116"/>
                  </a:cubicBezTo>
                  <a:cubicBezTo>
                    <a:pt x="16868" y="65991"/>
                    <a:pt x="17019" y="65740"/>
                    <a:pt x="17019" y="65740"/>
                  </a:cubicBezTo>
                  <a:cubicBezTo>
                    <a:pt x="17019" y="65740"/>
                    <a:pt x="19876" y="68146"/>
                    <a:pt x="24688" y="70051"/>
                  </a:cubicBezTo>
                  <a:lnTo>
                    <a:pt x="23084" y="73910"/>
                  </a:lnTo>
                  <a:cubicBezTo>
                    <a:pt x="23084" y="73910"/>
                    <a:pt x="25765" y="73559"/>
                    <a:pt x="27921" y="71655"/>
                  </a:cubicBezTo>
                  <a:lnTo>
                    <a:pt x="27921" y="71655"/>
                  </a:lnTo>
                  <a:lnTo>
                    <a:pt x="26693" y="75615"/>
                  </a:lnTo>
                  <a:cubicBezTo>
                    <a:pt x="26693" y="75615"/>
                    <a:pt x="29074" y="75239"/>
                    <a:pt x="31179" y="72281"/>
                  </a:cubicBezTo>
                  <a:lnTo>
                    <a:pt x="31179" y="72281"/>
                  </a:lnTo>
                  <a:lnTo>
                    <a:pt x="30076" y="76266"/>
                  </a:lnTo>
                  <a:cubicBezTo>
                    <a:pt x="30076" y="76266"/>
                    <a:pt x="33159" y="75439"/>
                    <a:pt x="34663" y="73058"/>
                  </a:cubicBezTo>
                  <a:lnTo>
                    <a:pt x="34663" y="73058"/>
                  </a:lnTo>
                  <a:lnTo>
                    <a:pt x="33886" y="76717"/>
                  </a:lnTo>
                  <a:cubicBezTo>
                    <a:pt x="33886" y="76717"/>
                    <a:pt x="35866" y="76392"/>
                    <a:pt x="36618" y="73434"/>
                  </a:cubicBezTo>
                  <a:cubicBezTo>
                    <a:pt x="37344" y="76392"/>
                    <a:pt x="39324" y="76717"/>
                    <a:pt x="39324" y="76717"/>
                  </a:cubicBezTo>
                  <a:lnTo>
                    <a:pt x="38547" y="73058"/>
                  </a:lnTo>
                  <a:lnTo>
                    <a:pt x="38547" y="73058"/>
                  </a:lnTo>
                  <a:cubicBezTo>
                    <a:pt x="40051" y="75439"/>
                    <a:pt x="43134" y="76266"/>
                    <a:pt x="43134" y="76266"/>
                  </a:cubicBezTo>
                  <a:lnTo>
                    <a:pt x="42031" y="72281"/>
                  </a:lnTo>
                  <a:lnTo>
                    <a:pt x="42031" y="72281"/>
                  </a:lnTo>
                  <a:cubicBezTo>
                    <a:pt x="44136" y="75239"/>
                    <a:pt x="46517" y="75615"/>
                    <a:pt x="46517" y="75615"/>
                  </a:cubicBezTo>
                  <a:lnTo>
                    <a:pt x="45289" y="71655"/>
                  </a:lnTo>
                  <a:lnTo>
                    <a:pt x="45289" y="71655"/>
                  </a:lnTo>
                  <a:cubicBezTo>
                    <a:pt x="47470" y="73559"/>
                    <a:pt x="50127" y="73910"/>
                    <a:pt x="50127" y="73910"/>
                  </a:cubicBezTo>
                  <a:lnTo>
                    <a:pt x="48522" y="70051"/>
                  </a:lnTo>
                  <a:cubicBezTo>
                    <a:pt x="53335" y="68146"/>
                    <a:pt x="56192" y="65740"/>
                    <a:pt x="56192" y="65740"/>
                  </a:cubicBezTo>
                  <a:cubicBezTo>
                    <a:pt x="56192" y="65740"/>
                    <a:pt x="56342" y="65991"/>
                    <a:pt x="57420" y="66116"/>
                  </a:cubicBezTo>
                  <a:cubicBezTo>
                    <a:pt x="57474" y="66121"/>
                    <a:pt x="57526" y="66123"/>
                    <a:pt x="57576" y="66123"/>
                  </a:cubicBezTo>
                  <a:cubicBezTo>
                    <a:pt x="58505" y="66123"/>
                    <a:pt x="58798" y="65289"/>
                    <a:pt x="58798" y="65289"/>
                  </a:cubicBezTo>
                  <a:cubicBezTo>
                    <a:pt x="58838" y="65291"/>
                    <a:pt x="58876" y="65292"/>
                    <a:pt x="58913" y="65292"/>
                  </a:cubicBezTo>
                  <a:cubicBezTo>
                    <a:pt x="60131" y="65292"/>
                    <a:pt x="60202" y="64136"/>
                    <a:pt x="60202" y="64136"/>
                  </a:cubicBezTo>
                  <a:cubicBezTo>
                    <a:pt x="60202" y="64136"/>
                    <a:pt x="60653" y="63960"/>
                    <a:pt x="60377" y="63334"/>
                  </a:cubicBezTo>
                  <a:cubicBezTo>
                    <a:pt x="60101" y="62707"/>
                    <a:pt x="56467" y="60276"/>
                    <a:pt x="55590" y="59750"/>
                  </a:cubicBezTo>
                  <a:cubicBezTo>
                    <a:pt x="55118" y="59466"/>
                    <a:pt x="54856" y="59401"/>
                    <a:pt x="54715" y="59401"/>
                  </a:cubicBezTo>
                  <a:cubicBezTo>
                    <a:pt x="54595" y="59401"/>
                    <a:pt x="54563" y="59449"/>
                    <a:pt x="54563" y="59449"/>
                  </a:cubicBezTo>
                  <a:lnTo>
                    <a:pt x="51355" y="53935"/>
                  </a:lnTo>
                  <a:cubicBezTo>
                    <a:pt x="51605" y="52933"/>
                    <a:pt x="51004" y="51680"/>
                    <a:pt x="51004" y="51680"/>
                  </a:cubicBezTo>
                  <a:lnTo>
                    <a:pt x="51004" y="51680"/>
                  </a:lnTo>
                  <a:lnTo>
                    <a:pt x="52633" y="52031"/>
                  </a:lnTo>
                  <a:cubicBezTo>
                    <a:pt x="51881" y="51078"/>
                    <a:pt x="49976" y="49499"/>
                    <a:pt x="49976" y="49499"/>
                  </a:cubicBezTo>
                  <a:lnTo>
                    <a:pt x="51104" y="49198"/>
                  </a:lnTo>
                  <a:cubicBezTo>
                    <a:pt x="49249" y="48722"/>
                    <a:pt x="48447" y="46717"/>
                    <a:pt x="48447" y="46717"/>
                  </a:cubicBezTo>
                  <a:lnTo>
                    <a:pt x="48447" y="46717"/>
                  </a:lnTo>
                  <a:cubicBezTo>
                    <a:pt x="49808" y="47141"/>
                    <a:pt x="51124" y="47301"/>
                    <a:pt x="52338" y="47301"/>
                  </a:cubicBezTo>
                  <a:cubicBezTo>
                    <a:pt x="56150" y="47301"/>
                    <a:pt x="58949" y="45715"/>
                    <a:pt x="58949" y="45715"/>
                  </a:cubicBezTo>
                  <a:lnTo>
                    <a:pt x="58949" y="45715"/>
                  </a:lnTo>
                  <a:cubicBezTo>
                    <a:pt x="58909" y="45716"/>
                    <a:pt x="58869" y="45717"/>
                    <a:pt x="58829" y="45717"/>
                  </a:cubicBezTo>
                  <a:cubicBezTo>
                    <a:pt x="58107" y="45717"/>
                    <a:pt x="57320" y="45514"/>
                    <a:pt x="57320" y="45514"/>
                  </a:cubicBezTo>
                  <a:lnTo>
                    <a:pt x="57320" y="45514"/>
                  </a:lnTo>
                  <a:cubicBezTo>
                    <a:pt x="57387" y="45516"/>
                    <a:pt x="57453" y="45517"/>
                    <a:pt x="57520" y="45517"/>
                  </a:cubicBezTo>
                  <a:cubicBezTo>
                    <a:pt x="60545" y="45517"/>
                    <a:pt x="63189" y="43882"/>
                    <a:pt x="63410" y="43735"/>
                  </a:cubicBezTo>
                  <a:lnTo>
                    <a:pt x="63410" y="43735"/>
                  </a:lnTo>
                  <a:cubicBezTo>
                    <a:pt x="63277" y="43813"/>
                    <a:pt x="63055" y="43840"/>
                    <a:pt x="62814" y="43840"/>
                  </a:cubicBezTo>
                  <a:cubicBezTo>
                    <a:pt x="62283" y="43840"/>
                    <a:pt x="61655" y="43710"/>
                    <a:pt x="61655" y="43710"/>
                  </a:cubicBezTo>
                  <a:cubicBezTo>
                    <a:pt x="64036" y="43384"/>
                    <a:pt x="65966" y="41504"/>
                    <a:pt x="65966" y="41504"/>
                  </a:cubicBezTo>
                  <a:lnTo>
                    <a:pt x="65966" y="41504"/>
                  </a:lnTo>
                  <a:cubicBezTo>
                    <a:pt x="65799" y="41538"/>
                    <a:pt x="65579" y="41549"/>
                    <a:pt x="65360" y="41549"/>
                  </a:cubicBezTo>
                  <a:cubicBezTo>
                    <a:pt x="64922" y="41549"/>
                    <a:pt x="64487" y="41504"/>
                    <a:pt x="64487" y="41504"/>
                  </a:cubicBezTo>
                  <a:cubicBezTo>
                    <a:pt x="67119" y="40802"/>
                    <a:pt x="68147" y="39148"/>
                    <a:pt x="68147" y="39148"/>
                  </a:cubicBezTo>
                  <a:lnTo>
                    <a:pt x="68147" y="39148"/>
                  </a:lnTo>
                  <a:cubicBezTo>
                    <a:pt x="67921" y="39223"/>
                    <a:pt x="67696" y="39249"/>
                    <a:pt x="67495" y="39249"/>
                  </a:cubicBezTo>
                  <a:cubicBezTo>
                    <a:pt x="67094" y="39249"/>
                    <a:pt x="66793" y="39148"/>
                    <a:pt x="66793" y="39148"/>
                  </a:cubicBezTo>
                  <a:cubicBezTo>
                    <a:pt x="69450" y="38196"/>
                    <a:pt x="70051" y="35991"/>
                    <a:pt x="70051" y="35990"/>
                  </a:cubicBezTo>
                  <a:lnTo>
                    <a:pt x="70051" y="35990"/>
                  </a:lnTo>
                  <a:cubicBezTo>
                    <a:pt x="69625" y="36266"/>
                    <a:pt x="68548" y="36366"/>
                    <a:pt x="68548" y="36366"/>
                  </a:cubicBezTo>
                  <a:cubicBezTo>
                    <a:pt x="70728" y="35088"/>
                    <a:pt x="71555" y="32482"/>
                    <a:pt x="71555" y="32482"/>
                  </a:cubicBezTo>
                  <a:lnTo>
                    <a:pt x="71555" y="32482"/>
                  </a:lnTo>
                  <a:cubicBezTo>
                    <a:pt x="71104" y="32933"/>
                    <a:pt x="69901" y="33058"/>
                    <a:pt x="69901" y="33058"/>
                  </a:cubicBezTo>
                  <a:cubicBezTo>
                    <a:pt x="71906" y="31304"/>
                    <a:pt x="72432" y="28597"/>
                    <a:pt x="72432" y="28597"/>
                  </a:cubicBezTo>
                  <a:lnTo>
                    <a:pt x="72432" y="28597"/>
                  </a:lnTo>
                  <a:cubicBezTo>
                    <a:pt x="71981" y="29173"/>
                    <a:pt x="70853" y="29649"/>
                    <a:pt x="70803" y="29649"/>
                  </a:cubicBezTo>
                  <a:cubicBezTo>
                    <a:pt x="72758" y="27644"/>
                    <a:pt x="73209" y="24787"/>
                    <a:pt x="73234" y="24687"/>
                  </a:cubicBezTo>
                  <a:lnTo>
                    <a:pt x="73234" y="24687"/>
                  </a:lnTo>
                  <a:cubicBezTo>
                    <a:pt x="72833" y="25414"/>
                    <a:pt x="71129" y="25965"/>
                    <a:pt x="71129" y="25965"/>
                  </a:cubicBezTo>
                  <a:cubicBezTo>
                    <a:pt x="73234" y="23259"/>
                    <a:pt x="73234" y="20201"/>
                    <a:pt x="73234" y="20201"/>
                  </a:cubicBezTo>
                  <a:lnTo>
                    <a:pt x="73234" y="20201"/>
                  </a:lnTo>
                  <a:cubicBezTo>
                    <a:pt x="72783" y="21128"/>
                    <a:pt x="71355" y="22106"/>
                    <a:pt x="71355" y="22106"/>
                  </a:cubicBezTo>
                  <a:cubicBezTo>
                    <a:pt x="72783" y="18823"/>
                    <a:pt x="72357" y="15440"/>
                    <a:pt x="72357" y="15439"/>
                  </a:cubicBezTo>
                  <a:lnTo>
                    <a:pt x="72357" y="15439"/>
                  </a:lnTo>
                  <a:cubicBezTo>
                    <a:pt x="72407" y="16742"/>
                    <a:pt x="70803" y="17795"/>
                    <a:pt x="70803" y="17795"/>
                  </a:cubicBezTo>
                  <a:cubicBezTo>
                    <a:pt x="71530" y="14286"/>
                    <a:pt x="70803" y="9298"/>
                    <a:pt x="70803" y="9298"/>
                  </a:cubicBezTo>
                  <a:cubicBezTo>
                    <a:pt x="70528" y="10552"/>
                    <a:pt x="69450" y="11654"/>
                    <a:pt x="69450" y="11654"/>
                  </a:cubicBezTo>
                  <a:cubicBezTo>
                    <a:pt x="70202" y="8196"/>
                    <a:pt x="69450" y="5514"/>
                    <a:pt x="69450" y="5514"/>
                  </a:cubicBezTo>
                  <a:cubicBezTo>
                    <a:pt x="69450" y="6341"/>
                    <a:pt x="68347" y="7469"/>
                    <a:pt x="68347" y="7469"/>
                  </a:cubicBezTo>
                  <a:cubicBezTo>
                    <a:pt x="68071" y="4512"/>
                    <a:pt x="66693" y="1"/>
                    <a:pt x="66693" y="0"/>
                  </a:cubicBezTo>
                  <a:lnTo>
                    <a:pt x="66693" y="0"/>
                  </a:lnTo>
                  <a:cubicBezTo>
                    <a:pt x="67119" y="12406"/>
                    <a:pt x="51956" y="16842"/>
                    <a:pt x="48873" y="17895"/>
                  </a:cubicBezTo>
                  <a:cubicBezTo>
                    <a:pt x="45816" y="18948"/>
                    <a:pt x="43886" y="23284"/>
                    <a:pt x="43886" y="23284"/>
                  </a:cubicBezTo>
                  <a:cubicBezTo>
                    <a:pt x="43159" y="22958"/>
                    <a:pt x="42106" y="20527"/>
                    <a:pt x="42106" y="20527"/>
                  </a:cubicBezTo>
                  <a:lnTo>
                    <a:pt x="42106" y="20527"/>
                  </a:lnTo>
                  <a:cubicBezTo>
                    <a:pt x="42432" y="20711"/>
                    <a:pt x="42790" y="20751"/>
                    <a:pt x="43040" y="20751"/>
                  </a:cubicBezTo>
                  <a:cubicBezTo>
                    <a:pt x="43232" y="20751"/>
                    <a:pt x="43360" y="20727"/>
                    <a:pt x="43360" y="20727"/>
                  </a:cubicBezTo>
                  <a:cubicBezTo>
                    <a:pt x="41806" y="19925"/>
                    <a:pt x="41179" y="16968"/>
                    <a:pt x="41179" y="16968"/>
                  </a:cubicBezTo>
                  <a:lnTo>
                    <a:pt x="41179" y="16968"/>
                  </a:lnTo>
                  <a:cubicBezTo>
                    <a:pt x="41381" y="17169"/>
                    <a:pt x="41803" y="17208"/>
                    <a:pt x="42096" y="17208"/>
                  </a:cubicBezTo>
                  <a:cubicBezTo>
                    <a:pt x="42276" y="17208"/>
                    <a:pt x="42407" y="17193"/>
                    <a:pt x="42407" y="17193"/>
                  </a:cubicBezTo>
                  <a:cubicBezTo>
                    <a:pt x="41756" y="16943"/>
                    <a:pt x="41029" y="15664"/>
                    <a:pt x="40753" y="15188"/>
                  </a:cubicBezTo>
                  <a:cubicBezTo>
                    <a:pt x="40753" y="15188"/>
                    <a:pt x="40402" y="11554"/>
                    <a:pt x="41655" y="10877"/>
                  </a:cubicBezTo>
                  <a:cubicBezTo>
                    <a:pt x="42933" y="10201"/>
                    <a:pt x="43660" y="8923"/>
                    <a:pt x="43660" y="8923"/>
                  </a:cubicBezTo>
                  <a:lnTo>
                    <a:pt x="43660" y="8923"/>
                  </a:lnTo>
                  <a:cubicBezTo>
                    <a:pt x="43435" y="9006"/>
                    <a:pt x="43134" y="9034"/>
                    <a:pt x="42833" y="9034"/>
                  </a:cubicBezTo>
                  <a:cubicBezTo>
                    <a:pt x="42232" y="9034"/>
                    <a:pt x="41630" y="8923"/>
                    <a:pt x="41630" y="8923"/>
                  </a:cubicBezTo>
                  <a:cubicBezTo>
                    <a:pt x="43009" y="8547"/>
                    <a:pt x="43660" y="7118"/>
                    <a:pt x="43660" y="7118"/>
                  </a:cubicBezTo>
                  <a:lnTo>
                    <a:pt x="43660" y="7118"/>
                  </a:lnTo>
                  <a:cubicBezTo>
                    <a:pt x="43660" y="7118"/>
                    <a:pt x="42257" y="7795"/>
                    <a:pt x="40402" y="7795"/>
                  </a:cubicBezTo>
                  <a:cubicBezTo>
                    <a:pt x="40369" y="7795"/>
                    <a:pt x="40335" y="7795"/>
                    <a:pt x="40302" y="7795"/>
                  </a:cubicBezTo>
                  <a:cubicBezTo>
                    <a:pt x="38422" y="7745"/>
                    <a:pt x="36618" y="7118"/>
                    <a:pt x="36618" y="7118"/>
                  </a:cubicBezTo>
                  <a:cubicBezTo>
                    <a:pt x="35780" y="7016"/>
                    <a:pt x="34738" y="6868"/>
                    <a:pt x="33734" y="6868"/>
                  </a:cubicBezTo>
                  <a:cubicBezTo>
                    <a:pt x="32515" y="6868"/>
                    <a:pt x="31351" y="7086"/>
                    <a:pt x="30678" y="7870"/>
                  </a:cubicBezTo>
                  <a:cubicBezTo>
                    <a:pt x="29249" y="9499"/>
                    <a:pt x="27770" y="8973"/>
                    <a:pt x="26517" y="10050"/>
                  </a:cubicBezTo>
                  <a:cubicBezTo>
                    <a:pt x="25264" y="11153"/>
                    <a:pt x="25540" y="14386"/>
                    <a:pt x="25540" y="14386"/>
                  </a:cubicBezTo>
                  <a:cubicBezTo>
                    <a:pt x="25540" y="14386"/>
                    <a:pt x="26764" y="12305"/>
                    <a:pt x="28583" y="12305"/>
                  </a:cubicBezTo>
                  <a:cubicBezTo>
                    <a:pt x="28605" y="12305"/>
                    <a:pt x="28626" y="12305"/>
                    <a:pt x="28648" y="12306"/>
                  </a:cubicBezTo>
                  <a:cubicBezTo>
                    <a:pt x="30527" y="12356"/>
                    <a:pt x="31781" y="12857"/>
                    <a:pt x="31781" y="12857"/>
                  </a:cubicBezTo>
                  <a:cubicBezTo>
                    <a:pt x="31781" y="12857"/>
                    <a:pt x="30042" y="13781"/>
                    <a:pt x="28643" y="13781"/>
                  </a:cubicBezTo>
                  <a:cubicBezTo>
                    <a:pt x="28397" y="13781"/>
                    <a:pt x="28160" y="13752"/>
                    <a:pt x="27946" y="13684"/>
                  </a:cubicBezTo>
                  <a:lnTo>
                    <a:pt x="27946" y="13684"/>
                  </a:lnTo>
                  <a:cubicBezTo>
                    <a:pt x="27946" y="13685"/>
                    <a:pt x="30091" y="15076"/>
                    <a:pt x="31852" y="15076"/>
                  </a:cubicBezTo>
                  <a:cubicBezTo>
                    <a:pt x="32097" y="15076"/>
                    <a:pt x="32334" y="15049"/>
                    <a:pt x="32557" y="14988"/>
                  </a:cubicBezTo>
                  <a:lnTo>
                    <a:pt x="32557" y="14988"/>
                  </a:lnTo>
                  <a:cubicBezTo>
                    <a:pt x="32557" y="14988"/>
                    <a:pt x="31605" y="16867"/>
                    <a:pt x="30803" y="17193"/>
                  </a:cubicBezTo>
                  <a:cubicBezTo>
                    <a:pt x="30803" y="17193"/>
                    <a:pt x="30934" y="17208"/>
                    <a:pt x="31114" y="17208"/>
                  </a:cubicBezTo>
                  <a:cubicBezTo>
                    <a:pt x="31407" y="17208"/>
                    <a:pt x="31829" y="17169"/>
                    <a:pt x="32031" y="16968"/>
                  </a:cubicBezTo>
                  <a:lnTo>
                    <a:pt x="32031" y="16968"/>
                  </a:lnTo>
                  <a:cubicBezTo>
                    <a:pt x="32031" y="16968"/>
                    <a:pt x="31405" y="19925"/>
                    <a:pt x="29851" y="20727"/>
                  </a:cubicBezTo>
                  <a:cubicBezTo>
                    <a:pt x="29851" y="20727"/>
                    <a:pt x="29983" y="20751"/>
                    <a:pt x="30181" y="20751"/>
                  </a:cubicBezTo>
                  <a:cubicBezTo>
                    <a:pt x="30437" y="20751"/>
                    <a:pt x="30803" y="20711"/>
                    <a:pt x="31129" y="20527"/>
                  </a:cubicBezTo>
                  <a:lnTo>
                    <a:pt x="31129" y="20527"/>
                  </a:lnTo>
                  <a:cubicBezTo>
                    <a:pt x="31129" y="20527"/>
                    <a:pt x="30051" y="22958"/>
                    <a:pt x="29324" y="23284"/>
                  </a:cubicBezTo>
                  <a:cubicBezTo>
                    <a:pt x="29324" y="23284"/>
                    <a:pt x="27395" y="18948"/>
                    <a:pt x="24337" y="17895"/>
                  </a:cubicBezTo>
                  <a:cubicBezTo>
                    <a:pt x="21254" y="16842"/>
                    <a:pt x="6091" y="12406"/>
                    <a:pt x="6517" y="0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50"/>
            <p:cNvGrpSpPr/>
            <p:nvPr/>
          </p:nvGrpSpPr>
          <p:grpSpPr>
            <a:xfrm>
              <a:off x="4294195" y="2441311"/>
              <a:ext cx="555611" cy="665017"/>
              <a:chOff x="4682675" y="1604125"/>
              <a:chExt cx="234050" cy="280125"/>
            </a:xfrm>
          </p:grpSpPr>
          <p:sp>
            <p:nvSpPr>
              <p:cNvPr id="1821" name="Google Shape;1821;p50"/>
              <p:cNvSpPr/>
              <p:nvPr/>
            </p:nvSpPr>
            <p:spPr>
              <a:xfrm>
                <a:off x="4686475" y="1604125"/>
                <a:ext cx="1134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006" extrusionOk="0">
                    <a:moveTo>
                      <a:pt x="15" y="0"/>
                    </a:moveTo>
                    <a:lnTo>
                      <a:pt x="0" y="5005"/>
                    </a:lnTo>
                    <a:lnTo>
                      <a:pt x="4537" y="5005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D82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0"/>
              <p:cNvSpPr/>
              <p:nvPr/>
            </p:nvSpPr>
            <p:spPr>
              <a:xfrm>
                <a:off x="4682675" y="1729250"/>
                <a:ext cx="117225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6200" extrusionOk="0">
                    <a:moveTo>
                      <a:pt x="152" y="0"/>
                    </a:moveTo>
                    <a:cubicBezTo>
                      <a:pt x="1" y="3055"/>
                      <a:pt x="1589" y="5308"/>
                      <a:pt x="4673" y="6200"/>
                    </a:cubicBezTo>
                    <a:lnTo>
                      <a:pt x="4689" y="6200"/>
                    </a:lnTo>
                    <a:lnTo>
                      <a:pt x="46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0"/>
              <p:cNvSpPr/>
              <p:nvPr/>
            </p:nvSpPr>
            <p:spPr>
              <a:xfrm>
                <a:off x="4799875" y="1729250"/>
                <a:ext cx="1168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200" extrusionOk="0">
                    <a:moveTo>
                      <a:pt x="1" y="0"/>
                    </a:moveTo>
                    <a:lnTo>
                      <a:pt x="1" y="6200"/>
                    </a:lnTo>
                    <a:cubicBezTo>
                      <a:pt x="3085" y="5293"/>
                      <a:pt x="4673" y="3040"/>
                      <a:pt x="4522" y="0"/>
                    </a:cubicBezTo>
                    <a:close/>
                  </a:path>
                </a:pathLst>
              </a:custGeom>
              <a:solidFill>
                <a:srgbClr val="D82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0"/>
              <p:cNvSpPr/>
              <p:nvPr/>
            </p:nvSpPr>
            <p:spPr>
              <a:xfrm>
                <a:off x="4799875" y="1604125"/>
                <a:ext cx="1138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5006" extrusionOk="0">
                    <a:moveTo>
                      <a:pt x="1" y="0"/>
                    </a:moveTo>
                    <a:lnTo>
                      <a:pt x="1" y="5005"/>
                    </a:lnTo>
                    <a:lnTo>
                      <a:pt x="4522" y="5005"/>
                    </a:lnTo>
                    <a:lnTo>
                      <a:pt x="4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0"/>
              <p:cNvSpPr/>
              <p:nvPr/>
            </p:nvSpPr>
            <p:spPr>
              <a:xfrm>
                <a:off x="4799875" y="1729250"/>
                <a:ext cx="113825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6200" extrusionOk="0">
                    <a:moveTo>
                      <a:pt x="4507" y="0"/>
                    </a:moveTo>
                    <a:cubicBezTo>
                      <a:pt x="4371" y="2631"/>
                      <a:pt x="2813" y="4582"/>
                      <a:pt x="1" y="5383"/>
                    </a:cubicBezTo>
                    <a:lnTo>
                      <a:pt x="1" y="6200"/>
                    </a:lnTo>
                    <a:cubicBezTo>
                      <a:pt x="772" y="5973"/>
                      <a:pt x="1452" y="5656"/>
                      <a:pt x="2027" y="5278"/>
                    </a:cubicBezTo>
                    <a:cubicBezTo>
                      <a:pt x="3191" y="4506"/>
                      <a:pt x="3962" y="3433"/>
                      <a:pt x="4310" y="2132"/>
                    </a:cubicBezTo>
                    <a:cubicBezTo>
                      <a:pt x="4492" y="1467"/>
                      <a:pt x="4552" y="756"/>
                      <a:pt x="4522" y="0"/>
                    </a:cubicBezTo>
                    <a:close/>
                  </a:path>
                </a:pathLst>
              </a:custGeom>
              <a:solidFill>
                <a:srgbClr val="9600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0"/>
              <p:cNvSpPr/>
              <p:nvPr/>
            </p:nvSpPr>
            <p:spPr>
              <a:xfrm>
                <a:off x="4682675" y="1726975"/>
                <a:ext cx="117225" cy="1572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6291" extrusionOk="0">
                    <a:moveTo>
                      <a:pt x="152" y="0"/>
                    </a:moveTo>
                    <a:lnTo>
                      <a:pt x="152" y="91"/>
                    </a:lnTo>
                    <a:cubicBezTo>
                      <a:pt x="1" y="3146"/>
                      <a:pt x="1589" y="5399"/>
                      <a:pt x="4673" y="6291"/>
                    </a:cubicBezTo>
                    <a:lnTo>
                      <a:pt x="4689" y="6291"/>
                    </a:lnTo>
                    <a:lnTo>
                      <a:pt x="4689" y="5490"/>
                    </a:lnTo>
                    <a:lnTo>
                      <a:pt x="4673" y="5490"/>
                    </a:lnTo>
                    <a:cubicBezTo>
                      <a:pt x="1831" y="4658"/>
                      <a:pt x="273" y="2692"/>
                      <a:pt x="152" y="0"/>
                    </a:cubicBezTo>
                    <a:close/>
                  </a:path>
                </a:pathLst>
              </a:custGeom>
              <a:solidFill>
                <a:srgbClr val="D82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0"/>
              <p:cNvSpPr/>
              <p:nvPr/>
            </p:nvSpPr>
            <p:spPr>
              <a:xfrm>
                <a:off x="4754900" y="1692950"/>
                <a:ext cx="89975" cy="108150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4326" extrusionOk="0">
                    <a:moveTo>
                      <a:pt x="61" y="1"/>
                    </a:moveTo>
                    <a:lnTo>
                      <a:pt x="61" y="1936"/>
                    </a:lnTo>
                    <a:cubicBezTo>
                      <a:pt x="0" y="3116"/>
                      <a:pt x="605" y="3977"/>
                      <a:pt x="1800" y="4325"/>
                    </a:cubicBezTo>
                    <a:cubicBezTo>
                      <a:pt x="2994" y="3977"/>
                      <a:pt x="3599" y="3116"/>
                      <a:pt x="3538" y="1936"/>
                    </a:cubicBezTo>
                    <a:lnTo>
                      <a:pt x="3554" y="1"/>
                    </a:lnTo>
                    <a:close/>
                  </a:path>
                </a:pathLst>
              </a:custGeom>
              <a:solidFill>
                <a:srgbClr val="B104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0"/>
              <p:cNvSpPr/>
              <p:nvPr/>
            </p:nvSpPr>
            <p:spPr>
              <a:xfrm>
                <a:off x="4754900" y="1736425"/>
                <a:ext cx="899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587" extrusionOk="0">
                    <a:moveTo>
                      <a:pt x="3538" y="1"/>
                    </a:moveTo>
                    <a:cubicBezTo>
                      <a:pt x="3508" y="1044"/>
                      <a:pt x="2903" y="1815"/>
                      <a:pt x="1800" y="2133"/>
                    </a:cubicBezTo>
                    <a:cubicBezTo>
                      <a:pt x="711" y="1815"/>
                      <a:pt x="106" y="1059"/>
                      <a:pt x="61" y="31"/>
                    </a:cubicBezTo>
                    <a:lnTo>
                      <a:pt x="61" y="197"/>
                    </a:lnTo>
                    <a:cubicBezTo>
                      <a:pt x="0" y="1377"/>
                      <a:pt x="605" y="2238"/>
                      <a:pt x="1800" y="2586"/>
                    </a:cubicBezTo>
                    <a:cubicBezTo>
                      <a:pt x="2994" y="2238"/>
                      <a:pt x="3599" y="1377"/>
                      <a:pt x="3538" y="197"/>
                    </a:cubicBezTo>
                    <a:lnTo>
                      <a:pt x="3538" y="1"/>
                    </a:lnTo>
                    <a:close/>
                  </a:path>
                </a:pathLst>
              </a:custGeom>
              <a:solidFill>
                <a:srgbClr val="B104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0"/>
              <p:cNvSpPr/>
              <p:nvPr/>
            </p:nvSpPr>
            <p:spPr>
              <a:xfrm>
                <a:off x="4765475" y="1705425"/>
                <a:ext cx="68825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541" extrusionOk="0">
                    <a:moveTo>
                      <a:pt x="1377" y="1"/>
                    </a:moveTo>
                    <a:lnTo>
                      <a:pt x="1029" y="938"/>
                    </a:lnTo>
                    <a:lnTo>
                      <a:pt x="0" y="938"/>
                    </a:lnTo>
                    <a:lnTo>
                      <a:pt x="817" y="1528"/>
                    </a:lnTo>
                    <a:lnTo>
                      <a:pt x="484" y="2496"/>
                    </a:lnTo>
                    <a:lnTo>
                      <a:pt x="1331" y="1936"/>
                    </a:lnTo>
                    <a:lnTo>
                      <a:pt x="2238" y="2541"/>
                    </a:lnTo>
                    <a:lnTo>
                      <a:pt x="2238" y="2541"/>
                    </a:lnTo>
                    <a:lnTo>
                      <a:pt x="1921" y="1573"/>
                    </a:lnTo>
                    <a:lnTo>
                      <a:pt x="2753" y="938"/>
                    </a:lnTo>
                    <a:lnTo>
                      <a:pt x="1724" y="938"/>
                    </a:lnTo>
                    <a:lnTo>
                      <a:pt x="1377" y="1"/>
                    </a:lnTo>
                    <a:close/>
                  </a:path>
                </a:pathLst>
              </a:custGeom>
              <a:solidFill>
                <a:srgbClr val="FFC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0"/>
              <p:cNvSpPr/>
              <p:nvPr/>
            </p:nvSpPr>
            <p:spPr>
              <a:xfrm>
                <a:off x="4765475" y="1705425"/>
                <a:ext cx="68825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541" extrusionOk="0">
                    <a:moveTo>
                      <a:pt x="1377" y="1"/>
                    </a:moveTo>
                    <a:lnTo>
                      <a:pt x="1029" y="938"/>
                    </a:lnTo>
                    <a:lnTo>
                      <a:pt x="0" y="938"/>
                    </a:lnTo>
                    <a:lnTo>
                      <a:pt x="817" y="1528"/>
                    </a:lnTo>
                    <a:lnTo>
                      <a:pt x="484" y="2496"/>
                    </a:lnTo>
                    <a:lnTo>
                      <a:pt x="1331" y="1936"/>
                    </a:lnTo>
                    <a:lnTo>
                      <a:pt x="2238" y="2541"/>
                    </a:lnTo>
                    <a:lnTo>
                      <a:pt x="2238" y="2541"/>
                    </a:lnTo>
                    <a:lnTo>
                      <a:pt x="1921" y="1573"/>
                    </a:lnTo>
                    <a:lnTo>
                      <a:pt x="2753" y="938"/>
                    </a:lnTo>
                    <a:lnTo>
                      <a:pt x="1724" y="938"/>
                    </a:lnTo>
                    <a:lnTo>
                      <a:pt x="13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3" name="Google Shape;1813;p50"/>
          <p:cNvSpPr txBox="1">
            <a:spLocks noGrp="1"/>
          </p:cNvSpPr>
          <p:nvPr>
            <p:ph type="title"/>
          </p:nvPr>
        </p:nvSpPr>
        <p:spPr>
          <a:xfrm>
            <a:off x="158429" y="302714"/>
            <a:ext cx="819446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MENDESKRIPSIKAN STRUKTUR PEMERINTAHAN MENURUT UUD 1945</a:t>
            </a:r>
            <a:r>
              <a:rPr lang="en-US" sz="2800" dirty="0"/>
              <a:t/>
            </a:r>
            <a:br>
              <a:rPr lang="en-US" sz="2800" dirty="0"/>
            </a:br>
            <a:endParaRPr sz="2800" dirty="0"/>
          </a:p>
        </p:txBody>
      </p:sp>
      <p:sp>
        <p:nvSpPr>
          <p:cNvPr id="1815" name="Google Shape;1815;p50"/>
          <p:cNvSpPr txBox="1">
            <a:spLocks noGrp="1"/>
          </p:cNvSpPr>
          <p:nvPr>
            <p:ph type="body" idx="2"/>
          </p:nvPr>
        </p:nvSpPr>
        <p:spPr>
          <a:xfrm>
            <a:off x="462337" y="2326204"/>
            <a:ext cx="7793626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</a:t>
            </a:r>
            <a:endParaRPr lang="en-US" b="1" dirty="0" smtClean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Struktur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Pemerintahan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Berdasarkan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1945Demokrasi Indonesia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pemerintahan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rakyat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rakyat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asal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kekuasaan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sehingga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rakyat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harus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ikut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serta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pemerintahan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mewujudkan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suatu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cita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citanya.Demokrasi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Indonesia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sebagaimana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tertuang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UUD 1945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mengakui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adanyakebebasan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persamaan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juga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mengakui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perbedaan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serta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keanekaragaman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mengingat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Indonesia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“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Bhineka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Tunggal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Ika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”.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filosofi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bahwa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Demokrasi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Indonesia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mendasar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rakyat</a:t>
            </a:r>
            <a:endParaRPr lang="en-US" sz="1300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endParaRPr lang="en-US" sz="1300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kehidupan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kenegaraaan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menganut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demokrasi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selalu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menemukan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adanya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supra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struktur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infra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struktur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politik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pendukung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tegaknya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demokrasi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menggunakan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konsep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Montesquiue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supra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struktur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politik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meliputi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legislatif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eksekutif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yudikatif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Di Indonesia di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bawah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UUD 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1945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lembaga-lembaga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atau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alat-alat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perlengkapan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negara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139700" indent="0" algn="l">
              <a:buNone/>
            </a:pPr>
            <a:endParaRPr lang="en-US" sz="1300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Majelis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Permusyawaratan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Rakyat</a:t>
            </a:r>
            <a:endParaRPr lang="en-US" sz="13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Dewan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Perwakilan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Rakyat</a:t>
            </a:r>
            <a:endParaRPr lang="en-US" sz="13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</a:t>
            </a:r>
            <a:endParaRPr lang="en-US" sz="13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D)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Mahkamah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Agung</a:t>
            </a:r>
            <a:endParaRPr lang="en-US" sz="1300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E) </a:t>
            </a:r>
            <a:r>
              <a:rPr lang="en-US" sz="13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Badan</a:t>
            </a:r>
            <a:r>
              <a:rPr lang="en-US" sz="13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Pemeriksa</a:t>
            </a:r>
            <a:r>
              <a:rPr lang="en-US" sz="13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Keuangan</a:t>
            </a:r>
            <a:endParaRPr lang="en-US" sz="13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l">
              <a:buNone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p81"/>
          <p:cNvSpPr txBox="1">
            <a:spLocks noGrp="1"/>
          </p:cNvSpPr>
          <p:nvPr>
            <p:ph type="title"/>
          </p:nvPr>
        </p:nvSpPr>
        <p:spPr>
          <a:xfrm>
            <a:off x="-1662545" y="581892"/>
            <a:ext cx="12173474" cy="3054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sz="2400" b="1" dirty="0" err="1" smtClean="0">
                <a:solidFill>
                  <a:schemeClr val="accent3"/>
                </a:solidFill>
              </a:rPr>
              <a:t>jika</a:t>
            </a:r>
            <a:r>
              <a:rPr lang="en-US" sz="2400" b="1" dirty="0" smtClean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ada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yg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ingin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bertanya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</a:rPr>
              <a:t>silahkan</a:t>
            </a:r>
            <a:r>
              <a:rPr lang="en-US" sz="2400" b="1" dirty="0" smtClean="0">
                <a:solidFill>
                  <a:schemeClr val="accent3"/>
                </a:solidFill>
              </a:rPr>
              <a:t>, </a:t>
            </a:r>
            <a:br>
              <a:rPr lang="en-US" sz="2400" b="1" dirty="0" smtClean="0">
                <a:solidFill>
                  <a:schemeClr val="accent3"/>
                </a:solidFill>
              </a:rPr>
            </a:br>
            <a:r>
              <a:rPr lang="en-US" sz="2400" b="1" dirty="0" smtClean="0">
                <a:solidFill>
                  <a:schemeClr val="accent3"/>
                </a:solidFill>
              </a:rPr>
              <a:t>kami </a:t>
            </a:r>
            <a:r>
              <a:rPr lang="en-US" sz="2400" b="1" dirty="0" err="1">
                <a:solidFill>
                  <a:schemeClr val="accent3"/>
                </a:solidFill>
              </a:rPr>
              <a:t>akan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</a:rPr>
              <a:t>memberikan</a:t>
            </a:r>
            <a:r>
              <a:rPr lang="en-US" sz="2400" b="1" dirty="0" smtClean="0"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</a:rPr>
              <a:t>jawaban</a:t>
            </a:r>
            <a:r>
              <a:rPr lang="en-US" sz="2400" b="1" dirty="0" smtClean="0"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</a:rPr>
              <a:t>bukan</a:t>
            </a:r>
            <a:r>
              <a:rPr lang="en-US" sz="2400" b="1" dirty="0" smtClean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harapan</a:t>
            </a:r>
            <a:endParaRPr sz="24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422;p81"/>
          <p:cNvSpPr txBox="1">
            <a:spLocks/>
          </p:cNvSpPr>
          <p:nvPr/>
        </p:nvSpPr>
        <p:spPr>
          <a:xfrm>
            <a:off x="254000" y="-640436"/>
            <a:ext cx="12173474" cy="305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Font typeface="Alata"/>
              <a:buNone/>
              <a:defRPr sz="2800" b="0" i="0" u="none" strike="noStrike" cap="none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                          ADA PERTANYAAN?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5"/>
          <p:cNvSpPr txBox="1">
            <a:spLocks noGrp="1"/>
          </p:cNvSpPr>
          <p:nvPr>
            <p:ph type="ctrTitle"/>
          </p:nvPr>
        </p:nvSpPr>
        <p:spPr>
          <a:xfrm>
            <a:off x="-63781" y="616091"/>
            <a:ext cx="8386569" cy="3131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 err="1" smtClean="0"/>
              <a:t>Kesepian</a:t>
            </a:r>
            <a:r>
              <a:rPr lang="en-US" sz="4000" dirty="0" smtClean="0"/>
              <a:t> </a:t>
            </a:r>
            <a:r>
              <a:rPr lang="en-US" sz="4000" dirty="0" err="1" smtClean="0"/>
              <a:t>tanpa</a:t>
            </a:r>
            <a:r>
              <a:rPr lang="en-US" sz="4000" dirty="0" smtClean="0"/>
              <a:t> </a:t>
            </a:r>
            <a:r>
              <a:rPr lang="en-US" sz="4000" dirty="0" err="1" smtClean="0"/>
              <a:t>kekasih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 smtClean="0"/>
              <a:t>sekian</a:t>
            </a:r>
            <a:r>
              <a:rPr lang="en-US" sz="4000" dirty="0" smtClean="0"/>
              <a:t> </a:t>
            </a:r>
            <a:r>
              <a:rPr lang="en-US" sz="4000" dirty="0" err="1" smtClean="0"/>
              <a:t>terimakasih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594" name="Google Shape;1594;p45"/>
          <p:cNvGrpSpPr/>
          <p:nvPr/>
        </p:nvGrpSpPr>
        <p:grpSpPr>
          <a:xfrm>
            <a:off x="6413348" y="1572128"/>
            <a:ext cx="2730652" cy="3571372"/>
            <a:chOff x="2175175" y="1672650"/>
            <a:chExt cx="2806425" cy="3670475"/>
          </a:xfrm>
        </p:grpSpPr>
        <p:sp>
          <p:nvSpPr>
            <p:cNvPr id="1595" name="Google Shape;1595;p45"/>
            <p:cNvSpPr/>
            <p:nvPr/>
          </p:nvSpPr>
          <p:spPr>
            <a:xfrm>
              <a:off x="2858750" y="2613125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" y="1"/>
                  </a:moveTo>
                  <a:cubicBezTo>
                    <a:pt x="76" y="51"/>
                    <a:pt x="126" y="76"/>
                    <a:pt x="176" y="126"/>
                  </a:cubicBezTo>
                  <a:cubicBezTo>
                    <a:pt x="126" y="76"/>
                    <a:pt x="76" y="51"/>
                    <a:pt x="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2219650" y="4856875"/>
              <a:ext cx="2717450" cy="486250"/>
            </a:xfrm>
            <a:custGeom>
              <a:avLst/>
              <a:gdLst/>
              <a:ahLst/>
              <a:cxnLst/>
              <a:rect l="l" t="t" r="r" b="b"/>
              <a:pathLst>
                <a:path w="108698" h="19450" extrusionOk="0">
                  <a:moveTo>
                    <a:pt x="108698" y="1"/>
                  </a:moveTo>
                  <a:lnTo>
                    <a:pt x="54362" y="1103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26"/>
                    <a:pt x="26" y="76"/>
                  </a:cubicBezTo>
                  <a:cubicBezTo>
                    <a:pt x="2432" y="8747"/>
                    <a:pt x="8371" y="15665"/>
                    <a:pt x="16041" y="19449"/>
                  </a:cubicBezTo>
                  <a:lnTo>
                    <a:pt x="92658" y="19449"/>
                  </a:lnTo>
                  <a:cubicBezTo>
                    <a:pt x="99625" y="16016"/>
                    <a:pt x="105164" y="10001"/>
                    <a:pt x="107921" y="2432"/>
                  </a:cubicBezTo>
                  <a:cubicBezTo>
                    <a:pt x="108222" y="1680"/>
                    <a:pt x="108472" y="878"/>
                    <a:pt x="108698" y="76"/>
                  </a:cubicBezTo>
                  <a:cubicBezTo>
                    <a:pt x="108698" y="26"/>
                    <a:pt x="108698" y="1"/>
                    <a:pt x="108698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2175175" y="4752250"/>
              <a:ext cx="2806425" cy="206150"/>
            </a:xfrm>
            <a:custGeom>
              <a:avLst/>
              <a:gdLst/>
              <a:ahLst/>
              <a:cxnLst/>
              <a:rect l="l" t="t" r="r" b="b"/>
              <a:pathLst>
                <a:path w="112257" h="8246" extrusionOk="0">
                  <a:moveTo>
                    <a:pt x="56141" y="0"/>
                  </a:moveTo>
                  <a:cubicBezTo>
                    <a:pt x="25138" y="0"/>
                    <a:pt x="0" y="1855"/>
                    <a:pt x="0" y="4135"/>
                  </a:cubicBezTo>
                  <a:cubicBezTo>
                    <a:pt x="0" y="6391"/>
                    <a:pt x="25138" y="8246"/>
                    <a:pt x="56141" y="8246"/>
                  </a:cubicBezTo>
                  <a:cubicBezTo>
                    <a:pt x="87118" y="8246"/>
                    <a:pt x="112256" y="6391"/>
                    <a:pt x="112256" y="4135"/>
                  </a:cubicBezTo>
                  <a:cubicBezTo>
                    <a:pt x="112256" y="1855"/>
                    <a:pt x="87118" y="0"/>
                    <a:pt x="56141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2175175" y="4724675"/>
              <a:ext cx="438600" cy="132225"/>
            </a:xfrm>
            <a:custGeom>
              <a:avLst/>
              <a:gdLst/>
              <a:ahLst/>
              <a:cxnLst/>
              <a:rect l="l" t="t" r="r" b="b"/>
              <a:pathLst>
                <a:path w="17544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542975" y="4724675"/>
              <a:ext cx="438625" cy="132225"/>
            </a:xfrm>
            <a:custGeom>
              <a:avLst/>
              <a:gdLst/>
              <a:ahLst/>
              <a:cxnLst/>
              <a:rect l="l" t="t" r="r" b="b"/>
              <a:pathLst>
                <a:path w="17545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175175" y="4621900"/>
              <a:ext cx="2806425" cy="206175"/>
            </a:xfrm>
            <a:custGeom>
              <a:avLst/>
              <a:gdLst/>
              <a:ahLst/>
              <a:cxnLst/>
              <a:rect l="l" t="t" r="r" b="b"/>
              <a:pathLst>
                <a:path w="112257" h="8247" extrusionOk="0">
                  <a:moveTo>
                    <a:pt x="56141" y="1"/>
                  </a:moveTo>
                  <a:cubicBezTo>
                    <a:pt x="25138" y="1"/>
                    <a:pt x="0" y="1831"/>
                    <a:pt x="0" y="4111"/>
                  </a:cubicBezTo>
                  <a:cubicBezTo>
                    <a:pt x="0" y="6392"/>
                    <a:pt x="25138" y="8247"/>
                    <a:pt x="56141" y="8247"/>
                  </a:cubicBezTo>
                  <a:cubicBezTo>
                    <a:pt x="87118" y="8247"/>
                    <a:pt x="112256" y="6392"/>
                    <a:pt x="112256" y="4111"/>
                  </a:cubicBezTo>
                  <a:cubicBezTo>
                    <a:pt x="112256" y="1831"/>
                    <a:pt x="87118" y="1"/>
                    <a:pt x="5614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3019150" y="4696475"/>
              <a:ext cx="1118450" cy="94625"/>
            </a:xfrm>
            <a:custGeom>
              <a:avLst/>
              <a:gdLst/>
              <a:ahLst/>
              <a:cxnLst/>
              <a:rect l="l" t="t" r="r" b="b"/>
              <a:pathLst>
                <a:path w="44738" h="3785" extrusionOk="0">
                  <a:moveTo>
                    <a:pt x="22382" y="0"/>
                  </a:moveTo>
                  <a:cubicBezTo>
                    <a:pt x="10026" y="0"/>
                    <a:pt x="1" y="853"/>
                    <a:pt x="1" y="1905"/>
                  </a:cubicBezTo>
                  <a:cubicBezTo>
                    <a:pt x="1" y="2933"/>
                    <a:pt x="10026" y="3785"/>
                    <a:pt x="22382" y="3785"/>
                  </a:cubicBezTo>
                  <a:cubicBezTo>
                    <a:pt x="34713" y="3785"/>
                    <a:pt x="44738" y="2933"/>
                    <a:pt x="44738" y="1905"/>
                  </a:cubicBezTo>
                  <a:cubicBezTo>
                    <a:pt x="44738" y="853"/>
                    <a:pt x="34713" y="0"/>
                    <a:pt x="22382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2182675" y="1791075"/>
              <a:ext cx="2791400" cy="2791400"/>
            </a:xfrm>
            <a:custGeom>
              <a:avLst/>
              <a:gdLst/>
              <a:ahLst/>
              <a:cxnLst/>
              <a:rect l="l" t="t" r="r" b="b"/>
              <a:pathLst>
                <a:path w="111656" h="111656" extrusionOk="0">
                  <a:moveTo>
                    <a:pt x="55841" y="0"/>
                  </a:moveTo>
                  <a:cubicBezTo>
                    <a:pt x="25013" y="0"/>
                    <a:pt x="1" y="24988"/>
                    <a:pt x="1" y="55815"/>
                  </a:cubicBezTo>
                  <a:cubicBezTo>
                    <a:pt x="1" y="86642"/>
                    <a:pt x="25013" y="111655"/>
                    <a:pt x="55841" y="111655"/>
                  </a:cubicBezTo>
                  <a:cubicBezTo>
                    <a:pt x="86668" y="111655"/>
                    <a:pt x="111655" y="86642"/>
                    <a:pt x="111655" y="55815"/>
                  </a:cubicBezTo>
                  <a:cubicBezTo>
                    <a:pt x="111655" y="24988"/>
                    <a:pt x="86668" y="0"/>
                    <a:pt x="55841" y="0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192700" y="1672650"/>
              <a:ext cx="2771350" cy="2770725"/>
            </a:xfrm>
            <a:custGeom>
              <a:avLst/>
              <a:gdLst/>
              <a:ahLst/>
              <a:cxnLst/>
              <a:rect l="l" t="t" r="r" b="b"/>
              <a:pathLst>
                <a:path w="110854" h="110829" extrusionOk="0">
                  <a:moveTo>
                    <a:pt x="55440" y="0"/>
                  </a:moveTo>
                  <a:cubicBezTo>
                    <a:pt x="24813" y="0"/>
                    <a:pt x="1" y="24813"/>
                    <a:pt x="1" y="55414"/>
                  </a:cubicBezTo>
                  <a:cubicBezTo>
                    <a:pt x="1" y="86016"/>
                    <a:pt x="24813" y="110828"/>
                    <a:pt x="55440" y="110828"/>
                  </a:cubicBezTo>
                  <a:cubicBezTo>
                    <a:pt x="86041" y="110828"/>
                    <a:pt x="110853" y="86016"/>
                    <a:pt x="110853" y="55414"/>
                  </a:cubicBezTo>
                  <a:cubicBezTo>
                    <a:pt x="110853" y="24813"/>
                    <a:pt x="86041" y="0"/>
                    <a:pt x="55440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314900" y="1794825"/>
              <a:ext cx="2526975" cy="2526350"/>
            </a:xfrm>
            <a:custGeom>
              <a:avLst/>
              <a:gdLst/>
              <a:ahLst/>
              <a:cxnLst/>
              <a:rect l="l" t="t" r="r" b="b"/>
              <a:pathLst>
                <a:path w="101079" h="101054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7344"/>
                    <a:pt x="1353" y="63961"/>
                    <a:pt x="3985" y="70202"/>
                  </a:cubicBezTo>
                  <a:cubicBezTo>
                    <a:pt x="6516" y="76217"/>
                    <a:pt x="10175" y="81630"/>
                    <a:pt x="14812" y="86267"/>
                  </a:cubicBezTo>
                  <a:cubicBezTo>
                    <a:pt x="19449" y="90903"/>
                    <a:pt x="24862" y="94538"/>
                    <a:pt x="30877" y="97094"/>
                  </a:cubicBezTo>
                  <a:cubicBezTo>
                    <a:pt x="37093" y="99726"/>
                    <a:pt x="43710" y="101054"/>
                    <a:pt x="50552" y="101054"/>
                  </a:cubicBezTo>
                  <a:cubicBezTo>
                    <a:pt x="57369" y="101054"/>
                    <a:pt x="63985" y="99726"/>
                    <a:pt x="70201" y="97094"/>
                  </a:cubicBezTo>
                  <a:cubicBezTo>
                    <a:pt x="76216" y="94538"/>
                    <a:pt x="81630" y="90903"/>
                    <a:pt x="86266" y="86267"/>
                  </a:cubicBezTo>
                  <a:cubicBezTo>
                    <a:pt x="90903" y="81630"/>
                    <a:pt x="94562" y="76217"/>
                    <a:pt x="97093" y="70202"/>
                  </a:cubicBezTo>
                  <a:cubicBezTo>
                    <a:pt x="99725" y="63961"/>
                    <a:pt x="101078" y="57344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EB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314900" y="1794825"/>
              <a:ext cx="2526975" cy="1322725"/>
            </a:xfrm>
            <a:custGeom>
              <a:avLst/>
              <a:gdLst/>
              <a:ahLst/>
              <a:cxnLst/>
              <a:rect l="l" t="t" r="r" b="b"/>
              <a:pathLst>
                <a:path w="101079" h="52909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1329"/>
                    <a:pt x="25" y="52106"/>
                    <a:pt x="75" y="52908"/>
                  </a:cubicBezTo>
                  <a:cubicBezTo>
                    <a:pt x="351" y="46918"/>
                    <a:pt x="1654" y="41104"/>
                    <a:pt x="3985" y="35615"/>
                  </a:cubicBezTo>
                  <a:cubicBezTo>
                    <a:pt x="6516" y="29600"/>
                    <a:pt x="10175" y="24186"/>
                    <a:pt x="14812" y="19550"/>
                  </a:cubicBezTo>
                  <a:cubicBezTo>
                    <a:pt x="19449" y="14913"/>
                    <a:pt x="24862" y="11254"/>
                    <a:pt x="30877" y="8723"/>
                  </a:cubicBezTo>
                  <a:cubicBezTo>
                    <a:pt x="37093" y="6091"/>
                    <a:pt x="43710" y="4738"/>
                    <a:pt x="50552" y="4738"/>
                  </a:cubicBezTo>
                  <a:cubicBezTo>
                    <a:pt x="57369" y="4738"/>
                    <a:pt x="63985" y="6091"/>
                    <a:pt x="70201" y="8723"/>
                  </a:cubicBezTo>
                  <a:cubicBezTo>
                    <a:pt x="76216" y="11254"/>
                    <a:pt x="81630" y="14913"/>
                    <a:pt x="86266" y="19550"/>
                  </a:cubicBezTo>
                  <a:cubicBezTo>
                    <a:pt x="90903" y="24186"/>
                    <a:pt x="94562" y="29600"/>
                    <a:pt x="97093" y="35615"/>
                  </a:cubicBezTo>
                  <a:cubicBezTo>
                    <a:pt x="99424" y="41104"/>
                    <a:pt x="100752" y="46918"/>
                    <a:pt x="101003" y="52908"/>
                  </a:cubicBezTo>
                  <a:cubicBezTo>
                    <a:pt x="101053" y="52106"/>
                    <a:pt x="101078" y="51329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2662955" y="2227794"/>
              <a:ext cx="1830875" cy="1917950"/>
            </a:xfrm>
            <a:custGeom>
              <a:avLst/>
              <a:gdLst/>
              <a:ahLst/>
              <a:cxnLst/>
              <a:rect l="l" t="t" r="r" b="b"/>
              <a:pathLst>
                <a:path w="73235" h="76718" extrusionOk="0">
                  <a:moveTo>
                    <a:pt x="30101" y="53033"/>
                  </a:moveTo>
                  <a:lnTo>
                    <a:pt x="30527" y="53785"/>
                  </a:lnTo>
                  <a:cubicBezTo>
                    <a:pt x="30527" y="53785"/>
                    <a:pt x="30277" y="55214"/>
                    <a:pt x="30678" y="55715"/>
                  </a:cubicBezTo>
                  <a:lnTo>
                    <a:pt x="26718" y="65214"/>
                  </a:lnTo>
                  <a:cubicBezTo>
                    <a:pt x="24863" y="64512"/>
                    <a:pt x="22984" y="63635"/>
                    <a:pt x="21279" y="62482"/>
                  </a:cubicBezTo>
                  <a:cubicBezTo>
                    <a:pt x="21279" y="62482"/>
                    <a:pt x="22257" y="62231"/>
                    <a:pt x="21430" y="61304"/>
                  </a:cubicBezTo>
                  <a:cubicBezTo>
                    <a:pt x="20848" y="60634"/>
                    <a:pt x="20452" y="60534"/>
                    <a:pt x="20268" y="60534"/>
                  </a:cubicBezTo>
                  <a:cubicBezTo>
                    <a:pt x="20191" y="60534"/>
                    <a:pt x="20151" y="60552"/>
                    <a:pt x="20151" y="60552"/>
                  </a:cubicBezTo>
                  <a:lnTo>
                    <a:pt x="24613" y="55990"/>
                  </a:lnTo>
                  <a:cubicBezTo>
                    <a:pt x="24613" y="55990"/>
                    <a:pt x="25665" y="55840"/>
                    <a:pt x="26091" y="55289"/>
                  </a:cubicBezTo>
                  <a:lnTo>
                    <a:pt x="26166" y="56366"/>
                  </a:lnTo>
                  <a:cubicBezTo>
                    <a:pt x="26166" y="56366"/>
                    <a:pt x="27770" y="55038"/>
                    <a:pt x="27971" y="53885"/>
                  </a:cubicBezTo>
                  <a:cubicBezTo>
                    <a:pt x="27971" y="53885"/>
                    <a:pt x="28222" y="54637"/>
                    <a:pt x="28547" y="55088"/>
                  </a:cubicBezTo>
                  <a:lnTo>
                    <a:pt x="30101" y="53033"/>
                  </a:lnTo>
                  <a:close/>
                  <a:moveTo>
                    <a:pt x="43109" y="53033"/>
                  </a:moveTo>
                  <a:lnTo>
                    <a:pt x="44663" y="55088"/>
                  </a:lnTo>
                  <a:cubicBezTo>
                    <a:pt x="44989" y="54637"/>
                    <a:pt x="45239" y="53885"/>
                    <a:pt x="45239" y="53885"/>
                  </a:cubicBezTo>
                  <a:cubicBezTo>
                    <a:pt x="45440" y="55038"/>
                    <a:pt x="47044" y="56366"/>
                    <a:pt x="47044" y="56366"/>
                  </a:cubicBezTo>
                  <a:lnTo>
                    <a:pt x="47119" y="55289"/>
                  </a:lnTo>
                  <a:cubicBezTo>
                    <a:pt x="47545" y="55840"/>
                    <a:pt x="48623" y="55990"/>
                    <a:pt x="48623" y="55990"/>
                  </a:cubicBezTo>
                  <a:lnTo>
                    <a:pt x="53059" y="60552"/>
                  </a:lnTo>
                  <a:cubicBezTo>
                    <a:pt x="53059" y="60552"/>
                    <a:pt x="53019" y="60534"/>
                    <a:pt x="52942" y="60534"/>
                  </a:cubicBezTo>
                  <a:cubicBezTo>
                    <a:pt x="52759" y="60534"/>
                    <a:pt x="52363" y="60634"/>
                    <a:pt x="51781" y="61304"/>
                  </a:cubicBezTo>
                  <a:cubicBezTo>
                    <a:pt x="50954" y="62231"/>
                    <a:pt x="51931" y="62482"/>
                    <a:pt x="51931" y="62482"/>
                  </a:cubicBezTo>
                  <a:cubicBezTo>
                    <a:pt x="50227" y="63635"/>
                    <a:pt x="48347" y="64512"/>
                    <a:pt x="46492" y="65214"/>
                  </a:cubicBezTo>
                  <a:lnTo>
                    <a:pt x="42532" y="55715"/>
                  </a:lnTo>
                  <a:cubicBezTo>
                    <a:pt x="42933" y="55214"/>
                    <a:pt x="42683" y="53785"/>
                    <a:pt x="42683" y="53785"/>
                  </a:cubicBezTo>
                  <a:lnTo>
                    <a:pt x="43109" y="53033"/>
                  </a:lnTo>
                  <a:close/>
                  <a:moveTo>
                    <a:pt x="6517" y="0"/>
                  </a:moveTo>
                  <a:cubicBezTo>
                    <a:pt x="6517" y="1"/>
                    <a:pt x="5139" y="4512"/>
                    <a:pt x="4863" y="7469"/>
                  </a:cubicBezTo>
                  <a:cubicBezTo>
                    <a:pt x="4863" y="7469"/>
                    <a:pt x="3760" y="6341"/>
                    <a:pt x="3760" y="5514"/>
                  </a:cubicBezTo>
                  <a:cubicBezTo>
                    <a:pt x="3760" y="5514"/>
                    <a:pt x="3008" y="8196"/>
                    <a:pt x="3760" y="11654"/>
                  </a:cubicBezTo>
                  <a:cubicBezTo>
                    <a:pt x="3760" y="11654"/>
                    <a:pt x="2683" y="10552"/>
                    <a:pt x="2407" y="9298"/>
                  </a:cubicBezTo>
                  <a:cubicBezTo>
                    <a:pt x="2407" y="9298"/>
                    <a:pt x="1680" y="14286"/>
                    <a:pt x="2407" y="17795"/>
                  </a:cubicBezTo>
                  <a:cubicBezTo>
                    <a:pt x="2407" y="17795"/>
                    <a:pt x="803" y="16742"/>
                    <a:pt x="878" y="15439"/>
                  </a:cubicBezTo>
                  <a:lnTo>
                    <a:pt x="878" y="15439"/>
                  </a:lnTo>
                  <a:cubicBezTo>
                    <a:pt x="878" y="15440"/>
                    <a:pt x="427" y="18823"/>
                    <a:pt x="1856" y="22106"/>
                  </a:cubicBezTo>
                  <a:cubicBezTo>
                    <a:pt x="1856" y="22106"/>
                    <a:pt x="427" y="21128"/>
                    <a:pt x="1" y="20201"/>
                  </a:cubicBezTo>
                  <a:lnTo>
                    <a:pt x="1" y="20201"/>
                  </a:lnTo>
                  <a:cubicBezTo>
                    <a:pt x="1" y="20201"/>
                    <a:pt x="1" y="23259"/>
                    <a:pt x="2081" y="25965"/>
                  </a:cubicBezTo>
                  <a:cubicBezTo>
                    <a:pt x="2081" y="25965"/>
                    <a:pt x="377" y="25414"/>
                    <a:pt x="1" y="24687"/>
                  </a:cubicBezTo>
                  <a:lnTo>
                    <a:pt x="1" y="24687"/>
                  </a:lnTo>
                  <a:cubicBezTo>
                    <a:pt x="1" y="24787"/>
                    <a:pt x="452" y="27644"/>
                    <a:pt x="2407" y="29649"/>
                  </a:cubicBezTo>
                  <a:cubicBezTo>
                    <a:pt x="2357" y="29649"/>
                    <a:pt x="1254" y="29173"/>
                    <a:pt x="778" y="28597"/>
                  </a:cubicBezTo>
                  <a:lnTo>
                    <a:pt x="778" y="28597"/>
                  </a:lnTo>
                  <a:cubicBezTo>
                    <a:pt x="778" y="28597"/>
                    <a:pt x="1304" y="31304"/>
                    <a:pt x="3309" y="33058"/>
                  </a:cubicBezTo>
                  <a:cubicBezTo>
                    <a:pt x="3309" y="33058"/>
                    <a:pt x="2106" y="32933"/>
                    <a:pt x="1655" y="32482"/>
                  </a:cubicBezTo>
                  <a:lnTo>
                    <a:pt x="1655" y="32482"/>
                  </a:lnTo>
                  <a:cubicBezTo>
                    <a:pt x="1655" y="32482"/>
                    <a:pt x="2482" y="35088"/>
                    <a:pt x="4688" y="36366"/>
                  </a:cubicBezTo>
                  <a:cubicBezTo>
                    <a:pt x="4688" y="36366"/>
                    <a:pt x="3585" y="36266"/>
                    <a:pt x="3159" y="35990"/>
                  </a:cubicBezTo>
                  <a:lnTo>
                    <a:pt x="3159" y="35990"/>
                  </a:lnTo>
                  <a:cubicBezTo>
                    <a:pt x="3159" y="35991"/>
                    <a:pt x="3760" y="38196"/>
                    <a:pt x="6442" y="39148"/>
                  </a:cubicBezTo>
                  <a:cubicBezTo>
                    <a:pt x="6442" y="39148"/>
                    <a:pt x="6130" y="39249"/>
                    <a:pt x="5722" y="39249"/>
                  </a:cubicBezTo>
                  <a:cubicBezTo>
                    <a:pt x="5518" y="39249"/>
                    <a:pt x="5289" y="39223"/>
                    <a:pt x="5064" y="39148"/>
                  </a:cubicBezTo>
                  <a:lnTo>
                    <a:pt x="5064" y="39148"/>
                  </a:lnTo>
                  <a:cubicBezTo>
                    <a:pt x="5064" y="39148"/>
                    <a:pt x="6091" y="40802"/>
                    <a:pt x="8723" y="41504"/>
                  </a:cubicBezTo>
                  <a:cubicBezTo>
                    <a:pt x="8723" y="41504"/>
                    <a:pt x="8288" y="41549"/>
                    <a:pt x="7850" y="41549"/>
                  </a:cubicBezTo>
                  <a:cubicBezTo>
                    <a:pt x="7631" y="41549"/>
                    <a:pt x="7411" y="41538"/>
                    <a:pt x="7244" y="41504"/>
                  </a:cubicBezTo>
                  <a:lnTo>
                    <a:pt x="7244" y="41504"/>
                  </a:lnTo>
                  <a:cubicBezTo>
                    <a:pt x="7244" y="41504"/>
                    <a:pt x="9174" y="43384"/>
                    <a:pt x="11555" y="43710"/>
                  </a:cubicBezTo>
                  <a:cubicBezTo>
                    <a:pt x="11555" y="43710"/>
                    <a:pt x="10927" y="43840"/>
                    <a:pt x="10396" y="43840"/>
                  </a:cubicBezTo>
                  <a:cubicBezTo>
                    <a:pt x="10155" y="43840"/>
                    <a:pt x="9934" y="43813"/>
                    <a:pt x="9800" y="43735"/>
                  </a:cubicBezTo>
                  <a:lnTo>
                    <a:pt x="9800" y="43735"/>
                  </a:lnTo>
                  <a:cubicBezTo>
                    <a:pt x="10021" y="43882"/>
                    <a:pt x="12665" y="45517"/>
                    <a:pt x="15690" y="45517"/>
                  </a:cubicBezTo>
                  <a:cubicBezTo>
                    <a:pt x="15757" y="45517"/>
                    <a:pt x="15824" y="45516"/>
                    <a:pt x="15891" y="45514"/>
                  </a:cubicBezTo>
                  <a:lnTo>
                    <a:pt x="15891" y="45514"/>
                  </a:lnTo>
                  <a:cubicBezTo>
                    <a:pt x="15891" y="45514"/>
                    <a:pt x="15103" y="45717"/>
                    <a:pt x="14381" y="45717"/>
                  </a:cubicBezTo>
                  <a:cubicBezTo>
                    <a:pt x="14341" y="45717"/>
                    <a:pt x="14301" y="45716"/>
                    <a:pt x="14262" y="45715"/>
                  </a:cubicBezTo>
                  <a:lnTo>
                    <a:pt x="14262" y="45715"/>
                  </a:lnTo>
                  <a:cubicBezTo>
                    <a:pt x="14262" y="45715"/>
                    <a:pt x="17060" y="47301"/>
                    <a:pt x="20873" y="47301"/>
                  </a:cubicBezTo>
                  <a:cubicBezTo>
                    <a:pt x="22086" y="47301"/>
                    <a:pt x="23402" y="47141"/>
                    <a:pt x="24763" y="46717"/>
                  </a:cubicBezTo>
                  <a:lnTo>
                    <a:pt x="24763" y="46717"/>
                  </a:lnTo>
                  <a:cubicBezTo>
                    <a:pt x="24763" y="46717"/>
                    <a:pt x="23961" y="48722"/>
                    <a:pt x="22106" y="49198"/>
                  </a:cubicBezTo>
                  <a:lnTo>
                    <a:pt x="23234" y="49499"/>
                  </a:lnTo>
                  <a:cubicBezTo>
                    <a:pt x="23234" y="49499"/>
                    <a:pt x="21329" y="51078"/>
                    <a:pt x="20577" y="52031"/>
                  </a:cubicBezTo>
                  <a:lnTo>
                    <a:pt x="22207" y="51680"/>
                  </a:lnTo>
                  <a:lnTo>
                    <a:pt x="22207" y="51680"/>
                  </a:lnTo>
                  <a:cubicBezTo>
                    <a:pt x="22207" y="51680"/>
                    <a:pt x="21605" y="52933"/>
                    <a:pt x="21856" y="53935"/>
                  </a:cubicBezTo>
                  <a:lnTo>
                    <a:pt x="18648" y="59449"/>
                  </a:lnTo>
                  <a:cubicBezTo>
                    <a:pt x="18648" y="59449"/>
                    <a:pt x="18616" y="59401"/>
                    <a:pt x="18495" y="59401"/>
                  </a:cubicBezTo>
                  <a:cubicBezTo>
                    <a:pt x="18354" y="59401"/>
                    <a:pt x="18092" y="59466"/>
                    <a:pt x="17620" y="59750"/>
                  </a:cubicBezTo>
                  <a:cubicBezTo>
                    <a:pt x="16743" y="60276"/>
                    <a:pt x="13109" y="62707"/>
                    <a:pt x="12833" y="63334"/>
                  </a:cubicBezTo>
                  <a:cubicBezTo>
                    <a:pt x="12582" y="63960"/>
                    <a:pt x="13009" y="64136"/>
                    <a:pt x="13009" y="64136"/>
                  </a:cubicBezTo>
                  <a:cubicBezTo>
                    <a:pt x="13009" y="64136"/>
                    <a:pt x="13079" y="65292"/>
                    <a:pt x="14297" y="65292"/>
                  </a:cubicBezTo>
                  <a:cubicBezTo>
                    <a:pt x="14334" y="65292"/>
                    <a:pt x="14373" y="65291"/>
                    <a:pt x="14412" y="65289"/>
                  </a:cubicBezTo>
                  <a:cubicBezTo>
                    <a:pt x="14412" y="65289"/>
                    <a:pt x="14705" y="66123"/>
                    <a:pt x="15656" y="66123"/>
                  </a:cubicBezTo>
                  <a:cubicBezTo>
                    <a:pt x="15707" y="66123"/>
                    <a:pt x="15760" y="66121"/>
                    <a:pt x="15816" y="66116"/>
                  </a:cubicBezTo>
                  <a:cubicBezTo>
                    <a:pt x="16868" y="65991"/>
                    <a:pt x="17019" y="65740"/>
                    <a:pt x="17019" y="65740"/>
                  </a:cubicBezTo>
                  <a:cubicBezTo>
                    <a:pt x="17019" y="65740"/>
                    <a:pt x="19876" y="68146"/>
                    <a:pt x="24688" y="70051"/>
                  </a:cubicBezTo>
                  <a:lnTo>
                    <a:pt x="23084" y="73910"/>
                  </a:lnTo>
                  <a:cubicBezTo>
                    <a:pt x="23084" y="73910"/>
                    <a:pt x="25765" y="73559"/>
                    <a:pt x="27921" y="71655"/>
                  </a:cubicBezTo>
                  <a:lnTo>
                    <a:pt x="27921" y="71655"/>
                  </a:lnTo>
                  <a:lnTo>
                    <a:pt x="26693" y="75615"/>
                  </a:lnTo>
                  <a:cubicBezTo>
                    <a:pt x="26693" y="75615"/>
                    <a:pt x="29074" y="75239"/>
                    <a:pt x="31179" y="72281"/>
                  </a:cubicBezTo>
                  <a:lnTo>
                    <a:pt x="31179" y="72281"/>
                  </a:lnTo>
                  <a:lnTo>
                    <a:pt x="30076" y="76266"/>
                  </a:lnTo>
                  <a:cubicBezTo>
                    <a:pt x="30076" y="76266"/>
                    <a:pt x="33159" y="75439"/>
                    <a:pt x="34663" y="73058"/>
                  </a:cubicBezTo>
                  <a:lnTo>
                    <a:pt x="34663" y="73058"/>
                  </a:lnTo>
                  <a:lnTo>
                    <a:pt x="33886" y="76717"/>
                  </a:lnTo>
                  <a:cubicBezTo>
                    <a:pt x="33886" y="76717"/>
                    <a:pt x="35866" y="76392"/>
                    <a:pt x="36618" y="73434"/>
                  </a:cubicBezTo>
                  <a:cubicBezTo>
                    <a:pt x="37344" y="76392"/>
                    <a:pt x="39324" y="76717"/>
                    <a:pt x="39324" y="76717"/>
                  </a:cubicBezTo>
                  <a:lnTo>
                    <a:pt x="38547" y="73058"/>
                  </a:lnTo>
                  <a:lnTo>
                    <a:pt x="38547" y="73058"/>
                  </a:lnTo>
                  <a:cubicBezTo>
                    <a:pt x="40051" y="75439"/>
                    <a:pt x="43134" y="76266"/>
                    <a:pt x="43134" y="76266"/>
                  </a:cubicBezTo>
                  <a:lnTo>
                    <a:pt x="42031" y="72281"/>
                  </a:lnTo>
                  <a:lnTo>
                    <a:pt x="42031" y="72281"/>
                  </a:lnTo>
                  <a:cubicBezTo>
                    <a:pt x="44136" y="75239"/>
                    <a:pt x="46517" y="75615"/>
                    <a:pt x="46517" y="75615"/>
                  </a:cubicBezTo>
                  <a:lnTo>
                    <a:pt x="45289" y="71655"/>
                  </a:lnTo>
                  <a:lnTo>
                    <a:pt x="45289" y="71655"/>
                  </a:lnTo>
                  <a:cubicBezTo>
                    <a:pt x="47470" y="73559"/>
                    <a:pt x="50127" y="73910"/>
                    <a:pt x="50127" y="73910"/>
                  </a:cubicBezTo>
                  <a:lnTo>
                    <a:pt x="48522" y="70051"/>
                  </a:lnTo>
                  <a:cubicBezTo>
                    <a:pt x="53335" y="68146"/>
                    <a:pt x="56192" y="65740"/>
                    <a:pt x="56192" y="65740"/>
                  </a:cubicBezTo>
                  <a:cubicBezTo>
                    <a:pt x="56192" y="65740"/>
                    <a:pt x="56342" y="65991"/>
                    <a:pt x="57420" y="66116"/>
                  </a:cubicBezTo>
                  <a:cubicBezTo>
                    <a:pt x="57474" y="66121"/>
                    <a:pt x="57526" y="66123"/>
                    <a:pt x="57576" y="66123"/>
                  </a:cubicBezTo>
                  <a:cubicBezTo>
                    <a:pt x="58505" y="66123"/>
                    <a:pt x="58798" y="65289"/>
                    <a:pt x="58798" y="65289"/>
                  </a:cubicBezTo>
                  <a:cubicBezTo>
                    <a:pt x="58838" y="65291"/>
                    <a:pt x="58876" y="65292"/>
                    <a:pt x="58913" y="65292"/>
                  </a:cubicBezTo>
                  <a:cubicBezTo>
                    <a:pt x="60131" y="65292"/>
                    <a:pt x="60202" y="64136"/>
                    <a:pt x="60202" y="64136"/>
                  </a:cubicBezTo>
                  <a:cubicBezTo>
                    <a:pt x="60202" y="64136"/>
                    <a:pt x="60653" y="63960"/>
                    <a:pt x="60377" y="63334"/>
                  </a:cubicBezTo>
                  <a:cubicBezTo>
                    <a:pt x="60101" y="62707"/>
                    <a:pt x="56467" y="60276"/>
                    <a:pt x="55590" y="59750"/>
                  </a:cubicBezTo>
                  <a:cubicBezTo>
                    <a:pt x="55118" y="59466"/>
                    <a:pt x="54856" y="59401"/>
                    <a:pt x="54715" y="59401"/>
                  </a:cubicBezTo>
                  <a:cubicBezTo>
                    <a:pt x="54595" y="59401"/>
                    <a:pt x="54563" y="59449"/>
                    <a:pt x="54563" y="59449"/>
                  </a:cubicBezTo>
                  <a:lnTo>
                    <a:pt x="51355" y="53935"/>
                  </a:lnTo>
                  <a:cubicBezTo>
                    <a:pt x="51605" y="52933"/>
                    <a:pt x="51004" y="51680"/>
                    <a:pt x="51004" y="51680"/>
                  </a:cubicBezTo>
                  <a:lnTo>
                    <a:pt x="51004" y="51680"/>
                  </a:lnTo>
                  <a:lnTo>
                    <a:pt x="52633" y="52031"/>
                  </a:lnTo>
                  <a:cubicBezTo>
                    <a:pt x="51881" y="51078"/>
                    <a:pt x="49976" y="49499"/>
                    <a:pt x="49976" y="49499"/>
                  </a:cubicBezTo>
                  <a:lnTo>
                    <a:pt x="51104" y="49198"/>
                  </a:lnTo>
                  <a:cubicBezTo>
                    <a:pt x="49249" y="48722"/>
                    <a:pt x="48447" y="46717"/>
                    <a:pt x="48447" y="46717"/>
                  </a:cubicBezTo>
                  <a:lnTo>
                    <a:pt x="48447" y="46717"/>
                  </a:lnTo>
                  <a:cubicBezTo>
                    <a:pt x="49808" y="47141"/>
                    <a:pt x="51124" y="47301"/>
                    <a:pt x="52338" y="47301"/>
                  </a:cubicBezTo>
                  <a:cubicBezTo>
                    <a:pt x="56150" y="47301"/>
                    <a:pt x="58949" y="45715"/>
                    <a:pt x="58949" y="45715"/>
                  </a:cubicBezTo>
                  <a:lnTo>
                    <a:pt x="58949" y="45715"/>
                  </a:lnTo>
                  <a:cubicBezTo>
                    <a:pt x="58909" y="45716"/>
                    <a:pt x="58869" y="45717"/>
                    <a:pt x="58829" y="45717"/>
                  </a:cubicBezTo>
                  <a:cubicBezTo>
                    <a:pt x="58107" y="45717"/>
                    <a:pt x="57320" y="45514"/>
                    <a:pt x="57320" y="45514"/>
                  </a:cubicBezTo>
                  <a:lnTo>
                    <a:pt x="57320" y="45514"/>
                  </a:lnTo>
                  <a:cubicBezTo>
                    <a:pt x="57387" y="45516"/>
                    <a:pt x="57453" y="45517"/>
                    <a:pt x="57520" y="45517"/>
                  </a:cubicBezTo>
                  <a:cubicBezTo>
                    <a:pt x="60545" y="45517"/>
                    <a:pt x="63189" y="43882"/>
                    <a:pt x="63410" y="43735"/>
                  </a:cubicBezTo>
                  <a:lnTo>
                    <a:pt x="63410" y="43735"/>
                  </a:lnTo>
                  <a:cubicBezTo>
                    <a:pt x="63277" y="43813"/>
                    <a:pt x="63055" y="43840"/>
                    <a:pt x="62814" y="43840"/>
                  </a:cubicBezTo>
                  <a:cubicBezTo>
                    <a:pt x="62283" y="43840"/>
                    <a:pt x="61655" y="43710"/>
                    <a:pt x="61655" y="43710"/>
                  </a:cubicBezTo>
                  <a:cubicBezTo>
                    <a:pt x="64036" y="43384"/>
                    <a:pt x="65966" y="41504"/>
                    <a:pt x="65966" y="41504"/>
                  </a:cubicBezTo>
                  <a:lnTo>
                    <a:pt x="65966" y="41504"/>
                  </a:lnTo>
                  <a:cubicBezTo>
                    <a:pt x="65799" y="41538"/>
                    <a:pt x="65579" y="41549"/>
                    <a:pt x="65360" y="41549"/>
                  </a:cubicBezTo>
                  <a:cubicBezTo>
                    <a:pt x="64922" y="41549"/>
                    <a:pt x="64487" y="41504"/>
                    <a:pt x="64487" y="41504"/>
                  </a:cubicBezTo>
                  <a:cubicBezTo>
                    <a:pt x="67119" y="40802"/>
                    <a:pt x="68147" y="39148"/>
                    <a:pt x="68147" y="39148"/>
                  </a:cubicBezTo>
                  <a:lnTo>
                    <a:pt x="68147" y="39148"/>
                  </a:lnTo>
                  <a:cubicBezTo>
                    <a:pt x="67921" y="39223"/>
                    <a:pt x="67696" y="39249"/>
                    <a:pt x="67495" y="39249"/>
                  </a:cubicBezTo>
                  <a:cubicBezTo>
                    <a:pt x="67094" y="39249"/>
                    <a:pt x="66793" y="39148"/>
                    <a:pt x="66793" y="39148"/>
                  </a:cubicBezTo>
                  <a:cubicBezTo>
                    <a:pt x="69450" y="38196"/>
                    <a:pt x="70051" y="35991"/>
                    <a:pt x="70051" y="35990"/>
                  </a:cubicBezTo>
                  <a:lnTo>
                    <a:pt x="70051" y="35990"/>
                  </a:lnTo>
                  <a:cubicBezTo>
                    <a:pt x="69625" y="36266"/>
                    <a:pt x="68548" y="36366"/>
                    <a:pt x="68548" y="36366"/>
                  </a:cubicBezTo>
                  <a:cubicBezTo>
                    <a:pt x="70728" y="35088"/>
                    <a:pt x="71555" y="32482"/>
                    <a:pt x="71555" y="32482"/>
                  </a:cubicBezTo>
                  <a:lnTo>
                    <a:pt x="71555" y="32482"/>
                  </a:lnTo>
                  <a:cubicBezTo>
                    <a:pt x="71104" y="32933"/>
                    <a:pt x="69901" y="33058"/>
                    <a:pt x="69901" y="33058"/>
                  </a:cubicBezTo>
                  <a:cubicBezTo>
                    <a:pt x="71906" y="31304"/>
                    <a:pt x="72432" y="28597"/>
                    <a:pt x="72432" y="28597"/>
                  </a:cubicBezTo>
                  <a:lnTo>
                    <a:pt x="72432" y="28597"/>
                  </a:lnTo>
                  <a:cubicBezTo>
                    <a:pt x="71981" y="29173"/>
                    <a:pt x="70853" y="29649"/>
                    <a:pt x="70803" y="29649"/>
                  </a:cubicBezTo>
                  <a:cubicBezTo>
                    <a:pt x="72758" y="27644"/>
                    <a:pt x="73209" y="24787"/>
                    <a:pt x="73234" y="24687"/>
                  </a:cubicBezTo>
                  <a:lnTo>
                    <a:pt x="73234" y="24687"/>
                  </a:lnTo>
                  <a:cubicBezTo>
                    <a:pt x="72833" y="25414"/>
                    <a:pt x="71129" y="25965"/>
                    <a:pt x="71129" y="25965"/>
                  </a:cubicBezTo>
                  <a:cubicBezTo>
                    <a:pt x="73234" y="23259"/>
                    <a:pt x="73234" y="20201"/>
                    <a:pt x="73234" y="20201"/>
                  </a:cubicBezTo>
                  <a:lnTo>
                    <a:pt x="73234" y="20201"/>
                  </a:lnTo>
                  <a:cubicBezTo>
                    <a:pt x="72783" y="21128"/>
                    <a:pt x="71355" y="22106"/>
                    <a:pt x="71355" y="22106"/>
                  </a:cubicBezTo>
                  <a:cubicBezTo>
                    <a:pt x="72783" y="18823"/>
                    <a:pt x="72357" y="15440"/>
                    <a:pt x="72357" y="15439"/>
                  </a:cubicBezTo>
                  <a:lnTo>
                    <a:pt x="72357" y="15439"/>
                  </a:lnTo>
                  <a:cubicBezTo>
                    <a:pt x="72407" y="16742"/>
                    <a:pt x="70803" y="17795"/>
                    <a:pt x="70803" y="17795"/>
                  </a:cubicBezTo>
                  <a:cubicBezTo>
                    <a:pt x="71530" y="14286"/>
                    <a:pt x="70803" y="9298"/>
                    <a:pt x="70803" y="9298"/>
                  </a:cubicBezTo>
                  <a:cubicBezTo>
                    <a:pt x="70528" y="10552"/>
                    <a:pt x="69450" y="11654"/>
                    <a:pt x="69450" y="11654"/>
                  </a:cubicBezTo>
                  <a:cubicBezTo>
                    <a:pt x="70202" y="8196"/>
                    <a:pt x="69450" y="5514"/>
                    <a:pt x="69450" y="5514"/>
                  </a:cubicBezTo>
                  <a:cubicBezTo>
                    <a:pt x="69450" y="6341"/>
                    <a:pt x="68347" y="7469"/>
                    <a:pt x="68347" y="7469"/>
                  </a:cubicBezTo>
                  <a:cubicBezTo>
                    <a:pt x="68071" y="4512"/>
                    <a:pt x="66693" y="1"/>
                    <a:pt x="66693" y="0"/>
                  </a:cubicBezTo>
                  <a:lnTo>
                    <a:pt x="66693" y="0"/>
                  </a:lnTo>
                  <a:cubicBezTo>
                    <a:pt x="67119" y="12406"/>
                    <a:pt x="51956" y="16842"/>
                    <a:pt x="48873" y="17895"/>
                  </a:cubicBezTo>
                  <a:cubicBezTo>
                    <a:pt x="45816" y="18948"/>
                    <a:pt x="43886" y="23284"/>
                    <a:pt x="43886" y="23284"/>
                  </a:cubicBezTo>
                  <a:cubicBezTo>
                    <a:pt x="43159" y="22958"/>
                    <a:pt x="42106" y="20527"/>
                    <a:pt x="42106" y="20527"/>
                  </a:cubicBezTo>
                  <a:lnTo>
                    <a:pt x="42106" y="20527"/>
                  </a:lnTo>
                  <a:cubicBezTo>
                    <a:pt x="42432" y="20711"/>
                    <a:pt x="42790" y="20751"/>
                    <a:pt x="43040" y="20751"/>
                  </a:cubicBezTo>
                  <a:cubicBezTo>
                    <a:pt x="43232" y="20751"/>
                    <a:pt x="43360" y="20727"/>
                    <a:pt x="43360" y="20727"/>
                  </a:cubicBezTo>
                  <a:cubicBezTo>
                    <a:pt x="41806" y="19925"/>
                    <a:pt x="41179" y="16968"/>
                    <a:pt x="41179" y="16968"/>
                  </a:cubicBezTo>
                  <a:lnTo>
                    <a:pt x="41179" y="16968"/>
                  </a:lnTo>
                  <a:cubicBezTo>
                    <a:pt x="41381" y="17169"/>
                    <a:pt x="41803" y="17208"/>
                    <a:pt x="42096" y="17208"/>
                  </a:cubicBezTo>
                  <a:cubicBezTo>
                    <a:pt x="42276" y="17208"/>
                    <a:pt x="42407" y="17193"/>
                    <a:pt x="42407" y="17193"/>
                  </a:cubicBezTo>
                  <a:cubicBezTo>
                    <a:pt x="41756" y="16943"/>
                    <a:pt x="41029" y="15664"/>
                    <a:pt x="40753" y="15188"/>
                  </a:cubicBezTo>
                  <a:cubicBezTo>
                    <a:pt x="40753" y="15188"/>
                    <a:pt x="40402" y="11554"/>
                    <a:pt x="41655" y="10877"/>
                  </a:cubicBezTo>
                  <a:cubicBezTo>
                    <a:pt x="42933" y="10201"/>
                    <a:pt x="43660" y="8923"/>
                    <a:pt x="43660" y="8923"/>
                  </a:cubicBezTo>
                  <a:lnTo>
                    <a:pt x="43660" y="8923"/>
                  </a:lnTo>
                  <a:cubicBezTo>
                    <a:pt x="43435" y="9006"/>
                    <a:pt x="43134" y="9034"/>
                    <a:pt x="42833" y="9034"/>
                  </a:cubicBezTo>
                  <a:cubicBezTo>
                    <a:pt x="42232" y="9034"/>
                    <a:pt x="41630" y="8923"/>
                    <a:pt x="41630" y="8923"/>
                  </a:cubicBezTo>
                  <a:cubicBezTo>
                    <a:pt x="43009" y="8547"/>
                    <a:pt x="43660" y="7118"/>
                    <a:pt x="43660" y="7118"/>
                  </a:cubicBezTo>
                  <a:lnTo>
                    <a:pt x="43660" y="7118"/>
                  </a:lnTo>
                  <a:cubicBezTo>
                    <a:pt x="43660" y="7118"/>
                    <a:pt x="42257" y="7795"/>
                    <a:pt x="40402" y="7795"/>
                  </a:cubicBezTo>
                  <a:cubicBezTo>
                    <a:pt x="40369" y="7795"/>
                    <a:pt x="40335" y="7795"/>
                    <a:pt x="40302" y="7795"/>
                  </a:cubicBezTo>
                  <a:cubicBezTo>
                    <a:pt x="38422" y="7745"/>
                    <a:pt x="36618" y="7118"/>
                    <a:pt x="36618" y="7118"/>
                  </a:cubicBezTo>
                  <a:cubicBezTo>
                    <a:pt x="35780" y="7016"/>
                    <a:pt x="34738" y="6868"/>
                    <a:pt x="33734" y="6868"/>
                  </a:cubicBezTo>
                  <a:cubicBezTo>
                    <a:pt x="32515" y="6868"/>
                    <a:pt x="31351" y="7086"/>
                    <a:pt x="30678" y="7870"/>
                  </a:cubicBezTo>
                  <a:cubicBezTo>
                    <a:pt x="29249" y="9499"/>
                    <a:pt x="27770" y="8973"/>
                    <a:pt x="26517" y="10050"/>
                  </a:cubicBezTo>
                  <a:cubicBezTo>
                    <a:pt x="25264" y="11153"/>
                    <a:pt x="25540" y="14386"/>
                    <a:pt x="25540" y="14386"/>
                  </a:cubicBezTo>
                  <a:cubicBezTo>
                    <a:pt x="25540" y="14386"/>
                    <a:pt x="26764" y="12305"/>
                    <a:pt x="28583" y="12305"/>
                  </a:cubicBezTo>
                  <a:cubicBezTo>
                    <a:pt x="28605" y="12305"/>
                    <a:pt x="28626" y="12305"/>
                    <a:pt x="28648" y="12306"/>
                  </a:cubicBezTo>
                  <a:cubicBezTo>
                    <a:pt x="30527" y="12356"/>
                    <a:pt x="31781" y="12857"/>
                    <a:pt x="31781" y="12857"/>
                  </a:cubicBezTo>
                  <a:cubicBezTo>
                    <a:pt x="31781" y="12857"/>
                    <a:pt x="30042" y="13781"/>
                    <a:pt x="28643" y="13781"/>
                  </a:cubicBezTo>
                  <a:cubicBezTo>
                    <a:pt x="28397" y="13781"/>
                    <a:pt x="28160" y="13752"/>
                    <a:pt x="27946" y="13684"/>
                  </a:cubicBezTo>
                  <a:lnTo>
                    <a:pt x="27946" y="13684"/>
                  </a:lnTo>
                  <a:cubicBezTo>
                    <a:pt x="27946" y="13685"/>
                    <a:pt x="30091" y="15076"/>
                    <a:pt x="31852" y="15076"/>
                  </a:cubicBezTo>
                  <a:cubicBezTo>
                    <a:pt x="32097" y="15076"/>
                    <a:pt x="32334" y="15049"/>
                    <a:pt x="32557" y="14988"/>
                  </a:cubicBezTo>
                  <a:lnTo>
                    <a:pt x="32557" y="14988"/>
                  </a:lnTo>
                  <a:cubicBezTo>
                    <a:pt x="32557" y="14988"/>
                    <a:pt x="31605" y="16867"/>
                    <a:pt x="30803" y="17193"/>
                  </a:cubicBezTo>
                  <a:cubicBezTo>
                    <a:pt x="30803" y="17193"/>
                    <a:pt x="30934" y="17208"/>
                    <a:pt x="31114" y="17208"/>
                  </a:cubicBezTo>
                  <a:cubicBezTo>
                    <a:pt x="31407" y="17208"/>
                    <a:pt x="31829" y="17169"/>
                    <a:pt x="32031" y="16968"/>
                  </a:cubicBezTo>
                  <a:lnTo>
                    <a:pt x="32031" y="16968"/>
                  </a:lnTo>
                  <a:cubicBezTo>
                    <a:pt x="32031" y="16968"/>
                    <a:pt x="31405" y="19925"/>
                    <a:pt x="29851" y="20727"/>
                  </a:cubicBezTo>
                  <a:cubicBezTo>
                    <a:pt x="29851" y="20727"/>
                    <a:pt x="29983" y="20751"/>
                    <a:pt x="30181" y="20751"/>
                  </a:cubicBezTo>
                  <a:cubicBezTo>
                    <a:pt x="30437" y="20751"/>
                    <a:pt x="30803" y="20711"/>
                    <a:pt x="31129" y="20527"/>
                  </a:cubicBezTo>
                  <a:lnTo>
                    <a:pt x="31129" y="20527"/>
                  </a:lnTo>
                  <a:cubicBezTo>
                    <a:pt x="31129" y="20527"/>
                    <a:pt x="30051" y="22958"/>
                    <a:pt x="29324" y="23284"/>
                  </a:cubicBezTo>
                  <a:cubicBezTo>
                    <a:pt x="29324" y="23284"/>
                    <a:pt x="27395" y="18948"/>
                    <a:pt x="24337" y="17895"/>
                  </a:cubicBezTo>
                  <a:cubicBezTo>
                    <a:pt x="21254" y="16842"/>
                    <a:pt x="6091" y="12406"/>
                    <a:pt x="6517" y="0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224050" y="4497850"/>
              <a:ext cx="708675" cy="265375"/>
            </a:xfrm>
            <a:custGeom>
              <a:avLst/>
              <a:gdLst/>
              <a:ahLst/>
              <a:cxnLst/>
              <a:rect l="l" t="t" r="r" b="b"/>
              <a:pathLst>
                <a:path w="28347" h="10615" extrusionOk="0">
                  <a:moveTo>
                    <a:pt x="9624" y="1"/>
                  </a:moveTo>
                  <a:cubicBezTo>
                    <a:pt x="9624" y="1"/>
                    <a:pt x="2306" y="2557"/>
                    <a:pt x="0" y="9600"/>
                  </a:cubicBezTo>
                  <a:cubicBezTo>
                    <a:pt x="0" y="10276"/>
                    <a:pt x="7087" y="10615"/>
                    <a:pt x="14173" y="10615"/>
                  </a:cubicBezTo>
                  <a:cubicBezTo>
                    <a:pt x="21260" y="10615"/>
                    <a:pt x="28346" y="10276"/>
                    <a:pt x="28346" y="9600"/>
                  </a:cubicBezTo>
                  <a:cubicBezTo>
                    <a:pt x="26065" y="2557"/>
                    <a:pt x="18722" y="1"/>
                    <a:pt x="18722" y="1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16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casila Day by Slidesgo">
  <a:themeElements>
    <a:clrScheme name="Simple Light">
      <a:dk1>
        <a:srgbClr val="000000"/>
      </a:dk1>
      <a:lt1>
        <a:srgbClr val="FFFFFF"/>
      </a:lt1>
      <a:dk2>
        <a:srgbClr val="EFD4D7"/>
      </a:dk2>
      <a:lt2>
        <a:srgbClr val="CC0000"/>
      </a:lt2>
      <a:accent1>
        <a:srgbClr val="D82A33"/>
      </a:accent1>
      <a:accent2>
        <a:srgbClr val="A51919"/>
      </a:accent2>
      <a:accent3>
        <a:srgbClr val="462D23"/>
      </a:accent3>
      <a:accent4>
        <a:srgbClr val="EB2325"/>
      </a:accent4>
      <a:accent5>
        <a:srgbClr val="E6913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398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Alata</vt:lpstr>
      <vt:lpstr>Nunito</vt:lpstr>
      <vt:lpstr>Arial Unicode MS</vt:lpstr>
      <vt:lpstr>Pancasila Day by Slidesgo</vt:lpstr>
      <vt:lpstr>MEMAHAMI HAKIKAT UNDANG-UNDANG DASAR 1945 </vt:lpstr>
      <vt:lpstr>Menjelaskan UUD 45 sebagai hukum dasar tertulis </vt:lpstr>
      <vt:lpstr>Apa Itu Undang-Undang Dasar 1945</vt:lpstr>
      <vt:lpstr>PENJELASAN UUD 1945 SEBAGAI HUKUM DASAR TERTULIS</vt:lpstr>
      <vt:lpstr>PENJELASAN UUD 1945 SEBAGAI HUKUM DASAR TIDAK TERTULIS</vt:lpstr>
      <vt:lpstr>MENDESKRIPSIKAN UUD 1945 SEBAGAI KONSTITUSI NEGARA RI </vt:lpstr>
      <vt:lpstr>MENDESKRIPSIKAN STRUKTUR PEMERINTAHAN MENURUT UUD 1945 </vt:lpstr>
      <vt:lpstr> jika ada yg ingin bertanya silahkan,  kami akan memberikan jawaban bukan harapan</vt:lpstr>
      <vt:lpstr>Kesepian tanpa kekasih sekian terimakasih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MEMAHAMI HAKIKAT UNDANG-UNDANG DASAR 1945</dc:title>
  <dc:creator>Devano</dc:creator>
  <cp:lastModifiedBy>Devano</cp:lastModifiedBy>
  <cp:revision>31</cp:revision>
  <dcterms:modified xsi:type="dcterms:W3CDTF">2022-12-18T12:28:09Z</dcterms:modified>
</cp:coreProperties>
</file>