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70ab9fa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70ab9fa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70ab9fa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70ab9fa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84813b8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84813b8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70ab9fa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70ab9fa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70ab9fa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70ab9fa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70ab9fa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70ab9fa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70ab9fa9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70ab9fa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70ab9fa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70ab9fa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70ab9fa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570ab9fa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8d156e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8d156e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70ab9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70ab9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Meltdown has already been fixed using os patches so we will mostly cover spectre and its defense in the following slides.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70ab9fa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70ab9fa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70ab9fa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70ab9fa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and why did spectre happen?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Spectre is a feature that is working how it was supposed to be, it is not a bug.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70ab9fa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70ab9fa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70ab9fa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70ab9fa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70ab9fa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70ab9fa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Ooe is one of the techniques that is used to squeeze some more performance from the processor but speculative execution takes it even further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70ab9fa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70ab9fa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70ab9fa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70ab9fa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direct isa to extract the information so a side channel attack is done.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84813b8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84813b8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s://xkcd.com/1938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807.05843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807.05843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arxiv.org/pdf/1807.05843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arxiv.org/pdf/1807.05843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arxiv.org/pdf/1807.05843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hyperlink" Target="https://arxiv.org/pdf/1807.05843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hyperlink" Target="https://arxiv.org/pdf/1807.05843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arxiv.org/pdf/1807.05843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hyperlink" Target="https://arxiv.org/pdf/1807.05843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eltdownattack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hyperlink" Target="https://github.com/xoreaxeaxeax/movfuscator/tree/master/validation/do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www.rsaconference.com/videos/spectre-attacks-exploiting-speculative-execu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www.rsaconference.com/videos/spectre-attacks-exploiting-speculative-execu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www.rsaconference.com/videos/spectre-attacks-exploiting-speculative-execu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www.rsaconference.com/videos/spectre-attacks-exploiting-speculative-execu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s://www.rsaconference.com/videos/spectre-attacks-exploiting-speculative-execu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hyperlink" Target="https://www.rsaconference.com/videos/spectre-attacks-exploiting-speculative-execu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spectreattack.com/spectr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23" y="610463"/>
            <a:ext cx="4222350" cy="4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7750" y="1160150"/>
            <a:ext cx="4600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Mitigating Spectre and Meltdown in LLVM</a:t>
            </a:r>
            <a:endParaRPr b="1"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300850" y="4757425"/>
            <a:ext cx="4029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https://xkcd.com/1938/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341125" y="274225"/>
            <a:ext cx="7952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Challenges</a:t>
            </a:r>
            <a:r>
              <a:rPr b="1" lang="en" sz="3000" u="sng">
                <a:solidFill>
                  <a:schemeClr val="dk1"/>
                </a:solidFill>
              </a:rPr>
              <a:t> in Detecting </a:t>
            </a:r>
            <a:r>
              <a:rPr b="1" lang="en" sz="3000" u="sng">
                <a:solidFill>
                  <a:schemeClr val="dk1"/>
                </a:solidFill>
              </a:rPr>
              <a:t>Spectr</a:t>
            </a:r>
            <a:r>
              <a:rPr b="1" lang="en" sz="3000" u="sng">
                <a:solidFill>
                  <a:schemeClr val="dk1"/>
                </a:solidFill>
              </a:rPr>
              <a:t>e</a:t>
            </a:r>
            <a:endParaRPr sz="3000"/>
          </a:p>
        </p:txBody>
      </p:sp>
      <p:sp>
        <p:nvSpPr>
          <p:cNvPr id="133" name="Google Shape;133;p22"/>
          <p:cNvSpPr txBox="1"/>
          <p:nvPr/>
        </p:nvSpPr>
        <p:spPr>
          <a:xfrm>
            <a:off x="341125" y="1769925"/>
            <a:ext cx="87330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 u="sng">
                <a:solidFill>
                  <a:schemeClr val="dk1"/>
                </a:solidFill>
              </a:rPr>
              <a:t>Syntax Checking 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Unable to detect which part is controlled by untrusted input.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 u="sng">
                <a:solidFill>
                  <a:schemeClr val="dk1"/>
                </a:solidFill>
              </a:rPr>
              <a:t>Intra-Procedural Analysis:</a:t>
            </a:r>
            <a:r>
              <a:rPr lang="en" sz="2000">
                <a:solidFill>
                  <a:schemeClr val="dk1"/>
                </a:solidFill>
              </a:rPr>
              <a:t> Spectre code patterns may span across multiple procedure boundaries.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 u="sng">
                <a:solidFill>
                  <a:schemeClr val="dk1"/>
                </a:solidFill>
              </a:rPr>
              <a:t>State of the Art Software Testing: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Not able to detect speculative execution.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 u="sng">
                <a:solidFill>
                  <a:schemeClr val="dk1"/>
                </a:solidFill>
              </a:rPr>
              <a:t>More than program Semantics: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Micro Architectural features are being exploited which cannot be detected here.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41125" y="1022075"/>
            <a:ext cx="7745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These standard techniques </a:t>
            </a:r>
            <a:r>
              <a:rPr b="1" lang="en" sz="2400">
                <a:solidFill>
                  <a:schemeClr val="dk1"/>
                </a:solidFill>
              </a:rPr>
              <a:t>do not work</a:t>
            </a:r>
            <a:r>
              <a:rPr b="1" lang="en" sz="24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438450" y="334425"/>
            <a:ext cx="82671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oo7: Low-overhead Defense against Spectre Attacks via Binary Analysis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 u="sng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75" y="1824425"/>
            <a:ext cx="54387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98525" y="173500"/>
            <a:ext cx="8267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o</a:t>
            </a:r>
            <a:r>
              <a:rPr b="1" lang="en" sz="3000" u="sng">
                <a:solidFill>
                  <a:schemeClr val="dk1"/>
                </a:solidFill>
              </a:rPr>
              <a:t>o7</a:t>
            </a:r>
            <a:r>
              <a:rPr b="1" lang="en" sz="3000" u="sng">
                <a:solidFill>
                  <a:schemeClr val="dk1"/>
                </a:solidFill>
              </a:rPr>
              <a:t> Pipeline Overview</a:t>
            </a:r>
            <a:endParaRPr b="1" sz="3000" u="sng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225"/>
            <a:ext cx="8653950" cy="34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80275" y="66875"/>
            <a:ext cx="682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Detecting </a:t>
            </a:r>
            <a:r>
              <a:rPr b="1" lang="en" sz="3000" u="sng">
                <a:solidFill>
                  <a:schemeClr val="dk1"/>
                </a:solidFill>
              </a:rPr>
              <a:t>Vulnerability</a:t>
            </a:r>
            <a:r>
              <a:rPr b="1" lang="en" sz="3000" u="sng">
                <a:solidFill>
                  <a:schemeClr val="dk1"/>
                </a:solidFill>
              </a:rPr>
              <a:t> in Binary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350"/>
            <a:ext cx="4494496" cy="41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1419" r="0" t="3605"/>
          <a:stretch/>
        </p:blipFill>
        <p:spPr>
          <a:xfrm>
            <a:off x="4646900" y="1611950"/>
            <a:ext cx="4401800" cy="14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00650" y="1003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Code Repair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67525" y="9832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ways are suggested in the Paper for it: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34425" y="14326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/>
              <a:t>Inserting Memory Fence</a:t>
            </a:r>
            <a:endParaRPr b="1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050" y="1626475"/>
            <a:ext cx="1678825" cy="2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75" y="2120275"/>
            <a:ext cx="6701950" cy="16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489825" y="814100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Inserting NOP Instructions</a:t>
            </a:r>
            <a:endParaRPr b="1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25" y="1384288"/>
            <a:ext cx="5165450" cy="23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83950" y="4140925"/>
            <a:ext cx="8912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for each detected CB,we insert SEW−∆(CB,IM1) number of NOP instructions to fix the respective Spectre vulnerability.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200650" y="1003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Code Repair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503775" y="9318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3) Padding Redundant Data</a:t>
            </a:r>
            <a:endParaRPr b="1"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00" y="1535125"/>
            <a:ext cx="46291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241100" y="15477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Code Repair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17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Escaping oo7</a:t>
            </a:r>
            <a:endParaRPr b="1" sz="3000" u="sng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75" y="1019400"/>
            <a:ext cx="52959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69950" y="3826900"/>
            <a:ext cx="89481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a special case, as the return value is not data-dependent on x.Instead, the return value is manipulated via the control dependency on x.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9975"/>
            <a:ext cx="9143999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17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Effect on Performance</a:t>
            </a:r>
            <a:endParaRPr b="1" sz="3000" u="sng"/>
          </a:p>
        </p:txBody>
      </p:sp>
      <p:sp>
        <p:nvSpPr>
          <p:cNvPr id="207" name="Google Shape;207;p30"/>
          <p:cNvSpPr txBox="1"/>
          <p:nvPr/>
        </p:nvSpPr>
        <p:spPr>
          <a:xfrm>
            <a:off x="0" y="4715425"/>
            <a:ext cx="402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https://arxiv.org/pdf/1807.05843.pdf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8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/>
              <a:t>Possible Plan of Action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Go through x</a:t>
            </a:r>
            <a:r>
              <a:rPr lang="en">
                <a:solidFill>
                  <a:srgbClr val="000000"/>
                </a:solidFill>
              </a:rPr>
              <a:t>86 ISA to get a better understanding of where and why oo7 fails.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Trying to find similar paradigm in LLVM IR as discussed in the oo7 paper for binary analysis.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Having a look at Machine level IR in LLVM.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Implementing Taint Analysis Pass in LLVM.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00" y="207350"/>
            <a:ext cx="6945449" cy="47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4050" y="4707500"/>
            <a:ext cx="3852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https://meltdownattack.com/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0" y="868050"/>
            <a:ext cx="4451350" cy="30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344800" y="4588350"/>
            <a:ext cx="6323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https://github.com/xoreaxeaxeax/movfuscator/tree/master/validation/doom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344800" y="120400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Irrelevant Awesome Stuff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5191075" y="101667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Compiler that only outputs mov instruction in x86.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Able to compile an entire game DOOM which outputs 1 frame every 7 hours.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021" l="0" r="0" t="0"/>
          <a:stretch/>
        </p:blipFill>
        <p:spPr>
          <a:xfrm>
            <a:off x="0" y="125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425" y="4694100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https://www.rsaconference.com/videos/spectre-attacks-exploiting-speculative-execution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167100" y="2080150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8158"/>
            <a:ext cx="9144001" cy="314281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3425" y="655475"/>
            <a:ext cx="4588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Accessing Memory in Cache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3425" y="4694100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https://www.rsaconference.com/videos/spectre-attacks-exploiting-speculative-execution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677"/>
            <a:ext cx="9144000" cy="31521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3425" y="655475"/>
            <a:ext cx="500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Accessing Memory Not in Cache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3425" y="4694100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https://www.rsaconference.com/videos/spectre-attacks-exploiting-speculative-execution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5" y="836950"/>
            <a:ext cx="47815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81975" y="304025"/>
            <a:ext cx="419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Out of Order Execution</a:t>
            </a:r>
            <a:endParaRPr b="1" sz="2400" u="sng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5" y="2505625"/>
            <a:ext cx="47339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81975" y="2046000"/>
            <a:ext cx="419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Speculative Execution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725450"/>
            <a:ext cx="8839199" cy="701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3425" y="4694100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https://www.rsaconference.com/videos/spectre-attacks-exploiting-speculative-execution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999" l="2694" r="724" t="0"/>
          <a:stretch/>
        </p:blipFill>
        <p:spPr>
          <a:xfrm>
            <a:off x="4742175" y="33450"/>
            <a:ext cx="4401826" cy="47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70625"/>
            <a:ext cx="4742175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04650" y="42807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</a:rPr>
              <a:t>Spectre Attack </a:t>
            </a:r>
            <a:r>
              <a:rPr b="1" lang="en" sz="2400" u="sng">
                <a:solidFill>
                  <a:schemeClr val="dk1"/>
                </a:solidFill>
              </a:rPr>
              <a:t>Variant 1 </a:t>
            </a:r>
            <a:r>
              <a:rPr b="1" lang="en" sz="2400" u="sng">
                <a:solidFill>
                  <a:schemeClr val="dk1"/>
                </a:solidFill>
              </a:rPr>
              <a:t>Example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0200" y="4760975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https://www.rsaconference.com/videos/spectre-attacks-exploiting-speculative-execution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2997" r="0" t="0"/>
          <a:stretch/>
        </p:blipFill>
        <p:spPr>
          <a:xfrm>
            <a:off x="4708750" y="0"/>
            <a:ext cx="442602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73475"/>
            <a:ext cx="4708750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04650" y="428075"/>
            <a:ext cx="38526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Spectre Attack Variant 1</a:t>
            </a:r>
            <a:r>
              <a:rPr b="1" lang="en" sz="2400" u="sng">
                <a:solidFill>
                  <a:schemeClr val="dk1"/>
                </a:solidFill>
              </a:rPr>
              <a:t> </a:t>
            </a:r>
            <a:r>
              <a:rPr b="1" lang="en" sz="2400" u="sng">
                <a:solidFill>
                  <a:schemeClr val="dk1"/>
                </a:solidFill>
              </a:rPr>
              <a:t>Example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4778050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https://www.rsaconference.com/videos/spectre-attacks-exploiting-speculative-execution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/>
              <a:t>Spectre Attack Variant </a:t>
            </a:r>
            <a:r>
              <a:rPr b="1" lang="en" sz="2400" u="sng"/>
              <a:t>2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Indirect branches are poisoned in this variant.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413" y="1901663"/>
            <a:ext cx="57435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0" y="4778050"/>
            <a:ext cx="7544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https://spectreattack.com/spectre.pdf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