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96" r:id="rId12"/>
    <p:sldId id="294" r:id="rId1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0xsihnaAQnR/7PSBjVcidkV3V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2"/>
    <p:restoredTop sz="96608"/>
  </p:normalViewPr>
  <p:slideViewPr>
    <p:cSldViewPr snapToGrid="0">
      <p:cViewPr varScale="1">
        <p:scale>
          <a:sx n="82" d="100"/>
          <a:sy n="82" d="100"/>
        </p:scale>
        <p:origin x="151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22CS016</a:t>
            </a:r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22CS016</a:t>
            </a: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-526970" y="701675"/>
            <a:ext cx="93501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      Project Title : </a:t>
            </a:r>
            <a:r>
              <a:rPr lang="en-IN" sz="40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Guess The Word</a:t>
            </a:r>
            <a:endParaRPr lang="en-IN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ndara"/>
            </a:endParaRPr>
          </a:p>
          <a:p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                    Name</a:t>
            </a: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Devansh Bhagania</a:t>
            </a:r>
          </a:p>
          <a:p>
            <a:r>
              <a:rPr lang="en-IN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		 </a:t>
            </a:r>
            <a:r>
              <a:rPr lang="en-IN" sz="3200" b="1" i="0" u="none" strike="noStrike" cap="none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Roll No</a:t>
            </a:r>
            <a:r>
              <a:rPr lang="en-IN" sz="32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IN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2210990259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3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rPr>
              <a:t>                          </a:t>
            </a:r>
            <a:endParaRPr lang="fi-FI" sz="2000" i="0" u="none" strike="noStrike" cap="none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27D-886C-DE67-85C7-C97E752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7867-B8D8-DA00-9338-B8656B224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Guess The Word Game is to decipher a secret word letter by letter before your chances run out. You'll be presented with a series of dashes, representing the hidden word's length. </a:t>
            </a:r>
            <a:r>
              <a:rPr lang="en-US" sz="2800" b="0" i="0">
                <a:solidFill>
                  <a:schemeClr val="tx1"/>
                </a:solidFill>
                <a:effectLst/>
                <a:latin typeface="Google Sans"/>
              </a:rPr>
              <a:t>Each guess you make reveals a letter in the word, helping you build towards the solution.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82A7-9E77-E0AF-FF86-2C805789B4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F8FA-BF93-76FD-26F9-1EC1F92823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C86-9225-EC1F-A85E-529A8AB6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510B-384A-087D-3383-E6C99F558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Javapoint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FFDA-FE25-63DE-4B8E-500BD6ECF6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BF153-A47A-F27D-92EA-A748C1F57D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BDF-B1ED-7B78-CCFC-80B7803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CDA-F8AE-5AD2-4E10-C34589941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9600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3BF1-3F27-EA3E-5E69-9B085B365AB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B9B5D-DEA3-284C-EEB9-470D1EDB5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9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A396-E02C-1435-1C50-565E67FD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920-7261-4D19-3C89-29F5B83B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357327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Methodology, Approach &amp; Techniques</a:t>
            </a:r>
          </a:p>
          <a:p>
            <a:r>
              <a:rPr lang="en-IN" dirty="0"/>
              <a:t>Algorithm</a:t>
            </a:r>
          </a:p>
          <a:p>
            <a:r>
              <a:rPr lang="en-IN" dirty="0"/>
              <a:t>Result </a:t>
            </a:r>
          </a:p>
          <a:p>
            <a:r>
              <a:rPr lang="en-IN" dirty="0"/>
              <a:t>Source Code (screenshots)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1502-7BE1-BFBC-955E-F388FDADBF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dirty="0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8E3C-899A-8C4D-E84C-4708BF755C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5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6AE5-A89F-4A91-89C7-3E3E3C6B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E814-CD19-80C0-066F-64123119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8801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Google Sans"/>
              </a:rPr>
              <a:t>The objective of Guess The Word Game is to decipher a secret word letter by letter before your chances run out. You'll be presented with a series of dashes, representing the hidden word's length. Each guess you make reveals a letter in the word, helping you build towards the solution. Choose your guesses strategically, as incorrect attempts will cost you a chance. With a limited number of tries, this game tests your vocabulary, spelling, and deduction skills in a race against the clock.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07EA2-1231-1CAF-7F60-A4FFCD87731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BEAAB-FC0A-92DE-7DEE-18FC5F7611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3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BB76-A6E0-D7B5-6392-482357B0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FAA91-6F82-0A8B-FABD-9CA37C3E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Welcome to Gues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s the Word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, a classic game where wit and deduction are your greatest weapons. A mysterious word is hidden behind a row of dashes, waiting to be unraveled. Can you guess the letters one by one to expose the full word before your chances run dry?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Are you ready to take on the challenge? Let the game begin!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4319-4C01-3020-7F4D-AD484DBCF7E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77A08-6F32-4462-225E-F7BEA1CFD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2817-79FD-5764-D956-1CEA0FAC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Methodology, Approach &amp; Techniques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81228-D44B-3043-525D-7B1193C914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ACC1-B3AB-870A-5CB2-C0EF11029B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1561A08-2F51-42DA-880B-3D8DC88ED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330" y="1248532"/>
            <a:ext cx="9039670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Hidden Information: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The core mechanic of Guess the Word relies on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incomplete information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. The player starts with a series of dashes representing the hidden word's length. They must progressively reveal the letters by making educated guesses.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Trial and Error with Limited Attempts: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Guess the Word employs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trial and error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approach. Players experiment with different letters to uncover the hidden word. However, there's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limited number of guesses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allowed. This creates a sense of urgency and strategic decision-making.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Deductive Reasoning: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As the game progresses, players use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deductive reasoning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to refine their guesses. They consider previously revealed letters, the word's length, and common letter combinations to make informed choices and maximize their chances of success.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Google Sans"/>
              </a:rPr>
              <a:t>Vocabulary and Spelling Reinforcement: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 Guess the Word inherently strengthens vocabulary and spelling skills. Players constantly encounter new words and practice spelling them letter by letter as they try to solve the puzzle.</a:t>
            </a:r>
          </a:p>
        </p:txBody>
      </p:sp>
    </p:spTree>
    <p:extLst>
      <p:ext uri="{BB962C8B-B14F-4D97-AF65-F5344CB8AC3E}">
        <p14:creationId xmlns:p14="http://schemas.microsoft.com/office/powerpoint/2010/main" val="331523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0230-28B6-CA95-F97F-FF500447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0"/>
            <a:ext cx="6477000" cy="8382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1FF3-5C4C-F690-33C5-D6F594278EA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0B49-3FCF-EAFA-95BB-147C1A5F5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521132-580A-3C97-1AE1-5275C7401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3590" y="970657"/>
            <a:ext cx="8356820" cy="52532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11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Intialization</a:t>
            </a: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a list of words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word_list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 random word from the list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secret_word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an empty string to store guessed letters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guessed_letters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the maximum number of allowed guesses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max_guesses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Loop</a:t>
            </a: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player has remaining guesses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max_guesses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0) and the word is not guessed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secret_word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guessed_letters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the word with dashes representing unguessed letters and revealed letters based on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guessed_letters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the player to guess a letter.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guess: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guess is in the secret word: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guessed_letters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include the guessed letter.</a:t>
            </a:r>
          </a:p>
          <a:p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Decrement the remaining guesses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max_guesses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-= 1).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 the player the guess is incorrect.</a:t>
            </a:r>
          </a:p>
          <a:p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Game End: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player has guessed all the letters correctly (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secret_word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kumimoji="0" lang="en-US" altLang="en-US" sz="1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guessed_letters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 victory.</a:t>
            </a:r>
          </a:p>
          <a:p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Reveal the secret 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Declare defeat.</a:t>
            </a:r>
          </a:p>
          <a:p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9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0FF-8F8D-5354-D130-F8DDDBC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Result 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E518-08B8-C9E8-E98F-8D830AEC42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1C6F-2DF4-AAFC-C1BD-2125C341F3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73BFD9-0290-E461-6365-971AAACB2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6871" y="1383106"/>
            <a:ext cx="852543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1600" b="1" i="0" dirty="0">
                <a:effectLst/>
                <a:latin typeface="Google Sans"/>
              </a:rPr>
              <a:t>Victory:</a:t>
            </a:r>
            <a:endParaRPr lang="en-US" sz="1600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Google Sans"/>
              </a:rPr>
              <a:t>The player successfully guesses all the letters in the hidden word before running out of attempts.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Google Sans"/>
              </a:rPr>
              <a:t>The game congratulates the player on their keen wit and vocabulary skills.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Google Sans"/>
            </a:endParaRPr>
          </a:p>
          <a:p>
            <a:pPr algn="l"/>
            <a:r>
              <a:rPr lang="en-US" sz="1600" b="1" i="0" dirty="0">
                <a:effectLst/>
                <a:latin typeface="Google Sans"/>
              </a:rPr>
              <a:t>2. Defeat:</a:t>
            </a:r>
            <a:endParaRPr lang="en-US" sz="1600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Google Sans"/>
              </a:rPr>
              <a:t>The player exhausts all their allotted guesses before solving the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Google Sans"/>
              </a:rPr>
              <a:t>The game reveals the hidden word, showcasing the answer the player missed.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Google Sans"/>
              </a:rPr>
              <a:t>The game acknowledges the player's effort and encourages them to try again.</a:t>
            </a:r>
          </a:p>
        </p:txBody>
      </p:sp>
    </p:spTree>
    <p:extLst>
      <p:ext uri="{BB962C8B-B14F-4D97-AF65-F5344CB8AC3E}">
        <p14:creationId xmlns:p14="http://schemas.microsoft.com/office/powerpoint/2010/main" val="263717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AF97-77DD-9FB1-9D0F-BF21AF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Source Code (screenshots)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99C0-EDD6-D56F-7F77-F9822EF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CE5B-1BC4-8F47-E47C-F762251E41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9BD9A-77A0-91A8-55AE-28F01011C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76974-B69F-F3E2-C6F5-B5CAAC24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6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05FE-824A-E47F-357C-8A6019B1A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1CF6-C1EE-3A1A-3BE6-E2C383B230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22CS016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8578C-83B5-DE3E-829E-59104ABC9E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AD211-2024-7E75-5FF3-6ED17C45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3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725</Words>
  <Application>Microsoft Office PowerPoint</Application>
  <PresentationFormat>On-screen Show (4:3)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Google Sans</vt:lpstr>
      <vt:lpstr>Candara</vt:lpstr>
      <vt:lpstr>Arial</vt:lpstr>
      <vt:lpstr>Courier New</vt:lpstr>
      <vt:lpstr>Office Theme</vt:lpstr>
      <vt:lpstr>PowerPoint Presentation</vt:lpstr>
      <vt:lpstr>Index</vt:lpstr>
      <vt:lpstr>Objective</vt:lpstr>
      <vt:lpstr>Introduction</vt:lpstr>
      <vt:lpstr> Methodology, Approach &amp; Techniques </vt:lpstr>
      <vt:lpstr>Algorithm</vt:lpstr>
      <vt:lpstr> Result  </vt:lpstr>
      <vt:lpstr> Source Code (screenshots) </vt:lpstr>
      <vt:lpstr>PowerPoint Presentation</vt:lpstr>
      <vt:lpstr> 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Devansh Bhagania</cp:lastModifiedBy>
  <cp:revision>72</cp:revision>
  <dcterms:created xsi:type="dcterms:W3CDTF">2010-04-09T07:36:15Z</dcterms:created>
  <dcterms:modified xsi:type="dcterms:W3CDTF">2024-03-19T10:12:44Z</dcterms:modified>
</cp:coreProperties>
</file>