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968">
          <p15:clr>
            <a:srgbClr val="A4A3A4"/>
          </p15:clr>
        </p15:guide>
        <p15:guide id="2" pos="408">
          <p15:clr>
            <a:srgbClr val="A4A3A4"/>
          </p15:clr>
        </p15:guide>
        <p15:guide id="3" orient="horz" pos="3912">
          <p15:clr>
            <a:srgbClr val="A4A3A4"/>
          </p15:clr>
        </p15:guide>
        <p15:guide id="4" pos="7272">
          <p15:clr>
            <a:srgbClr val="A4A3A4"/>
          </p15:clr>
        </p15:guide>
        <p15:guide id="5" orient="horz" pos="16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DB0531-ADEB-4593-943E-807B7DAE537B}" v="154" dt="2025-10-07T20:31:40.7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1968"/>
        <p:guide pos="408"/>
        <p:guide orient="horz" pos="3912"/>
        <p:guide pos="7272"/>
        <p:guide orient="horz" pos="165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vansh Verma" userId="8ceb50dea0f03845" providerId="LiveId" clId="{5E8DA2DB-DF7E-4726-8B92-83AC8736DED4}"/>
    <pc:docChg chg="undo custSel modSld">
      <pc:chgData name="Devansh Verma" userId="8ceb50dea0f03845" providerId="LiveId" clId="{5E8DA2DB-DF7E-4726-8B92-83AC8736DED4}" dt="2025-10-07T20:33:48.963" v="271" actId="478"/>
      <pc:docMkLst>
        <pc:docMk/>
      </pc:docMkLst>
      <pc:sldChg chg="modSp mod modAnim">
        <pc:chgData name="Devansh Verma" userId="8ceb50dea0f03845" providerId="LiveId" clId="{5E8DA2DB-DF7E-4726-8B92-83AC8736DED4}" dt="2025-10-07T20:16:14.787" v="116" actId="14100"/>
        <pc:sldMkLst>
          <pc:docMk/>
          <pc:sldMk cId="0" sldId="256"/>
        </pc:sldMkLst>
        <pc:spChg chg="mod">
          <ac:chgData name="Devansh Verma" userId="8ceb50dea0f03845" providerId="LiveId" clId="{5E8DA2DB-DF7E-4726-8B92-83AC8736DED4}" dt="2025-10-07T20:16:14.787" v="116" actId="14100"/>
          <ac:spMkLst>
            <pc:docMk/>
            <pc:sldMk cId="0" sldId="256"/>
            <ac:spMk id="241" creationId="{00000000-0000-0000-0000-000000000000}"/>
          </ac:spMkLst>
        </pc:spChg>
        <pc:spChg chg="mod">
          <ac:chgData name="Devansh Verma" userId="8ceb50dea0f03845" providerId="LiveId" clId="{5E8DA2DB-DF7E-4726-8B92-83AC8736DED4}" dt="2025-10-07T20:15:28.516" v="109" actId="14100"/>
          <ac:spMkLst>
            <pc:docMk/>
            <pc:sldMk cId="0" sldId="256"/>
            <ac:spMk id="242" creationId="{00000000-0000-0000-0000-000000000000}"/>
          </ac:spMkLst>
        </pc:spChg>
      </pc:sldChg>
      <pc:sldChg chg="modSp mod">
        <pc:chgData name="Devansh Verma" userId="8ceb50dea0f03845" providerId="LiveId" clId="{5E8DA2DB-DF7E-4726-8B92-83AC8736DED4}" dt="2025-10-07T20:18:59.040" v="121" actId="1076"/>
        <pc:sldMkLst>
          <pc:docMk/>
          <pc:sldMk cId="0" sldId="257"/>
        </pc:sldMkLst>
        <pc:spChg chg="mod">
          <ac:chgData name="Devansh Verma" userId="8ceb50dea0f03845" providerId="LiveId" clId="{5E8DA2DB-DF7E-4726-8B92-83AC8736DED4}" dt="2025-10-07T20:18:59.040" v="121" actId="1076"/>
          <ac:spMkLst>
            <pc:docMk/>
            <pc:sldMk cId="0" sldId="257"/>
            <ac:spMk id="249" creationId="{00000000-0000-0000-0000-000000000000}"/>
          </ac:spMkLst>
        </pc:spChg>
      </pc:sldChg>
      <pc:sldChg chg="addSp modSp mod">
        <pc:chgData name="Devansh Verma" userId="8ceb50dea0f03845" providerId="LiveId" clId="{5E8DA2DB-DF7E-4726-8B92-83AC8736DED4}" dt="2025-10-07T20:21:17.707" v="136" actId="14100"/>
        <pc:sldMkLst>
          <pc:docMk/>
          <pc:sldMk cId="0" sldId="258"/>
        </pc:sldMkLst>
        <pc:spChg chg="add mod">
          <ac:chgData name="Devansh Verma" userId="8ceb50dea0f03845" providerId="LiveId" clId="{5E8DA2DB-DF7E-4726-8B92-83AC8736DED4}" dt="2025-10-07T20:21:17.707" v="136" actId="14100"/>
          <ac:spMkLst>
            <pc:docMk/>
            <pc:sldMk cId="0" sldId="258"/>
            <ac:spMk id="2" creationId="{2D08F4C9-5991-762A-72B3-71E023D4F5EA}"/>
          </ac:spMkLst>
        </pc:spChg>
        <pc:spChg chg="mod">
          <ac:chgData name="Devansh Verma" userId="8ceb50dea0f03845" providerId="LiveId" clId="{5E8DA2DB-DF7E-4726-8B92-83AC8736DED4}" dt="2025-10-07T20:20:44.181" v="132" actId="1076"/>
          <ac:spMkLst>
            <pc:docMk/>
            <pc:sldMk cId="0" sldId="258"/>
            <ac:spMk id="257" creationId="{00000000-0000-0000-0000-000000000000}"/>
          </ac:spMkLst>
        </pc:spChg>
      </pc:sldChg>
      <pc:sldChg chg="modSp mod modAnim">
        <pc:chgData name="Devansh Verma" userId="8ceb50dea0f03845" providerId="LiveId" clId="{5E8DA2DB-DF7E-4726-8B92-83AC8736DED4}" dt="2025-10-07T20:21:52.635" v="139" actId="1076"/>
        <pc:sldMkLst>
          <pc:docMk/>
          <pc:sldMk cId="0" sldId="259"/>
        </pc:sldMkLst>
        <pc:spChg chg="mod">
          <ac:chgData name="Devansh Verma" userId="8ceb50dea0f03845" providerId="LiveId" clId="{5E8DA2DB-DF7E-4726-8B92-83AC8736DED4}" dt="2025-10-07T20:21:52.635" v="139" actId="1076"/>
          <ac:spMkLst>
            <pc:docMk/>
            <pc:sldMk cId="0" sldId="259"/>
            <ac:spMk id="264" creationId="{00000000-0000-0000-0000-000000000000}"/>
          </ac:spMkLst>
        </pc:spChg>
      </pc:sldChg>
      <pc:sldChg chg="modSp mod modAnim">
        <pc:chgData name="Devansh Verma" userId="8ceb50dea0f03845" providerId="LiveId" clId="{5E8DA2DB-DF7E-4726-8B92-83AC8736DED4}" dt="2025-10-07T20:22:55.257" v="147" actId="1076"/>
        <pc:sldMkLst>
          <pc:docMk/>
          <pc:sldMk cId="0" sldId="260"/>
        </pc:sldMkLst>
        <pc:spChg chg="mod">
          <ac:chgData name="Devansh Verma" userId="8ceb50dea0f03845" providerId="LiveId" clId="{5E8DA2DB-DF7E-4726-8B92-83AC8736DED4}" dt="2025-10-07T20:22:50.752" v="146" actId="1076"/>
          <ac:spMkLst>
            <pc:docMk/>
            <pc:sldMk cId="0" sldId="260"/>
            <ac:spMk id="274" creationId="{00000000-0000-0000-0000-000000000000}"/>
          </ac:spMkLst>
        </pc:spChg>
        <pc:spChg chg="mod">
          <ac:chgData name="Devansh Verma" userId="8ceb50dea0f03845" providerId="LiveId" clId="{5E8DA2DB-DF7E-4726-8B92-83AC8736DED4}" dt="2025-10-07T20:22:55.257" v="147" actId="1076"/>
          <ac:spMkLst>
            <pc:docMk/>
            <pc:sldMk cId="0" sldId="260"/>
            <ac:spMk id="275" creationId="{00000000-0000-0000-0000-000000000000}"/>
          </ac:spMkLst>
        </pc:spChg>
      </pc:sldChg>
      <pc:sldChg chg="addSp delSp modSp mod delAnim modAnim">
        <pc:chgData name="Devansh Verma" userId="8ceb50dea0f03845" providerId="LiveId" clId="{5E8DA2DB-DF7E-4726-8B92-83AC8736DED4}" dt="2025-10-07T20:24:19.546" v="162" actId="1076"/>
        <pc:sldMkLst>
          <pc:docMk/>
          <pc:sldMk cId="0" sldId="261"/>
        </pc:sldMkLst>
        <pc:spChg chg="mod">
          <ac:chgData name="Devansh Verma" userId="8ceb50dea0f03845" providerId="LiveId" clId="{5E8DA2DB-DF7E-4726-8B92-83AC8736DED4}" dt="2025-10-07T20:13:19.824" v="1" actId="27636"/>
          <ac:spMkLst>
            <pc:docMk/>
            <pc:sldMk cId="0" sldId="261"/>
            <ac:spMk id="281" creationId="{00000000-0000-0000-0000-000000000000}"/>
          </ac:spMkLst>
        </pc:spChg>
        <pc:spChg chg="del mod">
          <ac:chgData name="Devansh Verma" userId="8ceb50dea0f03845" providerId="LiveId" clId="{5E8DA2DB-DF7E-4726-8B92-83AC8736DED4}" dt="2025-10-07T20:23:37.570" v="156" actId="478"/>
          <ac:spMkLst>
            <pc:docMk/>
            <pc:sldMk cId="0" sldId="261"/>
            <ac:spMk id="282" creationId="{00000000-0000-0000-0000-000000000000}"/>
          </ac:spMkLst>
        </pc:spChg>
        <pc:spChg chg="del">
          <ac:chgData name="Devansh Verma" userId="8ceb50dea0f03845" providerId="LiveId" clId="{5E8DA2DB-DF7E-4726-8B92-83AC8736DED4}" dt="2025-10-07T20:23:28.644" v="148" actId="478"/>
          <ac:spMkLst>
            <pc:docMk/>
            <pc:sldMk cId="0" sldId="261"/>
            <ac:spMk id="283" creationId="{00000000-0000-0000-0000-000000000000}"/>
          </ac:spMkLst>
        </pc:spChg>
        <pc:spChg chg="del mod">
          <ac:chgData name="Devansh Verma" userId="8ceb50dea0f03845" providerId="LiveId" clId="{5E8DA2DB-DF7E-4726-8B92-83AC8736DED4}" dt="2025-10-07T20:23:34.329" v="154" actId="478"/>
          <ac:spMkLst>
            <pc:docMk/>
            <pc:sldMk cId="0" sldId="261"/>
            <ac:spMk id="285" creationId="{00000000-0000-0000-0000-000000000000}"/>
          </ac:spMkLst>
        </pc:spChg>
        <pc:picChg chg="add mod">
          <ac:chgData name="Devansh Verma" userId="8ceb50dea0f03845" providerId="LiveId" clId="{5E8DA2DB-DF7E-4726-8B92-83AC8736DED4}" dt="2025-10-07T20:23:44.866" v="159" actId="1076"/>
          <ac:picMkLst>
            <pc:docMk/>
            <pc:sldMk cId="0" sldId="261"/>
            <ac:picMk id="3" creationId="{5435DB9F-DDF9-7A55-8949-14E13DA2E699}"/>
          </ac:picMkLst>
        </pc:picChg>
        <pc:picChg chg="add mod">
          <ac:chgData name="Devansh Verma" userId="8ceb50dea0f03845" providerId="LiveId" clId="{5E8DA2DB-DF7E-4726-8B92-83AC8736DED4}" dt="2025-10-07T20:24:19.546" v="162" actId="1076"/>
          <ac:picMkLst>
            <pc:docMk/>
            <pc:sldMk cId="0" sldId="261"/>
            <ac:picMk id="5" creationId="{3BAB9865-F6E0-2C89-9D34-0BF0DAFB366C}"/>
          </ac:picMkLst>
        </pc:picChg>
      </pc:sldChg>
      <pc:sldChg chg="addSp delSp modSp mod delAnim modAnim">
        <pc:chgData name="Devansh Verma" userId="8ceb50dea0f03845" providerId="LiveId" clId="{5E8DA2DB-DF7E-4726-8B92-83AC8736DED4}" dt="2025-10-07T20:25:29.264" v="181" actId="1076"/>
        <pc:sldMkLst>
          <pc:docMk/>
          <pc:sldMk cId="0" sldId="262"/>
        </pc:sldMkLst>
        <pc:spChg chg="mod">
          <ac:chgData name="Devansh Verma" userId="8ceb50dea0f03845" providerId="LiveId" clId="{5E8DA2DB-DF7E-4726-8B92-83AC8736DED4}" dt="2025-10-07T20:13:19.832" v="2" actId="27636"/>
          <ac:spMkLst>
            <pc:docMk/>
            <pc:sldMk cId="0" sldId="262"/>
            <ac:spMk id="291" creationId="{00000000-0000-0000-0000-000000000000}"/>
          </ac:spMkLst>
        </pc:spChg>
        <pc:spChg chg="del">
          <ac:chgData name="Devansh Verma" userId="8ceb50dea0f03845" providerId="LiveId" clId="{5E8DA2DB-DF7E-4726-8B92-83AC8736DED4}" dt="2025-10-07T20:24:30.313" v="170" actId="478"/>
          <ac:spMkLst>
            <pc:docMk/>
            <pc:sldMk cId="0" sldId="262"/>
            <ac:spMk id="292" creationId="{00000000-0000-0000-0000-000000000000}"/>
          </ac:spMkLst>
        </pc:spChg>
        <pc:spChg chg="del">
          <ac:chgData name="Devansh Verma" userId="8ceb50dea0f03845" providerId="LiveId" clId="{5E8DA2DB-DF7E-4726-8B92-83AC8736DED4}" dt="2025-10-07T20:24:23.591" v="163" actId="478"/>
          <ac:spMkLst>
            <pc:docMk/>
            <pc:sldMk cId="0" sldId="262"/>
            <ac:spMk id="293" creationId="{00000000-0000-0000-0000-000000000000}"/>
          </ac:spMkLst>
        </pc:spChg>
        <pc:spChg chg="del mod">
          <ac:chgData name="Devansh Verma" userId="8ceb50dea0f03845" providerId="LiveId" clId="{5E8DA2DB-DF7E-4726-8B92-83AC8736DED4}" dt="2025-10-07T20:24:53.774" v="174" actId="478"/>
          <ac:spMkLst>
            <pc:docMk/>
            <pc:sldMk cId="0" sldId="262"/>
            <ac:spMk id="294" creationId="{00000000-0000-0000-0000-000000000000}"/>
          </ac:spMkLst>
        </pc:spChg>
        <pc:spChg chg="del mod">
          <ac:chgData name="Devansh Verma" userId="8ceb50dea0f03845" providerId="LiveId" clId="{5E8DA2DB-DF7E-4726-8B92-83AC8736DED4}" dt="2025-10-07T20:24:28.680" v="169" actId="478"/>
          <ac:spMkLst>
            <pc:docMk/>
            <pc:sldMk cId="0" sldId="262"/>
            <ac:spMk id="295" creationId="{00000000-0000-0000-0000-000000000000}"/>
          </ac:spMkLst>
        </pc:spChg>
        <pc:picChg chg="add mod">
          <ac:chgData name="Devansh Verma" userId="8ceb50dea0f03845" providerId="LiveId" clId="{5E8DA2DB-DF7E-4726-8B92-83AC8736DED4}" dt="2025-10-07T20:25:03.422" v="176" actId="1076"/>
          <ac:picMkLst>
            <pc:docMk/>
            <pc:sldMk cId="0" sldId="262"/>
            <ac:picMk id="3" creationId="{8239A94B-59A2-380C-4631-AEBE0A32C1C9}"/>
          </ac:picMkLst>
        </pc:picChg>
        <pc:picChg chg="add mod">
          <ac:chgData name="Devansh Verma" userId="8ceb50dea0f03845" providerId="LiveId" clId="{5E8DA2DB-DF7E-4726-8B92-83AC8736DED4}" dt="2025-10-07T20:25:29.264" v="181" actId="1076"/>
          <ac:picMkLst>
            <pc:docMk/>
            <pc:sldMk cId="0" sldId="262"/>
            <ac:picMk id="5" creationId="{0C065B97-FE87-0BF5-0A0A-CADB00AE2496}"/>
          </ac:picMkLst>
        </pc:picChg>
      </pc:sldChg>
      <pc:sldChg chg="addSp delSp modSp mod addAnim delAnim">
        <pc:chgData name="Devansh Verma" userId="8ceb50dea0f03845" providerId="LiveId" clId="{5E8DA2DB-DF7E-4726-8B92-83AC8736DED4}" dt="2025-10-07T20:28:49.080" v="221" actId="14100"/>
        <pc:sldMkLst>
          <pc:docMk/>
          <pc:sldMk cId="0" sldId="263"/>
        </pc:sldMkLst>
        <pc:spChg chg="add del mod">
          <ac:chgData name="Devansh Verma" userId="8ceb50dea0f03845" providerId="LiveId" clId="{5E8DA2DB-DF7E-4726-8B92-83AC8736DED4}" dt="2025-10-07T20:25:37.667" v="183" actId="478"/>
          <ac:spMkLst>
            <pc:docMk/>
            <pc:sldMk cId="0" sldId="263"/>
            <ac:spMk id="3" creationId="{05E781ED-07C2-C27C-A6A5-832FB924E44E}"/>
          </ac:spMkLst>
        </pc:spChg>
        <pc:spChg chg="add del mod">
          <ac:chgData name="Devansh Verma" userId="8ceb50dea0f03845" providerId="LiveId" clId="{5E8DA2DB-DF7E-4726-8B92-83AC8736DED4}" dt="2025-10-07T20:25:42.555" v="187" actId="478"/>
          <ac:spMkLst>
            <pc:docMk/>
            <pc:sldMk cId="0" sldId="263"/>
            <ac:spMk id="5" creationId="{3032F43B-7F29-AF57-0161-7790DC32CADE}"/>
          </ac:spMkLst>
        </pc:spChg>
        <pc:spChg chg="mod">
          <ac:chgData name="Devansh Verma" userId="8ceb50dea0f03845" providerId="LiveId" clId="{5E8DA2DB-DF7E-4726-8B92-83AC8736DED4}" dt="2025-10-07T20:13:19.836" v="3" actId="27636"/>
          <ac:spMkLst>
            <pc:docMk/>
            <pc:sldMk cId="0" sldId="263"/>
            <ac:spMk id="301" creationId="{00000000-0000-0000-0000-000000000000}"/>
          </ac:spMkLst>
        </pc:spChg>
        <pc:spChg chg="del">
          <ac:chgData name="Devansh Verma" userId="8ceb50dea0f03845" providerId="LiveId" clId="{5E8DA2DB-DF7E-4726-8B92-83AC8736DED4}" dt="2025-10-07T20:25:44.677" v="188" actId="478"/>
          <ac:spMkLst>
            <pc:docMk/>
            <pc:sldMk cId="0" sldId="263"/>
            <ac:spMk id="302" creationId="{00000000-0000-0000-0000-000000000000}"/>
          </ac:spMkLst>
        </pc:spChg>
        <pc:spChg chg="del mod">
          <ac:chgData name="Devansh Verma" userId="8ceb50dea0f03845" providerId="LiveId" clId="{5E8DA2DB-DF7E-4726-8B92-83AC8736DED4}" dt="2025-10-07T20:26:13.859" v="196" actId="478"/>
          <ac:spMkLst>
            <pc:docMk/>
            <pc:sldMk cId="0" sldId="263"/>
            <ac:spMk id="304" creationId="{00000000-0000-0000-0000-000000000000}"/>
          </ac:spMkLst>
        </pc:spChg>
        <pc:spChg chg="add del">
          <ac:chgData name="Devansh Verma" userId="8ceb50dea0f03845" providerId="LiveId" clId="{5E8DA2DB-DF7E-4726-8B92-83AC8736DED4}" dt="2025-10-07T20:25:39.347" v="184" actId="478"/>
          <ac:spMkLst>
            <pc:docMk/>
            <pc:sldMk cId="0" sldId="263"/>
            <ac:spMk id="305" creationId="{00000000-0000-0000-0000-000000000000}"/>
          </ac:spMkLst>
        </pc:spChg>
        <pc:picChg chg="add mod">
          <ac:chgData name="Devansh Verma" userId="8ceb50dea0f03845" providerId="LiveId" clId="{5E8DA2DB-DF7E-4726-8B92-83AC8736DED4}" dt="2025-10-07T20:26:06.926" v="192" actId="1076"/>
          <ac:picMkLst>
            <pc:docMk/>
            <pc:sldMk cId="0" sldId="263"/>
            <ac:picMk id="7" creationId="{71FE4FE9-AEA6-60FA-B6B1-2D04D5C2FAC2}"/>
          </ac:picMkLst>
        </pc:picChg>
        <pc:picChg chg="add mod">
          <ac:chgData name="Devansh Verma" userId="8ceb50dea0f03845" providerId="LiveId" clId="{5E8DA2DB-DF7E-4726-8B92-83AC8736DED4}" dt="2025-10-07T20:28:44.803" v="220" actId="1076"/>
          <ac:picMkLst>
            <pc:docMk/>
            <pc:sldMk cId="0" sldId="263"/>
            <ac:picMk id="9" creationId="{DA0A9423-A97B-1C32-EA3A-FF52BD2631BF}"/>
          </ac:picMkLst>
        </pc:picChg>
        <pc:picChg chg="add mod">
          <ac:chgData name="Devansh Verma" userId="8ceb50dea0f03845" providerId="LiveId" clId="{5E8DA2DB-DF7E-4726-8B92-83AC8736DED4}" dt="2025-10-07T20:27:49.721" v="209" actId="1076"/>
          <ac:picMkLst>
            <pc:docMk/>
            <pc:sldMk cId="0" sldId="263"/>
            <ac:picMk id="11" creationId="{95BB82DE-6ECE-197E-668F-01C4ABEAC613}"/>
          </ac:picMkLst>
        </pc:picChg>
        <pc:picChg chg="add mod">
          <ac:chgData name="Devansh Verma" userId="8ceb50dea0f03845" providerId="LiveId" clId="{5E8DA2DB-DF7E-4726-8B92-83AC8736DED4}" dt="2025-10-07T20:27:58.231" v="210" actId="14100"/>
          <ac:picMkLst>
            <pc:docMk/>
            <pc:sldMk cId="0" sldId="263"/>
            <ac:picMk id="13" creationId="{A8C239B7-237D-E064-6318-0F66141F01F5}"/>
          </ac:picMkLst>
        </pc:picChg>
        <pc:picChg chg="add mod">
          <ac:chgData name="Devansh Verma" userId="8ceb50dea0f03845" providerId="LiveId" clId="{5E8DA2DB-DF7E-4726-8B92-83AC8736DED4}" dt="2025-10-07T20:28:49.080" v="221" actId="14100"/>
          <ac:picMkLst>
            <pc:docMk/>
            <pc:sldMk cId="0" sldId="263"/>
            <ac:picMk id="15" creationId="{BA85390D-0368-567A-52C4-EF18057AC56F}"/>
          </ac:picMkLst>
        </pc:picChg>
      </pc:sldChg>
      <pc:sldChg chg="addSp delSp modSp mod delAnim">
        <pc:chgData name="Devansh Verma" userId="8ceb50dea0f03845" providerId="LiveId" clId="{5E8DA2DB-DF7E-4726-8B92-83AC8736DED4}" dt="2025-10-07T20:31:31.305" v="226" actId="14100"/>
        <pc:sldMkLst>
          <pc:docMk/>
          <pc:sldMk cId="0" sldId="264"/>
        </pc:sldMkLst>
        <pc:spChg chg="add mod">
          <ac:chgData name="Devansh Verma" userId="8ceb50dea0f03845" providerId="LiveId" clId="{5E8DA2DB-DF7E-4726-8B92-83AC8736DED4}" dt="2025-10-07T20:31:31.305" v="226" actId="14100"/>
          <ac:spMkLst>
            <pc:docMk/>
            <pc:sldMk cId="0" sldId="264"/>
            <ac:spMk id="3" creationId="{C2C7F457-F8E5-9B5D-07A9-405ECED0FC33}"/>
          </ac:spMkLst>
        </pc:spChg>
        <pc:spChg chg="del mod">
          <ac:chgData name="Devansh Verma" userId="8ceb50dea0f03845" providerId="LiveId" clId="{5E8DA2DB-DF7E-4726-8B92-83AC8736DED4}" dt="2025-10-07T20:31:20.366" v="223" actId="478"/>
          <ac:spMkLst>
            <pc:docMk/>
            <pc:sldMk cId="0" sldId="264"/>
            <ac:spMk id="314" creationId="{00000000-0000-0000-0000-000000000000}"/>
          </ac:spMkLst>
        </pc:spChg>
      </pc:sldChg>
      <pc:sldChg chg="addSp delSp modSp mod delAnim modAnim">
        <pc:chgData name="Devansh Verma" userId="8ceb50dea0f03845" providerId="LiveId" clId="{5E8DA2DB-DF7E-4726-8B92-83AC8736DED4}" dt="2025-10-07T20:32:11.358" v="261" actId="1076"/>
        <pc:sldMkLst>
          <pc:docMk/>
          <pc:sldMk cId="0" sldId="265"/>
        </pc:sldMkLst>
        <pc:spChg chg="del mod">
          <ac:chgData name="Devansh Verma" userId="8ceb50dea0f03845" providerId="LiveId" clId="{5E8DA2DB-DF7E-4726-8B92-83AC8736DED4}" dt="2025-10-07T20:31:43.517" v="258" actId="478"/>
          <ac:spMkLst>
            <pc:docMk/>
            <pc:sldMk cId="0" sldId="265"/>
            <ac:spMk id="323" creationId="{00000000-0000-0000-0000-000000000000}"/>
          </ac:spMkLst>
        </pc:spChg>
        <pc:picChg chg="add mod">
          <ac:chgData name="Devansh Verma" userId="8ceb50dea0f03845" providerId="LiveId" clId="{5E8DA2DB-DF7E-4726-8B92-83AC8736DED4}" dt="2025-10-07T20:32:11.358" v="261" actId="1076"/>
          <ac:picMkLst>
            <pc:docMk/>
            <pc:sldMk cId="0" sldId="265"/>
            <ac:picMk id="3" creationId="{CF502DE5-FBD5-8DF1-6842-B467FA57F7C8}"/>
          </ac:picMkLst>
        </pc:picChg>
      </pc:sldChg>
      <pc:sldChg chg="addSp delSp modSp mod delAnim">
        <pc:chgData name="Devansh Verma" userId="8ceb50dea0f03845" providerId="LiveId" clId="{5E8DA2DB-DF7E-4726-8B92-83AC8736DED4}" dt="2025-10-07T20:33:42.956" v="268" actId="1076"/>
        <pc:sldMkLst>
          <pc:docMk/>
          <pc:sldMk cId="0" sldId="266"/>
        </pc:sldMkLst>
        <pc:spChg chg="add del mod">
          <ac:chgData name="Devansh Verma" userId="8ceb50dea0f03845" providerId="LiveId" clId="{5E8DA2DB-DF7E-4726-8B92-83AC8736DED4}" dt="2025-10-07T20:32:24.634" v="265" actId="478"/>
          <ac:spMkLst>
            <pc:docMk/>
            <pc:sldMk cId="0" sldId="266"/>
            <ac:spMk id="3" creationId="{6FD73FF1-1966-7646-8F43-5112C2CE20BB}"/>
          </ac:spMkLst>
        </pc:spChg>
        <pc:spChg chg="del mod">
          <ac:chgData name="Devansh Verma" userId="8ceb50dea0f03845" providerId="LiveId" clId="{5E8DA2DB-DF7E-4726-8B92-83AC8736DED4}" dt="2025-10-07T20:32:15.810" v="263" actId="478"/>
          <ac:spMkLst>
            <pc:docMk/>
            <pc:sldMk cId="0" sldId="266"/>
            <ac:spMk id="332" creationId="{00000000-0000-0000-0000-000000000000}"/>
          </ac:spMkLst>
        </pc:spChg>
        <pc:picChg chg="add mod">
          <ac:chgData name="Devansh Verma" userId="8ceb50dea0f03845" providerId="LiveId" clId="{5E8DA2DB-DF7E-4726-8B92-83AC8736DED4}" dt="2025-10-07T20:33:42.956" v="268" actId="1076"/>
          <ac:picMkLst>
            <pc:docMk/>
            <pc:sldMk cId="0" sldId="266"/>
            <ac:picMk id="5" creationId="{7C69BC1B-2FA7-8592-AA9A-0AA2DD5CCCEC}"/>
          </ac:picMkLst>
        </pc:picChg>
      </pc:sldChg>
      <pc:sldChg chg="delSp modSp mod">
        <pc:chgData name="Devansh Verma" userId="8ceb50dea0f03845" providerId="LiveId" clId="{5E8DA2DB-DF7E-4726-8B92-83AC8736DED4}" dt="2025-10-07T20:33:48.963" v="271" actId="478"/>
        <pc:sldMkLst>
          <pc:docMk/>
          <pc:sldMk cId="0" sldId="267"/>
        </pc:sldMkLst>
        <pc:spChg chg="del mod">
          <ac:chgData name="Devansh Verma" userId="8ceb50dea0f03845" providerId="LiveId" clId="{5E8DA2DB-DF7E-4726-8B92-83AC8736DED4}" dt="2025-10-07T20:33:48.963" v="271" actId="478"/>
          <ac:spMkLst>
            <pc:docMk/>
            <pc:sldMk cId="0" sldId="267"/>
            <ac:spMk id="34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6"/>
        <p:cNvGrpSpPr/>
        <p:nvPr/>
      </p:nvGrpSpPr>
      <p:grpSpPr>
        <a:xfrm>
          <a:off x="0" y="0"/>
          <a:ext cx="0" cy="0"/>
          <a:chOff x="0" y="0"/>
          <a:chExt cx="0" cy="0"/>
        </a:xfrm>
      </p:grpSpPr>
      <p:sp>
        <p:nvSpPr>
          <p:cNvPr id="47" name="Google Shape;47;n"/>
          <p:cNvSpPr txBox="1">
            <a:spLocks noGrp="1"/>
          </p:cNvSpPr>
          <p:nvPr>
            <p:ph type="hdr" idx="2"/>
          </p:nvPr>
        </p:nvSpPr>
        <p:spPr>
          <a:xfrm>
            <a:off x="0" y="0"/>
            <a:ext cx="2971800" cy="4587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n"/>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9" name="Google Shape;49;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 name="Google Shape;50;n"/>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51" name="Google Shape;51;n"/>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Google Shape;52;n"/>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7" name="Google Shape;31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6" name="Google Shape;32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2" name="Google Shape;26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9" name="Google Shape;269;p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p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8" name="Google Shape;27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8" name="Google Shape;28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8" name="Google Shape;29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8" name="Google Shape;30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73"/>
        <p:cNvGrpSpPr/>
        <p:nvPr/>
      </p:nvGrpSpPr>
      <p:grpSpPr>
        <a:xfrm>
          <a:off x="0" y="0"/>
          <a:ext cx="0" cy="0"/>
          <a:chOff x="0" y="0"/>
          <a:chExt cx="0" cy="0"/>
        </a:xfrm>
      </p:grpSpPr>
      <p:sp>
        <p:nvSpPr>
          <p:cNvPr id="74" name="Google Shape;74;p2"/>
          <p:cNvSpPr txBox="1">
            <a:spLocks noGrp="1"/>
          </p:cNvSpPr>
          <p:nvPr>
            <p:ph type="body" idx="1"/>
          </p:nvPr>
        </p:nvSpPr>
        <p:spPr>
          <a:xfrm>
            <a:off x="6312871" y="4141999"/>
            <a:ext cx="4220700" cy="861600"/>
          </a:xfrm>
          <a:prstGeom prst="rect">
            <a:avLst/>
          </a:prstGeom>
          <a:noFill/>
          <a:ln>
            <a:noFill/>
          </a:ln>
        </p:spPr>
        <p:txBody>
          <a:bodyPr spcFirstLastPara="1" wrap="square" lIns="91425" tIns="45700" rIns="91425" bIns="45700" anchor="t" anchorCtr="0">
            <a:normAutofit/>
          </a:bodyPr>
          <a:lstStyle>
            <a:lvl1pPr marL="457200" lvl="0" indent="-228600" algn="l" rtl="0">
              <a:spcBef>
                <a:spcPts val="1000"/>
              </a:spcBef>
              <a:spcAft>
                <a:spcPts val="0"/>
              </a:spcAft>
              <a:buSzPts val="1600"/>
              <a:buNone/>
              <a:defRPr sz="2000" b="1">
                <a:solidFill>
                  <a:schemeClr val="accent4"/>
                </a:solidFill>
                <a:latin typeface="Trebuchet MS"/>
                <a:ea typeface="Trebuchet MS"/>
                <a:cs typeface="Trebuchet MS"/>
                <a:sym typeface="Trebuchet MS"/>
              </a:defRPr>
            </a:lvl1pPr>
            <a:lvl2pPr marL="914400" lvl="1" indent="-228600" algn="l" rtl="0">
              <a:spcBef>
                <a:spcPts val="1000"/>
              </a:spcBef>
              <a:spcAft>
                <a:spcPts val="0"/>
              </a:spcAft>
              <a:buSzPts val="1600"/>
              <a:buNone/>
              <a:defRPr sz="2000"/>
            </a:lvl2pPr>
            <a:lvl3pPr marL="1371600" lvl="2" indent="-320039" algn="l" rtl="0">
              <a:spcBef>
                <a:spcPts val="1000"/>
              </a:spcBef>
              <a:spcAft>
                <a:spcPts val="0"/>
              </a:spcAft>
              <a:buSzPts val="1440"/>
              <a:buChar char="►"/>
              <a:defRPr/>
            </a:lvl3pPr>
            <a:lvl4pPr marL="1828800" lvl="3" indent="-320039" algn="l" rtl="0">
              <a:spcBef>
                <a:spcPts val="1000"/>
              </a:spcBef>
              <a:spcAft>
                <a:spcPts val="0"/>
              </a:spcAft>
              <a:buSzPts val="1440"/>
              <a:buChar char="►"/>
              <a:defRPr/>
            </a:lvl4pPr>
            <a:lvl5pPr marL="2286000" lvl="4" indent="-320039" algn="l" rtl="0">
              <a:spcBef>
                <a:spcPts val="1000"/>
              </a:spcBef>
              <a:spcAft>
                <a:spcPts val="0"/>
              </a:spcAft>
              <a:buSzPts val="1440"/>
              <a:buChar char="►"/>
              <a:defRPr/>
            </a:lvl5pPr>
            <a:lvl6pPr marL="2743200" lvl="5" indent="-320039" algn="l" rtl="0">
              <a:spcBef>
                <a:spcPts val="1000"/>
              </a:spcBef>
              <a:spcAft>
                <a:spcPts val="0"/>
              </a:spcAft>
              <a:buSzPts val="1440"/>
              <a:buChar char="►"/>
              <a:defRPr/>
            </a:lvl6pPr>
            <a:lvl7pPr marL="3200400" lvl="6" indent="-320039"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endParaRPr/>
          </a:p>
        </p:txBody>
      </p:sp>
      <p:sp>
        <p:nvSpPr>
          <p:cNvPr id="75" name="Google Shape;75;p2"/>
          <p:cNvSpPr/>
          <p:nvPr/>
        </p:nvSpPr>
        <p:spPr>
          <a:xfrm>
            <a:off x="740309" y="1382809"/>
            <a:ext cx="1229700" cy="1059900"/>
          </a:xfrm>
          <a:prstGeom prst="hexagon">
            <a:avLst>
              <a:gd name="adj" fmla="val 25000"/>
              <a:gd name="vf" fmla="val 11547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76" name="Google Shape;76;p2"/>
          <p:cNvSpPr/>
          <p:nvPr/>
        </p:nvSpPr>
        <p:spPr>
          <a:xfrm>
            <a:off x="3755031" y="1194620"/>
            <a:ext cx="1666200" cy="1436400"/>
          </a:xfrm>
          <a:prstGeom prst="hexagon">
            <a:avLst>
              <a:gd name="adj" fmla="val 25000"/>
              <a:gd name="vf" fmla="val 11547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77" name="Google Shape;77;p2"/>
          <p:cNvSpPr/>
          <p:nvPr/>
        </p:nvSpPr>
        <p:spPr>
          <a:xfrm>
            <a:off x="3804994" y="5233183"/>
            <a:ext cx="718200" cy="619200"/>
          </a:xfrm>
          <a:prstGeom prst="hexagon">
            <a:avLst>
              <a:gd name="adj" fmla="val 25000"/>
              <a:gd name="vf" fmla="val 115470"/>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78" name="Google Shape;78;p2"/>
          <p:cNvSpPr/>
          <p:nvPr/>
        </p:nvSpPr>
        <p:spPr>
          <a:xfrm>
            <a:off x="1837838" y="1101306"/>
            <a:ext cx="651600" cy="561600"/>
          </a:xfrm>
          <a:prstGeom prst="hexagon">
            <a:avLst>
              <a:gd name="adj" fmla="val 25000"/>
              <a:gd name="vf" fmla="val 11547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79" name="Google Shape;79;p2"/>
          <p:cNvSpPr>
            <a:spLocks noGrp="1"/>
          </p:cNvSpPr>
          <p:nvPr>
            <p:ph type="pic" idx="2"/>
          </p:nvPr>
        </p:nvSpPr>
        <p:spPr>
          <a:xfrm>
            <a:off x="1571515" y="1914044"/>
            <a:ext cx="3993600" cy="3617700"/>
          </a:xfrm>
          <a:prstGeom prst="rect">
            <a:avLst/>
          </a:prstGeom>
          <a:noFill/>
          <a:ln>
            <a:noFill/>
          </a:ln>
        </p:spPr>
      </p:sp>
      <p:sp>
        <p:nvSpPr>
          <p:cNvPr id="80" name="Google Shape;80;p2"/>
          <p:cNvSpPr txBox="1">
            <a:spLocks noGrp="1"/>
          </p:cNvSpPr>
          <p:nvPr>
            <p:ph type="title"/>
          </p:nvPr>
        </p:nvSpPr>
        <p:spPr>
          <a:xfrm>
            <a:off x="6312871" y="2050552"/>
            <a:ext cx="4998600" cy="1749000"/>
          </a:xfrm>
          <a:prstGeom prst="rect">
            <a:avLst/>
          </a:prstGeom>
          <a:noFill/>
          <a:ln>
            <a:noFill/>
          </a:ln>
        </p:spPr>
        <p:txBody>
          <a:bodyPr spcFirstLastPara="1" wrap="square" lIns="91425" tIns="45700" rIns="91425" bIns="45700" anchor="t" anchorCtr="0">
            <a:normAutofit/>
          </a:bodyPr>
          <a:lstStyle>
            <a:lvl1pPr lvl="0" algn="l" rtl="0">
              <a:spcBef>
                <a:spcPts val="0"/>
              </a:spcBef>
              <a:spcAft>
                <a:spcPts val="0"/>
              </a:spcAft>
              <a:buClr>
                <a:schemeClr val="dk1"/>
              </a:buClr>
              <a:buSzPts val="2800"/>
              <a:buFont typeface="Trebuchet MS"/>
              <a:buNone/>
              <a:defRPr sz="2800">
                <a:solidFill>
                  <a:schemeClr val="dk1"/>
                </a:solidFill>
                <a:latin typeface="Trebuchet MS"/>
                <a:ea typeface="Trebuchet MS"/>
                <a:cs typeface="Trebuchet MS"/>
                <a:sym typeface="Trebuchet MS"/>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0"/>
        <p:cNvGrpSpPr/>
        <p:nvPr/>
      </p:nvGrpSpPr>
      <p:grpSpPr>
        <a:xfrm>
          <a:off x="0" y="0"/>
          <a:ext cx="0" cy="0"/>
          <a:chOff x="0" y="0"/>
          <a:chExt cx="0" cy="0"/>
        </a:xfrm>
      </p:grpSpPr>
      <p:sp>
        <p:nvSpPr>
          <p:cNvPr id="161" name="Google Shape;161;p11"/>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t" anchorCtr="0">
            <a:normAutofit/>
          </a:bodyPr>
          <a:lstStyle>
            <a:lvl1pPr lvl="0" algn="l" rtl="0">
              <a:spcBef>
                <a:spcPts val="0"/>
              </a:spcBef>
              <a:spcAft>
                <a:spcPts val="0"/>
              </a:spcAft>
              <a:buClr>
                <a:schemeClr val="accent1"/>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62" name="Google Shape;162;p11"/>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63" name="Google Shape;163;p11"/>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64" name="Google Shape;164;p11"/>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5"/>
        <p:cNvGrpSpPr/>
        <p:nvPr/>
      </p:nvGrpSpPr>
      <p:grpSpPr>
        <a:xfrm>
          <a:off x="0" y="0"/>
          <a:ext cx="0" cy="0"/>
          <a:chOff x="0" y="0"/>
          <a:chExt cx="0" cy="0"/>
        </a:xfrm>
      </p:grpSpPr>
      <p:sp>
        <p:nvSpPr>
          <p:cNvPr id="166" name="Google Shape;166;p12"/>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67" name="Google Shape;167;p12"/>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68" name="Google Shape;168;p12"/>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69"/>
        <p:cNvGrpSpPr/>
        <p:nvPr/>
      </p:nvGrpSpPr>
      <p:grpSpPr>
        <a:xfrm>
          <a:off x="0" y="0"/>
          <a:ext cx="0" cy="0"/>
          <a:chOff x="0" y="0"/>
          <a:chExt cx="0" cy="0"/>
        </a:xfrm>
      </p:grpSpPr>
      <p:sp>
        <p:nvSpPr>
          <p:cNvPr id="170" name="Google Shape;170;p13"/>
          <p:cNvSpPr txBox="1">
            <a:spLocks noGrp="1"/>
          </p:cNvSpPr>
          <p:nvPr>
            <p:ph type="title"/>
          </p:nvPr>
        </p:nvSpPr>
        <p:spPr>
          <a:xfrm>
            <a:off x="677334" y="1498604"/>
            <a:ext cx="3854400" cy="12786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accent1"/>
              </a:buClr>
              <a:buSzPts val="2000"/>
              <a:buFont typeface="Trebuchet MS"/>
              <a:buNone/>
              <a:defRPr sz="200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1" name="Google Shape;171;p13"/>
          <p:cNvSpPr txBox="1">
            <a:spLocks noGrp="1"/>
          </p:cNvSpPr>
          <p:nvPr>
            <p:ph type="body" idx="1"/>
          </p:nvPr>
        </p:nvSpPr>
        <p:spPr>
          <a:xfrm>
            <a:off x="4760461" y="514924"/>
            <a:ext cx="4513500" cy="5526300"/>
          </a:xfrm>
          <a:prstGeom prst="rect">
            <a:avLst/>
          </a:prstGeom>
          <a:noFill/>
          <a:ln>
            <a:noFill/>
          </a:ln>
        </p:spPr>
        <p:txBody>
          <a:bodyPr spcFirstLastPara="1" wrap="square" lIns="91425" tIns="45700" rIns="91425" bIns="45700" anchor="t" anchorCtr="0">
            <a:normAutofit/>
          </a:bodyPr>
          <a:lstStyle>
            <a:lvl1pPr marL="457200" lvl="0" indent="-320040" algn="l" rtl="0">
              <a:spcBef>
                <a:spcPts val="1000"/>
              </a:spcBef>
              <a:spcAft>
                <a:spcPts val="0"/>
              </a:spcAft>
              <a:buSzPts val="1440"/>
              <a:buChar char="►"/>
              <a:defRPr/>
            </a:lvl1pPr>
            <a:lvl2pPr marL="914400" lvl="1" indent="-320040" algn="l" rtl="0">
              <a:spcBef>
                <a:spcPts val="1000"/>
              </a:spcBef>
              <a:spcAft>
                <a:spcPts val="0"/>
              </a:spcAft>
              <a:buSzPts val="1440"/>
              <a:buChar char="►"/>
              <a:defRPr/>
            </a:lvl2pPr>
            <a:lvl3pPr marL="1371600" lvl="2" indent="-320039" algn="l" rtl="0">
              <a:spcBef>
                <a:spcPts val="1000"/>
              </a:spcBef>
              <a:spcAft>
                <a:spcPts val="0"/>
              </a:spcAft>
              <a:buSzPts val="1440"/>
              <a:buChar char="►"/>
              <a:defRPr/>
            </a:lvl3pPr>
            <a:lvl4pPr marL="1828800" lvl="3" indent="-320039" algn="l" rtl="0">
              <a:spcBef>
                <a:spcPts val="1000"/>
              </a:spcBef>
              <a:spcAft>
                <a:spcPts val="0"/>
              </a:spcAft>
              <a:buSzPts val="1440"/>
              <a:buChar char="►"/>
              <a:defRPr/>
            </a:lvl4pPr>
            <a:lvl5pPr marL="2286000" lvl="4" indent="-320039" algn="l" rtl="0">
              <a:spcBef>
                <a:spcPts val="1000"/>
              </a:spcBef>
              <a:spcAft>
                <a:spcPts val="0"/>
              </a:spcAft>
              <a:buSzPts val="1440"/>
              <a:buChar char="►"/>
              <a:defRPr/>
            </a:lvl5pPr>
            <a:lvl6pPr marL="2743200" lvl="5" indent="-320039" algn="l" rtl="0">
              <a:spcBef>
                <a:spcPts val="1000"/>
              </a:spcBef>
              <a:spcAft>
                <a:spcPts val="0"/>
              </a:spcAft>
              <a:buSzPts val="1440"/>
              <a:buChar char="►"/>
              <a:defRPr/>
            </a:lvl6pPr>
            <a:lvl7pPr marL="3200400" lvl="6" indent="-320039"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endParaRPr/>
          </a:p>
        </p:txBody>
      </p:sp>
      <p:sp>
        <p:nvSpPr>
          <p:cNvPr id="172" name="Google Shape;172;p13"/>
          <p:cNvSpPr txBox="1">
            <a:spLocks noGrp="1"/>
          </p:cNvSpPr>
          <p:nvPr>
            <p:ph type="body" idx="2"/>
          </p:nvPr>
        </p:nvSpPr>
        <p:spPr>
          <a:xfrm>
            <a:off x="677334" y="2777069"/>
            <a:ext cx="3854400" cy="2584500"/>
          </a:xfrm>
          <a:prstGeom prst="rect">
            <a:avLst/>
          </a:prstGeom>
          <a:noFill/>
          <a:ln>
            <a:noFill/>
          </a:ln>
        </p:spPr>
        <p:txBody>
          <a:bodyPr spcFirstLastPara="1" wrap="square" lIns="91425" tIns="45700" rIns="91425" bIns="45700" anchor="t" anchorCtr="0">
            <a:normAutofit/>
          </a:bodyPr>
          <a:lstStyle>
            <a:lvl1pPr marL="457200" lvl="0" indent="-228600" algn="l" rtl="0">
              <a:spcBef>
                <a:spcPts val="1000"/>
              </a:spcBef>
              <a:spcAft>
                <a:spcPts val="0"/>
              </a:spcAft>
              <a:buSzPts val="1120"/>
              <a:buNone/>
              <a:defRPr sz="1400"/>
            </a:lvl1pPr>
            <a:lvl2pPr marL="914400" lvl="1" indent="-228600" algn="l" rtl="0">
              <a:spcBef>
                <a:spcPts val="1000"/>
              </a:spcBef>
              <a:spcAft>
                <a:spcPts val="0"/>
              </a:spcAft>
              <a:buSzPts val="1120"/>
              <a:buNone/>
              <a:defRPr sz="1400"/>
            </a:lvl2pPr>
            <a:lvl3pPr marL="1371600" lvl="2" indent="-228600" algn="l" rtl="0">
              <a:spcBef>
                <a:spcPts val="1000"/>
              </a:spcBef>
              <a:spcAft>
                <a:spcPts val="0"/>
              </a:spcAft>
              <a:buSzPts val="960"/>
              <a:buNone/>
              <a:defRPr sz="1200"/>
            </a:lvl3pPr>
            <a:lvl4pPr marL="1828800" lvl="3" indent="-228600" algn="l" rtl="0">
              <a:spcBef>
                <a:spcPts val="1000"/>
              </a:spcBef>
              <a:spcAft>
                <a:spcPts val="0"/>
              </a:spcAft>
              <a:buSzPts val="800"/>
              <a:buNone/>
              <a:defRPr sz="1000"/>
            </a:lvl4pPr>
            <a:lvl5pPr marL="2286000" lvl="4" indent="-228600" algn="l" rtl="0">
              <a:spcBef>
                <a:spcPts val="1000"/>
              </a:spcBef>
              <a:spcAft>
                <a:spcPts val="0"/>
              </a:spcAft>
              <a:buSzPts val="800"/>
              <a:buNone/>
              <a:defRPr sz="1000"/>
            </a:lvl5pPr>
            <a:lvl6pPr marL="2743200" lvl="5" indent="-228600" algn="l" rtl="0">
              <a:spcBef>
                <a:spcPts val="1000"/>
              </a:spcBef>
              <a:spcAft>
                <a:spcPts val="0"/>
              </a:spcAft>
              <a:buSzPts val="800"/>
              <a:buNone/>
              <a:defRPr sz="1000"/>
            </a:lvl6pPr>
            <a:lvl7pPr marL="3200400" lvl="6" indent="-228600" algn="l" rtl="0">
              <a:spcBef>
                <a:spcPts val="1000"/>
              </a:spcBef>
              <a:spcAft>
                <a:spcPts val="0"/>
              </a:spcAft>
              <a:buSzPts val="800"/>
              <a:buNone/>
              <a:defRPr sz="1000"/>
            </a:lvl7pPr>
            <a:lvl8pPr marL="3657600" lvl="7" indent="-228600" algn="l" rtl="0">
              <a:spcBef>
                <a:spcPts val="1000"/>
              </a:spcBef>
              <a:spcAft>
                <a:spcPts val="0"/>
              </a:spcAft>
              <a:buSzPts val="800"/>
              <a:buNone/>
              <a:defRPr sz="1000"/>
            </a:lvl8pPr>
            <a:lvl9pPr marL="4114800" lvl="8" indent="-228600" algn="l" rtl="0">
              <a:spcBef>
                <a:spcPts val="1000"/>
              </a:spcBef>
              <a:spcAft>
                <a:spcPts val="0"/>
              </a:spcAft>
              <a:buSzPts val="800"/>
              <a:buNone/>
              <a:defRPr sz="1000"/>
            </a:lvl9pPr>
          </a:lstStyle>
          <a:p>
            <a:endParaRPr/>
          </a:p>
        </p:txBody>
      </p:sp>
      <p:sp>
        <p:nvSpPr>
          <p:cNvPr id="173" name="Google Shape;173;p13"/>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4" name="Google Shape;174;p13"/>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5" name="Google Shape;175;p13"/>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76"/>
        <p:cNvGrpSpPr/>
        <p:nvPr/>
      </p:nvGrpSpPr>
      <p:grpSpPr>
        <a:xfrm>
          <a:off x="0" y="0"/>
          <a:ext cx="0" cy="0"/>
          <a:chOff x="0" y="0"/>
          <a:chExt cx="0" cy="0"/>
        </a:xfrm>
      </p:grpSpPr>
      <p:sp>
        <p:nvSpPr>
          <p:cNvPr id="177" name="Google Shape;177;p14"/>
          <p:cNvSpPr txBox="1">
            <a:spLocks noGrp="1"/>
          </p:cNvSpPr>
          <p:nvPr>
            <p:ph type="title"/>
          </p:nvPr>
        </p:nvSpPr>
        <p:spPr>
          <a:xfrm>
            <a:off x="677334" y="4800600"/>
            <a:ext cx="8596800" cy="5667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accent1"/>
              </a:buClr>
              <a:buSzPts val="2400"/>
              <a:buFont typeface="Trebuchet MS"/>
              <a:buNone/>
              <a:defRPr sz="2400" b="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8" name="Google Shape;178;p14"/>
          <p:cNvSpPr>
            <a:spLocks noGrp="1"/>
          </p:cNvSpPr>
          <p:nvPr>
            <p:ph type="pic" idx="2"/>
          </p:nvPr>
        </p:nvSpPr>
        <p:spPr>
          <a:xfrm>
            <a:off x="677334" y="609600"/>
            <a:ext cx="8596800" cy="3845700"/>
          </a:xfrm>
          <a:prstGeom prst="rect">
            <a:avLst/>
          </a:prstGeom>
          <a:noFill/>
          <a:ln>
            <a:noFill/>
          </a:ln>
        </p:spPr>
      </p:sp>
      <p:sp>
        <p:nvSpPr>
          <p:cNvPr id="179" name="Google Shape;179;p14"/>
          <p:cNvSpPr txBox="1">
            <a:spLocks noGrp="1"/>
          </p:cNvSpPr>
          <p:nvPr>
            <p:ph type="body" idx="1"/>
          </p:nvPr>
        </p:nvSpPr>
        <p:spPr>
          <a:xfrm>
            <a:off x="677334" y="5367338"/>
            <a:ext cx="8596800" cy="674100"/>
          </a:xfrm>
          <a:prstGeom prst="rect">
            <a:avLst/>
          </a:prstGeom>
          <a:noFill/>
          <a:ln>
            <a:noFill/>
          </a:ln>
        </p:spPr>
        <p:txBody>
          <a:bodyPr spcFirstLastPara="1" wrap="square" lIns="91425" tIns="45700" rIns="91425" bIns="45700" anchor="t" anchorCtr="0">
            <a:normAutofit/>
          </a:bodyPr>
          <a:lstStyle>
            <a:lvl1pPr marL="457200" lvl="0" indent="-228600" algn="l" rtl="0">
              <a:spcBef>
                <a:spcPts val="1000"/>
              </a:spcBef>
              <a:spcAft>
                <a:spcPts val="0"/>
              </a:spcAft>
              <a:buSzPts val="960"/>
              <a:buNone/>
              <a:defRPr sz="1200"/>
            </a:lvl1pPr>
            <a:lvl2pPr marL="914400" lvl="1" indent="-228600" algn="l" rtl="0">
              <a:spcBef>
                <a:spcPts val="1000"/>
              </a:spcBef>
              <a:spcAft>
                <a:spcPts val="0"/>
              </a:spcAft>
              <a:buSzPts val="960"/>
              <a:buNone/>
              <a:defRPr sz="1200"/>
            </a:lvl2pPr>
            <a:lvl3pPr marL="1371600" lvl="2" indent="-228600" algn="l" rtl="0">
              <a:spcBef>
                <a:spcPts val="1000"/>
              </a:spcBef>
              <a:spcAft>
                <a:spcPts val="0"/>
              </a:spcAft>
              <a:buSzPts val="800"/>
              <a:buNone/>
              <a:defRPr sz="1000"/>
            </a:lvl3pPr>
            <a:lvl4pPr marL="1828800" lvl="3" indent="-228600" algn="l" rtl="0">
              <a:spcBef>
                <a:spcPts val="1000"/>
              </a:spcBef>
              <a:spcAft>
                <a:spcPts val="0"/>
              </a:spcAft>
              <a:buSzPts val="720"/>
              <a:buNone/>
              <a:defRPr sz="900"/>
            </a:lvl4pPr>
            <a:lvl5pPr marL="2286000" lvl="4" indent="-228600" algn="l" rtl="0">
              <a:spcBef>
                <a:spcPts val="1000"/>
              </a:spcBef>
              <a:spcAft>
                <a:spcPts val="0"/>
              </a:spcAft>
              <a:buSzPts val="720"/>
              <a:buNone/>
              <a:defRPr sz="900"/>
            </a:lvl5pPr>
            <a:lvl6pPr marL="2743200" lvl="5" indent="-228600" algn="l" rtl="0">
              <a:spcBef>
                <a:spcPts val="1000"/>
              </a:spcBef>
              <a:spcAft>
                <a:spcPts val="0"/>
              </a:spcAft>
              <a:buSzPts val="720"/>
              <a:buNone/>
              <a:defRPr sz="900"/>
            </a:lvl6pPr>
            <a:lvl7pPr marL="3200400" lvl="6" indent="-228600" algn="l" rtl="0">
              <a:spcBef>
                <a:spcPts val="1000"/>
              </a:spcBef>
              <a:spcAft>
                <a:spcPts val="0"/>
              </a:spcAft>
              <a:buSzPts val="720"/>
              <a:buNone/>
              <a:defRPr sz="900"/>
            </a:lvl7pPr>
            <a:lvl8pPr marL="3657600" lvl="7" indent="-228600" algn="l" rtl="0">
              <a:spcBef>
                <a:spcPts val="1000"/>
              </a:spcBef>
              <a:spcAft>
                <a:spcPts val="0"/>
              </a:spcAft>
              <a:buSzPts val="720"/>
              <a:buNone/>
              <a:defRPr sz="900"/>
            </a:lvl8pPr>
            <a:lvl9pPr marL="4114800" lvl="8" indent="-228600" algn="l" rtl="0">
              <a:spcBef>
                <a:spcPts val="1000"/>
              </a:spcBef>
              <a:spcAft>
                <a:spcPts val="0"/>
              </a:spcAft>
              <a:buSzPts val="720"/>
              <a:buNone/>
              <a:defRPr sz="900"/>
            </a:lvl9pPr>
          </a:lstStyle>
          <a:p>
            <a:endParaRPr/>
          </a:p>
        </p:txBody>
      </p:sp>
      <p:sp>
        <p:nvSpPr>
          <p:cNvPr id="180" name="Google Shape;180;p14"/>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1" name="Google Shape;181;p14"/>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82" name="Google Shape;182;p14"/>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83"/>
        <p:cNvGrpSpPr/>
        <p:nvPr/>
      </p:nvGrpSpPr>
      <p:grpSpPr>
        <a:xfrm>
          <a:off x="0" y="0"/>
          <a:ext cx="0" cy="0"/>
          <a:chOff x="0" y="0"/>
          <a:chExt cx="0" cy="0"/>
        </a:xfrm>
      </p:grpSpPr>
      <p:sp>
        <p:nvSpPr>
          <p:cNvPr id="184" name="Google Shape;184;p15"/>
          <p:cNvSpPr txBox="1">
            <a:spLocks noGrp="1"/>
          </p:cNvSpPr>
          <p:nvPr>
            <p:ph type="title"/>
          </p:nvPr>
        </p:nvSpPr>
        <p:spPr>
          <a:xfrm>
            <a:off x="677335" y="609600"/>
            <a:ext cx="8596800" cy="3403500"/>
          </a:xfrm>
          <a:prstGeom prst="rect">
            <a:avLst/>
          </a:prstGeom>
          <a:noFill/>
          <a:ln>
            <a:noFill/>
          </a:ln>
        </p:spPr>
        <p:txBody>
          <a:bodyPr spcFirstLastPara="1" wrap="square" lIns="91425" tIns="45700" rIns="91425" bIns="45700" anchor="ctr" anchorCtr="0">
            <a:normAutofit/>
          </a:bodyPr>
          <a:lstStyle>
            <a:lvl1pPr lvl="0" algn="l" rtl="0">
              <a:spcBef>
                <a:spcPts val="0"/>
              </a:spcBef>
              <a:spcAft>
                <a:spcPts val="0"/>
              </a:spcAft>
              <a:buClr>
                <a:schemeClr val="accent1"/>
              </a:buClr>
              <a:buSzPts val="4400"/>
              <a:buFont typeface="Trebuchet MS"/>
              <a:buNone/>
              <a:defRPr sz="4400" b="0" cap="none"/>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5" name="Google Shape;185;p15"/>
          <p:cNvSpPr txBox="1">
            <a:spLocks noGrp="1"/>
          </p:cNvSpPr>
          <p:nvPr>
            <p:ph type="body" idx="1"/>
          </p:nvPr>
        </p:nvSpPr>
        <p:spPr>
          <a:xfrm>
            <a:off x="677335" y="4470400"/>
            <a:ext cx="8596800" cy="1571100"/>
          </a:xfrm>
          <a:prstGeom prst="rect">
            <a:avLst/>
          </a:prstGeom>
          <a:noFill/>
          <a:ln>
            <a:noFill/>
          </a:ln>
        </p:spPr>
        <p:txBody>
          <a:bodyPr spcFirstLastPara="1" wrap="square" lIns="91425" tIns="45700" rIns="91425" bIns="45700" anchor="ctr" anchorCtr="0">
            <a:normAutofit/>
          </a:bodyPr>
          <a:lstStyle>
            <a:lvl1pPr marL="457200" lvl="0" indent="-228600" algn="l" rtl="0">
              <a:spcBef>
                <a:spcPts val="1000"/>
              </a:spcBef>
              <a:spcAft>
                <a:spcPts val="0"/>
              </a:spcAft>
              <a:buSzPts val="1440"/>
              <a:buNone/>
              <a:defRPr sz="1800">
                <a:solidFill>
                  <a:srgbClr val="3F3F3F"/>
                </a:solidFill>
              </a:defRPr>
            </a:lvl1pPr>
            <a:lvl2pPr marL="914400" lvl="1" indent="-228600" algn="l" rtl="0">
              <a:spcBef>
                <a:spcPts val="1000"/>
              </a:spcBef>
              <a:spcAft>
                <a:spcPts val="0"/>
              </a:spcAft>
              <a:buSzPts val="1440"/>
              <a:buNone/>
              <a:defRPr sz="1800">
                <a:solidFill>
                  <a:srgbClr val="888888"/>
                </a:solidFill>
              </a:defRPr>
            </a:lvl2pPr>
            <a:lvl3pPr marL="1371600" lvl="2" indent="-228600" algn="l" rtl="0">
              <a:spcBef>
                <a:spcPts val="1000"/>
              </a:spcBef>
              <a:spcAft>
                <a:spcPts val="0"/>
              </a:spcAft>
              <a:buSzPts val="1280"/>
              <a:buNone/>
              <a:defRPr sz="1600">
                <a:solidFill>
                  <a:srgbClr val="888888"/>
                </a:solidFill>
              </a:defRPr>
            </a:lvl3pPr>
            <a:lvl4pPr marL="1828800" lvl="3" indent="-228600" algn="l" rtl="0">
              <a:spcBef>
                <a:spcPts val="1000"/>
              </a:spcBef>
              <a:spcAft>
                <a:spcPts val="0"/>
              </a:spcAft>
              <a:buSzPts val="1120"/>
              <a:buNone/>
              <a:defRPr sz="1400">
                <a:solidFill>
                  <a:srgbClr val="888888"/>
                </a:solidFill>
              </a:defRPr>
            </a:lvl4pPr>
            <a:lvl5pPr marL="2286000" lvl="4" indent="-228600" algn="l" rtl="0">
              <a:spcBef>
                <a:spcPts val="1000"/>
              </a:spcBef>
              <a:spcAft>
                <a:spcPts val="0"/>
              </a:spcAft>
              <a:buSzPts val="1120"/>
              <a:buNone/>
              <a:defRPr sz="1400">
                <a:solidFill>
                  <a:srgbClr val="888888"/>
                </a:solidFill>
              </a:defRPr>
            </a:lvl5pPr>
            <a:lvl6pPr marL="2743200" lvl="5" indent="-228600" algn="l" rtl="0">
              <a:spcBef>
                <a:spcPts val="1000"/>
              </a:spcBef>
              <a:spcAft>
                <a:spcPts val="0"/>
              </a:spcAft>
              <a:buSzPts val="1120"/>
              <a:buNone/>
              <a:defRPr sz="1400">
                <a:solidFill>
                  <a:srgbClr val="888888"/>
                </a:solidFill>
              </a:defRPr>
            </a:lvl6pPr>
            <a:lvl7pPr marL="3200400" lvl="6" indent="-228600" algn="l" rtl="0">
              <a:spcBef>
                <a:spcPts val="1000"/>
              </a:spcBef>
              <a:spcAft>
                <a:spcPts val="0"/>
              </a:spcAft>
              <a:buSzPts val="1120"/>
              <a:buNone/>
              <a:defRPr sz="1400">
                <a:solidFill>
                  <a:srgbClr val="888888"/>
                </a:solidFill>
              </a:defRPr>
            </a:lvl7pPr>
            <a:lvl8pPr marL="3657600" lvl="7" indent="-228600" algn="l" rtl="0">
              <a:spcBef>
                <a:spcPts val="1000"/>
              </a:spcBef>
              <a:spcAft>
                <a:spcPts val="0"/>
              </a:spcAft>
              <a:buSzPts val="1120"/>
              <a:buNone/>
              <a:defRPr sz="1400">
                <a:solidFill>
                  <a:srgbClr val="888888"/>
                </a:solidFill>
              </a:defRPr>
            </a:lvl8pPr>
            <a:lvl9pPr marL="4114800" lvl="8" indent="-228600" algn="l" rtl="0">
              <a:spcBef>
                <a:spcPts val="1000"/>
              </a:spcBef>
              <a:spcAft>
                <a:spcPts val="0"/>
              </a:spcAft>
              <a:buSzPts val="1120"/>
              <a:buNone/>
              <a:defRPr sz="1400">
                <a:solidFill>
                  <a:srgbClr val="888888"/>
                </a:solidFill>
              </a:defRPr>
            </a:lvl9pPr>
          </a:lstStyle>
          <a:p>
            <a:endParaRPr/>
          </a:p>
        </p:txBody>
      </p:sp>
      <p:sp>
        <p:nvSpPr>
          <p:cNvPr id="186" name="Google Shape;186;p15"/>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7" name="Google Shape;187;p15"/>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8" name="Google Shape;188;p15"/>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89"/>
        <p:cNvGrpSpPr/>
        <p:nvPr/>
      </p:nvGrpSpPr>
      <p:grpSpPr>
        <a:xfrm>
          <a:off x="0" y="0"/>
          <a:ext cx="0" cy="0"/>
          <a:chOff x="0" y="0"/>
          <a:chExt cx="0" cy="0"/>
        </a:xfrm>
      </p:grpSpPr>
      <p:sp>
        <p:nvSpPr>
          <p:cNvPr id="190" name="Google Shape;190;p16"/>
          <p:cNvSpPr txBox="1">
            <a:spLocks noGrp="1"/>
          </p:cNvSpPr>
          <p:nvPr>
            <p:ph type="title"/>
          </p:nvPr>
        </p:nvSpPr>
        <p:spPr>
          <a:xfrm>
            <a:off x="931334" y="609600"/>
            <a:ext cx="8094000" cy="3022500"/>
          </a:xfrm>
          <a:prstGeom prst="rect">
            <a:avLst/>
          </a:prstGeom>
          <a:noFill/>
          <a:ln>
            <a:noFill/>
          </a:ln>
        </p:spPr>
        <p:txBody>
          <a:bodyPr spcFirstLastPara="1" wrap="square" lIns="91425" tIns="45700" rIns="91425" bIns="45700" anchor="ctr" anchorCtr="0">
            <a:normAutofit/>
          </a:bodyPr>
          <a:lstStyle>
            <a:lvl1pPr lvl="0" algn="l" rtl="0">
              <a:spcBef>
                <a:spcPts val="0"/>
              </a:spcBef>
              <a:spcAft>
                <a:spcPts val="0"/>
              </a:spcAft>
              <a:buClr>
                <a:schemeClr val="accent1"/>
              </a:buClr>
              <a:buSzPts val="4400"/>
              <a:buFont typeface="Trebuchet MS"/>
              <a:buNone/>
              <a:defRPr sz="4400" b="0" cap="none"/>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91" name="Google Shape;191;p16"/>
          <p:cNvSpPr txBox="1">
            <a:spLocks noGrp="1"/>
          </p:cNvSpPr>
          <p:nvPr>
            <p:ph type="body" idx="1"/>
          </p:nvPr>
        </p:nvSpPr>
        <p:spPr>
          <a:xfrm>
            <a:off x="1366139" y="3632200"/>
            <a:ext cx="7224600" cy="381000"/>
          </a:xfrm>
          <a:prstGeom prst="rect">
            <a:avLst/>
          </a:prstGeom>
          <a:noFill/>
          <a:ln>
            <a:noFill/>
          </a:ln>
        </p:spPr>
        <p:txBody>
          <a:bodyPr spcFirstLastPara="1" wrap="square" lIns="91425" tIns="45700" rIns="91425" bIns="45700" anchor="ctr" anchorCtr="0">
            <a:noAutofit/>
          </a:bodyPr>
          <a:lstStyle>
            <a:lvl1pPr marL="457200" lvl="0" indent="-228600" algn="l" rtl="0">
              <a:spcBef>
                <a:spcPts val="1000"/>
              </a:spcBef>
              <a:spcAft>
                <a:spcPts val="0"/>
              </a:spcAft>
              <a:buSzPts val="1280"/>
              <a:buFont typeface="Trebuchet MS"/>
              <a:buNone/>
              <a:defRPr sz="1600">
                <a:solidFill>
                  <a:srgbClr val="7F7F7F"/>
                </a:solidFill>
              </a:defRPr>
            </a:lvl1pPr>
            <a:lvl2pPr marL="914400" lvl="1" indent="-228600" algn="l" rtl="0">
              <a:spcBef>
                <a:spcPts val="1000"/>
              </a:spcBef>
              <a:spcAft>
                <a:spcPts val="0"/>
              </a:spcAft>
              <a:buSzPts val="1280"/>
              <a:buFont typeface="Trebuchet MS"/>
              <a:buNone/>
              <a:defRPr/>
            </a:lvl2pPr>
            <a:lvl3pPr marL="1371600" lvl="2" indent="-228600" algn="l" rtl="0">
              <a:spcBef>
                <a:spcPts val="1000"/>
              </a:spcBef>
              <a:spcAft>
                <a:spcPts val="0"/>
              </a:spcAft>
              <a:buSzPts val="1120"/>
              <a:buFont typeface="Trebuchet MS"/>
              <a:buNone/>
              <a:defRPr/>
            </a:lvl3pPr>
            <a:lvl4pPr marL="1828800" lvl="3" indent="-228600" algn="l" rtl="0">
              <a:spcBef>
                <a:spcPts val="1000"/>
              </a:spcBef>
              <a:spcAft>
                <a:spcPts val="0"/>
              </a:spcAft>
              <a:buSzPts val="960"/>
              <a:buFont typeface="Trebuchet MS"/>
              <a:buNone/>
              <a:defRPr/>
            </a:lvl4pPr>
            <a:lvl5pPr marL="2286000" lvl="4" indent="-228600" algn="l" rtl="0">
              <a:spcBef>
                <a:spcPts val="1000"/>
              </a:spcBef>
              <a:spcAft>
                <a:spcPts val="0"/>
              </a:spcAft>
              <a:buSzPts val="960"/>
              <a:buFont typeface="Trebuchet MS"/>
              <a:buNone/>
              <a:defRPr/>
            </a:lvl5pPr>
            <a:lvl6pPr marL="2743200" lvl="5" indent="-320039" algn="l" rtl="0">
              <a:spcBef>
                <a:spcPts val="1000"/>
              </a:spcBef>
              <a:spcAft>
                <a:spcPts val="0"/>
              </a:spcAft>
              <a:buSzPts val="1440"/>
              <a:buChar char="►"/>
              <a:defRPr/>
            </a:lvl6pPr>
            <a:lvl7pPr marL="3200400" lvl="6" indent="-320039"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endParaRPr/>
          </a:p>
        </p:txBody>
      </p:sp>
      <p:sp>
        <p:nvSpPr>
          <p:cNvPr id="192" name="Google Shape;192;p16"/>
          <p:cNvSpPr txBox="1">
            <a:spLocks noGrp="1"/>
          </p:cNvSpPr>
          <p:nvPr>
            <p:ph type="body" idx="2"/>
          </p:nvPr>
        </p:nvSpPr>
        <p:spPr>
          <a:xfrm>
            <a:off x="677335" y="4470400"/>
            <a:ext cx="8596800" cy="1571100"/>
          </a:xfrm>
          <a:prstGeom prst="rect">
            <a:avLst/>
          </a:prstGeom>
          <a:noFill/>
          <a:ln>
            <a:noFill/>
          </a:ln>
        </p:spPr>
        <p:txBody>
          <a:bodyPr spcFirstLastPara="1" wrap="square" lIns="91425" tIns="45700" rIns="91425" bIns="45700" anchor="ctr" anchorCtr="0">
            <a:normAutofit/>
          </a:bodyPr>
          <a:lstStyle>
            <a:lvl1pPr marL="457200" lvl="0" indent="-228600" algn="l" rtl="0">
              <a:spcBef>
                <a:spcPts val="1000"/>
              </a:spcBef>
              <a:spcAft>
                <a:spcPts val="0"/>
              </a:spcAft>
              <a:buSzPts val="1440"/>
              <a:buNone/>
              <a:defRPr sz="1800">
                <a:solidFill>
                  <a:srgbClr val="3F3F3F"/>
                </a:solidFill>
              </a:defRPr>
            </a:lvl1pPr>
            <a:lvl2pPr marL="914400" lvl="1" indent="-228600" algn="l" rtl="0">
              <a:spcBef>
                <a:spcPts val="1000"/>
              </a:spcBef>
              <a:spcAft>
                <a:spcPts val="0"/>
              </a:spcAft>
              <a:buSzPts val="1440"/>
              <a:buNone/>
              <a:defRPr sz="1800">
                <a:solidFill>
                  <a:srgbClr val="888888"/>
                </a:solidFill>
              </a:defRPr>
            </a:lvl2pPr>
            <a:lvl3pPr marL="1371600" lvl="2" indent="-228600" algn="l" rtl="0">
              <a:spcBef>
                <a:spcPts val="1000"/>
              </a:spcBef>
              <a:spcAft>
                <a:spcPts val="0"/>
              </a:spcAft>
              <a:buSzPts val="1280"/>
              <a:buNone/>
              <a:defRPr sz="1600">
                <a:solidFill>
                  <a:srgbClr val="888888"/>
                </a:solidFill>
              </a:defRPr>
            </a:lvl3pPr>
            <a:lvl4pPr marL="1828800" lvl="3" indent="-228600" algn="l" rtl="0">
              <a:spcBef>
                <a:spcPts val="1000"/>
              </a:spcBef>
              <a:spcAft>
                <a:spcPts val="0"/>
              </a:spcAft>
              <a:buSzPts val="1120"/>
              <a:buNone/>
              <a:defRPr sz="1400">
                <a:solidFill>
                  <a:srgbClr val="888888"/>
                </a:solidFill>
              </a:defRPr>
            </a:lvl4pPr>
            <a:lvl5pPr marL="2286000" lvl="4" indent="-228600" algn="l" rtl="0">
              <a:spcBef>
                <a:spcPts val="1000"/>
              </a:spcBef>
              <a:spcAft>
                <a:spcPts val="0"/>
              </a:spcAft>
              <a:buSzPts val="1120"/>
              <a:buNone/>
              <a:defRPr sz="1400">
                <a:solidFill>
                  <a:srgbClr val="888888"/>
                </a:solidFill>
              </a:defRPr>
            </a:lvl5pPr>
            <a:lvl6pPr marL="2743200" lvl="5" indent="-228600" algn="l" rtl="0">
              <a:spcBef>
                <a:spcPts val="1000"/>
              </a:spcBef>
              <a:spcAft>
                <a:spcPts val="0"/>
              </a:spcAft>
              <a:buSzPts val="1120"/>
              <a:buNone/>
              <a:defRPr sz="1400">
                <a:solidFill>
                  <a:srgbClr val="888888"/>
                </a:solidFill>
              </a:defRPr>
            </a:lvl6pPr>
            <a:lvl7pPr marL="3200400" lvl="6" indent="-228600" algn="l" rtl="0">
              <a:spcBef>
                <a:spcPts val="1000"/>
              </a:spcBef>
              <a:spcAft>
                <a:spcPts val="0"/>
              </a:spcAft>
              <a:buSzPts val="1120"/>
              <a:buNone/>
              <a:defRPr sz="1400">
                <a:solidFill>
                  <a:srgbClr val="888888"/>
                </a:solidFill>
              </a:defRPr>
            </a:lvl7pPr>
            <a:lvl8pPr marL="3657600" lvl="7" indent="-228600" algn="l" rtl="0">
              <a:spcBef>
                <a:spcPts val="1000"/>
              </a:spcBef>
              <a:spcAft>
                <a:spcPts val="0"/>
              </a:spcAft>
              <a:buSzPts val="1120"/>
              <a:buNone/>
              <a:defRPr sz="1400">
                <a:solidFill>
                  <a:srgbClr val="888888"/>
                </a:solidFill>
              </a:defRPr>
            </a:lvl8pPr>
            <a:lvl9pPr marL="4114800" lvl="8" indent="-228600" algn="l" rtl="0">
              <a:spcBef>
                <a:spcPts val="1000"/>
              </a:spcBef>
              <a:spcAft>
                <a:spcPts val="0"/>
              </a:spcAft>
              <a:buSzPts val="1120"/>
              <a:buNone/>
              <a:defRPr sz="1400">
                <a:solidFill>
                  <a:srgbClr val="888888"/>
                </a:solidFill>
              </a:defRPr>
            </a:lvl9pPr>
          </a:lstStyle>
          <a:p>
            <a:endParaRPr/>
          </a:p>
        </p:txBody>
      </p:sp>
      <p:sp>
        <p:nvSpPr>
          <p:cNvPr id="193" name="Google Shape;193;p16"/>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94" name="Google Shape;194;p16"/>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95" name="Google Shape;195;p16"/>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96" name="Google Shape;196;p16"/>
          <p:cNvSpPr txBox="1"/>
          <p:nvPr/>
        </p:nvSpPr>
        <p:spPr>
          <a:xfrm>
            <a:off x="541870" y="790378"/>
            <a:ext cx="609600" cy="5847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rgbClr val="9EDFF5"/>
                </a:solidFill>
                <a:latin typeface="Arial"/>
                <a:ea typeface="Arial"/>
                <a:cs typeface="Arial"/>
                <a:sym typeface="Arial"/>
              </a:rPr>
              <a:t>“</a:t>
            </a:r>
            <a:endParaRPr/>
          </a:p>
        </p:txBody>
      </p:sp>
      <p:sp>
        <p:nvSpPr>
          <p:cNvPr id="197" name="Google Shape;197;p16"/>
          <p:cNvSpPr txBox="1"/>
          <p:nvPr/>
        </p:nvSpPr>
        <p:spPr>
          <a:xfrm>
            <a:off x="8893011" y="2886556"/>
            <a:ext cx="609600" cy="5847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rgbClr val="9EDFF5"/>
                </a:solidFill>
                <a:latin typeface="Arial"/>
                <a:ea typeface="Arial"/>
                <a:cs typeface="Arial"/>
                <a:sym typeface="Arial"/>
              </a:rPr>
              <a:t>”</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98"/>
        <p:cNvGrpSpPr/>
        <p:nvPr/>
      </p:nvGrpSpPr>
      <p:grpSpPr>
        <a:xfrm>
          <a:off x="0" y="0"/>
          <a:ext cx="0" cy="0"/>
          <a:chOff x="0" y="0"/>
          <a:chExt cx="0" cy="0"/>
        </a:xfrm>
      </p:grpSpPr>
      <p:sp>
        <p:nvSpPr>
          <p:cNvPr id="199" name="Google Shape;199;p17"/>
          <p:cNvSpPr txBox="1">
            <a:spLocks noGrp="1"/>
          </p:cNvSpPr>
          <p:nvPr>
            <p:ph type="title"/>
          </p:nvPr>
        </p:nvSpPr>
        <p:spPr>
          <a:xfrm>
            <a:off x="677335" y="1931988"/>
            <a:ext cx="8596800" cy="25956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accent1"/>
              </a:buClr>
              <a:buSzPts val="4400"/>
              <a:buFont typeface="Trebuchet MS"/>
              <a:buNone/>
              <a:defRPr sz="4400" b="0" cap="none"/>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00" name="Google Shape;200;p17"/>
          <p:cNvSpPr txBox="1">
            <a:spLocks noGrp="1"/>
          </p:cNvSpPr>
          <p:nvPr>
            <p:ph type="body" idx="1"/>
          </p:nvPr>
        </p:nvSpPr>
        <p:spPr>
          <a:xfrm>
            <a:off x="677335" y="4527448"/>
            <a:ext cx="8596800" cy="1513800"/>
          </a:xfrm>
          <a:prstGeom prst="rect">
            <a:avLst/>
          </a:prstGeom>
          <a:noFill/>
          <a:ln>
            <a:noFill/>
          </a:ln>
        </p:spPr>
        <p:txBody>
          <a:bodyPr spcFirstLastPara="1" wrap="square" lIns="91425" tIns="45700" rIns="91425" bIns="45700" anchor="t" anchorCtr="0">
            <a:normAutofit/>
          </a:bodyPr>
          <a:lstStyle>
            <a:lvl1pPr marL="457200" lvl="0" indent="-228600" algn="l" rtl="0">
              <a:spcBef>
                <a:spcPts val="1000"/>
              </a:spcBef>
              <a:spcAft>
                <a:spcPts val="0"/>
              </a:spcAft>
              <a:buSzPts val="1440"/>
              <a:buNone/>
              <a:defRPr sz="1800">
                <a:solidFill>
                  <a:srgbClr val="3F3F3F"/>
                </a:solidFill>
              </a:defRPr>
            </a:lvl1pPr>
            <a:lvl2pPr marL="914400" lvl="1" indent="-228600" algn="l" rtl="0">
              <a:spcBef>
                <a:spcPts val="1000"/>
              </a:spcBef>
              <a:spcAft>
                <a:spcPts val="0"/>
              </a:spcAft>
              <a:buSzPts val="1440"/>
              <a:buNone/>
              <a:defRPr sz="1800">
                <a:solidFill>
                  <a:srgbClr val="888888"/>
                </a:solidFill>
              </a:defRPr>
            </a:lvl2pPr>
            <a:lvl3pPr marL="1371600" lvl="2" indent="-228600" algn="l" rtl="0">
              <a:spcBef>
                <a:spcPts val="1000"/>
              </a:spcBef>
              <a:spcAft>
                <a:spcPts val="0"/>
              </a:spcAft>
              <a:buSzPts val="1280"/>
              <a:buNone/>
              <a:defRPr sz="1600">
                <a:solidFill>
                  <a:srgbClr val="888888"/>
                </a:solidFill>
              </a:defRPr>
            </a:lvl3pPr>
            <a:lvl4pPr marL="1828800" lvl="3" indent="-228600" algn="l" rtl="0">
              <a:spcBef>
                <a:spcPts val="1000"/>
              </a:spcBef>
              <a:spcAft>
                <a:spcPts val="0"/>
              </a:spcAft>
              <a:buSzPts val="1120"/>
              <a:buNone/>
              <a:defRPr sz="1400">
                <a:solidFill>
                  <a:srgbClr val="888888"/>
                </a:solidFill>
              </a:defRPr>
            </a:lvl4pPr>
            <a:lvl5pPr marL="2286000" lvl="4" indent="-228600" algn="l" rtl="0">
              <a:spcBef>
                <a:spcPts val="1000"/>
              </a:spcBef>
              <a:spcAft>
                <a:spcPts val="0"/>
              </a:spcAft>
              <a:buSzPts val="1120"/>
              <a:buNone/>
              <a:defRPr sz="1400">
                <a:solidFill>
                  <a:srgbClr val="888888"/>
                </a:solidFill>
              </a:defRPr>
            </a:lvl5pPr>
            <a:lvl6pPr marL="2743200" lvl="5" indent="-228600" algn="l" rtl="0">
              <a:spcBef>
                <a:spcPts val="1000"/>
              </a:spcBef>
              <a:spcAft>
                <a:spcPts val="0"/>
              </a:spcAft>
              <a:buSzPts val="1120"/>
              <a:buNone/>
              <a:defRPr sz="1400">
                <a:solidFill>
                  <a:srgbClr val="888888"/>
                </a:solidFill>
              </a:defRPr>
            </a:lvl6pPr>
            <a:lvl7pPr marL="3200400" lvl="6" indent="-228600" algn="l" rtl="0">
              <a:spcBef>
                <a:spcPts val="1000"/>
              </a:spcBef>
              <a:spcAft>
                <a:spcPts val="0"/>
              </a:spcAft>
              <a:buSzPts val="1120"/>
              <a:buNone/>
              <a:defRPr sz="1400">
                <a:solidFill>
                  <a:srgbClr val="888888"/>
                </a:solidFill>
              </a:defRPr>
            </a:lvl7pPr>
            <a:lvl8pPr marL="3657600" lvl="7" indent="-228600" algn="l" rtl="0">
              <a:spcBef>
                <a:spcPts val="1000"/>
              </a:spcBef>
              <a:spcAft>
                <a:spcPts val="0"/>
              </a:spcAft>
              <a:buSzPts val="1120"/>
              <a:buNone/>
              <a:defRPr sz="1400">
                <a:solidFill>
                  <a:srgbClr val="888888"/>
                </a:solidFill>
              </a:defRPr>
            </a:lvl8pPr>
            <a:lvl9pPr marL="4114800" lvl="8" indent="-228600" algn="l" rtl="0">
              <a:spcBef>
                <a:spcPts val="1000"/>
              </a:spcBef>
              <a:spcAft>
                <a:spcPts val="0"/>
              </a:spcAft>
              <a:buSzPts val="1120"/>
              <a:buNone/>
              <a:defRPr sz="1400">
                <a:solidFill>
                  <a:srgbClr val="888888"/>
                </a:solidFill>
              </a:defRPr>
            </a:lvl9pPr>
          </a:lstStyle>
          <a:p>
            <a:endParaRPr/>
          </a:p>
        </p:txBody>
      </p:sp>
      <p:sp>
        <p:nvSpPr>
          <p:cNvPr id="201" name="Google Shape;201;p17"/>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02" name="Google Shape;202;p17"/>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03" name="Google Shape;203;p17"/>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204"/>
        <p:cNvGrpSpPr/>
        <p:nvPr/>
      </p:nvGrpSpPr>
      <p:grpSpPr>
        <a:xfrm>
          <a:off x="0" y="0"/>
          <a:ext cx="0" cy="0"/>
          <a:chOff x="0" y="0"/>
          <a:chExt cx="0" cy="0"/>
        </a:xfrm>
      </p:grpSpPr>
      <p:sp>
        <p:nvSpPr>
          <p:cNvPr id="205" name="Google Shape;205;p18"/>
          <p:cNvSpPr txBox="1">
            <a:spLocks noGrp="1"/>
          </p:cNvSpPr>
          <p:nvPr>
            <p:ph type="title"/>
          </p:nvPr>
        </p:nvSpPr>
        <p:spPr>
          <a:xfrm>
            <a:off x="931334" y="609600"/>
            <a:ext cx="8094000" cy="3022500"/>
          </a:xfrm>
          <a:prstGeom prst="rect">
            <a:avLst/>
          </a:prstGeom>
          <a:noFill/>
          <a:ln>
            <a:noFill/>
          </a:ln>
        </p:spPr>
        <p:txBody>
          <a:bodyPr spcFirstLastPara="1" wrap="square" lIns="91425" tIns="45700" rIns="91425" bIns="45700" anchor="ctr" anchorCtr="0">
            <a:normAutofit/>
          </a:bodyPr>
          <a:lstStyle>
            <a:lvl1pPr lvl="0" algn="l" rtl="0">
              <a:spcBef>
                <a:spcPts val="0"/>
              </a:spcBef>
              <a:spcAft>
                <a:spcPts val="0"/>
              </a:spcAft>
              <a:buClr>
                <a:schemeClr val="accent1"/>
              </a:buClr>
              <a:buSzPts val="4400"/>
              <a:buFont typeface="Trebuchet MS"/>
              <a:buNone/>
              <a:defRPr sz="4400" b="0" cap="none"/>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06" name="Google Shape;206;p18"/>
          <p:cNvSpPr txBox="1">
            <a:spLocks noGrp="1"/>
          </p:cNvSpPr>
          <p:nvPr>
            <p:ph type="body" idx="1"/>
          </p:nvPr>
        </p:nvSpPr>
        <p:spPr>
          <a:xfrm>
            <a:off x="677332" y="4013200"/>
            <a:ext cx="8596800" cy="514200"/>
          </a:xfrm>
          <a:prstGeom prst="rect">
            <a:avLst/>
          </a:prstGeom>
          <a:noFill/>
          <a:ln>
            <a:noFill/>
          </a:ln>
        </p:spPr>
        <p:txBody>
          <a:bodyPr spcFirstLastPara="1" wrap="square" lIns="91425" tIns="45700" rIns="91425" bIns="45700" anchor="b" anchorCtr="0">
            <a:noAutofit/>
          </a:bodyPr>
          <a:lstStyle>
            <a:lvl1pPr marL="457200" lvl="0" indent="-228600" algn="l" rtl="0">
              <a:spcBef>
                <a:spcPts val="1000"/>
              </a:spcBef>
              <a:spcAft>
                <a:spcPts val="0"/>
              </a:spcAft>
              <a:buSzPts val="1920"/>
              <a:buFont typeface="Trebuchet MS"/>
              <a:buNone/>
              <a:defRPr sz="2400">
                <a:solidFill>
                  <a:srgbClr val="3F3F3F"/>
                </a:solidFill>
              </a:defRPr>
            </a:lvl1pPr>
            <a:lvl2pPr marL="914400" lvl="1" indent="-228600" algn="l" rtl="0">
              <a:spcBef>
                <a:spcPts val="1000"/>
              </a:spcBef>
              <a:spcAft>
                <a:spcPts val="0"/>
              </a:spcAft>
              <a:buSzPts val="1280"/>
              <a:buFont typeface="Trebuchet MS"/>
              <a:buNone/>
              <a:defRPr/>
            </a:lvl2pPr>
            <a:lvl3pPr marL="1371600" lvl="2" indent="-228600" algn="l" rtl="0">
              <a:spcBef>
                <a:spcPts val="1000"/>
              </a:spcBef>
              <a:spcAft>
                <a:spcPts val="0"/>
              </a:spcAft>
              <a:buSzPts val="1120"/>
              <a:buFont typeface="Trebuchet MS"/>
              <a:buNone/>
              <a:defRPr/>
            </a:lvl3pPr>
            <a:lvl4pPr marL="1828800" lvl="3" indent="-228600" algn="l" rtl="0">
              <a:spcBef>
                <a:spcPts val="1000"/>
              </a:spcBef>
              <a:spcAft>
                <a:spcPts val="0"/>
              </a:spcAft>
              <a:buSzPts val="960"/>
              <a:buFont typeface="Trebuchet MS"/>
              <a:buNone/>
              <a:defRPr/>
            </a:lvl4pPr>
            <a:lvl5pPr marL="2286000" lvl="4" indent="-228600" algn="l" rtl="0">
              <a:spcBef>
                <a:spcPts val="1000"/>
              </a:spcBef>
              <a:spcAft>
                <a:spcPts val="0"/>
              </a:spcAft>
              <a:buSzPts val="960"/>
              <a:buFont typeface="Trebuchet MS"/>
              <a:buNone/>
              <a:defRPr/>
            </a:lvl5pPr>
            <a:lvl6pPr marL="2743200" lvl="5" indent="-320039" algn="l" rtl="0">
              <a:spcBef>
                <a:spcPts val="1000"/>
              </a:spcBef>
              <a:spcAft>
                <a:spcPts val="0"/>
              </a:spcAft>
              <a:buSzPts val="1440"/>
              <a:buChar char="►"/>
              <a:defRPr/>
            </a:lvl6pPr>
            <a:lvl7pPr marL="3200400" lvl="6" indent="-320039"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endParaRPr/>
          </a:p>
        </p:txBody>
      </p:sp>
      <p:sp>
        <p:nvSpPr>
          <p:cNvPr id="207" name="Google Shape;207;p18"/>
          <p:cNvSpPr txBox="1">
            <a:spLocks noGrp="1"/>
          </p:cNvSpPr>
          <p:nvPr>
            <p:ph type="body" idx="2"/>
          </p:nvPr>
        </p:nvSpPr>
        <p:spPr>
          <a:xfrm>
            <a:off x="677335" y="4527448"/>
            <a:ext cx="8596800" cy="1513800"/>
          </a:xfrm>
          <a:prstGeom prst="rect">
            <a:avLst/>
          </a:prstGeom>
          <a:noFill/>
          <a:ln>
            <a:noFill/>
          </a:ln>
        </p:spPr>
        <p:txBody>
          <a:bodyPr spcFirstLastPara="1" wrap="square" lIns="91425" tIns="45700" rIns="91425" bIns="45700" anchor="t" anchorCtr="0">
            <a:normAutofit/>
          </a:bodyPr>
          <a:lstStyle>
            <a:lvl1pPr marL="457200" lvl="0" indent="-228600" algn="l" rtl="0">
              <a:spcBef>
                <a:spcPts val="1000"/>
              </a:spcBef>
              <a:spcAft>
                <a:spcPts val="0"/>
              </a:spcAft>
              <a:buSzPts val="1440"/>
              <a:buNone/>
              <a:defRPr sz="1800">
                <a:solidFill>
                  <a:srgbClr val="7F7F7F"/>
                </a:solidFill>
              </a:defRPr>
            </a:lvl1pPr>
            <a:lvl2pPr marL="914400" lvl="1" indent="-228600" algn="l" rtl="0">
              <a:spcBef>
                <a:spcPts val="1000"/>
              </a:spcBef>
              <a:spcAft>
                <a:spcPts val="0"/>
              </a:spcAft>
              <a:buSzPts val="1440"/>
              <a:buNone/>
              <a:defRPr sz="1800">
                <a:solidFill>
                  <a:srgbClr val="888888"/>
                </a:solidFill>
              </a:defRPr>
            </a:lvl2pPr>
            <a:lvl3pPr marL="1371600" lvl="2" indent="-228600" algn="l" rtl="0">
              <a:spcBef>
                <a:spcPts val="1000"/>
              </a:spcBef>
              <a:spcAft>
                <a:spcPts val="0"/>
              </a:spcAft>
              <a:buSzPts val="1280"/>
              <a:buNone/>
              <a:defRPr sz="1600">
                <a:solidFill>
                  <a:srgbClr val="888888"/>
                </a:solidFill>
              </a:defRPr>
            </a:lvl3pPr>
            <a:lvl4pPr marL="1828800" lvl="3" indent="-228600" algn="l" rtl="0">
              <a:spcBef>
                <a:spcPts val="1000"/>
              </a:spcBef>
              <a:spcAft>
                <a:spcPts val="0"/>
              </a:spcAft>
              <a:buSzPts val="1120"/>
              <a:buNone/>
              <a:defRPr sz="1400">
                <a:solidFill>
                  <a:srgbClr val="888888"/>
                </a:solidFill>
              </a:defRPr>
            </a:lvl4pPr>
            <a:lvl5pPr marL="2286000" lvl="4" indent="-228600" algn="l" rtl="0">
              <a:spcBef>
                <a:spcPts val="1000"/>
              </a:spcBef>
              <a:spcAft>
                <a:spcPts val="0"/>
              </a:spcAft>
              <a:buSzPts val="1120"/>
              <a:buNone/>
              <a:defRPr sz="1400">
                <a:solidFill>
                  <a:srgbClr val="888888"/>
                </a:solidFill>
              </a:defRPr>
            </a:lvl5pPr>
            <a:lvl6pPr marL="2743200" lvl="5" indent="-228600" algn="l" rtl="0">
              <a:spcBef>
                <a:spcPts val="1000"/>
              </a:spcBef>
              <a:spcAft>
                <a:spcPts val="0"/>
              </a:spcAft>
              <a:buSzPts val="1120"/>
              <a:buNone/>
              <a:defRPr sz="1400">
                <a:solidFill>
                  <a:srgbClr val="888888"/>
                </a:solidFill>
              </a:defRPr>
            </a:lvl6pPr>
            <a:lvl7pPr marL="3200400" lvl="6" indent="-228600" algn="l" rtl="0">
              <a:spcBef>
                <a:spcPts val="1000"/>
              </a:spcBef>
              <a:spcAft>
                <a:spcPts val="0"/>
              </a:spcAft>
              <a:buSzPts val="1120"/>
              <a:buNone/>
              <a:defRPr sz="1400">
                <a:solidFill>
                  <a:srgbClr val="888888"/>
                </a:solidFill>
              </a:defRPr>
            </a:lvl7pPr>
            <a:lvl8pPr marL="3657600" lvl="7" indent="-228600" algn="l" rtl="0">
              <a:spcBef>
                <a:spcPts val="1000"/>
              </a:spcBef>
              <a:spcAft>
                <a:spcPts val="0"/>
              </a:spcAft>
              <a:buSzPts val="1120"/>
              <a:buNone/>
              <a:defRPr sz="1400">
                <a:solidFill>
                  <a:srgbClr val="888888"/>
                </a:solidFill>
              </a:defRPr>
            </a:lvl8pPr>
            <a:lvl9pPr marL="4114800" lvl="8" indent="-228600" algn="l" rtl="0">
              <a:spcBef>
                <a:spcPts val="1000"/>
              </a:spcBef>
              <a:spcAft>
                <a:spcPts val="0"/>
              </a:spcAft>
              <a:buSzPts val="1120"/>
              <a:buNone/>
              <a:defRPr sz="1400">
                <a:solidFill>
                  <a:srgbClr val="888888"/>
                </a:solidFill>
              </a:defRPr>
            </a:lvl9pPr>
          </a:lstStyle>
          <a:p>
            <a:endParaRPr/>
          </a:p>
        </p:txBody>
      </p:sp>
      <p:sp>
        <p:nvSpPr>
          <p:cNvPr id="208" name="Google Shape;208;p18"/>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09" name="Google Shape;209;p18"/>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10" name="Google Shape;210;p18"/>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11" name="Google Shape;211;p18"/>
          <p:cNvSpPr txBox="1"/>
          <p:nvPr/>
        </p:nvSpPr>
        <p:spPr>
          <a:xfrm>
            <a:off x="541870" y="790378"/>
            <a:ext cx="609600" cy="5847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rgbClr val="9EDFF5"/>
                </a:solidFill>
                <a:latin typeface="Arial"/>
                <a:ea typeface="Arial"/>
                <a:cs typeface="Arial"/>
                <a:sym typeface="Arial"/>
              </a:rPr>
              <a:t>“</a:t>
            </a:r>
            <a:endParaRPr/>
          </a:p>
        </p:txBody>
      </p:sp>
      <p:sp>
        <p:nvSpPr>
          <p:cNvPr id="212" name="Google Shape;212;p18"/>
          <p:cNvSpPr txBox="1"/>
          <p:nvPr/>
        </p:nvSpPr>
        <p:spPr>
          <a:xfrm>
            <a:off x="8893011" y="2886556"/>
            <a:ext cx="609600" cy="5847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rgbClr val="9EDFF5"/>
                </a:solidFill>
                <a:latin typeface="Arial"/>
                <a:ea typeface="Arial"/>
                <a:cs typeface="Arial"/>
                <a:sym typeface="Arial"/>
              </a:rPr>
              <a:t>”</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213"/>
        <p:cNvGrpSpPr/>
        <p:nvPr/>
      </p:nvGrpSpPr>
      <p:grpSpPr>
        <a:xfrm>
          <a:off x="0" y="0"/>
          <a:ext cx="0" cy="0"/>
          <a:chOff x="0" y="0"/>
          <a:chExt cx="0" cy="0"/>
        </a:xfrm>
      </p:grpSpPr>
      <p:sp>
        <p:nvSpPr>
          <p:cNvPr id="214" name="Google Shape;214;p19"/>
          <p:cNvSpPr txBox="1">
            <a:spLocks noGrp="1"/>
          </p:cNvSpPr>
          <p:nvPr>
            <p:ph type="title"/>
          </p:nvPr>
        </p:nvSpPr>
        <p:spPr>
          <a:xfrm>
            <a:off x="685799" y="609600"/>
            <a:ext cx="8588100" cy="3022500"/>
          </a:xfrm>
          <a:prstGeom prst="rect">
            <a:avLst/>
          </a:prstGeom>
          <a:noFill/>
          <a:ln>
            <a:noFill/>
          </a:ln>
        </p:spPr>
        <p:txBody>
          <a:bodyPr spcFirstLastPara="1" wrap="square" lIns="91425" tIns="45700" rIns="91425" bIns="45700" anchor="ctr" anchorCtr="0">
            <a:normAutofit/>
          </a:bodyPr>
          <a:lstStyle>
            <a:lvl1pPr lvl="0" algn="l" rtl="0">
              <a:spcBef>
                <a:spcPts val="0"/>
              </a:spcBef>
              <a:spcAft>
                <a:spcPts val="0"/>
              </a:spcAft>
              <a:buClr>
                <a:schemeClr val="accent1"/>
              </a:buClr>
              <a:buSzPts val="4400"/>
              <a:buFont typeface="Trebuchet MS"/>
              <a:buNone/>
              <a:defRPr sz="4400" b="0" cap="none"/>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15" name="Google Shape;215;p19"/>
          <p:cNvSpPr txBox="1">
            <a:spLocks noGrp="1"/>
          </p:cNvSpPr>
          <p:nvPr>
            <p:ph type="body" idx="1"/>
          </p:nvPr>
        </p:nvSpPr>
        <p:spPr>
          <a:xfrm>
            <a:off x="677332" y="4013200"/>
            <a:ext cx="8596800" cy="514200"/>
          </a:xfrm>
          <a:prstGeom prst="rect">
            <a:avLst/>
          </a:prstGeom>
          <a:noFill/>
          <a:ln>
            <a:noFill/>
          </a:ln>
        </p:spPr>
        <p:txBody>
          <a:bodyPr spcFirstLastPara="1" wrap="square" lIns="91425" tIns="45700" rIns="91425" bIns="45700" anchor="b" anchorCtr="0">
            <a:noAutofit/>
          </a:bodyPr>
          <a:lstStyle>
            <a:lvl1pPr marL="457200" lvl="0" indent="-228600" algn="l" rtl="0">
              <a:spcBef>
                <a:spcPts val="1000"/>
              </a:spcBef>
              <a:spcAft>
                <a:spcPts val="0"/>
              </a:spcAft>
              <a:buSzPts val="1920"/>
              <a:buFont typeface="Trebuchet MS"/>
              <a:buNone/>
              <a:defRPr sz="2400">
                <a:solidFill>
                  <a:schemeClr val="accent1"/>
                </a:solidFill>
              </a:defRPr>
            </a:lvl1pPr>
            <a:lvl2pPr marL="914400" lvl="1" indent="-228600" algn="l" rtl="0">
              <a:spcBef>
                <a:spcPts val="1000"/>
              </a:spcBef>
              <a:spcAft>
                <a:spcPts val="0"/>
              </a:spcAft>
              <a:buSzPts val="1280"/>
              <a:buFont typeface="Trebuchet MS"/>
              <a:buNone/>
              <a:defRPr/>
            </a:lvl2pPr>
            <a:lvl3pPr marL="1371600" lvl="2" indent="-228600" algn="l" rtl="0">
              <a:spcBef>
                <a:spcPts val="1000"/>
              </a:spcBef>
              <a:spcAft>
                <a:spcPts val="0"/>
              </a:spcAft>
              <a:buSzPts val="1120"/>
              <a:buFont typeface="Trebuchet MS"/>
              <a:buNone/>
              <a:defRPr/>
            </a:lvl3pPr>
            <a:lvl4pPr marL="1828800" lvl="3" indent="-228600" algn="l" rtl="0">
              <a:spcBef>
                <a:spcPts val="1000"/>
              </a:spcBef>
              <a:spcAft>
                <a:spcPts val="0"/>
              </a:spcAft>
              <a:buSzPts val="960"/>
              <a:buFont typeface="Trebuchet MS"/>
              <a:buNone/>
              <a:defRPr/>
            </a:lvl4pPr>
            <a:lvl5pPr marL="2286000" lvl="4" indent="-228600" algn="l" rtl="0">
              <a:spcBef>
                <a:spcPts val="1000"/>
              </a:spcBef>
              <a:spcAft>
                <a:spcPts val="0"/>
              </a:spcAft>
              <a:buSzPts val="960"/>
              <a:buFont typeface="Trebuchet MS"/>
              <a:buNone/>
              <a:defRPr/>
            </a:lvl5pPr>
            <a:lvl6pPr marL="2743200" lvl="5" indent="-320039" algn="l" rtl="0">
              <a:spcBef>
                <a:spcPts val="1000"/>
              </a:spcBef>
              <a:spcAft>
                <a:spcPts val="0"/>
              </a:spcAft>
              <a:buSzPts val="1440"/>
              <a:buChar char="►"/>
              <a:defRPr/>
            </a:lvl6pPr>
            <a:lvl7pPr marL="3200400" lvl="6" indent="-320039"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endParaRPr/>
          </a:p>
        </p:txBody>
      </p:sp>
      <p:sp>
        <p:nvSpPr>
          <p:cNvPr id="216" name="Google Shape;216;p19"/>
          <p:cNvSpPr txBox="1">
            <a:spLocks noGrp="1"/>
          </p:cNvSpPr>
          <p:nvPr>
            <p:ph type="body" idx="2"/>
          </p:nvPr>
        </p:nvSpPr>
        <p:spPr>
          <a:xfrm>
            <a:off x="677335" y="4527448"/>
            <a:ext cx="8596800" cy="1513800"/>
          </a:xfrm>
          <a:prstGeom prst="rect">
            <a:avLst/>
          </a:prstGeom>
          <a:noFill/>
          <a:ln>
            <a:noFill/>
          </a:ln>
        </p:spPr>
        <p:txBody>
          <a:bodyPr spcFirstLastPara="1" wrap="square" lIns="91425" tIns="45700" rIns="91425" bIns="45700" anchor="t" anchorCtr="0">
            <a:normAutofit/>
          </a:bodyPr>
          <a:lstStyle>
            <a:lvl1pPr marL="457200" lvl="0" indent="-228600" algn="l" rtl="0">
              <a:spcBef>
                <a:spcPts val="1000"/>
              </a:spcBef>
              <a:spcAft>
                <a:spcPts val="0"/>
              </a:spcAft>
              <a:buSzPts val="1440"/>
              <a:buNone/>
              <a:defRPr sz="1800">
                <a:solidFill>
                  <a:srgbClr val="7F7F7F"/>
                </a:solidFill>
              </a:defRPr>
            </a:lvl1pPr>
            <a:lvl2pPr marL="914400" lvl="1" indent="-228600" algn="l" rtl="0">
              <a:spcBef>
                <a:spcPts val="1000"/>
              </a:spcBef>
              <a:spcAft>
                <a:spcPts val="0"/>
              </a:spcAft>
              <a:buSzPts val="1440"/>
              <a:buNone/>
              <a:defRPr sz="1800">
                <a:solidFill>
                  <a:srgbClr val="888888"/>
                </a:solidFill>
              </a:defRPr>
            </a:lvl2pPr>
            <a:lvl3pPr marL="1371600" lvl="2" indent="-228600" algn="l" rtl="0">
              <a:spcBef>
                <a:spcPts val="1000"/>
              </a:spcBef>
              <a:spcAft>
                <a:spcPts val="0"/>
              </a:spcAft>
              <a:buSzPts val="1280"/>
              <a:buNone/>
              <a:defRPr sz="1600">
                <a:solidFill>
                  <a:srgbClr val="888888"/>
                </a:solidFill>
              </a:defRPr>
            </a:lvl3pPr>
            <a:lvl4pPr marL="1828800" lvl="3" indent="-228600" algn="l" rtl="0">
              <a:spcBef>
                <a:spcPts val="1000"/>
              </a:spcBef>
              <a:spcAft>
                <a:spcPts val="0"/>
              </a:spcAft>
              <a:buSzPts val="1120"/>
              <a:buNone/>
              <a:defRPr sz="1400">
                <a:solidFill>
                  <a:srgbClr val="888888"/>
                </a:solidFill>
              </a:defRPr>
            </a:lvl4pPr>
            <a:lvl5pPr marL="2286000" lvl="4" indent="-228600" algn="l" rtl="0">
              <a:spcBef>
                <a:spcPts val="1000"/>
              </a:spcBef>
              <a:spcAft>
                <a:spcPts val="0"/>
              </a:spcAft>
              <a:buSzPts val="1120"/>
              <a:buNone/>
              <a:defRPr sz="1400">
                <a:solidFill>
                  <a:srgbClr val="888888"/>
                </a:solidFill>
              </a:defRPr>
            </a:lvl5pPr>
            <a:lvl6pPr marL="2743200" lvl="5" indent="-228600" algn="l" rtl="0">
              <a:spcBef>
                <a:spcPts val="1000"/>
              </a:spcBef>
              <a:spcAft>
                <a:spcPts val="0"/>
              </a:spcAft>
              <a:buSzPts val="1120"/>
              <a:buNone/>
              <a:defRPr sz="1400">
                <a:solidFill>
                  <a:srgbClr val="888888"/>
                </a:solidFill>
              </a:defRPr>
            </a:lvl6pPr>
            <a:lvl7pPr marL="3200400" lvl="6" indent="-228600" algn="l" rtl="0">
              <a:spcBef>
                <a:spcPts val="1000"/>
              </a:spcBef>
              <a:spcAft>
                <a:spcPts val="0"/>
              </a:spcAft>
              <a:buSzPts val="1120"/>
              <a:buNone/>
              <a:defRPr sz="1400">
                <a:solidFill>
                  <a:srgbClr val="888888"/>
                </a:solidFill>
              </a:defRPr>
            </a:lvl7pPr>
            <a:lvl8pPr marL="3657600" lvl="7" indent="-228600" algn="l" rtl="0">
              <a:spcBef>
                <a:spcPts val="1000"/>
              </a:spcBef>
              <a:spcAft>
                <a:spcPts val="0"/>
              </a:spcAft>
              <a:buSzPts val="1120"/>
              <a:buNone/>
              <a:defRPr sz="1400">
                <a:solidFill>
                  <a:srgbClr val="888888"/>
                </a:solidFill>
              </a:defRPr>
            </a:lvl8pPr>
            <a:lvl9pPr marL="4114800" lvl="8" indent="-228600" algn="l" rtl="0">
              <a:spcBef>
                <a:spcPts val="1000"/>
              </a:spcBef>
              <a:spcAft>
                <a:spcPts val="0"/>
              </a:spcAft>
              <a:buSzPts val="1120"/>
              <a:buNone/>
              <a:defRPr sz="1400">
                <a:solidFill>
                  <a:srgbClr val="888888"/>
                </a:solidFill>
              </a:defRPr>
            </a:lvl9pPr>
          </a:lstStyle>
          <a:p>
            <a:endParaRPr/>
          </a:p>
        </p:txBody>
      </p:sp>
      <p:sp>
        <p:nvSpPr>
          <p:cNvPr id="217" name="Google Shape;217;p19"/>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18" name="Google Shape;218;p19"/>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19" name="Google Shape;219;p19"/>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20"/>
        <p:cNvGrpSpPr/>
        <p:nvPr/>
      </p:nvGrpSpPr>
      <p:grpSpPr>
        <a:xfrm>
          <a:off x="0" y="0"/>
          <a:ext cx="0" cy="0"/>
          <a:chOff x="0" y="0"/>
          <a:chExt cx="0" cy="0"/>
        </a:xfrm>
      </p:grpSpPr>
      <p:sp>
        <p:nvSpPr>
          <p:cNvPr id="221" name="Google Shape;221;p20"/>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t" anchorCtr="0">
            <a:normAutofit/>
          </a:bodyPr>
          <a:lstStyle>
            <a:lvl1pPr lvl="0" algn="l" rtl="0">
              <a:spcBef>
                <a:spcPts val="0"/>
              </a:spcBef>
              <a:spcAft>
                <a:spcPts val="0"/>
              </a:spcAft>
              <a:buClr>
                <a:schemeClr val="accent1"/>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22" name="Google Shape;222;p20"/>
          <p:cNvSpPr txBox="1">
            <a:spLocks noGrp="1"/>
          </p:cNvSpPr>
          <p:nvPr>
            <p:ph type="body" idx="1"/>
          </p:nvPr>
        </p:nvSpPr>
        <p:spPr>
          <a:xfrm rot="5400000">
            <a:off x="3035202" y="-197411"/>
            <a:ext cx="3880800" cy="8596800"/>
          </a:xfrm>
          <a:prstGeom prst="rect">
            <a:avLst/>
          </a:prstGeom>
          <a:noFill/>
          <a:ln>
            <a:noFill/>
          </a:ln>
        </p:spPr>
        <p:txBody>
          <a:bodyPr spcFirstLastPara="1" wrap="square" lIns="91425" tIns="45700" rIns="91425" bIns="45700" anchor="t" anchorCtr="0">
            <a:normAutofit/>
          </a:bodyPr>
          <a:lstStyle>
            <a:lvl1pPr marL="457200" lvl="0" indent="-320040" algn="l" rtl="0">
              <a:spcBef>
                <a:spcPts val="1000"/>
              </a:spcBef>
              <a:spcAft>
                <a:spcPts val="0"/>
              </a:spcAft>
              <a:buSzPts val="1440"/>
              <a:buChar char="►"/>
              <a:defRPr/>
            </a:lvl1pPr>
            <a:lvl2pPr marL="914400" lvl="1" indent="-320040" algn="l" rtl="0">
              <a:spcBef>
                <a:spcPts val="1000"/>
              </a:spcBef>
              <a:spcAft>
                <a:spcPts val="0"/>
              </a:spcAft>
              <a:buSzPts val="1440"/>
              <a:buChar char="►"/>
              <a:defRPr/>
            </a:lvl2pPr>
            <a:lvl3pPr marL="1371600" lvl="2" indent="-320039" algn="l" rtl="0">
              <a:spcBef>
                <a:spcPts val="1000"/>
              </a:spcBef>
              <a:spcAft>
                <a:spcPts val="0"/>
              </a:spcAft>
              <a:buSzPts val="1440"/>
              <a:buChar char="►"/>
              <a:defRPr/>
            </a:lvl3pPr>
            <a:lvl4pPr marL="1828800" lvl="3" indent="-320039" algn="l" rtl="0">
              <a:spcBef>
                <a:spcPts val="1000"/>
              </a:spcBef>
              <a:spcAft>
                <a:spcPts val="0"/>
              </a:spcAft>
              <a:buSzPts val="1440"/>
              <a:buChar char="►"/>
              <a:defRPr/>
            </a:lvl4pPr>
            <a:lvl5pPr marL="2286000" lvl="4" indent="-320039" algn="l" rtl="0">
              <a:spcBef>
                <a:spcPts val="1000"/>
              </a:spcBef>
              <a:spcAft>
                <a:spcPts val="0"/>
              </a:spcAft>
              <a:buSzPts val="1440"/>
              <a:buChar char="►"/>
              <a:defRPr/>
            </a:lvl5pPr>
            <a:lvl6pPr marL="2743200" lvl="5" indent="-320039" algn="l" rtl="0">
              <a:spcBef>
                <a:spcPts val="1000"/>
              </a:spcBef>
              <a:spcAft>
                <a:spcPts val="0"/>
              </a:spcAft>
              <a:buSzPts val="1440"/>
              <a:buChar char="►"/>
              <a:defRPr/>
            </a:lvl6pPr>
            <a:lvl7pPr marL="3200400" lvl="6" indent="-320039"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endParaRPr/>
          </a:p>
        </p:txBody>
      </p:sp>
      <p:sp>
        <p:nvSpPr>
          <p:cNvPr id="223" name="Google Shape;223;p20"/>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24" name="Google Shape;224;p20"/>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25" name="Google Shape;225;p20"/>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81"/>
        <p:cNvGrpSpPr/>
        <p:nvPr/>
      </p:nvGrpSpPr>
      <p:grpSpPr>
        <a:xfrm>
          <a:off x="0" y="0"/>
          <a:ext cx="0" cy="0"/>
          <a:chOff x="0" y="0"/>
          <a:chExt cx="0" cy="0"/>
        </a:xfrm>
      </p:grpSpPr>
      <p:sp>
        <p:nvSpPr>
          <p:cNvPr id="82" name="Google Shape;82;p3"/>
          <p:cNvSpPr txBox="1">
            <a:spLocks noGrp="1"/>
          </p:cNvSpPr>
          <p:nvPr>
            <p:ph type="body" idx="1"/>
          </p:nvPr>
        </p:nvSpPr>
        <p:spPr>
          <a:xfrm>
            <a:off x="660400" y="2044700"/>
            <a:ext cx="4275000" cy="3560700"/>
          </a:xfrm>
          <a:prstGeom prst="rect">
            <a:avLst/>
          </a:prstGeom>
          <a:noFill/>
          <a:ln>
            <a:noFill/>
          </a:ln>
        </p:spPr>
        <p:txBody>
          <a:bodyPr spcFirstLastPara="1" wrap="square" lIns="91425" tIns="45700" rIns="91425" bIns="45700" anchor="t" anchorCtr="0">
            <a:normAutofit/>
          </a:bodyPr>
          <a:lstStyle>
            <a:lvl1pPr marL="457200" lvl="0" indent="-330200" algn="l" rtl="0">
              <a:spcBef>
                <a:spcPts val="1000"/>
              </a:spcBef>
              <a:spcAft>
                <a:spcPts val="0"/>
              </a:spcAft>
              <a:buClr>
                <a:schemeClr val="accent4"/>
              </a:buClr>
              <a:buSzPts val="1600"/>
              <a:buFont typeface="Noto Sans Symbols"/>
              <a:buChar char="▪"/>
              <a:defRPr sz="2000"/>
            </a:lvl1pPr>
            <a:lvl2pPr marL="914400" lvl="1" indent="-320040" algn="l" rtl="0">
              <a:spcBef>
                <a:spcPts val="1000"/>
              </a:spcBef>
              <a:spcAft>
                <a:spcPts val="0"/>
              </a:spcAft>
              <a:buClr>
                <a:schemeClr val="accent4"/>
              </a:buClr>
              <a:buSzPts val="1440"/>
              <a:buFont typeface="Noto Sans Symbols"/>
              <a:buChar char="▪"/>
              <a:defRPr sz="1800"/>
            </a:lvl2pPr>
            <a:lvl3pPr marL="1371600" lvl="2" indent="-309880" algn="l" rtl="0">
              <a:spcBef>
                <a:spcPts val="1000"/>
              </a:spcBef>
              <a:spcAft>
                <a:spcPts val="0"/>
              </a:spcAft>
              <a:buClr>
                <a:schemeClr val="accent4"/>
              </a:buClr>
              <a:buSzPts val="1280"/>
              <a:buFont typeface="Noto Sans Symbols"/>
              <a:buChar char="▪"/>
              <a:defRPr sz="1600"/>
            </a:lvl3pPr>
            <a:lvl4pPr marL="1828800" lvl="3" indent="-309880" algn="l" rtl="0">
              <a:spcBef>
                <a:spcPts val="1000"/>
              </a:spcBef>
              <a:spcAft>
                <a:spcPts val="0"/>
              </a:spcAft>
              <a:buClr>
                <a:schemeClr val="accent4"/>
              </a:buClr>
              <a:buSzPts val="1280"/>
              <a:buFont typeface="Noto Sans Symbols"/>
              <a:buChar char="▪"/>
              <a:defRPr sz="1600"/>
            </a:lvl4pPr>
            <a:lvl5pPr marL="2286000" lvl="4" indent="-309879" algn="l" rtl="0">
              <a:spcBef>
                <a:spcPts val="1000"/>
              </a:spcBef>
              <a:spcAft>
                <a:spcPts val="0"/>
              </a:spcAft>
              <a:buClr>
                <a:schemeClr val="accent4"/>
              </a:buClr>
              <a:buSzPts val="1280"/>
              <a:buFont typeface="Noto Sans Symbols"/>
              <a:buChar char="▪"/>
              <a:defRPr sz="1600"/>
            </a:lvl5pPr>
            <a:lvl6pPr marL="2743200" lvl="5" indent="-320039" algn="l" rtl="0">
              <a:spcBef>
                <a:spcPts val="1000"/>
              </a:spcBef>
              <a:spcAft>
                <a:spcPts val="0"/>
              </a:spcAft>
              <a:buSzPts val="1440"/>
              <a:buChar char="►"/>
              <a:defRPr/>
            </a:lvl6pPr>
            <a:lvl7pPr marL="3200400" lvl="6" indent="-320039"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endParaRPr/>
          </a:p>
        </p:txBody>
      </p:sp>
      <p:sp>
        <p:nvSpPr>
          <p:cNvPr id="83" name="Google Shape;83;p3"/>
          <p:cNvSpPr/>
          <p:nvPr/>
        </p:nvSpPr>
        <p:spPr>
          <a:xfrm>
            <a:off x="9354457" y="5363987"/>
            <a:ext cx="457200" cy="45720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84" name="Google Shape;84;p3"/>
          <p:cNvSpPr/>
          <p:nvPr/>
        </p:nvSpPr>
        <p:spPr>
          <a:xfrm>
            <a:off x="6692791" y="1699889"/>
            <a:ext cx="319800" cy="3198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85" name="Google Shape;85;p3"/>
          <p:cNvSpPr/>
          <p:nvPr/>
        </p:nvSpPr>
        <p:spPr>
          <a:xfrm>
            <a:off x="9354457" y="5897738"/>
            <a:ext cx="180000" cy="180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86" name="Google Shape;86;p3"/>
          <p:cNvSpPr>
            <a:spLocks noGrp="1"/>
          </p:cNvSpPr>
          <p:nvPr>
            <p:ph type="pic" idx="2"/>
          </p:nvPr>
        </p:nvSpPr>
        <p:spPr>
          <a:xfrm>
            <a:off x="7090227" y="786181"/>
            <a:ext cx="4441500" cy="5393100"/>
          </a:xfrm>
          <a:prstGeom prst="rect">
            <a:avLst/>
          </a:prstGeom>
          <a:noFill/>
          <a:ln>
            <a:noFill/>
          </a:ln>
        </p:spPr>
      </p:sp>
      <p:sp>
        <p:nvSpPr>
          <p:cNvPr id="87" name="Google Shape;87;p3"/>
          <p:cNvSpPr txBox="1">
            <a:spLocks noGrp="1"/>
          </p:cNvSpPr>
          <p:nvPr>
            <p:ph type="title"/>
          </p:nvPr>
        </p:nvSpPr>
        <p:spPr>
          <a:xfrm>
            <a:off x="660400" y="805213"/>
            <a:ext cx="4275000" cy="831000"/>
          </a:xfrm>
          <a:prstGeom prst="rect">
            <a:avLst/>
          </a:prstGeom>
          <a:noFill/>
          <a:ln>
            <a:noFill/>
          </a:ln>
        </p:spPr>
        <p:txBody>
          <a:bodyPr spcFirstLastPara="1" wrap="square" lIns="91425" tIns="45700" rIns="91425" bIns="45700" anchor="t" anchorCtr="0">
            <a:normAutofit/>
          </a:bodyPr>
          <a:lstStyle>
            <a:lvl1pPr lvl="0" algn="l" rtl="0">
              <a:spcBef>
                <a:spcPts val="0"/>
              </a:spcBef>
              <a:spcAft>
                <a:spcPts val="0"/>
              </a:spcAft>
              <a:buClr>
                <a:schemeClr val="dk1"/>
              </a:buClr>
              <a:buSzPts val="4800"/>
              <a:buFont typeface="Trebuchet MS"/>
              <a:buNone/>
              <a:defRPr sz="4800" b="1">
                <a:solidFill>
                  <a:schemeClr val="dk1"/>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26"/>
        <p:cNvGrpSpPr/>
        <p:nvPr/>
      </p:nvGrpSpPr>
      <p:grpSpPr>
        <a:xfrm>
          <a:off x="0" y="0"/>
          <a:ext cx="0" cy="0"/>
          <a:chOff x="0" y="0"/>
          <a:chExt cx="0" cy="0"/>
        </a:xfrm>
      </p:grpSpPr>
      <p:sp>
        <p:nvSpPr>
          <p:cNvPr id="227" name="Google Shape;227;p21"/>
          <p:cNvSpPr txBox="1">
            <a:spLocks noGrp="1"/>
          </p:cNvSpPr>
          <p:nvPr>
            <p:ph type="title"/>
          </p:nvPr>
        </p:nvSpPr>
        <p:spPr>
          <a:xfrm rot="5400000">
            <a:off x="5994316" y="2582999"/>
            <a:ext cx="5251500" cy="1304700"/>
          </a:xfrm>
          <a:prstGeom prst="rect">
            <a:avLst/>
          </a:prstGeom>
          <a:noFill/>
          <a:ln>
            <a:noFill/>
          </a:ln>
        </p:spPr>
        <p:txBody>
          <a:bodyPr spcFirstLastPara="1" wrap="square" lIns="91425" tIns="45700" rIns="91425" bIns="45700" anchor="ctr" anchorCtr="0">
            <a:normAutofit/>
          </a:bodyPr>
          <a:lstStyle>
            <a:lvl1pPr lvl="0" algn="l" rtl="0">
              <a:spcBef>
                <a:spcPts val="0"/>
              </a:spcBef>
              <a:spcAft>
                <a:spcPts val="0"/>
              </a:spcAft>
              <a:buClr>
                <a:schemeClr val="accent1"/>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28" name="Google Shape;228;p21"/>
          <p:cNvSpPr txBox="1">
            <a:spLocks noGrp="1"/>
          </p:cNvSpPr>
          <p:nvPr>
            <p:ph type="body" idx="1"/>
          </p:nvPr>
        </p:nvSpPr>
        <p:spPr>
          <a:xfrm rot="5400000">
            <a:off x="1581635" y="-294750"/>
            <a:ext cx="5251500" cy="7060200"/>
          </a:xfrm>
          <a:prstGeom prst="rect">
            <a:avLst/>
          </a:prstGeom>
          <a:noFill/>
          <a:ln>
            <a:noFill/>
          </a:ln>
        </p:spPr>
        <p:txBody>
          <a:bodyPr spcFirstLastPara="1" wrap="square" lIns="91425" tIns="45700" rIns="91425" bIns="45700" anchor="t" anchorCtr="0">
            <a:normAutofit/>
          </a:bodyPr>
          <a:lstStyle>
            <a:lvl1pPr marL="457200" lvl="0" indent="-320040" algn="l" rtl="0">
              <a:spcBef>
                <a:spcPts val="1000"/>
              </a:spcBef>
              <a:spcAft>
                <a:spcPts val="0"/>
              </a:spcAft>
              <a:buSzPts val="1440"/>
              <a:buChar char="►"/>
              <a:defRPr/>
            </a:lvl1pPr>
            <a:lvl2pPr marL="914400" lvl="1" indent="-320040" algn="l" rtl="0">
              <a:spcBef>
                <a:spcPts val="1000"/>
              </a:spcBef>
              <a:spcAft>
                <a:spcPts val="0"/>
              </a:spcAft>
              <a:buSzPts val="1440"/>
              <a:buChar char="►"/>
              <a:defRPr/>
            </a:lvl2pPr>
            <a:lvl3pPr marL="1371600" lvl="2" indent="-320039" algn="l" rtl="0">
              <a:spcBef>
                <a:spcPts val="1000"/>
              </a:spcBef>
              <a:spcAft>
                <a:spcPts val="0"/>
              </a:spcAft>
              <a:buSzPts val="1440"/>
              <a:buChar char="►"/>
              <a:defRPr/>
            </a:lvl3pPr>
            <a:lvl4pPr marL="1828800" lvl="3" indent="-320039" algn="l" rtl="0">
              <a:spcBef>
                <a:spcPts val="1000"/>
              </a:spcBef>
              <a:spcAft>
                <a:spcPts val="0"/>
              </a:spcAft>
              <a:buSzPts val="1440"/>
              <a:buChar char="►"/>
              <a:defRPr/>
            </a:lvl4pPr>
            <a:lvl5pPr marL="2286000" lvl="4" indent="-320039" algn="l" rtl="0">
              <a:spcBef>
                <a:spcPts val="1000"/>
              </a:spcBef>
              <a:spcAft>
                <a:spcPts val="0"/>
              </a:spcAft>
              <a:buSzPts val="1440"/>
              <a:buChar char="►"/>
              <a:defRPr/>
            </a:lvl5pPr>
            <a:lvl6pPr marL="2743200" lvl="5" indent="-320039" algn="l" rtl="0">
              <a:spcBef>
                <a:spcPts val="1000"/>
              </a:spcBef>
              <a:spcAft>
                <a:spcPts val="0"/>
              </a:spcAft>
              <a:buSzPts val="1440"/>
              <a:buChar char="►"/>
              <a:defRPr/>
            </a:lvl6pPr>
            <a:lvl7pPr marL="3200400" lvl="6" indent="-320039"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endParaRPr/>
          </a:p>
        </p:txBody>
      </p:sp>
      <p:sp>
        <p:nvSpPr>
          <p:cNvPr id="229" name="Google Shape;229;p21"/>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0" name="Google Shape;230;p21"/>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1" name="Google Shape;231;p21"/>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1_Custom Layout">
  <p:cSld name="1_Custom Layout">
    <p:bg>
      <p:bgPr>
        <a:solidFill>
          <a:schemeClr val="dk1"/>
        </a:solidFill>
        <a:effectLst/>
      </p:bgPr>
    </p:bg>
    <p:spTree>
      <p:nvGrpSpPr>
        <p:cNvPr id="1" name="Shape 232"/>
        <p:cNvGrpSpPr/>
        <p:nvPr/>
      </p:nvGrpSpPr>
      <p:grpSpPr>
        <a:xfrm>
          <a:off x="0" y="0"/>
          <a:ext cx="0" cy="0"/>
          <a:chOff x="0" y="0"/>
          <a:chExt cx="0" cy="0"/>
        </a:xfrm>
      </p:grpSpPr>
      <p:sp>
        <p:nvSpPr>
          <p:cNvPr id="233" name="Google Shape;233;p22"/>
          <p:cNvSpPr>
            <a:spLocks noGrp="1"/>
          </p:cNvSpPr>
          <p:nvPr>
            <p:ph type="pic" idx="2"/>
          </p:nvPr>
        </p:nvSpPr>
        <p:spPr>
          <a:xfrm>
            <a:off x="0" y="0"/>
            <a:ext cx="12192000" cy="6858000"/>
          </a:xfrm>
          <a:prstGeom prst="rect">
            <a:avLst/>
          </a:prstGeom>
          <a:noFill/>
          <a:ln>
            <a:noFill/>
          </a:ln>
        </p:spPr>
      </p:sp>
      <p:sp>
        <p:nvSpPr>
          <p:cNvPr id="234" name="Google Shape;234;p22" descr="Tall office building looking up"/>
          <p:cNvSpPr/>
          <p:nvPr/>
        </p:nvSpPr>
        <p:spPr>
          <a:xfrm>
            <a:off x="3718560" y="1181123"/>
            <a:ext cx="4755000" cy="4495800"/>
          </a:xfrm>
          <a:prstGeom prst="rect">
            <a:avLst/>
          </a:prstGeom>
          <a:solidFill>
            <a:schemeClr val="accent5">
              <a:alpha val="40000"/>
            </a:schemeClr>
          </a:solidFill>
          <a:ln w="603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235" name="Google Shape;235;p22"/>
          <p:cNvSpPr txBox="1">
            <a:spLocks noGrp="1"/>
          </p:cNvSpPr>
          <p:nvPr>
            <p:ph type="body" idx="1"/>
          </p:nvPr>
        </p:nvSpPr>
        <p:spPr>
          <a:xfrm>
            <a:off x="4149139" y="4859469"/>
            <a:ext cx="3924900" cy="490500"/>
          </a:xfrm>
          <a:prstGeom prst="rect">
            <a:avLst/>
          </a:prstGeom>
          <a:noFill/>
          <a:ln>
            <a:noFill/>
          </a:ln>
        </p:spPr>
        <p:txBody>
          <a:bodyPr spcFirstLastPara="1" wrap="square" lIns="91425" tIns="45700" rIns="91425" bIns="45700" anchor="t" anchorCtr="0">
            <a:normAutofit/>
          </a:bodyPr>
          <a:lstStyle>
            <a:lvl1pPr marL="457200" lvl="0" indent="-228600" algn="r" rtl="0">
              <a:spcBef>
                <a:spcPts val="1000"/>
              </a:spcBef>
              <a:spcAft>
                <a:spcPts val="0"/>
              </a:spcAft>
              <a:buSzPts val="1920"/>
              <a:buNone/>
              <a:defRPr sz="2400" b="1">
                <a:solidFill>
                  <a:schemeClr val="accent4"/>
                </a:solidFill>
                <a:latin typeface="Calibri"/>
                <a:ea typeface="Calibri"/>
                <a:cs typeface="Calibri"/>
                <a:sym typeface="Calibri"/>
              </a:defRPr>
            </a:lvl1pPr>
            <a:lvl2pPr marL="914400" lvl="1" indent="-228600" algn="l" rtl="0">
              <a:spcBef>
                <a:spcPts val="1000"/>
              </a:spcBef>
              <a:spcAft>
                <a:spcPts val="0"/>
              </a:spcAft>
              <a:buSzPts val="1280"/>
              <a:buNone/>
              <a:defRPr/>
            </a:lvl2pPr>
            <a:lvl3pPr marL="1371600" lvl="2" indent="-320039" algn="l" rtl="0">
              <a:spcBef>
                <a:spcPts val="1000"/>
              </a:spcBef>
              <a:spcAft>
                <a:spcPts val="0"/>
              </a:spcAft>
              <a:buSzPts val="1440"/>
              <a:buChar char="►"/>
              <a:defRPr/>
            </a:lvl3pPr>
            <a:lvl4pPr marL="1828800" lvl="3" indent="-320039" algn="l" rtl="0">
              <a:spcBef>
                <a:spcPts val="1000"/>
              </a:spcBef>
              <a:spcAft>
                <a:spcPts val="0"/>
              </a:spcAft>
              <a:buSzPts val="1440"/>
              <a:buChar char="►"/>
              <a:defRPr/>
            </a:lvl4pPr>
            <a:lvl5pPr marL="2286000" lvl="4" indent="-320039" algn="l" rtl="0">
              <a:spcBef>
                <a:spcPts val="1000"/>
              </a:spcBef>
              <a:spcAft>
                <a:spcPts val="0"/>
              </a:spcAft>
              <a:buSzPts val="1440"/>
              <a:buChar char="►"/>
              <a:defRPr/>
            </a:lvl5pPr>
            <a:lvl6pPr marL="2743200" lvl="5" indent="-320039" algn="l" rtl="0">
              <a:spcBef>
                <a:spcPts val="1000"/>
              </a:spcBef>
              <a:spcAft>
                <a:spcPts val="0"/>
              </a:spcAft>
              <a:buSzPts val="1440"/>
              <a:buChar char="►"/>
              <a:defRPr/>
            </a:lvl6pPr>
            <a:lvl7pPr marL="3200400" lvl="6" indent="-320039"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endParaRPr/>
          </a:p>
        </p:txBody>
      </p:sp>
      <p:sp>
        <p:nvSpPr>
          <p:cNvPr id="236" name="Google Shape;236;p22"/>
          <p:cNvSpPr txBox="1">
            <a:spLocks noGrp="1"/>
          </p:cNvSpPr>
          <p:nvPr>
            <p:ph type="title"/>
          </p:nvPr>
        </p:nvSpPr>
        <p:spPr>
          <a:xfrm>
            <a:off x="4149139" y="1529685"/>
            <a:ext cx="3924900" cy="1695600"/>
          </a:xfrm>
          <a:prstGeom prst="rect">
            <a:avLst/>
          </a:prstGeom>
          <a:noFill/>
          <a:ln>
            <a:noFill/>
          </a:ln>
        </p:spPr>
        <p:txBody>
          <a:bodyPr spcFirstLastPara="1" wrap="square" lIns="91425" tIns="45700" rIns="91425" bIns="45700" anchor="t" anchorCtr="0">
            <a:normAutofit/>
          </a:bodyPr>
          <a:lstStyle>
            <a:lvl1pPr lvl="0" algn="l" rtl="0">
              <a:spcBef>
                <a:spcPts val="1000"/>
              </a:spcBef>
              <a:spcAft>
                <a:spcPts val="0"/>
              </a:spcAft>
              <a:buClr>
                <a:schemeClr val="lt1"/>
              </a:buClr>
              <a:buSzPts val="4800"/>
              <a:buFont typeface="Trebuchet MS"/>
              <a:buNone/>
              <a:defRPr sz="4800" b="1">
                <a:solidFill>
                  <a:schemeClr val="lt1"/>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88"/>
        <p:cNvGrpSpPr/>
        <p:nvPr/>
      </p:nvGrpSpPr>
      <p:grpSpPr>
        <a:xfrm>
          <a:off x="0" y="0"/>
          <a:ext cx="0" cy="0"/>
          <a:chOff x="0" y="0"/>
          <a:chExt cx="0" cy="0"/>
        </a:xfrm>
      </p:grpSpPr>
      <p:sp>
        <p:nvSpPr>
          <p:cNvPr id="89" name="Google Shape;89;p4"/>
          <p:cNvSpPr/>
          <p:nvPr/>
        </p:nvSpPr>
        <p:spPr>
          <a:xfrm>
            <a:off x="7362825" y="443263"/>
            <a:ext cx="362100" cy="362100"/>
          </a:xfrm>
          <a:prstGeom prst="ellipse">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accent5"/>
              </a:solidFill>
              <a:latin typeface="Trebuchet MS"/>
              <a:ea typeface="Trebuchet MS"/>
              <a:cs typeface="Trebuchet MS"/>
              <a:sym typeface="Trebuchet MS"/>
            </a:endParaRPr>
          </a:p>
        </p:txBody>
      </p:sp>
      <p:sp>
        <p:nvSpPr>
          <p:cNvPr id="90" name="Google Shape;90;p4"/>
          <p:cNvSpPr/>
          <p:nvPr/>
        </p:nvSpPr>
        <p:spPr>
          <a:xfrm>
            <a:off x="11007246" y="5605994"/>
            <a:ext cx="654300" cy="6543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accent5"/>
              </a:solidFill>
              <a:latin typeface="Trebuchet MS"/>
              <a:ea typeface="Trebuchet MS"/>
              <a:cs typeface="Trebuchet MS"/>
              <a:sym typeface="Trebuchet MS"/>
            </a:endParaRPr>
          </a:p>
        </p:txBody>
      </p:sp>
      <p:sp>
        <p:nvSpPr>
          <p:cNvPr id="91" name="Google Shape;91;p4"/>
          <p:cNvSpPr/>
          <p:nvPr/>
        </p:nvSpPr>
        <p:spPr>
          <a:xfrm>
            <a:off x="10683791" y="6132439"/>
            <a:ext cx="251100" cy="2511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accent5"/>
              </a:solidFill>
              <a:latin typeface="Trebuchet MS"/>
              <a:ea typeface="Trebuchet MS"/>
              <a:cs typeface="Trebuchet MS"/>
              <a:sym typeface="Trebuchet MS"/>
            </a:endParaRPr>
          </a:p>
        </p:txBody>
      </p:sp>
      <p:sp>
        <p:nvSpPr>
          <p:cNvPr id="92" name="Google Shape;92;p4"/>
          <p:cNvSpPr>
            <a:spLocks noGrp="1"/>
          </p:cNvSpPr>
          <p:nvPr>
            <p:ph type="pic" idx="2"/>
          </p:nvPr>
        </p:nvSpPr>
        <p:spPr>
          <a:xfrm>
            <a:off x="5733416" y="624239"/>
            <a:ext cx="5855700" cy="5631600"/>
          </a:xfrm>
          <a:prstGeom prst="rect">
            <a:avLst/>
          </a:prstGeom>
          <a:noFill/>
          <a:ln>
            <a:noFill/>
          </a:ln>
        </p:spPr>
      </p:sp>
      <p:sp>
        <p:nvSpPr>
          <p:cNvPr id="93" name="Google Shape;93;p4"/>
          <p:cNvSpPr txBox="1">
            <a:spLocks noGrp="1"/>
          </p:cNvSpPr>
          <p:nvPr>
            <p:ph type="body" idx="1"/>
          </p:nvPr>
        </p:nvSpPr>
        <p:spPr>
          <a:xfrm>
            <a:off x="660400" y="2044700"/>
            <a:ext cx="4275000" cy="3560700"/>
          </a:xfrm>
          <a:prstGeom prst="rect">
            <a:avLst/>
          </a:prstGeom>
          <a:noFill/>
          <a:ln>
            <a:noFill/>
          </a:ln>
        </p:spPr>
        <p:txBody>
          <a:bodyPr spcFirstLastPara="1" wrap="square" lIns="91425" tIns="45700" rIns="91425" bIns="45700" anchor="t" anchorCtr="0">
            <a:normAutofit/>
          </a:bodyPr>
          <a:lstStyle>
            <a:lvl1pPr marL="457200" lvl="0" indent="-330200" algn="l" rtl="0">
              <a:lnSpc>
                <a:spcPct val="150000"/>
              </a:lnSpc>
              <a:spcBef>
                <a:spcPts val="1000"/>
              </a:spcBef>
              <a:spcAft>
                <a:spcPts val="0"/>
              </a:spcAft>
              <a:buClr>
                <a:schemeClr val="accent4"/>
              </a:buClr>
              <a:buSzPts val="1600"/>
              <a:buFont typeface="Noto Sans Symbols"/>
              <a:buChar char="▪"/>
              <a:defRPr sz="2000"/>
            </a:lvl1pPr>
            <a:lvl2pPr marL="914400" lvl="1" indent="-330200" algn="l" rtl="0">
              <a:spcBef>
                <a:spcPts val="1000"/>
              </a:spcBef>
              <a:spcAft>
                <a:spcPts val="0"/>
              </a:spcAft>
              <a:buClr>
                <a:schemeClr val="accent4"/>
              </a:buClr>
              <a:buSzPts val="1600"/>
              <a:buFont typeface="Noto Sans Symbols"/>
              <a:buChar char="▪"/>
              <a:defRPr sz="2000"/>
            </a:lvl2pPr>
            <a:lvl3pPr marL="1371600" lvl="2" indent="-320039" algn="l" rtl="0">
              <a:spcBef>
                <a:spcPts val="1000"/>
              </a:spcBef>
              <a:spcAft>
                <a:spcPts val="0"/>
              </a:spcAft>
              <a:buClr>
                <a:schemeClr val="accent4"/>
              </a:buClr>
              <a:buSzPts val="1440"/>
              <a:buFont typeface="Noto Sans Symbols"/>
              <a:buChar char="▪"/>
              <a:defRPr sz="1800"/>
            </a:lvl3pPr>
            <a:lvl4pPr marL="1828800" lvl="3" indent="-320039" algn="l" rtl="0">
              <a:spcBef>
                <a:spcPts val="1000"/>
              </a:spcBef>
              <a:spcAft>
                <a:spcPts val="0"/>
              </a:spcAft>
              <a:buClr>
                <a:schemeClr val="accent4"/>
              </a:buClr>
              <a:buSzPts val="1440"/>
              <a:buFont typeface="Noto Sans Symbols"/>
              <a:buChar char="▪"/>
              <a:defRPr sz="1800"/>
            </a:lvl4pPr>
            <a:lvl5pPr marL="2286000" lvl="4" indent="-320039" algn="l" rtl="0">
              <a:spcBef>
                <a:spcPts val="1000"/>
              </a:spcBef>
              <a:spcAft>
                <a:spcPts val="0"/>
              </a:spcAft>
              <a:buClr>
                <a:schemeClr val="accent4"/>
              </a:buClr>
              <a:buSzPts val="1440"/>
              <a:buFont typeface="Noto Sans Symbols"/>
              <a:buChar char="▪"/>
              <a:defRPr sz="1800"/>
            </a:lvl5pPr>
            <a:lvl6pPr marL="2743200" lvl="5" indent="-320039" algn="l" rtl="0">
              <a:spcBef>
                <a:spcPts val="1000"/>
              </a:spcBef>
              <a:spcAft>
                <a:spcPts val="0"/>
              </a:spcAft>
              <a:buSzPts val="1440"/>
              <a:buChar char="►"/>
              <a:defRPr/>
            </a:lvl6pPr>
            <a:lvl7pPr marL="3200400" lvl="6" indent="-320039"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endParaRPr/>
          </a:p>
        </p:txBody>
      </p:sp>
      <p:sp>
        <p:nvSpPr>
          <p:cNvPr id="94" name="Google Shape;94;p4"/>
          <p:cNvSpPr txBox="1">
            <a:spLocks noGrp="1"/>
          </p:cNvSpPr>
          <p:nvPr>
            <p:ph type="title"/>
          </p:nvPr>
        </p:nvSpPr>
        <p:spPr>
          <a:xfrm>
            <a:off x="660400" y="805213"/>
            <a:ext cx="4275000" cy="831000"/>
          </a:xfrm>
          <a:prstGeom prst="rect">
            <a:avLst/>
          </a:prstGeom>
          <a:noFill/>
          <a:ln>
            <a:noFill/>
          </a:ln>
        </p:spPr>
        <p:txBody>
          <a:bodyPr spcFirstLastPara="1" wrap="square" lIns="91425" tIns="45700" rIns="91425" bIns="45700" anchor="t" anchorCtr="0">
            <a:normAutofit/>
          </a:bodyPr>
          <a:lstStyle>
            <a:lvl1pPr lvl="0" algn="l" rtl="0">
              <a:spcBef>
                <a:spcPts val="0"/>
              </a:spcBef>
              <a:spcAft>
                <a:spcPts val="0"/>
              </a:spcAft>
              <a:buClr>
                <a:schemeClr val="dk1"/>
              </a:buClr>
              <a:buSzPts val="4800"/>
              <a:buFont typeface="Trebuchet MS"/>
              <a:buNone/>
              <a:defRPr sz="4800" b="1">
                <a:solidFill>
                  <a:schemeClr val="dk1"/>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eam">
  <p:cSld name="Team">
    <p:spTree>
      <p:nvGrpSpPr>
        <p:cNvPr id="1" name="Shape 95"/>
        <p:cNvGrpSpPr/>
        <p:nvPr/>
      </p:nvGrpSpPr>
      <p:grpSpPr>
        <a:xfrm>
          <a:off x="0" y="0"/>
          <a:ext cx="0" cy="0"/>
          <a:chOff x="0" y="0"/>
          <a:chExt cx="0" cy="0"/>
        </a:xfrm>
      </p:grpSpPr>
      <p:sp>
        <p:nvSpPr>
          <p:cNvPr id="96" name="Google Shape;96;p5"/>
          <p:cNvSpPr>
            <a:spLocks noGrp="1"/>
          </p:cNvSpPr>
          <p:nvPr>
            <p:ph type="pic" idx="2"/>
          </p:nvPr>
        </p:nvSpPr>
        <p:spPr>
          <a:xfrm>
            <a:off x="5353508" y="2555551"/>
            <a:ext cx="1485000" cy="1280100"/>
          </a:xfrm>
          <a:prstGeom prst="rect">
            <a:avLst/>
          </a:prstGeom>
          <a:noFill/>
          <a:ln>
            <a:noFill/>
          </a:ln>
        </p:spPr>
      </p:sp>
      <p:sp>
        <p:nvSpPr>
          <p:cNvPr id="97" name="Google Shape;97;p5"/>
          <p:cNvSpPr>
            <a:spLocks noGrp="1"/>
          </p:cNvSpPr>
          <p:nvPr>
            <p:ph type="pic" idx="3"/>
          </p:nvPr>
        </p:nvSpPr>
        <p:spPr>
          <a:xfrm>
            <a:off x="3115921" y="2555551"/>
            <a:ext cx="1485000" cy="1280100"/>
          </a:xfrm>
          <a:prstGeom prst="rect">
            <a:avLst/>
          </a:prstGeom>
          <a:noFill/>
          <a:ln>
            <a:noFill/>
          </a:ln>
        </p:spPr>
      </p:sp>
      <p:sp>
        <p:nvSpPr>
          <p:cNvPr id="98" name="Google Shape;98;p5"/>
          <p:cNvSpPr>
            <a:spLocks noGrp="1"/>
          </p:cNvSpPr>
          <p:nvPr>
            <p:ph type="pic" idx="4"/>
          </p:nvPr>
        </p:nvSpPr>
        <p:spPr>
          <a:xfrm>
            <a:off x="7602465" y="2555551"/>
            <a:ext cx="1485000" cy="1280100"/>
          </a:xfrm>
          <a:prstGeom prst="rect">
            <a:avLst/>
          </a:prstGeom>
          <a:noFill/>
          <a:ln>
            <a:noFill/>
          </a:ln>
        </p:spPr>
      </p:sp>
      <p:sp>
        <p:nvSpPr>
          <p:cNvPr id="99" name="Google Shape;99;p5"/>
          <p:cNvSpPr>
            <a:spLocks noGrp="1"/>
          </p:cNvSpPr>
          <p:nvPr>
            <p:ph type="pic" idx="5"/>
          </p:nvPr>
        </p:nvSpPr>
        <p:spPr>
          <a:xfrm>
            <a:off x="9840051" y="2555551"/>
            <a:ext cx="1485000" cy="1280100"/>
          </a:xfrm>
          <a:prstGeom prst="rect">
            <a:avLst/>
          </a:prstGeom>
          <a:noFill/>
          <a:ln>
            <a:noFill/>
          </a:ln>
        </p:spPr>
      </p:sp>
      <p:sp>
        <p:nvSpPr>
          <p:cNvPr id="100" name="Google Shape;100;p5"/>
          <p:cNvSpPr txBox="1">
            <a:spLocks noGrp="1"/>
          </p:cNvSpPr>
          <p:nvPr>
            <p:ph type="title"/>
          </p:nvPr>
        </p:nvSpPr>
        <p:spPr>
          <a:xfrm>
            <a:off x="432000" y="647700"/>
            <a:ext cx="11340000" cy="700200"/>
          </a:xfrm>
          <a:prstGeom prst="rect">
            <a:avLst/>
          </a:prstGeom>
          <a:noFill/>
          <a:ln>
            <a:noFill/>
          </a:ln>
        </p:spPr>
        <p:txBody>
          <a:bodyPr spcFirstLastPara="1" wrap="square" lIns="91425" tIns="45700" rIns="91425" bIns="45700" anchor="ctr" anchorCtr="0">
            <a:normAutofit/>
          </a:bodyPr>
          <a:lstStyle>
            <a:lvl1pPr lvl="0" algn="l" rtl="0">
              <a:spcBef>
                <a:spcPts val="0"/>
              </a:spcBef>
              <a:spcAft>
                <a:spcPts val="0"/>
              </a:spcAft>
              <a:buClr>
                <a:schemeClr val="accent1"/>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1" name="Google Shape;101;p5"/>
          <p:cNvSpPr/>
          <p:nvPr/>
        </p:nvSpPr>
        <p:spPr>
          <a:xfrm>
            <a:off x="546669" y="3467555"/>
            <a:ext cx="458400" cy="395100"/>
          </a:xfrm>
          <a:prstGeom prst="hexagon">
            <a:avLst>
              <a:gd name="adj" fmla="val 25000"/>
              <a:gd name="vf" fmla="val 11547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102" name="Google Shape;102;p5"/>
          <p:cNvSpPr/>
          <p:nvPr/>
        </p:nvSpPr>
        <p:spPr>
          <a:xfrm>
            <a:off x="11113337" y="2394722"/>
            <a:ext cx="358500" cy="309000"/>
          </a:xfrm>
          <a:prstGeom prst="hexagon">
            <a:avLst>
              <a:gd name="adj" fmla="val 25000"/>
              <a:gd name="vf" fmla="val 11547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103" name="Google Shape;103;p5"/>
          <p:cNvSpPr/>
          <p:nvPr/>
        </p:nvSpPr>
        <p:spPr>
          <a:xfrm>
            <a:off x="10882649" y="2202202"/>
            <a:ext cx="230700" cy="198900"/>
          </a:xfrm>
          <a:prstGeom prst="hexagon">
            <a:avLst>
              <a:gd name="adj" fmla="val 25000"/>
              <a:gd name="vf" fmla="val 115470"/>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104" name="Google Shape;104;p5"/>
          <p:cNvSpPr txBox="1">
            <a:spLocks noGrp="1"/>
          </p:cNvSpPr>
          <p:nvPr>
            <p:ph type="body" idx="1"/>
          </p:nvPr>
        </p:nvSpPr>
        <p:spPr>
          <a:xfrm>
            <a:off x="546668" y="4172761"/>
            <a:ext cx="2139600" cy="344400"/>
          </a:xfrm>
          <a:prstGeom prst="rect">
            <a:avLst/>
          </a:prstGeom>
          <a:noFill/>
          <a:ln>
            <a:noFill/>
          </a:ln>
        </p:spPr>
        <p:txBody>
          <a:bodyPr spcFirstLastPara="1" wrap="square" lIns="91425" tIns="45700" rIns="91425" bIns="45700" anchor="t" anchorCtr="0">
            <a:normAutofit/>
          </a:bodyPr>
          <a:lstStyle>
            <a:lvl1pPr marL="457200" lvl="0" indent="-228600" algn="ctr" rtl="0">
              <a:spcBef>
                <a:spcPts val="1000"/>
              </a:spcBef>
              <a:spcAft>
                <a:spcPts val="0"/>
              </a:spcAft>
              <a:buSzPts val="1600"/>
              <a:buNone/>
              <a:defRPr sz="2000" b="1">
                <a:solidFill>
                  <a:schemeClr val="accent4"/>
                </a:solidFill>
                <a:latin typeface="Trebuchet MS"/>
                <a:ea typeface="Trebuchet MS"/>
                <a:cs typeface="Trebuchet MS"/>
                <a:sym typeface="Trebuchet MS"/>
              </a:defRPr>
            </a:lvl1pPr>
            <a:lvl2pPr marL="914400" lvl="1" indent="-320040" algn="l" rtl="0">
              <a:spcBef>
                <a:spcPts val="1000"/>
              </a:spcBef>
              <a:spcAft>
                <a:spcPts val="0"/>
              </a:spcAft>
              <a:buSzPts val="1440"/>
              <a:buChar char="►"/>
              <a:defRPr/>
            </a:lvl2pPr>
            <a:lvl3pPr marL="1371600" lvl="2" indent="-320039" algn="l" rtl="0">
              <a:spcBef>
                <a:spcPts val="1000"/>
              </a:spcBef>
              <a:spcAft>
                <a:spcPts val="0"/>
              </a:spcAft>
              <a:buSzPts val="1440"/>
              <a:buChar char="►"/>
              <a:defRPr/>
            </a:lvl3pPr>
            <a:lvl4pPr marL="1828800" lvl="3" indent="-320039" algn="l" rtl="0">
              <a:spcBef>
                <a:spcPts val="1000"/>
              </a:spcBef>
              <a:spcAft>
                <a:spcPts val="0"/>
              </a:spcAft>
              <a:buSzPts val="1440"/>
              <a:buChar char="►"/>
              <a:defRPr/>
            </a:lvl4pPr>
            <a:lvl5pPr marL="2286000" lvl="4" indent="-320039" algn="l" rtl="0">
              <a:spcBef>
                <a:spcPts val="1000"/>
              </a:spcBef>
              <a:spcAft>
                <a:spcPts val="0"/>
              </a:spcAft>
              <a:buSzPts val="1440"/>
              <a:buChar char="►"/>
              <a:defRPr/>
            </a:lvl5pPr>
            <a:lvl6pPr marL="2743200" lvl="5" indent="-320039" algn="l" rtl="0">
              <a:spcBef>
                <a:spcPts val="1000"/>
              </a:spcBef>
              <a:spcAft>
                <a:spcPts val="0"/>
              </a:spcAft>
              <a:buSzPts val="1440"/>
              <a:buChar char="►"/>
              <a:defRPr/>
            </a:lvl6pPr>
            <a:lvl7pPr marL="3200400" lvl="6" indent="-320039"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endParaRPr/>
          </a:p>
        </p:txBody>
      </p:sp>
      <p:sp>
        <p:nvSpPr>
          <p:cNvPr id="105" name="Google Shape;105;p5"/>
          <p:cNvSpPr txBox="1">
            <a:spLocks noGrp="1"/>
          </p:cNvSpPr>
          <p:nvPr>
            <p:ph type="body" idx="6"/>
          </p:nvPr>
        </p:nvSpPr>
        <p:spPr>
          <a:xfrm>
            <a:off x="556692" y="4588259"/>
            <a:ext cx="2139600" cy="344400"/>
          </a:xfrm>
          <a:prstGeom prst="rect">
            <a:avLst/>
          </a:prstGeom>
          <a:noFill/>
          <a:ln>
            <a:noFill/>
          </a:ln>
        </p:spPr>
        <p:txBody>
          <a:bodyPr spcFirstLastPara="1" wrap="square" lIns="91425" tIns="45700" rIns="91425" bIns="45700" anchor="t" anchorCtr="0">
            <a:normAutofit/>
          </a:bodyPr>
          <a:lstStyle>
            <a:lvl1pPr marL="457200" lvl="0" indent="-228600" algn="ctr" rtl="0">
              <a:spcBef>
                <a:spcPts val="1000"/>
              </a:spcBef>
              <a:spcAft>
                <a:spcPts val="0"/>
              </a:spcAft>
              <a:buSzPts val="1280"/>
              <a:buNone/>
              <a:defRPr sz="1600">
                <a:solidFill>
                  <a:schemeClr val="dk1"/>
                </a:solidFill>
                <a:latin typeface="Trebuchet MS"/>
                <a:ea typeface="Trebuchet MS"/>
                <a:cs typeface="Trebuchet MS"/>
                <a:sym typeface="Trebuchet MS"/>
              </a:defRPr>
            </a:lvl1pPr>
            <a:lvl2pPr marL="914400" lvl="1" indent="-320040" algn="l" rtl="0">
              <a:spcBef>
                <a:spcPts val="1000"/>
              </a:spcBef>
              <a:spcAft>
                <a:spcPts val="0"/>
              </a:spcAft>
              <a:buSzPts val="1440"/>
              <a:buChar char="►"/>
              <a:defRPr/>
            </a:lvl2pPr>
            <a:lvl3pPr marL="1371600" lvl="2" indent="-320039" algn="l" rtl="0">
              <a:spcBef>
                <a:spcPts val="1000"/>
              </a:spcBef>
              <a:spcAft>
                <a:spcPts val="0"/>
              </a:spcAft>
              <a:buSzPts val="1440"/>
              <a:buChar char="►"/>
              <a:defRPr/>
            </a:lvl3pPr>
            <a:lvl4pPr marL="1828800" lvl="3" indent="-320039" algn="l" rtl="0">
              <a:spcBef>
                <a:spcPts val="1000"/>
              </a:spcBef>
              <a:spcAft>
                <a:spcPts val="0"/>
              </a:spcAft>
              <a:buSzPts val="1440"/>
              <a:buChar char="►"/>
              <a:defRPr/>
            </a:lvl4pPr>
            <a:lvl5pPr marL="2286000" lvl="4" indent="-320039" algn="l" rtl="0">
              <a:spcBef>
                <a:spcPts val="1000"/>
              </a:spcBef>
              <a:spcAft>
                <a:spcPts val="0"/>
              </a:spcAft>
              <a:buSzPts val="1440"/>
              <a:buChar char="►"/>
              <a:defRPr/>
            </a:lvl5pPr>
            <a:lvl6pPr marL="2743200" lvl="5" indent="-320039" algn="l" rtl="0">
              <a:spcBef>
                <a:spcPts val="1000"/>
              </a:spcBef>
              <a:spcAft>
                <a:spcPts val="0"/>
              </a:spcAft>
              <a:buSzPts val="1440"/>
              <a:buChar char="►"/>
              <a:defRPr/>
            </a:lvl6pPr>
            <a:lvl7pPr marL="3200400" lvl="6" indent="-320039"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endParaRPr/>
          </a:p>
        </p:txBody>
      </p:sp>
      <p:sp>
        <p:nvSpPr>
          <p:cNvPr id="106" name="Google Shape;106;p5"/>
          <p:cNvSpPr txBox="1">
            <a:spLocks noGrp="1"/>
          </p:cNvSpPr>
          <p:nvPr>
            <p:ph type="body" idx="7"/>
          </p:nvPr>
        </p:nvSpPr>
        <p:spPr>
          <a:xfrm>
            <a:off x="2789482" y="4172761"/>
            <a:ext cx="2139600" cy="344400"/>
          </a:xfrm>
          <a:prstGeom prst="rect">
            <a:avLst/>
          </a:prstGeom>
          <a:noFill/>
          <a:ln>
            <a:noFill/>
          </a:ln>
        </p:spPr>
        <p:txBody>
          <a:bodyPr spcFirstLastPara="1" wrap="square" lIns="91425" tIns="45700" rIns="91425" bIns="45700" anchor="t" anchorCtr="0">
            <a:normAutofit/>
          </a:bodyPr>
          <a:lstStyle>
            <a:lvl1pPr marL="457200" lvl="0" indent="-228600" algn="ctr" rtl="0">
              <a:spcBef>
                <a:spcPts val="1000"/>
              </a:spcBef>
              <a:spcAft>
                <a:spcPts val="0"/>
              </a:spcAft>
              <a:buSzPts val="1600"/>
              <a:buNone/>
              <a:defRPr sz="2000" b="1">
                <a:solidFill>
                  <a:schemeClr val="accent4"/>
                </a:solidFill>
                <a:latin typeface="Trebuchet MS"/>
                <a:ea typeface="Trebuchet MS"/>
                <a:cs typeface="Trebuchet MS"/>
                <a:sym typeface="Trebuchet MS"/>
              </a:defRPr>
            </a:lvl1pPr>
            <a:lvl2pPr marL="914400" lvl="1" indent="-320040" algn="l" rtl="0">
              <a:spcBef>
                <a:spcPts val="1000"/>
              </a:spcBef>
              <a:spcAft>
                <a:spcPts val="0"/>
              </a:spcAft>
              <a:buSzPts val="1440"/>
              <a:buChar char="►"/>
              <a:defRPr/>
            </a:lvl2pPr>
            <a:lvl3pPr marL="1371600" lvl="2" indent="-320039" algn="l" rtl="0">
              <a:spcBef>
                <a:spcPts val="1000"/>
              </a:spcBef>
              <a:spcAft>
                <a:spcPts val="0"/>
              </a:spcAft>
              <a:buSzPts val="1440"/>
              <a:buChar char="►"/>
              <a:defRPr/>
            </a:lvl3pPr>
            <a:lvl4pPr marL="1828800" lvl="3" indent="-320039" algn="l" rtl="0">
              <a:spcBef>
                <a:spcPts val="1000"/>
              </a:spcBef>
              <a:spcAft>
                <a:spcPts val="0"/>
              </a:spcAft>
              <a:buSzPts val="1440"/>
              <a:buChar char="►"/>
              <a:defRPr/>
            </a:lvl4pPr>
            <a:lvl5pPr marL="2286000" lvl="4" indent="-320039" algn="l" rtl="0">
              <a:spcBef>
                <a:spcPts val="1000"/>
              </a:spcBef>
              <a:spcAft>
                <a:spcPts val="0"/>
              </a:spcAft>
              <a:buSzPts val="1440"/>
              <a:buChar char="►"/>
              <a:defRPr/>
            </a:lvl5pPr>
            <a:lvl6pPr marL="2743200" lvl="5" indent="-320039" algn="l" rtl="0">
              <a:spcBef>
                <a:spcPts val="1000"/>
              </a:spcBef>
              <a:spcAft>
                <a:spcPts val="0"/>
              </a:spcAft>
              <a:buSzPts val="1440"/>
              <a:buChar char="►"/>
              <a:defRPr/>
            </a:lvl6pPr>
            <a:lvl7pPr marL="3200400" lvl="6" indent="-320039"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endParaRPr/>
          </a:p>
        </p:txBody>
      </p:sp>
      <p:sp>
        <p:nvSpPr>
          <p:cNvPr id="107" name="Google Shape;107;p5"/>
          <p:cNvSpPr txBox="1">
            <a:spLocks noGrp="1"/>
          </p:cNvSpPr>
          <p:nvPr>
            <p:ph type="body" idx="8"/>
          </p:nvPr>
        </p:nvSpPr>
        <p:spPr>
          <a:xfrm>
            <a:off x="2789483" y="4588259"/>
            <a:ext cx="2139600" cy="344400"/>
          </a:xfrm>
          <a:prstGeom prst="rect">
            <a:avLst/>
          </a:prstGeom>
          <a:noFill/>
          <a:ln>
            <a:noFill/>
          </a:ln>
        </p:spPr>
        <p:txBody>
          <a:bodyPr spcFirstLastPara="1" wrap="square" lIns="91425" tIns="45700" rIns="91425" bIns="45700" anchor="t" anchorCtr="0">
            <a:normAutofit/>
          </a:bodyPr>
          <a:lstStyle>
            <a:lvl1pPr marL="457200" lvl="0" indent="-228600" algn="ctr" rtl="0">
              <a:spcBef>
                <a:spcPts val="1000"/>
              </a:spcBef>
              <a:spcAft>
                <a:spcPts val="0"/>
              </a:spcAft>
              <a:buSzPts val="1280"/>
              <a:buNone/>
              <a:defRPr sz="1600">
                <a:solidFill>
                  <a:schemeClr val="dk1"/>
                </a:solidFill>
                <a:latin typeface="Trebuchet MS"/>
                <a:ea typeface="Trebuchet MS"/>
                <a:cs typeface="Trebuchet MS"/>
                <a:sym typeface="Trebuchet MS"/>
              </a:defRPr>
            </a:lvl1pPr>
            <a:lvl2pPr marL="914400" lvl="1" indent="-320040" algn="l" rtl="0">
              <a:spcBef>
                <a:spcPts val="1000"/>
              </a:spcBef>
              <a:spcAft>
                <a:spcPts val="0"/>
              </a:spcAft>
              <a:buSzPts val="1440"/>
              <a:buChar char="►"/>
              <a:defRPr/>
            </a:lvl2pPr>
            <a:lvl3pPr marL="1371600" lvl="2" indent="-320039" algn="l" rtl="0">
              <a:spcBef>
                <a:spcPts val="1000"/>
              </a:spcBef>
              <a:spcAft>
                <a:spcPts val="0"/>
              </a:spcAft>
              <a:buSzPts val="1440"/>
              <a:buChar char="►"/>
              <a:defRPr/>
            </a:lvl3pPr>
            <a:lvl4pPr marL="1828800" lvl="3" indent="-320039" algn="l" rtl="0">
              <a:spcBef>
                <a:spcPts val="1000"/>
              </a:spcBef>
              <a:spcAft>
                <a:spcPts val="0"/>
              </a:spcAft>
              <a:buSzPts val="1440"/>
              <a:buChar char="►"/>
              <a:defRPr/>
            </a:lvl4pPr>
            <a:lvl5pPr marL="2286000" lvl="4" indent="-320039" algn="l" rtl="0">
              <a:spcBef>
                <a:spcPts val="1000"/>
              </a:spcBef>
              <a:spcAft>
                <a:spcPts val="0"/>
              </a:spcAft>
              <a:buSzPts val="1440"/>
              <a:buChar char="►"/>
              <a:defRPr/>
            </a:lvl5pPr>
            <a:lvl6pPr marL="2743200" lvl="5" indent="-320039" algn="l" rtl="0">
              <a:spcBef>
                <a:spcPts val="1000"/>
              </a:spcBef>
              <a:spcAft>
                <a:spcPts val="0"/>
              </a:spcAft>
              <a:buSzPts val="1440"/>
              <a:buChar char="►"/>
              <a:defRPr/>
            </a:lvl6pPr>
            <a:lvl7pPr marL="3200400" lvl="6" indent="-320039"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endParaRPr/>
          </a:p>
        </p:txBody>
      </p:sp>
      <p:sp>
        <p:nvSpPr>
          <p:cNvPr id="108" name="Google Shape;108;p5"/>
          <p:cNvSpPr txBox="1">
            <a:spLocks noGrp="1"/>
          </p:cNvSpPr>
          <p:nvPr>
            <p:ph type="body" idx="9"/>
          </p:nvPr>
        </p:nvSpPr>
        <p:spPr>
          <a:xfrm>
            <a:off x="5032296" y="4172761"/>
            <a:ext cx="2139600" cy="344400"/>
          </a:xfrm>
          <a:prstGeom prst="rect">
            <a:avLst/>
          </a:prstGeom>
          <a:noFill/>
          <a:ln>
            <a:noFill/>
          </a:ln>
        </p:spPr>
        <p:txBody>
          <a:bodyPr spcFirstLastPara="1" wrap="square" lIns="91425" tIns="45700" rIns="91425" bIns="45700" anchor="t" anchorCtr="0">
            <a:normAutofit/>
          </a:bodyPr>
          <a:lstStyle>
            <a:lvl1pPr marL="457200" lvl="0" indent="-228600" algn="ctr" rtl="0">
              <a:spcBef>
                <a:spcPts val="1000"/>
              </a:spcBef>
              <a:spcAft>
                <a:spcPts val="0"/>
              </a:spcAft>
              <a:buSzPts val="1600"/>
              <a:buNone/>
              <a:defRPr sz="2000" b="1">
                <a:solidFill>
                  <a:schemeClr val="accent4"/>
                </a:solidFill>
                <a:latin typeface="Trebuchet MS"/>
                <a:ea typeface="Trebuchet MS"/>
                <a:cs typeface="Trebuchet MS"/>
                <a:sym typeface="Trebuchet MS"/>
              </a:defRPr>
            </a:lvl1pPr>
            <a:lvl2pPr marL="914400" lvl="1" indent="-320040" algn="l" rtl="0">
              <a:spcBef>
                <a:spcPts val="1000"/>
              </a:spcBef>
              <a:spcAft>
                <a:spcPts val="0"/>
              </a:spcAft>
              <a:buSzPts val="1440"/>
              <a:buChar char="►"/>
              <a:defRPr/>
            </a:lvl2pPr>
            <a:lvl3pPr marL="1371600" lvl="2" indent="-320039" algn="l" rtl="0">
              <a:spcBef>
                <a:spcPts val="1000"/>
              </a:spcBef>
              <a:spcAft>
                <a:spcPts val="0"/>
              </a:spcAft>
              <a:buSzPts val="1440"/>
              <a:buChar char="►"/>
              <a:defRPr/>
            </a:lvl3pPr>
            <a:lvl4pPr marL="1828800" lvl="3" indent="-320039" algn="l" rtl="0">
              <a:spcBef>
                <a:spcPts val="1000"/>
              </a:spcBef>
              <a:spcAft>
                <a:spcPts val="0"/>
              </a:spcAft>
              <a:buSzPts val="1440"/>
              <a:buChar char="►"/>
              <a:defRPr/>
            </a:lvl4pPr>
            <a:lvl5pPr marL="2286000" lvl="4" indent="-320039" algn="l" rtl="0">
              <a:spcBef>
                <a:spcPts val="1000"/>
              </a:spcBef>
              <a:spcAft>
                <a:spcPts val="0"/>
              </a:spcAft>
              <a:buSzPts val="1440"/>
              <a:buChar char="►"/>
              <a:defRPr/>
            </a:lvl5pPr>
            <a:lvl6pPr marL="2743200" lvl="5" indent="-320039" algn="l" rtl="0">
              <a:spcBef>
                <a:spcPts val="1000"/>
              </a:spcBef>
              <a:spcAft>
                <a:spcPts val="0"/>
              </a:spcAft>
              <a:buSzPts val="1440"/>
              <a:buChar char="►"/>
              <a:defRPr/>
            </a:lvl6pPr>
            <a:lvl7pPr marL="3200400" lvl="6" indent="-320039"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endParaRPr/>
          </a:p>
        </p:txBody>
      </p:sp>
      <p:sp>
        <p:nvSpPr>
          <p:cNvPr id="109" name="Google Shape;109;p5"/>
          <p:cNvSpPr txBox="1">
            <a:spLocks noGrp="1"/>
          </p:cNvSpPr>
          <p:nvPr>
            <p:ph type="body" idx="13"/>
          </p:nvPr>
        </p:nvSpPr>
        <p:spPr>
          <a:xfrm>
            <a:off x="5029201" y="4588259"/>
            <a:ext cx="2139600" cy="344400"/>
          </a:xfrm>
          <a:prstGeom prst="rect">
            <a:avLst/>
          </a:prstGeom>
          <a:noFill/>
          <a:ln>
            <a:noFill/>
          </a:ln>
        </p:spPr>
        <p:txBody>
          <a:bodyPr spcFirstLastPara="1" wrap="square" lIns="91425" tIns="45700" rIns="91425" bIns="45700" anchor="t" anchorCtr="0">
            <a:normAutofit/>
          </a:bodyPr>
          <a:lstStyle>
            <a:lvl1pPr marL="457200" lvl="0" indent="-228600" algn="ctr" rtl="0">
              <a:spcBef>
                <a:spcPts val="1000"/>
              </a:spcBef>
              <a:spcAft>
                <a:spcPts val="0"/>
              </a:spcAft>
              <a:buSzPts val="1280"/>
              <a:buNone/>
              <a:defRPr sz="1600">
                <a:solidFill>
                  <a:schemeClr val="dk1"/>
                </a:solidFill>
                <a:latin typeface="Trebuchet MS"/>
                <a:ea typeface="Trebuchet MS"/>
                <a:cs typeface="Trebuchet MS"/>
                <a:sym typeface="Trebuchet MS"/>
              </a:defRPr>
            </a:lvl1pPr>
            <a:lvl2pPr marL="914400" lvl="1" indent="-320040" algn="l" rtl="0">
              <a:spcBef>
                <a:spcPts val="1000"/>
              </a:spcBef>
              <a:spcAft>
                <a:spcPts val="0"/>
              </a:spcAft>
              <a:buSzPts val="1440"/>
              <a:buChar char="►"/>
              <a:defRPr/>
            </a:lvl2pPr>
            <a:lvl3pPr marL="1371600" lvl="2" indent="-320039" algn="l" rtl="0">
              <a:spcBef>
                <a:spcPts val="1000"/>
              </a:spcBef>
              <a:spcAft>
                <a:spcPts val="0"/>
              </a:spcAft>
              <a:buSzPts val="1440"/>
              <a:buChar char="►"/>
              <a:defRPr/>
            </a:lvl3pPr>
            <a:lvl4pPr marL="1828800" lvl="3" indent="-320039" algn="l" rtl="0">
              <a:spcBef>
                <a:spcPts val="1000"/>
              </a:spcBef>
              <a:spcAft>
                <a:spcPts val="0"/>
              </a:spcAft>
              <a:buSzPts val="1440"/>
              <a:buChar char="►"/>
              <a:defRPr/>
            </a:lvl4pPr>
            <a:lvl5pPr marL="2286000" lvl="4" indent="-320039" algn="l" rtl="0">
              <a:spcBef>
                <a:spcPts val="1000"/>
              </a:spcBef>
              <a:spcAft>
                <a:spcPts val="0"/>
              </a:spcAft>
              <a:buSzPts val="1440"/>
              <a:buChar char="►"/>
              <a:defRPr/>
            </a:lvl5pPr>
            <a:lvl6pPr marL="2743200" lvl="5" indent="-320039" algn="l" rtl="0">
              <a:spcBef>
                <a:spcPts val="1000"/>
              </a:spcBef>
              <a:spcAft>
                <a:spcPts val="0"/>
              </a:spcAft>
              <a:buSzPts val="1440"/>
              <a:buChar char="►"/>
              <a:defRPr/>
            </a:lvl6pPr>
            <a:lvl7pPr marL="3200400" lvl="6" indent="-320039"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endParaRPr/>
          </a:p>
        </p:txBody>
      </p:sp>
      <p:sp>
        <p:nvSpPr>
          <p:cNvPr id="110" name="Google Shape;110;p5"/>
          <p:cNvSpPr txBox="1">
            <a:spLocks noGrp="1"/>
          </p:cNvSpPr>
          <p:nvPr>
            <p:ph type="body" idx="14"/>
          </p:nvPr>
        </p:nvSpPr>
        <p:spPr>
          <a:xfrm>
            <a:off x="7275110" y="4172761"/>
            <a:ext cx="2139600" cy="344400"/>
          </a:xfrm>
          <a:prstGeom prst="rect">
            <a:avLst/>
          </a:prstGeom>
          <a:noFill/>
          <a:ln>
            <a:noFill/>
          </a:ln>
        </p:spPr>
        <p:txBody>
          <a:bodyPr spcFirstLastPara="1" wrap="square" lIns="91425" tIns="45700" rIns="91425" bIns="45700" anchor="t" anchorCtr="0">
            <a:normAutofit/>
          </a:bodyPr>
          <a:lstStyle>
            <a:lvl1pPr marL="457200" lvl="0" indent="-228600" algn="ctr" rtl="0">
              <a:spcBef>
                <a:spcPts val="1000"/>
              </a:spcBef>
              <a:spcAft>
                <a:spcPts val="0"/>
              </a:spcAft>
              <a:buSzPts val="1600"/>
              <a:buNone/>
              <a:defRPr sz="2000" b="1">
                <a:solidFill>
                  <a:schemeClr val="accent4"/>
                </a:solidFill>
                <a:latin typeface="Trebuchet MS"/>
                <a:ea typeface="Trebuchet MS"/>
                <a:cs typeface="Trebuchet MS"/>
                <a:sym typeface="Trebuchet MS"/>
              </a:defRPr>
            </a:lvl1pPr>
            <a:lvl2pPr marL="914400" lvl="1" indent="-320040" algn="l" rtl="0">
              <a:spcBef>
                <a:spcPts val="1000"/>
              </a:spcBef>
              <a:spcAft>
                <a:spcPts val="0"/>
              </a:spcAft>
              <a:buSzPts val="1440"/>
              <a:buChar char="►"/>
              <a:defRPr/>
            </a:lvl2pPr>
            <a:lvl3pPr marL="1371600" lvl="2" indent="-320039" algn="l" rtl="0">
              <a:spcBef>
                <a:spcPts val="1000"/>
              </a:spcBef>
              <a:spcAft>
                <a:spcPts val="0"/>
              </a:spcAft>
              <a:buSzPts val="1440"/>
              <a:buChar char="►"/>
              <a:defRPr/>
            </a:lvl3pPr>
            <a:lvl4pPr marL="1828800" lvl="3" indent="-320039" algn="l" rtl="0">
              <a:spcBef>
                <a:spcPts val="1000"/>
              </a:spcBef>
              <a:spcAft>
                <a:spcPts val="0"/>
              </a:spcAft>
              <a:buSzPts val="1440"/>
              <a:buChar char="►"/>
              <a:defRPr/>
            </a:lvl4pPr>
            <a:lvl5pPr marL="2286000" lvl="4" indent="-320039" algn="l" rtl="0">
              <a:spcBef>
                <a:spcPts val="1000"/>
              </a:spcBef>
              <a:spcAft>
                <a:spcPts val="0"/>
              </a:spcAft>
              <a:buSzPts val="1440"/>
              <a:buChar char="►"/>
              <a:defRPr/>
            </a:lvl5pPr>
            <a:lvl6pPr marL="2743200" lvl="5" indent="-320039" algn="l" rtl="0">
              <a:spcBef>
                <a:spcPts val="1000"/>
              </a:spcBef>
              <a:spcAft>
                <a:spcPts val="0"/>
              </a:spcAft>
              <a:buSzPts val="1440"/>
              <a:buChar char="►"/>
              <a:defRPr/>
            </a:lvl6pPr>
            <a:lvl7pPr marL="3200400" lvl="6" indent="-320039"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endParaRPr/>
          </a:p>
        </p:txBody>
      </p:sp>
      <p:sp>
        <p:nvSpPr>
          <p:cNvPr id="111" name="Google Shape;111;p5"/>
          <p:cNvSpPr txBox="1">
            <a:spLocks noGrp="1"/>
          </p:cNvSpPr>
          <p:nvPr>
            <p:ph type="body" idx="15"/>
          </p:nvPr>
        </p:nvSpPr>
        <p:spPr>
          <a:xfrm>
            <a:off x="7275111" y="4588259"/>
            <a:ext cx="2139600" cy="344400"/>
          </a:xfrm>
          <a:prstGeom prst="rect">
            <a:avLst/>
          </a:prstGeom>
          <a:noFill/>
          <a:ln>
            <a:noFill/>
          </a:ln>
        </p:spPr>
        <p:txBody>
          <a:bodyPr spcFirstLastPara="1" wrap="square" lIns="91425" tIns="45700" rIns="91425" bIns="45700" anchor="t" anchorCtr="0">
            <a:normAutofit/>
          </a:bodyPr>
          <a:lstStyle>
            <a:lvl1pPr marL="457200" lvl="0" indent="-228600" algn="ctr" rtl="0">
              <a:spcBef>
                <a:spcPts val="1000"/>
              </a:spcBef>
              <a:spcAft>
                <a:spcPts val="0"/>
              </a:spcAft>
              <a:buSzPts val="1280"/>
              <a:buNone/>
              <a:defRPr sz="1600">
                <a:solidFill>
                  <a:schemeClr val="dk1"/>
                </a:solidFill>
                <a:latin typeface="Trebuchet MS"/>
                <a:ea typeface="Trebuchet MS"/>
                <a:cs typeface="Trebuchet MS"/>
                <a:sym typeface="Trebuchet MS"/>
              </a:defRPr>
            </a:lvl1pPr>
            <a:lvl2pPr marL="914400" lvl="1" indent="-320040" algn="l" rtl="0">
              <a:spcBef>
                <a:spcPts val="1000"/>
              </a:spcBef>
              <a:spcAft>
                <a:spcPts val="0"/>
              </a:spcAft>
              <a:buSzPts val="1440"/>
              <a:buChar char="►"/>
              <a:defRPr/>
            </a:lvl2pPr>
            <a:lvl3pPr marL="1371600" lvl="2" indent="-320039" algn="l" rtl="0">
              <a:spcBef>
                <a:spcPts val="1000"/>
              </a:spcBef>
              <a:spcAft>
                <a:spcPts val="0"/>
              </a:spcAft>
              <a:buSzPts val="1440"/>
              <a:buChar char="►"/>
              <a:defRPr/>
            </a:lvl3pPr>
            <a:lvl4pPr marL="1828800" lvl="3" indent="-320039" algn="l" rtl="0">
              <a:spcBef>
                <a:spcPts val="1000"/>
              </a:spcBef>
              <a:spcAft>
                <a:spcPts val="0"/>
              </a:spcAft>
              <a:buSzPts val="1440"/>
              <a:buChar char="►"/>
              <a:defRPr/>
            </a:lvl4pPr>
            <a:lvl5pPr marL="2286000" lvl="4" indent="-320039" algn="l" rtl="0">
              <a:spcBef>
                <a:spcPts val="1000"/>
              </a:spcBef>
              <a:spcAft>
                <a:spcPts val="0"/>
              </a:spcAft>
              <a:buSzPts val="1440"/>
              <a:buChar char="►"/>
              <a:defRPr/>
            </a:lvl5pPr>
            <a:lvl6pPr marL="2743200" lvl="5" indent="-320039" algn="l" rtl="0">
              <a:spcBef>
                <a:spcPts val="1000"/>
              </a:spcBef>
              <a:spcAft>
                <a:spcPts val="0"/>
              </a:spcAft>
              <a:buSzPts val="1440"/>
              <a:buChar char="►"/>
              <a:defRPr/>
            </a:lvl6pPr>
            <a:lvl7pPr marL="3200400" lvl="6" indent="-320039"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endParaRPr/>
          </a:p>
        </p:txBody>
      </p:sp>
      <p:sp>
        <p:nvSpPr>
          <p:cNvPr id="112" name="Google Shape;112;p5"/>
          <p:cNvSpPr txBox="1">
            <a:spLocks noGrp="1"/>
          </p:cNvSpPr>
          <p:nvPr>
            <p:ph type="body" idx="16"/>
          </p:nvPr>
        </p:nvSpPr>
        <p:spPr>
          <a:xfrm>
            <a:off x="9517923" y="4172761"/>
            <a:ext cx="2139600" cy="344400"/>
          </a:xfrm>
          <a:prstGeom prst="rect">
            <a:avLst/>
          </a:prstGeom>
          <a:noFill/>
          <a:ln>
            <a:noFill/>
          </a:ln>
        </p:spPr>
        <p:txBody>
          <a:bodyPr spcFirstLastPara="1" wrap="square" lIns="91425" tIns="45700" rIns="91425" bIns="45700" anchor="t" anchorCtr="0">
            <a:normAutofit/>
          </a:bodyPr>
          <a:lstStyle>
            <a:lvl1pPr marL="457200" lvl="0" indent="-228600" algn="ctr" rtl="0">
              <a:spcBef>
                <a:spcPts val="1000"/>
              </a:spcBef>
              <a:spcAft>
                <a:spcPts val="0"/>
              </a:spcAft>
              <a:buSzPts val="1600"/>
              <a:buNone/>
              <a:defRPr sz="2000" b="1">
                <a:solidFill>
                  <a:schemeClr val="accent4"/>
                </a:solidFill>
                <a:latin typeface="Trebuchet MS"/>
                <a:ea typeface="Trebuchet MS"/>
                <a:cs typeface="Trebuchet MS"/>
                <a:sym typeface="Trebuchet MS"/>
              </a:defRPr>
            </a:lvl1pPr>
            <a:lvl2pPr marL="914400" lvl="1" indent="-320040" algn="l" rtl="0">
              <a:spcBef>
                <a:spcPts val="1000"/>
              </a:spcBef>
              <a:spcAft>
                <a:spcPts val="0"/>
              </a:spcAft>
              <a:buSzPts val="1440"/>
              <a:buChar char="►"/>
              <a:defRPr/>
            </a:lvl2pPr>
            <a:lvl3pPr marL="1371600" lvl="2" indent="-320039" algn="l" rtl="0">
              <a:spcBef>
                <a:spcPts val="1000"/>
              </a:spcBef>
              <a:spcAft>
                <a:spcPts val="0"/>
              </a:spcAft>
              <a:buSzPts val="1440"/>
              <a:buChar char="►"/>
              <a:defRPr/>
            </a:lvl3pPr>
            <a:lvl4pPr marL="1828800" lvl="3" indent="-320039" algn="l" rtl="0">
              <a:spcBef>
                <a:spcPts val="1000"/>
              </a:spcBef>
              <a:spcAft>
                <a:spcPts val="0"/>
              </a:spcAft>
              <a:buSzPts val="1440"/>
              <a:buChar char="►"/>
              <a:defRPr/>
            </a:lvl4pPr>
            <a:lvl5pPr marL="2286000" lvl="4" indent="-320039" algn="l" rtl="0">
              <a:spcBef>
                <a:spcPts val="1000"/>
              </a:spcBef>
              <a:spcAft>
                <a:spcPts val="0"/>
              </a:spcAft>
              <a:buSzPts val="1440"/>
              <a:buChar char="►"/>
              <a:defRPr/>
            </a:lvl5pPr>
            <a:lvl6pPr marL="2743200" lvl="5" indent="-320039" algn="l" rtl="0">
              <a:spcBef>
                <a:spcPts val="1000"/>
              </a:spcBef>
              <a:spcAft>
                <a:spcPts val="0"/>
              </a:spcAft>
              <a:buSzPts val="1440"/>
              <a:buChar char="►"/>
              <a:defRPr/>
            </a:lvl6pPr>
            <a:lvl7pPr marL="3200400" lvl="6" indent="-320039"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endParaRPr/>
          </a:p>
        </p:txBody>
      </p:sp>
      <p:sp>
        <p:nvSpPr>
          <p:cNvPr id="113" name="Google Shape;113;p5"/>
          <p:cNvSpPr txBox="1">
            <a:spLocks noGrp="1"/>
          </p:cNvSpPr>
          <p:nvPr>
            <p:ph type="body" idx="17"/>
          </p:nvPr>
        </p:nvSpPr>
        <p:spPr>
          <a:xfrm>
            <a:off x="9517923" y="4588259"/>
            <a:ext cx="2139600" cy="344400"/>
          </a:xfrm>
          <a:prstGeom prst="rect">
            <a:avLst/>
          </a:prstGeom>
          <a:noFill/>
          <a:ln>
            <a:noFill/>
          </a:ln>
        </p:spPr>
        <p:txBody>
          <a:bodyPr spcFirstLastPara="1" wrap="square" lIns="91425" tIns="45700" rIns="91425" bIns="45700" anchor="t" anchorCtr="0">
            <a:normAutofit/>
          </a:bodyPr>
          <a:lstStyle>
            <a:lvl1pPr marL="457200" lvl="0" indent="-228600" algn="ctr" rtl="0">
              <a:spcBef>
                <a:spcPts val="1000"/>
              </a:spcBef>
              <a:spcAft>
                <a:spcPts val="0"/>
              </a:spcAft>
              <a:buSzPts val="1280"/>
              <a:buNone/>
              <a:defRPr sz="1600">
                <a:solidFill>
                  <a:schemeClr val="dk1"/>
                </a:solidFill>
                <a:latin typeface="Trebuchet MS"/>
                <a:ea typeface="Trebuchet MS"/>
                <a:cs typeface="Trebuchet MS"/>
                <a:sym typeface="Trebuchet MS"/>
              </a:defRPr>
            </a:lvl1pPr>
            <a:lvl2pPr marL="914400" lvl="1" indent="-320040" algn="l" rtl="0">
              <a:spcBef>
                <a:spcPts val="1000"/>
              </a:spcBef>
              <a:spcAft>
                <a:spcPts val="0"/>
              </a:spcAft>
              <a:buSzPts val="1440"/>
              <a:buChar char="►"/>
              <a:defRPr/>
            </a:lvl2pPr>
            <a:lvl3pPr marL="1371600" lvl="2" indent="-320039" algn="l" rtl="0">
              <a:spcBef>
                <a:spcPts val="1000"/>
              </a:spcBef>
              <a:spcAft>
                <a:spcPts val="0"/>
              </a:spcAft>
              <a:buSzPts val="1440"/>
              <a:buChar char="►"/>
              <a:defRPr/>
            </a:lvl3pPr>
            <a:lvl4pPr marL="1828800" lvl="3" indent="-320039" algn="l" rtl="0">
              <a:spcBef>
                <a:spcPts val="1000"/>
              </a:spcBef>
              <a:spcAft>
                <a:spcPts val="0"/>
              </a:spcAft>
              <a:buSzPts val="1440"/>
              <a:buChar char="►"/>
              <a:defRPr/>
            </a:lvl4pPr>
            <a:lvl5pPr marL="2286000" lvl="4" indent="-320039" algn="l" rtl="0">
              <a:spcBef>
                <a:spcPts val="1000"/>
              </a:spcBef>
              <a:spcAft>
                <a:spcPts val="0"/>
              </a:spcAft>
              <a:buSzPts val="1440"/>
              <a:buChar char="►"/>
              <a:defRPr/>
            </a:lvl5pPr>
            <a:lvl6pPr marL="2743200" lvl="5" indent="-320039" algn="l" rtl="0">
              <a:spcBef>
                <a:spcPts val="1000"/>
              </a:spcBef>
              <a:spcAft>
                <a:spcPts val="0"/>
              </a:spcAft>
              <a:buSzPts val="1440"/>
              <a:buChar char="►"/>
              <a:defRPr/>
            </a:lvl6pPr>
            <a:lvl7pPr marL="3200400" lvl="6" indent="-320039"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endParaRPr/>
          </a:p>
        </p:txBody>
      </p:sp>
      <p:sp>
        <p:nvSpPr>
          <p:cNvPr id="114" name="Google Shape;114;p5"/>
          <p:cNvSpPr>
            <a:spLocks noGrp="1"/>
          </p:cNvSpPr>
          <p:nvPr>
            <p:ph type="pic" idx="18"/>
          </p:nvPr>
        </p:nvSpPr>
        <p:spPr>
          <a:xfrm>
            <a:off x="878337" y="2555551"/>
            <a:ext cx="1485000" cy="1280100"/>
          </a:xfrm>
          <a:prstGeom prst="rect">
            <a:avLst/>
          </a:prstGeom>
          <a:noFill/>
          <a:ln>
            <a:noFill/>
          </a:ln>
        </p:spPr>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15"/>
        <p:cNvGrpSpPr/>
        <p:nvPr/>
      </p:nvGrpSpPr>
      <p:grpSpPr>
        <a:xfrm>
          <a:off x="0" y="0"/>
          <a:ext cx="0" cy="0"/>
          <a:chOff x="0" y="0"/>
          <a:chExt cx="0" cy="0"/>
        </a:xfrm>
      </p:grpSpPr>
      <p:grpSp>
        <p:nvGrpSpPr>
          <p:cNvPr id="116" name="Google Shape;116;p6"/>
          <p:cNvGrpSpPr/>
          <p:nvPr/>
        </p:nvGrpSpPr>
        <p:grpSpPr>
          <a:xfrm>
            <a:off x="0" y="-8467"/>
            <a:ext cx="12192133" cy="6866580"/>
            <a:chOff x="0" y="-8467"/>
            <a:chExt cx="12192133" cy="6866580"/>
          </a:xfrm>
        </p:grpSpPr>
        <p:sp>
          <p:nvSpPr>
            <p:cNvPr id="117" name="Google Shape;117;p6"/>
            <p:cNvSpPr/>
            <p:nvPr/>
          </p:nvSpPr>
          <p:spPr>
            <a:xfrm>
              <a:off x="0" y="-7862"/>
              <a:ext cx="863600" cy="5698067"/>
            </a:xfrm>
            <a:custGeom>
              <a:avLst/>
              <a:gdLst/>
              <a:ahLst/>
              <a:cxnLst/>
              <a:rect l="l" t="t" r="r" b="b"/>
              <a:pathLst>
                <a:path w="863600" h="5698067" extrusionOk="0">
                  <a:moveTo>
                    <a:pt x="0" y="8467"/>
                  </a:moveTo>
                  <a:lnTo>
                    <a:pt x="863600" y="0"/>
                  </a:lnTo>
                  <a:lnTo>
                    <a:pt x="863600" y="16934"/>
                  </a:lnTo>
                  <a:lnTo>
                    <a:pt x="0" y="5698067"/>
                  </a:lnTo>
                  <a:lnTo>
                    <a:pt x="0" y="8467"/>
                  </a:lnTo>
                  <a:close/>
                </a:path>
              </a:pathLst>
            </a:custGeom>
            <a:solidFill>
              <a:schemeClr val="accent1">
                <a:alpha val="69800"/>
              </a:schemeClr>
            </a:solidFill>
            <a:ln>
              <a:noFill/>
            </a:ln>
          </p:spPr>
        </p:sp>
        <p:cxnSp>
          <p:nvCxnSpPr>
            <p:cNvPr id="118" name="Google Shape;118;p6"/>
            <p:cNvCxnSpPr/>
            <p:nvPr/>
          </p:nvCxnSpPr>
          <p:spPr>
            <a:xfrm>
              <a:off x="9371012" y="0"/>
              <a:ext cx="1219200" cy="6858000"/>
            </a:xfrm>
            <a:prstGeom prst="straightConnector1">
              <a:avLst/>
            </a:prstGeom>
            <a:noFill/>
            <a:ln w="9525" cap="flat" cmpd="sng">
              <a:solidFill>
                <a:schemeClr val="accent1">
                  <a:alpha val="69800"/>
                </a:schemeClr>
              </a:solidFill>
              <a:prstDash val="solid"/>
              <a:round/>
              <a:headEnd type="none" w="sm" len="sm"/>
              <a:tailEnd type="none" w="sm" len="sm"/>
            </a:ln>
          </p:spPr>
        </p:cxnSp>
        <p:cxnSp>
          <p:nvCxnSpPr>
            <p:cNvPr id="119" name="Google Shape;119;p6"/>
            <p:cNvCxnSpPr/>
            <p:nvPr/>
          </p:nvCxnSpPr>
          <p:spPr>
            <a:xfrm flipH="1">
              <a:off x="7425125" y="3681413"/>
              <a:ext cx="4763700" cy="3176700"/>
            </a:xfrm>
            <a:prstGeom prst="straightConnector1">
              <a:avLst/>
            </a:prstGeom>
            <a:noFill/>
            <a:ln w="9525" cap="flat" cmpd="sng">
              <a:solidFill>
                <a:schemeClr val="accent1">
                  <a:alpha val="69800"/>
                </a:schemeClr>
              </a:solidFill>
              <a:prstDash val="solid"/>
              <a:round/>
              <a:headEnd type="none" w="sm" len="sm"/>
              <a:tailEnd type="none" w="sm" len="sm"/>
            </a:ln>
          </p:spPr>
        </p:cxnSp>
        <p:sp>
          <p:nvSpPr>
            <p:cNvPr id="120" name="Google Shape;120;p6"/>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5690"/>
              </a:schemeClr>
            </a:solidFill>
            <a:ln>
              <a:noFill/>
            </a:ln>
          </p:spPr>
        </p:sp>
        <p:sp>
          <p:nvSpPr>
            <p:cNvPr id="121" name="Google Shape;121;p6"/>
            <p:cNvSpPr/>
            <p:nvPr/>
          </p:nvSpPr>
          <p:spPr>
            <a:xfrm>
              <a:off x="9603442" y="-8467"/>
              <a:ext cx="258617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22" name="Google Shape;122;p6"/>
            <p:cNvSpPr/>
            <p:nvPr/>
          </p:nvSpPr>
          <p:spPr>
            <a:xfrm>
              <a:off x="8932333" y="3048000"/>
              <a:ext cx="3259800" cy="3810000"/>
            </a:xfrm>
            <a:prstGeom prst="triangle">
              <a:avLst>
                <a:gd name="adj" fmla="val 100000"/>
              </a:avLst>
            </a:prstGeom>
            <a:solidFill>
              <a:srgbClr val="16B0E3">
                <a:alpha val="6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6"/>
            <p:cNvSpPr/>
            <p:nvPr/>
          </p:nvSpPr>
          <p:spPr>
            <a:xfrm>
              <a:off x="9334500" y="-8467"/>
              <a:ext cx="2850868"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16B0E3">
                <a:alpha val="49800"/>
              </a:srgbClr>
            </a:solidFill>
            <a:ln>
              <a:noFill/>
            </a:ln>
          </p:spPr>
        </p:sp>
        <p:sp>
          <p:nvSpPr>
            <p:cNvPr id="124" name="Google Shape;124;p6"/>
            <p:cNvSpPr/>
            <p:nvPr/>
          </p:nvSpPr>
          <p:spPr>
            <a:xfrm>
              <a:off x="10898730" y="-8467"/>
              <a:ext cx="1290094" cy="6858000"/>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chemeClr val="accent2">
                <a:alpha val="69800"/>
              </a:schemeClr>
            </a:solidFill>
            <a:ln>
              <a:noFill/>
            </a:ln>
          </p:spPr>
        </p:sp>
        <p:sp>
          <p:nvSpPr>
            <p:cNvPr id="125" name="Google Shape;125;p6"/>
            <p:cNvSpPr/>
            <p:nvPr/>
          </p:nvSpPr>
          <p:spPr>
            <a:xfrm>
              <a:off x="10938999" y="-8467"/>
              <a:ext cx="1249825" cy="6858000"/>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126" name="Google Shape;126;p6"/>
            <p:cNvSpPr/>
            <p:nvPr/>
          </p:nvSpPr>
          <p:spPr>
            <a:xfrm>
              <a:off x="10371666" y="3589867"/>
              <a:ext cx="1817100" cy="3268200"/>
            </a:xfrm>
            <a:prstGeom prst="triangle">
              <a:avLst>
                <a:gd name="adj" fmla="val 100000"/>
              </a:avLst>
            </a:prstGeom>
            <a:solidFill>
              <a:srgbClr val="16B0E3">
                <a:alpha val="6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 name="Google Shape;127;p6"/>
          <p:cNvSpPr txBox="1">
            <a:spLocks noGrp="1"/>
          </p:cNvSpPr>
          <p:nvPr>
            <p:ph type="ctrTitle"/>
          </p:nvPr>
        </p:nvSpPr>
        <p:spPr>
          <a:xfrm>
            <a:off x="1507067" y="2404534"/>
            <a:ext cx="7767000" cy="1646400"/>
          </a:xfrm>
          <a:prstGeom prst="rect">
            <a:avLst/>
          </a:prstGeom>
          <a:noFill/>
          <a:ln>
            <a:noFill/>
          </a:ln>
        </p:spPr>
        <p:txBody>
          <a:bodyPr spcFirstLastPara="1" wrap="square" lIns="91425" tIns="45700" rIns="91425" bIns="45700" anchor="b" anchorCtr="0">
            <a:noAutofit/>
          </a:bodyPr>
          <a:lstStyle>
            <a:lvl1pPr lvl="0" algn="r" rtl="0">
              <a:spcBef>
                <a:spcPts val="0"/>
              </a:spcBef>
              <a:spcAft>
                <a:spcPts val="0"/>
              </a:spcAft>
              <a:buClr>
                <a:schemeClr val="accent1"/>
              </a:buClr>
              <a:buSzPts val="5400"/>
              <a:buFont typeface="Trebuchet MS"/>
              <a:buNone/>
              <a:defRPr sz="5400">
                <a:solidFill>
                  <a:schemeClr val="accent1"/>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8" name="Google Shape;128;p6"/>
          <p:cNvSpPr txBox="1">
            <a:spLocks noGrp="1"/>
          </p:cNvSpPr>
          <p:nvPr>
            <p:ph type="subTitle" idx="1"/>
          </p:nvPr>
        </p:nvSpPr>
        <p:spPr>
          <a:xfrm>
            <a:off x="1507067" y="4050833"/>
            <a:ext cx="7767000" cy="1096800"/>
          </a:xfrm>
          <a:prstGeom prst="rect">
            <a:avLst/>
          </a:prstGeom>
          <a:noFill/>
          <a:ln>
            <a:noFill/>
          </a:ln>
        </p:spPr>
        <p:txBody>
          <a:bodyPr spcFirstLastPara="1" wrap="square" lIns="91425" tIns="45700" rIns="91425" bIns="45700" anchor="t" anchorCtr="0">
            <a:normAutofit/>
          </a:bodyPr>
          <a:lstStyle>
            <a:lvl1pPr lvl="0" algn="r" rtl="0">
              <a:spcBef>
                <a:spcPts val="1000"/>
              </a:spcBef>
              <a:spcAft>
                <a:spcPts val="0"/>
              </a:spcAft>
              <a:buSzPts val="1440"/>
              <a:buNone/>
              <a:defRPr>
                <a:solidFill>
                  <a:srgbClr val="7F7F7F"/>
                </a:solidFill>
              </a:defRPr>
            </a:lvl1pPr>
            <a:lvl2pPr lvl="1" algn="ctr" rtl="0">
              <a:spcBef>
                <a:spcPts val="1000"/>
              </a:spcBef>
              <a:spcAft>
                <a:spcPts val="0"/>
              </a:spcAft>
              <a:buSzPts val="1280"/>
              <a:buNone/>
              <a:defRPr>
                <a:solidFill>
                  <a:srgbClr val="888888"/>
                </a:solidFill>
              </a:defRPr>
            </a:lvl2pPr>
            <a:lvl3pPr lvl="2" algn="ctr" rtl="0">
              <a:spcBef>
                <a:spcPts val="1000"/>
              </a:spcBef>
              <a:spcAft>
                <a:spcPts val="0"/>
              </a:spcAft>
              <a:buSzPts val="1120"/>
              <a:buNone/>
              <a:defRPr>
                <a:solidFill>
                  <a:srgbClr val="888888"/>
                </a:solidFill>
              </a:defRPr>
            </a:lvl3pPr>
            <a:lvl4pPr lvl="3" algn="ctr" rtl="0">
              <a:spcBef>
                <a:spcPts val="1000"/>
              </a:spcBef>
              <a:spcAft>
                <a:spcPts val="0"/>
              </a:spcAft>
              <a:buSzPts val="960"/>
              <a:buNone/>
              <a:defRPr>
                <a:solidFill>
                  <a:srgbClr val="888888"/>
                </a:solidFill>
              </a:defRPr>
            </a:lvl4pPr>
            <a:lvl5pPr lvl="4" algn="ctr" rtl="0">
              <a:spcBef>
                <a:spcPts val="1000"/>
              </a:spcBef>
              <a:spcAft>
                <a:spcPts val="0"/>
              </a:spcAft>
              <a:buSzPts val="960"/>
              <a:buNone/>
              <a:defRPr>
                <a:solidFill>
                  <a:srgbClr val="888888"/>
                </a:solidFill>
              </a:defRPr>
            </a:lvl5pPr>
            <a:lvl6pPr lvl="5" algn="ctr" rtl="0">
              <a:spcBef>
                <a:spcPts val="1000"/>
              </a:spcBef>
              <a:spcAft>
                <a:spcPts val="0"/>
              </a:spcAft>
              <a:buSzPts val="960"/>
              <a:buNone/>
              <a:defRPr>
                <a:solidFill>
                  <a:srgbClr val="888888"/>
                </a:solidFill>
              </a:defRPr>
            </a:lvl6pPr>
            <a:lvl7pPr lvl="6" algn="ctr" rtl="0">
              <a:spcBef>
                <a:spcPts val="1000"/>
              </a:spcBef>
              <a:spcAft>
                <a:spcPts val="0"/>
              </a:spcAft>
              <a:buSzPts val="960"/>
              <a:buNone/>
              <a:defRPr>
                <a:solidFill>
                  <a:srgbClr val="888888"/>
                </a:solidFill>
              </a:defRPr>
            </a:lvl7pPr>
            <a:lvl8pPr lvl="7" algn="ctr" rtl="0">
              <a:spcBef>
                <a:spcPts val="1000"/>
              </a:spcBef>
              <a:spcAft>
                <a:spcPts val="0"/>
              </a:spcAft>
              <a:buSzPts val="960"/>
              <a:buNone/>
              <a:defRPr>
                <a:solidFill>
                  <a:srgbClr val="888888"/>
                </a:solidFill>
              </a:defRPr>
            </a:lvl8pPr>
            <a:lvl9pPr lvl="8" algn="ctr" rtl="0">
              <a:spcBef>
                <a:spcPts val="1000"/>
              </a:spcBef>
              <a:spcAft>
                <a:spcPts val="0"/>
              </a:spcAft>
              <a:buSzPts val="960"/>
              <a:buNone/>
              <a:defRPr>
                <a:solidFill>
                  <a:srgbClr val="888888"/>
                </a:solidFill>
              </a:defRPr>
            </a:lvl9pPr>
          </a:lstStyle>
          <a:p>
            <a:endParaRPr/>
          </a:p>
        </p:txBody>
      </p:sp>
      <p:sp>
        <p:nvSpPr>
          <p:cNvPr id="129" name="Google Shape;129;p6"/>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0" name="Google Shape;130;p6"/>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1" name="Google Shape;131;p6"/>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2"/>
        <p:cNvGrpSpPr/>
        <p:nvPr/>
      </p:nvGrpSpPr>
      <p:grpSpPr>
        <a:xfrm>
          <a:off x="0" y="0"/>
          <a:ext cx="0" cy="0"/>
          <a:chOff x="0" y="0"/>
          <a:chExt cx="0" cy="0"/>
        </a:xfrm>
      </p:grpSpPr>
      <p:sp>
        <p:nvSpPr>
          <p:cNvPr id="133" name="Google Shape;133;p7"/>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t" anchorCtr="0">
            <a:normAutofit/>
          </a:bodyPr>
          <a:lstStyle>
            <a:lvl1pPr lvl="0" algn="l" rtl="0">
              <a:spcBef>
                <a:spcPts val="0"/>
              </a:spcBef>
              <a:spcAft>
                <a:spcPts val="0"/>
              </a:spcAft>
              <a:buClr>
                <a:schemeClr val="accent1"/>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4" name="Google Shape;134;p7"/>
          <p:cNvSpPr txBox="1">
            <a:spLocks noGrp="1"/>
          </p:cNvSpPr>
          <p:nvPr>
            <p:ph type="body" idx="1"/>
          </p:nvPr>
        </p:nvSpPr>
        <p:spPr>
          <a:xfrm>
            <a:off x="677334" y="2160589"/>
            <a:ext cx="8596800" cy="3880800"/>
          </a:xfrm>
          <a:prstGeom prst="rect">
            <a:avLst/>
          </a:prstGeom>
          <a:noFill/>
          <a:ln>
            <a:noFill/>
          </a:ln>
        </p:spPr>
        <p:txBody>
          <a:bodyPr spcFirstLastPara="1" wrap="square" lIns="91425" tIns="45700" rIns="91425" bIns="45700" anchor="t" anchorCtr="0">
            <a:normAutofit/>
          </a:bodyPr>
          <a:lstStyle>
            <a:lvl1pPr marL="457200" lvl="0" indent="-320040" algn="l" rtl="0">
              <a:spcBef>
                <a:spcPts val="1000"/>
              </a:spcBef>
              <a:spcAft>
                <a:spcPts val="0"/>
              </a:spcAft>
              <a:buSzPts val="1440"/>
              <a:buChar char="►"/>
              <a:defRPr/>
            </a:lvl1pPr>
            <a:lvl2pPr marL="914400" lvl="1" indent="-320040" algn="l" rtl="0">
              <a:spcBef>
                <a:spcPts val="1000"/>
              </a:spcBef>
              <a:spcAft>
                <a:spcPts val="0"/>
              </a:spcAft>
              <a:buSzPts val="1440"/>
              <a:buChar char="►"/>
              <a:defRPr/>
            </a:lvl2pPr>
            <a:lvl3pPr marL="1371600" lvl="2" indent="-320039" algn="l" rtl="0">
              <a:spcBef>
                <a:spcPts val="1000"/>
              </a:spcBef>
              <a:spcAft>
                <a:spcPts val="0"/>
              </a:spcAft>
              <a:buSzPts val="1440"/>
              <a:buChar char="►"/>
              <a:defRPr/>
            </a:lvl3pPr>
            <a:lvl4pPr marL="1828800" lvl="3" indent="-320039" algn="l" rtl="0">
              <a:spcBef>
                <a:spcPts val="1000"/>
              </a:spcBef>
              <a:spcAft>
                <a:spcPts val="0"/>
              </a:spcAft>
              <a:buSzPts val="1440"/>
              <a:buChar char="►"/>
              <a:defRPr/>
            </a:lvl4pPr>
            <a:lvl5pPr marL="2286000" lvl="4" indent="-320039" algn="l" rtl="0">
              <a:spcBef>
                <a:spcPts val="1000"/>
              </a:spcBef>
              <a:spcAft>
                <a:spcPts val="0"/>
              </a:spcAft>
              <a:buSzPts val="1440"/>
              <a:buChar char="►"/>
              <a:defRPr/>
            </a:lvl5pPr>
            <a:lvl6pPr marL="2743200" lvl="5" indent="-320039" algn="l" rtl="0">
              <a:spcBef>
                <a:spcPts val="1000"/>
              </a:spcBef>
              <a:spcAft>
                <a:spcPts val="0"/>
              </a:spcAft>
              <a:buSzPts val="1440"/>
              <a:buChar char="►"/>
              <a:defRPr/>
            </a:lvl6pPr>
            <a:lvl7pPr marL="3200400" lvl="6" indent="-320039"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endParaRPr/>
          </a:p>
        </p:txBody>
      </p:sp>
      <p:sp>
        <p:nvSpPr>
          <p:cNvPr id="135" name="Google Shape;135;p7"/>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6" name="Google Shape;136;p7"/>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7" name="Google Shape;137;p7"/>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8"/>
        <p:cNvGrpSpPr/>
        <p:nvPr/>
      </p:nvGrpSpPr>
      <p:grpSpPr>
        <a:xfrm>
          <a:off x="0" y="0"/>
          <a:ext cx="0" cy="0"/>
          <a:chOff x="0" y="0"/>
          <a:chExt cx="0" cy="0"/>
        </a:xfrm>
      </p:grpSpPr>
      <p:sp>
        <p:nvSpPr>
          <p:cNvPr id="139" name="Google Shape;139;p8"/>
          <p:cNvSpPr txBox="1">
            <a:spLocks noGrp="1"/>
          </p:cNvSpPr>
          <p:nvPr>
            <p:ph type="title"/>
          </p:nvPr>
        </p:nvSpPr>
        <p:spPr>
          <a:xfrm>
            <a:off x="677335" y="2700867"/>
            <a:ext cx="8596800" cy="18267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accent1"/>
              </a:buClr>
              <a:buSzPts val="4000"/>
              <a:buFont typeface="Trebuchet MS"/>
              <a:buNone/>
              <a:defRPr sz="4000" b="0" cap="none"/>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0" name="Google Shape;140;p8"/>
          <p:cNvSpPr txBox="1">
            <a:spLocks noGrp="1"/>
          </p:cNvSpPr>
          <p:nvPr>
            <p:ph type="body" idx="1"/>
          </p:nvPr>
        </p:nvSpPr>
        <p:spPr>
          <a:xfrm>
            <a:off x="677335" y="4527448"/>
            <a:ext cx="8596800" cy="860400"/>
          </a:xfrm>
          <a:prstGeom prst="rect">
            <a:avLst/>
          </a:prstGeom>
          <a:noFill/>
          <a:ln>
            <a:noFill/>
          </a:ln>
        </p:spPr>
        <p:txBody>
          <a:bodyPr spcFirstLastPara="1" wrap="square" lIns="91425" tIns="45700" rIns="91425" bIns="45700" anchor="t" anchorCtr="0">
            <a:normAutofit/>
          </a:bodyPr>
          <a:lstStyle>
            <a:lvl1pPr marL="457200" lvl="0" indent="-228600" algn="l" rtl="0">
              <a:spcBef>
                <a:spcPts val="1000"/>
              </a:spcBef>
              <a:spcAft>
                <a:spcPts val="0"/>
              </a:spcAft>
              <a:buSzPts val="1600"/>
              <a:buNone/>
              <a:defRPr sz="2000">
                <a:solidFill>
                  <a:srgbClr val="7F7F7F"/>
                </a:solidFill>
              </a:defRPr>
            </a:lvl1pPr>
            <a:lvl2pPr marL="914400" lvl="1" indent="-228600" algn="l" rtl="0">
              <a:spcBef>
                <a:spcPts val="1000"/>
              </a:spcBef>
              <a:spcAft>
                <a:spcPts val="0"/>
              </a:spcAft>
              <a:buSzPts val="1440"/>
              <a:buNone/>
              <a:defRPr sz="1800">
                <a:solidFill>
                  <a:srgbClr val="888888"/>
                </a:solidFill>
              </a:defRPr>
            </a:lvl2pPr>
            <a:lvl3pPr marL="1371600" lvl="2" indent="-228600" algn="l" rtl="0">
              <a:spcBef>
                <a:spcPts val="1000"/>
              </a:spcBef>
              <a:spcAft>
                <a:spcPts val="0"/>
              </a:spcAft>
              <a:buSzPts val="1280"/>
              <a:buNone/>
              <a:defRPr sz="1600">
                <a:solidFill>
                  <a:srgbClr val="888888"/>
                </a:solidFill>
              </a:defRPr>
            </a:lvl3pPr>
            <a:lvl4pPr marL="1828800" lvl="3" indent="-228600" algn="l" rtl="0">
              <a:spcBef>
                <a:spcPts val="1000"/>
              </a:spcBef>
              <a:spcAft>
                <a:spcPts val="0"/>
              </a:spcAft>
              <a:buSzPts val="1120"/>
              <a:buNone/>
              <a:defRPr sz="1400">
                <a:solidFill>
                  <a:srgbClr val="888888"/>
                </a:solidFill>
              </a:defRPr>
            </a:lvl4pPr>
            <a:lvl5pPr marL="2286000" lvl="4" indent="-228600" algn="l" rtl="0">
              <a:spcBef>
                <a:spcPts val="1000"/>
              </a:spcBef>
              <a:spcAft>
                <a:spcPts val="0"/>
              </a:spcAft>
              <a:buSzPts val="1120"/>
              <a:buNone/>
              <a:defRPr sz="1400">
                <a:solidFill>
                  <a:srgbClr val="888888"/>
                </a:solidFill>
              </a:defRPr>
            </a:lvl5pPr>
            <a:lvl6pPr marL="2743200" lvl="5" indent="-228600" algn="l" rtl="0">
              <a:spcBef>
                <a:spcPts val="1000"/>
              </a:spcBef>
              <a:spcAft>
                <a:spcPts val="0"/>
              </a:spcAft>
              <a:buSzPts val="1120"/>
              <a:buNone/>
              <a:defRPr sz="1400">
                <a:solidFill>
                  <a:srgbClr val="888888"/>
                </a:solidFill>
              </a:defRPr>
            </a:lvl6pPr>
            <a:lvl7pPr marL="3200400" lvl="6" indent="-228600" algn="l" rtl="0">
              <a:spcBef>
                <a:spcPts val="1000"/>
              </a:spcBef>
              <a:spcAft>
                <a:spcPts val="0"/>
              </a:spcAft>
              <a:buSzPts val="1120"/>
              <a:buNone/>
              <a:defRPr sz="1400">
                <a:solidFill>
                  <a:srgbClr val="888888"/>
                </a:solidFill>
              </a:defRPr>
            </a:lvl7pPr>
            <a:lvl8pPr marL="3657600" lvl="7" indent="-228600" algn="l" rtl="0">
              <a:spcBef>
                <a:spcPts val="1000"/>
              </a:spcBef>
              <a:spcAft>
                <a:spcPts val="0"/>
              </a:spcAft>
              <a:buSzPts val="1120"/>
              <a:buNone/>
              <a:defRPr sz="1400">
                <a:solidFill>
                  <a:srgbClr val="888888"/>
                </a:solidFill>
              </a:defRPr>
            </a:lvl8pPr>
            <a:lvl9pPr marL="4114800" lvl="8" indent="-228600" algn="l" rtl="0">
              <a:spcBef>
                <a:spcPts val="1000"/>
              </a:spcBef>
              <a:spcAft>
                <a:spcPts val="0"/>
              </a:spcAft>
              <a:buSzPts val="1120"/>
              <a:buNone/>
              <a:defRPr sz="1400">
                <a:solidFill>
                  <a:srgbClr val="888888"/>
                </a:solidFill>
              </a:defRPr>
            </a:lvl9pPr>
          </a:lstStyle>
          <a:p>
            <a:endParaRPr/>
          </a:p>
        </p:txBody>
      </p:sp>
      <p:sp>
        <p:nvSpPr>
          <p:cNvPr id="141" name="Google Shape;141;p8"/>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2" name="Google Shape;142;p8"/>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3" name="Google Shape;143;p8"/>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44"/>
        <p:cNvGrpSpPr/>
        <p:nvPr/>
      </p:nvGrpSpPr>
      <p:grpSpPr>
        <a:xfrm>
          <a:off x="0" y="0"/>
          <a:ext cx="0" cy="0"/>
          <a:chOff x="0" y="0"/>
          <a:chExt cx="0" cy="0"/>
        </a:xfrm>
      </p:grpSpPr>
      <p:sp>
        <p:nvSpPr>
          <p:cNvPr id="145" name="Google Shape;145;p9"/>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t" anchorCtr="0">
            <a:normAutofit/>
          </a:bodyPr>
          <a:lstStyle>
            <a:lvl1pPr lvl="0" algn="l" rtl="0">
              <a:spcBef>
                <a:spcPts val="0"/>
              </a:spcBef>
              <a:spcAft>
                <a:spcPts val="0"/>
              </a:spcAft>
              <a:buClr>
                <a:schemeClr val="accent1"/>
              </a:buClr>
              <a:buSzPts val="18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6" name="Google Shape;146;p9"/>
          <p:cNvSpPr txBox="1">
            <a:spLocks noGrp="1"/>
          </p:cNvSpPr>
          <p:nvPr>
            <p:ph type="body" idx="1"/>
          </p:nvPr>
        </p:nvSpPr>
        <p:spPr>
          <a:xfrm>
            <a:off x="677334" y="2160589"/>
            <a:ext cx="4184100" cy="3880800"/>
          </a:xfrm>
          <a:prstGeom prst="rect">
            <a:avLst/>
          </a:prstGeom>
          <a:noFill/>
          <a:ln>
            <a:noFill/>
          </a:ln>
        </p:spPr>
        <p:txBody>
          <a:bodyPr spcFirstLastPara="1" wrap="square" lIns="91425" tIns="45700" rIns="91425" bIns="45700" anchor="t" anchorCtr="0">
            <a:normAutofit/>
          </a:bodyPr>
          <a:lstStyle>
            <a:lvl1pPr marL="457200" lvl="0" indent="-320040" algn="l" rtl="0">
              <a:spcBef>
                <a:spcPts val="1000"/>
              </a:spcBef>
              <a:spcAft>
                <a:spcPts val="0"/>
              </a:spcAft>
              <a:buSzPts val="1440"/>
              <a:buChar char="►"/>
              <a:defRPr/>
            </a:lvl1pPr>
            <a:lvl2pPr marL="914400" lvl="1" indent="-320040" algn="l" rtl="0">
              <a:spcBef>
                <a:spcPts val="1000"/>
              </a:spcBef>
              <a:spcAft>
                <a:spcPts val="0"/>
              </a:spcAft>
              <a:buSzPts val="1440"/>
              <a:buChar char="►"/>
              <a:defRPr/>
            </a:lvl2pPr>
            <a:lvl3pPr marL="1371600" lvl="2" indent="-320039" algn="l" rtl="0">
              <a:spcBef>
                <a:spcPts val="1000"/>
              </a:spcBef>
              <a:spcAft>
                <a:spcPts val="0"/>
              </a:spcAft>
              <a:buSzPts val="1440"/>
              <a:buChar char="►"/>
              <a:defRPr/>
            </a:lvl3pPr>
            <a:lvl4pPr marL="1828800" lvl="3" indent="-320039" algn="l" rtl="0">
              <a:spcBef>
                <a:spcPts val="1000"/>
              </a:spcBef>
              <a:spcAft>
                <a:spcPts val="0"/>
              </a:spcAft>
              <a:buSzPts val="1440"/>
              <a:buChar char="►"/>
              <a:defRPr/>
            </a:lvl4pPr>
            <a:lvl5pPr marL="2286000" lvl="4" indent="-320039" algn="l" rtl="0">
              <a:spcBef>
                <a:spcPts val="1000"/>
              </a:spcBef>
              <a:spcAft>
                <a:spcPts val="0"/>
              </a:spcAft>
              <a:buSzPts val="1440"/>
              <a:buChar char="►"/>
              <a:defRPr/>
            </a:lvl5pPr>
            <a:lvl6pPr marL="2743200" lvl="5" indent="-320039" algn="l" rtl="0">
              <a:spcBef>
                <a:spcPts val="1000"/>
              </a:spcBef>
              <a:spcAft>
                <a:spcPts val="0"/>
              </a:spcAft>
              <a:buSzPts val="1440"/>
              <a:buChar char="►"/>
              <a:defRPr/>
            </a:lvl6pPr>
            <a:lvl7pPr marL="3200400" lvl="6" indent="-320039"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endParaRPr/>
          </a:p>
        </p:txBody>
      </p:sp>
      <p:sp>
        <p:nvSpPr>
          <p:cNvPr id="147" name="Google Shape;147;p9"/>
          <p:cNvSpPr txBox="1">
            <a:spLocks noGrp="1"/>
          </p:cNvSpPr>
          <p:nvPr>
            <p:ph type="body" idx="2"/>
          </p:nvPr>
        </p:nvSpPr>
        <p:spPr>
          <a:xfrm>
            <a:off x="5089970" y="2160589"/>
            <a:ext cx="4184100" cy="3880800"/>
          </a:xfrm>
          <a:prstGeom prst="rect">
            <a:avLst/>
          </a:prstGeom>
          <a:noFill/>
          <a:ln>
            <a:noFill/>
          </a:ln>
        </p:spPr>
        <p:txBody>
          <a:bodyPr spcFirstLastPara="1" wrap="square" lIns="91425" tIns="45700" rIns="91425" bIns="45700" anchor="t" anchorCtr="0">
            <a:normAutofit/>
          </a:bodyPr>
          <a:lstStyle>
            <a:lvl1pPr marL="457200" lvl="0" indent="-320040" algn="l" rtl="0">
              <a:spcBef>
                <a:spcPts val="1000"/>
              </a:spcBef>
              <a:spcAft>
                <a:spcPts val="0"/>
              </a:spcAft>
              <a:buSzPts val="1440"/>
              <a:buChar char="►"/>
              <a:defRPr/>
            </a:lvl1pPr>
            <a:lvl2pPr marL="914400" lvl="1" indent="-320040" algn="l" rtl="0">
              <a:spcBef>
                <a:spcPts val="1000"/>
              </a:spcBef>
              <a:spcAft>
                <a:spcPts val="0"/>
              </a:spcAft>
              <a:buSzPts val="1440"/>
              <a:buChar char="►"/>
              <a:defRPr/>
            </a:lvl2pPr>
            <a:lvl3pPr marL="1371600" lvl="2" indent="-320039" algn="l" rtl="0">
              <a:spcBef>
                <a:spcPts val="1000"/>
              </a:spcBef>
              <a:spcAft>
                <a:spcPts val="0"/>
              </a:spcAft>
              <a:buSzPts val="1440"/>
              <a:buChar char="►"/>
              <a:defRPr/>
            </a:lvl3pPr>
            <a:lvl4pPr marL="1828800" lvl="3" indent="-320039" algn="l" rtl="0">
              <a:spcBef>
                <a:spcPts val="1000"/>
              </a:spcBef>
              <a:spcAft>
                <a:spcPts val="0"/>
              </a:spcAft>
              <a:buSzPts val="1440"/>
              <a:buChar char="►"/>
              <a:defRPr/>
            </a:lvl4pPr>
            <a:lvl5pPr marL="2286000" lvl="4" indent="-320039" algn="l" rtl="0">
              <a:spcBef>
                <a:spcPts val="1000"/>
              </a:spcBef>
              <a:spcAft>
                <a:spcPts val="0"/>
              </a:spcAft>
              <a:buSzPts val="1440"/>
              <a:buChar char="►"/>
              <a:defRPr/>
            </a:lvl5pPr>
            <a:lvl6pPr marL="2743200" lvl="5" indent="-320039" algn="l" rtl="0">
              <a:spcBef>
                <a:spcPts val="1000"/>
              </a:spcBef>
              <a:spcAft>
                <a:spcPts val="0"/>
              </a:spcAft>
              <a:buSzPts val="1440"/>
              <a:buChar char="►"/>
              <a:defRPr/>
            </a:lvl6pPr>
            <a:lvl7pPr marL="3200400" lvl="6" indent="-320039"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endParaRPr/>
          </a:p>
        </p:txBody>
      </p:sp>
      <p:sp>
        <p:nvSpPr>
          <p:cNvPr id="148" name="Google Shape;148;p9"/>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9" name="Google Shape;149;p9"/>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0" name="Google Shape;150;p9"/>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51"/>
        <p:cNvGrpSpPr/>
        <p:nvPr/>
      </p:nvGrpSpPr>
      <p:grpSpPr>
        <a:xfrm>
          <a:off x="0" y="0"/>
          <a:ext cx="0" cy="0"/>
          <a:chOff x="0" y="0"/>
          <a:chExt cx="0" cy="0"/>
        </a:xfrm>
      </p:grpSpPr>
      <p:sp>
        <p:nvSpPr>
          <p:cNvPr id="152" name="Google Shape;152;p10"/>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t" anchorCtr="0">
            <a:normAutofit/>
          </a:bodyPr>
          <a:lstStyle>
            <a:lvl1pPr lvl="0" algn="l" rtl="0">
              <a:spcBef>
                <a:spcPts val="0"/>
              </a:spcBef>
              <a:spcAft>
                <a:spcPts val="0"/>
              </a:spcAft>
              <a:buClr>
                <a:schemeClr val="accent1"/>
              </a:buClr>
              <a:buSzPts val="3600"/>
              <a:buFont typeface="Trebuchet MS"/>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3" name="Google Shape;153;p10"/>
          <p:cNvSpPr txBox="1">
            <a:spLocks noGrp="1"/>
          </p:cNvSpPr>
          <p:nvPr>
            <p:ph type="body" idx="1"/>
          </p:nvPr>
        </p:nvSpPr>
        <p:spPr>
          <a:xfrm>
            <a:off x="675745" y="2160983"/>
            <a:ext cx="4185600" cy="576300"/>
          </a:xfrm>
          <a:prstGeom prst="rect">
            <a:avLst/>
          </a:prstGeom>
          <a:noFill/>
          <a:ln>
            <a:noFill/>
          </a:ln>
        </p:spPr>
        <p:txBody>
          <a:bodyPr spcFirstLastPara="1" wrap="square" lIns="91425" tIns="45700" rIns="91425" bIns="45700" anchor="b" anchorCtr="0">
            <a:noAutofit/>
          </a:bodyPr>
          <a:lstStyle>
            <a:lvl1pPr marL="457200" lvl="0" indent="-228600" algn="l" rtl="0">
              <a:spcBef>
                <a:spcPts val="1000"/>
              </a:spcBef>
              <a:spcAft>
                <a:spcPts val="0"/>
              </a:spcAft>
              <a:buSzPts val="1920"/>
              <a:buNone/>
              <a:defRPr sz="2400" b="0"/>
            </a:lvl1pPr>
            <a:lvl2pPr marL="914400" lvl="1" indent="-228600" algn="l" rtl="0">
              <a:spcBef>
                <a:spcPts val="1000"/>
              </a:spcBef>
              <a:spcAft>
                <a:spcPts val="0"/>
              </a:spcAft>
              <a:buSzPts val="1600"/>
              <a:buNone/>
              <a:defRPr sz="2000" b="1"/>
            </a:lvl2pPr>
            <a:lvl3pPr marL="1371600" lvl="2" indent="-228600" algn="l" rtl="0">
              <a:spcBef>
                <a:spcPts val="1000"/>
              </a:spcBef>
              <a:spcAft>
                <a:spcPts val="0"/>
              </a:spcAft>
              <a:buSzPts val="1440"/>
              <a:buNone/>
              <a:defRPr sz="1800" b="1"/>
            </a:lvl3pPr>
            <a:lvl4pPr marL="1828800" lvl="3" indent="-228600" algn="l" rtl="0">
              <a:spcBef>
                <a:spcPts val="1000"/>
              </a:spcBef>
              <a:spcAft>
                <a:spcPts val="0"/>
              </a:spcAft>
              <a:buSzPts val="1280"/>
              <a:buNone/>
              <a:defRPr sz="1600" b="1"/>
            </a:lvl4pPr>
            <a:lvl5pPr marL="2286000" lvl="4" indent="-228600" algn="l" rtl="0">
              <a:spcBef>
                <a:spcPts val="1000"/>
              </a:spcBef>
              <a:spcAft>
                <a:spcPts val="0"/>
              </a:spcAft>
              <a:buSzPts val="1280"/>
              <a:buNone/>
              <a:defRPr sz="1600" b="1"/>
            </a:lvl5pPr>
            <a:lvl6pPr marL="2743200" lvl="5" indent="-228600" algn="l" rtl="0">
              <a:spcBef>
                <a:spcPts val="1000"/>
              </a:spcBef>
              <a:spcAft>
                <a:spcPts val="0"/>
              </a:spcAft>
              <a:buSzPts val="1280"/>
              <a:buNone/>
              <a:defRPr sz="1600" b="1"/>
            </a:lvl6pPr>
            <a:lvl7pPr marL="3200400" lvl="6" indent="-228600" algn="l" rtl="0">
              <a:spcBef>
                <a:spcPts val="1000"/>
              </a:spcBef>
              <a:spcAft>
                <a:spcPts val="0"/>
              </a:spcAft>
              <a:buSzPts val="1280"/>
              <a:buNone/>
              <a:defRPr sz="1600" b="1"/>
            </a:lvl7pPr>
            <a:lvl8pPr marL="3657600" lvl="7" indent="-228600" algn="l" rtl="0">
              <a:spcBef>
                <a:spcPts val="1000"/>
              </a:spcBef>
              <a:spcAft>
                <a:spcPts val="0"/>
              </a:spcAft>
              <a:buSzPts val="1280"/>
              <a:buNone/>
              <a:defRPr sz="1600" b="1"/>
            </a:lvl8pPr>
            <a:lvl9pPr marL="4114800" lvl="8" indent="-228600" algn="l" rtl="0">
              <a:spcBef>
                <a:spcPts val="1000"/>
              </a:spcBef>
              <a:spcAft>
                <a:spcPts val="0"/>
              </a:spcAft>
              <a:buSzPts val="1280"/>
              <a:buNone/>
              <a:defRPr sz="1600" b="1"/>
            </a:lvl9pPr>
          </a:lstStyle>
          <a:p>
            <a:endParaRPr/>
          </a:p>
        </p:txBody>
      </p:sp>
      <p:sp>
        <p:nvSpPr>
          <p:cNvPr id="154" name="Google Shape;154;p10"/>
          <p:cNvSpPr txBox="1">
            <a:spLocks noGrp="1"/>
          </p:cNvSpPr>
          <p:nvPr>
            <p:ph type="body" idx="2"/>
          </p:nvPr>
        </p:nvSpPr>
        <p:spPr>
          <a:xfrm>
            <a:off x="675745" y="2737245"/>
            <a:ext cx="4185600" cy="3304200"/>
          </a:xfrm>
          <a:prstGeom prst="rect">
            <a:avLst/>
          </a:prstGeom>
          <a:noFill/>
          <a:ln>
            <a:noFill/>
          </a:ln>
        </p:spPr>
        <p:txBody>
          <a:bodyPr spcFirstLastPara="1" wrap="square" lIns="91425" tIns="45700" rIns="91425" bIns="45700" anchor="t" anchorCtr="0">
            <a:normAutofit/>
          </a:bodyPr>
          <a:lstStyle>
            <a:lvl1pPr marL="457200" lvl="0" indent="-320040" algn="l" rtl="0">
              <a:spcBef>
                <a:spcPts val="1000"/>
              </a:spcBef>
              <a:spcAft>
                <a:spcPts val="0"/>
              </a:spcAft>
              <a:buSzPts val="1440"/>
              <a:buChar char="►"/>
              <a:defRPr/>
            </a:lvl1pPr>
            <a:lvl2pPr marL="914400" lvl="1" indent="-320040" algn="l" rtl="0">
              <a:spcBef>
                <a:spcPts val="1000"/>
              </a:spcBef>
              <a:spcAft>
                <a:spcPts val="0"/>
              </a:spcAft>
              <a:buSzPts val="1440"/>
              <a:buChar char="►"/>
              <a:defRPr/>
            </a:lvl2pPr>
            <a:lvl3pPr marL="1371600" lvl="2" indent="-320039" algn="l" rtl="0">
              <a:spcBef>
                <a:spcPts val="1000"/>
              </a:spcBef>
              <a:spcAft>
                <a:spcPts val="0"/>
              </a:spcAft>
              <a:buSzPts val="1440"/>
              <a:buChar char="►"/>
              <a:defRPr/>
            </a:lvl3pPr>
            <a:lvl4pPr marL="1828800" lvl="3" indent="-320039" algn="l" rtl="0">
              <a:spcBef>
                <a:spcPts val="1000"/>
              </a:spcBef>
              <a:spcAft>
                <a:spcPts val="0"/>
              </a:spcAft>
              <a:buSzPts val="1440"/>
              <a:buChar char="►"/>
              <a:defRPr/>
            </a:lvl4pPr>
            <a:lvl5pPr marL="2286000" lvl="4" indent="-320039" algn="l" rtl="0">
              <a:spcBef>
                <a:spcPts val="1000"/>
              </a:spcBef>
              <a:spcAft>
                <a:spcPts val="0"/>
              </a:spcAft>
              <a:buSzPts val="1440"/>
              <a:buChar char="►"/>
              <a:defRPr/>
            </a:lvl5pPr>
            <a:lvl6pPr marL="2743200" lvl="5" indent="-320039" algn="l" rtl="0">
              <a:spcBef>
                <a:spcPts val="1000"/>
              </a:spcBef>
              <a:spcAft>
                <a:spcPts val="0"/>
              </a:spcAft>
              <a:buSzPts val="1440"/>
              <a:buChar char="►"/>
              <a:defRPr/>
            </a:lvl6pPr>
            <a:lvl7pPr marL="3200400" lvl="6" indent="-320039"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endParaRPr/>
          </a:p>
        </p:txBody>
      </p:sp>
      <p:sp>
        <p:nvSpPr>
          <p:cNvPr id="155" name="Google Shape;155;p10"/>
          <p:cNvSpPr txBox="1">
            <a:spLocks noGrp="1"/>
          </p:cNvSpPr>
          <p:nvPr>
            <p:ph type="body" idx="3"/>
          </p:nvPr>
        </p:nvSpPr>
        <p:spPr>
          <a:xfrm>
            <a:off x="5088383" y="2160983"/>
            <a:ext cx="4185600" cy="576300"/>
          </a:xfrm>
          <a:prstGeom prst="rect">
            <a:avLst/>
          </a:prstGeom>
          <a:noFill/>
          <a:ln>
            <a:noFill/>
          </a:ln>
        </p:spPr>
        <p:txBody>
          <a:bodyPr spcFirstLastPara="1" wrap="square" lIns="91425" tIns="45700" rIns="91425" bIns="45700" anchor="b" anchorCtr="0">
            <a:noAutofit/>
          </a:bodyPr>
          <a:lstStyle>
            <a:lvl1pPr marL="457200" lvl="0" indent="-228600" algn="l" rtl="0">
              <a:spcBef>
                <a:spcPts val="1000"/>
              </a:spcBef>
              <a:spcAft>
                <a:spcPts val="0"/>
              </a:spcAft>
              <a:buSzPts val="1920"/>
              <a:buNone/>
              <a:defRPr sz="2400" b="0"/>
            </a:lvl1pPr>
            <a:lvl2pPr marL="914400" lvl="1" indent="-228600" algn="l" rtl="0">
              <a:spcBef>
                <a:spcPts val="1000"/>
              </a:spcBef>
              <a:spcAft>
                <a:spcPts val="0"/>
              </a:spcAft>
              <a:buSzPts val="1600"/>
              <a:buNone/>
              <a:defRPr sz="2000" b="1"/>
            </a:lvl2pPr>
            <a:lvl3pPr marL="1371600" lvl="2" indent="-228600" algn="l" rtl="0">
              <a:spcBef>
                <a:spcPts val="1000"/>
              </a:spcBef>
              <a:spcAft>
                <a:spcPts val="0"/>
              </a:spcAft>
              <a:buSzPts val="1440"/>
              <a:buNone/>
              <a:defRPr sz="1800" b="1"/>
            </a:lvl3pPr>
            <a:lvl4pPr marL="1828800" lvl="3" indent="-228600" algn="l" rtl="0">
              <a:spcBef>
                <a:spcPts val="1000"/>
              </a:spcBef>
              <a:spcAft>
                <a:spcPts val="0"/>
              </a:spcAft>
              <a:buSzPts val="1280"/>
              <a:buNone/>
              <a:defRPr sz="1600" b="1"/>
            </a:lvl4pPr>
            <a:lvl5pPr marL="2286000" lvl="4" indent="-228600" algn="l" rtl="0">
              <a:spcBef>
                <a:spcPts val="1000"/>
              </a:spcBef>
              <a:spcAft>
                <a:spcPts val="0"/>
              </a:spcAft>
              <a:buSzPts val="1280"/>
              <a:buNone/>
              <a:defRPr sz="1600" b="1"/>
            </a:lvl5pPr>
            <a:lvl6pPr marL="2743200" lvl="5" indent="-228600" algn="l" rtl="0">
              <a:spcBef>
                <a:spcPts val="1000"/>
              </a:spcBef>
              <a:spcAft>
                <a:spcPts val="0"/>
              </a:spcAft>
              <a:buSzPts val="1280"/>
              <a:buNone/>
              <a:defRPr sz="1600" b="1"/>
            </a:lvl6pPr>
            <a:lvl7pPr marL="3200400" lvl="6" indent="-228600" algn="l" rtl="0">
              <a:spcBef>
                <a:spcPts val="1000"/>
              </a:spcBef>
              <a:spcAft>
                <a:spcPts val="0"/>
              </a:spcAft>
              <a:buSzPts val="1280"/>
              <a:buNone/>
              <a:defRPr sz="1600" b="1"/>
            </a:lvl7pPr>
            <a:lvl8pPr marL="3657600" lvl="7" indent="-228600" algn="l" rtl="0">
              <a:spcBef>
                <a:spcPts val="1000"/>
              </a:spcBef>
              <a:spcAft>
                <a:spcPts val="0"/>
              </a:spcAft>
              <a:buSzPts val="1280"/>
              <a:buNone/>
              <a:defRPr sz="1600" b="1"/>
            </a:lvl8pPr>
            <a:lvl9pPr marL="4114800" lvl="8" indent="-228600" algn="l" rtl="0">
              <a:spcBef>
                <a:spcPts val="1000"/>
              </a:spcBef>
              <a:spcAft>
                <a:spcPts val="0"/>
              </a:spcAft>
              <a:buSzPts val="1280"/>
              <a:buNone/>
              <a:defRPr sz="1600" b="1"/>
            </a:lvl9pPr>
          </a:lstStyle>
          <a:p>
            <a:endParaRPr/>
          </a:p>
        </p:txBody>
      </p:sp>
      <p:sp>
        <p:nvSpPr>
          <p:cNvPr id="156" name="Google Shape;156;p10"/>
          <p:cNvSpPr txBox="1">
            <a:spLocks noGrp="1"/>
          </p:cNvSpPr>
          <p:nvPr>
            <p:ph type="body" idx="4"/>
          </p:nvPr>
        </p:nvSpPr>
        <p:spPr>
          <a:xfrm>
            <a:off x="5088384" y="2737245"/>
            <a:ext cx="4185600" cy="3304200"/>
          </a:xfrm>
          <a:prstGeom prst="rect">
            <a:avLst/>
          </a:prstGeom>
          <a:noFill/>
          <a:ln>
            <a:noFill/>
          </a:ln>
        </p:spPr>
        <p:txBody>
          <a:bodyPr spcFirstLastPara="1" wrap="square" lIns="91425" tIns="45700" rIns="91425" bIns="45700" anchor="t" anchorCtr="0">
            <a:normAutofit/>
          </a:bodyPr>
          <a:lstStyle>
            <a:lvl1pPr marL="457200" lvl="0" indent="-320040" algn="l" rtl="0">
              <a:spcBef>
                <a:spcPts val="1000"/>
              </a:spcBef>
              <a:spcAft>
                <a:spcPts val="0"/>
              </a:spcAft>
              <a:buSzPts val="1440"/>
              <a:buChar char="►"/>
              <a:defRPr/>
            </a:lvl1pPr>
            <a:lvl2pPr marL="914400" lvl="1" indent="-320040" algn="l" rtl="0">
              <a:spcBef>
                <a:spcPts val="1000"/>
              </a:spcBef>
              <a:spcAft>
                <a:spcPts val="0"/>
              </a:spcAft>
              <a:buSzPts val="1440"/>
              <a:buChar char="►"/>
              <a:defRPr/>
            </a:lvl2pPr>
            <a:lvl3pPr marL="1371600" lvl="2" indent="-320039" algn="l" rtl="0">
              <a:spcBef>
                <a:spcPts val="1000"/>
              </a:spcBef>
              <a:spcAft>
                <a:spcPts val="0"/>
              </a:spcAft>
              <a:buSzPts val="1440"/>
              <a:buChar char="►"/>
              <a:defRPr/>
            </a:lvl3pPr>
            <a:lvl4pPr marL="1828800" lvl="3" indent="-320039" algn="l" rtl="0">
              <a:spcBef>
                <a:spcPts val="1000"/>
              </a:spcBef>
              <a:spcAft>
                <a:spcPts val="0"/>
              </a:spcAft>
              <a:buSzPts val="1440"/>
              <a:buChar char="►"/>
              <a:defRPr/>
            </a:lvl4pPr>
            <a:lvl5pPr marL="2286000" lvl="4" indent="-320039" algn="l" rtl="0">
              <a:spcBef>
                <a:spcPts val="1000"/>
              </a:spcBef>
              <a:spcAft>
                <a:spcPts val="0"/>
              </a:spcAft>
              <a:buSzPts val="1440"/>
              <a:buChar char="►"/>
              <a:defRPr/>
            </a:lvl5pPr>
            <a:lvl6pPr marL="2743200" lvl="5" indent="-320039" algn="l" rtl="0">
              <a:spcBef>
                <a:spcPts val="1000"/>
              </a:spcBef>
              <a:spcAft>
                <a:spcPts val="0"/>
              </a:spcAft>
              <a:buSzPts val="1440"/>
              <a:buChar char="►"/>
              <a:defRPr/>
            </a:lvl6pPr>
            <a:lvl7pPr marL="3200400" lvl="6" indent="-320039" algn="l" rtl="0">
              <a:spcBef>
                <a:spcPts val="1000"/>
              </a:spcBef>
              <a:spcAft>
                <a:spcPts val="0"/>
              </a:spcAft>
              <a:buSzPts val="1440"/>
              <a:buChar char="►"/>
              <a:defRPr/>
            </a:lvl7pPr>
            <a:lvl8pPr marL="3657600" lvl="7" indent="-320040" algn="l" rtl="0">
              <a:spcBef>
                <a:spcPts val="1000"/>
              </a:spcBef>
              <a:spcAft>
                <a:spcPts val="0"/>
              </a:spcAft>
              <a:buSzPts val="1440"/>
              <a:buChar char="►"/>
              <a:defRPr/>
            </a:lvl8pPr>
            <a:lvl9pPr marL="4114800" lvl="8" indent="-320040" algn="l" rtl="0">
              <a:spcBef>
                <a:spcPts val="1000"/>
              </a:spcBef>
              <a:spcAft>
                <a:spcPts val="0"/>
              </a:spcAft>
              <a:buSzPts val="1440"/>
              <a:buChar char="►"/>
              <a:defRPr/>
            </a:lvl9pPr>
          </a:lstStyle>
          <a:p>
            <a:endParaRPr/>
          </a:p>
        </p:txBody>
      </p:sp>
      <p:sp>
        <p:nvSpPr>
          <p:cNvPr id="157" name="Google Shape;157;p10"/>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8" name="Google Shape;158;p10"/>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9" name="Google Shape;159;p10"/>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3"/>
        <p:cNvGrpSpPr/>
        <p:nvPr/>
      </p:nvGrpSpPr>
      <p:grpSpPr>
        <a:xfrm>
          <a:off x="0" y="0"/>
          <a:ext cx="0" cy="0"/>
          <a:chOff x="0" y="0"/>
          <a:chExt cx="0" cy="0"/>
        </a:xfrm>
      </p:grpSpPr>
      <p:grpSp>
        <p:nvGrpSpPr>
          <p:cNvPr id="54" name="Google Shape;54;p1"/>
          <p:cNvGrpSpPr/>
          <p:nvPr/>
        </p:nvGrpSpPr>
        <p:grpSpPr>
          <a:xfrm>
            <a:off x="0" y="-8467"/>
            <a:ext cx="12192133" cy="6866580"/>
            <a:chOff x="0" y="-8467"/>
            <a:chExt cx="12192133" cy="6866580"/>
          </a:xfrm>
        </p:grpSpPr>
        <p:cxnSp>
          <p:nvCxnSpPr>
            <p:cNvPr id="55" name="Google Shape;55;p1"/>
            <p:cNvCxnSpPr/>
            <p:nvPr/>
          </p:nvCxnSpPr>
          <p:spPr>
            <a:xfrm>
              <a:off x="9371012" y="0"/>
              <a:ext cx="1219200" cy="6858000"/>
            </a:xfrm>
            <a:prstGeom prst="straightConnector1">
              <a:avLst/>
            </a:prstGeom>
            <a:noFill/>
            <a:ln w="9525" cap="flat" cmpd="sng">
              <a:solidFill>
                <a:schemeClr val="accent1">
                  <a:alpha val="69800"/>
                </a:schemeClr>
              </a:solidFill>
              <a:prstDash val="solid"/>
              <a:round/>
              <a:headEnd type="none" w="sm" len="sm"/>
              <a:tailEnd type="none" w="sm" len="sm"/>
            </a:ln>
          </p:spPr>
        </p:cxnSp>
        <p:cxnSp>
          <p:nvCxnSpPr>
            <p:cNvPr id="56" name="Google Shape;56;p1"/>
            <p:cNvCxnSpPr/>
            <p:nvPr/>
          </p:nvCxnSpPr>
          <p:spPr>
            <a:xfrm flipH="1">
              <a:off x="7425125" y="3681413"/>
              <a:ext cx="4763700" cy="3176700"/>
            </a:xfrm>
            <a:prstGeom prst="straightConnector1">
              <a:avLst/>
            </a:prstGeom>
            <a:noFill/>
            <a:ln w="9525" cap="flat" cmpd="sng">
              <a:solidFill>
                <a:schemeClr val="accent1">
                  <a:alpha val="69800"/>
                </a:schemeClr>
              </a:solidFill>
              <a:prstDash val="solid"/>
              <a:round/>
              <a:headEnd type="none" w="sm" len="sm"/>
              <a:tailEnd type="none" w="sm" len="sm"/>
            </a:ln>
          </p:spPr>
        </p:cxnSp>
        <p:sp>
          <p:nvSpPr>
            <p:cNvPr id="57" name="Google Shape;57;p1"/>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5690"/>
              </a:schemeClr>
            </a:solidFill>
            <a:ln>
              <a:noFill/>
            </a:ln>
          </p:spPr>
        </p:sp>
        <p:sp>
          <p:nvSpPr>
            <p:cNvPr id="58" name="Google Shape;58;p1"/>
            <p:cNvSpPr/>
            <p:nvPr/>
          </p:nvSpPr>
          <p:spPr>
            <a:xfrm>
              <a:off x="9603442" y="-8467"/>
              <a:ext cx="258617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59" name="Google Shape;59;p1"/>
            <p:cNvSpPr/>
            <p:nvPr/>
          </p:nvSpPr>
          <p:spPr>
            <a:xfrm>
              <a:off x="8932333" y="3048000"/>
              <a:ext cx="3259800" cy="3810000"/>
            </a:xfrm>
            <a:prstGeom prst="triangle">
              <a:avLst>
                <a:gd name="adj" fmla="val 100000"/>
              </a:avLst>
            </a:prstGeom>
            <a:solidFill>
              <a:srgbClr val="16B0E3">
                <a:alpha val="6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
            <p:cNvSpPr/>
            <p:nvPr/>
          </p:nvSpPr>
          <p:spPr>
            <a:xfrm>
              <a:off x="9334500" y="-8467"/>
              <a:ext cx="2850868"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16B0E3">
                <a:alpha val="49800"/>
              </a:srgbClr>
            </a:solidFill>
            <a:ln>
              <a:noFill/>
            </a:ln>
          </p:spPr>
        </p:sp>
        <p:sp>
          <p:nvSpPr>
            <p:cNvPr id="61" name="Google Shape;61;p1"/>
            <p:cNvSpPr/>
            <p:nvPr/>
          </p:nvSpPr>
          <p:spPr>
            <a:xfrm>
              <a:off x="10898730" y="-8467"/>
              <a:ext cx="1290094" cy="6858000"/>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chemeClr val="accent2">
                <a:alpha val="69800"/>
              </a:schemeClr>
            </a:solidFill>
            <a:ln>
              <a:noFill/>
            </a:ln>
          </p:spPr>
        </p:sp>
        <p:sp>
          <p:nvSpPr>
            <p:cNvPr id="62" name="Google Shape;62;p1"/>
            <p:cNvSpPr/>
            <p:nvPr/>
          </p:nvSpPr>
          <p:spPr>
            <a:xfrm>
              <a:off x="10938999" y="-8467"/>
              <a:ext cx="1249825" cy="6858000"/>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63" name="Google Shape;63;p1"/>
            <p:cNvSpPr/>
            <p:nvPr/>
          </p:nvSpPr>
          <p:spPr>
            <a:xfrm>
              <a:off x="10371666" y="3589867"/>
              <a:ext cx="1817100" cy="3268200"/>
            </a:xfrm>
            <a:prstGeom prst="triangle">
              <a:avLst>
                <a:gd name="adj" fmla="val 100000"/>
              </a:avLst>
            </a:prstGeom>
            <a:solidFill>
              <a:srgbClr val="16B0E3">
                <a:alpha val="65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
            <p:cNvSpPr/>
            <p:nvPr/>
          </p:nvSpPr>
          <p:spPr>
            <a:xfrm>
              <a:off x="0" y="4013200"/>
              <a:ext cx="448800" cy="2844900"/>
            </a:xfrm>
            <a:prstGeom prst="triangle">
              <a:avLst>
                <a:gd name="adj" fmla="val 0"/>
              </a:avLst>
            </a:prstGeom>
            <a:solidFill>
              <a:schemeClr val="accent1">
                <a:alpha val="698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5;p1"/>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66" name="Google Shape;66;p1"/>
          <p:cNvSpPr txBox="1">
            <a:spLocks noGrp="1"/>
          </p:cNvSpPr>
          <p:nvPr>
            <p:ph type="body" idx="1"/>
          </p:nvPr>
        </p:nvSpPr>
        <p:spPr>
          <a:xfrm>
            <a:off x="677334" y="2160589"/>
            <a:ext cx="8596800" cy="3880800"/>
          </a:xfrm>
          <a:prstGeom prst="rect">
            <a:avLst/>
          </a:prstGeom>
          <a:noFill/>
          <a:ln>
            <a:noFill/>
          </a:ln>
        </p:spPr>
        <p:txBody>
          <a:bodyPr spcFirstLastPara="1" wrap="square" lIns="91425" tIns="45700" rIns="91425" bIns="45700" anchor="t" anchorCtr="0">
            <a:norm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67" name="Google Shape;67;p1"/>
          <p:cNvSpPr txBox="1">
            <a:spLocks noGrp="1"/>
          </p:cNvSpPr>
          <p:nvPr>
            <p:ph type="dt" idx="10"/>
          </p:nvPr>
        </p:nvSpPr>
        <p:spPr>
          <a:xfrm>
            <a:off x="7205133" y="6041362"/>
            <a:ext cx="912000" cy="36510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68" name="Google Shape;68;p1"/>
          <p:cNvSpPr txBox="1">
            <a:spLocks noGrp="1"/>
          </p:cNvSpPr>
          <p:nvPr>
            <p:ph type="ftr" idx="11"/>
          </p:nvPr>
        </p:nvSpPr>
        <p:spPr>
          <a:xfrm>
            <a:off x="677334" y="6041362"/>
            <a:ext cx="62976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69" name="Google Shape;69;p1"/>
          <p:cNvSpPr txBox="1">
            <a:spLocks noGrp="1"/>
          </p:cNvSpPr>
          <p:nvPr>
            <p:ph type="sldNum" idx="12"/>
          </p:nvPr>
        </p:nvSpPr>
        <p:spPr>
          <a:xfrm>
            <a:off x="8590663" y="6041362"/>
            <a:ext cx="6834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
        <p:nvSpPr>
          <p:cNvPr id="70" name="Google Shape;70;p1"/>
          <p:cNvSpPr txBox="1"/>
          <p:nvPr/>
        </p:nvSpPr>
        <p:spPr>
          <a:xfrm>
            <a:off x="660396" y="6378906"/>
            <a:ext cx="27432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100" b="0" i="0" u="none" strike="noStrike" cap="none">
                <a:solidFill>
                  <a:schemeClr val="accent2"/>
                </a:solidFill>
                <a:latin typeface="Trebuchet MS"/>
                <a:ea typeface="Trebuchet MS"/>
                <a:cs typeface="Trebuchet MS"/>
                <a:sym typeface="Trebuchet MS"/>
              </a:rPr>
              <a:t>9/25/2025</a:t>
            </a:r>
            <a:endParaRPr sz="1100" b="0" i="0" u="none" strike="noStrike" cap="none">
              <a:solidFill>
                <a:schemeClr val="accent2"/>
              </a:solidFill>
              <a:latin typeface="Trebuchet MS"/>
              <a:ea typeface="Trebuchet MS"/>
              <a:cs typeface="Trebuchet MS"/>
              <a:sym typeface="Trebuchet MS"/>
            </a:endParaRPr>
          </a:p>
        </p:txBody>
      </p:sp>
      <p:sp>
        <p:nvSpPr>
          <p:cNvPr id="71" name="Google Shape;71;p1"/>
          <p:cNvSpPr txBox="1"/>
          <p:nvPr/>
        </p:nvSpPr>
        <p:spPr>
          <a:xfrm>
            <a:off x="1445526" y="6378906"/>
            <a:ext cx="4114800" cy="3651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100" b="1" i="0" u="none" strike="noStrike" cap="none">
                <a:solidFill>
                  <a:schemeClr val="accent2"/>
                </a:solidFill>
                <a:latin typeface="Trebuchet MS"/>
                <a:ea typeface="Trebuchet MS"/>
                <a:cs typeface="Trebuchet MS"/>
                <a:sym typeface="Trebuchet MS"/>
              </a:rPr>
              <a:t>Annual Review</a:t>
            </a:r>
            <a:endParaRPr/>
          </a:p>
        </p:txBody>
      </p:sp>
      <p:sp>
        <p:nvSpPr>
          <p:cNvPr id="72" name="Google Shape;72;p1"/>
          <p:cNvSpPr txBox="1"/>
          <p:nvPr/>
        </p:nvSpPr>
        <p:spPr>
          <a:xfrm>
            <a:off x="8805338" y="6378906"/>
            <a:ext cx="2743200" cy="3651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100" b="0" i="0" u="none" strike="noStrike" cap="none">
                <a:solidFill>
                  <a:schemeClr val="accent4"/>
                </a:solidFill>
                <a:latin typeface="Trebuchet MS"/>
                <a:ea typeface="Trebuchet MS"/>
                <a:cs typeface="Trebuchet MS"/>
                <a:sym typeface="Trebuchet MS"/>
              </a:rPr>
              <a:t>‹#›</a:t>
            </a:fld>
            <a:endParaRPr sz="1100" b="0" i="0" u="none" strike="noStrike" cap="none">
              <a:solidFill>
                <a:schemeClr val="accent4"/>
              </a:solidFill>
              <a:latin typeface="Trebuchet MS"/>
              <a:ea typeface="Trebuchet MS"/>
              <a:cs typeface="Trebuchet MS"/>
              <a:sym typeface="Trebuchet M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hyperlink" Target="http://abc"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jpg"/><Relationship Id="rId7"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abc"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3"/>
          <p:cNvSpPr txBox="1">
            <a:spLocks noGrp="1"/>
          </p:cNvSpPr>
          <p:nvPr>
            <p:ph type="body" idx="1"/>
          </p:nvPr>
        </p:nvSpPr>
        <p:spPr>
          <a:xfrm>
            <a:off x="6096000" y="4011561"/>
            <a:ext cx="3716594" cy="992038"/>
          </a:xfrm>
          <a:prstGeom prst="rect">
            <a:avLst/>
          </a:prstGeom>
          <a:noFill/>
          <a:ln>
            <a:noFill/>
          </a:ln>
        </p:spPr>
        <p:txBody>
          <a:bodyPr spcFirstLastPara="1" wrap="square" lIns="91425" tIns="45700" rIns="91425" bIns="45700" anchor="t" anchorCtr="0">
            <a:normAutofit fontScale="70000" lnSpcReduction="20000"/>
          </a:bodyPr>
          <a:lstStyle/>
          <a:p>
            <a:pPr marL="0" lvl="0" indent="0" algn="r" rtl="0">
              <a:spcBef>
                <a:spcPts val="0"/>
              </a:spcBef>
              <a:spcAft>
                <a:spcPts val="0"/>
              </a:spcAft>
              <a:buSzPts val="1600"/>
              <a:buNone/>
            </a:pPr>
            <a:r>
              <a:rPr lang="en-US" sz="2800" b="0" dirty="0">
                <a:solidFill>
                  <a:schemeClr val="dk1"/>
                </a:solidFill>
              </a:rPr>
              <a:t>Devansh Verma</a:t>
            </a:r>
            <a:endParaRPr sz="2800" dirty="0"/>
          </a:p>
          <a:p>
            <a:pPr marL="0" lvl="0" indent="0" algn="r"/>
            <a:r>
              <a:rPr lang="en-IN" sz="2800" b="0" dirty="0"/>
              <a:t>STU679cddefaa31e1738333679</a:t>
            </a:r>
            <a:endParaRPr sz="2800" b="0" dirty="0">
              <a:solidFill>
                <a:schemeClr val="dk1"/>
              </a:solidFill>
            </a:endParaRPr>
          </a:p>
        </p:txBody>
      </p:sp>
      <p:sp>
        <p:nvSpPr>
          <p:cNvPr id="242" name="Google Shape;242;p23"/>
          <p:cNvSpPr txBox="1">
            <a:spLocks noGrp="1"/>
          </p:cNvSpPr>
          <p:nvPr>
            <p:ph type="title"/>
          </p:nvPr>
        </p:nvSpPr>
        <p:spPr>
          <a:xfrm>
            <a:off x="5772096" y="1935903"/>
            <a:ext cx="5446509" cy="743400"/>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dk1"/>
              </a:buClr>
              <a:buSzPts val="3200"/>
              <a:buFont typeface="Trebuchet MS"/>
              <a:buNone/>
            </a:pPr>
            <a:r>
              <a:rPr lang="en-US" sz="3200" dirty="0"/>
              <a:t>Air Bnb Hotel Booking Analysis</a:t>
            </a:r>
            <a:endParaRPr sz="3200" dirty="0"/>
          </a:p>
        </p:txBody>
      </p:sp>
      <p:sp>
        <p:nvSpPr>
          <p:cNvPr id="243" name="Google Shape;243;p23"/>
          <p:cNvSpPr txBox="1"/>
          <p:nvPr/>
        </p:nvSpPr>
        <p:spPr>
          <a:xfrm>
            <a:off x="6400800" y="2794001"/>
            <a:ext cx="3312300" cy="861600"/>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chemeClr val="accent1"/>
              </a:buClr>
              <a:buSzPts val="1920"/>
              <a:buFont typeface="Noto Sans Symbols"/>
              <a:buNone/>
            </a:pPr>
            <a:endParaRPr sz="2400" b="1" i="0" u="none" strike="noStrike" cap="none">
              <a:solidFill>
                <a:schemeClr val="accent4"/>
              </a:solidFill>
              <a:latin typeface="Trebuchet MS"/>
              <a:ea typeface="Trebuchet MS"/>
              <a:cs typeface="Trebuchet MS"/>
              <a:sym typeface="Trebuchet MS"/>
            </a:endParaRPr>
          </a:p>
        </p:txBody>
      </p:sp>
      <p:pic>
        <p:nvPicPr>
          <p:cNvPr id="244" name="Google Shape;244;p23"/>
          <p:cNvPicPr preferRelativeResize="0"/>
          <p:nvPr/>
        </p:nvPicPr>
        <p:blipFill rotWithShape="1">
          <a:blip r:embed="rId3">
            <a:alphaModFix/>
          </a:blip>
          <a:srcRect t="96181"/>
          <a:stretch/>
        </p:blipFill>
        <p:spPr>
          <a:xfrm>
            <a:off x="675957" y="6471920"/>
            <a:ext cx="2143125" cy="19304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2"/>
                                        </p:tgtEl>
                                        <p:attrNameLst>
                                          <p:attrName>style.visibility</p:attrName>
                                        </p:attrNameLst>
                                      </p:cBhvr>
                                      <p:to>
                                        <p:strVal val="visible"/>
                                      </p:to>
                                    </p:set>
                                    <p:animEffect transition="in" filter="fade">
                                      <p:cBhvr>
                                        <p:cTn id="7" dur="1822"/>
                                        <p:tgtEl>
                                          <p:spTgt spid="242"/>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243"/>
                                        </p:tgtEl>
                                        <p:attrNameLst>
                                          <p:attrName>style.visibility</p:attrName>
                                        </p:attrNameLst>
                                      </p:cBhvr>
                                      <p:to>
                                        <p:strVal val="visible"/>
                                      </p:to>
                                    </p:set>
                                    <p:anim calcmode="lin" valueType="num">
                                      <p:cBhvr additive="base">
                                        <p:cTn id="12" dur="500"/>
                                        <p:tgtEl>
                                          <p:spTgt spid="243"/>
                                        </p:tgtEl>
                                        <p:attrNameLst>
                                          <p:attrName>ppt_w</p:attrName>
                                        </p:attrNameLst>
                                      </p:cBhvr>
                                      <p:tavLst>
                                        <p:tav tm="0">
                                          <p:val>
                                            <p:strVal val="0"/>
                                          </p:val>
                                        </p:tav>
                                        <p:tav tm="100000">
                                          <p:val>
                                            <p:strVal val="#ppt_w"/>
                                          </p:val>
                                        </p:tav>
                                      </p:tavLst>
                                    </p:anim>
                                    <p:anim calcmode="lin" valueType="num">
                                      <p:cBhvr additive="base">
                                        <p:cTn id="13" dur="500"/>
                                        <p:tgtEl>
                                          <p:spTgt spid="243"/>
                                        </p:tgtEl>
                                        <p:attrNameLst>
                                          <p:attrName>ppt_h</p:attrName>
                                        </p:attrNameLst>
                                      </p:cBhvr>
                                      <p:tavLst>
                                        <p:tav tm="0">
                                          <p:val>
                                            <p:strVal val="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41">
                                            <p:txEl>
                                              <p:pRg st="0" end="0"/>
                                            </p:txEl>
                                          </p:spTgt>
                                        </p:tgtEl>
                                        <p:attrNameLst>
                                          <p:attrName>style.visibility</p:attrName>
                                        </p:attrNameLst>
                                      </p:cBhvr>
                                      <p:to>
                                        <p:strVal val="visible"/>
                                      </p:to>
                                    </p:set>
                                    <p:animEffect transition="in" filter="fade">
                                      <p:cBhvr>
                                        <p:cTn id="18" dur="500"/>
                                        <p:tgtEl>
                                          <p:spTgt spid="241">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41">
                                            <p:txEl>
                                              <p:pRg st="1" end="1"/>
                                            </p:txEl>
                                          </p:spTgt>
                                        </p:tgtEl>
                                        <p:attrNameLst>
                                          <p:attrName>style.visibility</p:attrName>
                                        </p:attrNameLst>
                                      </p:cBhvr>
                                      <p:to>
                                        <p:strVal val="visible"/>
                                      </p:to>
                                    </p:set>
                                    <p:animEffect transition="in" filter="fade">
                                      <p:cBhvr>
                                        <p:cTn id="23" dur="500"/>
                                        <p:tgtEl>
                                          <p:spTgt spid="24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pic>
        <p:nvPicPr>
          <p:cNvPr id="319" name="Google Shape;319;p32"/>
          <p:cNvPicPr preferRelativeResize="0"/>
          <p:nvPr/>
        </p:nvPicPr>
        <p:blipFill rotWithShape="1">
          <a:blip r:embed="rId3">
            <a:alphaModFix/>
          </a:blip>
          <a:srcRect t="96181"/>
          <a:stretch/>
        </p:blipFill>
        <p:spPr>
          <a:xfrm>
            <a:off x="675957" y="6471920"/>
            <a:ext cx="2143125" cy="193040"/>
          </a:xfrm>
          <a:prstGeom prst="rect">
            <a:avLst/>
          </a:prstGeom>
          <a:noFill/>
          <a:ln>
            <a:noFill/>
          </a:ln>
        </p:spPr>
      </p:pic>
      <p:sp>
        <p:nvSpPr>
          <p:cNvPr id="320" name="Google Shape;320;p32"/>
          <p:cNvSpPr txBox="1">
            <a:spLocks noGrp="1"/>
          </p:cNvSpPr>
          <p:nvPr>
            <p:ph type="title"/>
          </p:nvPr>
        </p:nvSpPr>
        <p:spPr>
          <a:xfrm>
            <a:off x="675957" y="370589"/>
            <a:ext cx="10892100" cy="90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600"/>
              <a:buFont typeface="Trebuchet MS"/>
              <a:buNone/>
            </a:pPr>
            <a:r>
              <a:rPr lang="en-US" sz="3600"/>
              <a:t>Getting started with Basics of Python Certificate  </a:t>
            </a:r>
            <a:endParaRPr sz="3600"/>
          </a:p>
        </p:txBody>
      </p:sp>
      <p:sp>
        <p:nvSpPr>
          <p:cNvPr id="321" name="Google Shape;321;p32"/>
          <p:cNvSpPr txBox="1"/>
          <p:nvPr/>
        </p:nvSpPr>
        <p:spPr>
          <a:xfrm>
            <a:off x="320982" y="1275371"/>
            <a:ext cx="3343500" cy="66600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chemeClr val="accent1"/>
              </a:buClr>
              <a:buSzPts val="1600"/>
              <a:buFont typeface="Noto Sans Symbols"/>
              <a:buNone/>
            </a:pPr>
            <a:endParaRPr sz="2000" b="0" i="0" u="none" strike="noStrike" cap="none">
              <a:solidFill>
                <a:schemeClr val="dk1"/>
              </a:solidFill>
              <a:latin typeface="Trebuchet MS"/>
              <a:ea typeface="Trebuchet MS"/>
              <a:cs typeface="Trebuchet MS"/>
              <a:sym typeface="Trebuchet MS"/>
            </a:endParaRPr>
          </a:p>
        </p:txBody>
      </p:sp>
      <p:sp>
        <p:nvSpPr>
          <p:cNvPr id="322" name="Google Shape;322;p32"/>
          <p:cNvSpPr txBox="1"/>
          <p:nvPr/>
        </p:nvSpPr>
        <p:spPr>
          <a:xfrm>
            <a:off x="4345694" y="1275371"/>
            <a:ext cx="3343500" cy="66600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chemeClr val="accent1"/>
              </a:buClr>
              <a:buSzPts val="1600"/>
              <a:buFont typeface="Noto Sans Symbols"/>
              <a:buNone/>
            </a:pPr>
            <a:endParaRPr sz="2000" b="0" i="0" u="none" strike="noStrike" cap="none">
              <a:solidFill>
                <a:schemeClr val="dk1"/>
              </a:solidFill>
              <a:latin typeface="Trebuchet MS"/>
              <a:ea typeface="Trebuchet MS"/>
              <a:cs typeface="Trebuchet MS"/>
              <a:sym typeface="Trebuchet MS"/>
            </a:endParaRPr>
          </a:p>
        </p:txBody>
      </p:sp>
      <p:pic>
        <p:nvPicPr>
          <p:cNvPr id="3" name="Picture 2">
            <a:extLst>
              <a:ext uri="{FF2B5EF4-FFF2-40B4-BE49-F238E27FC236}">
                <a16:creationId xmlns:a16="http://schemas.microsoft.com/office/drawing/2014/main" id="{CF502DE5-FBD5-8DF1-6842-B467FA57F7C8}"/>
              </a:ext>
            </a:extLst>
          </p:cNvPr>
          <p:cNvPicPr>
            <a:picLocks noChangeAspect="1"/>
          </p:cNvPicPr>
          <p:nvPr/>
        </p:nvPicPr>
        <p:blipFill>
          <a:blip r:embed="rId4"/>
          <a:stretch>
            <a:fillRect/>
          </a:stretch>
        </p:blipFill>
        <p:spPr>
          <a:xfrm>
            <a:off x="677449" y="1365641"/>
            <a:ext cx="5974066" cy="421698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20"/>
                                        </p:tgtEl>
                                        <p:attrNameLst>
                                          <p:attrName>style.visibility</p:attrName>
                                        </p:attrNameLst>
                                      </p:cBhvr>
                                      <p:to>
                                        <p:strVal val="visible"/>
                                      </p:to>
                                    </p:set>
                                    <p:anim calcmode="lin" valueType="num">
                                      <p:cBhvr additive="base">
                                        <p:cTn id="7" dur="500"/>
                                        <p:tgtEl>
                                          <p:spTgt spid="320"/>
                                        </p:tgtEl>
                                        <p:attrNameLst>
                                          <p:attrName>ppt_w</p:attrName>
                                        </p:attrNameLst>
                                      </p:cBhvr>
                                      <p:tavLst>
                                        <p:tav tm="0">
                                          <p:val>
                                            <p:strVal val="0"/>
                                          </p:val>
                                        </p:tav>
                                        <p:tav tm="100000">
                                          <p:val>
                                            <p:strVal val="#ppt_w"/>
                                          </p:val>
                                        </p:tav>
                                      </p:tavLst>
                                    </p:anim>
                                    <p:anim calcmode="lin" valueType="num">
                                      <p:cBhvr additive="base">
                                        <p:cTn id="8" dur="500"/>
                                        <p:tgtEl>
                                          <p:spTgt spid="320"/>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21"/>
                                        </p:tgtEl>
                                        <p:attrNameLst>
                                          <p:attrName>style.visibility</p:attrName>
                                        </p:attrNameLst>
                                      </p:cBhvr>
                                      <p:to>
                                        <p:strVal val="visible"/>
                                      </p:to>
                                    </p:set>
                                    <p:animEffect transition="in" filter="fade">
                                      <p:cBhvr>
                                        <p:cTn id="13" dur="1000"/>
                                        <p:tgtEl>
                                          <p:spTgt spid="32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22"/>
                                        </p:tgtEl>
                                        <p:attrNameLst>
                                          <p:attrName>style.visibility</p:attrName>
                                        </p:attrNameLst>
                                      </p:cBhvr>
                                      <p:to>
                                        <p:strVal val="visible"/>
                                      </p:to>
                                    </p:set>
                                    <p:animEffect transition="in" filter="fade">
                                      <p:cBhvr>
                                        <p:cTn id="18" dur="1000"/>
                                        <p:tgtEl>
                                          <p:spTgt spid="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pic>
        <p:nvPicPr>
          <p:cNvPr id="328" name="Google Shape;328;p33"/>
          <p:cNvPicPr preferRelativeResize="0"/>
          <p:nvPr/>
        </p:nvPicPr>
        <p:blipFill rotWithShape="1">
          <a:blip r:embed="rId3">
            <a:alphaModFix/>
          </a:blip>
          <a:srcRect t="96181"/>
          <a:stretch/>
        </p:blipFill>
        <p:spPr>
          <a:xfrm>
            <a:off x="675957" y="6471920"/>
            <a:ext cx="2143125" cy="193040"/>
          </a:xfrm>
          <a:prstGeom prst="rect">
            <a:avLst/>
          </a:prstGeom>
          <a:noFill/>
          <a:ln>
            <a:noFill/>
          </a:ln>
        </p:spPr>
      </p:pic>
      <p:sp>
        <p:nvSpPr>
          <p:cNvPr id="329" name="Google Shape;329;p33"/>
          <p:cNvSpPr txBox="1">
            <a:spLocks noGrp="1"/>
          </p:cNvSpPr>
          <p:nvPr>
            <p:ph type="title"/>
          </p:nvPr>
        </p:nvSpPr>
        <p:spPr>
          <a:xfrm>
            <a:off x="675957" y="370589"/>
            <a:ext cx="10892100" cy="90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3600"/>
              <a:buFont typeface="Trebuchet MS"/>
              <a:buNone/>
            </a:pPr>
            <a:r>
              <a:rPr lang="en-US" sz="3600"/>
              <a:t>Data Visualization Certificate  </a:t>
            </a:r>
            <a:endParaRPr sz="3600"/>
          </a:p>
        </p:txBody>
      </p:sp>
      <p:sp>
        <p:nvSpPr>
          <p:cNvPr id="330" name="Google Shape;330;p33"/>
          <p:cNvSpPr txBox="1"/>
          <p:nvPr/>
        </p:nvSpPr>
        <p:spPr>
          <a:xfrm>
            <a:off x="320982" y="1275371"/>
            <a:ext cx="3343500" cy="66600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chemeClr val="accent1"/>
              </a:buClr>
              <a:buSzPts val="1600"/>
              <a:buFont typeface="Noto Sans Symbols"/>
              <a:buNone/>
            </a:pPr>
            <a:endParaRPr sz="2000" b="0" i="0" u="none" strike="noStrike" cap="none">
              <a:solidFill>
                <a:schemeClr val="dk1"/>
              </a:solidFill>
              <a:latin typeface="Trebuchet MS"/>
              <a:ea typeface="Trebuchet MS"/>
              <a:cs typeface="Trebuchet MS"/>
              <a:sym typeface="Trebuchet MS"/>
            </a:endParaRPr>
          </a:p>
        </p:txBody>
      </p:sp>
      <p:sp>
        <p:nvSpPr>
          <p:cNvPr id="331" name="Google Shape;331;p33"/>
          <p:cNvSpPr txBox="1"/>
          <p:nvPr/>
        </p:nvSpPr>
        <p:spPr>
          <a:xfrm>
            <a:off x="4345694" y="1275371"/>
            <a:ext cx="3343500" cy="66600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chemeClr val="accent1"/>
              </a:buClr>
              <a:buSzPts val="1600"/>
              <a:buFont typeface="Noto Sans Symbols"/>
              <a:buNone/>
            </a:pPr>
            <a:endParaRPr sz="2000" b="0" i="0" u="none" strike="noStrike" cap="none">
              <a:solidFill>
                <a:schemeClr val="dk1"/>
              </a:solidFill>
              <a:latin typeface="Trebuchet MS"/>
              <a:ea typeface="Trebuchet MS"/>
              <a:cs typeface="Trebuchet MS"/>
              <a:sym typeface="Trebuchet MS"/>
            </a:endParaRPr>
          </a:p>
        </p:txBody>
      </p:sp>
      <p:pic>
        <p:nvPicPr>
          <p:cNvPr id="5" name="Picture 4">
            <a:extLst>
              <a:ext uri="{FF2B5EF4-FFF2-40B4-BE49-F238E27FC236}">
                <a16:creationId xmlns:a16="http://schemas.microsoft.com/office/drawing/2014/main" id="{7C69BC1B-2FA7-8592-AA9A-0AA2DD5CCCEC}"/>
              </a:ext>
            </a:extLst>
          </p:cNvPr>
          <p:cNvPicPr>
            <a:picLocks noChangeAspect="1"/>
          </p:cNvPicPr>
          <p:nvPr/>
        </p:nvPicPr>
        <p:blipFill>
          <a:blip r:embed="rId4"/>
          <a:stretch>
            <a:fillRect/>
          </a:stretch>
        </p:blipFill>
        <p:spPr>
          <a:xfrm>
            <a:off x="765141" y="1305780"/>
            <a:ext cx="6263754" cy="446976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29"/>
                                        </p:tgtEl>
                                        <p:attrNameLst>
                                          <p:attrName>style.visibility</p:attrName>
                                        </p:attrNameLst>
                                      </p:cBhvr>
                                      <p:to>
                                        <p:strVal val="visible"/>
                                      </p:to>
                                    </p:set>
                                    <p:anim calcmode="lin" valueType="num">
                                      <p:cBhvr additive="base">
                                        <p:cTn id="7" dur="500"/>
                                        <p:tgtEl>
                                          <p:spTgt spid="329"/>
                                        </p:tgtEl>
                                        <p:attrNameLst>
                                          <p:attrName>ppt_w</p:attrName>
                                        </p:attrNameLst>
                                      </p:cBhvr>
                                      <p:tavLst>
                                        <p:tav tm="0">
                                          <p:val>
                                            <p:strVal val="0"/>
                                          </p:val>
                                        </p:tav>
                                        <p:tav tm="100000">
                                          <p:val>
                                            <p:strVal val="#ppt_w"/>
                                          </p:val>
                                        </p:tav>
                                      </p:tavLst>
                                    </p:anim>
                                    <p:anim calcmode="lin" valueType="num">
                                      <p:cBhvr additive="base">
                                        <p:cTn id="8" dur="500"/>
                                        <p:tgtEl>
                                          <p:spTgt spid="329"/>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30"/>
                                        </p:tgtEl>
                                        <p:attrNameLst>
                                          <p:attrName>style.visibility</p:attrName>
                                        </p:attrNameLst>
                                      </p:cBhvr>
                                      <p:to>
                                        <p:strVal val="visible"/>
                                      </p:to>
                                    </p:set>
                                    <p:animEffect transition="in" filter="fade">
                                      <p:cBhvr>
                                        <p:cTn id="13" dur="1000"/>
                                        <p:tgtEl>
                                          <p:spTgt spid="33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31"/>
                                        </p:tgtEl>
                                        <p:attrNameLst>
                                          <p:attrName>style.visibility</p:attrName>
                                        </p:attrNameLst>
                                      </p:cBhvr>
                                      <p:to>
                                        <p:strVal val="visible"/>
                                      </p:to>
                                    </p:set>
                                    <p:animEffect transition="in" filter="fade">
                                      <p:cBhvr>
                                        <p:cTn id="18" dur="1000"/>
                                        <p:tgtEl>
                                          <p:spTgt spid="3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34"/>
          <p:cNvSpPr txBox="1">
            <a:spLocks noGrp="1"/>
          </p:cNvSpPr>
          <p:nvPr>
            <p:ph type="title"/>
          </p:nvPr>
        </p:nvSpPr>
        <p:spPr>
          <a:xfrm>
            <a:off x="432000" y="647700"/>
            <a:ext cx="11340000" cy="7002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Trebuchet MS"/>
              <a:buNone/>
            </a:pPr>
            <a:r>
              <a:rPr lang="en-US" sz="4800" b="1">
                <a:solidFill>
                  <a:schemeClr val="dk1"/>
                </a:solidFill>
              </a:rPr>
              <a:t>Thank you</a:t>
            </a:r>
            <a:endParaRPr/>
          </a:p>
        </p:txBody>
      </p:sp>
      <p:sp>
        <p:nvSpPr>
          <p:cNvPr id="338" name="Google Shape;338;p34"/>
          <p:cNvSpPr txBox="1">
            <a:spLocks noGrp="1"/>
          </p:cNvSpPr>
          <p:nvPr>
            <p:ph type="body" idx="8"/>
          </p:nvPr>
        </p:nvSpPr>
        <p:spPr>
          <a:xfrm>
            <a:off x="3727865" y="4641925"/>
            <a:ext cx="2139600" cy="11085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SzPts val="1280"/>
              <a:buNone/>
            </a:pPr>
            <a:r>
              <a:rPr lang="en-US"/>
              <a:t>.</a:t>
            </a:r>
            <a:endParaRPr/>
          </a:p>
        </p:txBody>
      </p:sp>
      <p:sp>
        <p:nvSpPr>
          <p:cNvPr id="339" name="Google Shape;339;p34"/>
          <p:cNvSpPr txBox="1"/>
          <p:nvPr/>
        </p:nvSpPr>
        <p:spPr>
          <a:xfrm>
            <a:off x="878337" y="4134780"/>
            <a:ext cx="2596500" cy="453900"/>
          </a:xfrm>
          <a:prstGeom prst="rect">
            <a:avLst/>
          </a:prstGeom>
          <a:noFill/>
          <a:ln>
            <a:noFill/>
          </a:ln>
        </p:spPr>
        <p:txBody>
          <a:bodyPr spcFirstLastPara="1" wrap="square" lIns="91425" tIns="45700" rIns="91425" bIns="45700" anchor="t" anchorCtr="0">
            <a:normAutofit lnSpcReduction="10000"/>
          </a:bodyPr>
          <a:lstStyle/>
          <a:p>
            <a:pPr marL="0" marR="0" lvl="0" indent="0" algn="ctr" rtl="0">
              <a:spcBef>
                <a:spcPts val="0"/>
              </a:spcBef>
              <a:spcAft>
                <a:spcPts val="0"/>
              </a:spcAft>
              <a:buClr>
                <a:schemeClr val="accent1"/>
              </a:buClr>
              <a:buSzPts val="1920"/>
              <a:buFont typeface="Noto Sans Symbols"/>
              <a:buNone/>
            </a:pPr>
            <a:endParaRPr sz="2400" b="1" i="0" u="none" strike="noStrike" cap="none">
              <a:solidFill>
                <a:schemeClr val="accent4"/>
              </a:solidFill>
              <a:latin typeface="Trebuchet MS"/>
              <a:ea typeface="Trebuchet MS"/>
              <a:cs typeface="Trebuchet MS"/>
              <a:sym typeface="Trebuchet MS"/>
            </a:endParaRPr>
          </a:p>
        </p:txBody>
      </p:sp>
      <p:sp>
        <p:nvSpPr>
          <p:cNvPr id="340" name="Google Shape;340;p34"/>
          <p:cNvSpPr txBox="1"/>
          <p:nvPr/>
        </p:nvSpPr>
        <p:spPr>
          <a:xfrm>
            <a:off x="5353508" y="3962573"/>
            <a:ext cx="2596500" cy="45390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chemeClr val="accent1"/>
              </a:buClr>
              <a:buSzPts val="1760"/>
              <a:buFont typeface="Noto Sans Symbols"/>
              <a:buNone/>
            </a:pPr>
            <a:endParaRPr sz="2200" b="1" i="0" u="none" strike="noStrike" cap="none">
              <a:solidFill>
                <a:schemeClr val="accent4"/>
              </a:solidFill>
              <a:latin typeface="Trebuchet MS"/>
              <a:ea typeface="Trebuchet MS"/>
              <a:cs typeface="Trebuchet MS"/>
              <a:sym typeface="Trebuchet MS"/>
            </a:endParaRPr>
          </a:p>
        </p:txBody>
      </p:sp>
      <p:sp>
        <p:nvSpPr>
          <p:cNvPr id="341" name="Google Shape;341;p34"/>
          <p:cNvSpPr txBox="1"/>
          <p:nvPr/>
        </p:nvSpPr>
        <p:spPr>
          <a:xfrm>
            <a:off x="7789163" y="3962572"/>
            <a:ext cx="2596500" cy="45390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chemeClr val="accent1"/>
              </a:buClr>
              <a:buSzPts val="1760"/>
              <a:buFont typeface="Noto Sans Symbols"/>
              <a:buNone/>
            </a:pPr>
            <a:endParaRPr sz="2200" b="1" i="0" u="none" strike="noStrike" cap="none">
              <a:solidFill>
                <a:schemeClr val="accent4"/>
              </a:solidFill>
              <a:latin typeface="Trebuchet MS"/>
              <a:ea typeface="Trebuchet MS"/>
              <a:cs typeface="Trebuchet MS"/>
              <a:sym typeface="Trebuchet MS"/>
            </a:endParaRPr>
          </a:p>
        </p:txBody>
      </p:sp>
      <p:sp>
        <p:nvSpPr>
          <p:cNvPr id="342" name="Google Shape;342;p34"/>
          <p:cNvSpPr txBox="1"/>
          <p:nvPr/>
        </p:nvSpPr>
        <p:spPr>
          <a:xfrm>
            <a:off x="6096000" y="4641925"/>
            <a:ext cx="2139600" cy="110850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chemeClr val="accent1"/>
              </a:buClr>
              <a:buSzPts val="1280"/>
              <a:buFont typeface="Noto Sans Symbols"/>
              <a:buNone/>
            </a:pPr>
            <a:endParaRPr sz="1600" b="0" i="0" u="none" strike="noStrike" cap="none">
              <a:solidFill>
                <a:schemeClr val="dk1"/>
              </a:solidFill>
              <a:latin typeface="Trebuchet MS"/>
              <a:ea typeface="Trebuchet MS"/>
              <a:cs typeface="Trebuchet MS"/>
              <a:sym typeface="Trebuchet MS"/>
            </a:endParaRPr>
          </a:p>
        </p:txBody>
      </p:sp>
      <p:sp>
        <p:nvSpPr>
          <p:cNvPr id="343" name="Google Shape;343;p34"/>
          <p:cNvSpPr txBox="1"/>
          <p:nvPr/>
        </p:nvSpPr>
        <p:spPr>
          <a:xfrm>
            <a:off x="8591363" y="4641925"/>
            <a:ext cx="2139600" cy="110850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chemeClr val="accent1"/>
              </a:buClr>
              <a:buSzPts val="1280"/>
              <a:buFont typeface="Noto Sans Symbols"/>
              <a:buNone/>
            </a:pPr>
            <a:r>
              <a:rPr lang="en-US" sz="1600" b="0" i="0" u="none" strike="noStrike" cap="none">
                <a:solidFill>
                  <a:schemeClr val="dk1"/>
                </a:solidFill>
                <a:latin typeface="Trebuchet MS"/>
                <a:ea typeface="Trebuchet MS"/>
                <a:cs typeface="Trebuchet MS"/>
                <a:sym typeface="Trebuchet MS"/>
              </a:rPr>
              <a:t>.</a:t>
            </a:r>
            <a:endParaRPr/>
          </a:p>
        </p:txBody>
      </p:sp>
      <p:pic>
        <p:nvPicPr>
          <p:cNvPr id="344" name="Google Shape;344;p34"/>
          <p:cNvPicPr preferRelativeResize="0"/>
          <p:nvPr/>
        </p:nvPicPr>
        <p:blipFill rotWithShape="1">
          <a:blip r:embed="rId3">
            <a:alphaModFix/>
          </a:blip>
          <a:srcRect t="96181"/>
          <a:stretch/>
        </p:blipFill>
        <p:spPr>
          <a:xfrm>
            <a:off x="675957" y="6471920"/>
            <a:ext cx="2143125" cy="19304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37"/>
                                        </p:tgtEl>
                                        <p:attrNameLst>
                                          <p:attrName>style.visibility</p:attrName>
                                        </p:attrNameLst>
                                      </p:cBhvr>
                                      <p:to>
                                        <p:strVal val="visible"/>
                                      </p:to>
                                    </p:set>
                                    <p:anim calcmode="lin" valueType="num">
                                      <p:cBhvr additive="base">
                                        <p:cTn id="7" dur="500"/>
                                        <p:tgtEl>
                                          <p:spTgt spid="337"/>
                                        </p:tgtEl>
                                        <p:attrNameLst>
                                          <p:attrName>ppt_w</p:attrName>
                                        </p:attrNameLst>
                                      </p:cBhvr>
                                      <p:tavLst>
                                        <p:tav tm="0">
                                          <p:val>
                                            <p:strVal val="0"/>
                                          </p:val>
                                        </p:tav>
                                        <p:tav tm="100000">
                                          <p:val>
                                            <p:strVal val="#ppt_w"/>
                                          </p:val>
                                        </p:tav>
                                      </p:tavLst>
                                    </p:anim>
                                    <p:anim calcmode="lin" valueType="num">
                                      <p:cBhvr additive="base">
                                        <p:cTn id="8" dur="500"/>
                                        <p:tgtEl>
                                          <p:spTgt spid="337"/>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39"/>
                                        </p:tgtEl>
                                        <p:attrNameLst>
                                          <p:attrName>style.visibility</p:attrName>
                                        </p:attrNameLst>
                                      </p:cBhvr>
                                      <p:to>
                                        <p:strVal val="visible"/>
                                      </p:to>
                                    </p:set>
                                    <p:animEffect transition="in" filter="fade">
                                      <p:cBhvr>
                                        <p:cTn id="13" dur="500"/>
                                        <p:tgtEl>
                                          <p:spTgt spid="33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38">
                                            <p:txEl>
                                              <p:pRg st="0" end="0"/>
                                            </p:txEl>
                                          </p:spTgt>
                                        </p:tgtEl>
                                        <p:attrNameLst>
                                          <p:attrName>style.visibility</p:attrName>
                                        </p:attrNameLst>
                                      </p:cBhvr>
                                      <p:to>
                                        <p:strVal val="visible"/>
                                      </p:to>
                                    </p:set>
                                    <p:animEffect transition="in" filter="fade">
                                      <p:cBhvr>
                                        <p:cTn id="18" dur="500"/>
                                        <p:tgtEl>
                                          <p:spTgt spid="338">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40"/>
                                        </p:tgtEl>
                                        <p:attrNameLst>
                                          <p:attrName>style.visibility</p:attrName>
                                        </p:attrNameLst>
                                      </p:cBhvr>
                                      <p:to>
                                        <p:strVal val="visible"/>
                                      </p:to>
                                    </p:set>
                                    <p:animEffect transition="in" filter="fade">
                                      <p:cBhvr>
                                        <p:cTn id="23" dur="500"/>
                                        <p:tgtEl>
                                          <p:spTgt spid="34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42"/>
                                        </p:tgtEl>
                                        <p:attrNameLst>
                                          <p:attrName>style.visibility</p:attrName>
                                        </p:attrNameLst>
                                      </p:cBhvr>
                                      <p:to>
                                        <p:strVal val="visible"/>
                                      </p:to>
                                    </p:set>
                                    <p:animEffect transition="in" filter="fade">
                                      <p:cBhvr>
                                        <p:cTn id="28" dur="500"/>
                                        <p:tgtEl>
                                          <p:spTgt spid="34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41"/>
                                        </p:tgtEl>
                                        <p:attrNameLst>
                                          <p:attrName>style.visibility</p:attrName>
                                        </p:attrNameLst>
                                      </p:cBhvr>
                                      <p:to>
                                        <p:strVal val="visible"/>
                                      </p:to>
                                    </p:set>
                                    <p:animEffect transition="in" filter="fade">
                                      <p:cBhvr>
                                        <p:cTn id="33" dur="500"/>
                                        <p:tgtEl>
                                          <p:spTgt spid="34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43"/>
                                        </p:tgtEl>
                                        <p:attrNameLst>
                                          <p:attrName>style.visibility</p:attrName>
                                        </p:attrNameLst>
                                      </p:cBhvr>
                                      <p:to>
                                        <p:strVal val="visible"/>
                                      </p:to>
                                    </p:set>
                                    <p:animEffect transition="in" filter="fade">
                                      <p:cBhvr>
                                        <p:cTn id="38" dur="500"/>
                                        <p:tgtEl>
                                          <p:spTgt spid="3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4"/>
          <p:cNvSpPr txBox="1">
            <a:spLocks noGrp="1"/>
          </p:cNvSpPr>
          <p:nvPr>
            <p:ph type="body" idx="1"/>
          </p:nvPr>
        </p:nvSpPr>
        <p:spPr>
          <a:xfrm>
            <a:off x="348390" y="1462601"/>
            <a:ext cx="6431400" cy="3608100"/>
          </a:xfrm>
          <a:prstGeom prst="rect">
            <a:avLst/>
          </a:prstGeom>
          <a:noFill/>
          <a:ln>
            <a:noFill/>
          </a:ln>
        </p:spPr>
        <p:txBody>
          <a:bodyPr spcFirstLastPara="1" wrap="square" lIns="91425" tIns="45700" rIns="91425" bIns="45700" anchor="t" anchorCtr="0">
            <a:normAutofit fontScale="85000" lnSpcReduction="10000"/>
          </a:bodyPr>
          <a:lstStyle/>
          <a:p>
            <a:pPr marL="342900" lvl="0" indent="-200660">
              <a:lnSpc>
                <a:spcPct val="150000"/>
              </a:lnSpc>
              <a:spcBef>
                <a:spcPts val="0"/>
              </a:spcBef>
              <a:buSzPts val="2240"/>
              <a:buNone/>
            </a:pPr>
            <a:r>
              <a:rPr lang="en-US" dirty="0"/>
              <a:t>	the need to understand the dynamics of Airbnb bookings as the platform grows in listings and users. Specifically, the challenge is to analyze Airbnb hotel booking data to uncover patterns, trends, and insights that can improve decision-making for hosts and enhance guest experiences. The goal is to identify the key factors that drive successful bookings and high guest satisfaction by examining booking behaviors, pricing strategies, guest preferences, and host performance.</a:t>
            </a:r>
            <a:endParaRPr sz="2800" dirty="0"/>
          </a:p>
        </p:txBody>
      </p:sp>
      <p:sp>
        <p:nvSpPr>
          <p:cNvPr id="250" name="Google Shape;250;p24"/>
          <p:cNvSpPr txBox="1">
            <a:spLocks noGrp="1"/>
          </p:cNvSpPr>
          <p:nvPr>
            <p:ph type="title"/>
          </p:nvPr>
        </p:nvSpPr>
        <p:spPr>
          <a:xfrm>
            <a:off x="754602" y="550417"/>
            <a:ext cx="6995700" cy="790200"/>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dk1"/>
              </a:buClr>
              <a:buSzPct val="100000"/>
              <a:buFont typeface="Trebuchet MS"/>
              <a:buNone/>
            </a:pPr>
            <a:r>
              <a:rPr lang="en-US"/>
              <a:t>PROBLEM  STATEMENT</a:t>
            </a:r>
            <a:endParaRPr/>
          </a:p>
        </p:txBody>
      </p:sp>
      <p:pic>
        <p:nvPicPr>
          <p:cNvPr id="251" name="Google Shape;251;p24"/>
          <p:cNvPicPr preferRelativeResize="0"/>
          <p:nvPr/>
        </p:nvPicPr>
        <p:blipFill rotWithShape="1">
          <a:blip r:embed="rId3">
            <a:alphaModFix/>
          </a:blip>
          <a:srcRect/>
          <a:stretch/>
        </p:blipFill>
        <p:spPr>
          <a:xfrm>
            <a:off x="7995684" y="2930834"/>
            <a:ext cx="2760756" cy="3264408"/>
          </a:xfrm>
          <a:prstGeom prst="rect">
            <a:avLst/>
          </a:prstGeom>
          <a:noFill/>
          <a:ln>
            <a:noFill/>
          </a:ln>
        </p:spPr>
      </p:pic>
      <p:pic>
        <p:nvPicPr>
          <p:cNvPr id="252" name="Google Shape;252;p24"/>
          <p:cNvPicPr preferRelativeResize="0"/>
          <p:nvPr/>
        </p:nvPicPr>
        <p:blipFill rotWithShape="1">
          <a:blip r:embed="rId4">
            <a:alphaModFix/>
          </a:blip>
          <a:srcRect t="96181"/>
          <a:stretch/>
        </p:blipFill>
        <p:spPr>
          <a:xfrm>
            <a:off x="675957" y="6471920"/>
            <a:ext cx="2143125" cy="19304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50"/>
                                        </p:tgtEl>
                                        <p:attrNameLst>
                                          <p:attrName>style.visibility</p:attrName>
                                        </p:attrNameLst>
                                      </p:cBhvr>
                                      <p:to>
                                        <p:strVal val="visible"/>
                                      </p:to>
                                    </p:set>
                                    <p:anim calcmode="lin" valueType="num">
                                      <p:cBhvr additive="base">
                                        <p:cTn id="7" dur="500"/>
                                        <p:tgtEl>
                                          <p:spTgt spid="250"/>
                                        </p:tgtEl>
                                        <p:attrNameLst>
                                          <p:attrName>ppt_w</p:attrName>
                                        </p:attrNameLst>
                                      </p:cBhvr>
                                      <p:tavLst>
                                        <p:tav tm="0">
                                          <p:val>
                                            <p:strVal val="0"/>
                                          </p:val>
                                        </p:tav>
                                        <p:tav tm="100000">
                                          <p:val>
                                            <p:strVal val="#ppt_w"/>
                                          </p:val>
                                        </p:tav>
                                      </p:tavLst>
                                    </p:anim>
                                    <p:anim calcmode="lin" valueType="num">
                                      <p:cBhvr additive="base">
                                        <p:cTn id="8" dur="500"/>
                                        <p:tgtEl>
                                          <p:spTgt spid="250"/>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49">
                                            <p:txEl>
                                              <p:pRg st="0" end="0"/>
                                            </p:txEl>
                                          </p:spTgt>
                                        </p:tgtEl>
                                        <p:attrNameLst>
                                          <p:attrName>style.visibility</p:attrName>
                                        </p:attrNameLst>
                                      </p:cBhvr>
                                      <p:to>
                                        <p:strVal val="visible"/>
                                      </p:to>
                                    </p:set>
                                    <p:animEffect transition="in" filter="fade">
                                      <p:cBhvr>
                                        <p:cTn id="13" dur="1000"/>
                                        <p:tgtEl>
                                          <p:spTgt spid="24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256"/>
        <p:cNvGrpSpPr/>
        <p:nvPr/>
      </p:nvGrpSpPr>
      <p:grpSpPr>
        <a:xfrm>
          <a:off x="0" y="0"/>
          <a:ext cx="0" cy="0"/>
          <a:chOff x="0" y="0"/>
          <a:chExt cx="0" cy="0"/>
        </a:xfrm>
      </p:grpSpPr>
      <p:sp>
        <p:nvSpPr>
          <p:cNvPr id="257" name="Google Shape;257;p25"/>
          <p:cNvSpPr txBox="1">
            <a:spLocks noGrp="1"/>
          </p:cNvSpPr>
          <p:nvPr>
            <p:ph type="title"/>
          </p:nvPr>
        </p:nvSpPr>
        <p:spPr>
          <a:xfrm>
            <a:off x="660399" y="348120"/>
            <a:ext cx="6276000" cy="8310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ct val="100000"/>
              <a:buFont typeface="Trebuchet MS"/>
              <a:buNone/>
            </a:pPr>
            <a:r>
              <a:rPr lang="en-US" sz="3200" dirty="0"/>
              <a:t>Project Description</a:t>
            </a:r>
            <a:br>
              <a:rPr lang="en-US" sz="3200" dirty="0"/>
            </a:br>
            <a:endParaRPr sz="3200" dirty="0"/>
          </a:p>
        </p:txBody>
      </p:sp>
      <p:pic>
        <p:nvPicPr>
          <p:cNvPr id="258" name="Google Shape;258;p25"/>
          <p:cNvPicPr preferRelativeResize="0"/>
          <p:nvPr/>
        </p:nvPicPr>
        <p:blipFill rotWithShape="1">
          <a:blip r:embed="rId3">
            <a:alphaModFix/>
          </a:blip>
          <a:srcRect t="96181"/>
          <a:stretch/>
        </p:blipFill>
        <p:spPr>
          <a:xfrm>
            <a:off x="675957" y="6471920"/>
            <a:ext cx="2143125" cy="193040"/>
          </a:xfrm>
          <a:prstGeom prst="rect">
            <a:avLst/>
          </a:prstGeom>
          <a:noFill/>
          <a:ln>
            <a:noFill/>
          </a:ln>
        </p:spPr>
      </p:pic>
      <p:pic>
        <p:nvPicPr>
          <p:cNvPr id="259" name="Google Shape;259;p25"/>
          <p:cNvPicPr preferRelativeResize="0"/>
          <p:nvPr/>
        </p:nvPicPr>
        <p:blipFill rotWithShape="1">
          <a:blip r:embed="rId4">
            <a:alphaModFix/>
          </a:blip>
          <a:srcRect/>
          <a:stretch/>
        </p:blipFill>
        <p:spPr>
          <a:xfrm>
            <a:off x="467359" y="6410461"/>
            <a:ext cx="3706253" cy="296092"/>
          </a:xfrm>
          <a:prstGeom prst="rect">
            <a:avLst/>
          </a:prstGeom>
          <a:noFill/>
          <a:ln>
            <a:noFill/>
          </a:ln>
        </p:spPr>
      </p:pic>
      <p:sp>
        <p:nvSpPr>
          <p:cNvPr id="2" name="TextBox 1">
            <a:extLst>
              <a:ext uri="{FF2B5EF4-FFF2-40B4-BE49-F238E27FC236}">
                <a16:creationId xmlns:a16="http://schemas.microsoft.com/office/drawing/2014/main" id="{2D08F4C9-5991-762A-72B3-71E023D4F5EA}"/>
              </a:ext>
            </a:extLst>
          </p:cNvPr>
          <p:cNvSpPr txBox="1"/>
          <p:nvPr/>
        </p:nvSpPr>
        <p:spPr>
          <a:xfrm>
            <a:off x="675957" y="993058"/>
            <a:ext cx="6260442" cy="5632311"/>
          </a:xfrm>
          <a:prstGeom prst="rect">
            <a:avLst/>
          </a:prstGeom>
          <a:noFill/>
        </p:spPr>
        <p:txBody>
          <a:bodyPr wrap="square" rtlCol="0">
            <a:spAutoFit/>
          </a:bodyPr>
          <a:lstStyle/>
          <a:p>
            <a:pPr marL="285750" indent="-285750">
              <a:buFont typeface="Arial" panose="020B0604020202020204" pitchFamily="34" charset="0"/>
              <a:buChar char="•"/>
            </a:pPr>
            <a:r>
              <a:rPr lang="en-US" sz="1500" dirty="0"/>
              <a:t>This project focuses on analyzing Airbnb listing data to uncover patterns and insights that can help hosts, guests, and platform managers optimize their experiences and operations. Using a combination of statistical analysis, machine learning, and data visualization techniques, the project investigates key factors such as pricing strategies, guest review rates, host behaviors, and availability trends.</a:t>
            </a:r>
          </a:p>
          <a:p>
            <a:pPr marL="285750" indent="-285750">
              <a:buFont typeface="Arial" panose="020B0604020202020204" pitchFamily="34" charset="0"/>
              <a:buChar char="•"/>
            </a:pPr>
            <a:endParaRPr lang="en-US" sz="1500" dirty="0"/>
          </a:p>
          <a:p>
            <a:pPr marL="285750" indent="-285750">
              <a:buFont typeface="Arial" panose="020B0604020202020204" pitchFamily="34" charset="0"/>
              <a:buChar char="•"/>
            </a:pPr>
            <a:r>
              <a:rPr lang="en-US" sz="1500" dirty="0"/>
              <a:t>Data is explored from various dimensions, including geographical location, room type, and host verification status. The study uses correlation analysis, regression modeling, and group comparisons to answer questions about which neighborhoods have the most listings, which groups command the highest prices, and what factors affect guest satisfaction and property availability.</a:t>
            </a:r>
          </a:p>
          <a:p>
            <a:pPr marL="285750" indent="-285750">
              <a:buFont typeface="Arial" panose="020B0604020202020204" pitchFamily="34" charset="0"/>
              <a:buChar char="•"/>
            </a:pPr>
            <a:endParaRPr lang="en-US" sz="1500" dirty="0"/>
          </a:p>
          <a:p>
            <a:pPr marL="285750" indent="-285750">
              <a:buFont typeface="Arial" panose="020B0604020202020204" pitchFamily="34" charset="0"/>
              <a:buChar char="•"/>
            </a:pPr>
            <a:r>
              <a:rPr lang="en-US" sz="1500" dirty="0"/>
              <a:t>Advanced analytics are implemented, such as predictive modeling for future pricing and demand, dynamic recommendation systems based on guest preferences, and geospatial analysis to understand the influence of location. External data sources, such as weather and local events, are suggested for integration to further enhance result accuracy. The objective is to provide actionable recommendations for dynamic pricing, personalized suggestions, and improved market understanding, supporting both strategic planning and operational decisions in the hospitality industry.</a:t>
            </a:r>
            <a:endParaRPr lang="en-IN" sz="15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57"/>
                                        </p:tgtEl>
                                        <p:attrNameLst>
                                          <p:attrName>style.visibility</p:attrName>
                                        </p:attrNameLst>
                                      </p:cBhvr>
                                      <p:to>
                                        <p:strVal val="visible"/>
                                      </p:to>
                                    </p:set>
                                    <p:anim calcmode="lin" valueType="num">
                                      <p:cBhvr additive="base">
                                        <p:cTn id="7" dur="500"/>
                                        <p:tgtEl>
                                          <p:spTgt spid="257"/>
                                        </p:tgtEl>
                                        <p:attrNameLst>
                                          <p:attrName>ppt_w</p:attrName>
                                        </p:attrNameLst>
                                      </p:cBhvr>
                                      <p:tavLst>
                                        <p:tav tm="0">
                                          <p:val>
                                            <p:strVal val="0"/>
                                          </p:val>
                                        </p:tav>
                                        <p:tav tm="100000">
                                          <p:val>
                                            <p:strVal val="#ppt_w"/>
                                          </p:val>
                                        </p:tav>
                                      </p:tavLst>
                                    </p:anim>
                                    <p:anim calcmode="lin" valueType="num">
                                      <p:cBhvr additive="base">
                                        <p:cTn id="8" dur="500"/>
                                        <p:tgtEl>
                                          <p:spTgt spid="257"/>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6"/>
          <p:cNvSpPr txBox="1">
            <a:spLocks noGrp="1"/>
          </p:cNvSpPr>
          <p:nvPr>
            <p:ph type="body" idx="1"/>
          </p:nvPr>
        </p:nvSpPr>
        <p:spPr>
          <a:xfrm>
            <a:off x="721359" y="1932960"/>
            <a:ext cx="7904400" cy="3990000"/>
          </a:xfrm>
          <a:prstGeom prst="rect">
            <a:avLst/>
          </a:prstGeom>
          <a:noFill/>
          <a:ln>
            <a:noFill/>
          </a:ln>
        </p:spPr>
        <p:txBody>
          <a:bodyPr spcFirstLastPara="1" wrap="square" lIns="91425" tIns="45700" rIns="91425" bIns="45700" anchor="t" anchorCtr="0">
            <a:normAutofit fontScale="85000" lnSpcReduction="20000"/>
          </a:bodyPr>
          <a:lstStyle/>
          <a:p>
            <a:r>
              <a:rPr lang="en-US" dirty="0"/>
              <a:t>The end users of this project are primarily:</a:t>
            </a:r>
          </a:p>
          <a:p>
            <a:r>
              <a:rPr lang="en-US" dirty="0"/>
              <a:t>Airbnb Hosts: They can use the insights and predictive tools developed to optimize their pricing strategies, manage availability, and understand guest preferences for better bookings and reviews.</a:t>
            </a:r>
          </a:p>
          <a:p>
            <a:r>
              <a:rPr lang="en-US" dirty="0"/>
              <a:t>Airbnb Guests: They benefit from improved, personalized recommendations and potentially fairer, dynamic pricing based on their behaviors and preferences.</a:t>
            </a:r>
          </a:p>
          <a:p>
            <a:r>
              <a:rPr lang="en-US" dirty="0"/>
              <a:t>Platform Managers and Analysts: Airbnb staff can leverage the models and analytics for market analysis, regional performance tracking, and platform-level decision-making to improve service offerings and competitiveness.</a:t>
            </a:r>
          </a:p>
          <a:p>
            <a:r>
              <a:rPr lang="en-US" dirty="0"/>
              <a:t>Hospitality Industry Researchers: Researchers and consultants interested in market trends, guest-host relationships, and pricing dynamics can use the findings for deeper analysis and reporting.</a:t>
            </a:r>
          </a:p>
          <a:p>
            <a:pPr marL="342900" lvl="0" indent="-160020" algn="just" rtl="0">
              <a:lnSpc>
                <a:spcPct val="150000"/>
              </a:lnSpc>
              <a:spcBef>
                <a:spcPts val="0"/>
              </a:spcBef>
              <a:spcAft>
                <a:spcPts val="0"/>
              </a:spcAft>
              <a:buSzPts val="2880"/>
              <a:buNone/>
            </a:pPr>
            <a:endParaRPr sz="3600" dirty="0"/>
          </a:p>
        </p:txBody>
      </p:sp>
      <p:sp>
        <p:nvSpPr>
          <p:cNvPr id="265" name="Google Shape;265;p26"/>
          <p:cNvSpPr txBox="1">
            <a:spLocks noGrp="1"/>
          </p:cNvSpPr>
          <p:nvPr>
            <p:ph type="title"/>
          </p:nvPr>
        </p:nvSpPr>
        <p:spPr>
          <a:xfrm>
            <a:off x="620008" y="876617"/>
            <a:ext cx="10046100" cy="8025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Font typeface="Trebuchet MS"/>
              <a:buNone/>
            </a:pPr>
            <a:r>
              <a:rPr lang="en-US" sz="3200"/>
              <a:t>WHO ARE THE END USERS?</a:t>
            </a:r>
            <a:endParaRPr sz="2000"/>
          </a:p>
        </p:txBody>
      </p:sp>
      <p:pic>
        <p:nvPicPr>
          <p:cNvPr id="266" name="Google Shape;266;p26"/>
          <p:cNvPicPr preferRelativeResize="0"/>
          <p:nvPr/>
        </p:nvPicPr>
        <p:blipFill rotWithShape="1">
          <a:blip r:embed="rId3">
            <a:alphaModFix/>
          </a:blip>
          <a:srcRect/>
          <a:stretch/>
        </p:blipFill>
        <p:spPr>
          <a:xfrm>
            <a:off x="721359" y="6176804"/>
            <a:ext cx="2181225" cy="4857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65"/>
                                        </p:tgtEl>
                                        <p:attrNameLst>
                                          <p:attrName>style.visibility</p:attrName>
                                        </p:attrNameLst>
                                      </p:cBhvr>
                                      <p:to>
                                        <p:strVal val="visible"/>
                                      </p:to>
                                    </p:set>
                                    <p:anim calcmode="lin" valueType="num">
                                      <p:cBhvr additive="base">
                                        <p:cTn id="7" dur="500"/>
                                        <p:tgtEl>
                                          <p:spTgt spid="265"/>
                                        </p:tgtEl>
                                        <p:attrNameLst>
                                          <p:attrName>ppt_w</p:attrName>
                                        </p:attrNameLst>
                                      </p:cBhvr>
                                      <p:tavLst>
                                        <p:tav tm="0">
                                          <p:val>
                                            <p:strVal val="0"/>
                                          </p:val>
                                        </p:tav>
                                        <p:tav tm="100000">
                                          <p:val>
                                            <p:strVal val="#ppt_w"/>
                                          </p:val>
                                        </p:tav>
                                      </p:tavLst>
                                    </p:anim>
                                    <p:anim calcmode="lin" valueType="num">
                                      <p:cBhvr additive="base">
                                        <p:cTn id="8" dur="500"/>
                                        <p:tgtEl>
                                          <p:spTgt spid="265"/>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64">
                                            <p:txEl>
                                              <p:pRg st="0" end="0"/>
                                            </p:txEl>
                                          </p:spTgt>
                                        </p:tgtEl>
                                        <p:attrNameLst>
                                          <p:attrName>style.visibility</p:attrName>
                                        </p:attrNameLst>
                                      </p:cBhvr>
                                      <p:to>
                                        <p:strVal val="visible"/>
                                      </p:to>
                                    </p:set>
                                    <p:animEffect transition="in" filter="fade">
                                      <p:cBhvr>
                                        <p:cTn id="13" dur="1000"/>
                                        <p:tgtEl>
                                          <p:spTgt spid="264">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64">
                                            <p:txEl>
                                              <p:pRg st="1" end="1"/>
                                            </p:txEl>
                                          </p:spTgt>
                                        </p:tgtEl>
                                        <p:attrNameLst>
                                          <p:attrName>style.visibility</p:attrName>
                                        </p:attrNameLst>
                                      </p:cBhvr>
                                      <p:to>
                                        <p:strVal val="visible"/>
                                      </p:to>
                                    </p:set>
                                    <p:animEffect transition="in" filter="fade">
                                      <p:cBhvr>
                                        <p:cTn id="18" dur="1000"/>
                                        <p:tgtEl>
                                          <p:spTgt spid="264">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64">
                                            <p:txEl>
                                              <p:pRg st="2" end="2"/>
                                            </p:txEl>
                                          </p:spTgt>
                                        </p:tgtEl>
                                        <p:attrNameLst>
                                          <p:attrName>style.visibility</p:attrName>
                                        </p:attrNameLst>
                                      </p:cBhvr>
                                      <p:to>
                                        <p:strVal val="visible"/>
                                      </p:to>
                                    </p:set>
                                    <p:animEffect transition="in" filter="fade">
                                      <p:cBhvr>
                                        <p:cTn id="23" dur="1000"/>
                                        <p:tgtEl>
                                          <p:spTgt spid="264">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64">
                                            <p:txEl>
                                              <p:pRg st="3" end="3"/>
                                            </p:txEl>
                                          </p:spTgt>
                                        </p:tgtEl>
                                        <p:attrNameLst>
                                          <p:attrName>style.visibility</p:attrName>
                                        </p:attrNameLst>
                                      </p:cBhvr>
                                      <p:to>
                                        <p:strVal val="visible"/>
                                      </p:to>
                                    </p:set>
                                    <p:animEffect transition="in" filter="fade">
                                      <p:cBhvr>
                                        <p:cTn id="28" dur="1000"/>
                                        <p:tgtEl>
                                          <p:spTgt spid="264">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64">
                                            <p:txEl>
                                              <p:pRg st="4" end="4"/>
                                            </p:txEl>
                                          </p:spTgt>
                                        </p:tgtEl>
                                        <p:attrNameLst>
                                          <p:attrName>style.visibility</p:attrName>
                                        </p:attrNameLst>
                                      </p:cBhvr>
                                      <p:to>
                                        <p:strVal val="visible"/>
                                      </p:to>
                                    </p:set>
                                    <p:animEffect transition="in" filter="fade">
                                      <p:cBhvr>
                                        <p:cTn id="33" dur="1000"/>
                                        <p:tgtEl>
                                          <p:spTgt spid="26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271"/>
        <p:cNvGrpSpPr/>
        <p:nvPr/>
      </p:nvGrpSpPr>
      <p:grpSpPr>
        <a:xfrm>
          <a:off x="0" y="0"/>
          <a:ext cx="0" cy="0"/>
          <a:chOff x="0" y="0"/>
          <a:chExt cx="0" cy="0"/>
        </a:xfrm>
      </p:grpSpPr>
      <p:pic>
        <p:nvPicPr>
          <p:cNvPr id="272" name="Google Shape;272;p27"/>
          <p:cNvPicPr preferRelativeResize="0"/>
          <p:nvPr/>
        </p:nvPicPr>
        <p:blipFill rotWithShape="1">
          <a:blip r:embed="rId3">
            <a:alphaModFix/>
          </a:blip>
          <a:srcRect/>
          <a:stretch/>
        </p:blipFill>
        <p:spPr>
          <a:xfrm>
            <a:off x="467359" y="6410461"/>
            <a:ext cx="3706253" cy="296092"/>
          </a:xfrm>
          <a:prstGeom prst="rect">
            <a:avLst/>
          </a:prstGeom>
          <a:noFill/>
          <a:ln>
            <a:noFill/>
          </a:ln>
        </p:spPr>
      </p:pic>
      <p:pic>
        <p:nvPicPr>
          <p:cNvPr id="273" name="Google Shape;273;p27"/>
          <p:cNvPicPr preferRelativeResize="0"/>
          <p:nvPr/>
        </p:nvPicPr>
        <p:blipFill rotWithShape="1">
          <a:blip r:embed="rId4">
            <a:alphaModFix/>
          </a:blip>
          <a:srcRect/>
          <a:stretch/>
        </p:blipFill>
        <p:spPr>
          <a:xfrm flipH="1">
            <a:off x="50800" y="3820160"/>
            <a:ext cx="1727200" cy="3010025"/>
          </a:xfrm>
          <a:prstGeom prst="rect">
            <a:avLst/>
          </a:prstGeom>
          <a:noFill/>
          <a:ln>
            <a:noFill/>
          </a:ln>
        </p:spPr>
      </p:pic>
      <p:sp>
        <p:nvSpPr>
          <p:cNvPr id="274" name="Google Shape;274;p27"/>
          <p:cNvSpPr txBox="1">
            <a:spLocks noGrp="1"/>
          </p:cNvSpPr>
          <p:nvPr>
            <p:ph type="body" idx="1"/>
          </p:nvPr>
        </p:nvSpPr>
        <p:spPr>
          <a:xfrm>
            <a:off x="1255857" y="1160521"/>
            <a:ext cx="9027600" cy="5243400"/>
          </a:xfrm>
          <a:prstGeom prst="rect">
            <a:avLst/>
          </a:prstGeom>
          <a:noFill/>
          <a:ln>
            <a:noFill/>
          </a:ln>
        </p:spPr>
        <p:txBody>
          <a:bodyPr spcFirstLastPara="1" wrap="square" lIns="91425" tIns="45700" rIns="91425" bIns="45700" anchor="t" anchorCtr="0">
            <a:normAutofit/>
          </a:bodyPr>
          <a:lstStyle/>
          <a:p>
            <a:r>
              <a:rPr lang="en-US" sz="1800" dirty="0"/>
              <a:t>Python: The primary programming language for data analysis and model development.</a:t>
            </a:r>
          </a:p>
          <a:p>
            <a:r>
              <a:rPr lang="en-US" sz="1800" dirty="0"/>
              <a:t>Pandas: For data manipulation and cleaning of large datasets.</a:t>
            </a:r>
          </a:p>
          <a:p>
            <a:r>
              <a:rPr lang="en-US" sz="1800" dirty="0"/>
              <a:t>NumPy: For efficient numerical computations and array handling.</a:t>
            </a:r>
          </a:p>
          <a:p>
            <a:r>
              <a:rPr lang="en-US" sz="1800" dirty="0"/>
              <a:t>Matplotlib &amp; Seaborn: For creating data visualizations, plots, and graphs to analyze trends and relationships.</a:t>
            </a:r>
          </a:p>
          <a:p>
            <a:r>
              <a:rPr lang="en-US" sz="1800" dirty="0"/>
              <a:t>Scikit-learn: For machine learning tasks such as predictive analytics, regression, and clustering.</a:t>
            </a:r>
          </a:p>
          <a:p>
            <a:r>
              <a:rPr lang="en-US" sz="1800" dirty="0" err="1"/>
              <a:t>Jupyter</a:t>
            </a:r>
            <a:r>
              <a:rPr lang="en-US" sz="1800" dirty="0"/>
              <a:t> Notebook: For interactive analysis and documenting the workflow in a reproducible format.</a:t>
            </a:r>
          </a:p>
          <a:p>
            <a:pPr marL="742950" lvl="1" indent="-184150" algn="l" rtl="0">
              <a:lnSpc>
                <a:spcPct val="150000"/>
              </a:lnSpc>
              <a:spcBef>
                <a:spcPts val="0"/>
              </a:spcBef>
              <a:spcAft>
                <a:spcPts val="0"/>
              </a:spcAft>
              <a:buSzPts val="1600"/>
              <a:buNone/>
            </a:pPr>
            <a:endParaRPr sz="1800" dirty="0"/>
          </a:p>
        </p:txBody>
      </p:sp>
      <p:sp>
        <p:nvSpPr>
          <p:cNvPr id="275" name="Google Shape;275;p27"/>
          <p:cNvSpPr txBox="1">
            <a:spLocks noGrp="1"/>
          </p:cNvSpPr>
          <p:nvPr>
            <p:ph type="title"/>
          </p:nvPr>
        </p:nvSpPr>
        <p:spPr>
          <a:xfrm>
            <a:off x="1778000" y="312721"/>
            <a:ext cx="5306400" cy="847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4800"/>
              <a:buFont typeface="Trebuchet MS"/>
              <a:buNone/>
            </a:pPr>
            <a:r>
              <a:rPr lang="en-US" dirty="0"/>
              <a:t>Technology Used</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75"/>
                                        </p:tgtEl>
                                        <p:attrNameLst>
                                          <p:attrName>style.visibility</p:attrName>
                                        </p:attrNameLst>
                                      </p:cBhvr>
                                      <p:to>
                                        <p:strVal val="visible"/>
                                      </p:to>
                                    </p:set>
                                    <p:anim calcmode="lin" valueType="num">
                                      <p:cBhvr additive="base">
                                        <p:cTn id="7" dur="500"/>
                                        <p:tgtEl>
                                          <p:spTgt spid="275"/>
                                        </p:tgtEl>
                                        <p:attrNameLst>
                                          <p:attrName>ppt_w</p:attrName>
                                        </p:attrNameLst>
                                      </p:cBhvr>
                                      <p:tavLst>
                                        <p:tav tm="0">
                                          <p:val>
                                            <p:strVal val="0"/>
                                          </p:val>
                                        </p:tav>
                                        <p:tav tm="100000">
                                          <p:val>
                                            <p:strVal val="#ppt_w"/>
                                          </p:val>
                                        </p:tav>
                                      </p:tavLst>
                                    </p:anim>
                                    <p:anim calcmode="lin" valueType="num">
                                      <p:cBhvr additive="base">
                                        <p:cTn id="8" dur="500"/>
                                        <p:tgtEl>
                                          <p:spTgt spid="275"/>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74">
                                            <p:txEl>
                                              <p:pRg st="0" end="0"/>
                                            </p:txEl>
                                          </p:spTgt>
                                        </p:tgtEl>
                                        <p:attrNameLst>
                                          <p:attrName>style.visibility</p:attrName>
                                        </p:attrNameLst>
                                      </p:cBhvr>
                                      <p:to>
                                        <p:strVal val="visible"/>
                                      </p:to>
                                    </p:set>
                                    <p:animEffect transition="in" filter="fade">
                                      <p:cBhvr>
                                        <p:cTn id="13" dur="1000"/>
                                        <p:tgtEl>
                                          <p:spTgt spid="274">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74">
                                            <p:txEl>
                                              <p:pRg st="1" end="1"/>
                                            </p:txEl>
                                          </p:spTgt>
                                        </p:tgtEl>
                                        <p:attrNameLst>
                                          <p:attrName>style.visibility</p:attrName>
                                        </p:attrNameLst>
                                      </p:cBhvr>
                                      <p:to>
                                        <p:strVal val="visible"/>
                                      </p:to>
                                    </p:set>
                                    <p:animEffect transition="in" filter="fade">
                                      <p:cBhvr>
                                        <p:cTn id="18" dur="1000"/>
                                        <p:tgtEl>
                                          <p:spTgt spid="274">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74">
                                            <p:txEl>
                                              <p:pRg st="2" end="2"/>
                                            </p:txEl>
                                          </p:spTgt>
                                        </p:tgtEl>
                                        <p:attrNameLst>
                                          <p:attrName>style.visibility</p:attrName>
                                        </p:attrNameLst>
                                      </p:cBhvr>
                                      <p:to>
                                        <p:strVal val="visible"/>
                                      </p:to>
                                    </p:set>
                                    <p:animEffect transition="in" filter="fade">
                                      <p:cBhvr>
                                        <p:cTn id="23" dur="1000"/>
                                        <p:tgtEl>
                                          <p:spTgt spid="274">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74">
                                            <p:txEl>
                                              <p:pRg st="3" end="3"/>
                                            </p:txEl>
                                          </p:spTgt>
                                        </p:tgtEl>
                                        <p:attrNameLst>
                                          <p:attrName>style.visibility</p:attrName>
                                        </p:attrNameLst>
                                      </p:cBhvr>
                                      <p:to>
                                        <p:strVal val="visible"/>
                                      </p:to>
                                    </p:set>
                                    <p:animEffect transition="in" filter="fade">
                                      <p:cBhvr>
                                        <p:cTn id="28" dur="1000"/>
                                        <p:tgtEl>
                                          <p:spTgt spid="274">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74">
                                            <p:txEl>
                                              <p:pRg st="4" end="4"/>
                                            </p:txEl>
                                          </p:spTgt>
                                        </p:tgtEl>
                                        <p:attrNameLst>
                                          <p:attrName>style.visibility</p:attrName>
                                        </p:attrNameLst>
                                      </p:cBhvr>
                                      <p:to>
                                        <p:strVal val="visible"/>
                                      </p:to>
                                    </p:set>
                                    <p:animEffect transition="in" filter="fade">
                                      <p:cBhvr>
                                        <p:cTn id="33" dur="1000"/>
                                        <p:tgtEl>
                                          <p:spTgt spid="274">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74">
                                            <p:txEl>
                                              <p:pRg st="5" end="5"/>
                                            </p:txEl>
                                          </p:spTgt>
                                        </p:tgtEl>
                                        <p:attrNameLst>
                                          <p:attrName>style.visibility</p:attrName>
                                        </p:attrNameLst>
                                      </p:cBhvr>
                                      <p:to>
                                        <p:strVal val="visible"/>
                                      </p:to>
                                    </p:set>
                                    <p:animEffect transition="in" filter="fade">
                                      <p:cBhvr>
                                        <p:cTn id="38" dur="1000"/>
                                        <p:tgtEl>
                                          <p:spTgt spid="27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pic>
        <p:nvPicPr>
          <p:cNvPr id="280" name="Google Shape;280;p28"/>
          <p:cNvPicPr preferRelativeResize="0"/>
          <p:nvPr/>
        </p:nvPicPr>
        <p:blipFill rotWithShape="1">
          <a:blip r:embed="rId3">
            <a:alphaModFix/>
          </a:blip>
          <a:srcRect t="96181"/>
          <a:stretch/>
        </p:blipFill>
        <p:spPr>
          <a:xfrm>
            <a:off x="675957" y="6471920"/>
            <a:ext cx="2143125" cy="193040"/>
          </a:xfrm>
          <a:prstGeom prst="rect">
            <a:avLst/>
          </a:prstGeom>
          <a:noFill/>
          <a:ln>
            <a:noFill/>
          </a:ln>
        </p:spPr>
      </p:pic>
      <p:sp>
        <p:nvSpPr>
          <p:cNvPr id="281" name="Google Shape;281;p28"/>
          <p:cNvSpPr txBox="1">
            <a:spLocks noGrp="1"/>
          </p:cNvSpPr>
          <p:nvPr>
            <p:ph type="title"/>
          </p:nvPr>
        </p:nvSpPr>
        <p:spPr>
          <a:xfrm>
            <a:off x="675957" y="370589"/>
            <a:ext cx="2981700" cy="831000"/>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dk1"/>
              </a:buClr>
              <a:buSzPts val="4800"/>
              <a:buFont typeface="Trebuchet MS"/>
              <a:buNone/>
            </a:pPr>
            <a:r>
              <a:rPr lang="en-US"/>
              <a:t>RESULTS1 </a:t>
            </a:r>
            <a:endParaRPr/>
          </a:p>
        </p:txBody>
      </p:sp>
      <p:sp>
        <p:nvSpPr>
          <p:cNvPr id="284" name="Google Shape;284;p28"/>
          <p:cNvSpPr txBox="1"/>
          <p:nvPr/>
        </p:nvSpPr>
        <p:spPr>
          <a:xfrm>
            <a:off x="422959" y="5737443"/>
            <a:ext cx="2981700" cy="831000"/>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chemeClr val="dk1"/>
              </a:buClr>
              <a:buSzPts val="4800"/>
              <a:buFont typeface="Trebuchet MS"/>
              <a:buNone/>
            </a:pPr>
            <a:r>
              <a:rPr lang="en-US" sz="4800" b="1" i="0" u="none" strike="noStrike" cap="none">
                <a:solidFill>
                  <a:schemeClr val="dk1"/>
                </a:solidFill>
                <a:latin typeface="Trebuchet MS"/>
                <a:ea typeface="Trebuchet MS"/>
                <a:cs typeface="Trebuchet MS"/>
                <a:sym typeface="Trebuchet MS"/>
              </a:rPr>
              <a:t> </a:t>
            </a:r>
            <a:r>
              <a:rPr lang="en-US" sz="2000" b="0" i="0" u="sng" strike="noStrike" cap="none">
                <a:solidFill>
                  <a:schemeClr val="hlink"/>
                </a:solidFill>
                <a:latin typeface="Trebuchet MS"/>
                <a:ea typeface="Trebuchet MS"/>
                <a:cs typeface="Trebuchet MS"/>
                <a:sym typeface="Trebuchet MS"/>
                <a:hlinkClick r:id="rId4"/>
              </a:rPr>
              <a:t>Demo Link</a:t>
            </a:r>
            <a:endParaRPr sz="4800" b="0" i="0" u="sng" strike="noStrike" cap="none">
              <a:solidFill>
                <a:srgbClr val="0070C0"/>
              </a:solidFill>
              <a:latin typeface="Trebuchet MS"/>
              <a:ea typeface="Trebuchet MS"/>
              <a:cs typeface="Trebuchet MS"/>
              <a:sym typeface="Trebuchet MS"/>
            </a:endParaRPr>
          </a:p>
        </p:txBody>
      </p:sp>
      <p:pic>
        <p:nvPicPr>
          <p:cNvPr id="3" name="Picture 2">
            <a:extLst>
              <a:ext uri="{FF2B5EF4-FFF2-40B4-BE49-F238E27FC236}">
                <a16:creationId xmlns:a16="http://schemas.microsoft.com/office/drawing/2014/main" id="{5435DB9F-DDF9-7A55-8949-14E13DA2E699}"/>
              </a:ext>
            </a:extLst>
          </p:cNvPr>
          <p:cNvPicPr>
            <a:picLocks noChangeAspect="1"/>
          </p:cNvPicPr>
          <p:nvPr/>
        </p:nvPicPr>
        <p:blipFill>
          <a:blip r:embed="rId5"/>
          <a:stretch>
            <a:fillRect/>
          </a:stretch>
        </p:blipFill>
        <p:spPr>
          <a:xfrm>
            <a:off x="422959" y="1201589"/>
            <a:ext cx="5421563" cy="4734232"/>
          </a:xfrm>
          <a:prstGeom prst="rect">
            <a:avLst/>
          </a:prstGeom>
        </p:spPr>
      </p:pic>
      <p:pic>
        <p:nvPicPr>
          <p:cNvPr id="5" name="Picture 4">
            <a:extLst>
              <a:ext uri="{FF2B5EF4-FFF2-40B4-BE49-F238E27FC236}">
                <a16:creationId xmlns:a16="http://schemas.microsoft.com/office/drawing/2014/main" id="{3BAB9865-F6E0-2C89-9D34-0BF0DAFB366C}"/>
              </a:ext>
            </a:extLst>
          </p:cNvPr>
          <p:cNvPicPr>
            <a:picLocks noChangeAspect="1"/>
          </p:cNvPicPr>
          <p:nvPr/>
        </p:nvPicPr>
        <p:blipFill>
          <a:blip r:embed="rId6"/>
          <a:stretch>
            <a:fillRect/>
          </a:stretch>
        </p:blipFill>
        <p:spPr>
          <a:xfrm>
            <a:off x="5072718" y="2064774"/>
            <a:ext cx="4732075" cy="335028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81"/>
                                        </p:tgtEl>
                                        <p:attrNameLst>
                                          <p:attrName>style.visibility</p:attrName>
                                        </p:attrNameLst>
                                      </p:cBhvr>
                                      <p:to>
                                        <p:strVal val="visible"/>
                                      </p:to>
                                    </p:set>
                                    <p:anim calcmode="lin" valueType="num">
                                      <p:cBhvr additive="base">
                                        <p:cTn id="7" dur="500"/>
                                        <p:tgtEl>
                                          <p:spTgt spid="281"/>
                                        </p:tgtEl>
                                        <p:attrNameLst>
                                          <p:attrName>ppt_w</p:attrName>
                                        </p:attrNameLst>
                                      </p:cBhvr>
                                      <p:tavLst>
                                        <p:tav tm="0">
                                          <p:val>
                                            <p:strVal val="0"/>
                                          </p:val>
                                        </p:tav>
                                        <p:tav tm="100000">
                                          <p:val>
                                            <p:strVal val="#ppt_w"/>
                                          </p:val>
                                        </p:tav>
                                      </p:tavLst>
                                    </p:anim>
                                    <p:anim calcmode="lin" valueType="num">
                                      <p:cBhvr additive="base">
                                        <p:cTn id="8" dur="500"/>
                                        <p:tgtEl>
                                          <p:spTgt spid="281"/>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pic>
        <p:nvPicPr>
          <p:cNvPr id="290" name="Google Shape;290;p29"/>
          <p:cNvPicPr preferRelativeResize="0"/>
          <p:nvPr/>
        </p:nvPicPr>
        <p:blipFill rotWithShape="1">
          <a:blip r:embed="rId3">
            <a:alphaModFix/>
          </a:blip>
          <a:srcRect t="96181"/>
          <a:stretch/>
        </p:blipFill>
        <p:spPr>
          <a:xfrm>
            <a:off x="675957" y="6471920"/>
            <a:ext cx="2143125" cy="193040"/>
          </a:xfrm>
          <a:prstGeom prst="rect">
            <a:avLst/>
          </a:prstGeom>
          <a:noFill/>
          <a:ln>
            <a:noFill/>
          </a:ln>
        </p:spPr>
      </p:pic>
      <p:sp>
        <p:nvSpPr>
          <p:cNvPr id="291" name="Google Shape;291;p29"/>
          <p:cNvSpPr txBox="1">
            <a:spLocks noGrp="1"/>
          </p:cNvSpPr>
          <p:nvPr>
            <p:ph type="title"/>
          </p:nvPr>
        </p:nvSpPr>
        <p:spPr>
          <a:xfrm>
            <a:off x="675957" y="370589"/>
            <a:ext cx="2981700" cy="831000"/>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dk1"/>
              </a:buClr>
              <a:buSzPts val="4800"/>
              <a:buFont typeface="Trebuchet MS"/>
              <a:buNone/>
            </a:pPr>
            <a:r>
              <a:rPr lang="en-US"/>
              <a:t>RESULTS2</a:t>
            </a:r>
            <a:endParaRPr/>
          </a:p>
        </p:txBody>
      </p:sp>
      <p:pic>
        <p:nvPicPr>
          <p:cNvPr id="3" name="Picture 2">
            <a:extLst>
              <a:ext uri="{FF2B5EF4-FFF2-40B4-BE49-F238E27FC236}">
                <a16:creationId xmlns:a16="http://schemas.microsoft.com/office/drawing/2014/main" id="{8239A94B-59A2-380C-4631-AEBE0A32C1C9}"/>
              </a:ext>
            </a:extLst>
          </p:cNvPr>
          <p:cNvPicPr>
            <a:picLocks noChangeAspect="1"/>
          </p:cNvPicPr>
          <p:nvPr/>
        </p:nvPicPr>
        <p:blipFill>
          <a:blip r:embed="rId4"/>
          <a:stretch>
            <a:fillRect/>
          </a:stretch>
        </p:blipFill>
        <p:spPr>
          <a:xfrm>
            <a:off x="171579" y="1415845"/>
            <a:ext cx="6230590" cy="4363358"/>
          </a:xfrm>
          <a:prstGeom prst="rect">
            <a:avLst/>
          </a:prstGeom>
        </p:spPr>
      </p:pic>
      <p:pic>
        <p:nvPicPr>
          <p:cNvPr id="5" name="Picture 4">
            <a:extLst>
              <a:ext uri="{FF2B5EF4-FFF2-40B4-BE49-F238E27FC236}">
                <a16:creationId xmlns:a16="http://schemas.microsoft.com/office/drawing/2014/main" id="{0C065B97-FE87-0BF5-0A0A-CADB00AE2496}"/>
              </a:ext>
            </a:extLst>
          </p:cNvPr>
          <p:cNvPicPr>
            <a:picLocks noChangeAspect="1"/>
          </p:cNvPicPr>
          <p:nvPr/>
        </p:nvPicPr>
        <p:blipFill>
          <a:blip r:embed="rId5"/>
          <a:stretch>
            <a:fillRect/>
          </a:stretch>
        </p:blipFill>
        <p:spPr>
          <a:xfrm>
            <a:off x="5264908" y="1681315"/>
            <a:ext cx="5799738" cy="36489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91"/>
                                        </p:tgtEl>
                                        <p:attrNameLst>
                                          <p:attrName>style.visibility</p:attrName>
                                        </p:attrNameLst>
                                      </p:cBhvr>
                                      <p:to>
                                        <p:strVal val="visible"/>
                                      </p:to>
                                    </p:set>
                                    <p:anim calcmode="lin" valueType="num">
                                      <p:cBhvr additive="base">
                                        <p:cTn id="7" dur="500"/>
                                        <p:tgtEl>
                                          <p:spTgt spid="291"/>
                                        </p:tgtEl>
                                        <p:attrNameLst>
                                          <p:attrName>ppt_w</p:attrName>
                                        </p:attrNameLst>
                                      </p:cBhvr>
                                      <p:tavLst>
                                        <p:tav tm="0">
                                          <p:val>
                                            <p:strVal val="0"/>
                                          </p:val>
                                        </p:tav>
                                        <p:tav tm="100000">
                                          <p:val>
                                            <p:strVal val="#ppt_w"/>
                                          </p:val>
                                        </p:tav>
                                      </p:tavLst>
                                    </p:anim>
                                    <p:anim calcmode="lin" valueType="num">
                                      <p:cBhvr additive="base">
                                        <p:cTn id="8" dur="500"/>
                                        <p:tgtEl>
                                          <p:spTgt spid="291"/>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pic>
        <p:nvPicPr>
          <p:cNvPr id="300" name="Google Shape;300;p30"/>
          <p:cNvPicPr preferRelativeResize="0"/>
          <p:nvPr/>
        </p:nvPicPr>
        <p:blipFill rotWithShape="1">
          <a:blip r:embed="rId3">
            <a:alphaModFix/>
          </a:blip>
          <a:srcRect t="96181"/>
          <a:stretch/>
        </p:blipFill>
        <p:spPr>
          <a:xfrm>
            <a:off x="675957" y="6471920"/>
            <a:ext cx="2143125" cy="193040"/>
          </a:xfrm>
          <a:prstGeom prst="rect">
            <a:avLst/>
          </a:prstGeom>
          <a:noFill/>
          <a:ln>
            <a:noFill/>
          </a:ln>
        </p:spPr>
      </p:pic>
      <p:sp>
        <p:nvSpPr>
          <p:cNvPr id="301" name="Google Shape;301;p30"/>
          <p:cNvSpPr txBox="1">
            <a:spLocks noGrp="1"/>
          </p:cNvSpPr>
          <p:nvPr>
            <p:ph type="title"/>
          </p:nvPr>
        </p:nvSpPr>
        <p:spPr>
          <a:xfrm>
            <a:off x="675957" y="370589"/>
            <a:ext cx="2981700" cy="831000"/>
          </a:xfrm>
          <a:prstGeom prst="rect">
            <a:avLst/>
          </a:prstGeom>
          <a:noFill/>
          <a:ln>
            <a:noFill/>
          </a:ln>
        </p:spPr>
        <p:txBody>
          <a:bodyPr spcFirstLastPara="1" wrap="square" lIns="91425" tIns="45700" rIns="91425" bIns="45700" anchor="t" anchorCtr="0">
            <a:normAutofit fontScale="90000"/>
          </a:bodyPr>
          <a:lstStyle/>
          <a:p>
            <a:pPr marL="0" lvl="0" indent="0" algn="l" rtl="0">
              <a:spcBef>
                <a:spcPts val="0"/>
              </a:spcBef>
              <a:spcAft>
                <a:spcPts val="0"/>
              </a:spcAft>
              <a:buClr>
                <a:schemeClr val="dk1"/>
              </a:buClr>
              <a:buSzPts val="4800"/>
              <a:buFont typeface="Trebuchet MS"/>
              <a:buNone/>
            </a:pPr>
            <a:r>
              <a:rPr lang="en-US"/>
              <a:t>RESULTS3 </a:t>
            </a:r>
            <a:endParaRPr/>
          </a:p>
        </p:txBody>
      </p:sp>
      <p:sp>
        <p:nvSpPr>
          <p:cNvPr id="303" name="Google Shape;303;p30"/>
          <p:cNvSpPr txBox="1"/>
          <p:nvPr/>
        </p:nvSpPr>
        <p:spPr>
          <a:xfrm>
            <a:off x="4345694" y="1275371"/>
            <a:ext cx="3343500" cy="66600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chemeClr val="accent1"/>
              </a:buClr>
              <a:buSzPts val="1600"/>
              <a:buFont typeface="Noto Sans Symbols"/>
              <a:buNone/>
            </a:pPr>
            <a:endParaRPr sz="2000" b="0" i="0" u="none" strike="noStrike" cap="none">
              <a:solidFill>
                <a:schemeClr val="dk1"/>
              </a:solidFill>
              <a:latin typeface="Trebuchet MS"/>
              <a:ea typeface="Trebuchet MS"/>
              <a:cs typeface="Trebuchet MS"/>
              <a:sym typeface="Trebuchet MS"/>
            </a:endParaRPr>
          </a:p>
        </p:txBody>
      </p:sp>
      <p:pic>
        <p:nvPicPr>
          <p:cNvPr id="7" name="Picture 6">
            <a:extLst>
              <a:ext uri="{FF2B5EF4-FFF2-40B4-BE49-F238E27FC236}">
                <a16:creationId xmlns:a16="http://schemas.microsoft.com/office/drawing/2014/main" id="{71FE4FE9-AEA6-60FA-B6B1-2D04D5C2FAC2}"/>
              </a:ext>
            </a:extLst>
          </p:cNvPr>
          <p:cNvPicPr>
            <a:picLocks noChangeAspect="1"/>
          </p:cNvPicPr>
          <p:nvPr/>
        </p:nvPicPr>
        <p:blipFill>
          <a:blip r:embed="rId4"/>
          <a:stretch>
            <a:fillRect/>
          </a:stretch>
        </p:blipFill>
        <p:spPr>
          <a:xfrm>
            <a:off x="244610" y="1128251"/>
            <a:ext cx="4101084" cy="3267530"/>
          </a:xfrm>
          <a:prstGeom prst="rect">
            <a:avLst/>
          </a:prstGeom>
        </p:spPr>
      </p:pic>
      <p:pic>
        <p:nvPicPr>
          <p:cNvPr id="9" name="Picture 8">
            <a:extLst>
              <a:ext uri="{FF2B5EF4-FFF2-40B4-BE49-F238E27FC236}">
                <a16:creationId xmlns:a16="http://schemas.microsoft.com/office/drawing/2014/main" id="{DA0A9423-A97B-1C32-EA3A-FF52BD2631BF}"/>
              </a:ext>
            </a:extLst>
          </p:cNvPr>
          <p:cNvPicPr>
            <a:picLocks noChangeAspect="1"/>
          </p:cNvPicPr>
          <p:nvPr/>
        </p:nvPicPr>
        <p:blipFill>
          <a:blip r:embed="rId5"/>
          <a:stretch>
            <a:fillRect/>
          </a:stretch>
        </p:blipFill>
        <p:spPr>
          <a:xfrm>
            <a:off x="3893030" y="71588"/>
            <a:ext cx="3796164" cy="2758703"/>
          </a:xfrm>
          <a:prstGeom prst="rect">
            <a:avLst/>
          </a:prstGeom>
        </p:spPr>
      </p:pic>
      <p:pic>
        <p:nvPicPr>
          <p:cNvPr id="11" name="Picture 10">
            <a:extLst>
              <a:ext uri="{FF2B5EF4-FFF2-40B4-BE49-F238E27FC236}">
                <a16:creationId xmlns:a16="http://schemas.microsoft.com/office/drawing/2014/main" id="{95BB82DE-6ECE-197E-668F-01C4ABEAC613}"/>
              </a:ext>
            </a:extLst>
          </p:cNvPr>
          <p:cNvPicPr>
            <a:picLocks noChangeAspect="1"/>
          </p:cNvPicPr>
          <p:nvPr/>
        </p:nvPicPr>
        <p:blipFill>
          <a:blip r:embed="rId6"/>
          <a:stretch>
            <a:fillRect/>
          </a:stretch>
        </p:blipFill>
        <p:spPr>
          <a:xfrm>
            <a:off x="4817447" y="3054069"/>
            <a:ext cx="6057722" cy="3604514"/>
          </a:xfrm>
          <a:prstGeom prst="rect">
            <a:avLst/>
          </a:prstGeom>
        </p:spPr>
      </p:pic>
      <p:pic>
        <p:nvPicPr>
          <p:cNvPr id="13" name="Picture 12">
            <a:extLst>
              <a:ext uri="{FF2B5EF4-FFF2-40B4-BE49-F238E27FC236}">
                <a16:creationId xmlns:a16="http://schemas.microsoft.com/office/drawing/2014/main" id="{A8C239B7-237D-E064-6318-0F66141F01F5}"/>
              </a:ext>
            </a:extLst>
          </p:cNvPr>
          <p:cNvPicPr>
            <a:picLocks noChangeAspect="1"/>
          </p:cNvPicPr>
          <p:nvPr/>
        </p:nvPicPr>
        <p:blipFill>
          <a:blip r:embed="rId7"/>
          <a:stretch>
            <a:fillRect/>
          </a:stretch>
        </p:blipFill>
        <p:spPr>
          <a:xfrm>
            <a:off x="140506" y="4650658"/>
            <a:ext cx="4528875" cy="1719826"/>
          </a:xfrm>
          <a:prstGeom prst="rect">
            <a:avLst/>
          </a:prstGeom>
        </p:spPr>
      </p:pic>
      <p:pic>
        <p:nvPicPr>
          <p:cNvPr id="15" name="Picture 14">
            <a:extLst>
              <a:ext uri="{FF2B5EF4-FFF2-40B4-BE49-F238E27FC236}">
                <a16:creationId xmlns:a16="http://schemas.microsoft.com/office/drawing/2014/main" id="{BA85390D-0368-567A-52C4-EF18057AC56F}"/>
              </a:ext>
            </a:extLst>
          </p:cNvPr>
          <p:cNvPicPr>
            <a:picLocks noChangeAspect="1"/>
          </p:cNvPicPr>
          <p:nvPr/>
        </p:nvPicPr>
        <p:blipFill>
          <a:blip r:embed="rId8"/>
          <a:stretch>
            <a:fillRect/>
          </a:stretch>
        </p:blipFill>
        <p:spPr>
          <a:xfrm>
            <a:off x="7286672" y="737419"/>
            <a:ext cx="4905329" cy="13385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01"/>
                                        </p:tgtEl>
                                        <p:attrNameLst>
                                          <p:attrName>style.visibility</p:attrName>
                                        </p:attrNameLst>
                                      </p:cBhvr>
                                      <p:to>
                                        <p:strVal val="visible"/>
                                      </p:to>
                                    </p:set>
                                    <p:anim calcmode="lin" valueType="num">
                                      <p:cBhvr additive="base">
                                        <p:cTn id="7" dur="500"/>
                                        <p:tgtEl>
                                          <p:spTgt spid="301"/>
                                        </p:tgtEl>
                                        <p:attrNameLst>
                                          <p:attrName>ppt_w</p:attrName>
                                        </p:attrNameLst>
                                      </p:cBhvr>
                                      <p:tavLst>
                                        <p:tav tm="0">
                                          <p:val>
                                            <p:strVal val="0"/>
                                          </p:val>
                                        </p:tav>
                                        <p:tav tm="100000">
                                          <p:val>
                                            <p:strVal val="#ppt_w"/>
                                          </p:val>
                                        </p:tav>
                                      </p:tavLst>
                                    </p:anim>
                                    <p:anim calcmode="lin" valueType="num">
                                      <p:cBhvr additive="base">
                                        <p:cTn id="8" dur="500"/>
                                        <p:tgtEl>
                                          <p:spTgt spid="301"/>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03"/>
                                        </p:tgtEl>
                                        <p:attrNameLst>
                                          <p:attrName>style.visibility</p:attrName>
                                        </p:attrNameLst>
                                      </p:cBhvr>
                                      <p:to>
                                        <p:strVal val="visible"/>
                                      </p:to>
                                    </p:set>
                                    <p:animEffect transition="in" filter="fade">
                                      <p:cBhvr>
                                        <p:cTn id="13" dur="1000"/>
                                        <p:tgtEl>
                                          <p:spTgt spid="3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pic>
        <p:nvPicPr>
          <p:cNvPr id="310" name="Google Shape;310;p31"/>
          <p:cNvPicPr preferRelativeResize="0"/>
          <p:nvPr/>
        </p:nvPicPr>
        <p:blipFill rotWithShape="1">
          <a:blip r:embed="rId3">
            <a:alphaModFix/>
          </a:blip>
          <a:srcRect t="96181"/>
          <a:stretch/>
        </p:blipFill>
        <p:spPr>
          <a:xfrm>
            <a:off x="675957" y="6471920"/>
            <a:ext cx="2143125" cy="193040"/>
          </a:xfrm>
          <a:prstGeom prst="rect">
            <a:avLst/>
          </a:prstGeom>
          <a:noFill/>
          <a:ln>
            <a:noFill/>
          </a:ln>
        </p:spPr>
      </p:pic>
      <p:sp>
        <p:nvSpPr>
          <p:cNvPr id="311" name="Google Shape;311;p31"/>
          <p:cNvSpPr txBox="1">
            <a:spLocks noGrp="1"/>
          </p:cNvSpPr>
          <p:nvPr>
            <p:ph type="title"/>
          </p:nvPr>
        </p:nvSpPr>
        <p:spPr>
          <a:xfrm>
            <a:off x="675957" y="370589"/>
            <a:ext cx="6115500" cy="8787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4800"/>
              <a:buFont typeface="Trebuchet MS"/>
              <a:buNone/>
            </a:pPr>
            <a:r>
              <a:rPr lang="en-US"/>
              <a:t>GitHub repository </a:t>
            </a:r>
            <a:endParaRPr/>
          </a:p>
        </p:txBody>
      </p:sp>
      <p:sp>
        <p:nvSpPr>
          <p:cNvPr id="312" name="Google Shape;312;p31"/>
          <p:cNvSpPr txBox="1"/>
          <p:nvPr/>
        </p:nvSpPr>
        <p:spPr>
          <a:xfrm>
            <a:off x="320982" y="1275371"/>
            <a:ext cx="3343500" cy="66600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chemeClr val="accent1"/>
              </a:buClr>
              <a:buSzPts val="1600"/>
              <a:buFont typeface="Noto Sans Symbols"/>
              <a:buNone/>
            </a:pPr>
            <a:endParaRPr sz="2000" b="0" i="0" u="none" strike="noStrike" cap="none">
              <a:solidFill>
                <a:schemeClr val="dk1"/>
              </a:solidFill>
              <a:latin typeface="Trebuchet MS"/>
              <a:ea typeface="Trebuchet MS"/>
              <a:cs typeface="Trebuchet MS"/>
              <a:sym typeface="Trebuchet MS"/>
            </a:endParaRPr>
          </a:p>
        </p:txBody>
      </p:sp>
      <p:sp>
        <p:nvSpPr>
          <p:cNvPr id="313" name="Google Shape;313;p31"/>
          <p:cNvSpPr txBox="1"/>
          <p:nvPr/>
        </p:nvSpPr>
        <p:spPr>
          <a:xfrm>
            <a:off x="422959" y="5737443"/>
            <a:ext cx="2981700" cy="831000"/>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chemeClr val="dk1"/>
              </a:buClr>
              <a:buSzPts val="4800"/>
              <a:buFont typeface="Trebuchet MS"/>
              <a:buNone/>
            </a:pPr>
            <a:r>
              <a:rPr lang="en-US" sz="4800" b="1" i="0" u="none" strike="noStrike" cap="none">
                <a:solidFill>
                  <a:schemeClr val="dk1"/>
                </a:solidFill>
                <a:latin typeface="Trebuchet MS"/>
                <a:ea typeface="Trebuchet MS"/>
                <a:cs typeface="Trebuchet MS"/>
                <a:sym typeface="Trebuchet MS"/>
              </a:rPr>
              <a:t> </a:t>
            </a:r>
            <a:r>
              <a:rPr lang="en-US" sz="2000" b="0" i="0" u="sng" strike="noStrike" cap="none">
                <a:solidFill>
                  <a:schemeClr val="hlink"/>
                </a:solidFill>
                <a:latin typeface="Trebuchet MS"/>
                <a:ea typeface="Trebuchet MS"/>
                <a:cs typeface="Trebuchet MS"/>
                <a:sym typeface="Trebuchet MS"/>
                <a:hlinkClick r:id="rId4"/>
              </a:rPr>
              <a:t>Demo Link</a:t>
            </a:r>
            <a:endParaRPr sz="4800" b="0" i="0" u="sng" strike="noStrike" cap="none">
              <a:solidFill>
                <a:srgbClr val="0070C0"/>
              </a:solidFill>
              <a:latin typeface="Trebuchet MS"/>
              <a:ea typeface="Trebuchet MS"/>
              <a:cs typeface="Trebuchet MS"/>
              <a:sym typeface="Trebuchet MS"/>
            </a:endParaRPr>
          </a:p>
        </p:txBody>
      </p:sp>
      <p:sp>
        <p:nvSpPr>
          <p:cNvPr id="3" name="Text Placeholder 2">
            <a:extLst>
              <a:ext uri="{FF2B5EF4-FFF2-40B4-BE49-F238E27FC236}">
                <a16:creationId xmlns:a16="http://schemas.microsoft.com/office/drawing/2014/main" id="{C2C7F457-F8E5-9B5D-07A9-405ECED0FC33}"/>
              </a:ext>
            </a:extLst>
          </p:cNvPr>
          <p:cNvSpPr>
            <a:spLocks noGrp="1"/>
          </p:cNvSpPr>
          <p:nvPr>
            <p:ph type="body" idx="1"/>
          </p:nvPr>
        </p:nvSpPr>
        <p:spPr>
          <a:xfrm>
            <a:off x="660400" y="2044700"/>
            <a:ext cx="9083368" cy="878700"/>
          </a:xfrm>
        </p:spPr>
        <p:txBody>
          <a:bodyPr/>
          <a:lstStyle/>
          <a:p>
            <a:r>
              <a:rPr lang="en-IN" dirty="0"/>
              <a:t>https://github.com/Devansh0009/VOIS_AICTE_Oct2025_Devansh-Verma.git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11"/>
                                        </p:tgtEl>
                                        <p:attrNameLst>
                                          <p:attrName>style.visibility</p:attrName>
                                        </p:attrNameLst>
                                      </p:cBhvr>
                                      <p:to>
                                        <p:strVal val="visible"/>
                                      </p:to>
                                    </p:set>
                                    <p:anim calcmode="lin" valueType="num">
                                      <p:cBhvr additive="base">
                                        <p:cTn id="7" dur="500"/>
                                        <p:tgtEl>
                                          <p:spTgt spid="311"/>
                                        </p:tgtEl>
                                        <p:attrNameLst>
                                          <p:attrName>ppt_w</p:attrName>
                                        </p:attrNameLst>
                                      </p:cBhvr>
                                      <p:tavLst>
                                        <p:tav tm="0">
                                          <p:val>
                                            <p:strVal val="0"/>
                                          </p:val>
                                        </p:tav>
                                        <p:tav tm="100000">
                                          <p:val>
                                            <p:strVal val="#ppt_w"/>
                                          </p:val>
                                        </p:tav>
                                      </p:tavLst>
                                    </p:anim>
                                    <p:anim calcmode="lin" valueType="num">
                                      <p:cBhvr additive="base">
                                        <p:cTn id="8" dur="500"/>
                                        <p:tgtEl>
                                          <p:spTgt spid="311"/>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12"/>
                                        </p:tgtEl>
                                        <p:attrNameLst>
                                          <p:attrName>style.visibility</p:attrName>
                                        </p:attrNameLst>
                                      </p:cBhvr>
                                      <p:to>
                                        <p:strVal val="visible"/>
                                      </p:to>
                                    </p:set>
                                    <p:animEffect transition="in" filter="fade">
                                      <p:cBhvr>
                                        <p:cTn id="13" dur="1000"/>
                                        <p:tgtEl>
                                          <p:spTgt spid="3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559</Words>
  <Application>Microsoft Office PowerPoint</Application>
  <PresentationFormat>Widescreen</PresentationFormat>
  <Paragraphs>37</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Noto Sans Symbols</vt:lpstr>
      <vt:lpstr>Trebuchet MS</vt:lpstr>
      <vt:lpstr>Facet</vt:lpstr>
      <vt:lpstr>Air Bnb Hotel Booking Analysis</vt:lpstr>
      <vt:lpstr>PROBLEM  STATEMENT</vt:lpstr>
      <vt:lpstr>Project Description </vt:lpstr>
      <vt:lpstr>WHO ARE THE END USERS?</vt:lpstr>
      <vt:lpstr>Technology Used</vt:lpstr>
      <vt:lpstr>RESULTS1 </vt:lpstr>
      <vt:lpstr>RESULTS2</vt:lpstr>
      <vt:lpstr>RESULTS3 </vt:lpstr>
      <vt:lpstr>GitHub repository </vt:lpstr>
      <vt:lpstr>Getting started with Basics of Python Certificate  </vt:lpstr>
      <vt:lpstr>Data Visualization Certificate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Devansh Verma</cp:lastModifiedBy>
  <cp:revision>1</cp:revision>
  <dcterms:modified xsi:type="dcterms:W3CDTF">2025-10-07T20:33:52Z</dcterms:modified>
</cp:coreProperties>
</file>