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72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  <p:sldId id="368" r:id="rId98"/>
    <p:sldId id="369" r:id="rId99"/>
    <p:sldId id="370" r:id="rId100"/>
    <p:sldId id="371" r:id="rId101"/>
    <p:sldId id="372" r:id="rId102"/>
    <p:sldId id="373" r:id="rId103"/>
    <p:sldId id="374" r:id="rId104"/>
    <p:sldId id="375" r:id="rId105"/>
    <p:sldId id="376" r:id="rId10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166870" y="549859"/>
            <a:ext cx="4022089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3148" y="2491739"/>
            <a:ext cx="10585703" cy="1377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25.png"/><Relationship Id="rId7" Type="http://schemas.openxmlformats.org/officeDocument/2006/relationships/image" Target="../media/image252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10" Type="http://schemas.openxmlformats.org/officeDocument/2006/relationships/image" Target="../media/image132.png"/><Relationship Id="rId4" Type="http://schemas.openxmlformats.org/officeDocument/2006/relationships/image" Target="../media/image19.png"/><Relationship Id="rId9" Type="http://schemas.openxmlformats.org/officeDocument/2006/relationships/image" Target="../media/image19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7.png"/><Relationship Id="rId4" Type="http://schemas.openxmlformats.org/officeDocument/2006/relationships/image" Target="../media/image25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1.png"/><Relationship Id="rId4" Type="http://schemas.openxmlformats.org/officeDocument/2006/relationships/image" Target="../media/image259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6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26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5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Relationship Id="rId9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jp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2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12" Type="http://schemas.openxmlformats.org/officeDocument/2006/relationships/image" Target="../media/image141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34.png"/><Relationship Id="rId10" Type="http://schemas.openxmlformats.org/officeDocument/2006/relationships/image" Target="../media/image139.png"/><Relationship Id="rId4" Type="http://schemas.openxmlformats.org/officeDocument/2006/relationships/image" Target="../media/image133.png"/><Relationship Id="rId9" Type="http://schemas.openxmlformats.org/officeDocument/2006/relationships/image" Target="../media/image1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5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4.png"/><Relationship Id="rId4" Type="http://schemas.openxmlformats.org/officeDocument/2006/relationships/image" Target="../media/image15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o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2.jpg"/><Relationship Id="rId3" Type="http://schemas.openxmlformats.org/officeDocument/2006/relationships/image" Target="../media/image162.png"/><Relationship Id="rId7" Type="http://schemas.openxmlformats.org/officeDocument/2006/relationships/image" Target="../media/image166.png"/><Relationship Id="rId12" Type="http://schemas.openxmlformats.org/officeDocument/2006/relationships/image" Target="../media/image171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5.png"/><Relationship Id="rId11" Type="http://schemas.openxmlformats.org/officeDocument/2006/relationships/image" Target="../media/image170.png"/><Relationship Id="rId5" Type="http://schemas.openxmlformats.org/officeDocument/2006/relationships/image" Target="../media/image164.png"/><Relationship Id="rId10" Type="http://schemas.openxmlformats.org/officeDocument/2006/relationships/image" Target="../media/image169.png"/><Relationship Id="rId4" Type="http://schemas.openxmlformats.org/officeDocument/2006/relationships/image" Target="../media/image163.png"/><Relationship Id="rId9" Type="http://schemas.openxmlformats.org/officeDocument/2006/relationships/image" Target="../media/image16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3" Type="http://schemas.openxmlformats.org/officeDocument/2006/relationships/image" Target="../media/image173.png"/><Relationship Id="rId7" Type="http://schemas.openxmlformats.org/officeDocument/2006/relationships/image" Target="../media/image177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6.png"/><Relationship Id="rId5" Type="http://schemas.openxmlformats.org/officeDocument/2006/relationships/image" Target="../media/image175.png"/><Relationship Id="rId10" Type="http://schemas.openxmlformats.org/officeDocument/2006/relationships/image" Target="../media/image180.png"/><Relationship Id="rId4" Type="http://schemas.openxmlformats.org/officeDocument/2006/relationships/image" Target="../media/image174.png"/><Relationship Id="rId9" Type="http://schemas.openxmlformats.org/officeDocument/2006/relationships/image" Target="../media/image17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4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41.png"/><Relationship Id="rId9" Type="http://schemas.openxmlformats.org/officeDocument/2006/relationships/image" Target="../media/image18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202.png"/><Relationship Id="rId18" Type="http://schemas.openxmlformats.org/officeDocument/2006/relationships/image" Target="../media/image206.png"/><Relationship Id="rId3" Type="http://schemas.openxmlformats.org/officeDocument/2006/relationships/image" Target="../media/image197.png"/><Relationship Id="rId21" Type="http://schemas.openxmlformats.org/officeDocument/2006/relationships/image" Target="../media/image209.png"/><Relationship Id="rId7" Type="http://schemas.openxmlformats.org/officeDocument/2006/relationships/image" Target="../media/image199.png"/><Relationship Id="rId12" Type="http://schemas.openxmlformats.org/officeDocument/2006/relationships/image" Target="../media/image201.png"/><Relationship Id="rId17" Type="http://schemas.openxmlformats.org/officeDocument/2006/relationships/image" Target="../media/image136.png"/><Relationship Id="rId2" Type="http://schemas.openxmlformats.org/officeDocument/2006/relationships/image" Target="../media/image196.png"/><Relationship Id="rId16" Type="http://schemas.openxmlformats.org/officeDocument/2006/relationships/image" Target="../media/image205.png"/><Relationship Id="rId20" Type="http://schemas.openxmlformats.org/officeDocument/2006/relationships/image" Target="../media/image20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8.png"/><Relationship Id="rId11" Type="http://schemas.openxmlformats.org/officeDocument/2006/relationships/image" Target="../media/image200.png"/><Relationship Id="rId5" Type="http://schemas.openxmlformats.org/officeDocument/2006/relationships/image" Target="../media/image132.png"/><Relationship Id="rId15" Type="http://schemas.openxmlformats.org/officeDocument/2006/relationships/image" Target="../media/image204.png"/><Relationship Id="rId23" Type="http://schemas.openxmlformats.org/officeDocument/2006/relationships/image" Target="../media/image137.png"/><Relationship Id="rId10" Type="http://schemas.openxmlformats.org/officeDocument/2006/relationships/image" Target="../media/image135.png"/><Relationship Id="rId19" Type="http://schemas.openxmlformats.org/officeDocument/2006/relationships/image" Target="../media/image207.png"/><Relationship Id="rId4" Type="http://schemas.openxmlformats.org/officeDocument/2006/relationships/image" Target="../media/image131.png"/><Relationship Id="rId9" Type="http://schemas.openxmlformats.org/officeDocument/2006/relationships/image" Target="../media/image134.png"/><Relationship Id="rId14" Type="http://schemas.openxmlformats.org/officeDocument/2006/relationships/image" Target="../media/image203.png"/><Relationship Id="rId22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13" Type="http://schemas.openxmlformats.org/officeDocument/2006/relationships/image" Target="../media/image221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12" Type="http://schemas.openxmlformats.org/officeDocument/2006/relationships/image" Target="../media/image220.png"/><Relationship Id="rId17" Type="http://schemas.openxmlformats.org/officeDocument/2006/relationships/image" Target="../media/image225.png"/><Relationship Id="rId2" Type="http://schemas.openxmlformats.org/officeDocument/2006/relationships/image" Target="../media/image107.png"/><Relationship Id="rId16" Type="http://schemas.openxmlformats.org/officeDocument/2006/relationships/image" Target="../media/image2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4.png"/><Relationship Id="rId11" Type="http://schemas.openxmlformats.org/officeDocument/2006/relationships/image" Target="../media/image219.png"/><Relationship Id="rId5" Type="http://schemas.openxmlformats.org/officeDocument/2006/relationships/image" Target="../media/image213.png"/><Relationship Id="rId15" Type="http://schemas.openxmlformats.org/officeDocument/2006/relationships/image" Target="../media/image223.png"/><Relationship Id="rId10" Type="http://schemas.openxmlformats.org/officeDocument/2006/relationships/image" Target="../media/image218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Relationship Id="rId14" Type="http://schemas.openxmlformats.org/officeDocument/2006/relationships/image" Target="../media/image22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13" Type="http://schemas.openxmlformats.org/officeDocument/2006/relationships/image" Target="../media/image236.png"/><Relationship Id="rId18" Type="http://schemas.openxmlformats.org/officeDocument/2006/relationships/image" Target="../media/image19.png"/><Relationship Id="rId26" Type="http://schemas.openxmlformats.org/officeDocument/2006/relationships/image" Target="../media/image248.png"/><Relationship Id="rId3" Type="http://schemas.openxmlformats.org/officeDocument/2006/relationships/image" Target="../media/image227.png"/><Relationship Id="rId21" Type="http://schemas.openxmlformats.org/officeDocument/2006/relationships/image" Target="../media/image243.png"/><Relationship Id="rId34" Type="http://schemas.openxmlformats.org/officeDocument/2006/relationships/image" Target="../media/image134.png"/><Relationship Id="rId7" Type="http://schemas.openxmlformats.org/officeDocument/2006/relationships/image" Target="../media/image230.png"/><Relationship Id="rId12" Type="http://schemas.openxmlformats.org/officeDocument/2006/relationships/image" Target="../media/image235.png"/><Relationship Id="rId17" Type="http://schemas.openxmlformats.org/officeDocument/2006/relationships/image" Target="../media/image240.png"/><Relationship Id="rId25" Type="http://schemas.openxmlformats.org/officeDocument/2006/relationships/image" Target="../media/image247.png"/><Relationship Id="rId33" Type="http://schemas.openxmlformats.org/officeDocument/2006/relationships/image" Target="../media/image133.png"/><Relationship Id="rId2" Type="http://schemas.openxmlformats.org/officeDocument/2006/relationships/image" Target="../media/image226.png"/><Relationship Id="rId16" Type="http://schemas.openxmlformats.org/officeDocument/2006/relationships/image" Target="../media/image239.png"/><Relationship Id="rId20" Type="http://schemas.openxmlformats.org/officeDocument/2006/relationships/image" Target="../media/image242.png"/><Relationship Id="rId29" Type="http://schemas.openxmlformats.org/officeDocument/2006/relationships/image" Target="../media/image25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9.png"/><Relationship Id="rId11" Type="http://schemas.openxmlformats.org/officeDocument/2006/relationships/image" Target="../media/image234.png"/><Relationship Id="rId24" Type="http://schemas.openxmlformats.org/officeDocument/2006/relationships/image" Target="../media/image246.png"/><Relationship Id="rId32" Type="http://schemas.openxmlformats.org/officeDocument/2006/relationships/image" Target="../media/image132.png"/><Relationship Id="rId5" Type="http://schemas.openxmlformats.org/officeDocument/2006/relationships/image" Target="../media/image228.png"/><Relationship Id="rId15" Type="http://schemas.openxmlformats.org/officeDocument/2006/relationships/image" Target="../media/image238.png"/><Relationship Id="rId23" Type="http://schemas.openxmlformats.org/officeDocument/2006/relationships/image" Target="../media/image245.png"/><Relationship Id="rId28" Type="http://schemas.openxmlformats.org/officeDocument/2006/relationships/image" Target="../media/image250.png"/><Relationship Id="rId36" Type="http://schemas.openxmlformats.org/officeDocument/2006/relationships/image" Target="../media/image253.png"/><Relationship Id="rId10" Type="http://schemas.openxmlformats.org/officeDocument/2006/relationships/image" Target="../media/image233.png"/><Relationship Id="rId19" Type="http://schemas.openxmlformats.org/officeDocument/2006/relationships/image" Target="../media/image241.png"/><Relationship Id="rId31" Type="http://schemas.openxmlformats.org/officeDocument/2006/relationships/image" Target="../media/image131.png"/><Relationship Id="rId4" Type="http://schemas.openxmlformats.org/officeDocument/2006/relationships/image" Target="../media/image225.png"/><Relationship Id="rId9" Type="http://schemas.openxmlformats.org/officeDocument/2006/relationships/image" Target="../media/image232.png"/><Relationship Id="rId14" Type="http://schemas.openxmlformats.org/officeDocument/2006/relationships/image" Target="../media/image237.png"/><Relationship Id="rId22" Type="http://schemas.openxmlformats.org/officeDocument/2006/relationships/image" Target="../media/image244.png"/><Relationship Id="rId27" Type="http://schemas.openxmlformats.org/officeDocument/2006/relationships/image" Target="../media/image249.png"/><Relationship Id="rId30" Type="http://schemas.openxmlformats.org/officeDocument/2006/relationships/image" Target="../media/image252.png"/><Relationship Id="rId35" Type="http://schemas.openxmlformats.org/officeDocument/2006/relationships/image" Target="../media/image136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35.png"/><Relationship Id="rId7" Type="http://schemas.openxmlformats.org/officeDocument/2006/relationships/image" Target="../media/image203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5" Type="http://schemas.openxmlformats.org/officeDocument/2006/relationships/image" Target="../media/image201.png"/><Relationship Id="rId10" Type="http://schemas.openxmlformats.org/officeDocument/2006/relationships/image" Target="../media/image255.png"/><Relationship Id="rId4" Type="http://schemas.openxmlformats.org/officeDocument/2006/relationships/image" Target="../media/image200.png"/><Relationship Id="rId9" Type="http://schemas.openxmlformats.org/officeDocument/2006/relationships/image" Target="../media/image254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png"/><Relationship Id="rId3" Type="http://schemas.openxmlformats.org/officeDocument/2006/relationships/image" Target="../media/image256.png"/><Relationship Id="rId7" Type="http://schemas.openxmlformats.org/officeDocument/2006/relationships/image" Target="../media/image201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0.png"/><Relationship Id="rId11" Type="http://schemas.openxmlformats.org/officeDocument/2006/relationships/image" Target="../media/image255.png"/><Relationship Id="rId5" Type="http://schemas.openxmlformats.org/officeDocument/2006/relationships/image" Target="../media/image135.png"/><Relationship Id="rId10" Type="http://schemas.openxmlformats.org/officeDocument/2006/relationships/image" Target="../media/image254.png"/><Relationship Id="rId4" Type="http://schemas.openxmlformats.org/officeDocument/2006/relationships/image" Target="../media/image197.png"/><Relationship Id="rId9" Type="http://schemas.openxmlformats.org/officeDocument/2006/relationships/image" Target="../media/image203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3" Type="http://schemas.openxmlformats.org/officeDocument/2006/relationships/image" Target="../media/image135.png"/><Relationship Id="rId7" Type="http://schemas.openxmlformats.org/officeDocument/2006/relationships/image" Target="../media/image203.png"/><Relationship Id="rId12" Type="http://schemas.openxmlformats.org/officeDocument/2006/relationships/image" Target="../media/image255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54.png"/><Relationship Id="rId5" Type="http://schemas.openxmlformats.org/officeDocument/2006/relationships/image" Target="../media/image201.png"/><Relationship Id="rId10" Type="http://schemas.openxmlformats.org/officeDocument/2006/relationships/image" Target="../media/image207.png"/><Relationship Id="rId4" Type="http://schemas.openxmlformats.org/officeDocument/2006/relationships/image" Target="../media/image200.png"/><Relationship Id="rId9" Type="http://schemas.openxmlformats.org/officeDocument/2006/relationships/image" Target="../media/image206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254.png"/><Relationship Id="rId3" Type="http://schemas.openxmlformats.org/officeDocument/2006/relationships/image" Target="../media/image206.png"/><Relationship Id="rId7" Type="http://schemas.openxmlformats.org/officeDocument/2006/relationships/image" Target="../media/image197.png"/><Relationship Id="rId12" Type="http://schemas.openxmlformats.org/officeDocument/2006/relationships/image" Target="../media/image203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5.png"/><Relationship Id="rId11" Type="http://schemas.openxmlformats.org/officeDocument/2006/relationships/image" Target="../media/image202.png"/><Relationship Id="rId5" Type="http://schemas.openxmlformats.org/officeDocument/2006/relationships/image" Target="../media/image204.png"/><Relationship Id="rId10" Type="http://schemas.openxmlformats.org/officeDocument/2006/relationships/image" Target="../media/image201.png"/><Relationship Id="rId4" Type="http://schemas.openxmlformats.org/officeDocument/2006/relationships/image" Target="../media/image207.png"/><Relationship Id="rId9" Type="http://schemas.openxmlformats.org/officeDocument/2006/relationships/image" Target="../media/image200.png"/><Relationship Id="rId14" Type="http://schemas.openxmlformats.org/officeDocument/2006/relationships/image" Target="../media/image25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99.png"/><Relationship Id="rId3" Type="http://schemas.openxmlformats.org/officeDocument/2006/relationships/image" Target="../media/image135.png"/><Relationship Id="rId7" Type="http://schemas.openxmlformats.org/officeDocument/2006/relationships/image" Target="../media/image203.png"/><Relationship Id="rId12" Type="http://schemas.openxmlformats.org/officeDocument/2006/relationships/image" Target="../media/image205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4.png"/><Relationship Id="rId5" Type="http://schemas.openxmlformats.org/officeDocument/2006/relationships/image" Target="../media/image201.png"/><Relationship Id="rId15" Type="http://schemas.openxmlformats.org/officeDocument/2006/relationships/image" Target="../media/image255.png"/><Relationship Id="rId10" Type="http://schemas.openxmlformats.org/officeDocument/2006/relationships/image" Target="../media/image207.png"/><Relationship Id="rId4" Type="http://schemas.openxmlformats.org/officeDocument/2006/relationships/image" Target="../media/image200.png"/><Relationship Id="rId9" Type="http://schemas.openxmlformats.org/officeDocument/2006/relationships/image" Target="../media/image206.png"/><Relationship Id="rId14" Type="http://schemas.openxmlformats.org/officeDocument/2006/relationships/image" Target="../media/image254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199.png"/><Relationship Id="rId3" Type="http://schemas.openxmlformats.org/officeDocument/2006/relationships/image" Target="../media/image135.png"/><Relationship Id="rId7" Type="http://schemas.openxmlformats.org/officeDocument/2006/relationships/image" Target="../media/image203.png"/><Relationship Id="rId12" Type="http://schemas.openxmlformats.org/officeDocument/2006/relationships/image" Target="../media/image205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2.png"/><Relationship Id="rId11" Type="http://schemas.openxmlformats.org/officeDocument/2006/relationships/image" Target="../media/image204.png"/><Relationship Id="rId5" Type="http://schemas.openxmlformats.org/officeDocument/2006/relationships/image" Target="../media/image201.png"/><Relationship Id="rId15" Type="http://schemas.openxmlformats.org/officeDocument/2006/relationships/image" Target="../media/image255.png"/><Relationship Id="rId10" Type="http://schemas.openxmlformats.org/officeDocument/2006/relationships/image" Target="../media/image207.png"/><Relationship Id="rId4" Type="http://schemas.openxmlformats.org/officeDocument/2006/relationships/image" Target="../media/image200.png"/><Relationship Id="rId9" Type="http://schemas.openxmlformats.org/officeDocument/2006/relationships/image" Target="../media/image206.png"/><Relationship Id="rId14" Type="http://schemas.openxmlformats.org/officeDocument/2006/relationships/image" Target="../media/image254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png"/><Relationship Id="rId13" Type="http://schemas.openxmlformats.org/officeDocument/2006/relationships/image" Target="../media/image132.png"/><Relationship Id="rId3" Type="http://schemas.openxmlformats.org/officeDocument/2006/relationships/image" Target="../media/image258.png"/><Relationship Id="rId7" Type="http://schemas.openxmlformats.org/officeDocument/2006/relationships/image" Target="../media/image19.png"/><Relationship Id="rId12" Type="http://schemas.openxmlformats.org/officeDocument/2006/relationships/image" Target="../media/image131.png"/><Relationship Id="rId2" Type="http://schemas.openxmlformats.org/officeDocument/2006/relationships/image" Target="../media/image257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0.png"/><Relationship Id="rId11" Type="http://schemas.openxmlformats.org/officeDocument/2006/relationships/image" Target="../media/image262.png"/><Relationship Id="rId5" Type="http://schemas.openxmlformats.org/officeDocument/2006/relationships/image" Target="../media/image26.png"/><Relationship Id="rId15" Type="http://schemas.openxmlformats.org/officeDocument/2006/relationships/image" Target="../media/image134.png"/><Relationship Id="rId10" Type="http://schemas.openxmlformats.org/officeDocument/2006/relationships/image" Target="../media/image261.png"/><Relationship Id="rId4" Type="http://schemas.openxmlformats.org/officeDocument/2006/relationships/image" Target="../media/image259.png"/><Relationship Id="rId9" Type="http://schemas.openxmlformats.org/officeDocument/2006/relationships/image" Target="../media/image225.png"/><Relationship Id="rId14" Type="http://schemas.openxmlformats.org/officeDocument/2006/relationships/image" Target="../media/image13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2.png"/><Relationship Id="rId5" Type="http://schemas.openxmlformats.org/officeDocument/2006/relationships/image" Target="../media/image134.png"/><Relationship Id="rId4" Type="http://schemas.openxmlformats.org/officeDocument/2006/relationships/image" Target="../media/image1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F0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833954"/>
            <a:ext cx="5541010" cy="157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54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r>
              <a:rPr sz="2400" spc="-49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/>
                <a:cs typeface="Verdana"/>
              </a:rPr>
              <a:t>framework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For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client-side</a:t>
            </a:r>
            <a:r>
              <a:rPr sz="2400" spc="-5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applications 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HTML, </a:t>
            </a:r>
            <a:r>
              <a:rPr sz="2400" spc="-40" dirty="0">
                <a:solidFill>
                  <a:srgbClr val="F05A28"/>
                </a:solidFill>
                <a:latin typeface="Verdana"/>
                <a:cs typeface="Verdana"/>
              </a:rPr>
              <a:t>CSS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19" y="1827276"/>
            <a:ext cx="2857500" cy="3107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79492" y="519061"/>
            <a:ext cx="2745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 </a:t>
            </a:r>
            <a:r>
              <a:rPr sz="3600" spc="-415" dirty="0">
                <a:solidFill>
                  <a:srgbClr val="3E3E3E"/>
                </a:solidFill>
                <a:latin typeface="Arial Black"/>
                <a:cs typeface="Arial Black"/>
              </a:rPr>
              <a:t>Is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155" dirty="0">
                <a:solidFill>
                  <a:srgbClr val="3E3E3E"/>
                </a:solidFill>
                <a:latin typeface="Arial Black"/>
                <a:cs typeface="Arial Black"/>
              </a:rPr>
              <a:t>…</a:t>
            </a:r>
            <a:endParaRPr sz="36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664309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8234" y="3150870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39" h="579120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35279" y="3137916"/>
          <a:ext cx="2084705" cy="300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6422" y="3288157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491" y="2194560"/>
            <a:ext cx="621030" cy="949960"/>
          </a:xfrm>
          <a:custGeom>
            <a:avLst/>
            <a:gdLst/>
            <a:ahLst/>
            <a:cxnLst/>
            <a:rect l="l" t="t" r="r" b="b"/>
            <a:pathLst>
              <a:path w="621030" h="949960">
                <a:moveTo>
                  <a:pt x="620801" y="0"/>
                </a:moveTo>
                <a:lnTo>
                  <a:pt x="582701" y="0"/>
                </a:lnTo>
                <a:lnTo>
                  <a:pt x="582701" y="38100"/>
                </a:lnTo>
                <a:lnTo>
                  <a:pt x="620801" y="38100"/>
                </a:lnTo>
                <a:lnTo>
                  <a:pt x="620801" y="0"/>
                </a:lnTo>
                <a:close/>
              </a:path>
              <a:path w="621030" h="949960">
                <a:moveTo>
                  <a:pt x="544601" y="0"/>
                </a:moveTo>
                <a:lnTo>
                  <a:pt x="506501" y="0"/>
                </a:lnTo>
                <a:lnTo>
                  <a:pt x="506501" y="38100"/>
                </a:lnTo>
                <a:lnTo>
                  <a:pt x="544601" y="38100"/>
                </a:lnTo>
                <a:lnTo>
                  <a:pt x="544601" y="0"/>
                </a:lnTo>
                <a:close/>
              </a:path>
              <a:path w="621030" h="949960">
                <a:moveTo>
                  <a:pt x="468401" y="0"/>
                </a:moveTo>
                <a:lnTo>
                  <a:pt x="430301" y="0"/>
                </a:lnTo>
                <a:lnTo>
                  <a:pt x="430301" y="38100"/>
                </a:lnTo>
                <a:lnTo>
                  <a:pt x="468401" y="38100"/>
                </a:lnTo>
                <a:lnTo>
                  <a:pt x="468401" y="0"/>
                </a:lnTo>
                <a:close/>
              </a:path>
              <a:path w="621030" h="949960">
                <a:moveTo>
                  <a:pt x="392201" y="0"/>
                </a:moveTo>
                <a:lnTo>
                  <a:pt x="354101" y="0"/>
                </a:lnTo>
                <a:lnTo>
                  <a:pt x="354101" y="38100"/>
                </a:lnTo>
                <a:lnTo>
                  <a:pt x="392201" y="38100"/>
                </a:lnTo>
                <a:lnTo>
                  <a:pt x="392201" y="0"/>
                </a:lnTo>
                <a:close/>
              </a:path>
              <a:path w="621030" h="949960">
                <a:moveTo>
                  <a:pt x="316001" y="0"/>
                </a:moveTo>
                <a:lnTo>
                  <a:pt x="277901" y="0"/>
                </a:lnTo>
                <a:lnTo>
                  <a:pt x="277901" y="38100"/>
                </a:lnTo>
                <a:lnTo>
                  <a:pt x="316001" y="38100"/>
                </a:lnTo>
                <a:lnTo>
                  <a:pt x="316001" y="0"/>
                </a:lnTo>
                <a:close/>
              </a:path>
              <a:path w="621030" h="949960">
                <a:moveTo>
                  <a:pt x="239801" y="0"/>
                </a:moveTo>
                <a:lnTo>
                  <a:pt x="201701" y="0"/>
                </a:lnTo>
                <a:lnTo>
                  <a:pt x="201701" y="38100"/>
                </a:lnTo>
                <a:lnTo>
                  <a:pt x="239801" y="38100"/>
                </a:lnTo>
                <a:lnTo>
                  <a:pt x="239801" y="0"/>
                </a:lnTo>
                <a:close/>
              </a:path>
              <a:path w="621030" h="949960">
                <a:moveTo>
                  <a:pt x="163601" y="0"/>
                </a:moveTo>
                <a:lnTo>
                  <a:pt x="125501" y="0"/>
                </a:lnTo>
                <a:lnTo>
                  <a:pt x="125501" y="38100"/>
                </a:lnTo>
                <a:lnTo>
                  <a:pt x="163601" y="38100"/>
                </a:lnTo>
                <a:lnTo>
                  <a:pt x="163601" y="0"/>
                </a:lnTo>
                <a:close/>
              </a:path>
              <a:path w="621030" h="949960">
                <a:moveTo>
                  <a:pt x="76200" y="19050"/>
                </a:moveTo>
                <a:lnTo>
                  <a:pt x="57150" y="38100"/>
                </a:lnTo>
                <a:lnTo>
                  <a:pt x="87401" y="38100"/>
                </a:lnTo>
                <a:lnTo>
                  <a:pt x="87401" y="26924"/>
                </a:lnTo>
                <a:lnTo>
                  <a:pt x="76200" y="26924"/>
                </a:lnTo>
                <a:lnTo>
                  <a:pt x="76200" y="19050"/>
                </a:lnTo>
                <a:close/>
              </a:path>
              <a:path w="621030" h="949960">
                <a:moveTo>
                  <a:pt x="87401" y="0"/>
                </a:moveTo>
                <a:lnTo>
                  <a:pt x="57150" y="0"/>
                </a:lnTo>
                <a:lnTo>
                  <a:pt x="49737" y="1494"/>
                </a:lnTo>
                <a:lnTo>
                  <a:pt x="43681" y="5572"/>
                </a:lnTo>
                <a:lnTo>
                  <a:pt x="39597" y="11626"/>
                </a:lnTo>
                <a:lnTo>
                  <a:pt x="38100" y="19050"/>
                </a:lnTo>
                <a:lnTo>
                  <a:pt x="38100" y="26924"/>
                </a:lnTo>
                <a:lnTo>
                  <a:pt x="68325" y="26924"/>
                </a:lnTo>
                <a:lnTo>
                  <a:pt x="76200" y="19050"/>
                </a:lnTo>
                <a:lnTo>
                  <a:pt x="87401" y="19050"/>
                </a:lnTo>
                <a:lnTo>
                  <a:pt x="87401" y="0"/>
                </a:lnTo>
                <a:close/>
              </a:path>
              <a:path w="621030" h="949960">
                <a:moveTo>
                  <a:pt x="87401" y="19050"/>
                </a:moveTo>
                <a:lnTo>
                  <a:pt x="76200" y="19050"/>
                </a:lnTo>
                <a:lnTo>
                  <a:pt x="76200" y="26924"/>
                </a:lnTo>
                <a:lnTo>
                  <a:pt x="87401" y="26924"/>
                </a:lnTo>
                <a:lnTo>
                  <a:pt x="87401" y="19050"/>
                </a:lnTo>
                <a:close/>
              </a:path>
              <a:path w="621030" h="949960">
                <a:moveTo>
                  <a:pt x="76200" y="65024"/>
                </a:moveTo>
                <a:lnTo>
                  <a:pt x="38100" y="65024"/>
                </a:lnTo>
                <a:lnTo>
                  <a:pt x="38100" y="103124"/>
                </a:lnTo>
                <a:lnTo>
                  <a:pt x="76200" y="103124"/>
                </a:lnTo>
                <a:lnTo>
                  <a:pt x="76200" y="65024"/>
                </a:lnTo>
                <a:close/>
              </a:path>
              <a:path w="621030" h="949960">
                <a:moveTo>
                  <a:pt x="76200" y="141224"/>
                </a:moveTo>
                <a:lnTo>
                  <a:pt x="38100" y="141224"/>
                </a:lnTo>
                <a:lnTo>
                  <a:pt x="38100" y="179324"/>
                </a:lnTo>
                <a:lnTo>
                  <a:pt x="76200" y="179324"/>
                </a:lnTo>
                <a:lnTo>
                  <a:pt x="76200" y="141224"/>
                </a:lnTo>
                <a:close/>
              </a:path>
              <a:path w="621030" h="949960">
                <a:moveTo>
                  <a:pt x="76200" y="217424"/>
                </a:moveTo>
                <a:lnTo>
                  <a:pt x="38100" y="217424"/>
                </a:lnTo>
                <a:lnTo>
                  <a:pt x="38100" y="255524"/>
                </a:lnTo>
                <a:lnTo>
                  <a:pt x="76200" y="255524"/>
                </a:lnTo>
                <a:lnTo>
                  <a:pt x="76200" y="217424"/>
                </a:lnTo>
                <a:close/>
              </a:path>
              <a:path w="621030" h="949960">
                <a:moveTo>
                  <a:pt x="76200" y="293624"/>
                </a:moveTo>
                <a:lnTo>
                  <a:pt x="38100" y="293624"/>
                </a:lnTo>
                <a:lnTo>
                  <a:pt x="38100" y="331724"/>
                </a:lnTo>
                <a:lnTo>
                  <a:pt x="76200" y="331724"/>
                </a:lnTo>
                <a:lnTo>
                  <a:pt x="76200" y="293624"/>
                </a:lnTo>
                <a:close/>
              </a:path>
              <a:path w="621030" h="949960">
                <a:moveTo>
                  <a:pt x="76200" y="369824"/>
                </a:moveTo>
                <a:lnTo>
                  <a:pt x="38100" y="369824"/>
                </a:lnTo>
                <a:lnTo>
                  <a:pt x="38100" y="407924"/>
                </a:lnTo>
                <a:lnTo>
                  <a:pt x="76200" y="407924"/>
                </a:lnTo>
                <a:lnTo>
                  <a:pt x="76200" y="369824"/>
                </a:lnTo>
                <a:close/>
              </a:path>
              <a:path w="621030" h="949960">
                <a:moveTo>
                  <a:pt x="76200" y="446024"/>
                </a:moveTo>
                <a:lnTo>
                  <a:pt x="38100" y="446024"/>
                </a:lnTo>
                <a:lnTo>
                  <a:pt x="38100" y="484124"/>
                </a:lnTo>
                <a:lnTo>
                  <a:pt x="76200" y="484124"/>
                </a:lnTo>
                <a:lnTo>
                  <a:pt x="76200" y="446024"/>
                </a:lnTo>
                <a:close/>
              </a:path>
              <a:path w="621030" h="949960">
                <a:moveTo>
                  <a:pt x="76200" y="522224"/>
                </a:moveTo>
                <a:lnTo>
                  <a:pt x="38100" y="522224"/>
                </a:lnTo>
                <a:lnTo>
                  <a:pt x="38100" y="560324"/>
                </a:lnTo>
                <a:lnTo>
                  <a:pt x="76200" y="560324"/>
                </a:lnTo>
                <a:lnTo>
                  <a:pt x="76200" y="522224"/>
                </a:lnTo>
                <a:close/>
              </a:path>
              <a:path w="621030" h="949960">
                <a:moveTo>
                  <a:pt x="76200" y="598424"/>
                </a:moveTo>
                <a:lnTo>
                  <a:pt x="38100" y="598424"/>
                </a:lnTo>
                <a:lnTo>
                  <a:pt x="38100" y="636524"/>
                </a:lnTo>
                <a:lnTo>
                  <a:pt x="76200" y="636524"/>
                </a:lnTo>
                <a:lnTo>
                  <a:pt x="76200" y="598424"/>
                </a:lnTo>
                <a:close/>
              </a:path>
              <a:path w="621030" h="949960">
                <a:moveTo>
                  <a:pt x="76200" y="674624"/>
                </a:moveTo>
                <a:lnTo>
                  <a:pt x="38100" y="674624"/>
                </a:lnTo>
                <a:lnTo>
                  <a:pt x="38100" y="712724"/>
                </a:lnTo>
                <a:lnTo>
                  <a:pt x="76200" y="712724"/>
                </a:lnTo>
                <a:lnTo>
                  <a:pt x="76200" y="674624"/>
                </a:lnTo>
                <a:close/>
              </a:path>
              <a:path w="621030" h="949960">
                <a:moveTo>
                  <a:pt x="76200" y="750824"/>
                </a:moveTo>
                <a:lnTo>
                  <a:pt x="38100" y="750824"/>
                </a:lnTo>
                <a:lnTo>
                  <a:pt x="38100" y="788924"/>
                </a:lnTo>
                <a:lnTo>
                  <a:pt x="76200" y="788924"/>
                </a:lnTo>
                <a:lnTo>
                  <a:pt x="76200" y="750824"/>
                </a:lnTo>
                <a:close/>
              </a:path>
              <a:path w="621030" h="949960">
                <a:moveTo>
                  <a:pt x="38100" y="835532"/>
                </a:moveTo>
                <a:lnTo>
                  <a:pt x="0" y="835532"/>
                </a:lnTo>
                <a:lnTo>
                  <a:pt x="57150" y="949832"/>
                </a:lnTo>
                <a:lnTo>
                  <a:pt x="104775" y="854582"/>
                </a:lnTo>
                <a:lnTo>
                  <a:pt x="38100" y="854582"/>
                </a:lnTo>
                <a:lnTo>
                  <a:pt x="38100" y="835532"/>
                </a:lnTo>
                <a:close/>
              </a:path>
              <a:path w="621030" h="949960">
                <a:moveTo>
                  <a:pt x="76200" y="827024"/>
                </a:moveTo>
                <a:lnTo>
                  <a:pt x="38100" y="827024"/>
                </a:lnTo>
                <a:lnTo>
                  <a:pt x="38100" y="854582"/>
                </a:lnTo>
                <a:lnTo>
                  <a:pt x="76200" y="854582"/>
                </a:lnTo>
                <a:lnTo>
                  <a:pt x="76200" y="827024"/>
                </a:lnTo>
                <a:close/>
              </a:path>
              <a:path w="621030" h="949960">
                <a:moveTo>
                  <a:pt x="114300" y="835532"/>
                </a:moveTo>
                <a:lnTo>
                  <a:pt x="76200" y="835532"/>
                </a:lnTo>
                <a:lnTo>
                  <a:pt x="76200" y="854582"/>
                </a:lnTo>
                <a:lnTo>
                  <a:pt x="104775" y="854582"/>
                </a:lnTo>
                <a:lnTo>
                  <a:pt x="114300" y="83553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33500" y="2637282"/>
            <a:ext cx="1223645" cy="514350"/>
          </a:xfrm>
          <a:custGeom>
            <a:avLst/>
            <a:gdLst/>
            <a:ahLst/>
            <a:cxnLst/>
            <a:rect l="l" t="t" r="r" b="b"/>
            <a:pathLst>
              <a:path w="1223645" h="514350">
                <a:moveTo>
                  <a:pt x="1223391" y="0"/>
                </a:moveTo>
                <a:lnTo>
                  <a:pt x="1185291" y="0"/>
                </a:lnTo>
                <a:lnTo>
                  <a:pt x="1185291" y="38100"/>
                </a:lnTo>
                <a:lnTo>
                  <a:pt x="1223391" y="38100"/>
                </a:lnTo>
                <a:lnTo>
                  <a:pt x="1223391" y="0"/>
                </a:lnTo>
                <a:close/>
              </a:path>
              <a:path w="1223645" h="514350">
                <a:moveTo>
                  <a:pt x="1223391" y="76200"/>
                </a:moveTo>
                <a:lnTo>
                  <a:pt x="1185291" y="76200"/>
                </a:lnTo>
                <a:lnTo>
                  <a:pt x="1185291" y="114300"/>
                </a:lnTo>
                <a:lnTo>
                  <a:pt x="1223391" y="114300"/>
                </a:lnTo>
                <a:lnTo>
                  <a:pt x="1223391" y="76200"/>
                </a:lnTo>
                <a:close/>
              </a:path>
              <a:path w="1223645" h="514350">
                <a:moveTo>
                  <a:pt x="1223391" y="152400"/>
                </a:moveTo>
                <a:lnTo>
                  <a:pt x="1185291" y="152400"/>
                </a:lnTo>
                <a:lnTo>
                  <a:pt x="1185291" y="190500"/>
                </a:lnTo>
                <a:lnTo>
                  <a:pt x="1223391" y="190500"/>
                </a:lnTo>
                <a:lnTo>
                  <a:pt x="1223391" y="152400"/>
                </a:lnTo>
                <a:close/>
              </a:path>
              <a:path w="1223645" h="514350">
                <a:moveTo>
                  <a:pt x="1223391" y="238125"/>
                </a:moveTo>
                <a:lnTo>
                  <a:pt x="1204341" y="238125"/>
                </a:lnTo>
                <a:lnTo>
                  <a:pt x="1194816" y="247650"/>
                </a:lnTo>
                <a:lnTo>
                  <a:pt x="1194816" y="276225"/>
                </a:lnTo>
                <a:lnTo>
                  <a:pt x="1204341" y="276225"/>
                </a:lnTo>
                <a:lnTo>
                  <a:pt x="1211764" y="274712"/>
                </a:lnTo>
                <a:lnTo>
                  <a:pt x="1217818" y="270605"/>
                </a:lnTo>
                <a:lnTo>
                  <a:pt x="1221896" y="264544"/>
                </a:lnTo>
                <a:lnTo>
                  <a:pt x="1223391" y="257175"/>
                </a:lnTo>
                <a:lnTo>
                  <a:pt x="1223391" y="238125"/>
                </a:lnTo>
                <a:close/>
              </a:path>
              <a:path w="1223645" h="514350">
                <a:moveTo>
                  <a:pt x="1223391" y="228600"/>
                </a:moveTo>
                <a:lnTo>
                  <a:pt x="1185291" y="228600"/>
                </a:lnTo>
                <a:lnTo>
                  <a:pt x="1185291" y="257175"/>
                </a:lnTo>
                <a:lnTo>
                  <a:pt x="1194816" y="247650"/>
                </a:lnTo>
                <a:lnTo>
                  <a:pt x="1194816" y="238125"/>
                </a:lnTo>
                <a:lnTo>
                  <a:pt x="1223391" y="238125"/>
                </a:lnTo>
                <a:lnTo>
                  <a:pt x="1223391" y="228600"/>
                </a:lnTo>
                <a:close/>
              </a:path>
              <a:path w="1223645" h="514350">
                <a:moveTo>
                  <a:pt x="1204341" y="238125"/>
                </a:moveTo>
                <a:lnTo>
                  <a:pt x="1194816" y="238125"/>
                </a:lnTo>
                <a:lnTo>
                  <a:pt x="1194816" y="247650"/>
                </a:lnTo>
                <a:lnTo>
                  <a:pt x="1204341" y="238125"/>
                </a:lnTo>
                <a:close/>
              </a:path>
              <a:path w="1223645" h="514350">
                <a:moveTo>
                  <a:pt x="1156716" y="238125"/>
                </a:moveTo>
                <a:lnTo>
                  <a:pt x="1118616" y="238125"/>
                </a:lnTo>
                <a:lnTo>
                  <a:pt x="1118616" y="276225"/>
                </a:lnTo>
                <a:lnTo>
                  <a:pt x="1156716" y="276225"/>
                </a:lnTo>
                <a:lnTo>
                  <a:pt x="1156716" y="238125"/>
                </a:lnTo>
                <a:close/>
              </a:path>
              <a:path w="1223645" h="514350">
                <a:moveTo>
                  <a:pt x="1080516" y="238125"/>
                </a:moveTo>
                <a:lnTo>
                  <a:pt x="1042416" y="238125"/>
                </a:lnTo>
                <a:lnTo>
                  <a:pt x="1042416" y="276225"/>
                </a:lnTo>
                <a:lnTo>
                  <a:pt x="1080516" y="276225"/>
                </a:lnTo>
                <a:lnTo>
                  <a:pt x="1080516" y="238125"/>
                </a:lnTo>
                <a:close/>
              </a:path>
              <a:path w="1223645" h="514350">
                <a:moveTo>
                  <a:pt x="1004316" y="238125"/>
                </a:moveTo>
                <a:lnTo>
                  <a:pt x="966216" y="238125"/>
                </a:lnTo>
                <a:lnTo>
                  <a:pt x="966216" y="276225"/>
                </a:lnTo>
                <a:lnTo>
                  <a:pt x="1004316" y="276225"/>
                </a:lnTo>
                <a:lnTo>
                  <a:pt x="1004316" y="238125"/>
                </a:lnTo>
                <a:close/>
              </a:path>
              <a:path w="1223645" h="514350">
                <a:moveTo>
                  <a:pt x="928116" y="238125"/>
                </a:moveTo>
                <a:lnTo>
                  <a:pt x="890016" y="238125"/>
                </a:lnTo>
                <a:lnTo>
                  <a:pt x="890016" y="276225"/>
                </a:lnTo>
                <a:lnTo>
                  <a:pt x="928116" y="276225"/>
                </a:lnTo>
                <a:lnTo>
                  <a:pt x="928116" y="238125"/>
                </a:lnTo>
                <a:close/>
              </a:path>
              <a:path w="1223645" h="514350">
                <a:moveTo>
                  <a:pt x="851916" y="238125"/>
                </a:moveTo>
                <a:lnTo>
                  <a:pt x="813816" y="238125"/>
                </a:lnTo>
                <a:lnTo>
                  <a:pt x="813816" y="276225"/>
                </a:lnTo>
                <a:lnTo>
                  <a:pt x="851916" y="276225"/>
                </a:lnTo>
                <a:lnTo>
                  <a:pt x="851916" y="238125"/>
                </a:lnTo>
                <a:close/>
              </a:path>
              <a:path w="1223645" h="514350">
                <a:moveTo>
                  <a:pt x="775716" y="238125"/>
                </a:moveTo>
                <a:lnTo>
                  <a:pt x="737616" y="238125"/>
                </a:lnTo>
                <a:lnTo>
                  <a:pt x="737616" y="276225"/>
                </a:lnTo>
                <a:lnTo>
                  <a:pt x="775716" y="276225"/>
                </a:lnTo>
                <a:lnTo>
                  <a:pt x="775716" y="238125"/>
                </a:lnTo>
                <a:close/>
              </a:path>
              <a:path w="1223645" h="514350">
                <a:moveTo>
                  <a:pt x="699516" y="238125"/>
                </a:moveTo>
                <a:lnTo>
                  <a:pt x="661416" y="238125"/>
                </a:lnTo>
                <a:lnTo>
                  <a:pt x="661416" y="276225"/>
                </a:lnTo>
                <a:lnTo>
                  <a:pt x="699516" y="276225"/>
                </a:lnTo>
                <a:lnTo>
                  <a:pt x="699516" y="238125"/>
                </a:lnTo>
                <a:close/>
              </a:path>
              <a:path w="1223645" h="514350">
                <a:moveTo>
                  <a:pt x="623316" y="238125"/>
                </a:moveTo>
                <a:lnTo>
                  <a:pt x="585216" y="238125"/>
                </a:lnTo>
                <a:lnTo>
                  <a:pt x="585216" y="276225"/>
                </a:lnTo>
                <a:lnTo>
                  <a:pt x="623316" y="276225"/>
                </a:lnTo>
                <a:lnTo>
                  <a:pt x="623316" y="238125"/>
                </a:lnTo>
                <a:close/>
              </a:path>
              <a:path w="1223645" h="514350">
                <a:moveTo>
                  <a:pt x="547116" y="238125"/>
                </a:moveTo>
                <a:lnTo>
                  <a:pt x="509016" y="238125"/>
                </a:lnTo>
                <a:lnTo>
                  <a:pt x="509016" y="276225"/>
                </a:lnTo>
                <a:lnTo>
                  <a:pt x="547116" y="276225"/>
                </a:lnTo>
                <a:lnTo>
                  <a:pt x="547116" y="238125"/>
                </a:lnTo>
                <a:close/>
              </a:path>
              <a:path w="1223645" h="514350">
                <a:moveTo>
                  <a:pt x="470916" y="238125"/>
                </a:moveTo>
                <a:lnTo>
                  <a:pt x="432816" y="238125"/>
                </a:lnTo>
                <a:lnTo>
                  <a:pt x="432816" y="276225"/>
                </a:lnTo>
                <a:lnTo>
                  <a:pt x="470916" y="276225"/>
                </a:lnTo>
                <a:lnTo>
                  <a:pt x="470916" y="238125"/>
                </a:lnTo>
                <a:close/>
              </a:path>
              <a:path w="1223645" h="514350">
                <a:moveTo>
                  <a:pt x="394716" y="238125"/>
                </a:moveTo>
                <a:lnTo>
                  <a:pt x="356616" y="238125"/>
                </a:lnTo>
                <a:lnTo>
                  <a:pt x="356616" y="276225"/>
                </a:lnTo>
                <a:lnTo>
                  <a:pt x="394716" y="276225"/>
                </a:lnTo>
                <a:lnTo>
                  <a:pt x="394716" y="238125"/>
                </a:lnTo>
                <a:close/>
              </a:path>
              <a:path w="1223645" h="514350">
                <a:moveTo>
                  <a:pt x="318516" y="238125"/>
                </a:moveTo>
                <a:lnTo>
                  <a:pt x="280416" y="238125"/>
                </a:lnTo>
                <a:lnTo>
                  <a:pt x="280416" y="276225"/>
                </a:lnTo>
                <a:lnTo>
                  <a:pt x="318516" y="276225"/>
                </a:lnTo>
                <a:lnTo>
                  <a:pt x="318516" y="238125"/>
                </a:lnTo>
                <a:close/>
              </a:path>
              <a:path w="1223645" h="514350">
                <a:moveTo>
                  <a:pt x="242315" y="238125"/>
                </a:moveTo>
                <a:lnTo>
                  <a:pt x="204215" y="238125"/>
                </a:lnTo>
                <a:lnTo>
                  <a:pt x="204215" y="276225"/>
                </a:lnTo>
                <a:lnTo>
                  <a:pt x="242315" y="276225"/>
                </a:lnTo>
                <a:lnTo>
                  <a:pt x="242315" y="238125"/>
                </a:lnTo>
                <a:close/>
              </a:path>
              <a:path w="1223645" h="514350">
                <a:moveTo>
                  <a:pt x="166115" y="238125"/>
                </a:moveTo>
                <a:lnTo>
                  <a:pt x="128015" y="238125"/>
                </a:lnTo>
                <a:lnTo>
                  <a:pt x="128015" y="276225"/>
                </a:lnTo>
                <a:lnTo>
                  <a:pt x="166115" y="276225"/>
                </a:lnTo>
                <a:lnTo>
                  <a:pt x="166115" y="238125"/>
                </a:lnTo>
                <a:close/>
              </a:path>
              <a:path w="1223645" h="514350">
                <a:moveTo>
                  <a:pt x="76200" y="257175"/>
                </a:moveTo>
                <a:lnTo>
                  <a:pt x="57150" y="276225"/>
                </a:lnTo>
                <a:lnTo>
                  <a:pt x="89915" y="276225"/>
                </a:lnTo>
                <a:lnTo>
                  <a:pt x="89915" y="262508"/>
                </a:lnTo>
                <a:lnTo>
                  <a:pt x="76200" y="262508"/>
                </a:lnTo>
                <a:lnTo>
                  <a:pt x="76200" y="257175"/>
                </a:lnTo>
                <a:close/>
              </a:path>
              <a:path w="1223645" h="514350">
                <a:moveTo>
                  <a:pt x="89915" y="238125"/>
                </a:moveTo>
                <a:lnTo>
                  <a:pt x="57150" y="238125"/>
                </a:lnTo>
                <a:lnTo>
                  <a:pt x="49726" y="239619"/>
                </a:lnTo>
                <a:lnTo>
                  <a:pt x="43672" y="243697"/>
                </a:lnTo>
                <a:lnTo>
                  <a:pt x="39594" y="249751"/>
                </a:lnTo>
                <a:lnTo>
                  <a:pt x="38100" y="257175"/>
                </a:lnTo>
                <a:lnTo>
                  <a:pt x="38100" y="262508"/>
                </a:lnTo>
                <a:lnTo>
                  <a:pt x="70866" y="262508"/>
                </a:lnTo>
                <a:lnTo>
                  <a:pt x="76200" y="257175"/>
                </a:lnTo>
                <a:lnTo>
                  <a:pt x="89915" y="257175"/>
                </a:lnTo>
                <a:lnTo>
                  <a:pt x="89915" y="238125"/>
                </a:lnTo>
                <a:close/>
              </a:path>
              <a:path w="1223645" h="514350">
                <a:moveTo>
                  <a:pt x="89915" y="257175"/>
                </a:moveTo>
                <a:lnTo>
                  <a:pt x="76200" y="257175"/>
                </a:lnTo>
                <a:lnTo>
                  <a:pt x="76200" y="262508"/>
                </a:lnTo>
                <a:lnTo>
                  <a:pt x="89915" y="262508"/>
                </a:lnTo>
                <a:lnTo>
                  <a:pt x="89915" y="257175"/>
                </a:lnTo>
                <a:close/>
              </a:path>
              <a:path w="1223645" h="514350">
                <a:moveTo>
                  <a:pt x="76200" y="300608"/>
                </a:moveTo>
                <a:lnTo>
                  <a:pt x="38100" y="300608"/>
                </a:lnTo>
                <a:lnTo>
                  <a:pt x="38100" y="338708"/>
                </a:lnTo>
                <a:lnTo>
                  <a:pt x="76200" y="338708"/>
                </a:lnTo>
                <a:lnTo>
                  <a:pt x="76200" y="300608"/>
                </a:lnTo>
                <a:close/>
              </a:path>
              <a:path w="1223645" h="514350">
                <a:moveTo>
                  <a:pt x="38100" y="399922"/>
                </a:moveTo>
                <a:lnTo>
                  <a:pt x="0" y="399922"/>
                </a:lnTo>
                <a:lnTo>
                  <a:pt x="57150" y="514222"/>
                </a:lnTo>
                <a:lnTo>
                  <a:pt x="106806" y="414908"/>
                </a:lnTo>
                <a:lnTo>
                  <a:pt x="38100" y="414908"/>
                </a:lnTo>
                <a:lnTo>
                  <a:pt x="38100" y="399922"/>
                </a:lnTo>
                <a:close/>
              </a:path>
              <a:path w="1223645" h="514350">
                <a:moveTo>
                  <a:pt x="76200" y="376808"/>
                </a:moveTo>
                <a:lnTo>
                  <a:pt x="38100" y="376808"/>
                </a:lnTo>
                <a:lnTo>
                  <a:pt x="38100" y="414908"/>
                </a:lnTo>
                <a:lnTo>
                  <a:pt x="76200" y="414908"/>
                </a:lnTo>
                <a:lnTo>
                  <a:pt x="76200" y="376808"/>
                </a:lnTo>
                <a:close/>
              </a:path>
              <a:path w="1223645" h="514350">
                <a:moveTo>
                  <a:pt x="114300" y="399922"/>
                </a:moveTo>
                <a:lnTo>
                  <a:pt x="76200" y="399922"/>
                </a:lnTo>
                <a:lnTo>
                  <a:pt x="76200" y="414908"/>
                </a:lnTo>
                <a:lnTo>
                  <a:pt x="106806" y="414908"/>
                </a:lnTo>
                <a:lnTo>
                  <a:pt x="114300" y="39992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28522" y="1791461"/>
            <a:ext cx="2818130" cy="845819"/>
          </a:xfrm>
          <a:custGeom>
            <a:avLst/>
            <a:gdLst/>
            <a:ahLst/>
            <a:cxnLst/>
            <a:rect l="l" t="t" r="r" b="b"/>
            <a:pathLst>
              <a:path w="2818129" h="845819">
                <a:moveTo>
                  <a:pt x="0" y="845819"/>
                </a:moveTo>
                <a:lnTo>
                  <a:pt x="2817876" y="845819"/>
                </a:lnTo>
                <a:lnTo>
                  <a:pt x="281787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28522" y="1791461"/>
            <a:ext cx="2818130" cy="845819"/>
          </a:xfrm>
          <a:custGeom>
            <a:avLst/>
            <a:gdLst/>
            <a:ahLst/>
            <a:cxnLst/>
            <a:rect l="l" t="t" r="r" b="b"/>
            <a:pathLst>
              <a:path w="2818129" h="845819">
                <a:moveTo>
                  <a:pt x="0" y="845819"/>
                </a:moveTo>
                <a:lnTo>
                  <a:pt x="2817876" y="845819"/>
                </a:lnTo>
                <a:lnTo>
                  <a:pt x="2817876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5857" y="1810257"/>
            <a:ext cx="928116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18513" y="2251913"/>
            <a:ext cx="2611247" cy="36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8234" y="3961638"/>
            <a:ext cx="2085339" cy="577850"/>
          </a:xfrm>
          <a:custGeom>
            <a:avLst/>
            <a:gdLst/>
            <a:ahLst/>
            <a:cxnLst/>
            <a:rect l="l" t="t" r="r" b="b"/>
            <a:pathLst>
              <a:path w="2085339" h="577850">
                <a:moveTo>
                  <a:pt x="0" y="577595"/>
                </a:moveTo>
                <a:lnTo>
                  <a:pt x="2084831" y="577595"/>
                </a:lnTo>
                <a:lnTo>
                  <a:pt x="2084831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6422" y="4098671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8234" y="4772405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39" h="576579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36422" y="4908169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8234" y="5580126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39" h="576579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6422" y="5716828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3153" y="549859"/>
            <a:ext cx="4052951" cy="548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140196" y="2637282"/>
            <a:ext cx="1447800" cy="514350"/>
          </a:xfrm>
          <a:custGeom>
            <a:avLst/>
            <a:gdLst/>
            <a:ahLst/>
            <a:cxnLst/>
            <a:rect l="l" t="t" r="r" b="b"/>
            <a:pathLst>
              <a:path w="1447800" h="51435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1447800" h="51435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1447800" h="51435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1447800" h="514350">
                <a:moveTo>
                  <a:pt x="38100" y="228600"/>
                </a:moveTo>
                <a:lnTo>
                  <a:pt x="0" y="228600"/>
                </a:lnTo>
                <a:lnTo>
                  <a:pt x="0" y="257175"/>
                </a:lnTo>
                <a:lnTo>
                  <a:pt x="1494" y="264544"/>
                </a:lnTo>
                <a:lnTo>
                  <a:pt x="5572" y="270605"/>
                </a:lnTo>
                <a:lnTo>
                  <a:pt x="11626" y="274712"/>
                </a:lnTo>
                <a:lnTo>
                  <a:pt x="19050" y="276225"/>
                </a:lnTo>
                <a:lnTo>
                  <a:pt x="28575" y="276225"/>
                </a:lnTo>
                <a:lnTo>
                  <a:pt x="28575" y="247650"/>
                </a:lnTo>
                <a:lnTo>
                  <a:pt x="19050" y="238125"/>
                </a:lnTo>
                <a:lnTo>
                  <a:pt x="38100" y="238125"/>
                </a:lnTo>
                <a:lnTo>
                  <a:pt x="38100" y="228600"/>
                </a:lnTo>
                <a:close/>
              </a:path>
              <a:path w="1447800" h="514350">
                <a:moveTo>
                  <a:pt x="38100" y="238125"/>
                </a:moveTo>
                <a:lnTo>
                  <a:pt x="28575" y="238125"/>
                </a:lnTo>
                <a:lnTo>
                  <a:pt x="28575" y="247650"/>
                </a:lnTo>
                <a:lnTo>
                  <a:pt x="38100" y="257175"/>
                </a:lnTo>
                <a:lnTo>
                  <a:pt x="38100" y="238125"/>
                </a:lnTo>
                <a:close/>
              </a:path>
              <a:path w="1447800" h="514350">
                <a:moveTo>
                  <a:pt x="28575" y="238125"/>
                </a:moveTo>
                <a:lnTo>
                  <a:pt x="19050" y="238125"/>
                </a:lnTo>
                <a:lnTo>
                  <a:pt x="28575" y="247650"/>
                </a:lnTo>
                <a:lnTo>
                  <a:pt x="28575" y="238125"/>
                </a:lnTo>
                <a:close/>
              </a:path>
              <a:path w="1447800" h="514350">
                <a:moveTo>
                  <a:pt x="104775" y="238125"/>
                </a:moveTo>
                <a:lnTo>
                  <a:pt x="66675" y="238125"/>
                </a:lnTo>
                <a:lnTo>
                  <a:pt x="66675" y="276225"/>
                </a:lnTo>
                <a:lnTo>
                  <a:pt x="104775" y="276225"/>
                </a:lnTo>
                <a:lnTo>
                  <a:pt x="104775" y="238125"/>
                </a:lnTo>
                <a:close/>
              </a:path>
              <a:path w="1447800" h="514350">
                <a:moveTo>
                  <a:pt x="180975" y="238125"/>
                </a:moveTo>
                <a:lnTo>
                  <a:pt x="142875" y="238125"/>
                </a:lnTo>
                <a:lnTo>
                  <a:pt x="142875" y="276225"/>
                </a:lnTo>
                <a:lnTo>
                  <a:pt x="180975" y="276225"/>
                </a:lnTo>
                <a:lnTo>
                  <a:pt x="180975" y="238125"/>
                </a:lnTo>
                <a:close/>
              </a:path>
              <a:path w="1447800" h="514350">
                <a:moveTo>
                  <a:pt x="257175" y="238125"/>
                </a:moveTo>
                <a:lnTo>
                  <a:pt x="219075" y="238125"/>
                </a:lnTo>
                <a:lnTo>
                  <a:pt x="219075" y="276225"/>
                </a:lnTo>
                <a:lnTo>
                  <a:pt x="257175" y="276225"/>
                </a:lnTo>
                <a:lnTo>
                  <a:pt x="257175" y="238125"/>
                </a:lnTo>
                <a:close/>
              </a:path>
              <a:path w="1447800" h="514350">
                <a:moveTo>
                  <a:pt x="333375" y="238125"/>
                </a:moveTo>
                <a:lnTo>
                  <a:pt x="295275" y="238125"/>
                </a:lnTo>
                <a:lnTo>
                  <a:pt x="295275" y="276225"/>
                </a:lnTo>
                <a:lnTo>
                  <a:pt x="333375" y="276225"/>
                </a:lnTo>
                <a:lnTo>
                  <a:pt x="333375" y="238125"/>
                </a:lnTo>
                <a:close/>
              </a:path>
              <a:path w="1447800" h="514350">
                <a:moveTo>
                  <a:pt x="409575" y="238125"/>
                </a:moveTo>
                <a:lnTo>
                  <a:pt x="371475" y="238125"/>
                </a:lnTo>
                <a:lnTo>
                  <a:pt x="371475" y="276225"/>
                </a:lnTo>
                <a:lnTo>
                  <a:pt x="409575" y="276225"/>
                </a:lnTo>
                <a:lnTo>
                  <a:pt x="409575" y="238125"/>
                </a:lnTo>
                <a:close/>
              </a:path>
              <a:path w="1447800" h="514350">
                <a:moveTo>
                  <a:pt x="485775" y="238125"/>
                </a:moveTo>
                <a:lnTo>
                  <a:pt x="447675" y="238125"/>
                </a:lnTo>
                <a:lnTo>
                  <a:pt x="447675" y="276225"/>
                </a:lnTo>
                <a:lnTo>
                  <a:pt x="485775" y="276225"/>
                </a:lnTo>
                <a:lnTo>
                  <a:pt x="485775" y="238125"/>
                </a:lnTo>
                <a:close/>
              </a:path>
              <a:path w="1447800" h="514350">
                <a:moveTo>
                  <a:pt x="561975" y="238125"/>
                </a:moveTo>
                <a:lnTo>
                  <a:pt x="523875" y="238125"/>
                </a:lnTo>
                <a:lnTo>
                  <a:pt x="523875" y="276225"/>
                </a:lnTo>
                <a:lnTo>
                  <a:pt x="561975" y="276225"/>
                </a:lnTo>
                <a:lnTo>
                  <a:pt x="561975" y="238125"/>
                </a:lnTo>
                <a:close/>
              </a:path>
              <a:path w="1447800" h="514350">
                <a:moveTo>
                  <a:pt x="638175" y="238125"/>
                </a:moveTo>
                <a:lnTo>
                  <a:pt x="600075" y="238125"/>
                </a:lnTo>
                <a:lnTo>
                  <a:pt x="600075" y="276225"/>
                </a:lnTo>
                <a:lnTo>
                  <a:pt x="638175" y="276225"/>
                </a:lnTo>
                <a:lnTo>
                  <a:pt x="638175" y="238125"/>
                </a:lnTo>
                <a:close/>
              </a:path>
              <a:path w="1447800" h="514350">
                <a:moveTo>
                  <a:pt x="714375" y="238125"/>
                </a:moveTo>
                <a:lnTo>
                  <a:pt x="676275" y="238125"/>
                </a:lnTo>
                <a:lnTo>
                  <a:pt x="676275" y="276225"/>
                </a:lnTo>
                <a:lnTo>
                  <a:pt x="714375" y="276225"/>
                </a:lnTo>
                <a:lnTo>
                  <a:pt x="714375" y="238125"/>
                </a:lnTo>
                <a:close/>
              </a:path>
              <a:path w="1447800" h="514350">
                <a:moveTo>
                  <a:pt x="790575" y="238125"/>
                </a:moveTo>
                <a:lnTo>
                  <a:pt x="752475" y="238125"/>
                </a:lnTo>
                <a:lnTo>
                  <a:pt x="752475" y="276225"/>
                </a:lnTo>
                <a:lnTo>
                  <a:pt x="790575" y="276225"/>
                </a:lnTo>
                <a:lnTo>
                  <a:pt x="790575" y="238125"/>
                </a:lnTo>
                <a:close/>
              </a:path>
              <a:path w="1447800" h="514350">
                <a:moveTo>
                  <a:pt x="866775" y="238125"/>
                </a:moveTo>
                <a:lnTo>
                  <a:pt x="828675" y="238125"/>
                </a:lnTo>
                <a:lnTo>
                  <a:pt x="828675" y="276225"/>
                </a:lnTo>
                <a:lnTo>
                  <a:pt x="866775" y="276225"/>
                </a:lnTo>
                <a:lnTo>
                  <a:pt x="866775" y="238125"/>
                </a:lnTo>
                <a:close/>
              </a:path>
              <a:path w="1447800" h="514350">
                <a:moveTo>
                  <a:pt x="942975" y="238125"/>
                </a:moveTo>
                <a:lnTo>
                  <a:pt x="904875" y="238125"/>
                </a:lnTo>
                <a:lnTo>
                  <a:pt x="904875" y="276225"/>
                </a:lnTo>
                <a:lnTo>
                  <a:pt x="942975" y="276225"/>
                </a:lnTo>
                <a:lnTo>
                  <a:pt x="942975" y="238125"/>
                </a:lnTo>
                <a:close/>
              </a:path>
              <a:path w="1447800" h="514350">
                <a:moveTo>
                  <a:pt x="1019175" y="238125"/>
                </a:moveTo>
                <a:lnTo>
                  <a:pt x="981075" y="238125"/>
                </a:lnTo>
                <a:lnTo>
                  <a:pt x="981075" y="276225"/>
                </a:lnTo>
                <a:lnTo>
                  <a:pt x="1019175" y="276225"/>
                </a:lnTo>
                <a:lnTo>
                  <a:pt x="1019175" y="238125"/>
                </a:lnTo>
                <a:close/>
              </a:path>
              <a:path w="1447800" h="514350">
                <a:moveTo>
                  <a:pt x="1095375" y="238125"/>
                </a:moveTo>
                <a:lnTo>
                  <a:pt x="1057275" y="238125"/>
                </a:lnTo>
                <a:lnTo>
                  <a:pt x="1057275" y="276225"/>
                </a:lnTo>
                <a:lnTo>
                  <a:pt x="1095375" y="276225"/>
                </a:lnTo>
                <a:lnTo>
                  <a:pt x="1095375" y="238125"/>
                </a:lnTo>
                <a:close/>
              </a:path>
              <a:path w="1447800" h="514350">
                <a:moveTo>
                  <a:pt x="1171575" y="238125"/>
                </a:moveTo>
                <a:lnTo>
                  <a:pt x="1133475" y="238125"/>
                </a:lnTo>
                <a:lnTo>
                  <a:pt x="1133475" y="276225"/>
                </a:lnTo>
                <a:lnTo>
                  <a:pt x="1171575" y="276225"/>
                </a:lnTo>
                <a:lnTo>
                  <a:pt x="1171575" y="238125"/>
                </a:lnTo>
                <a:close/>
              </a:path>
              <a:path w="1447800" h="514350">
                <a:moveTo>
                  <a:pt x="1247775" y="238125"/>
                </a:moveTo>
                <a:lnTo>
                  <a:pt x="1209675" y="238125"/>
                </a:lnTo>
                <a:lnTo>
                  <a:pt x="1209675" y="276225"/>
                </a:lnTo>
                <a:lnTo>
                  <a:pt x="1247775" y="276225"/>
                </a:lnTo>
                <a:lnTo>
                  <a:pt x="1247775" y="238125"/>
                </a:lnTo>
                <a:close/>
              </a:path>
              <a:path w="1447800" h="514350">
                <a:moveTo>
                  <a:pt x="1323975" y="238125"/>
                </a:moveTo>
                <a:lnTo>
                  <a:pt x="1285875" y="238125"/>
                </a:lnTo>
                <a:lnTo>
                  <a:pt x="1285875" y="276225"/>
                </a:lnTo>
                <a:lnTo>
                  <a:pt x="1323975" y="276225"/>
                </a:lnTo>
                <a:lnTo>
                  <a:pt x="1323975" y="238125"/>
                </a:lnTo>
                <a:close/>
              </a:path>
              <a:path w="1447800" h="514350">
                <a:moveTo>
                  <a:pt x="1390650" y="238125"/>
                </a:moveTo>
                <a:lnTo>
                  <a:pt x="1362075" y="238125"/>
                </a:lnTo>
                <a:lnTo>
                  <a:pt x="1362075" y="276225"/>
                </a:lnTo>
                <a:lnTo>
                  <a:pt x="1390650" y="276225"/>
                </a:lnTo>
                <a:lnTo>
                  <a:pt x="1381125" y="266700"/>
                </a:lnTo>
                <a:lnTo>
                  <a:pt x="1371600" y="266700"/>
                </a:lnTo>
                <a:lnTo>
                  <a:pt x="1371600" y="257175"/>
                </a:lnTo>
                <a:lnTo>
                  <a:pt x="1409700" y="257175"/>
                </a:lnTo>
                <a:lnTo>
                  <a:pt x="1408205" y="249751"/>
                </a:lnTo>
                <a:lnTo>
                  <a:pt x="1404127" y="243697"/>
                </a:lnTo>
                <a:lnTo>
                  <a:pt x="1398073" y="239619"/>
                </a:lnTo>
                <a:lnTo>
                  <a:pt x="1390650" y="238125"/>
                </a:lnTo>
                <a:close/>
              </a:path>
              <a:path w="1447800" h="514350">
                <a:moveTo>
                  <a:pt x="1371600" y="257175"/>
                </a:moveTo>
                <a:lnTo>
                  <a:pt x="1371600" y="266700"/>
                </a:lnTo>
                <a:lnTo>
                  <a:pt x="1381125" y="266700"/>
                </a:lnTo>
                <a:lnTo>
                  <a:pt x="1371600" y="257175"/>
                </a:lnTo>
                <a:close/>
              </a:path>
              <a:path w="1447800" h="514350">
                <a:moveTo>
                  <a:pt x="1409700" y="257175"/>
                </a:moveTo>
                <a:lnTo>
                  <a:pt x="1371600" y="257175"/>
                </a:lnTo>
                <a:lnTo>
                  <a:pt x="1381125" y="266700"/>
                </a:lnTo>
                <a:lnTo>
                  <a:pt x="1409700" y="266700"/>
                </a:lnTo>
                <a:lnTo>
                  <a:pt x="1409700" y="257175"/>
                </a:lnTo>
                <a:close/>
              </a:path>
              <a:path w="1447800" h="514350">
                <a:moveTo>
                  <a:pt x="1409700" y="304800"/>
                </a:moveTo>
                <a:lnTo>
                  <a:pt x="1371600" y="304800"/>
                </a:lnTo>
                <a:lnTo>
                  <a:pt x="1371600" y="342900"/>
                </a:lnTo>
                <a:lnTo>
                  <a:pt x="1409700" y="342900"/>
                </a:lnTo>
                <a:lnTo>
                  <a:pt x="1409700" y="304800"/>
                </a:lnTo>
                <a:close/>
              </a:path>
              <a:path w="1447800" h="514350">
                <a:moveTo>
                  <a:pt x="1371600" y="399922"/>
                </a:moveTo>
                <a:lnTo>
                  <a:pt x="1333500" y="399922"/>
                </a:lnTo>
                <a:lnTo>
                  <a:pt x="1390650" y="514222"/>
                </a:lnTo>
                <a:lnTo>
                  <a:pt x="1438275" y="418972"/>
                </a:lnTo>
                <a:lnTo>
                  <a:pt x="1371600" y="418972"/>
                </a:lnTo>
                <a:lnTo>
                  <a:pt x="1371600" y="399922"/>
                </a:lnTo>
                <a:close/>
              </a:path>
              <a:path w="1447800" h="514350">
                <a:moveTo>
                  <a:pt x="1409700" y="381000"/>
                </a:moveTo>
                <a:lnTo>
                  <a:pt x="1371600" y="381000"/>
                </a:lnTo>
                <a:lnTo>
                  <a:pt x="1371600" y="418972"/>
                </a:lnTo>
                <a:lnTo>
                  <a:pt x="1409700" y="418972"/>
                </a:lnTo>
                <a:lnTo>
                  <a:pt x="1409700" y="381000"/>
                </a:lnTo>
                <a:close/>
              </a:path>
              <a:path w="1447800" h="514350">
                <a:moveTo>
                  <a:pt x="1447800" y="399922"/>
                </a:moveTo>
                <a:lnTo>
                  <a:pt x="1409700" y="399922"/>
                </a:lnTo>
                <a:lnTo>
                  <a:pt x="1409700" y="418972"/>
                </a:lnTo>
                <a:lnTo>
                  <a:pt x="1438275" y="418972"/>
                </a:lnTo>
                <a:lnTo>
                  <a:pt x="1447800" y="39992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87646" y="1791461"/>
            <a:ext cx="2743200" cy="845819"/>
          </a:xfrm>
          <a:custGeom>
            <a:avLst/>
            <a:gdLst/>
            <a:ahLst/>
            <a:cxnLst/>
            <a:rect l="l" t="t" r="r" b="b"/>
            <a:pathLst>
              <a:path w="2743200" h="845819">
                <a:moveTo>
                  <a:pt x="0" y="845819"/>
                </a:moveTo>
                <a:lnTo>
                  <a:pt x="2743200" y="845819"/>
                </a:lnTo>
                <a:lnTo>
                  <a:pt x="2743200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87646" y="1791461"/>
            <a:ext cx="2743200" cy="845819"/>
          </a:xfrm>
          <a:custGeom>
            <a:avLst/>
            <a:gdLst/>
            <a:ahLst/>
            <a:cxnLst/>
            <a:rect l="l" t="t" r="r" b="b"/>
            <a:pathLst>
              <a:path w="2743200" h="845819">
                <a:moveTo>
                  <a:pt x="0" y="845819"/>
                </a:moveTo>
                <a:lnTo>
                  <a:pt x="2743200" y="845819"/>
                </a:lnTo>
                <a:lnTo>
                  <a:pt x="2743200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71997" y="1848357"/>
            <a:ext cx="1342898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41061" y="2213813"/>
            <a:ext cx="2611247" cy="36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89953" y="3150870"/>
            <a:ext cx="2083435" cy="579120"/>
          </a:xfrm>
          <a:custGeom>
            <a:avLst/>
            <a:gdLst/>
            <a:ahLst/>
            <a:cxnLst/>
            <a:rect l="l" t="t" r="r" b="b"/>
            <a:pathLst>
              <a:path w="2083434" h="579120">
                <a:moveTo>
                  <a:pt x="0" y="579120"/>
                </a:moveTo>
                <a:lnTo>
                  <a:pt x="2083307" y="579120"/>
                </a:lnTo>
                <a:lnTo>
                  <a:pt x="2083307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6477000" y="3137916"/>
          <a:ext cx="2083435" cy="300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  <a:solidFill>
                      <a:srgbClr val="2A9FB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1C7488"/>
                      </a:solidFill>
                      <a:prstDash val="solid"/>
                    </a:lnL>
                    <a:lnR w="28575">
                      <a:solidFill>
                        <a:srgbClr val="1C7488"/>
                      </a:solidFill>
                      <a:prstDash val="solid"/>
                    </a:lnR>
                    <a:lnT w="28575">
                      <a:solidFill>
                        <a:srgbClr val="1C7488"/>
                      </a:solidFill>
                      <a:prstDash val="solid"/>
                    </a:lnT>
                    <a:lnB w="28575">
                      <a:solidFill>
                        <a:srgbClr val="1C748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object 25"/>
          <p:cNvSpPr/>
          <p:nvPr/>
        </p:nvSpPr>
        <p:spPr>
          <a:xfrm>
            <a:off x="6777863" y="3288157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89953" y="3961638"/>
            <a:ext cx="2083435" cy="577850"/>
          </a:xfrm>
          <a:custGeom>
            <a:avLst/>
            <a:gdLst/>
            <a:ahLst/>
            <a:cxnLst/>
            <a:rect l="l" t="t" r="r" b="b"/>
            <a:pathLst>
              <a:path w="2083434" h="577850">
                <a:moveTo>
                  <a:pt x="0" y="577595"/>
                </a:moveTo>
                <a:lnTo>
                  <a:pt x="2083307" y="577595"/>
                </a:lnTo>
                <a:lnTo>
                  <a:pt x="2083307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777863" y="4098671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489953" y="4772405"/>
            <a:ext cx="2083435" cy="576580"/>
          </a:xfrm>
          <a:custGeom>
            <a:avLst/>
            <a:gdLst/>
            <a:ahLst/>
            <a:cxnLst/>
            <a:rect l="l" t="t" r="r" b="b"/>
            <a:pathLst>
              <a:path w="2083434" h="576579">
                <a:moveTo>
                  <a:pt x="0" y="576072"/>
                </a:moveTo>
                <a:lnTo>
                  <a:pt x="2083307" y="576072"/>
                </a:lnTo>
                <a:lnTo>
                  <a:pt x="20833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777863" y="4908169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9953" y="5580126"/>
            <a:ext cx="2083435" cy="576580"/>
          </a:xfrm>
          <a:custGeom>
            <a:avLst/>
            <a:gdLst/>
            <a:ahLst/>
            <a:cxnLst/>
            <a:rect l="l" t="t" r="r" b="b"/>
            <a:pathLst>
              <a:path w="2083434" h="576579">
                <a:moveTo>
                  <a:pt x="0" y="576072"/>
                </a:moveTo>
                <a:lnTo>
                  <a:pt x="2083307" y="576072"/>
                </a:lnTo>
                <a:lnTo>
                  <a:pt x="20833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77863" y="5716828"/>
            <a:ext cx="1673352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46397" y="2156460"/>
            <a:ext cx="841375" cy="114300"/>
          </a:xfrm>
          <a:custGeom>
            <a:avLst/>
            <a:gdLst/>
            <a:ahLst/>
            <a:cxnLst/>
            <a:rect l="l" t="t" r="r" b="b"/>
            <a:pathLst>
              <a:path w="841375" h="114300">
                <a:moveTo>
                  <a:pt x="841121" y="38100"/>
                </a:moveTo>
                <a:lnTo>
                  <a:pt x="803021" y="38100"/>
                </a:lnTo>
                <a:lnTo>
                  <a:pt x="803021" y="76200"/>
                </a:lnTo>
                <a:lnTo>
                  <a:pt x="841121" y="76200"/>
                </a:lnTo>
                <a:lnTo>
                  <a:pt x="841121" y="38100"/>
                </a:lnTo>
                <a:close/>
              </a:path>
              <a:path w="841375" h="114300">
                <a:moveTo>
                  <a:pt x="764921" y="38100"/>
                </a:moveTo>
                <a:lnTo>
                  <a:pt x="726821" y="38100"/>
                </a:lnTo>
                <a:lnTo>
                  <a:pt x="726821" y="76200"/>
                </a:lnTo>
                <a:lnTo>
                  <a:pt x="764921" y="76200"/>
                </a:lnTo>
                <a:lnTo>
                  <a:pt x="764921" y="38100"/>
                </a:lnTo>
                <a:close/>
              </a:path>
              <a:path w="841375" h="114300">
                <a:moveTo>
                  <a:pt x="688721" y="38100"/>
                </a:moveTo>
                <a:lnTo>
                  <a:pt x="650621" y="38100"/>
                </a:lnTo>
                <a:lnTo>
                  <a:pt x="650621" y="76200"/>
                </a:lnTo>
                <a:lnTo>
                  <a:pt x="688721" y="76200"/>
                </a:lnTo>
                <a:lnTo>
                  <a:pt x="688721" y="38100"/>
                </a:lnTo>
                <a:close/>
              </a:path>
              <a:path w="841375" h="114300">
                <a:moveTo>
                  <a:pt x="612521" y="38100"/>
                </a:moveTo>
                <a:lnTo>
                  <a:pt x="574421" y="38100"/>
                </a:lnTo>
                <a:lnTo>
                  <a:pt x="574421" y="76200"/>
                </a:lnTo>
                <a:lnTo>
                  <a:pt x="612521" y="76200"/>
                </a:lnTo>
                <a:lnTo>
                  <a:pt x="612521" y="38100"/>
                </a:lnTo>
                <a:close/>
              </a:path>
              <a:path w="841375" h="114300">
                <a:moveTo>
                  <a:pt x="536321" y="38100"/>
                </a:moveTo>
                <a:lnTo>
                  <a:pt x="498221" y="38100"/>
                </a:lnTo>
                <a:lnTo>
                  <a:pt x="498221" y="76200"/>
                </a:lnTo>
                <a:lnTo>
                  <a:pt x="536321" y="76200"/>
                </a:lnTo>
                <a:lnTo>
                  <a:pt x="536321" y="38100"/>
                </a:lnTo>
                <a:close/>
              </a:path>
              <a:path w="841375" h="114300">
                <a:moveTo>
                  <a:pt x="460121" y="38100"/>
                </a:moveTo>
                <a:lnTo>
                  <a:pt x="422021" y="38100"/>
                </a:lnTo>
                <a:lnTo>
                  <a:pt x="422021" y="76200"/>
                </a:lnTo>
                <a:lnTo>
                  <a:pt x="460121" y="76200"/>
                </a:lnTo>
                <a:lnTo>
                  <a:pt x="460121" y="38100"/>
                </a:lnTo>
                <a:close/>
              </a:path>
              <a:path w="841375" h="114300">
                <a:moveTo>
                  <a:pt x="383921" y="38100"/>
                </a:moveTo>
                <a:lnTo>
                  <a:pt x="345821" y="38100"/>
                </a:lnTo>
                <a:lnTo>
                  <a:pt x="345821" y="76200"/>
                </a:lnTo>
                <a:lnTo>
                  <a:pt x="383921" y="76200"/>
                </a:lnTo>
                <a:lnTo>
                  <a:pt x="383921" y="38100"/>
                </a:lnTo>
                <a:close/>
              </a:path>
              <a:path w="841375" h="114300">
                <a:moveTo>
                  <a:pt x="307721" y="38100"/>
                </a:moveTo>
                <a:lnTo>
                  <a:pt x="269621" y="38100"/>
                </a:lnTo>
                <a:lnTo>
                  <a:pt x="269621" y="76200"/>
                </a:lnTo>
                <a:lnTo>
                  <a:pt x="307721" y="76200"/>
                </a:lnTo>
                <a:lnTo>
                  <a:pt x="307721" y="38100"/>
                </a:lnTo>
                <a:close/>
              </a:path>
              <a:path w="841375" h="114300">
                <a:moveTo>
                  <a:pt x="231521" y="38100"/>
                </a:moveTo>
                <a:lnTo>
                  <a:pt x="193421" y="38100"/>
                </a:lnTo>
                <a:lnTo>
                  <a:pt x="193421" y="76200"/>
                </a:lnTo>
                <a:lnTo>
                  <a:pt x="231521" y="76200"/>
                </a:lnTo>
                <a:lnTo>
                  <a:pt x="231521" y="38100"/>
                </a:lnTo>
                <a:close/>
              </a:path>
              <a:path w="841375" h="114300">
                <a:moveTo>
                  <a:pt x="155321" y="38100"/>
                </a:moveTo>
                <a:lnTo>
                  <a:pt x="117221" y="38100"/>
                </a:lnTo>
                <a:lnTo>
                  <a:pt x="117221" y="76200"/>
                </a:lnTo>
                <a:lnTo>
                  <a:pt x="155321" y="76200"/>
                </a:lnTo>
                <a:lnTo>
                  <a:pt x="155321" y="38100"/>
                </a:lnTo>
                <a:close/>
              </a:path>
              <a:path w="841375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81259" y="2637282"/>
            <a:ext cx="114300" cy="514350"/>
          </a:xfrm>
          <a:custGeom>
            <a:avLst/>
            <a:gdLst/>
            <a:ahLst/>
            <a:cxnLst/>
            <a:rect l="l" t="t" r="r" b="b"/>
            <a:pathLst>
              <a:path w="114300" h="5143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5143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5143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5143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5143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514350">
                <a:moveTo>
                  <a:pt x="38100" y="399922"/>
                </a:moveTo>
                <a:lnTo>
                  <a:pt x="0" y="399922"/>
                </a:lnTo>
                <a:lnTo>
                  <a:pt x="57150" y="514222"/>
                </a:lnTo>
                <a:lnTo>
                  <a:pt x="104775" y="418972"/>
                </a:lnTo>
                <a:lnTo>
                  <a:pt x="38100" y="418972"/>
                </a:lnTo>
                <a:lnTo>
                  <a:pt x="38100" y="399922"/>
                </a:lnTo>
                <a:close/>
              </a:path>
              <a:path w="114300" h="514350">
                <a:moveTo>
                  <a:pt x="76200" y="381000"/>
                </a:moveTo>
                <a:lnTo>
                  <a:pt x="38100" y="381000"/>
                </a:lnTo>
                <a:lnTo>
                  <a:pt x="38100" y="418972"/>
                </a:lnTo>
                <a:lnTo>
                  <a:pt x="76200" y="418972"/>
                </a:lnTo>
                <a:lnTo>
                  <a:pt x="76200" y="381000"/>
                </a:lnTo>
                <a:close/>
              </a:path>
              <a:path w="114300" h="514350">
                <a:moveTo>
                  <a:pt x="114300" y="399922"/>
                </a:moveTo>
                <a:lnTo>
                  <a:pt x="76200" y="399922"/>
                </a:lnTo>
                <a:lnTo>
                  <a:pt x="76200" y="418972"/>
                </a:lnTo>
                <a:lnTo>
                  <a:pt x="104775" y="418972"/>
                </a:lnTo>
                <a:lnTo>
                  <a:pt x="114300" y="39992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80826" y="2194560"/>
            <a:ext cx="499745" cy="1302385"/>
          </a:xfrm>
          <a:custGeom>
            <a:avLst/>
            <a:gdLst/>
            <a:ahLst/>
            <a:cxnLst/>
            <a:rect l="l" t="t" r="r" b="b"/>
            <a:pathLst>
              <a:path w="499745" h="1302385">
                <a:moveTo>
                  <a:pt x="289687" y="0"/>
                </a:moveTo>
                <a:lnTo>
                  <a:pt x="251587" y="0"/>
                </a:lnTo>
                <a:lnTo>
                  <a:pt x="251587" y="38100"/>
                </a:lnTo>
                <a:lnTo>
                  <a:pt x="289687" y="38100"/>
                </a:lnTo>
                <a:lnTo>
                  <a:pt x="289687" y="0"/>
                </a:lnTo>
                <a:close/>
              </a:path>
              <a:path w="499745" h="1302385">
                <a:moveTo>
                  <a:pt x="365887" y="0"/>
                </a:moveTo>
                <a:lnTo>
                  <a:pt x="327787" y="0"/>
                </a:lnTo>
                <a:lnTo>
                  <a:pt x="327787" y="38100"/>
                </a:lnTo>
                <a:lnTo>
                  <a:pt x="365887" y="38100"/>
                </a:lnTo>
                <a:lnTo>
                  <a:pt x="365887" y="0"/>
                </a:lnTo>
                <a:close/>
              </a:path>
              <a:path w="499745" h="1302385">
                <a:moveTo>
                  <a:pt x="442087" y="0"/>
                </a:moveTo>
                <a:lnTo>
                  <a:pt x="403987" y="0"/>
                </a:lnTo>
                <a:lnTo>
                  <a:pt x="403987" y="38100"/>
                </a:lnTo>
                <a:lnTo>
                  <a:pt x="442087" y="38100"/>
                </a:lnTo>
                <a:lnTo>
                  <a:pt x="442087" y="0"/>
                </a:lnTo>
                <a:close/>
              </a:path>
              <a:path w="499745" h="1302385">
                <a:moveTo>
                  <a:pt x="499237" y="19050"/>
                </a:moveTo>
                <a:lnTo>
                  <a:pt x="461137" y="19050"/>
                </a:lnTo>
                <a:lnTo>
                  <a:pt x="461137" y="57150"/>
                </a:lnTo>
                <a:lnTo>
                  <a:pt x="499237" y="57150"/>
                </a:lnTo>
                <a:lnTo>
                  <a:pt x="499237" y="19050"/>
                </a:lnTo>
                <a:close/>
              </a:path>
              <a:path w="499745" h="1302385">
                <a:moveTo>
                  <a:pt x="499237" y="95250"/>
                </a:moveTo>
                <a:lnTo>
                  <a:pt x="461137" y="95250"/>
                </a:lnTo>
                <a:lnTo>
                  <a:pt x="461137" y="133350"/>
                </a:lnTo>
                <a:lnTo>
                  <a:pt x="499237" y="133350"/>
                </a:lnTo>
                <a:lnTo>
                  <a:pt x="499237" y="95250"/>
                </a:lnTo>
                <a:close/>
              </a:path>
              <a:path w="499745" h="1302385">
                <a:moveTo>
                  <a:pt x="499237" y="171450"/>
                </a:moveTo>
                <a:lnTo>
                  <a:pt x="461137" y="171450"/>
                </a:lnTo>
                <a:lnTo>
                  <a:pt x="461137" y="209550"/>
                </a:lnTo>
                <a:lnTo>
                  <a:pt x="499237" y="209550"/>
                </a:lnTo>
                <a:lnTo>
                  <a:pt x="499237" y="171450"/>
                </a:lnTo>
                <a:close/>
              </a:path>
              <a:path w="499745" h="1302385">
                <a:moveTo>
                  <a:pt x="499237" y="247650"/>
                </a:moveTo>
                <a:lnTo>
                  <a:pt x="461137" y="247650"/>
                </a:lnTo>
                <a:lnTo>
                  <a:pt x="461137" y="285750"/>
                </a:lnTo>
                <a:lnTo>
                  <a:pt x="499237" y="285750"/>
                </a:lnTo>
                <a:lnTo>
                  <a:pt x="499237" y="247650"/>
                </a:lnTo>
                <a:close/>
              </a:path>
              <a:path w="499745" h="1302385">
                <a:moveTo>
                  <a:pt x="499237" y="323850"/>
                </a:moveTo>
                <a:lnTo>
                  <a:pt x="461137" y="323850"/>
                </a:lnTo>
                <a:lnTo>
                  <a:pt x="461137" y="361950"/>
                </a:lnTo>
                <a:lnTo>
                  <a:pt x="499237" y="361950"/>
                </a:lnTo>
                <a:lnTo>
                  <a:pt x="499237" y="323850"/>
                </a:lnTo>
                <a:close/>
              </a:path>
              <a:path w="499745" h="1302385">
                <a:moveTo>
                  <a:pt x="499237" y="400050"/>
                </a:moveTo>
                <a:lnTo>
                  <a:pt x="461137" y="400050"/>
                </a:lnTo>
                <a:lnTo>
                  <a:pt x="461137" y="438150"/>
                </a:lnTo>
                <a:lnTo>
                  <a:pt x="499237" y="438150"/>
                </a:lnTo>
                <a:lnTo>
                  <a:pt x="499237" y="400050"/>
                </a:lnTo>
                <a:close/>
              </a:path>
              <a:path w="499745" h="1302385">
                <a:moveTo>
                  <a:pt x="499237" y="476250"/>
                </a:moveTo>
                <a:lnTo>
                  <a:pt x="461137" y="476250"/>
                </a:lnTo>
                <a:lnTo>
                  <a:pt x="461137" y="514350"/>
                </a:lnTo>
                <a:lnTo>
                  <a:pt x="499237" y="514350"/>
                </a:lnTo>
                <a:lnTo>
                  <a:pt x="499237" y="476250"/>
                </a:lnTo>
                <a:close/>
              </a:path>
              <a:path w="499745" h="1302385">
                <a:moveTo>
                  <a:pt x="499237" y="552450"/>
                </a:moveTo>
                <a:lnTo>
                  <a:pt x="461137" y="552450"/>
                </a:lnTo>
                <a:lnTo>
                  <a:pt x="461137" y="590550"/>
                </a:lnTo>
                <a:lnTo>
                  <a:pt x="499237" y="590550"/>
                </a:lnTo>
                <a:lnTo>
                  <a:pt x="499237" y="552450"/>
                </a:lnTo>
                <a:close/>
              </a:path>
              <a:path w="499745" h="1302385">
                <a:moveTo>
                  <a:pt x="499237" y="628650"/>
                </a:moveTo>
                <a:lnTo>
                  <a:pt x="461137" y="628650"/>
                </a:lnTo>
                <a:lnTo>
                  <a:pt x="461137" y="666750"/>
                </a:lnTo>
                <a:lnTo>
                  <a:pt x="499237" y="666750"/>
                </a:lnTo>
                <a:lnTo>
                  <a:pt x="499237" y="628650"/>
                </a:lnTo>
                <a:close/>
              </a:path>
              <a:path w="499745" h="1302385">
                <a:moveTo>
                  <a:pt x="499237" y="704850"/>
                </a:moveTo>
                <a:lnTo>
                  <a:pt x="461137" y="704850"/>
                </a:lnTo>
                <a:lnTo>
                  <a:pt x="461137" y="742950"/>
                </a:lnTo>
                <a:lnTo>
                  <a:pt x="499237" y="742950"/>
                </a:lnTo>
                <a:lnTo>
                  <a:pt x="499237" y="704850"/>
                </a:lnTo>
                <a:close/>
              </a:path>
              <a:path w="499745" h="1302385">
                <a:moveTo>
                  <a:pt x="499237" y="781050"/>
                </a:moveTo>
                <a:lnTo>
                  <a:pt x="461137" y="781050"/>
                </a:lnTo>
                <a:lnTo>
                  <a:pt x="461137" y="819150"/>
                </a:lnTo>
                <a:lnTo>
                  <a:pt x="499237" y="819150"/>
                </a:lnTo>
                <a:lnTo>
                  <a:pt x="499237" y="781050"/>
                </a:lnTo>
                <a:close/>
              </a:path>
              <a:path w="499745" h="1302385">
                <a:moveTo>
                  <a:pt x="499237" y="857250"/>
                </a:moveTo>
                <a:lnTo>
                  <a:pt x="461137" y="857250"/>
                </a:lnTo>
                <a:lnTo>
                  <a:pt x="461137" y="895350"/>
                </a:lnTo>
                <a:lnTo>
                  <a:pt x="499237" y="895350"/>
                </a:lnTo>
                <a:lnTo>
                  <a:pt x="499237" y="857250"/>
                </a:lnTo>
                <a:close/>
              </a:path>
              <a:path w="499745" h="1302385">
                <a:moveTo>
                  <a:pt x="499237" y="933450"/>
                </a:moveTo>
                <a:lnTo>
                  <a:pt x="461137" y="933450"/>
                </a:lnTo>
                <a:lnTo>
                  <a:pt x="461137" y="971550"/>
                </a:lnTo>
                <a:lnTo>
                  <a:pt x="499237" y="971550"/>
                </a:lnTo>
                <a:lnTo>
                  <a:pt x="499237" y="933450"/>
                </a:lnTo>
                <a:close/>
              </a:path>
              <a:path w="499745" h="1302385">
                <a:moveTo>
                  <a:pt x="499237" y="1009650"/>
                </a:moveTo>
                <a:lnTo>
                  <a:pt x="461137" y="1009650"/>
                </a:lnTo>
                <a:lnTo>
                  <a:pt x="461137" y="1047750"/>
                </a:lnTo>
                <a:lnTo>
                  <a:pt x="499237" y="1047750"/>
                </a:lnTo>
                <a:lnTo>
                  <a:pt x="499237" y="1009650"/>
                </a:lnTo>
                <a:close/>
              </a:path>
              <a:path w="499745" h="1302385">
                <a:moveTo>
                  <a:pt x="499237" y="1085850"/>
                </a:moveTo>
                <a:lnTo>
                  <a:pt x="461137" y="1085850"/>
                </a:lnTo>
                <a:lnTo>
                  <a:pt x="461137" y="1123950"/>
                </a:lnTo>
                <a:lnTo>
                  <a:pt x="499237" y="1123950"/>
                </a:lnTo>
                <a:lnTo>
                  <a:pt x="499237" y="1085850"/>
                </a:lnTo>
                <a:close/>
              </a:path>
              <a:path w="499745" h="1302385">
                <a:moveTo>
                  <a:pt x="499237" y="1162050"/>
                </a:moveTo>
                <a:lnTo>
                  <a:pt x="461137" y="1162050"/>
                </a:lnTo>
                <a:lnTo>
                  <a:pt x="461137" y="1200150"/>
                </a:lnTo>
                <a:lnTo>
                  <a:pt x="499237" y="1200150"/>
                </a:lnTo>
                <a:lnTo>
                  <a:pt x="499237" y="1162050"/>
                </a:lnTo>
                <a:close/>
              </a:path>
              <a:path w="499745" h="1302385">
                <a:moveTo>
                  <a:pt x="480187" y="1226185"/>
                </a:moveTo>
                <a:lnTo>
                  <a:pt x="449072" y="1226185"/>
                </a:lnTo>
                <a:lnTo>
                  <a:pt x="449072" y="1264285"/>
                </a:lnTo>
                <a:lnTo>
                  <a:pt x="480187" y="1264285"/>
                </a:lnTo>
                <a:lnTo>
                  <a:pt x="487610" y="1262772"/>
                </a:lnTo>
                <a:lnTo>
                  <a:pt x="493664" y="1258665"/>
                </a:lnTo>
                <a:lnTo>
                  <a:pt x="497742" y="1252604"/>
                </a:lnTo>
                <a:lnTo>
                  <a:pt x="499237" y="1245235"/>
                </a:lnTo>
                <a:lnTo>
                  <a:pt x="461137" y="1245235"/>
                </a:lnTo>
                <a:lnTo>
                  <a:pt x="461137" y="1238250"/>
                </a:lnTo>
                <a:lnTo>
                  <a:pt x="468122" y="1238250"/>
                </a:lnTo>
                <a:lnTo>
                  <a:pt x="480187" y="1226185"/>
                </a:lnTo>
                <a:close/>
              </a:path>
              <a:path w="499745" h="1302385">
                <a:moveTo>
                  <a:pt x="468122" y="1238250"/>
                </a:moveTo>
                <a:lnTo>
                  <a:pt x="461137" y="1238250"/>
                </a:lnTo>
                <a:lnTo>
                  <a:pt x="461137" y="1245235"/>
                </a:lnTo>
                <a:lnTo>
                  <a:pt x="468122" y="1238250"/>
                </a:lnTo>
                <a:close/>
              </a:path>
              <a:path w="499745" h="1302385">
                <a:moveTo>
                  <a:pt x="499237" y="1238250"/>
                </a:moveTo>
                <a:lnTo>
                  <a:pt x="468122" y="1238250"/>
                </a:lnTo>
                <a:lnTo>
                  <a:pt x="461137" y="1245235"/>
                </a:lnTo>
                <a:lnTo>
                  <a:pt x="499237" y="1245235"/>
                </a:lnTo>
                <a:lnTo>
                  <a:pt x="499237" y="1238250"/>
                </a:lnTo>
                <a:close/>
              </a:path>
              <a:path w="499745" h="1302385">
                <a:moveTo>
                  <a:pt x="410972" y="1226185"/>
                </a:moveTo>
                <a:lnTo>
                  <a:pt x="372872" y="1226185"/>
                </a:lnTo>
                <a:lnTo>
                  <a:pt x="372872" y="1264285"/>
                </a:lnTo>
                <a:lnTo>
                  <a:pt x="410972" y="1264285"/>
                </a:lnTo>
                <a:lnTo>
                  <a:pt x="410972" y="1226185"/>
                </a:lnTo>
                <a:close/>
              </a:path>
              <a:path w="499745" h="1302385">
                <a:moveTo>
                  <a:pt x="334772" y="1226185"/>
                </a:moveTo>
                <a:lnTo>
                  <a:pt x="296672" y="1226185"/>
                </a:lnTo>
                <a:lnTo>
                  <a:pt x="296672" y="1264285"/>
                </a:lnTo>
                <a:lnTo>
                  <a:pt x="334772" y="1264285"/>
                </a:lnTo>
                <a:lnTo>
                  <a:pt x="334772" y="1226185"/>
                </a:lnTo>
                <a:close/>
              </a:path>
              <a:path w="499745" h="1302385">
                <a:moveTo>
                  <a:pt x="258572" y="1226185"/>
                </a:moveTo>
                <a:lnTo>
                  <a:pt x="220472" y="1226185"/>
                </a:lnTo>
                <a:lnTo>
                  <a:pt x="220472" y="1264285"/>
                </a:lnTo>
                <a:lnTo>
                  <a:pt x="258572" y="1264285"/>
                </a:lnTo>
                <a:lnTo>
                  <a:pt x="258572" y="1226185"/>
                </a:lnTo>
                <a:close/>
              </a:path>
              <a:path w="499745" h="1302385">
                <a:moveTo>
                  <a:pt x="182372" y="1226185"/>
                </a:moveTo>
                <a:lnTo>
                  <a:pt x="144272" y="1226185"/>
                </a:lnTo>
                <a:lnTo>
                  <a:pt x="144272" y="1264285"/>
                </a:lnTo>
                <a:lnTo>
                  <a:pt x="182372" y="1264285"/>
                </a:lnTo>
                <a:lnTo>
                  <a:pt x="182372" y="1226185"/>
                </a:lnTo>
                <a:close/>
              </a:path>
              <a:path w="499745" h="1302385">
                <a:moveTo>
                  <a:pt x="114300" y="1188085"/>
                </a:moveTo>
                <a:lnTo>
                  <a:pt x="0" y="1245235"/>
                </a:lnTo>
                <a:lnTo>
                  <a:pt x="114300" y="1302385"/>
                </a:lnTo>
                <a:lnTo>
                  <a:pt x="114300" y="1264285"/>
                </a:lnTo>
                <a:lnTo>
                  <a:pt x="95250" y="1264285"/>
                </a:lnTo>
                <a:lnTo>
                  <a:pt x="95250" y="1226185"/>
                </a:lnTo>
                <a:lnTo>
                  <a:pt x="114300" y="1226185"/>
                </a:lnTo>
                <a:lnTo>
                  <a:pt x="114300" y="1188085"/>
                </a:lnTo>
                <a:close/>
              </a:path>
              <a:path w="499745" h="1302385">
                <a:moveTo>
                  <a:pt x="106172" y="1226185"/>
                </a:moveTo>
                <a:lnTo>
                  <a:pt x="95250" y="1226185"/>
                </a:lnTo>
                <a:lnTo>
                  <a:pt x="95250" y="1264285"/>
                </a:lnTo>
                <a:lnTo>
                  <a:pt x="106172" y="1264285"/>
                </a:lnTo>
                <a:lnTo>
                  <a:pt x="106172" y="1226185"/>
                </a:lnTo>
                <a:close/>
              </a:path>
              <a:path w="499745" h="1302385">
                <a:moveTo>
                  <a:pt x="114300" y="1226185"/>
                </a:moveTo>
                <a:lnTo>
                  <a:pt x="106172" y="1226185"/>
                </a:lnTo>
                <a:lnTo>
                  <a:pt x="106172" y="1264285"/>
                </a:lnTo>
                <a:lnTo>
                  <a:pt x="114300" y="1264285"/>
                </a:lnTo>
                <a:lnTo>
                  <a:pt x="114300" y="122618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46057" y="1791461"/>
            <a:ext cx="2586355" cy="845819"/>
          </a:xfrm>
          <a:custGeom>
            <a:avLst/>
            <a:gdLst/>
            <a:ahLst/>
            <a:cxnLst/>
            <a:rect l="l" t="t" r="r" b="b"/>
            <a:pathLst>
              <a:path w="2586354" h="845819">
                <a:moveTo>
                  <a:pt x="0" y="845819"/>
                </a:moveTo>
                <a:lnTo>
                  <a:pt x="2586228" y="845819"/>
                </a:lnTo>
                <a:lnTo>
                  <a:pt x="2586228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846057" y="1791461"/>
            <a:ext cx="2586355" cy="845819"/>
          </a:xfrm>
          <a:custGeom>
            <a:avLst/>
            <a:gdLst/>
            <a:ahLst/>
            <a:cxnLst/>
            <a:rect l="l" t="t" r="r" b="b"/>
            <a:pathLst>
              <a:path w="2586354" h="845819">
                <a:moveTo>
                  <a:pt x="0" y="845819"/>
                </a:moveTo>
                <a:lnTo>
                  <a:pt x="2586228" y="845819"/>
                </a:lnTo>
                <a:lnTo>
                  <a:pt x="2586228" y="0"/>
                </a:lnTo>
                <a:lnTo>
                  <a:pt x="0" y="0"/>
                </a:lnTo>
                <a:lnTo>
                  <a:pt x="0" y="845819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602469" y="1848357"/>
            <a:ext cx="1330959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73514" y="2213813"/>
            <a:ext cx="1317878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97518" y="3150870"/>
            <a:ext cx="2083435" cy="579120"/>
          </a:xfrm>
          <a:custGeom>
            <a:avLst/>
            <a:gdLst/>
            <a:ahLst/>
            <a:cxnLst/>
            <a:rect l="l" t="t" r="r" b="b"/>
            <a:pathLst>
              <a:path w="2083434" h="579120">
                <a:moveTo>
                  <a:pt x="0" y="579120"/>
                </a:moveTo>
                <a:lnTo>
                  <a:pt x="2083307" y="579120"/>
                </a:lnTo>
                <a:lnTo>
                  <a:pt x="2083307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97518" y="3150870"/>
            <a:ext cx="2083435" cy="579120"/>
          </a:xfrm>
          <a:custGeom>
            <a:avLst/>
            <a:gdLst/>
            <a:ahLst/>
            <a:cxnLst/>
            <a:rect l="l" t="t" r="r" b="b"/>
            <a:pathLst>
              <a:path w="2083434" h="579120">
                <a:moveTo>
                  <a:pt x="0" y="579120"/>
                </a:moveTo>
                <a:lnTo>
                  <a:pt x="2083307" y="579120"/>
                </a:lnTo>
                <a:lnTo>
                  <a:pt x="2083307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385681" y="3288157"/>
            <a:ext cx="1672971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30845" y="2156460"/>
            <a:ext cx="1314450" cy="114300"/>
          </a:xfrm>
          <a:custGeom>
            <a:avLst/>
            <a:gdLst/>
            <a:ahLst/>
            <a:cxnLst/>
            <a:rect l="l" t="t" r="r" b="b"/>
            <a:pathLst>
              <a:path w="1314450" h="114300">
                <a:moveTo>
                  <a:pt x="1314069" y="38100"/>
                </a:moveTo>
                <a:lnTo>
                  <a:pt x="1275969" y="38100"/>
                </a:lnTo>
                <a:lnTo>
                  <a:pt x="1275969" y="76200"/>
                </a:lnTo>
                <a:lnTo>
                  <a:pt x="1314069" y="76200"/>
                </a:lnTo>
                <a:lnTo>
                  <a:pt x="1314069" y="38100"/>
                </a:lnTo>
                <a:close/>
              </a:path>
              <a:path w="1314450" h="114300">
                <a:moveTo>
                  <a:pt x="1237869" y="38100"/>
                </a:moveTo>
                <a:lnTo>
                  <a:pt x="1199769" y="38100"/>
                </a:lnTo>
                <a:lnTo>
                  <a:pt x="1199769" y="76200"/>
                </a:lnTo>
                <a:lnTo>
                  <a:pt x="1237869" y="76200"/>
                </a:lnTo>
                <a:lnTo>
                  <a:pt x="1237869" y="38100"/>
                </a:lnTo>
                <a:close/>
              </a:path>
              <a:path w="1314450" h="114300">
                <a:moveTo>
                  <a:pt x="1161669" y="38100"/>
                </a:moveTo>
                <a:lnTo>
                  <a:pt x="1123569" y="38100"/>
                </a:lnTo>
                <a:lnTo>
                  <a:pt x="1123569" y="76200"/>
                </a:lnTo>
                <a:lnTo>
                  <a:pt x="1161669" y="76200"/>
                </a:lnTo>
                <a:lnTo>
                  <a:pt x="1161669" y="38100"/>
                </a:lnTo>
                <a:close/>
              </a:path>
              <a:path w="1314450" h="114300">
                <a:moveTo>
                  <a:pt x="1085469" y="38100"/>
                </a:moveTo>
                <a:lnTo>
                  <a:pt x="1047369" y="38100"/>
                </a:lnTo>
                <a:lnTo>
                  <a:pt x="1047369" y="76200"/>
                </a:lnTo>
                <a:lnTo>
                  <a:pt x="1085469" y="76200"/>
                </a:lnTo>
                <a:lnTo>
                  <a:pt x="1085469" y="38100"/>
                </a:lnTo>
                <a:close/>
              </a:path>
              <a:path w="1314450" h="114300">
                <a:moveTo>
                  <a:pt x="1009269" y="38100"/>
                </a:moveTo>
                <a:lnTo>
                  <a:pt x="971169" y="38100"/>
                </a:lnTo>
                <a:lnTo>
                  <a:pt x="971169" y="76200"/>
                </a:lnTo>
                <a:lnTo>
                  <a:pt x="1009269" y="76200"/>
                </a:lnTo>
                <a:lnTo>
                  <a:pt x="1009269" y="38100"/>
                </a:lnTo>
                <a:close/>
              </a:path>
              <a:path w="1314450" h="114300">
                <a:moveTo>
                  <a:pt x="933069" y="38100"/>
                </a:moveTo>
                <a:lnTo>
                  <a:pt x="894969" y="38100"/>
                </a:lnTo>
                <a:lnTo>
                  <a:pt x="894969" y="76200"/>
                </a:lnTo>
                <a:lnTo>
                  <a:pt x="933069" y="76200"/>
                </a:lnTo>
                <a:lnTo>
                  <a:pt x="933069" y="38100"/>
                </a:lnTo>
                <a:close/>
              </a:path>
              <a:path w="1314450" h="114300">
                <a:moveTo>
                  <a:pt x="856869" y="38100"/>
                </a:moveTo>
                <a:lnTo>
                  <a:pt x="818769" y="38100"/>
                </a:lnTo>
                <a:lnTo>
                  <a:pt x="818769" y="76200"/>
                </a:lnTo>
                <a:lnTo>
                  <a:pt x="856869" y="76200"/>
                </a:lnTo>
                <a:lnTo>
                  <a:pt x="856869" y="38100"/>
                </a:lnTo>
                <a:close/>
              </a:path>
              <a:path w="1314450" h="114300">
                <a:moveTo>
                  <a:pt x="780669" y="38100"/>
                </a:moveTo>
                <a:lnTo>
                  <a:pt x="742569" y="38100"/>
                </a:lnTo>
                <a:lnTo>
                  <a:pt x="742569" y="76200"/>
                </a:lnTo>
                <a:lnTo>
                  <a:pt x="780669" y="76200"/>
                </a:lnTo>
                <a:lnTo>
                  <a:pt x="780669" y="38100"/>
                </a:lnTo>
                <a:close/>
              </a:path>
              <a:path w="1314450" h="114300">
                <a:moveTo>
                  <a:pt x="704469" y="38100"/>
                </a:moveTo>
                <a:lnTo>
                  <a:pt x="666369" y="38100"/>
                </a:lnTo>
                <a:lnTo>
                  <a:pt x="666369" y="76200"/>
                </a:lnTo>
                <a:lnTo>
                  <a:pt x="704469" y="76200"/>
                </a:lnTo>
                <a:lnTo>
                  <a:pt x="704469" y="38100"/>
                </a:lnTo>
                <a:close/>
              </a:path>
              <a:path w="1314450" h="114300">
                <a:moveTo>
                  <a:pt x="628269" y="38100"/>
                </a:moveTo>
                <a:lnTo>
                  <a:pt x="590169" y="38100"/>
                </a:lnTo>
                <a:lnTo>
                  <a:pt x="590169" y="76200"/>
                </a:lnTo>
                <a:lnTo>
                  <a:pt x="628269" y="76200"/>
                </a:lnTo>
                <a:lnTo>
                  <a:pt x="628269" y="38100"/>
                </a:lnTo>
                <a:close/>
              </a:path>
              <a:path w="1314450" h="114300">
                <a:moveTo>
                  <a:pt x="552069" y="38100"/>
                </a:moveTo>
                <a:lnTo>
                  <a:pt x="513969" y="38100"/>
                </a:lnTo>
                <a:lnTo>
                  <a:pt x="513969" y="76200"/>
                </a:lnTo>
                <a:lnTo>
                  <a:pt x="552069" y="76200"/>
                </a:lnTo>
                <a:lnTo>
                  <a:pt x="552069" y="38100"/>
                </a:lnTo>
                <a:close/>
              </a:path>
              <a:path w="1314450" h="114300">
                <a:moveTo>
                  <a:pt x="475869" y="38100"/>
                </a:moveTo>
                <a:lnTo>
                  <a:pt x="437769" y="38100"/>
                </a:lnTo>
                <a:lnTo>
                  <a:pt x="437769" y="76200"/>
                </a:lnTo>
                <a:lnTo>
                  <a:pt x="475869" y="76200"/>
                </a:lnTo>
                <a:lnTo>
                  <a:pt x="475869" y="38100"/>
                </a:lnTo>
                <a:close/>
              </a:path>
              <a:path w="1314450" h="114300">
                <a:moveTo>
                  <a:pt x="399669" y="38100"/>
                </a:moveTo>
                <a:lnTo>
                  <a:pt x="361569" y="38100"/>
                </a:lnTo>
                <a:lnTo>
                  <a:pt x="361569" y="76200"/>
                </a:lnTo>
                <a:lnTo>
                  <a:pt x="399669" y="76200"/>
                </a:lnTo>
                <a:lnTo>
                  <a:pt x="399669" y="38100"/>
                </a:lnTo>
                <a:close/>
              </a:path>
              <a:path w="1314450" h="114300">
                <a:moveTo>
                  <a:pt x="323469" y="38100"/>
                </a:moveTo>
                <a:lnTo>
                  <a:pt x="285369" y="38100"/>
                </a:lnTo>
                <a:lnTo>
                  <a:pt x="285369" y="76200"/>
                </a:lnTo>
                <a:lnTo>
                  <a:pt x="323469" y="76200"/>
                </a:lnTo>
                <a:lnTo>
                  <a:pt x="323469" y="38100"/>
                </a:lnTo>
                <a:close/>
              </a:path>
              <a:path w="1314450" h="114300">
                <a:moveTo>
                  <a:pt x="247269" y="38100"/>
                </a:moveTo>
                <a:lnTo>
                  <a:pt x="209169" y="38100"/>
                </a:lnTo>
                <a:lnTo>
                  <a:pt x="209169" y="76200"/>
                </a:lnTo>
                <a:lnTo>
                  <a:pt x="247269" y="76200"/>
                </a:lnTo>
                <a:lnTo>
                  <a:pt x="247269" y="38100"/>
                </a:lnTo>
                <a:close/>
              </a:path>
              <a:path w="1314450" h="114300">
                <a:moveTo>
                  <a:pt x="171069" y="38100"/>
                </a:moveTo>
                <a:lnTo>
                  <a:pt x="132969" y="38100"/>
                </a:lnTo>
                <a:lnTo>
                  <a:pt x="132969" y="76200"/>
                </a:lnTo>
                <a:lnTo>
                  <a:pt x="171069" y="76200"/>
                </a:lnTo>
                <a:lnTo>
                  <a:pt x="171069" y="38100"/>
                </a:lnTo>
                <a:close/>
              </a:path>
              <a:path w="131445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71797" y="549859"/>
            <a:ext cx="4393946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44930" y="1573530"/>
            <a:ext cx="1590040" cy="1134110"/>
          </a:xfrm>
          <a:custGeom>
            <a:avLst/>
            <a:gdLst/>
            <a:ahLst/>
            <a:cxnLst/>
            <a:rect l="l" t="t" r="r" b="b"/>
            <a:pathLst>
              <a:path w="1590039" h="1134110">
                <a:moveTo>
                  <a:pt x="0" y="1133856"/>
                </a:moveTo>
                <a:lnTo>
                  <a:pt x="1589532" y="1133856"/>
                </a:lnTo>
                <a:lnTo>
                  <a:pt x="1589532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44930" y="1573530"/>
            <a:ext cx="1590040" cy="1134110"/>
          </a:xfrm>
          <a:custGeom>
            <a:avLst/>
            <a:gdLst/>
            <a:ahLst/>
            <a:cxnLst/>
            <a:rect l="l" t="t" r="r" b="b"/>
            <a:pathLst>
              <a:path w="1590039" h="1134110">
                <a:moveTo>
                  <a:pt x="0" y="1133856"/>
                </a:moveTo>
                <a:lnTo>
                  <a:pt x="1589532" y="1133856"/>
                </a:lnTo>
                <a:lnTo>
                  <a:pt x="1589532" y="0"/>
                </a:lnTo>
                <a:lnTo>
                  <a:pt x="0" y="0"/>
                </a:lnTo>
                <a:lnTo>
                  <a:pt x="0" y="113385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66620" y="1987930"/>
            <a:ext cx="1102715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44930" y="4639817"/>
            <a:ext cx="1798320" cy="958850"/>
          </a:xfrm>
          <a:custGeom>
            <a:avLst/>
            <a:gdLst/>
            <a:ahLst/>
            <a:cxnLst/>
            <a:rect l="l" t="t" r="r" b="b"/>
            <a:pathLst>
              <a:path w="1798320" h="958850">
                <a:moveTo>
                  <a:pt x="0" y="958596"/>
                </a:moveTo>
                <a:lnTo>
                  <a:pt x="1798320" y="958596"/>
                </a:lnTo>
                <a:lnTo>
                  <a:pt x="179832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44930" y="4639817"/>
            <a:ext cx="1798320" cy="958850"/>
          </a:xfrm>
          <a:custGeom>
            <a:avLst/>
            <a:gdLst/>
            <a:ahLst/>
            <a:cxnLst/>
            <a:rect l="l" t="t" r="r" b="b"/>
            <a:pathLst>
              <a:path w="1798320" h="958850">
                <a:moveTo>
                  <a:pt x="0" y="958596"/>
                </a:moveTo>
                <a:lnTo>
                  <a:pt x="1798320" y="958596"/>
                </a:lnTo>
                <a:lnTo>
                  <a:pt x="1798320" y="0"/>
                </a:lnTo>
                <a:lnTo>
                  <a:pt x="0" y="0"/>
                </a:lnTo>
                <a:lnTo>
                  <a:pt x="0" y="958596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89583" y="4967046"/>
            <a:ext cx="1673352" cy="30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57705" y="4752594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60" h="970914">
                <a:moveTo>
                  <a:pt x="0" y="970787"/>
                </a:moveTo>
                <a:lnTo>
                  <a:pt x="1825751" y="970787"/>
                </a:lnTo>
                <a:lnTo>
                  <a:pt x="1825751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57705" y="4752594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60" h="970914">
                <a:moveTo>
                  <a:pt x="0" y="970787"/>
                </a:moveTo>
                <a:lnTo>
                  <a:pt x="1825751" y="970787"/>
                </a:lnTo>
                <a:lnTo>
                  <a:pt x="1825751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82547" y="4780788"/>
            <a:ext cx="1797557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63902" y="5085283"/>
            <a:ext cx="1403477" cy="305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5467" y="5390692"/>
            <a:ext cx="710945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1619" y="2707385"/>
            <a:ext cx="114300" cy="1911350"/>
          </a:xfrm>
          <a:custGeom>
            <a:avLst/>
            <a:gdLst/>
            <a:ahLst/>
            <a:cxnLst/>
            <a:rect l="l" t="t" r="r" b="b"/>
            <a:pathLst>
              <a:path w="114300" h="19113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9113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9113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9113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9113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9113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9113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9113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9113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9113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9113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911350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911350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911350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911350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911350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911350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911350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911350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911350">
                <a:moveTo>
                  <a:pt x="76200" y="1447800"/>
                </a:moveTo>
                <a:lnTo>
                  <a:pt x="38100" y="1447800"/>
                </a:lnTo>
                <a:lnTo>
                  <a:pt x="38100" y="1485900"/>
                </a:lnTo>
                <a:lnTo>
                  <a:pt x="76200" y="1485900"/>
                </a:lnTo>
                <a:lnTo>
                  <a:pt x="76200" y="1447800"/>
                </a:lnTo>
                <a:close/>
              </a:path>
              <a:path w="114300" h="1911350">
                <a:moveTo>
                  <a:pt x="76200" y="1524000"/>
                </a:moveTo>
                <a:lnTo>
                  <a:pt x="38100" y="1524000"/>
                </a:lnTo>
                <a:lnTo>
                  <a:pt x="38100" y="1562100"/>
                </a:lnTo>
                <a:lnTo>
                  <a:pt x="76200" y="1562100"/>
                </a:lnTo>
                <a:lnTo>
                  <a:pt x="76200" y="1524000"/>
                </a:lnTo>
                <a:close/>
              </a:path>
              <a:path w="114300" h="1911350">
                <a:moveTo>
                  <a:pt x="76200" y="1600200"/>
                </a:moveTo>
                <a:lnTo>
                  <a:pt x="38100" y="1600200"/>
                </a:lnTo>
                <a:lnTo>
                  <a:pt x="38100" y="1638300"/>
                </a:lnTo>
                <a:lnTo>
                  <a:pt x="76200" y="1638300"/>
                </a:lnTo>
                <a:lnTo>
                  <a:pt x="76200" y="1600200"/>
                </a:lnTo>
                <a:close/>
              </a:path>
              <a:path w="114300" h="1911350">
                <a:moveTo>
                  <a:pt x="76200" y="1676400"/>
                </a:moveTo>
                <a:lnTo>
                  <a:pt x="38100" y="1676400"/>
                </a:lnTo>
                <a:lnTo>
                  <a:pt x="38100" y="1714500"/>
                </a:lnTo>
                <a:lnTo>
                  <a:pt x="76200" y="1714500"/>
                </a:lnTo>
                <a:lnTo>
                  <a:pt x="76200" y="1676400"/>
                </a:lnTo>
                <a:close/>
              </a:path>
              <a:path w="114300" h="1911350">
                <a:moveTo>
                  <a:pt x="76200" y="1752600"/>
                </a:moveTo>
                <a:lnTo>
                  <a:pt x="38100" y="1752600"/>
                </a:lnTo>
                <a:lnTo>
                  <a:pt x="38100" y="1790700"/>
                </a:lnTo>
                <a:lnTo>
                  <a:pt x="76200" y="1790700"/>
                </a:lnTo>
                <a:lnTo>
                  <a:pt x="76200" y="1752600"/>
                </a:lnTo>
                <a:close/>
              </a:path>
              <a:path w="114300" h="1911350">
                <a:moveTo>
                  <a:pt x="114300" y="1796541"/>
                </a:moveTo>
                <a:lnTo>
                  <a:pt x="0" y="1796541"/>
                </a:lnTo>
                <a:lnTo>
                  <a:pt x="57150" y="1910841"/>
                </a:lnTo>
                <a:lnTo>
                  <a:pt x="114300" y="1796541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47773" y="3359530"/>
            <a:ext cx="1241298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7511" y="2212848"/>
            <a:ext cx="7533640" cy="3202305"/>
          </a:xfrm>
          <a:custGeom>
            <a:avLst/>
            <a:gdLst/>
            <a:ahLst/>
            <a:cxnLst/>
            <a:rect l="l" t="t" r="r" b="b"/>
            <a:pathLst>
              <a:path w="7533640" h="3202304">
                <a:moveTo>
                  <a:pt x="0" y="3201924"/>
                </a:moveTo>
                <a:lnTo>
                  <a:pt x="7533132" y="3201924"/>
                </a:lnTo>
                <a:lnTo>
                  <a:pt x="7533132" y="0"/>
                </a:lnTo>
                <a:lnTo>
                  <a:pt x="0" y="0"/>
                </a:lnTo>
                <a:lnTo>
                  <a:pt x="0" y="3201924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586732" y="2249500"/>
            <a:ext cx="414147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2300" marR="5080" indent="-6102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WelcomeComponent,  ProductListComponent,  ProductDetailComponent,  ConvertToSpacesPipe,  StarComponent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78273" y="1809750"/>
            <a:ext cx="2372995" cy="402590"/>
          </a:xfrm>
          <a:custGeom>
            <a:avLst/>
            <a:gdLst/>
            <a:ahLst/>
            <a:cxnLst/>
            <a:rect l="l" t="t" r="r" b="b"/>
            <a:pathLst>
              <a:path w="2372995" h="402589">
                <a:moveTo>
                  <a:pt x="0" y="402336"/>
                </a:moveTo>
                <a:lnTo>
                  <a:pt x="2372868" y="402336"/>
                </a:lnTo>
                <a:lnTo>
                  <a:pt x="237286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78273" y="1809750"/>
            <a:ext cx="2372995" cy="402590"/>
          </a:xfrm>
          <a:custGeom>
            <a:avLst/>
            <a:gdLst/>
            <a:ahLst/>
            <a:cxnLst/>
            <a:rect l="l" t="t" r="r" b="b"/>
            <a:pathLst>
              <a:path w="2372995" h="402589">
                <a:moveTo>
                  <a:pt x="0" y="402336"/>
                </a:moveTo>
                <a:lnTo>
                  <a:pt x="2372868" y="402336"/>
                </a:lnTo>
                <a:lnTo>
                  <a:pt x="237286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57039" y="1857705"/>
            <a:ext cx="1951736" cy="305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15567" y="6110020"/>
            <a:ext cx="1375283" cy="2438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2222" y="6232397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227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9570" y="549859"/>
            <a:ext cx="6528943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679448"/>
            <a:ext cx="10777855" cy="5047615"/>
          </a:xfrm>
          <a:custGeom>
            <a:avLst/>
            <a:gdLst/>
            <a:ahLst/>
            <a:cxnLst/>
            <a:rect l="l" t="t" r="r" b="b"/>
            <a:pathLst>
              <a:path w="10777855" h="5047615">
                <a:moveTo>
                  <a:pt x="0" y="5047488"/>
                </a:moveTo>
                <a:lnTo>
                  <a:pt x="10777728" y="5047488"/>
                </a:lnTo>
                <a:lnTo>
                  <a:pt x="10777728" y="0"/>
                </a:lnTo>
                <a:lnTo>
                  <a:pt x="0" y="0"/>
                </a:lnTo>
                <a:lnTo>
                  <a:pt x="0" y="5047488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15262"/>
            <a:ext cx="94761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12465" algn="l"/>
              </a:tabLst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NgModule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	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from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WelcomeComponent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'./home/welcome.component'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622300" marR="54921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RouterModule.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forRoot</a:t>
            </a:r>
            <a:r>
              <a:rPr sz="2000" spc="-5" dirty="0">
                <a:latin typeface="Courier New"/>
                <a:cs typeface="Courier New"/>
              </a:rPr>
              <a:t>([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'welcome'</a:t>
            </a:r>
            <a:r>
              <a:rPr sz="2000" spc="-5" dirty="0">
                <a:latin typeface="Courier New"/>
                <a:cs typeface="Courier New"/>
              </a:rPr>
              <a:t>, component: WelcomeComponent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dirty="0">
                <a:solidFill>
                  <a:srgbClr val="AE2C2C"/>
                </a:solidFill>
                <a:latin typeface="Courier New"/>
                <a:cs typeface="Courier New"/>
              </a:rPr>
              <a:t>''</a:t>
            </a:r>
            <a:r>
              <a:rPr sz="2000" dirty="0">
                <a:latin typeface="Courier New"/>
                <a:cs typeface="Courier New"/>
              </a:rPr>
              <a:t>, </a:t>
            </a:r>
            <a:r>
              <a:rPr sz="2000" spc="-5" dirty="0">
                <a:latin typeface="Courier New"/>
                <a:cs typeface="Courier New"/>
              </a:rPr>
              <a:t>redirectTo: 'welcome', pathMatch:</a:t>
            </a:r>
            <a:r>
              <a:rPr sz="2000" spc="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'full'},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'**'</a:t>
            </a:r>
            <a:r>
              <a:rPr sz="2000" spc="-5" dirty="0">
                <a:latin typeface="Courier New"/>
                <a:cs typeface="Courier New"/>
              </a:rPr>
              <a:t>, redirectTo: 'welcome', pathMatch: 'full'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RouterModule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AppRoutingModule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5" dirty="0">
                <a:latin typeface="Courier New"/>
                <a:cs typeface="Courier New"/>
              </a:rPr>
              <a:t> 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4439" y="1323466"/>
            <a:ext cx="65471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5422" y="1323466"/>
            <a:ext cx="20726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9054" y="1323466"/>
            <a:ext cx="2385314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80410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073" y="549859"/>
            <a:ext cx="608558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679448"/>
            <a:ext cx="10777855" cy="3508375"/>
          </a:xfrm>
          <a:custGeom>
            <a:avLst/>
            <a:gdLst/>
            <a:ahLst/>
            <a:cxnLst/>
            <a:rect l="l" t="t" r="r" b="b"/>
            <a:pathLst>
              <a:path w="10777855" h="3508375">
                <a:moveTo>
                  <a:pt x="0" y="3508248"/>
                </a:moveTo>
                <a:lnTo>
                  <a:pt x="10777728" y="3508248"/>
                </a:lnTo>
                <a:lnTo>
                  <a:pt x="10777728" y="0"/>
                </a:lnTo>
                <a:lnTo>
                  <a:pt x="0" y="0"/>
                </a:lnTo>
                <a:lnTo>
                  <a:pt x="0" y="3508248"/>
                </a:lnTo>
                <a:close/>
              </a:path>
            </a:pathLst>
          </a:custGeom>
          <a:ln w="12191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15262"/>
            <a:ext cx="779907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622300" marR="457708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BrowserModule,  HttpClientModule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ProductModule,  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AppRoutingModule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AppComponent, WelcomeComponent ],  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854" y="1323466"/>
            <a:ext cx="195148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0097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073" y="549859"/>
            <a:ext cx="608558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679448"/>
            <a:ext cx="10777855" cy="3508375"/>
          </a:xfrm>
          <a:custGeom>
            <a:avLst/>
            <a:gdLst/>
            <a:ahLst/>
            <a:cxnLst/>
            <a:rect l="l" t="t" r="r" b="b"/>
            <a:pathLst>
              <a:path w="10777855" h="3508375">
                <a:moveTo>
                  <a:pt x="0" y="3508248"/>
                </a:moveTo>
                <a:lnTo>
                  <a:pt x="10777728" y="3508248"/>
                </a:lnTo>
                <a:lnTo>
                  <a:pt x="10777728" y="0"/>
                </a:lnTo>
                <a:lnTo>
                  <a:pt x="0" y="0"/>
                </a:lnTo>
                <a:lnTo>
                  <a:pt x="0" y="3508248"/>
                </a:lnTo>
                <a:close/>
              </a:path>
            </a:pathLst>
          </a:custGeom>
          <a:ln w="12191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15262"/>
            <a:ext cx="779907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622300" marR="457708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BrowserModule,  HttpClientModule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AppRoutingModule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ProductModule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AppComponent, WelcomeComponent ],  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854" y="1323466"/>
            <a:ext cx="195148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28507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40861" y="549859"/>
            <a:ext cx="5671058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679448"/>
            <a:ext cx="10777855" cy="5047615"/>
          </a:xfrm>
          <a:custGeom>
            <a:avLst/>
            <a:gdLst/>
            <a:ahLst/>
            <a:cxnLst/>
            <a:rect l="l" t="t" r="r" b="b"/>
            <a:pathLst>
              <a:path w="10777855" h="5047615">
                <a:moveTo>
                  <a:pt x="0" y="5047488"/>
                </a:moveTo>
                <a:lnTo>
                  <a:pt x="10777728" y="5047488"/>
                </a:lnTo>
                <a:lnTo>
                  <a:pt x="10777728" y="0"/>
                </a:lnTo>
                <a:lnTo>
                  <a:pt x="0" y="0"/>
                </a:lnTo>
                <a:lnTo>
                  <a:pt x="0" y="5047488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15262"/>
            <a:ext cx="10390505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12465" algn="l"/>
              </a:tabLst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NgModule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	</a:t>
            </a:r>
            <a:r>
              <a:rPr sz="2000" spc="-5" dirty="0"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from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ProductListComponent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'./product-list.component'</a:t>
            </a:r>
            <a:r>
              <a:rPr sz="2000" spc="-5" dirty="0">
                <a:latin typeface="Courier New"/>
                <a:cs typeface="Courier New"/>
              </a:rPr>
              <a:t>;  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ProductDetailComponent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'./product-detail.component'</a:t>
            </a:r>
            <a:r>
              <a:rPr sz="2000" spc="-5" dirty="0">
                <a:latin typeface="Courier New"/>
                <a:cs typeface="Courier New"/>
              </a:rPr>
              <a:t>;  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ProductDetailGuard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 '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./product-detail.guard'</a:t>
            </a:r>
            <a:r>
              <a:rPr sz="2000" spc="-5" dirty="0">
                <a:latin typeface="Courier New"/>
                <a:cs typeface="Courier New"/>
              </a:rPr>
              <a:t>;  @NgModule({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RouterModule.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forChild</a:t>
            </a:r>
            <a:r>
              <a:rPr sz="2000" spc="-5" dirty="0">
                <a:latin typeface="Courier New"/>
                <a:cs typeface="Courier New"/>
              </a:rPr>
              <a:t>([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'products'</a:t>
            </a:r>
            <a:r>
              <a:rPr sz="2000" spc="-5" dirty="0">
                <a:latin typeface="Courier New"/>
                <a:cs typeface="Courier New"/>
              </a:rPr>
              <a:t>, component: ProductListComponent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E2C2C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canActivate: </a:t>
            </a:r>
            <a:r>
              <a:rPr sz="2000" dirty="0">
                <a:latin typeface="Courier New"/>
                <a:cs typeface="Courier New"/>
              </a:rPr>
              <a:t>[</a:t>
            </a:r>
            <a:r>
              <a:rPr sz="2000" spc="6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ProductDetailGuard],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component: ProductDetailComponent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RouterModule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ProductRoutingModule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5" dirty="0">
                <a:latin typeface="Courier New"/>
                <a:cs typeface="Courier New"/>
              </a:rPr>
              <a:t> };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2311" y="1323466"/>
            <a:ext cx="1162075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89073" y="1323466"/>
            <a:ext cx="20726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92705" y="1323466"/>
            <a:ext cx="2383663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504321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32073" y="549859"/>
            <a:ext cx="608558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679448"/>
            <a:ext cx="10777855" cy="3816350"/>
          </a:xfrm>
          <a:custGeom>
            <a:avLst/>
            <a:gdLst/>
            <a:ahLst/>
            <a:cxnLst/>
            <a:rect l="l" t="t" r="r" b="b"/>
            <a:pathLst>
              <a:path w="10777855" h="3816350">
                <a:moveTo>
                  <a:pt x="0" y="3816096"/>
                </a:moveTo>
                <a:lnTo>
                  <a:pt x="10777728" y="3816096"/>
                </a:lnTo>
                <a:lnTo>
                  <a:pt x="10777728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15262"/>
            <a:ext cx="4445000" cy="36849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622300" marR="76581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SharedModule,  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ProductRoutingModule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622300" marR="30797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ProductListComponent,  ProductDetailComponent,  ConvertToSpacesPipe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ProductModule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{}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274825"/>
            <a:ext cx="3903345" cy="402590"/>
          </a:xfrm>
          <a:custGeom>
            <a:avLst/>
            <a:gdLst/>
            <a:ahLst/>
            <a:cxnLst/>
            <a:rect l="l" t="t" r="r" b="b"/>
            <a:pathLst>
              <a:path w="3903345" h="402589">
                <a:moveTo>
                  <a:pt x="0" y="402336"/>
                </a:moveTo>
                <a:lnTo>
                  <a:pt x="3902964" y="402336"/>
                </a:lnTo>
                <a:lnTo>
                  <a:pt x="390296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89202" y="1323466"/>
            <a:ext cx="2477008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51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40146" y="1952498"/>
            <a:ext cx="3676014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0146" y="2546857"/>
            <a:ext cx="4852670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0146" y="3140913"/>
            <a:ext cx="6230493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0146" y="3735959"/>
            <a:ext cx="4125595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40146" y="4330014"/>
            <a:ext cx="5690743" cy="366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1361" y="1399286"/>
            <a:ext cx="2045081" cy="5486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56690" y="1947621"/>
            <a:ext cx="2386965" cy="548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43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141" y="549859"/>
            <a:ext cx="5745861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580" y="1911095"/>
            <a:ext cx="1150620" cy="1409065"/>
          </a:xfrm>
          <a:custGeom>
            <a:avLst/>
            <a:gdLst/>
            <a:ahLst/>
            <a:cxnLst/>
            <a:rect l="l" t="t" r="r" b="b"/>
            <a:pathLst>
              <a:path w="1150620" h="1409064">
                <a:moveTo>
                  <a:pt x="1018317" y="116738"/>
                </a:moveTo>
                <a:lnTo>
                  <a:pt x="0" y="1371980"/>
                </a:lnTo>
                <a:lnTo>
                  <a:pt x="44958" y="1408556"/>
                </a:lnTo>
                <a:lnTo>
                  <a:pt x="1063276" y="153188"/>
                </a:lnTo>
                <a:lnTo>
                  <a:pt x="1018317" y="116738"/>
                </a:lnTo>
                <a:close/>
              </a:path>
              <a:path w="1150620" h="1409064">
                <a:moveTo>
                  <a:pt x="1129347" y="94233"/>
                </a:moveTo>
                <a:lnTo>
                  <a:pt x="1036574" y="94233"/>
                </a:lnTo>
                <a:lnTo>
                  <a:pt x="1081532" y="130682"/>
                </a:lnTo>
                <a:lnTo>
                  <a:pt x="1063276" y="153188"/>
                </a:lnTo>
                <a:lnTo>
                  <a:pt x="1108202" y="189611"/>
                </a:lnTo>
                <a:lnTo>
                  <a:pt x="1129347" y="94233"/>
                </a:lnTo>
                <a:close/>
              </a:path>
              <a:path w="1150620" h="1409064">
                <a:moveTo>
                  <a:pt x="1036574" y="94233"/>
                </a:moveTo>
                <a:lnTo>
                  <a:pt x="1018317" y="116738"/>
                </a:lnTo>
                <a:lnTo>
                  <a:pt x="1063276" y="153188"/>
                </a:lnTo>
                <a:lnTo>
                  <a:pt x="1081532" y="130682"/>
                </a:lnTo>
                <a:lnTo>
                  <a:pt x="1036574" y="94233"/>
                </a:lnTo>
                <a:close/>
              </a:path>
              <a:path w="1150620" h="1409064">
                <a:moveTo>
                  <a:pt x="1150239" y="0"/>
                </a:moveTo>
                <a:lnTo>
                  <a:pt x="973328" y="80263"/>
                </a:lnTo>
                <a:lnTo>
                  <a:pt x="1018317" y="116738"/>
                </a:lnTo>
                <a:lnTo>
                  <a:pt x="1036574" y="94233"/>
                </a:lnTo>
                <a:lnTo>
                  <a:pt x="1129347" y="94233"/>
                </a:lnTo>
                <a:lnTo>
                  <a:pt x="115023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2059" y="3214116"/>
            <a:ext cx="1127760" cy="173990"/>
          </a:xfrm>
          <a:custGeom>
            <a:avLst/>
            <a:gdLst/>
            <a:ahLst/>
            <a:cxnLst/>
            <a:rect l="l" t="t" r="r" b="b"/>
            <a:pathLst>
              <a:path w="1127760" h="173989">
                <a:moveTo>
                  <a:pt x="954024" y="0"/>
                </a:moveTo>
                <a:lnTo>
                  <a:pt x="954024" y="173736"/>
                </a:lnTo>
                <a:lnTo>
                  <a:pt x="1069848" y="115824"/>
                </a:lnTo>
                <a:lnTo>
                  <a:pt x="982979" y="115824"/>
                </a:lnTo>
                <a:lnTo>
                  <a:pt x="982979" y="57912"/>
                </a:lnTo>
                <a:lnTo>
                  <a:pt x="1069847" y="57912"/>
                </a:lnTo>
                <a:lnTo>
                  <a:pt x="954024" y="0"/>
                </a:lnTo>
                <a:close/>
              </a:path>
              <a:path w="1127760" h="173989">
                <a:moveTo>
                  <a:pt x="95402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954024" y="115824"/>
                </a:lnTo>
                <a:lnTo>
                  <a:pt x="954024" y="57912"/>
                </a:lnTo>
                <a:close/>
              </a:path>
              <a:path w="1127760" h="173989">
                <a:moveTo>
                  <a:pt x="1069847" y="57912"/>
                </a:moveTo>
                <a:lnTo>
                  <a:pt x="982979" y="57912"/>
                </a:lnTo>
                <a:lnTo>
                  <a:pt x="982979" y="115824"/>
                </a:lnTo>
                <a:lnTo>
                  <a:pt x="1069848" y="115824"/>
                </a:lnTo>
                <a:lnTo>
                  <a:pt x="1127760" y="86868"/>
                </a:lnTo>
                <a:lnTo>
                  <a:pt x="1069847" y="579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460" y="3214116"/>
            <a:ext cx="640080" cy="173990"/>
          </a:xfrm>
          <a:custGeom>
            <a:avLst/>
            <a:gdLst/>
            <a:ahLst/>
            <a:cxnLst/>
            <a:rect l="l" t="t" r="r" b="b"/>
            <a:pathLst>
              <a:path w="640080" h="173989">
                <a:moveTo>
                  <a:pt x="465963" y="0"/>
                </a:moveTo>
                <a:lnTo>
                  <a:pt x="465963" y="173736"/>
                </a:lnTo>
                <a:lnTo>
                  <a:pt x="581787" y="115824"/>
                </a:lnTo>
                <a:lnTo>
                  <a:pt x="494919" y="115824"/>
                </a:lnTo>
                <a:lnTo>
                  <a:pt x="494919" y="57912"/>
                </a:lnTo>
                <a:lnTo>
                  <a:pt x="581786" y="57912"/>
                </a:lnTo>
                <a:lnTo>
                  <a:pt x="465963" y="0"/>
                </a:lnTo>
                <a:close/>
              </a:path>
              <a:path w="640080" h="173989">
                <a:moveTo>
                  <a:pt x="4659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465963" y="115824"/>
                </a:lnTo>
                <a:lnTo>
                  <a:pt x="465963" y="57912"/>
                </a:lnTo>
                <a:close/>
              </a:path>
              <a:path w="640080" h="173989">
                <a:moveTo>
                  <a:pt x="581786" y="57912"/>
                </a:moveTo>
                <a:lnTo>
                  <a:pt x="494919" y="57912"/>
                </a:lnTo>
                <a:lnTo>
                  <a:pt x="494919" y="115824"/>
                </a:lnTo>
                <a:lnTo>
                  <a:pt x="581787" y="115824"/>
                </a:lnTo>
                <a:lnTo>
                  <a:pt x="639698" y="86868"/>
                </a:lnTo>
                <a:lnTo>
                  <a:pt x="581786" y="579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2443" y="3788664"/>
            <a:ext cx="173990" cy="403860"/>
          </a:xfrm>
          <a:custGeom>
            <a:avLst/>
            <a:gdLst/>
            <a:ahLst/>
            <a:cxnLst/>
            <a:rect l="l" t="t" r="r" b="b"/>
            <a:pathLst>
              <a:path w="173990" h="403860">
                <a:moveTo>
                  <a:pt x="57911" y="229869"/>
                </a:moveTo>
                <a:lnTo>
                  <a:pt x="0" y="229869"/>
                </a:lnTo>
                <a:lnTo>
                  <a:pt x="86867" y="403606"/>
                </a:lnTo>
                <a:lnTo>
                  <a:pt x="159257" y="258825"/>
                </a:lnTo>
                <a:lnTo>
                  <a:pt x="57911" y="258825"/>
                </a:lnTo>
                <a:lnTo>
                  <a:pt x="57911" y="229869"/>
                </a:lnTo>
                <a:close/>
              </a:path>
              <a:path w="173990" h="403860">
                <a:moveTo>
                  <a:pt x="115824" y="0"/>
                </a:moveTo>
                <a:lnTo>
                  <a:pt x="57911" y="0"/>
                </a:lnTo>
                <a:lnTo>
                  <a:pt x="57911" y="258825"/>
                </a:lnTo>
                <a:lnTo>
                  <a:pt x="115824" y="258825"/>
                </a:lnTo>
                <a:lnTo>
                  <a:pt x="115824" y="0"/>
                </a:lnTo>
                <a:close/>
              </a:path>
              <a:path w="173990" h="403860">
                <a:moveTo>
                  <a:pt x="173735" y="229869"/>
                </a:moveTo>
                <a:lnTo>
                  <a:pt x="115824" y="229869"/>
                </a:lnTo>
                <a:lnTo>
                  <a:pt x="115824" y="258825"/>
                </a:lnTo>
                <a:lnTo>
                  <a:pt x="159257" y="258825"/>
                </a:lnTo>
                <a:lnTo>
                  <a:pt x="173735" y="2298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2420" y="3277108"/>
            <a:ext cx="1017269" cy="713740"/>
          </a:xfrm>
          <a:custGeom>
            <a:avLst/>
            <a:gdLst/>
            <a:ahLst/>
            <a:cxnLst/>
            <a:rect l="l" t="t" r="r" b="b"/>
            <a:pathLst>
              <a:path w="1017270" h="713739">
                <a:moveTo>
                  <a:pt x="857447" y="638660"/>
                </a:moveTo>
                <a:lnTo>
                  <a:pt x="824610" y="686307"/>
                </a:lnTo>
                <a:lnTo>
                  <a:pt x="1017015" y="713358"/>
                </a:lnTo>
                <a:lnTo>
                  <a:pt x="984843" y="655065"/>
                </a:lnTo>
                <a:lnTo>
                  <a:pt x="881252" y="655065"/>
                </a:lnTo>
                <a:lnTo>
                  <a:pt x="857447" y="638660"/>
                </a:lnTo>
                <a:close/>
              </a:path>
              <a:path w="1017270" h="713739">
                <a:moveTo>
                  <a:pt x="890350" y="590917"/>
                </a:moveTo>
                <a:lnTo>
                  <a:pt x="857447" y="638660"/>
                </a:lnTo>
                <a:lnTo>
                  <a:pt x="881252" y="655065"/>
                </a:lnTo>
                <a:lnTo>
                  <a:pt x="914146" y="607313"/>
                </a:lnTo>
                <a:lnTo>
                  <a:pt x="890350" y="590917"/>
                </a:lnTo>
                <a:close/>
              </a:path>
              <a:path w="1017270" h="713739">
                <a:moveTo>
                  <a:pt x="923162" y="543305"/>
                </a:moveTo>
                <a:lnTo>
                  <a:pt x="890350" y="590917"/>
                </a:lnTo>
                <a:lnTo>
                  <a:pt x="914146" y="607313"/>
                </a:lnTo>
                <a:lnTo>
                  <a:pt x="881252" y="655065"/>
                </a:lnTo>
                <a:lnTo>
                  <a:pt x="984843" y="655065"/>
                </a:lnTo>
                <a:lnTo>
                  <a:pt x="923162" y="543305"/>
                </a:lnTo>
                <a:close/>
              </a:path>
              <a:path w="1017270" h="713739">
                <a:moveTo>
                  <a:pt x="32765" y="0"/>
                </a:moveTo>
                <a:lnTo>
                  <a:pt x="0" y="47751"/>
                </a:lnTo>
                <a:lnTo>
                  <a:pt x="857447" y="638660"/>
                </a:lnTo>
                <a:lnTo>
                  <a:pt x="890350" y="590917"/>
                </a:lnTo>
                <a:lnTo>
                  <a:pt x="3276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2420" y="3991355"/>
            <a:ext cx="1017269" cy="713740"/>
          </a:xfrm>
          <a:custGeom>
            <a:avLst/>
            <a:gdLst/>
            <a:ahLst/>
            <a:cxnLst/>
            <a:rect l="l" t="t" r="r" b="b"/>
            <a:pathLst>
              <a:path w="1017270" h="713739">
                <a:moveTo>
                  <a:pt x="857447" y="74698"/>
                </a:moveTo>
                <a:lnTo>
                  <a:pt x="0" y="665607"/>
                </a:lnTo>
                <a:lnTo>
                  <a:pt x="32765" y="713359"/>
                </a:lnTo>
                <a:lnTo>
                  <a:pt x="890350" y="122441"/>
                </a:lnTo>
                <a:lnTo>
                  <a:pt x="857447" y="74698"/>
                </a:lnTo>
                <a:close/>
              </a:path>
              <a:path w="1017270" h="713739">
                <a:moveTo>
                  <a:pt x="984843" y="58293"/>
                </a:moveTo>
                <a:lnTo>
                  <a:pt x="881252" y="58293"/>
                </a:lnTo>
                <a:lnTo>
                  <a:pt x="914146" y="106045"/>
                </a:lnTo>
                <a:lnTo>
                  <a:pt x="890350" y="122441"/>
                </a:lnTo>
                <a:lnTo>
                  <a:pt x="923162" y="170053"/>
                </a:lnTo>
                <a:lnTo>
                  <a:pt x="984843" y="58293"/>
                </a:lnTo>
                <a:close/>
              </a:path>
              <a:path w="1017270" h="713739">
                <a:moveTo>
                  <a:pt x="881252" y="58293"/>
                </a:moveTo>
                <a:lnTo>
                  <a:pt x="857447" y="74698"/>
                </a:lnTo>
                <a:lnTo>
                  <a:pt x="890350" y="122441"/>
                </a:lnTo>
                <a:lnTo>
                  <a:pt x="914146" y="106045"/>
                </a:lnTo>
                <a:lnTo>
                  <a:pt x="881252" y="58293"/>
                </a:lnTo>
                <a:close/>
              </a:path>
              <a:path w="1017270" h="713739">
                <a:moveTo>
                  <a:pt x="1017015" y="0"/>
                </a:moveTo>
                <a:lnTo>
                  <a:pt x="824610" y="27051"/>
                </a:lnTo>
                <a:lnTo>
                  <a:pt x="857447" y="74698"/>
                </a:lnTo>
                <a:lnTo>
                  <a:pt x="881252" y="58293"/>
                </a:lnTo>
                <a:lnTo>
                  <a:pt x="984843" y="58293"/>
                </a:lnTo>
                <a:lnTo>
                  <a:pt x="101701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702" y="2814066"/>
            <a:ext cx="1874520" cy="975360"/>
          </a:xfrm>
          <a:custGeom>
            <a:avLst/>
            <a:gdLst/>
            <a:ahLst/>
            <a:cxnLst/>
            <a:rect l="l" t="t" r="r" b="b"/>
            <a:pathLst>
              <a:path w="1874520" h="975360">
                <a:moveTo>
                  <a:pt x="0" y="975360"/>
                </a:moveTo>
                <a:lnTo>
                  <a:pt x="1874520" y="975360"/>
                </a:lnTo>
                <a:lnTo>
                  <a:pt x="1874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702" y="2814066"/>
            <a:ext cx="1874520" cy="975360"/>
          </a:xfrm>
          <a:custGeom>
            <a:avLst/>
            <a:gdLst/>
            <a:ahLst/>
            <a:cxnLst/>
            <a:rect l="l" t="t" r="r" b="b"/>
            <a:pathLst>
              <a:path w="1874520" h="975360">
                <a:moveTo>
                  <a:pt x="0" y="975360"/>
                </a:moveTo>
                <a:lnTo>
                  <a:pt x="1874520" y="975360"/>
                </a:lnTo>
                <a:lnTo>
                  <a:pt x="1874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70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356" y="3119069"/>
            <a:ext cx="1765300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7301" y="2814066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7301" y="2814066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417" y="2936494"/>
            <a:ext cx="927735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2345" y="3301949"/>
            <a:ext cx="2003170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0582" y="2814066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0582" y="2814066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0560" y="2936494"/>
            <a:ext cx="2102357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7993" y="3301949"/>
            <a:ext cx="2003171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7301" y="4610861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97301" y="4610861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49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9570" y="4732909"/>
            <a:ext cx="2284603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9150" y="5098364"/>
            <a:ext cx="1288923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0582" y="4193285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59"/>
                </a:moveTo>
                <a:lnTo>
                  <a:pt x="2538984" y="975359"/>
                </a:lnTo>
                <a:lnTo>
                  <a:pt x="2538984" y="0"/>
                </a:lnTo>
                <a:lnTo>
                  <a:pt x="0" y="0"/>
                </a:lnTo>
                <a:lnTo>
                  <a:pt x="0" y="9753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0582" y="4193285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59"/>
                </a:moveTo>
                <a:lnTo>
                  <a:pt x="2538984" y="975359"/>
                </a:lnTo>
                <a:lnTo>
                  <a:pt x="2538984" y="0"/>
                </a:lnTo>
                <a:lnTo>
                  <a:pt x="0" y="0"/>
                </a:lnTo>
                <a:lnTo>
                  <a:pt x="0" y="975359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5046" y="4315409"/>
            <a:ext cx="2456560" cy="366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47739" y="4681728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80582" y="1424177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0582" y="1424177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2396" y="1545971"/>
            <a:ext cx="1717928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7739" y="1911730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20833" y="3504438"/>
            <a:ext cx="2179320" cy="975360"/>
          </a:xfrm>
          <a:custGeom>
            <a:avLst/>
            <a:gdLst/>
            <a:ahLst/>
            <a:cxnLst/>
            <a:rect l="l" t="t" r="r" b="b"/>
            <a:pathLst>
              <a:path w="2179320" h="975360">
                <a:moveTo>
                  <a:pt x="0" y="975360"/>
                </a:moveTo>
                <a:lnTo>
                  <a:pt x="2179320" y="975360"/>
                </a:lnTo>
                <a:lnTo>
                  <a:pt x="21793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20833" y="3504438"/>
            <a:ext cx="2179320" cy="975360"/>
          </a:xfrm>
          <a:custGeom>
            <a:avLst/>
            <a:gdLst/>
            <a:ahLst/>
            <a:cxnLst/>
            <a:rect l="l" t="t" r="r" b="b"/>
            <a:pathLst>
              <a:path w="2179320" h="975360">
                <a:moveTo>
                  <a:pt x="0" y="975360"/>
                </a:moveTo>
                <a:lnTo>
                  <a:pt x="2179320" y="975360"/>
                </a:lnTo>
                <a:lnTo>
                  <a:pt x="21793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98581" y="3626230"/>
            <a:ext cx="85990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8793" y="3991990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4983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74973" y="549859"/>
            <a:ext cx="541248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718" y="2236470"/>
            <a:ext cx="1931035" cy="1828800"/>
          </a:xfrm>
          <a:custGeom>
            <a:avLst/>
            <a:gdLst/>
            <a:ahLst/>
            <a:cxnLst/>
            <a:rect l="l" t="t" r="r" b="b"/>
            <a:pathLst>
              <a:path w="1931035" h="1828800">
                <a:moveTo>
                  <a:pt x="0" y="1828799"/>
                </a:moveTo>
                <a:lnTo>
                  <a:pt x="1930908" y="1828799"/>
                </a:lnTo>
                <a:lnTo>
                  <a:pt x="1930908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0718" y="2236470"/>
            <a:ext cx="1931035" cy="1828800"/>
          </a:xfrm>
          <a:custGeom>
            <a:avLst/>
            <a:gdLst/>
            <a:ahLst/>
            <a:cxnLst/>
            <a:rect l="l" t="t" r="r" b="b"/>
            <a:pathLst>
              <a:path w="1931035" h="1828800">
                <a:moveTo>
                  <a:pt x="0" y="1828799"/>
                </a:moveTo>
                <a:lnTo>
                  <a:pt x="1930908" y="1828799"/>
                </a:lnTo>
                <a:lnTo>
                  <a:pt x="1930908" y="0"/>
                </a:lnTo>
                <a:lnTo>
                  <a:pt x="0" y="0"/>
                </a:lnTo>
                <a:lnTo>
                  <a:pt x="0" y="1828799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2706" y="2997961"/>
            <a:ext cx="167297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85592" y="2534107"/>
            <a:ext cx="1344803" cy="1219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08597" y="2059685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2182368"/>
                </a:moveTo>
                <a:lnTo>
                  <a:pt x="2031492" y="2182368"/>
                </a:lnTo>
                <a:lnTo>
                  <a:pt x="2031492" y="0"/>
                </a:lnTo>
                <a:lnTo>
                  <a:pt x="0" y="0"/>
                </a:lnTo>
                <a:lnTo>
                  <a:pt x="0" y="2182368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08597" y="2059685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2182368"/>
                </a:moveTo>
                <a:lnTo>
                  <a:pt x="2031492" y="2182368"/>
                </a:lnTo>
                <a:lnTo>
                  <a:pt x="2031492" y="0"/>
                </a:lnTo>
                <a:lnTo>
                  <a:pt x="0" y="0"/>
                </a:lnTo>
                <a:lnTo>
                  <a:pt x="0" y="2182368"/>
                </a:lnTo>
                <a:close/>
              </a:path>
            </a:pathLst>
          </a:custGeom>
          <a:ln w="25908">
            <a:solidFill>
              <a:srgbClr val="5C467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93001" y="2104644"/>
            <a:ext cx="795896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59658" y="2541270"/>
            <a:ext cx="1931035" cy="1219200"/>
          </a:xfrm>
          <a:custGeom>
            <a:avLst/>
            <a:gdLst/>
            <a:ahLst/>
            <a:cxnLst/>
            <a:rect l="l" t="t" r="r" b="b"/>
            <a:pathLst>
              <a:path w="1931035" h="1219200">
                <a:moveTo>
                  <a:pt x="0" y="1219199"/>
                </a:moveTo>
                <a:lnTo>
                  <a:pt x="1930908" y="1219199"/>
                </a:lnTo>
                <a:lnTo>
                  <a:pt x="1930908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59658" y="2541270"/>
            <a:ext cx="1931035" cy="1219200"/>
          </a:xfrm>
          <a:custGeom>
            <a:avLst/>
            <a:gdLst/>
            <a:ahLst/>
            <a:cxnLst/>
            <a:rect l="l" t="t" r="r" b="b"/>
            <a:pathLst>
              <a:path w="1931035" h="1219200">
                <a:moveTo>
                  <a:pt x="0" y="1219199"/>
                </a:moveTo>
                <a:lnTo>
                  <a:pt x="1930908" y="1219199"/>
                </a:lnTo>
                <a:lnTo>
                  <a:pt x="1930908" y="0"/>
                </a:lnTo>
                <a:lnTo>
                  <a:pt x="0" y="0"/>
                </a:lnTo>
                <a:lnTo>
                  <a:pt x="0" y="1219199"/>
                </a:lnTo>
                <a:close/>
              </a:path>
            </a:pathLst>
          </a:custGeom>
          <a:ln w="25908">
            <a:solidFill>
              <a:srgbClr val="70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4689" y="2997961"/>
            <a:ext cx="1325244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34914" y="2534107"/>
            <a:ext cx="1344167" cy="1219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37376" y="2555735"/>
            <a:ext cx="1709927" cy="6705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35852" y="2622778"/>
            <a:ext cx="1712976" cy="61419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84620" y="2583179"/>
            <a:ext cx="1620012" cy="5806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84620" y="2583179"/>
            <a:ext cx="1620520" cy="581025"/>
          </a:xfrm>
          <a:custGeom>
            <a:avLst/>
            <a:gdLst/>
            <a:ahLst/>
            <a:cxnLst/>
            <a:rect l="l" t="t" r="r" b="b"/>
            <a:pathLst>
              <a:path w="1620520" h="581025">
                <a:moveTo>
                  <a:pt x="0" y="580644"/>
                </a:moveTo>
                <a:lnTo>
                  <a:pt x="1620012" y="580644"/>
                </a:lnTo>
                <a:lnTo>
                  <a:pt x="1620012" y="0"/>
                </a:lnTo>
                <a:lnTo>
                  <a:pt x="0" y="0"/>
                </a:lnTo>
                <a:lnTo>
                  <a:pt x="0" y="580644"/>
                </a:lnTo>
                <a:close/>
              </a:path>
            </a:pathLst>
          </a:custGeom>
          <a:ln w="9144">
            <a:solidFill>
              <a:srgbClr val="6256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1813" y="2721864"/>
            <a:ext cx="1460119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37376" y="3357359"/>
            <a:ext cx="1709927" cy="6980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7104" y="3436594"/>
            <a:ext cx="1488948" cy="61419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484620" y="3384803"/>
            <a:ext cx="1620012" cy="60807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484620" y="3384803"/>
            <a:ext cx="1620520" cy="608330"/>
          </a:xfrm>
          <a:custGeom>
            <a:avLst/>
            <a:gdLst/>
            <a:ahLst/>
            <a:cxnLst/>
            <a:rect l="l" t="t" r="r" b="b"/>
            <a:pathLst>
              <a:path w="1620520" h="608329">
                <a:moveTo>
                  <a:pt x="0" y="608076"/>
                </a:moveTo>
                <a:lnTo>
                  <a:pt x="1620012" y="608076"/>
                </a:lnTo>
                <a:lnTo>
                  <a:pt x="1620012" y="0"/>
                </a:lnTo>
                <a:lnTo>
                  <a:pt x="0" y="0"/>
                </a:lnTo>
                <a:lnTo>
                  <a:pt x="0" y="608076"/>
                </a:lnTo>
                <a:close/>
              </a:path>
            </a:pathLst>
          </a:custGeom>
          <a:ln w="9144">
            <a:solidFill>
              <a:srgbClr val="6256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43065" y="3537203"/>
            <a:ext cx="1260995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85327" y="2534107"/>
            <a:ext cx="1344802" cy="12195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58121" y="2542794"/>
            <a:ext cx="1929764" cy="1216660"/>
          </a:xfrm>
          <a:custGeom>
            <a:avLst/>
            <a:gdLst/>
            <a:ahLst/>
            <a:cxnLst/>
            <a:rect l="l" t="t" r="r" b="b"/>
            <a:pathLst>
              <a:path w="1929765" h="1216660">
                <a:moveTo>
                  <a:pt x="0" y="1216152"/>
                </a:moveTo>
                <a:lnTo>
                  <a:pt x="1929383" y="1216152"/>
                </a:lnTo>
                <a:lnTo>
                  <a:pt x="1929383" y="0"/>
                </a:lnTo>
                <a:lnTo>
                  <a:pt x="0" y="0"/>
                </a:lnTo>
                <a:lnTo>
                  <a:pt x="0" y="1216152"/>
                </a:lnTo>
                <a:close/>
              </a:path>
            </a:pathLst>
          </a:custGeom>
          <a:solidFill>
            <a:srgbClr val="B3B3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358121" y="2542794"/>
            <a:ext cx="1929764" cy="1216660"/>
          </a:xfrm>
          <a:custGeom>
            <a:avLst/>
            <a:gdLst/>
            <a:ahLst/>
            <a:cxnLst/>
            <a:rect l="l" t="t" r="r" b="b"/>
            <a:pathLst>
              <a:path w="1929765" h="1216660">
                <a:moveTo>
                  <a:pt x="0" y="1216152"/>
                </a:moveTo>
                <a:lnTo>
                  <a:pt x="1929383" y="1216152"/>
                </a:lnTo>
                <a:lnTo>
                  <a:pt x="1929383" y="0"/>
                </a:lnTo>
                <a:lnTo>
                  <a:pt x="0" y="0"/>
                </a:lnTo>
                <a:lnTo>
                  <a:pt x="0" y="1216152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723119" y="2997961"/>
            <a:ext cx="1349628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284220" y="4383278"/>
            <a:ext cx="1629664" cy="304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84220" y="4687773"/>
            <a:ext cx="2601468" cy="30510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928620" y="4359909"/>
            <a:ext cx="11493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84220" y="4993259"/>
            <a:ext cx="2314321" cy="3047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84220" y="5298033"/>
            <a:ext cx="1925447" cy="304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12307" y="4359909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367907" y="4383278"/>
            <a:ext cx="2367661" cy="304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67907" y="4687773"/>
            <a:ext cx="1219352" cy="305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012307" y="496989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367907" y="4993259"/>
            <a:ext cx="1853311" cy="30479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67907" y="5298033"/>
            <a:ext cx="1524127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67907" y="5602833"/>
            <a:ext cx="2171700" cy="304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012307" y="5579465"/>
            <a:ext cx="11493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367907" y="5907633"/>
            <a:ext cx="2012061" cy="30510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194672" y="4359909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9550272" y="4383278"/>
            <a:ext cx="1957197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50272" y="4687773"/>
            <a:ext cx="1161719" cy="305104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194672" y="4969891"/>
            <a:ext cx="1149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550272" y="4993259"/>
            <a:ext cx="2063242" cy="3047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550272" y="5298033"/>
            <a:ext cx="1393571" cy="30480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602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0082" y="549859"/>
            <a:ext cx="2960242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07669" y="1524761"/>
            <a:ext cx="7024370" cy="462280"/>
          </a:xfrm>
          <a:prstGeom prst="rect">
            <a:avLst/>
          </a:prstGeom>
          <a:ln w="19811">
            <a:solidFill>
              <a:srgbClr val="2A9FBB"/>
            </a:solidFill>
          </a:ln>
        </p:spPr>
        <p:txBody>
          <a:bodyPr vert="horz" wrap="square" lIns="0" tIns="10287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810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Component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5823" y="2223973"/>
            <a:ext cx="718947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2300" marR="3510279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&lt;div&gt;My First</a:t>
            </a:r>
            <a:r>
              <a:rPr sz="200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'Acme Product</a:t>
            </a:r>
            <a:r>
              <a:rPr sz="200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761" y="4392929"/>
            <a:ext cx="2133600" cy="1222375"/>
          </a:xfrm>
          <a:custGeom>
            <a:avLst/>
            <a:gdLst/>
            <a:ahLst/>
            <a:cxnLst/>
            <a:rect l="l" t="t" r="r" b="b"/>
            <a:pathLst>
              <a:path w="2133600" h="1222375">
                <a:moveTo>
                  <a:pt x="0" y="1222248"/>
                </a:moveTo>
                <a:lnTo>
                  <a:pt x="2133600" y="1222248"/>
                </a:lnTo>
                <a:lnTo>
                  <a:pt x="2133600" y="0"/>
                </a:lnTo>
                <a:lnTo>
                  <a:pt x="0" y="0"/>
                </a:lnTo>
                <a:lnTo>
                  <a:pt x="0" y="122224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4761" y="4392929"/>
            <a:ext cx="2133600" cy="1222375"/>
          </a:xfrm>
          <a:custGeom>
            <a:avLst/>
            <a:gdLst/>
            <a:ahLst/>
            <a:cxnLst/>
            <a:rect l="l" t="t" r="r" b="b"/>
            <a:pathLst>
              <a:path w="2133600" h="1222375">
                <a:moveTo>
                  <a:pt x="0" y="1222248"/>
                </a:moveTo>
                <a:lnTo>
                  <a:pt x="2133600" y="1222248"/>
                </a:lnTo>
                <a:lnTo>
                  <a:pt x="2133600" y="0"/>
                </a:lnTo>
                <a:lnTo>
                  <a:pt x="0" y="0"/>
                </a:lnTo>
                <a:lnTo>
                  <a:pt x="0" y="1222248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66961" y="4392929"/>
            <a:ext cx="0" cy="1222375"/>
          </a:xfrm>
          <a:custGeom>
            <a:avLst/>
            <a:gdLst/>
            <a:ahLst/>
            <a:cxnLst/>
            <a:rect l="l" t="t" r="r" b="b"/>
            <a:pathLst>
              <a:path h="1222375">
                <a:moveTo>
                  <a:pt x="0" y="0"/>
                </a:moveTo>
                <a:lnTo>
                  <a:pt x="0" y="1222248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41665" y="4622038"/>
            <a:ext cx="725805" cy="440690"/>
          </a:xfrm>
          <a:custGeom>
            <a:avLst/>
            <a:gdLst/>
            <a:ahLst/>
            <a:cxnLst/>
            <a:rect l="l" t="t" r="r" b="b"/>
            <a:pathLst>
              <a:path w="725804" h="440689">
                <a:moveTo>
                  <a:pt x="725296" y="0"/>
                </a:moveTo>
                <a:lnTo>
                  <a:pt x="547496" y="0"/>
                </a:lnTo>
                <a:lnTo>
                  <a:pt x="0" y="44030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814814" y="4821377"/>
            <a:ext cx="1033018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44761" y="2827782"/>
            <a:ext cx="2133600" cy="1211580"/>
          </a:xfrm>
          <a:custGeom>
            <a:avLst/>
            <a:gdLst/>
            <a:ahLst/>
            <a:cxnLst/>
            <a:rect l="l" t="t" r="r" b="b"/>
            <a:pathLst>
              <a:path w="2133600" h="1211579">
                <a:moveTo>
                  <a:pt x="0" y="1211580"/>
                </a:moveTo>
                <a:lnTo>
                  <a:pt x="2133600" y="1211580"/>
                </a:lnTo>
                <a:lnTo>
                  <a:pt x="2133600" y="0"/>
                </a:lnTo>
                <a:lnTo>
                  <a:pt x="0" y="0"/>
                </a:lnTo>
                <a:lnTo>
                  <a:pt x="0" y="121158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44761" y="2827782"/>
            <a:ext cx="2133600" cy="1211580"/>
          </a:xfrm>
          <a:custGeom>
            <a:avLst/>
            <a:gdLst/>
            <a:ahLst/>
            <a:cxnLst/>
            <a:rect l="l" t="t" r="r" b="b"/>
            <a:pathLst>
              <a:path w="2133600" h="1211579">
                <a:moveTo>
                  <a:pt x="0" y="1211580"/>
                </a:moveTo>
                <a:lnTo>
                  <a:pt x="2133600" y="1211580"/>
                </a:lnTo>
                <a:lnTo>
                  <a:pt x="2133600" y="0"/>
                </a:lnTo>
                <a:lnTo>
                  <a:pt x="0" y="0"/>
                </a:lnTo>
                <a:lnTo>
                  <a:pt x="0" y="1211580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66961" y="2827782"/>
            <a:ext cx="0" cy="1211580"/>
          </a:xfrm>
          <a:custGeom>
            <a:avLst/>
            <a:gdLst/>
            <a:ahLst/>
            <a:cxnLst/>
            <a:rect l="l" t="t" r="r" b="b"/>
            <a:pathLst>
              <a:path h="1211579">
                <a:moveTo>
                  <a:pt x="0" y="0"/>
                </a:moveTo>
                <a:lnTo>
                  <a:pt x="0" y="121157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28891" y="2403475"/>
            <a:ext cx="1838325" cy="651510"/>
          </a:xfrm>
          <a:custGeom>
            <a:avLst/>
            <a:gdLst/>
            <a:ahLst/>
            <a:cxnLst/>
            <a:rect l="l" t="t" r="r" b="b"/>
            <a:pathLst>
              <a:path w="1838325" h="651510">
                <a:moveTo>
                  <a:pt x="1838070" y="651510"/>
                </a:moveTo>
                <a:lnTo>
                  <a:pt x="1660270" y="651510"/>
                </a:lnTo>
                <a:lnTo>
                  <a:pt x="0" y="0"/>
                </a:lnTo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326" y="3067811"/>
            <a:ext cx="2005076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06966" y="3433571"/>
            <a:ext cx="1585849" cy="3657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7142" y="811530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137142" y="811530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59342" y="811530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6035" y="1041780"/>
            <a:ext cx="1813560" cy="575310"/>
          </a:xfrm>
          <a:custGeom>
            <a:avLst/>
            <a:gdLst/>
            <a:ahLst/>
            <a:cxnLst/>
            <a:rect l="l" t="t" r="r" b="b"/>
            <a:pathLst>
              <a:path w="1813559" h="575310">
                <a:moveTo>
                  <a:pt x="1813306" y="0"/>
                </a:moveTo>
                <a:lnTo>
                  <a:pt x="1635506" y="0"/>
                </a:lnTo>
                <a:lnTo>
                  <a:pt x="0" y="575183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82860" y="1242060"/>
            <a:ext cx="1214729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6908" y="1124711"/>
            <a:ext cx="3031490" cy="399415"/>
          </a:xfrm>
          <a:custGeom>
            <a:avLst/>
            <a:gdLst/>
            <a:ahLst/>
            <a:cxnLst/>
            <a:rect l="l" t="t" r="r" b="b"/>
            <a:pathLst>
              <a:path w="3031490" h="399415">
                <a:moveTo>
                  <a:pt x="0" y="399288"/>
                </a:moveTo>
                <a:lnTo>
                  <a:pt x="3031236" y="399288"/>
                </a:lnTo>
                <a:lnTo>
                  <a:pt x="30312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315" y="1170686"/>
            <a:ext cx="2450211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7669" y="4711446"/>
            <a:ext cx="7846059" cy="1045844"/>
          </a:xfrm>
          <a:custGeom>
            <a:avLst/>
            <a:gdLst/>
            <a:ahLst/>
            <a:cxnLst/>
            <a:rect l="l" t="t" r="r" b="b"/>
            <a:pathLst>
              <a:path w="7846059" h="1045845">
                <a:moveTo>
                  <a:pt x="0" y="1045463"/>
                </a:moveTo>
                <a:lnTo>
                  <a:pt x="7845552" y="1045463"/>
                </a:lnTo>
                <a:lnTo>
                  <a:pt x="7845552" y="0"/>
                </a:lnTo>
                <a:lnTo>
                  <a:pt x="0" y="0"/>
                </a:lnTo>
                <a:lnTo>
                  <a:pt x="0" y="1045463"/>
                </a:lnTo>
                <a:close/>
              </a:path>
            </a:pathLst>
          </a:custGeom>
          <a:ln w="25908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669" y="2222754"/>
            <a:ext cx="7024370" cy="2478405"/>
          </a:xfrm>
          <a:custGeom>
            <a:avLst/>
            <a:gdLst/>
            <a:ahLst/>
            <a:cxnLst/>
            <a:rect l="l" t="t" r="r" b="b"/>
            <a:pathLst>
              <a:path w="7024370" h="2478404">
                <a:moveTo>
                  <a:pt x="0" y="2478024"/>
                </a:moveTo>
                <a:lnTo>
                  <a:pt x="7024116" y="2478024"/>
                </a:lnTo>
                <a:lnTo>
                  <a:pt x="7024116" y="0"/>
                </a:lnTo>
                <a:lnTo>
                  <a:pt x="0" y="0"/>
                </a:lnTo>
                <a:lnTo>
                  <a:pt x="0" y="2478024"/>
                </a:lnTo>
                <a:close/>
              </a:path>
            </a:pathLst>
          </a:custGeom>
          <a:ln w="19811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76705" y="2859785"/>
            <a:ext cx="5753100" cy="1473835"/>
          </a:xfrm>
          <a:custGeom>
            <a:avLst/>
            <a:gdLst/>
            <a:ahLst/>
            <a:cxnLst/>
            <a:rect l="l" t="t" r="r" b="b"/>
            <a:pathLst>
              <a:path w="5753100" h="1473835">
                <a:moveTo>
                  <a:pt x="0" y="1473708"/>
                </a:moveTo>
                <a:lnTo>
                  <a:pt x="5753100" y="1473708"/>
                </a:lnTo>
                <a:lnTo>
                  <a:pt x="5753100" y="0"/>
                </a:lnTo>
                <a:lnTo>
                  <a:pt x="0" y="0"/>
                </a:lnTo>
                <a:lnTo>
                  <a:pt x="0" y="147370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481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0611" y="549859"/>
            <a:ext cx="7130669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823" y="1866138"/>
            <a:ext cx="7646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'Acme Product</a:t>
            </a:r>
            <a:r>
              <a:rPr sz="200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8043" y="1170686"/>
            <a:ext cx="2934462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27454" y="3015233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599" y="1228344"/>
                </a:lnTo>
                <a:lnTo>
                  <a:pt x="2133599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49653" y="3015233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853" y="2189098"/>
            <a:ext cx="645160" cy="1056640"/>
          </a:xfrm>
          <a:custGeom>
            <a:avLst/>
            <a:gdLst/>
            <a:ahLst/>
            <a:cxnLst/>
            <a:rect l="l" t="t" r="r" b="b"/>
            <a:pathLst>
              <a:path w="645160" h="1056639">
                <a:moveTo>
                  <a:pt x="177800" y="1056386"/>
                </a:moveTo>
                <a:lnTo>
                  <a:pt x="0" y="1056386"/>
                </a:lnTo>
                <a:lnTo>
                  <a:pt x="644652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27454" y="3015233"/>
            <a:ext cx="2133600" cy="1228725"/>
          </a:xfrm>
          <a:prstGeom prst="rect">
            <a:avLst/>
          </a:prstGeom>
          <a:ln w="25907">
            <a:solidFill>
              <a:srgbClr val="AF401A"/>
            </a:solidFill>
          </a:ln>
        </p:spPr>
        <p:txBody>
          <a:bodyPr vert="horz" wrap="square" lIns="0" tIns="234315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84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41220" y="3629533"/>
            <a:ext cx="1490853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29961" y="3015233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599" y="1228344"/>
                </a:lnTo>
                <a:lnTo>
                  <a:pt x="2133599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3015233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599" y="1228344"/>
                </a:lnTo>
                <a:lnTo>
                  <a:pt x="2133599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52161" y="3015233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8953" y="2177542"/>
            <a:ext cx="783590" cy="1068070"/>
          </a:xfrm>
          <a:custGeom>
            <a:avLst/>
            <a:gdLst/>
            <a:ahLst/>
            <a:cxnLst/>
            <a:rect l="l" t="t" r="r" b="b"/>
            <a:pathLst>
              <a:path w="783589" h="1068070">
                <a:moveTo>
                  <a:pt x="783209" y="1067943"/>
                </a:moveTo>
                <a:lnTo>
                  <a:pt x="605409" y="1067943"/>
                </a:lnTo>
                <a:lnTo>
                  <a:pt x="0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07253" y="3446094"/>
            <a:ext cx="1956688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69441" y="444322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3"/>
                </a:moveTo>
                <a:lnTo>
                  <a:pt x="2133600" y="1228343"/>
                </a:lnTo>
                <a:lnTo>
                  <a:pt x="213360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1654" y="444322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3829" y="2159126"/>
            <a:ext cx="459740" cy="2514600"/>
          </a:xfrm>
          <a:custGeom>
            <a:avLst/>
            <a:gdLst/>
            <a:ahLst/>
            <a:cxnLst/>
            <a:rect l="l" t="t" r="r" b="b"/>
            <a:pathLst>
              <a:path w="459740" h="2514600">
                <a:moveTo>
                  <a:pt x="177825" y="2514346"/>
                </a:moveTo>
                <a:lnTo>
                  <a:pt x="0" y="2514346"/>
                </a:lnTo>
                <a:lnTo>
                  <a:pt x="459524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9441" y="4443221"/>
            <a:ext cx="2133600" cy="1228725"/>
          </a:xfrm>
          <a:prstGeom prst="rect">
            <a:avLst/>
          </a:prstGeom>
          <a:ln w="25908">
            <a:solidFill>
              <a:srgbClr val="AF401A"/>
            </a:solidFill>
          </a:ln>
        </p:spPr>
        <p:txBody>
          <a:bodyPr vert="horz" wrap="square" lIns="0" tIns="234950" rIns="0" bIns="0" rtlCol="0">
            <a:spAutoFit/>
          </a:bodyPr>
          <a:lstStyle/>
          <a:p>
            <a:pPr marL="516255">
              <a:lnSpc>
                <a:spcPct val="100000"/>
              </a:lnSpc>
              <a:spcBef>
                <a:spcPts val="1850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82572" y="5057216"/>
            <a:ext cx="1490853" cy="36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8190" y="4443221"/>
            <a:ext cx="3057525" cy="1228725"/>
          </a:xfrm>
          <a:custGeom>
            <a:avLst/>
            <a:gdLst/>
            <a:ahLst/>
            <a:cxnLst/>
            <a:rect l="l" t="t" r="r" b="b"/>
            <a:pathLst>
              <a:path w="3057525" h="1228725">
                <a:moveTo>
                  <a:pt x="0" y="1228343"/>
                </a:moveTo>
                <a:lnTo>
                  <a:pt x="3057143" y="1228343"/>
                </a:lnTo>
                <a:lnTo>
                  <a:pt x="3057143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68190" y="4443221"/>
            <a:ext cx="3057525" cy="1228725"/>
          </a:xfrm>
          <a:custGeom>
            <a:avLst/>
            <a:gdLst/>
            <a:ahLst/>
            <a:cxnLst/>
            <a:rect l="l" t="t" r="r" b="b"/>
            <a:pathLst>
              <a:path w="3057525" h="1228725">
                <a:moveTo>
                  <a:pt x="0" y="1228343"/>
                </a:moveTo>
                <a:lnTo>
                  <a:pt x="3057143" y="1228343"/>
                </a:lnTo>
                <a:lnTo>
                  <a:pt x="3057143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13428" y="444322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3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66845" y="2159126"/>
            <a:ext cx="346710" cy="2514600"/>
          </a:xfrm>
          <a:custGeom>
            <a:avLst/>
            <a:gdLst/>
            <a:ahLst/>
            <a:cxnLst/>
            <a:rect l="l" t="t" r="r" b="b"/>
            <a:pathLst>
              <a:path w="346710" h="2514600">
                <a:moveTo>
                  <a:pt x="346582" y="2514473"/>
                </a:moveTo>
                <a:lnTo>
                  <a:pt x="91820" y="2514473"/>
                </a:lnTo>
                <a:lnTo>
                  <a:pt x="0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00904" y="4691760"/>
            <a:ext cx="3074289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64328" y="5057216"/>
            <a:ext cx="3032379" cy="366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908" y="1124711"/>
            <a:ext cx="3031490" cy="399415"/>
          </a:xfrm>
          <a:custGeom>
            <a:avLst/>
            <a:gdLst/>
            <a:ahLst/>
            <a:cxnLst/>
            <a:rect l="l" t="t" r="r" b="b"/>
            <a:pathLst>
              <a:path w="3031490" h="399415">
                <a:moveTo>
                  <a:pt x="0" y="399288"/>
                </a:moveTo>
                <a:lnTo>
                  <a:pt x="3031236" y="399288"/>
                </a:lnTo>
                <a:lnTo>
                  <a:pt x="30312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315" y="1170686"/>
            <a:ext cx="2450211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77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10611" y="549859"/>
            <a:ext cx="7130669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823" y="1866138"/>
            <a:ext cx="764667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pageTitle: 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000" dirty="0"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'Acme Product</a:t>
            </a:r>
            <a:r>
              <a:rPr sz="2000" spc="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Management'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6661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86661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8861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1049" y="2524125"/>
            <a:ext cx="633730" cy="1021715"/>
          </a:xfrm>
          <a:custGeom>
            <a:avLst/>
            <a:gdLst/>
            <a:ahLst/>
            <a:cxnLst/>
            <a:rect l="l" t="t" r="r" b="b"/>
            <a:pathLst>
              <a:path w="633730" h="1021714">
                <a:moveTo>
                  <a:pt x="177812" y="1021588"/>
                </a:moveTo>
                <a:lnTo>
                  <a:pt x="0" y="1021588"/>
                </a:lnTo>
                <a:lnTo>
                  <a:pt x="633107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9345" y="3564635"/>
            <a:ext cx="1595501" cy="365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04898" y="3930396"/>
            <a:ext cx="111671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7650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57650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79850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59683" y="2512567"/>
            <a:ext cx="320675" cy="1033144"/>
          </a:xfrm>
          <a:custGeom>
            <a:avLst/>
            <a:gdLst/>
            <a:ahLst/>
            <a:cxnLst/>
            <a:rect l="l" t="t" r="r" b="b"/>
            <a:pathLst>
              <a:path w="320675" h="1033145">
                <a:moveTo>
                  <a:pt x="320166" y="1033145"/>
                </a:moveTo>
                <a:lnTo>
                  <a:pt x="142366" y="1033145"/>
                </a:lnTo>
                <a:lnTo>
                  <a:pt x="0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3146" y="3747515"/>
            <a:ext cx="173431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28638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28638" y="3315461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0838" y="3315461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03290" y="2489326"/>
            <a:ext cx="447675" cy="1056640"/>
          </a:xfrm>
          <a:custGeom>
            <a:avLst/>
            <a:gdLst/>
            <a:ahLst/>
            <a:cxnLst/>
            <a:rect l="l" t="t" r="r" b="b"/>
            <a:pathLst>
              <a:path w="447675" h="1056639">
                <a:moveTo>
                  <a:pt x="447548" y="1056386"/>
                </a:moveTo>
                <a:lnTo>
                  <a:pt x="269748" y="1056386"/>
                </a:lnTo>
                <a:lnTo>
                  <a:pt x="0" y="0"/>
                </a:lnTo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140575" y="3564635"/>
            <a:ext cx="1356105" cy="3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73163" y="3930396"/>
            <a:ext cx="1014983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5453" y="4845558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5453" y="4845558"/>
            <a:ext cx="2133600" cy="1228725"/>
          </a:xfrm>
          <a:custGeom>
            <a:avLst/>
            <a:gdLst/>
            <a:ahLst/>
            <a:cxnLst/>
            <a:rect l="l" t="t" r="r" b="b"/>
            <a:pathLst>
              <a:path w="2133600" h="1228725">
                <a:moveTo>
                  <a:pt x="0" y="1228344"/>
                </a:moveTo>
                <a:lnTo>
                  <a:pt x="2133600" y="1228344"/>
                </a:lnTo>
                <a:lnTo>
                  <a:pt x="2133600" y="0"/>
                </a:lnTo>
                <a:lnTo>
                  <a:pt x="0" y="0"/>
                </a:lnTo>
                <a:lnTo>
                  <a:pt x="0" y="12283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87666" y="4845558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841" y="2515235"/>
            <a:ext cx="178435" cy="2560955"/>
          </a:xfrm>
          <a:custGeom>
            <a:avLst/>
            <a:gdLst/>
            <a:ahLst/>
            <a:cxnLst/>
            <a:rect l="l" t="t" r="r" b="b"/>
            <a:pathLst>
              <a:path w="178434" h="2560954">
                <a:moveTo>
                  <a:pt x="177825" y="2560573"/>
                </a:moveTo>
                <a:lnTo>
                  <a:pt x="0" y="2560573"/>
                </a:lnTo>
                <a:lnTo>
                  <a:pt x="112255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70711" y="5277611"/>
            <a:ext cx="1508633" cy="3657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6908" y="1124711"/>
            <a:ext cx="3031490" cy="399415"/>
          </a:xfrm>
          <a:custGeom>
            <a:avLst/>
            <a:gdLst/>
            <a:ahLst/>
            <a:cxnLst/>
            <a:rect l="l" t="t" r="r" b="b"/>
            <a:pathLst>
              <a:path w="3031490" h="399415">
                <a:moveTo>
                  <a:pt x="0" y="399288"/>
                </a:moveTo>
                <a:lnTo>
                  <a:pt x="3031236" y="399288"/>
                </a:lnTo>
                <a:lnTo>
                  <a:pt x="30312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9315" y="1170686"/>
            <a:ext cx="2450211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676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2697" y="549859"/>
            <a:ext cx="5239004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823" y="1866138"/>
            <a:ext cx="7188834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&lt;div&gt;My First</a:t>
            </a:r>
            <a:r>
              <a:rPr sz="2000" spc="-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908" y="1124711"/>
            <a:ext cx="3031490" cy="399415"/>
          </a:xfrm>
          <a:custGeom>
            <a:avLst/>
            <a:gdLst/>
            <a:ahLst/>
            <a:cxnLst/>
            <a:rect l="l" t="t" r="r" b="b"/>
            <a:pathLst>
              <a:path w="3031490" h="399415">
                <a:moveTo>
                  <a:pt x="0" y="399288"/>
                </a:moveTo>
                <a:lnTo>
                  <a:pt x="3031236" y="399288"/>
                </a:lnTo>
                <a:lnTo>
                  <a:pt x="30312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9315" y="1170686"/>
            <a:ext cx="24502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3714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436" y="2934335"/>
            <a:ext cx="3351784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5896" y="2934335"/>
            <a:ext cx="1628775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95136" y="2934335"/>
            <a:ext cx="461175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6436" y="3226892"/>
            <a:ext cx="3139186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6436" y="3748404"/>
            <a:ext cx="3056636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56436" y="4269613"/>
            <a:ext cx="3509010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2869" y="4269613"/>
            <a:ext cx="249936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37836" y="4269613"/>
            <a:ext cx="2207894" cy="36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6436" y="2130247"/>
            <a:ext cx="3204464" cy="7318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35176" y="4850333"/>
            <a:ext cx="25863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00"/>
                </a:solidFill>
              </a:rPr>
              <a:t>@Component()</a:t>
            </a: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3935520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2697" y="549859"/>
            <a:ext cx="5239004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5823" y="1866138"/>
            <a:ext cx="185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6705" y="2202942"/>
            <a:ext cx="3264535" cy="330835"/>
          </a:xfrm>
          <a:prstGeom prst="rect">
            <a:avLst/>
          </a:prstGeom>
          <a:ln w="25907">
            <a:solidFill>
              <a:srgbClr val="B3B3B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0960">
              <a:lnSpc>
                <a:spcPts val="2250"/>
              </a:lnSpc>
            </a:pPr>
            <a:r>
              <a:rPr sz="2000" spc="-5" dirty="0">
                <a:latin typeface="Courier New"/>
                <a:cs typeface="Courier New"/>
              </a:rPr>
              <a:t>selector: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823" y="2475433"/>
            <a:ext cx="7188834" cy="2770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template: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&lt;div&gt;&lt;h1&gt;{{pageTitle}}&lt;/h1&gt;</a:t>
            </a:r>
            <a:endParaRPr sz="2000">
              <a:latin typeface="Courier New"/>
              <a:cs typeface="Courier New"/>
            </a:endParaRPr>
          </a:p>
          <a:p>
            <a:pPr marL="12319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&lt;div&gt;My First</a:t>
            </a:r>
            <a:r>
              <a:rPr sz="2000" spc="-20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Component&lt;/div&gt;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export class AppComponent</a:t>
            </a:r>
            <a:r>
              <a:rPr sz="2000" spc="-10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pageTitle: string </a:t>
            </a: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=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'Acme Product</a:t>
            </a:r>
            <a:r>
              <a:rPr sz="2000" spc="5" dirty="0">
                <a:solidFill>
                  <a:srgbClr val="A6A6A6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6A6A6"/>
                </a:solidFill>
                <a:latin typeface="Courier New"/>
                <a:cs typeface="Courier New"/>
              </a:rPr>
              <a:t>Management';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A6A6A6"/>
                </a:solidFill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6705" y="2533650"/>
            <a:ext cx="5255260" cy="1428115"/>
          </a:xfrm>
          <a:custGeom>
            <a:avLst/>
            <a:gdLst/>
            <a:ahLst/>
            <a:cxnLst/>
            <a:rect l="l" t="t" r="r" b="b"/>
            <a:pathLst>
              <a:path w="5255260" h="1428114">
                <a:moveTo>
                  <a:pt x="0" y="1427988"/>
                </a:moveTo>
                <a:lnTo>
                  <a:pt x="5254752" y="1427988"/>
                </a:lnTo>
                <a:lnTo>
                  <a:pt x="5254752" y="0"/>
                </a:lnTo>
                <a:lnTo>
                  <a:pt x="0" y="0"/>
                </a:lnTo>
                <a:lnTo>
                  <a:pt x="0" y="1427988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76705" y="2202942"/>
            <a:ext cx="3264535" cy="330835"/>
          </a:xfrm>
          <a:custGeom>
            <a:avLst/>
            <a:gdLst/>
            <a:ahLst/>
            <a:cxnLst/>
            <a:rect l="l" t="t" r="r" b="b"/>
            <a:pathLst>
              <a:path w="3264535" h="330835">
                <a:moveTo>
                  <a:pt x="0" y="330708"/>
                </a:moveTo>
                <a:lnTo>
                  <a:pt x="3264408" y="330708"/>
                </a:lnTo>
                <a:lnTo>
                  <a:pt x="3264408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ln w="25908">
            <a:solidFill>
              <a:srgbClr val="B3B3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16873" y="2381250"/>
            <a:ext cx="3197860" cy="929640"/>
          </a:xfrm>
          <a:custGeom>
            <a:avLst/>
            <a:gdLst/>
            <a:ahLst/>
            <a:cxnLst/>
            <a:rect l="l" t="t" r="r" b="b"/>
            <a:pathLst>
              <a:path w="3197859" h="929639">
                <a:moveTo>
                  <a:pt x="0" y="929639"/>
                </a:moveTo>
                <a:lnTo>
                  <a:pt x="3197352" y="929639"/>
                </a:lnTo>
                <a:lnTo>
                  <a:pt x="3197352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16873" y="2381250"/>
            <a:ext cx="3197860" cy="929640"/>
          </a:xfrm>
          <a:custGeom>
            <a:avLst/>
            <a:gdLst/>
            <a:ahLst/>
            <a:cxnLst/>
            <a:rect l="l" t="t" r="r" b="b"/>
            <a:pathLst>
              <a:path w="3197859" h="929639">
                <a:moveTo>
                  <a:pt x="0" y="929639"/>
                </a:moveTo>
                <a:lnTo>
                  <a:pt x="3197352" y="929639"/>
                </a:lnTo>
                <a:lnTo>
                  <a:pt x="3197352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50428" y="2381250"/>
            <a:ext cx="0" cy="929640"/>
          </a:xfrm>
          <a:custGeom>
            <a:avLst/>
            <a:gdLst/>
            <a:ahLst/>
            <a:cxnLst/>
            <a:rect l="l" t="t" r="r" b="b"/>
            <a:pathLst>
              <a:path h="929639">
                <a:moveTo>
                  <a:pt x="0" y="0"/>
                </a:moveTo>
                <a:lnTo>
                  <a:pt x="0" y="92963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67734" y="2369692"/>
            <a:ext cx="4283075" cy="186055"/>
          </a:xfrm>
          <a:custGeom>
            <a:avLst/>
            <a:gdLst/>
            <a:ahLst/>
            <a:cxnLst/>
            <a:rect l="l" t="t" r="r" b="b"/>
            <a:pathLst>
              <a:path w="4283075" h="186055">
                <a:moveTo>
                  <a:pt x="4282694" y="185928"/>
                </a:moveTo>
                <a:lnTo>
                  <a:pt x="4016247" y="185928"/>
                </a:lnTo>
                <a:lnTo>
                  <a:pt x="0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37370" y="2479878"/>
            <a:ext cx="2614295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79103" y="2846197"/>
            <a:ext cx="2247392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516873" y="3509009"/>
            <a:ext cx="3197860" cy="733425"/>
          </a:xfrm>
          <a:custGeom>
            <a:avLst/>
            <a:gdLst/>
            <a:ahLst/>
            <a:cxnLst/>
            <a:rect l="l" t="t" r="r" b="b"/>
            <a:pathLst>
              <a:path w="3197859" h="733425">
                <a:moveTo>
                  <a:pt x="0" y="733044"/>
                </a:moveTo>
                <a:lnTo>
                  <a:pt x="3197352" y="733044"/>
                </a:lnTo>
                <a:lnTo>
                  <a:pt x="3197352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516873" y="3509009"/>
            <a:ext cx="3197860" cy="733425"/>
          </a:xfrm>
          <a:custGeom>
            <a:avLst/>
            <a:gdLst/>
            <a:ahLst/>
            <a:cxnLst/>
            <a:rect l="l" t="t" r="r" b="b"/>
            <a:pathLst>
              <a:path w="3197859" h="733425">
                <a:moveTo>
                  <a:pt x="0" y="733044"/>
                </a:moveTo>
                <a:lnTo>
                  <a:pt x="3197352" y="733044"/>
                </a:lnTo>
                <a:lnTo>
                  <a:pt x="3197352" y="0"/>
                </a:lnTo>
                <a:lnTo>
                  <a:pt x="0" y="0"/>
                </a:lnTo>
                <a:lnTo>
                  <a:pt x="0" y="733044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50428" y="3509009"/>
            <a:ext cx="0" cy="733425"/>
          </a:xfrm>
          <a:custGeom>
            <a:avLst/>
            <a:gdLst/>
            <a:ahLst/>
            <a:cxnLst/>
            <a:rect l="l" t="t" r="r" b="b"/>
            <a:pathLst>
              <a:path h="733425">
                <a:moveTo>
                  <a:pt x="0" y="0"/>
                </a:moveTo>
                <a:lnTo>
                  <a:pt x="0" y="733044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10934" y="3285490"/>
            <a:ext cx="2039620" cy="361315"/>
          </a:xfrm>
          <a:custGeom>
            <a:avLst/>
            <a:gdLst/>
            <a:ahLst/>
            <a:cxnLst/>
            <a:rect l="l" t="t" r="r" b="b"/>
            <a:pathLst>
              <a:path w="2039620" h="361314">
                <a:moveTo>
                  <a:pt x="2039492" y="360934"/>
                </a:moveTo>
                <a:lnTo>
                  <a:pt x="1773046" y="360934"/>
                </a:lnTo>
                <a:lnTo>
                  <a:pt x="0" y="0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172067" y="3692905"/>
            <a:ext cx="2058288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516873" y="4440173"/>
            <a:ext cx="3197860" cy="731520"/>
          </a:xfrm>
          <a:custGeom>
            <a:avLst/>
            <a:gdLst/>
            <a:ahLst/>
            <a:cxnLst/>
            <a:rect l="l" t="t" r="r" b="b"/>
            <a:pathLst>
              <a:path w="3197859" h="731520">
                <a:moveTo>
                  <a:pt x="0" y="731519"/>
                </a:moveTo>
                <a:lnTo>
                  <a:pt x="3197352" y="731519"/>
                </a:lnTo>
                <a:lnTo>
                  <a:pt x="3197352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16873" y="4440173"/>
            <a:ext cx="3197860" cy="731520"/>
          </a:xfrm>
          <a:custGeom>
            <a:avLst/>
            <a:gdLst/>
            <a:ahLst/>
            <a:cxnLst/>
            <a:rect l="l" t="t" r="r" b="b"/>
            <a:pathLst>
              <a:path w="3197859" h="731520">
                <a:moveTo>
                  <a:pt x="0" y="731519"/>
                </a:moveTo>
                <a:lnTo>
                  <a:pt x="3197352" y="731519"/>
                </a:lnTo>
                <a:lnTo>
                  <a:pt x="3197352" y="0"/>
                </a:lnTo>
                <a:lnTo>
                  <a:pt x="0" y="0"/>
                </a:lnTo>
                <a:lnTo>
                  <a:pt x="0" y="731519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250428" y="4440173"/>
            <a:ext cx="0" cy="731520"/>
          </a:xfrm>
          <a:custGeom>
            <a:avLst/>
            <a:gdLst/>
            <a:ahLst/>
            <a:cxnLst/>
            <a:rect l="l" t="t" r="r" b="b"/>
            <a:pathLst>
              <a:path h="731520">
                <a:moveTo>
                  <a:pt x="0" y="0"/>
                </a:moveTo>
                <a:lnTo>
                  <a:pt x="0" y="73151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11548" y="3084195"/>
            <a:ext cx="4239260" cy="1493520"/>
          </a:xfrm>
          <a:custGeom>
            <a:avLst/>
            <a:gdLst/>
            <a:ahLst/>
            <a:cxnLst/>
            <a:rect l="l" t="t" r="r" b="b"/>
            <a:pathLst>
              <a:path w="4239259" h="1493520">
                <a:moveTo>
                  <a:pt x="4238879" y="1493138"/>
                </a:moveTo>
                <a:lnTo>
                  <a:pt x="3972432" y="1493138"/>
                </a:lnTo>
                <a:lnTo>
                  <a:pt x="0" y="0"/>
                </a:lnTo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25634" y="4623815"/>
            <a:ext cx="1348104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490977" y="2743961"/>
            <a:ext cx="2036445" cy="416559"/>
          </a:xfrm>
          <a:custGeom>
            <a:avLst/>
            <a:gdLst/>
            <a:ahLst/>
            <a:cxnLst/>
            <a:rect l="l" t="t" r="r" b="b"/>
            <a:pathLst>
              <a:path w="2036445" h="416560">
                <a:moveTo>
                  <a:pt x="0" y="416051"/>
                </a:moveTo>
                <a:lnTo>
                  <a:pt x="2036064" y="416051"/>
                </a:lnTo>
                <a:lnTo>
                  <a:pt x="2036064" y="0"/>
                </a:lnTo>
                <a:lnTo>
                  <a:pt x="0" y="0"/>
                </a:lnTo>
                <a:lnTo>
                  <a:pt x="0" y="416051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21764" y="3108705"/>
            <a:ext cx="1457960" cy="1510665"/>
          </a:xfrm>
          <a:custGeom>
            <a:avLst/>
            <a:gdLst/>
            <a:ahLst/>
            <a:cxnLst/>
            <a:rect l="l" t="t" r="r" b="b"/>
            <a:pathLst>
              <a:path w="1457960" h="1510664">
                <a:moveTo>
                  <a:pt x="58038" y="1324991"/>
                </a:moveTo>
                <a:lnTo>
                  <a:pt x="0" y="1510284"/>
                </a:lnTo>
                <a:lnTo>
                  <a:pt x="183134" y="1445514"/>
                </a:lnTo>
                <a:lnTo>
                  <a:pt x="163097" y="1426210"/>
                </a:lnTo>
                <a:lnTo>
                  <a:pt x="121285" y="1426210"/>
                </a:lnTo>
                <a:lnTo>
                  <a:pt x="79629" y="1385951"/>
                </a:lnTo>
                <a:lnTo>
                  <a:pt x="99704" y="1365133"/>
                </a:lnTo>
                <a:lnTo>
                  <a:pt x="58038" y="1324991"/>
                </a:lnTo>
                <a:close/>
              </a:path>
              <a:path w="1457960" h="1510664">
                <a:moveTo>
                  <a:pt x="99704" y="1365133"/>
                </a:moveTo>
                <a:lnTo>
                  <a:pt x="79629" y="1385951"/>
                </a:lnTo>
                <a:lnTo>
                  <a:pt x="121285" y="1426210"/>
                </a:lnTo>
                <a:lnTo>
                  <a:pt x="141422" y="1405326"/>
                </a:lnTo>
                <a:lnTo>
                  <a:pt x="99704" y="1365133"/>
                </a:lnTo>
                <a:close/>
              </a:path>
              <a:path w="1457960" h="1510664">
                <a:moveTo>
                  <a:pt x="141422" y="1405326"/>
                </a:moveTo>
                <a:lnTo>
                  <a:pt x="121285" y="1426210"/>
                </a:lnTo>
                <a:lnTo>
                  <a:pt x="163097" y="1426210"/>
                </a:lnTo>
                <a:lnTo>
                  <a:pt x="141422" y="1405326"/>
                </a:lnTo>
                <a:close/>
              </a:path>
              <a:path w="1457960" h="1510664">
                <a:moveTo>
                  <a:pt x="1416177" y="0"/>
                </a:moveTo>
                <a:lnTo>
                  <a:pt x="99704" y="1365133"/>
                </a:lnTo>
                <a:lnTo>
                  <a:pt x="141422" y="1405326"/>
                </a:lnTo>
                <a:lnTo>
                  <a:pt x="1457833" y="40132"/>
                </a:lnTo>
                <a:lnTo>
                  <a:pt x="141617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516873" y="1238250"/>
            <a:ext cx="3197860" cy="944880"/>
          </a:xfrm>
          <a:custGeom>
            <a:avLst/>
            <a:gdLst/>
            <a:ahLst/>
            <a:cxnLst/>
            <a:rect l="l" t="t" r="r" b="b"/>
            <a:pathLst>
              <a:path w="3197859" h="944880">
                <a:moveTo>
                  <a:pt x="0" y="944879"/>
                </a:moveTo>
                <a:lnTo>
                  <a:pt x="3197352" y="944879"/>
                </a:lnTo>
                <a:lnTo>
                  <a:pt x="3197352" y="0"/>
                </a:lnTo>
                <a:lnTo>
                  <a:pt x="0" y="0"/>
                </a:lnTo>
                <a:lnTo>
                  <a:pt x="0" y="94487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16873" y="1238250"/>
            <a:ext cx="3197860" cy="944880"/>
          </a:xfrm>
          <a:custGeom>
            <a:avLst/>
            <a:gdLst/>
            <a:ahLst/>
            <a:cxnLst/>
            <a:rect l="l" t="t" r="r" b="b"/>
            <a:pathLst>
              <a:path w="3197859" h="944880">
                <a:moveTo>
                  <a:pt x="0" y="944879"/>
                </a:moveTo>
                <a:lnTo>
                  <a:pt x="3197352" y="944879"/>
                </a:lnTo>
                <a:lnTo>
                  <a:pt x="3197352" y="0"/>
                </a:lnTo>
                <a:lnTo>
                  <a:pt x="0" y="0"/>
                </a:lnTo>
                <a:lnTo>
                  <a:pt x="0" y="944879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50428" y="1238250"/>
            <a:ext cx="0" cy="944880"/>
          </a:xfrm>
          <a:custGeom>
            <a:avLst/>
            <a:gdLst/>
            <a:ahLst/>
            <a:cxnLst/>
            <a:rect l="l" t="t" r="r" b="b"/>
            <a:pathLst>
              <a:path h="944880">
                <a:moveTo>
                  <a:pt x="0" y="0"/>
                </a:moveTo>
                <a:lnTo>
                  <a:pt x="0" y="94487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185035" y="1415414"/>
            <a:ext cx="6065520" cy="632460"/>
          </a:xfrm>
          <a:custGeom>
            <a:avLst/>
            <a:gdLst/>
            <a:ahLst/>
            <a:cxnLst/>
            <a:rect l="l" t="t" r="r" b="b"/>
            <a:pathLst>
              <a:path w="6065520" h="632460">
                <a:moveTo>
                  <a:pt x="6065393" y="0"/>
                </a:moveTo>
                <a:lnTo>
                  <a:pt x="5798946" y="0"/>
                </a:lnTo>
                <a:lnTo>
                  <a:pt x="0" y="632079"/>
                </a:lnTo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14739" y="1344422"/>
            <a:ext cx="2085721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5615" y="1709877"/>
            <a:ext cx="1666240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6908" y="1124711"/>
            <a:ext cx="3031490" cy="399415"/>
          </a:xfrm>
          <a:custGeom>
            <a:avLst/>
            <a:gdLst/>
            <a:ahLst/>
            <a:cxnLst/>
            <a:rect l="l" t="t" r="r" b="b"/>
            <a:pathLst>
              <a:path w="3031490" h="399415">
                <a:moveTo>
                  <a:pt x="0" y="399288"/>
                </a:moveTo>
                <a:lnTo>
                  <a:pt x="3031236" y="399288"/>
                </a:lnTo>
                <a:lnTo>
                  <a:pt x="303123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69315" y="1170686"/>
            <a:ext cx="2450211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44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7202" y="519061"/>
            <a:ext cx="3230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Black"/>
                <a:cs typeface="Arial Black"/>
              </a:rPr>
              <a:t>Why</a:t>
            </a:r>
            <a:r>
              <a:rPr sz="3600" spc="-19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Angular?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3181" y="1296161"/>
            <a:ext cx="11574780" cy="2304415"/>
          </a:xfrm>
          <a:custGeom>
            <a:avLst/>
            <a:gdLst/>
            <a:ahLst/>
            <a:cxnLst/>
            <a:rect l="l" t="t" r="r" b="b"/>
            <a:pathLst>
              <a:path w="11574780" h="2304415">
                <a:moveTo>
                  <a:pt x="11344351" y="0"/>
                </a:moveTo>
                <a:lnTo>
                  <a:pt x="230428" y="0"/>
                </a:lnTo>
                <a:lnTo>
                  <a:pt x="183988" y="4681"/>
                </a:lnTo>
                <a:lnTo>
                  <a:pt x="140733" y="18107"/>
                </a:lnTo>
                <a:lnTo>
                  <a:pt x="101591" y="39352"/>
                </a:lnTo>
                <a:lnTo>
                  <a:pt x="67489" y="67489"/>
                </a:lnTo>
                <a:lnTo>
                  <a:pt x="39352" y="101591"/>
                </a:lnTo>
                <a:lnTo>
                  <a:pt x="18107" y="140733"/>
                </a:lnTo>
                <a:lnTo>
                  <a:pt x="4681" y="183988"/>
                </a:lnTo>
                <a:lnTo>
                  <a:pt x="0" y="230428"/>
                </a:lnTo>
                <a:lnTo>
                  <a:pt x="0" y="2073846"/>
                </a:lnTo>
                <a:lnTo>
                  <a:pt x="4681" y="2120287"/>
                </a:lnTo>
                <a:lnTo>
                  <a:pt x="18107" y="2163543"/>
                </a:lnTo>
                <a:lnTo>
                  <a:pt x="39352" y="2202687"/>
                </a:lnTo>
                <a:lnTo>
                  <a:pt x="67489" y="2236792"/>
                </a:lnTo>
                <a:lnTo>
                  <a:pt x="101591" y="2264931"/>
                </a:lnTo>
                <a:lnTo>
                  <a:pt x="140733" y="2286178"/>
                </a:lnTo>
                <a:lnTo>
                  <a:pt x="183988" y="2299606"/>
                </a:lnTo>
                <a:lnTo>
                  <a:pt x="230428" y="2304288"/>
                </a:lnTo>
                <a:lnTo>
                  <a:pt x="11344351" y="2304288"/>
                </a:lnTo>
                <a:lnTo>
                  <a:pt x="11390791" y="2299606"/>
                </a:lnTo>
                <a:lnTo>
                  <a:pt x="11434046" y="2286178"/>
                </a:lnTo>
                <a:lnTo>
                  <a:pt x="11473188" y="2264931"/>
                </a:lnTo>
                <a:lnTo>
                  <a:pt x="11507290" y="2236792"/>
                </a:lnTo>
                <a:lnTo>
                  <a:pt x="11535427" y="2202687"/>
                </a:lnTo>
                <a:lnTo>
                  <a:pt x="11556672" y="2163543"/>
                </a:lnTo>
                <a:lnTo>
                  <a:pt x="11570098" y="2120287"/>
                </a:lnTo>
                <a:lnTo>
                  <a:pt x="11574780" y="2073846"/>
                </a:lnTo>
                <a:lnTo>
                  <a:pt x="11574780" y="230428"/>
                </a:lnTo>
                <a:lnTo>
                  <a:pt x="11570098" y="183988"/>
                </a:lnTo>
                <a:lnTo>
                  <a:pt x="11556672" y="140733"/>
                </a:lnTo>
                <a:lnTo>
                  <a:pt x="11535427" y="101591"/>
                </a:lnTo>
                <a:lnTo>
                  <a:pt x="11507290" y="67489"/>
                </a:lnTo>
                <a:lnTo>
                  <a:pt x="11473188" y="39352"/>
                </a:lnTo>
                <a:lnTo>
                  <a:pt x="11434046" y="18107"/>
                </a:lnTo>
                <a:lnTo>
                  <a:pt x="11390791" y="4681"/>
                </a:lnTo>
                <a:lnTo>
                  <a:pt x="11344351" y="0"/>
                </a:lnTo>
                <a:close/>
              </a:path>
            </a:pathLst>
          </a:custGeom>
          <a:solidFill>
            <a:srgbClr val="F2F2F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3181" y="1296161"/>
            <a:ext cx="11574780" cy="2304415"/>
          </a:xfrm>
          <a:custGeom>
            <a:avLst/>
            <a:gdLst/>
            <a:ahLst/>
            <a:cxnLst/>
            <a:rect l="l" t="t" r="r" b="b"/>
            <a:pathLst>
              <a:path w="11574780" h="2304415">
                <a:moveTo>
                  <a:pt x="0" y="230428"/>
                </a:moveTo>
                <a:lnTo>
                  <a:pt x="4681" y="183988"/>
                </a:lnTo>
                <a:lnTo>
                  <a:pt x="18107" y="140733"/>
                </a:lnTo>
                <a:lnTo>
                  <a:pt x="39352" y="101591"/>
                </a:lnTo>
                <a:lnTo>
                  <a:pt x="67489" y="67489"/>
                </a:lnTo>
                <a:lnTo>
                  <a:pt x="101591" y="39352"/>
                </a:lnTo>
                <a:lnTo>
                  <a:pt x="140733" y="18107"/>
                </a:lnTo>
                <a:lnTo>
                  <a:pt x="183988" y="4681"/>
                </a:lnTo>
                <a:lnTo>
                  <a:pt x="230428" y="0"/>
                </a:lnTo>
                <a:lnTo>
                  <a:pt x="11344351" y="0"/>
                </a:lnTo>
                <a:lnTo>
                  <a:pt x="11390791" y="4681"/>
                </a:lnTo>
                <a:lnTo>
                  <a:pt x="11434046" y="18107"/>
                </a:lnTo>
                <a:lnTo>
                  <a:pt x="11473188" y="39352"/>
                </a:lnTo>
                <a:lnTo>
                  <a:pt x="11507290" y="67489"/>
                </a:lnTo>
                <a:lnTo>
                  <a:pt x="11535427" y="101591"/>
                </a:lnTo>
                <a:lnTo>
                  <a:pt x="11556672" y="140733"/>
                </a:lnTo>
                <a:lnTo>
                  <a:pt x="11570098" y="183988"/>
                </a:lnTo>
                <a:lnTo>
                  <a:pt x="11574780" y="230428"/>
                </a:lnTo>
                <a:lnTo>
                  <a:pt x="11574780" y="2073846"/>
                </a:lnTo>
                <a:lnTo>
                  <a:pt x="11570098" y="2120287"/>
                </a:lnTo>
                <a:lnTo>
                  <a:pt x="11556672" y="2163543"/>
                </a:lnTo>
                <a:lnTo>
                  <a:pt x="11535427" y="2202687"/>
                </a:lnTo>
                <a:lnTo>
                  <a:pt x="11507290" y="2236792"/>
                </a:lnTo>
                <a:lnTo>
                  <a:pt x="11473188" y="2264931"/>
                </a:lnTo>
                <a:lnTo>
                  <a:pt x="11434046" y="2286178"/>
                </a:lnTo>
                <a:lnTo>
                  <a:pt x="11390791" y="2299606"/>
                </a:lnTo>
                <a:lnTo>
                  <a:pt x="11344351" y="2304288"/>
                </a:lnTo>
                <a:lnTo>
                  <a:pt x="230428" y="2304288"/>
                </a:lnTo>
                <a:lnTo>
                  <a:pt x="183988" y="2299606"/>
                </a:lnTo>
                <a:lnTo>
                  <a:pt x="140733" y="2286178"/>
                </a:lnTo>
                <a:lnTo>
                  <a:pt x="101591" y="2264931"/>
                </a:lnTo>
                <a:lnTo>
                  <a:pt x="67489" y="2236792"/>
                </a:lnTo>
                <a:lnTo>
                  <a:pt x="39352" y="2202687"/>
                </a:lnTo>
                <a:lnTo>
                  <a:pt x="18107" y="2163543"/>
                </a:lnTo>
                <a:lnTo>
                  <a:pt x="4681" y="2120287"/>
                </a:lnTo>
                <a:lnTo>
                  <a:pt x="0" y="2073846"/>
                </a:lnTo>
                <a:lnTo>
                  <a:pt x="0" y="230428"/>
                </a:lnTo>
                <a:close/>
              </a:path>
            </a:pathLst>
          </a:custGeom>
          <a:ln w="25907">
            <a:solidFill>
              <a:srgbClr val="CDD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1508" y="1604010"/>
            <a:ext cx="1334630" cy="1690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582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5226" y="3600450"/>
            <a:ext cx="2807335" cy="2816860"/>
          </a:xfrm>
          <a:custGeom>
            <a:avLst/>
            <a:gdLst/>
            <a:ahLst/>
            <a:cxnLst/>
            <a:rect l="l" t="t" r="r" b="b"/>
            <a:pathLst>
              <a:path w="2807335" h="2816860">
                <a:moveTo>
                  <a:pt x="2807208" y="0"/>
                </a:moveTo>
                <a:lnTo>
                  <a:pt x="0" y="0"/>
                </a:lnTo>
                <a:lnTo>
                  <a:pt x="0" y="2521597"/>
                </a:lnTo>
                <a:lnTo>
                  <a:pt x="3857" y="2569408"/>
                </a:lnTo>
                <a:lnTo>
                  <a:pt x="15026" y="2614762"/>
                </a:lnTo>
                <a:lnTo>
                  <a:pt x="32899" y="2657054"/>
                </a:lnTo>
                <a:lnTo>
                  <a:pt x="56870" y="2695675"/>
                </a:lnTo>
                <a:lnTo>
                  <a:pt x="86331" y="2730020"/>
                </a:lnTo>
                <a:lnTo>
                  <a:pt x="120676" y="2759481"/>
                </a:lnTo>
                <a:lnTo>
                  <a:pt x="159297" y="2783452"/>
                </a:lnTo>
                <a:lnTo>
                  <a:pt x="201589" y="2801325"/>
                </a:lnTo>
                <a:lnTo>
                  <a:pt x="246943" y="2812494"/>
                </a:lnTo>
                <a:lnTo>
                  <a:pt x="294754" y="2816352"/>
                </a:lnTo>
                <a:lnTo>
                  <a:pt x="2512453" y="2816352"/>
                </a:lnTo>
                <a:lnTo>
                  <a:pt x="2560264" y="2812494"/>
                </a:lnTo>
                <a:lnTo>
                  <a:pt x="2605618" y="2801325"/>
                </a:lnTo>
                <a:lnTo>
                  <a:pt x="2647910" y="2783452"/>
                </a:lnTo>
                <a:lnTo>
                  <a:pt x="2686531" y="2759481"/>
                </a:lnTo>
                <a:lnTo>
                  <a:pt x="2720876" y="2730020"/>
                </a:lnTo>
                <a:lnTo>
                  <a:pt x="2750337" y="2695675"/>
                </a:lnTo>
                <a:lnTo>
                  <a:pt x="2774308" y="2657054"/>
                </a:lnTo>
                <a:lnTo>
                  <a:pt x="2792181" y="2614762"/>
                </a:lnTo>
                <a:lnTo>
                  <a:pt x="2803350" y="2569408"/>
                </a:lnTo>
                <a:lnTo>
                  <a:pt x="2807208" y="2521597"/>
                </a:lnTo>
                <a:lnTo>
                  <a:pt x="280720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5226" y="3600450"/>
            <a:ext cx="2807335" cy="2816860"/>
          </a:xfrm>
          <a:custGeom>
            <a:avLst/>
            <a:gdLst/>
            <a:ahLst/>
            <a:cxnLst/>
            <a:rect l="l" t="t" r="r" b="b"/>
            <a:pathLst>
              <a:path w="2807335" h="2816860">
                <a:moveTo>
                  <a:pt x="2512453" y="2816352"/>
                </a:moveTo>
                <a:lnTo>
                  <a:pt x="294754" y="2816352"/>
                </a:lnTo>
                <a:lnTo>
                  <a:pt x="246943" y="2812494"/>
                </a:lnTo>
                <a:lnTo>
                  <a:pt x="201589" y="2801325"/>
                </a:lnTo>
                <a:lnTo>
                  <a:pt x="159297" y="2783452"/>
                </a:lnTo>
                <a:lnTo>
                  <a:pt x="120676" y="2759481"/>
                </a:lnTo>
                <a:lnTo>
                  <a:pt x="86331" y="2730020"/>
                </a:lnTo>
                <a:lnTo>
                  <a:pt x="56870" y="2695675"/>
                </a:lnTo>
                <a:lnTo>
                  <a:pt x="32899" y="2657054"/>
                </a:lnTo>
                <a:lnTo>
                  <a:pt x="15026" y="2614762"/>
                </a:lnTo>
                <a:lnTo>
                  <a:pt x="3857" y="2569408"/>
                </a:lnTo>
                <a:lnTo>
                  <a:pt x="0" y="2521597"/>
                </a:lnTo>
                <a:lnTo>
                  <a:pt x="0" y="0"/>
                </a:lnTo>
                <a:lnTo>
                  <a:pt x="2807208" y="0"/>
                </a:lnTo>
                <a:lnTo>
                  <a:pt x="2807208" y="2521597"/>
                </a:lnTo>
                <a:lnTo>
                  <a:pt x="2803350" y="2569408"/>
                </a:lnTo>
                <a:lnTo>
                  <a:pt x="2792181" y="2614762"/>
                </a:lnTo>
                <a:lnTo>
                  <a:pt x="2774308" y="2657054"/>
                </a:lnTo>
                <a:lnTo>
                  <a:pt x="2750337" y="2695675"/>
                </a:lnTo>
                <a:lnTo>
                  <a:pt x="2720876" y="2730020"/>
                </a:lnTo>
                <a:lnTo>
                  <a:pt x="2686531" y="2759481"/>
                </a:lnTo>
                <a:lnTo>
                  <a:pt x="2647910" y="2783452"/>
                </a:lnTo>
                <a:lnTo>
                  <a:pt x="2605618" y="2801325"/>
                </a:lnTo>
                <a:lnTo>
                  <a:pt x="2560264" y="2812494"/>
                </a:lnTo>
                <a:lnTo>
                  <a:pt x="2512453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01388" y="3730015"/>
            <a:ext cx="193357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2755" marR="5080" indent="-440690">
              <a:lnSpc>
                <a:spcPts val="3030"/>
              </a:lnSpc>
              <a:spcBef>
                <a:spcPts val="470"/>
              </a:spcBef>
            </a:pP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45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8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-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e  </a:t>
            </a:r>
            <a:r>
              <a:rPr sz="2800" spc="85" dirty="0">
                <a:solidFill>
                  <a:srgbClr val="FFFFFF"/>
                </a:solidFill>
                <a:latin typeface="Verdana"/>
                <a:cs typeface="Verdana"/>
              </a:rPr>
              <a:t>HTML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62691" y="1604010"/>
            <a:ext cx="1753171" cy="169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7797" y="1604010"/>
            <a:ext cx="2443480" cy="1690370"/>
          </a:xfrm>
          <a:custGeom>
            <a:avLst/>
            <a:gdLst/>
            <a:ahLst/>
            <a:cxnLst/>
            <a:rect l="l" t="t" r="r" b="b"/>
            <a:pathLst>
              <a:path w="2443479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3960" y="0"/>
                </a:lnTo>
                <a:lnTo>
                  <a:pt x="2318891" y="6037"/>
                </a:lnTo>
                <a:lnTo>
                  <a:pt x="2359264" y="23074"/>
                </a:lnTo>
                <a:lnTo>
                  <a:pt x="2393470" y="49501"/>
                </a:lnTo>
                <a:lnTo>
                  <a:pt x="2419897" y="83707"/>
                </a:lnTo>
                <a:lnTo>
                  <a:pt x="2436934" y="124080"/>
                </a:lnTo>
                <a:lnTo>
                  <a:pt x="2442972" y="169011"/>
                </a:lnTo>
                <a:lnTo>
                  <a:pt x="2442972" y="1521104"/>
                </a:lnTo>
                <a:lnTo>
                  <a:pt x="2436934" y="1566035"/>
                </a:lnTo>
                <a:lnTo>
                  <a:pt x="2419897" y="1606408"/>
                </a:lnTo>
                <a:lnTo>
                  <a:pt x="2393470" y="1640614"/>
                </a:lnTo>
                <a:lnTo>
                  <a:pt x="2359264" y="1667041"/>
                </a:lnTo>
                <a:lnTo>
                  <a:pt x="2318891" y="1684078"/>
                </a:lnTo>
                <a:lnTo>
                  <a:pt x="2273960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17797" y="3600450"/>
            <a:ext cx="2443480" cy="2816860"/>
          </a:xfrm>
          <a:custGeom>
            <a:avLst/>
            <a:gdLst/>
            <a:ahLst/>
            <a:cxnLst/>
            <a:rect l="l" t="t" r="r" b="b"/>
            <a:pathLst>
              <a:path w="2443479" h="2816860">
                <a:moveTo>
                  <a:pt x="2442972" y="0"/>
                </a:moveTo>
                <a:lnTo>
                  <a:pt x="0" y="0"/>
                </a:lnTo>
                <a:lnTo>
                  <a:pt x="0" y="2559837"/>
                </a:lnTo>
                <a:lnTo>
                  <a:pt x="4132" y="2605946"/>
                </a:lnTo>
                <a:lnTo>
                  <a:pt x="16048" y="2649343"/>
                </a:lnTo>
                <a:lnTo>
                  <a:pt x="35021" y="2689304"/>
                </a:lnTo>
                <a:lnTo>
                  <a:pt x="60329" y="2725106"/>
                </a:lnTo>
                <a:lnTo>
                  <a:pt x="91245" y="2756022"/>
                </a:lnTo>
                <a:lnTo>
                  <a:pt x="127047" y="2781330"/>
                </a:lnTo>
                <a:lnTo>
                  <a:pt x="167008" y="2800303"/>
                </a:lnTo>
                <a:lnTo>
                  <a:pt x="210405" y="2812219"/>
                </a:lnTo>
                <a:lnTo>
                  <a:pt x="256514" y="2816352"/>
                </a:lnTo>
                <a:lnTo>
                  <a:pt x="2186457" y="2816352"/>
                </a:lnTo>
                <a:lnTo>
                  <a:pt x="2232566" y="2812219"/>
                </a:lnTo>
                <a:lnTo>
                  <a:pt x="2275963" y="2800303"/>
                </a:lnTo>
                <a:lnTo>
                  <a:pt x="2315924" y="2781330"/>
                </a:lnTo>
                <a:lnTo>
                  <a:pt x="2351726" y="2756022"/>
                </a:lnTo>
                <a:lnTo>
                  <a:pt x="2382642" y="2725106"/>
                </a:lnTo>
                <a:lnTo>
                  <a:pt x="2407950" y="2689304"/>
                </a:lnTo>
                <a:lnTo>
                  <a:pt x="2426923" y="2649343"/>
                </a:lnTo>
                <a:lnTo>
                  <a:pt x="2438839" y="2605946"/>
                </a:lnTo>
                <a:lnTo>
                  <a:pt x="2442972" y="2559837"/>
                </a:lnTo>
                <a:lnTo>
                  <a:pt x="2442972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17797" y="3600450"/>
            <a:ext cx="2443480" cy="2816860"/>
          </a:xfrm>
          <a:custGeom>
            <a:avLst/>
            <a:gdLst/>
            <a:ahLst/>
            <a:cxnLst/>
            <a:rect l="l" t="t" r="r" b="b"/>
            <a:pathLst>
              <a:path w="2443479" h="2816860">
                <a:moveTo>
                  <a:pt x="2186457" y="2816352"/>
                </a:moveTo>
                <a:lnTo>
                  <a:pt x="256514" y="2816352"/>
                </a:lnTo>
                <a:lnTo>
                  <a:pt x="210405" y="2812219"/>
                </a:lnTo>
                <a:lnTo>
                  <a:pt x="167008" y="2800303"/>
                </a:lnTo>
                <a:lnTo>
                  <a:pt x="127047" y="2781330"/>
                </a:lnTo>
                <a:lnTo>
                  <a:pt x="91245" y="2756022"/>
                </a:lnTo>
                <a:lnTo>
                  <a:pt x="60329" y="2725106"/>
                </a:lnTo>
                <a:lnTo>
                  <a:pt x="35021" y="2689304"/>
                </a:lnTo>
                <a:lnTo>
                  <a:pt x="16048" y="2649343"/>
                </a:lnTo>
                <a:lnTo>
                  <a:pt x="4132" y="2605946"/>
                </a:lnTo>
                <a:lnTo>
                  <a:pt x="0" y="2559837"/>
                </a:lnTo>
                <a:lnTo>
                  <a:pt x="0" y="0"/>
                </a:lnTo>
                <a:lnTo>
                  <a:pt x="2442972" y="0"/>
                </a:lnTo>
                <a:lnTo>
                  <a:pt x="2442972" y="2559837"/>
                </a:lnTo>
                <a:lnTo>
                  <a:pt x="2438839" y="2605946"/>
                </a:lnTo>
                <a:lnTo>
                  <a:pt x="2426923" y="2649343"/>
                </a:lnTo>
                <a:lnTo>
                  <a:pt x="2407950" y="2689304"/>
                </a:lnTo>
                <a:lnTo>
                  <a:pt x="2382642" y="2725106"/>
                </a:lnTo>
                <a:lnTo>
                  <a:pt x="2351726" y="2756022"/>
                </a:lnTo>
                <a:lnTo>
                  <a:pt x="2315924" y="2781330"/>
                </a:lnTo>
                <a:lnTo>
                  <a:pt x="2275963" y="2800303"/>
                </a:lnTo>
                <a:lnTo>
                  <a:pt x="2232566" y="2812219"/>
                </a:lnTo>
                <a:lnTo>
                  <a:pt x="2186457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37977" y="3730015"/>
            <a:ext cx="1599565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ctr">
              <a:lnSpc>
                <a:spcPts val="3030"/>
              </a:lnSpc>
              <a:spcBef>
                <a:spcPts val="470"/>
              </a:spcBef>
            </a:pPr>
            <a:r>
              <a:rPr sz="2800" spc="16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800" spc="4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800" spc="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l  </a:t>
            </a:r>
            <a:r>
              <a:rPr sz="2800" spc="-5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800" spc="4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18744" y="1604010"/>
            <a:ext cx="2216226" cy="16901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04609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04609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444496" y="0"/>
                </a:moveTo>
                <a:lnTo>
                  <a:pt x="0" y="0"/>
                </a:lnTo>
                <a:lnTo>
                  <a:pt x="0" y="2559685"/>
                </a:lnTo>
                <a:lnTo>
                  <a:pt x="4135" y="2605822"/>
                </a:lnTo>
                <a:lnTo>
                  <a:pt x="16058" y="2649246"/>
                </a:lnTo>
                <a:lnTo>
                  <a:pt x="35044" y="2689231"/>
                </a:lnTo>
                <a:lnTo>
                  <a:pt x="60368" y="2725053"/>
                </a:lnTo>
                <a:lnTo>
                  <a:pt x="91305" y="2755988"/>
                </a:lnTo>
                <a:lnTo>
                  <a:pt x="127129" y="2781310"/>
                </a:lnTo>
                <a:lnTo>
                  <a:pt x="167117" y="2800294"/>
                </a:lnTo>
                <a:lnTo>
                  <a:pt x="210541" y="2812216"/>
                </a:lnTo>
                <a:lnTo>
                  <a:pt x="256679" y="2816352"/>
                </a:lnTo>
                <a:lnTo>
                  <a:pt x="2187829" y="2816352"/>
                </a:lnTo>
                <a:lnTo>
                  <a:pt x="2233966" y="2812216"/>
                </a:lnTo>
                <a:lnTo>
                  <a:pt x="2277390" y="2800294"/>
                </a:lnTo>
                <a:lnTo>
                  <a:pt x="2317375" y="2781310"/>
                </a:lnTo>
                <a:lnTo>
                  <a:pt x="2353197" y="2755988"/>
                </a:lnTo>
                <a:lnTo>
                  <a:pt x="2384132" y="2725053"/>
                </a:lnTo>
                <a:lnTo>
                  <a:pt x="2409454" y="2689231"/>
                </a:lnTo>
                <a:lnTo>
                  <a:pt x="2428438" y="2649246"/>
                </a:lnTo>
                <a:lnTo>
                  <a:pt x="2440360" y="2605822"/>
                </a:lnTo>
                <a:lnTo>
                  <a:pt x="2444496" y="2559685"/>
                </a:lnTo>
                <a:lnTo>
                  <a:pt x="2444496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4609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187829" y="2816352"/>
                </a:moveTo>
                <a:lnTo>
                  <a:pt x="256679" y="2816352"/>
                </a:lnTo>
                <a:lnTo>
                  <a:pt x="210541" y="2812216"/>
                </a:lnTo>
                <a:lnTo>
                  <a:pt x="167117" y="2800294"/>
                </a:lnTo>
                <a:lnTo>
                  <a:pt x="127129" y="2781310"/>
                </a:lnTo>
                <a:lnTo>
                  <a:pt x="91305" y="2755988"/>
                </a:lnTo>
                <a:lnTo>
                  <a:pt x="60368" y="2725053"/>
                </a:lnTo>
                <a:lnTo>
                  <a:pt x="35044" y="2689231"/>
                </a:lnTo>
                <a:lnTo>
                  <a:pt x="16058" y="2649246"/>
                </a:lnTo>
                <a:lnTo>
                  <a:pt x="4135" y="2605822"/>
                </a:lnTo>
                <a:lnTo>
                  <a:pt x="0" y="2559685"/>
                </a:lnTo>
                <a:lnTo>
                  <a:pt x="0" y="0"/>
                </a:lnTo>
                <a:lnTo>
                  <a:pt x="2444496" y="0"/>
                </a:lnTo>
                <a:lnTo>
                  <a:pt x="2444496" y="2559685"/>
                </a:lnTo>
                <a:lnTo>
                  <a:pt x="2440360" y="2605822"/>
                </a:lnTo>
                <a:lnTo>
                  <a:pt x="2428438" y="2649246"/>
                </a:lnTo>
                <a:lnTo>
                  <a:pt x="2409454" y="2689231"/>
                </a:lnTo>
                <a:lnTo>
                  <a:pt x="2384132" y="2725053"/>
                </a:lnTo>
                <a:lnTo>
                  <a:pt x="2353197" y="2755988"/>
                </a:lnTo>
                <a:lnTo>
                  <a:pt x="2317375" y="2781310"/>
                </a:lnTo>
                <a:lnTo>
                  <a:pt x="2277390" y="2800294"/>
                </a:lnTo>
                <a:lnTo>
                  <a:pt x="2233966" y="2812216"/>
                </a:lnTo>
                <a:lnTo>
                  <a:pt x="2187829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713225" y="3730015"/>
            <a:ext cx="1827530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indent="172085">
              <a:lnSpc>
                <a:spcPts val="3030"/>
              </a:lnSpc>
              <a:spcBef>
                <a:spcPts val="470"/>
              </a:spcBef>
            </a:pP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Modular  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2800" spc="-2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FFFFF"/>
                </a:solidFill>
                <a:latin typeface="Verdana"/>
                <a:cs typeface="Verdana"/>
              </a:rPr>
              <a:t>Design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375190" y="1604010"/>
            <a:ext cx="1880006" cy="1690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92945" y="1604010"/>
            <a:ext cx="2444750" cy="1690370"/>
          </a:xfrm>
          <a:custGeom>
            <a:avLst/>
            <a:gdLst/>
            <a:ahLst/>
            <a:cxnLst/>
            <a:rect l="l" t="t" r="r" b="b"/>
            <a:pathLst>
              <a:path w="244475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275484" y="0"/>
                </a:lnTo>
                <a:lnTo>
                  <a:pt x="2320415" y="6037"/>
                </a:lnTo>
                <a:lnTo>
                  <a:pt x="2360788" y="23074"/>
                </a:lnTo>
                <a:lnTo>
                  <a:pt x="2394994" y="49501"/>
                </a:lnTo>
                <a:lnTo>
                  <a:pt x="2421421" y="83707"/>
                </a:lnTo>
                <a:lnTo>
                  <a:pt x="2438458" y="124080"/>
                </a:lnTo>
                <a:lnTo>
                  <a:pt x="2444496" y="169011"/>
                </a:lnTo>
                <a:lnTo>
                  <a:pt x="2444496" y="1521104"/>
                </a:lnTo>
                <a:lnTo>
                  <a:pt x="2438458" y="1566035"/>
                </a:lnTo>
                <a:lnTo>
                  <a:pt x="2421421" y="1606408"/>
                </a:lnTo>
                <a:lnTo>
                  <a:pt x="2394994" y="1640614"/>
                </a:lnTo>
                <a:lnTo>
                  <a:pt x="2360788" y="1667041"/>
                </a:lnTo>
                <a:lnTo>
                  <a:pt x="2320415" y="1684078"/>
                </a:lnTo>
                <a:lnTo>
                  <a:pt x="2275484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92945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444496" y="0"/>
                </a:moveTo>
                <a:lnTo>
                  <a:pt x="0" y="0"/>
                </a:lnTo>
                <a:lnTo>
                  <a:pt x="0" y="2559685"/>
                </a:lnTo>
                <a:lnTo>
                  <a:pt x="4135" y="2605822"/>
                </a:lnTo>
                <a:lnTo>
                  <a:pt x="16058" y="2649246"/>
                </a:lnTo>
                <a:lnTo>
                  <a:pt x="35044" y="2689231"/>
                </a:lnTo>
                <a:lnTo>
                  <a:pt x="60368" y="2725053"/>
                </a:lnTo>
                <a:lnTo>
                  <a:pt x="91305" y="2755988"/>
                </a:lnTo>
                <a:lnTo>
                  <a:pt x="127129" y="2781310"/>
                </a:lnTo>
                <a:lnTo>
                  <a:pt x="167117" y="2800294"/>
                </a:lnTo>
                <a:lnTo>
                  <a:pt x="210541" y="2812216"/>
                </a:lnTo>
                <a:lnTo>
                  <a:pt x="256679" y="2816352"/>
                </a:lnTo>
                <a:lnTo>
                  <a:pt x="2187829" y="2816352"/>
                </a:lnTo>
                <a:lnTo>
                  <a:pt x="2233966" y="2812216"/>
                </a:lnTo>
                <a:lnTo>
                  <a:pt x="2277390" y="2800294"/>
                </a:lnTo>
                <a:lnTo>
                  <a:pt x="2317375" y="2781310"/>
                </a:lnTo>
                <a:lnTo>
                  <a:pt x="2353197" y="2755988"/>
                </a:lnTo>
                <a:lnTo>
                  <a:pt x="2384132" y="2725053"/>
                </a:lnTo>
                <a:lnTo>
                  <a:pt x="2409454" y="2689231"/>
                </a:lnTo>
                <a:lnTo>
                  <a:pt x="2428438" y="2649246"/>
                </a:lnTo>
                <a:lnTo>
                  <a:pt x="2440360" y="2605822"/>
                </a:lnTo>
                <a:lnTo>
                  <a:pt x="2444496" y="2559685"/>
                </a:lnTo>
                <a:lnTo>
                  <a:pt x="2444496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92945" y="3600450"/>
            <a:ext cx="2444750" cy="2816860"/>
          </a:xfrm>
          <a:custGeom>
            <a:avLst/>
            <a:gdLst/>
            <a:ahLst/>
            <a:cxnLst/>
            <a:rect l="l" t="t" r="r" b="b"/>
            <a:pathLst>
              <a:path w="2444750" h="2816860">
                <a:moveTo>
                  <a:pt x="2187829" y="2816352"/>
                </a:moveTo>
                <a:lnTo>
                  <a:pt x="256679" y="2816352"/>
                </a:lnTo>
                <a:lnTo>
                  <a:pt x="210541" y="2812216"/>
                </a:lnTo>
                <a:lnTo>
                  <a:pt x="167117" y="2800294"/>
                </a:lnTo>
                <a:lnTo>
                  <a:pt x="127129" y="2781310"/>
                </a:lnTo>
                <a:lnTo>
                  <a:pt x="91305" y="2755988"/>
                </a:lnTo>
                <a:lnTo>
                  <a:pt x="60368" y="2725053"/>
                </a:lnTo>
                <a:lnTo>
                  <a:pt x="35044" y="2689231"/>
                </a:lnTo>
                <a:lnTo>
                  <a:pt x="16058" y="2649246"/>
                </a:lnTo>
                <a:lnTo>
                  <a:pt x="4135" y="2605822"/>
                </a:lnTo>
                <a:lnTo>
                  <a:pt x="0" y="2559685"/>
                </a:lnTo>
                <a:lnTo>
                  <a:pt x="0" y="0"/>
                </a:lnTo>
                <a:lnTo>
                  <a:pt x="2444496" y="0"/>
                </a:lnTo>
                <a:lnTo>
                  <a:pt x="2444496" y="2559685"/>
                </a:lnTo>
                <a:lnTo>
                  <a:pt x="2440360" y="2605822"/>
                </a:lnTo>
                <a:lnTo>
                  <a:pt x="2428438" y="2649246"/>
                </a:lnTo>
                <a:lnTo>
                  <a:pt x="2409454" y="2689231"/>
                </a:lnTo>
                <a:lnTo>
                  <a:pt x="2384132" y="2725053"/>
                </a:lnTo>
                <a:lnTo>
                  <a:pt x="2353197" y="2755988"/>
                </a:lnTo>
                <a:lnTo>
                  <a:pt x="2317375" y="2781310"/>
                </a:lnTo>
                <a:lnTo>
                  <a:pt x="2277390" y="2800294"/>
                </a:lnTo>
                <a:lnTo>
                  <a:pt x="2233966" y="2812216"/>
                </a:lnTo>
                <a:lnTo>
                  <a:pt x="2187829" y="2816352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448436" y="3730015"/>
            <a:ext cx="1732914" cy="11671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207010">
              <a:lnSpc>
                <a:spcPct val="90400"/>
              </a:lnSpc>
              <a:spcBef>
                <a:spcPts val="415"/>
              </a:spcBef>
            </a:pPr>
            <a:r>
              <a:rPr sz="2800" dirty="0">
                <a:solidFill>
                  <a:srgbClr val="FFFFFF"/>
                </a:solidFill>
                <a:latin typeface="Verdana"/>
                <a:cs typeface="Verdana"/>
              </a:rPr>
              <a:t>Built-in  </a:t>
            </a:r>
            <a:r>
              <a:rPr sz="2800" spc="25" dirty="0">
                <a:solidFill>
                  <a:srgbClr val="FFFFFF"/>
                </a:solidFill>
                <a:latin typeface="Verdana"/>
                <a:cs typeface="Verdana"/>
              </a:rPr>
              <a:t>Ba</a:t>
            </a:r>
            <a:r>
              <a:rPr sz="2800" spc="1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800" spc="-9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2800" spc="-135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800" spc="9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Integration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9166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EF5A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6002" y="2013153"/>
            <a:ext cx="6895719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6002" y="2379598"/>
            <a:ext cx="4080255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83197" y="2972435"/>
            <a:ext cx="1715643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83302" y="2947542"/>
            <a:ext cx="112268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EF5A28"/>
                </a:solidFill>
              </a:rPr>
              <a:t>import</a:t>
            </a:r>
          </a:p>
        </p:txBody>
      </p:sp>
      <p:sp>
        <p:nvSpPr>
          <p:cNvPr id="8" name="object 8"/>
          <p:cNvSpPr/>
          <p:nvPr/>
        </p:nvSpPr>
        <p:spPr>
          <a:xfrm>
            <a:off x="6283197" y="3567048"/>
            <a:ext cx="5679821" cy="3657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6002" y="3934333"/>
            <a:ext cx="4107179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002" y="4528388"/>
            <a:ext cx="3102863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43671" y="4528388"/>
            <a:ext cx="249935" cy="366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168640" y="4528388"/>
            <a:ext cx="2785236" cy="366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814557" y="4528388"/>
            <a:ext cx="918209" cy="3660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96002" y="4894834"/>
            <a:ext cx="1978152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94321" y="4894834"/>
            <a:ext cx="2777362" cy="3657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5067" y="1813560"/>
            <a:ext cx="2641092" cy="3645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61029" y="549859"/>
            <a:ext cx="6047105" cy="54894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8772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3302" y="2284603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index.html</a:t>
            </a:r>
          </a:p>
        </p:txBody>
      </p:sp>
      <p:sp>
        <p:nvSpPr>
          <p:cNvPr id="5" name="object 5"/>
          <p:cNvSpPr/>
          <p:nvPr/>
        </p:nvSpPr>
        <p:spPr>
          <a:xfrm>
            <a:off x="7013193" y="2309495"/>
            <a:ext cx="4951349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6002" y="2676779"/>
            <a:ext cx="1867027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6002" y="3270834"/>
            <a:ext cx="6102858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6002" y="3637153"/>
            <a:ext cx="1867027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6002" y="4231513"/>
            <a:ext cx="6016117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6002" y="4596968"/>
            <a:ext cx="6097524" cy="3660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66700" y="2264664"/>
            <a:ext cx="4116324" cy="2743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45664" y="549859"/>
            <a:ext cx="7049770" cy="5489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8899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8105" y="549859"/>
            <a:ext cx="5561838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068" y="1725167"/>
            <a:ext cx="2539365" cy="402590"/>
          </a:xfrm>
          <a:custGeom>
            <a:avLst/>
            <a:gdLst/>
            <a:ahLst/>
            <a:cxnLst/>
            <a:rect l="l" t="t" r="r" b="b"/>
            <a:pathLst>
              <a:path w="2539365" h="402589">
                <a:moveTo>
                  <a:pt x="0" y="402336"/>
                </a:moveTo>
                <a:lnTo>
                  <a:pt x="2538984" y="402336"/>
                </a:lnTo>
                <a:lnTo>
                  <a:pt x="2538984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0476" y="1773935"/>
            <a:ext cx="1477264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068" y="2129027"/>
            <a:ext cx="5323840" cy="984885"/>
          </a:xfrm>
          <a:custGeom>
            <a:avLst/>
            <a:gdLst/>
            <a:ahLst/>
            <a:cxnLst/>
            <a:rect l="l" t="t" r="r" b="b"/>
            <a:pathLst>
              <a:path w="5323840" h="984885">
                <a:moveTo>
                  <a:pt x="0" y="984503"/>
                </a:moveTo>
                <a:lnTo>
                  <a:pt x="5323332" y="984503"/>
                </a:lnTo>
                <a:lnTo>
                  <a:pt x="5323332" y="0"/>
                </a:lnTo>
                <a:lnTo>
                  <a:pt x="0" y="0"/>
                </a:lnTo>
                <a:lnTo>
                  <a:pt x="0" y="984503"/>
                </a:lnTo>
                <a:close/>
              </a:path>
            </a:pathLst>
          </a:custGeom>
          <a:ln w="12192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1678" y="2165045"/>
            <a:ext cx="2887345" cy="8813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  <a:p>
            <a:pPr marL="155575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&lt;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&gt;&lt;/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pm-root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&lt;/</a:t>
            </a:r>
            <a:r>
              <a:rPr sz="1850" spc="10" dirty="0">
                <a:solidFill>
                  <a:srgbClr val="800000"/>
                </a:solidFill>
                <a:latin typeface="Courier New"/>
                <a:cs typeface="Courier New"/>
              </a:rPr>
              <a:t>body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&gt;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5752" y="2127504"/>
            <a:ext cx="6484620" cy="3857625"/>
          </a:xfrm>
          <a:custGeom>
            <a:avLst/>
            <a:gdLst/>
            <a:ahLst/>
            <a:cxnLst/>
            <a:rect l="l" t="t" r="r" b="b"/>
            <a:pathLst>
              <a:path w="6484620" h="3857625">
                <a:moveTo>
                  <a:pt x="0" y="3857244"/>
                </a:moveTo>
                <a:lnTo>
                  <a:pt x="6484620" y="3857244"/>
                </a:lnTo>
                <a:lnTo>
                  <a:pt x="6484620" y="0"/>
                </a:lnTo>
                <a:lnTo>
                  <a:pt x="0" y="0"/>
                </a:lnTo>
                <a:lnTo>
                  <a:pt x="0" y="3857244"/>
                </a:lnTo>
                <a:close/>
              </a:path>
            </a:pathLst>
          </a:custGeom>
          <a:ln w="12192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44971" y="2163571"/>
            <a:ext cx="6031865" cy="1164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1850" spc="10" dirty="0">
                <a:latin typeface="Courier New"/>
                <a:cs typeface="Courier New"/>
              </a:rPr>
              <a:t>{ Component } 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'@angular/core'</a:t>
            </a:r>
            <a:r>
              <a:rPr sz="1850" spc="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50" spc="10" dirty="0">
                <a:latin typeface="Courier New"/>
                <a:cs typeface="Courier New"/>
              </a:rPr>
              <a:t>@Component({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5"/>
              </a:spcBef>
            </a:pPr>
            <a:r>
              <a:rPr sz="1850" spc="10" dirty="0">
                <a:latin typeface="Courier New"/>
                <a:cs typeface="Courier New"/>
              </a:rPr>
              <a:t>selector:</a:t>
            </a:r>
            <a:r>
              <a:rPr sz="1850" spc="-5" dirty="0"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'pm-root'</a:t>
            </a:r>
            <a:r>
              <a:rPr sz="1850" spc="10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4971" y="3301695"/>
            <a:ext cx="6200775" cy="25888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84200">
              <a:lnSpc>
                <a:spcPct val="100000"/>
              </a:lnSpc>
              <a:spcBef>
                <a:spcPts val="125"/>
              </a:spcBef>
            </a:pPr>
            <a:r>
              <a:rPr sz="1850" spc="10" dirty="0">
                <a:latin typeface="Courier New"/>
                <a:cs typeface="Courier New"/>
              </a:rPr>
              <a:t>template:</a:t>
            </a:r>
            <a:r>
              <a:rPr sz="1850" spc="-10" dirty="0"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50">
              <a:latin typeface="Courier New"/>
              <a:cs typeface="Courier New"/>
            </a:endParaRPr>
          </a:p>
          <a:p>
            <a:pPr marL="259079" algn="ctr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&lt;div&gt;My First</a:t>
            </a:r>
            <a:r>
              <a:rPr sz="1850" spc="-15" dirty="0">
                <a:solidFill>
                  <a:srgbClr val="A21515"/>
                </a:solidFill>
                <a:latin typeface="Courier New"/>
                <a:cs typeface="Courier New"/>
              </a:rPr>
              <a:t> </a:t>
            </a: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Component&lt;/div&gt;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10"/>
              </a:spcBef>
            </a:pP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&lt;/div&gt;</a:t>
            </a:r>
            <a:endParaRPr sz="185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solidFill>
                  <a:srgbClr val="A21515"/>
                </a:solidFill>
                <a:latin typeface="Courier New"/>
                <a:cs typeface="Courier New"/>
              </a:rPr>
              <a:t>`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latin typeface="Courier New"/>
                <a:cs typeface="Courier New"/>
              </a:rPr>
              <a:t>})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50" spc="10" dirty="0">
                <a:latin typeface="Courier New"/>
                <a:cs typeface="Courier New"/>
              </a:rPr>
              <a:t>AppComponent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spc="1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42875" algn="ctr">
              <a:lnSpc>
                <a:spcPct val="100000"/>
              </a:lnSpc>
              <a:spcBef>
                <a:spcPts val="20"/>
              </a:spcBef>
            </a:pPr>
            <a:r>
              <a:rPr sz="1850" spc="10" dirty="0">
                <a:latin typeface="Courier New"/>
                <a:cs typeface="Courier New"/>
              </a:rPr>
              <a:t>pageTitle: </a:t>
            </a:r>
            <a:r>
              <a:rPr sz="1850" spc="10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1850" spc="10" dirty="0">
                <a:latin typeface="Courier New"/>
                <a:cs typeface="Courier New"/>
              </a:rPr>
              <a:t>= </a:t>
            </a:r>
            <a:r>
              <a:rPr sz="1600" spc="-5" dirty="0">
                <a:solidFill>
                  <a:srgbClr val="800000"/>
                </a:solidFill>
                <a:latin typeface="Courier New"/>
                <a:cs typeface="Courier New"/>
              </a:rPr>
              <a:t>'Acme Product</a:t>
            </a:r>
            <a:r>
              <a:rPr sz="1600" spc="-1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800000"/>
                </a:solidFill>
                <a:latin typeface="Courier New"/>
                <a:cs typeface="Courier New"/>
              </a:rPr>
              <a:t>Management'</a:t>
            </a:r>
            <a:r>
              <a:rPr sz="1850" spc="-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50" spc="1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52215" y="2604770"/>
            <a:ext cx="4494530" cy="603250"/>
          </a:xfrm>
          <a:custGeom>
            <a:avLst/>
            <a:gdLst/>
            <a:ahLst/>
            <a:cxnLst/>
            <a:rect l="l" t="t" r="r" b="b"/>
            <a:pathLst>
              <a:path w="4494530" h="603250">
                <a:moveTo>
                  <a:pt x="175899" y="57488"/>
                </a:moveTo>
                <a:lnTo>
                  <a:pt x="169408" y="115143"/>
                </a:lnTo>
                <a:lnTo>
                  <a:pt x="4487672" y="603122"/>
                </a:lnTo>
                <a:lnTo>
                  <a:pt x="4494276" y="545591"/>
                </a:lnTo>
                <a:lnTo>
                  <a:pt x="175899" y="57488"/>
                </a:lnTo>
                <a:close/>
              </a:path>
              <a:path w="4494530" h="603250">
                <a:moveTo>
                  <a:pt x="182372" y="0"/>
                </a:moveTo>
                <a:lnTo>
                  <a:pt x="0" y="66801"/>
                </a:lnTo>
                <a:lnTo>
                  <a:pt x="162941" y="172592"/>
                </a:lnTo>
                <a:lnTo>
                  <a:pt x="169408" y="115143"/>
                </a:lnTo>
                <a:lnTo>
                  <a:pt x="140588" y="111887"/>
                </a:lnTo>
                <a:lnTo>
                  <a:pt x="147066" y="54228"/>
                </a:lnTo>
                <a:lnTo>
                  <a:pt x="176266" y="54228"/>
                </a:lnTo>
                <a:lnTo>
                  <a:pt x="182372" y="0"/>
                </a:lnTo>
                <a:close/>
              </a:path>
              <a:path w="4494530" h="603250">
                <a:moveTo>
                  <a:pt x="147066" y="54228"/>
                </a:moveTo>
                <a:lnTo>
                  <a:pt x="140588" y="111887"/>
                </a:lnTo>
                <a:lnTo>
                  <a:pt x="169408" y="115143"/>
                </a:lnTo>
                <a:lnTo>
                  <a:pt x="175899" y="57488"/>
                </a:lnTo>
                <a:lnTo>
                  <a:pt x="147066" y="54228"/>
                </a:lnTo>
                <a:close/>
              </a:path>
              <a:path w="4494530" h="603250">
                <a:moveTo>
                  <a:pt x="176266" y="54228"/>
                </a:moveTo>
                <a:lnTo>
                  <a:pt x="147066" y="54228"/>
                </a:lnTo>
                <a:lnTo>
                  <a:pt x="175899" y="57488"/>
                </a:lnTo>
                <a:lnTo>
                  <a:pt x="176266" y="54228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021" y="3623309"/>
            <a:ext cx="4876800" cy="836930"/>
          </a:xfrm>
          <a:custGeom>
            <a:avLst/>
            <a:gdLst/>
            <a:ahLst/>
            <a:cxnLst/>
            <a:rect l="l" t="t" r="r" b="b"/>
            <a:pathLst>
              <a:path w="4876800" h="836929">
                <a:moveTo>
                  <a:pt x="0" y="836676"/>
                </a:moveTo>
                <a:lnTo>
                  <a:pt x="4876800" y="836676"/>
                </a:lnTo>
                <a:lnTo>
                  <a:pt x="4876800" y="0"/>
                </a:lnTo>
                <a:lnTo>
                  <a:pt x="0" y="0"/>
                </a:lnTo>
                <a:lnTo>
                  <a:pt x="0" y="836676"/>
                </a:lnTo>
                <a:close/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05355" y="2638298"/>
            <a:ext cx="4574540" cy="1430020"/>
          </a:xfrm>
          <a:custGeom>
            <a:avLst/>
            <a:gdLst/>
            <a:ahLst/>
            <a:cxnLst/>
            <a:rect l="l" t="t" r="r" b="b"/>
            <a:pathLst>
              <a:path w="4574540" h="1430020">
                <a:moveTo>
                  <a:pt x="174752" y="55456"/>
                </a:moveTo>
                <a:lnTo>
                  <a:pt x="158103" y="110951"/>
                </a:lnTo>
                <a:lnTo>
                  <a:pt x="4557522" y="1430020"/>
                </a:lnTo>
                <a:lnTo>
                  <a:pt x="4574158" y="1374520"/>
                </a:lnTo>
                <a:lnTo>
                  <a:pt x="174752" y="55456"/>
                </a:lnTo>
                <a:close/>
              </a:path>
              <a:path w="4574540" h="1430020">
                <a:moveTo>
                  <a:pt x="191388" y="0"/>
                </a:moveTo>
                <a:lnTo>
                  <a:pt x="0" y="33274"/>
                </a:lnTo>
                <a:lnTo>
                  <a:pt x="141477" y="166369"/>
                </a:lnTo>
                <a:lnTo>
                  <a:pt x="158103" y="110951"/>
                </a:lnTo>
                <a:lnTo>
                  <a:pt x="130301" y="102615"/>
                </a:lnTo>
                <a:lnTo>
                  <a:pt x="146938" y="47116"/>
                </a:lnTo>
                <a:lnTo>
                  <a:pt x="177253" y="47116"/>
                </a:lnTo>
                <a:lnTo>
                  <a:pt x="191388" y="0"/>
                </a:lnTo>
                <a:close/>
              </a:path>
              <a:path w="4574540" h="1430020">
                <a:moveTo>
                  <a:pt x="146938" y="47116"/>
                </a:moveTo>
                <a:lnTo>
                  <a:pt x="130301" y="102615"/>
                </a:lnTo>
                <a:lnTo>
                  <a:pt x="158103" y="110951"/>
                </a:lnTo>
                <a:lnTo>
                  <a:pt x="174752" y="55456"/>
                </a:lnTo>
                <a:lnTo>
                  <a:pt x="146938" y="47116"/>
                </a:lnTo>
                <a:close/>
              </a:path>
              <a:path w="4574540" h="1430020">
                <a:moveTo>
                  <a:pt x="177253" y="47116"/>
                </a:moveTo>
                <a:lnTo>
                  <a:pt x="146938" y="47116"/>
                </a:lnTo>
                <a:lnTo>
                  <a:pt x="174752" y="55456"/>
                </a:lnTo>
                <a:lnTo>
                  <a:pt x="177253" y="4711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35752" y="1722120"/>
            <a:ext cx="3031490" cy="402590"/>
          </a:xfrm>
          <a:custGeom>
            <a:avLst/>
            <a:gdLst/>
            <a:ahLst/>
            <a:cxnLst/>
            <a:rect l="l" t="t" r="r" b="b"/>
            <a:pathLst>
              <a:path w="3031490" h="402589">
                <a:moveTo>
                  <a:pt x="0" y="402336"/>
                </a:moveTo>
                <a:lnTo>
                  <a:pt x="3031236" y="402336"/>
                </a:lnTo>
                <a:lnTo>
                  <a:pt x="3031236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8717" y="1768424"/>
            <a:ext cx="2450211" cy="3051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6742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5567" y="5158485"/>
            <a:ext cx="905687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5567" y="5800039"/>
            <a:ext cx="1375283" cy="243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5567" y="5479084"/>
            <a:ext cx="902207" cy="2438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15567" y="6441643"/>
            <a:ext cx="1124369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44873" y="3112770"/>
            <a:ext cx="2085339" cy="548640"/>
          </a:xfrm>
          <a:custGeom>
            <a:avLst/>
            <a:gdLst/>
            <a:ahLst/>
            <a:cxnLst/>
            <a:rect l="l" t="t" r="r" b="b"/>
            <a:pathLst>
              <a:path w="2085339" h="548639">
                <a:moveTo>
                  <a:pt x="0" y="548639"/>
                </a:moveTo>
                <a:lnTo>
                  <a:pt x="2084831" y="548639"/>
                </a:lnTo>
                <a:lnTo>
                  <a:pt x="20848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44873" y="3112770"/>
            <a:ext cx="2085339" cy="548640"/>
          </a:xfrm>
          <a:custGeom>
            <a:avLst/>
            <a:gdLst/>
            <a:ahLst/>
            <a:cxnLst/>
            <a:rect l="l" t="t" r="r" b="b"/>
            <a:pathLst>
              <a:path w="2085339" h="548639">
                <a:moveTo>
                  <a:pt x="0" y="548639"/>
                </a:moveTo>
                <a:lnTo>
                  <a:pt x="2084831" y="548639"/>
                </a:lnTo>
                <a:lnTo>
                  <a:pt x="2084831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2458" y="3265373"/>
            <a:ext cx="1763649" cy="24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567" y="6120993"/>
            <a:ext cx="1070190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34028" y="776477"/>
            <a:ext cx="2119630" cy="1273175"/>
          </a:xfrm>
          <a:custGeom>
            <a:avLst/>
            <a:gdLst/>
            <a:ahLst/>
            <a:cxnLst/>
            <a:rect l="l" t="t" r="r" b="b"/>
            <a:pathLst>
              <a:path w="2119629" h="127317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2119629" h="127317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2119629" h="127317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2119629" h="127317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2119629" h="127317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2119629" h="127317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2119629" h="127317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2119629" h="127317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2119629" h="1273175">
                <a:moveTo>
                  <a:pt x="38100" y="609600"/>
                </a:moveTo>
                <a:lnTo>
                  <a:pt x="0" y="609600"/>
                </a:lnTo>
                <a:lnTo>
                  <a:pt x="0" y="636524"/>
                </a:lnTo>
                <a:lnTo>
                  <a:pt x="1494" y="643947"/>
                </a:lnTo>
                <a:lnTo>
                  <a:pt x="5572" y="650001"/>
                </a:lnTo>
                <a:lnTo>
                  <a:pt x="11626" y="654079"/>
                </a:lnTo>
                <a:lnTo>
                  <a:pt x="19050" y="655574"/>
                </a:lnTo>
                <a:lnTo>
                  <a:pt x="30225" y="655574"/>
                </a:lnTo>
                <a:lnTo>
                  <a:pt x="30225" y="628650"/>
                </a:lnTo>
                <a:lnTo>
                  <a:pt x="19050" y="617474"/>
                </a:lnTo>
                <a:lnTo>
                  <a:pt x="38100" y="617474"/>
                </a:lnTo>
                <a:lnTo>
                  <a:pt x="38100" y="609600"/>
                </a:lnTo>
                <a:close/>
              </a:path>
              <a:path w="2119629" h="1273175">
                <a:moveTo>
                  <a:pt x="38100" y="617474"/>
                </a:moveTo>
                <a:lnTo>
                  <a:pt x="30225" y="617474"/>
                </a:lnTo>
                <a:lnTo>
                  <a:pt x="30225" y="628650"/>
                </a:lnTo>
                <a:lnTo>
                  <a:pt x="38100" y="636524"/>
                </a:lnTo>
                <a:lnTo>
                  <a:pt x="38100" y="617474"/>
                </a:lnTo>
                <a:close/>
              </a:path>
              <a:path w="2119629" h="1273175">
                <a:moveTo>
                  <a:pt x="30225" y="617474"/>
                </a:moveTo>
                <a:lnTo>
                  <a:pt x="19050" y="617474"/>
                </a:lnTo>
                <a:lnTo>
                  <a:pt x="30225" y="628650"/>
                </a:lnTo>
                <a:lnTo>
                  <a:pt x="30225" y="617474"/>
                </a:lnTo>
                <a:close/>
              </a:path>
              <a:path w="2119629" h="1273175">
                <a:moveTo>
                  <a:pt x="106425" y="617474"/>
                </a:moveTo>
                <a:lnTo>
                  <a:pt x="68325" y="617474"/>
                </a:lnTo>
                <a:lnTo>
                  <a:pt x="68325" y="655574"/>
                </a:lnTo>
                <a:lnTo>
                  <a:pt x="106425" y="655574"/>
                </a:lnTo>
                <a:lnTo>
                  <a:pt x="106425" y="617474"/>
                </a:lnTo>
                <a:close/>
              </a:path>
              <a:path w="2119629" h="1273175">
                <a:moveTo>
                  <a:pt x="182625" y="617474"/>
                </a:moveTo>
                <a:lnTo>
                  <a:pt x="144525" y="617474"/>
                </a:lnTo>
                <a:lnTo>
                  <a:pt x="144525" y="655574"/>
                </a:lnTo>
                <a:lnTo>
                  <a:pt x="182625" y="655574"/>
                </a:lnTo>
                <a:lnTo>
                  <a:pt x="182625" y="617474"/>
                </a:lnTo>
                <a:close/>
              </a:path>
              <a:path w="2119629" h="1273175">
                <a:moveTo>
                  <a:pt x="258825" y="617474"/>
                </a:moveTo>
                <a:lnTo>
                  <a:pt x="220725" y="617474"/>
                </a:lnTo>
                <a:lnTo>
                  <a:pt x="220725" y="655574"/>
                </a:lnTo>
                <a:lnTo>
                  <a:pt x="258825" y="655574"/>
                </a:lnTo>
                <a:lnTo>
                  <a:pt x="258825" y="617474"/>
                </a:lnTo>
                <a:close/>
              </a:path>
              <a:path w="2119629" h="1273175">
                <a:moveTo>
                  <a:pt x="335025" y="617474"/>
                </a:moveTo>
                <a:lnTo>
                  <a:pt x="296925" y="617474"/>
                </a:lnTo>
                <a:lnTo>
                  <a:pt x="296925" y="655574"/>
                </a:lnTo>
                <a:lnTo>
                  <a:pt x="335025" y="655574"/>
                </a:lnTo>
                <a:lnTo>
                  <a:pt x="335025" y="617474"/>
                </a:lnTo>
                <a:close/>
              </a:path>
              <a:path w="2119629" h="1273175">
                <a:moveTo>
                  <a:pt x="411225" y="617474"/>
                </a:moveTo>
                <a:lnTo>
                  <a:pt x="373125" y="617474"/>
                </a:lnTo>
                <a:lnTo>
                  <a:pt x="373125" y="655574"/>
                </a:lnTo>
                <a:lnTo>
                  <a:pt x="411225" y="655574"/>
                </a:lnTo>
                <a:lnTo>
                  <a:pt x="411225" y="617474"/>
                </a:lnTo>
                <a:close/>
              </a:path>
              <a:path w="2119629" h="1273175">
                <a:moveTo>
                  <a:pt x="487425" y="617474"/>
                </a:moveTo>
                <a:lnTo>
                  <a:pt x="449325" y="617474"/>
                </a:lnTo>
                <a:lnTo>
                  <a:pt x="449325" y="655574"/>
                </a:lnTo>
                <a:lnTo>
                  <a:pt x="487425" y="655574"/>
                </a:lnTo>
                <a:lnTo>
                  <a:pt x="487425" y="617474"/>
                </a:lnTo>
                <a:close/>
              </a:path>
              <a:path w="2119629" h="1273175">
                <a:moveTo>
                  <a:pt x="563626" y="617474"/>
                </a:moveTo>
                <a:lnTo>
                  <a:pt x="525526" y="617474"/>
                </a:lnTo>
                <a:lnTo>
                  <a:pt x="525526" y="655574"/>
                </a:lnTo>
                <a:lnTo>
                  <a:pt x="563626" y="655574"/>
                </a:lnTo>
                <a:lnTo>
                  <a:pt x="563626" y="617474"/>
                </a:lnTo>
                <a:close/>
              </a:path>
              <a:path w="2119629" h="1273175">
                <a:moveTo>
                  <a:pt x="639826" y="617474"/>
                </a:moveTo>
                <a:lnTo>
                  <a:pt x="601726" y="617474"/>
                </a:lnTo>
                <a:lnTo>
                  <a:pt x="601726" y="655574"/>
                </a:lnTo>
                <a:lnTo>
                  <a:pt x="639826" y="655574"/>
                </a:lnTo>
                <a:lnTo>
                  <a:pt x="639826" y="617474"/>
                </a:lnTo>
                <a:close/>
              </a:path>
              <a:path w="2119629" h="1273175">
                <a:moveTo>
                  <a:pt x="716026" y="617474"/>
                </a:moveTo>
                <a:lnTo>
                  <a:pt x="677926" y="617474"/>
                </a:lnTo>
                <a:lnTo>
                  <a:pt x="677926" y="655574"/>
                </a:lnTo>
                <a:lnTo>
                  <a:pt x="716026" y="655574"/>
                </a:lnTo>
                <a:lnTo>
                  <a:pt x="716026" y="617474"/>
                </a:lnTo>
                <a:close/>
              </a:path>
              <a:path w="2119629" h="1273175">
                <a:moveTo>
                  <a:pt x="792226" y="617474"/>
                </a:moveTo>
                <a:lnTo>
                  <a:pt x="754126" y="617474"/>
                </a:lnTo>
                <a:lnTo>
                  <a:pt x="754126" y="655574"/>
                </a:lnTo>
                <a:lnTo>
                  <a:pt x="792226" y="655574"/>
                </a:lnTo>
                <a:lnTo>
                  <a:pt x="792226" y="617474"/>
                </a:lnTo>
                <a:close/>
              </a:path>
              <a:path w="2119629" h="1273175">
                <a:moveTo>
                  <a:pt x="868426" y="617474"/>
                </a:moveTo>
                <a:lnTo>
                  <a:pt x="830326" y="617474"/>
                </a:lnTo>
                <a:lnTo>
                  <a:pt x="830326" y="655574"/>
                </a:lnTo>
                <a:lnTo>
                  <a:pt x="868426" y="655574"/>
                </a:lnTo>
                <a:lnTo>
                  <a:pt x="868426" y="617474"/>
                </a:lnTo>
                <a:close/>
              </a:path>
              <a:path w="2119629" h="1273175">
                <a:moveTo>
                  <a:pt x="944626" y="617474"/>
                </a:moveTo>
                <a:lnTo>
                  <a:pt x="906526" y="617474"/>
                </a:lnTo>
                <a:lnTo>
                  <a:pt x="906526" y="655574"/>
                </a:lnTo>
                <a:lnTo>
                  <a:pt x="944626" y="655574"/>
                </a:lnTo>
                <a:lnTo>
                  <a:pt x="944626" y="617474"/>
                </a:lnTo>
                <a:close/>
              </a:path>
              <a:path w="2119629" h="1273175">
                <a:moveTo>
                  <a:pt x="1020826" y="617474"/>
                </a:moveTo>
                <a:lnTo>
                  <a:pt x="982726" y="617474"/>
                </a:lnTo>
                <a:lnTo>
                  <a:pt x="982726" y="655574"/>
                </a:lnTo>
                <a:lnTo>
                  <a:pt x="1020826" y="655574"/>
                </a:lnTo>
                <a:lnTo>
                  <a:pt x="1020826" y="617474"/>
                </a:lnTo>
                <a:close/>
              </a:path>
              <a:path w="2119629" h="1273175">
                <a:moveTo>
                  <a:pt x="1097026" y="617474"/>
                </a:moveTo>
                <a:lnTo>
                  <a:pt x="1058926" y="617474"/>
                </a:lnTo>
                <a:lnTo>
                  <a:pt x="1058926" y="655574"/>
                </a:lnTo>
                <a:lnTo>
                  <a:pt x="1097026" y="655574"/>
                </a:lnTo>
                <a:lnTo>
                  <a:pt x="1097026" y="617474"/>
                </a:lnTo>
                <a:close/>
              </a:path>
              <a:path w="2119629" h="1273175">
                <a:moveTo>
                  <a:pt x="1173226" y="617474"/>
                </a:moveTo>
                <a:lnTo>
                  <a:pt x="1135126" y="617474"/>
                </a:lnTo>
                <a:lnTo>
                  <a:pt x="1135126" y="655574"/>
                </a:lnTo>
                <a:lnTo>
                  <a:pt x="1173226" y="655574"/>
                </a:lnTo>
                <a:lnTo>
                  <a:pt x="1173226" y="617474"/>
                </a:lnTo>
                <a:close/>
              </a:path>
              <a:path w="2119629" h="1273175">
                <a:moveTo>
                  <a:pt x="1249426" y="617474"/>
                </a:moveTo>
                <a:lnTo>
                  <a:pt x="1211326" y="617474"/>
                </a:lnTo>
                <a:lnTo>
                  <a:pt x="1211326" y="655574"/>
                </a:lnTo>
                <a:lnTo>
                  <a:pt x="1249426" y="655574"/>
                </a:lnTo>
                <a:lnTo>
                  <a:pt x="1249426" y="617474"/>
                </a:lnTo>
                <a:close/>
              </a:path>
              <a:path w="2119629" h="1273175">
                <a:moveTo>
                  <a:pt x="1325626" y="617474"/>
                </a:moveTo>
                <a:lnTo>
                  <a:pt x="1287526" y="617474"/>
                </a:lnTo>
                <a:lnTo>
                  <a:pt x="1287526" y="655574"/>
                </a:lnTo>
                <a:lnTo>
                  <a:pt x="1325626" y="655574"/>
                </a:lnTo>
                <a:lnTo>
                  <a:pt x="1325626" y="617474"/>
                </a:lnTo>
                <a:close/>
              </a:path>
              <a:path w="2119629" h="1273175">
                <a:moveTo>
                  <a:pt x="1401826" y="617474"/>
                </a:moveTo>
                <a:lnTo>
                  <a:pt x="1363726" y="617474"/>
                </a:lnTo>
                <a:lnTo>
                  <a:pt x="1363726" y="655574"/>
                </a:lnTo>
                <a:lnTo>
                  <a:pt x="1401826" y="655574"/>
                </a:lnTo>
                <a:lnTo>
                  <a:pt x="1401826" y="617474"/>
                </a:lnTo>
                <a:close/>
              </a:path>
              <a:path w="2119629" h="1273175">
                <a:moveTo>
                  <a:pt x="1478026" y="617474"/>
                </a:moveTo>
                <a:lnTo>
                  <a:pt x="1439926" y="617474"/>
                </a:lnTo>
                <a:lnTo>
                  <a:pt x="1439926" y="655574"/>
                </a:lnTo>
                <a:lnTo>
                  <a:pt x="1478026" y="655574"/>
                </a:lnTo>
                <a:lnTo>
                  <a:pt x="1478026" y="617474"/>
                </a:lnTo>
                <a:close/>
              </a:path>
              <a:path w="2119629" h="1273175">
                <a:moveTo>
                  <a:pt x="1554226" y="617474"/>
                </a:moveTo>
                <a:lnTo>
                  <a:pt x="1516126" y="617474"/>
                </a:lnTo>
                <a:lnTo>
                  <a:pt x="1516126" y="655574"/>
                </a:lnTo>
                <a:lnTo>
                  <a:pt x="1554226" y="655574"/>
                </a:lnTo>
                <a:lnTo>
                  <a:pt x="1554226" y="617474"/>
                </a:lnTo>
                <a:close/>
              </a:path>
              <a:path w="2119629" h="1273175">
                <a:moveTo>
                  <a:pt x="1630426" y="617474"/>
                </a:moveTo>
                <a:lnTo>
                  <a:pt x="1592326" y="617474"/>
                </a:lnTo>
                <a:lnTo>
                  <a:pt x="1592326" y="655574"/>
                </a:lnTo>
                <a:lnTo>
                  <a:pt x="1630426" y="655574"/>
                </a:lnTo>
                <a:lnTo>
                  <a:pt x="1630426" y="617474"/>
                </a:lnTo>
                <a:close/>
              </a:path>
              <a:path w="2119629" h="1273175">
                <a:moveTo>
                  <a:pt x="1706626" y="617474"/>
                </a:moveTo>
                <a:lnTo>
                  <a:pt x="1668526" y="617474"/>
                </a:lnTo>
                <a:lnTo>
                  <a:pt x="1668526" y="655574"/>
                </a:lnTo>
                <a:lnTo>
                  <a:pt x="1706626" y="655574"/>
                </a:lnTo>
                <a:lnTo>
                  <a:pt x="1706626" y="617474"/>
                </a:lnTo>
                <a:close/>
              </a:path>
              <a:path w="2119629" h="1273175">
                <a:moveTo>
                  <a:pt x="1782826" y="617474"/>
                </a:moveTo>
                <a:lnTo>
                  <a:pt x="1744726" y="617474"/>
                </a:lnTo>
                <a:lnTo>
                  <a:pt x="1744726" y="655574"/>
                </a:lnTo>
                <a:lnTo>
                  <a:pt x="1782826" y="655574"/>
                </a:lnTo>
                <a:lnTo>
                  <a:pt x="1782826" y="617474"/>
                </a:lnTo>
                <a:close/>
              </a:path>
              <a:path w="2119629" h="1273175">
                <a:moveTo>
                  <a:pt x="1859026" y="617474"/>
                </a:moveTo>
                <a:lnTo>
                  <a:pt x="1820926" y="617474"/>
                </a:lnTo>
                <a:lnTo>
                  <a:pt x="1820926" y="655574"/>
                </a:lnTo>
                <a:lnTo>
                  <a:pt x="1859026" y="655574"/>
                </a:lnTo>
                <a:lnTo>
                  <a:pt x="1859026" y="617474"/>
                </a:lnTo>
                <a:close/>
              </a:path>
              <a:path w="2119629" h="1273175">
                <a:moveTo>
                  <a:pt x="1935226" y="617474"/>
                </a:moveTo>
                <a:lnTo>
                  <a:pt x="1897126" y="617474"/>
                </a:lnTo>
                <a:lnTo>
                  <a:pt x="1897126" y="655574"/>
                </a:lnTo>
                <a:lnTo>
                  <a:pt x="1935226" y="655574"/>
                </a:lnTo>
                <a:lnTo>
                  <a:pt x="1935226" y="617474"/>
                </a:lnTo>
                <a:close/>
              </a:path>
              <a:path w="2119629" h="1273175">
                <a:moveTo>
                  <a:pt x="2011426" y="617474"/>
                </a:moveTo>
                <a:lnTo>
                  <a:pt x="1973326" y="617474"/>
                </a:lnTo>
                <a:lnTo>
                  <a:pt x="1973326" y="655574"/>
                </a:lnTo>
                <a:lnTo>
                  <a:pt x="2011426" y="655574"/>
                </a:lnTo>
                <a:lnTo>
                  <a:pt x="2011426" y="617474"/>
                </a:lnTo>
                <a:close/>
              </a:path>
              <a:path w="2119629" h="1273175">
                <a:moveTo>
                  <a:pt x="2043430" y="636524"/>
                </a:moveTo>
                <a:lnTo>
                  <a:pt x="2043430" y="661670"/>
                </a:lnTo>
                <a:lnTo>
                  <a:pt x="2081530" y="661670"/>
                </a:lnTo>
                <a:lnTo>
                  <a:pt x="2081530" y="655574"/>
                </a:lnTo>
                <a:lnTo>
                  <a:pt x="2049526" y="655574"/>
                </a:lnTo>
                <a:lnTo>
                  <a:pt x="2049526" y="642619"/>
                </a:lnTo>
                <a:lnTo>
                  <a:pt x="2043430" y="636524"/>
                </a:lnTo>
                <a:close/>
              </a:path>
              <a:path w="2119629" h="1273175">
                <a:moveTo>
                  <a:pt x="2049526" y="642619"/>
                </a:moveTo>
                <a:lnTo>
                  <a:pt x="2049526" y="655574"/>
                </a:lnTo>
                <a:lnTo>
                  <a:pt x="2062480" y="655574"/>
                </a:lnTo>
                <a:lnTo>
                  <a:pt x="2049526" y="642619"/>
                </a:lnTo>
                <a:close/>
              </a:path>
              <a:path w="2119629" h="1273175">
                <a:moveTo>
                  <a:pt x="2062480" y="617474"/>
                </a:moveTo>
                <a:lnTo>
                  <a:pt x="2049526" y="617474"/>
                </a:lnTo>
                <a:lnTo>
                  <a:pt x="2049526" y="642619"/>
                </a:lnTo>
                <a:lnTo>
                  <a:pt x="2062480" y="655574"/>
                </a:lnTo>
                <a:lnTo>
                  <a:pt x="2081530" y="655574"/>
                </a:lnTo>
                <a:lnTo>
                  <a:pt x="2081530" y="636524"/>
                </a:lnTo>
                <a:lnTo>
                  <a:pt x="2080035" y="629154"/>
                </a:lnTo>
                <a:lnTo>
                  <a:pt x="2075957" y="623093"/>
                </a:lnTo>
                <a:lnTo>
                  <a:pt x="2069903" y="618986"/>
                </a:lnTo>
                <a:lnTo>
                  <a:pt x="2062480" y="617474"/>
                </a:lnTo>
                <a:close/>
              </a:path>
              <a:path w="2119629" h="1273175">
                <a:moveTo>
                  <a:pt x="2081530" y="699770"/>
                </a:moveTo>
                <a:lnTo>
                  <a:pt x="2043430" y="699770"/>
                </a:lnTo>
                <a:lnTo>
                  <a:pt x="2043430" y="737870"/>
                </a:lnTo>
                <a:lnTo>
                  <a:pt x="2081530" y="737870"/>
                </a:lnTo>
                <a:lnTo>
                  <a:pt x="2081530" y="699770"/>
                </a:lnTo>
                <a:close/>
              </a:path>
              <a:path w="2119629" h="1273175">
                <a:moveTo>
                  <a:pt x="2081530" y="775970"/>
                </a:moveTo>
                <a:lnTo>
                  <a:pt x="2043430" y="775970"/>
                </a:lnTo>
                <a:lnTo>
                  <a:pt x="2043430" y="814070"/>
                </a:lnTo>
                <a:lnTo>
                  <a:pt x="2081530" y="814070"/>
                </a:lnTo>
                <a:lnTo>
                  <a:pt x="2081530" y="775970"/>
                </a:lnTo>
                <a:close/>
              </a:path>
              <a:path w="2119629" h="1273175">
                <a:moveTo>
                  <a:pt x="2081530" y="852170"/>
                </a:moveTo>
                <a:lnTo>
                  <a:pt x="2043430" y="852170"/>
                </a:lnTo>
                <a:lnTo>
                  <a:pt x="2043430" y="890270"/>
                </a:lnTo>
                <a:lnTo>
                  <a:pt x="2081530" y="890270"/>
                </a:lnTo>
                <a:lnTo>
                  <a:pt x="2081530" y="852170"/>
                </a:lnTo>
                <a:close/>
              </a:path>
              <a:path w="2119629" h="1273175">
                <a:moveTo>
                  <a:pt x="2081530" y="928370"/>
                </a:moveTo>
                <a:lnTo>
                  <a:pt x="2043430" y="928370"/>
                </a:lnTo>
                <a:lnTo>
                  <a:pt x="2043430" y="966470"/>
                </a:lnTo>
                <a:lnTo>
                  <a:pt x="2081530" y="966470"/>
                </a:lnTo>
                <a:lnTo>
                  <a:pt x="2081530" y="928370"/>
                </a:lnTo>
                <a:close/>
              </a:path>
              <a:path w="2119629" h="1273175">
                <a:moveTo>
                  <a:pt x="2081530" y="1004570"/>
                </a:moveTo>
                <a:lnTo>
                  <a:pt x="2043430" y="1004570"/>
                </a:lnTo>
                <a:lnTo>
                  <a:pt x="2043430" y="1042670"/>
                </a:lnTo>
                <a:lnTo>
                  <a:pt x="2081530" y="1042670"/>
                </a:lnTo>
                <a:lnTo>
                  <a:pt x="2081530" y="1004570"/>
                </a:lnTo>
                <a:close/>
              </a:path>
              <a:path w="2119629" h="1273175">
                <a:moveTo>
                  <a:pt x="2081530" y="1080770"/>
                </a:moveTo>
                <a:lnTo>
                  <a:pt x="2043430" y="1080770"/>
                </a:lnTo>
                <a:lnTo>
                  <a:pt x="2043430" y="1118870"/>
                </a:lnTo>
                <a:lnTo>
                  <a:pt x="2081530" y="1118870"/>
                </a:lnTo>
                <a:lnTo>
                  <a:pt x="2081530" y="1080770"/>
                </a:lnTo>
                <a:close/>
              </a:path>
              <a:path w="2119629" h="1273175">
                <a:moveTo>
                  <a:pt x="2043430" y="1158875"/>
                </a:moveTo>
                <a:lnTo>
                  <a:pt x="2005330" y="1158875"/>
                </a:lnTo>
                <a:lnTo>
                  <a:pt x="2062480" y="1273175"/>
                </a:lnTo>
                <a:lnTo>
                  <a:pt x="2110105" y="1177925"/>
                </a:lnTo>
                <a:lnTo>
                  <a:pt x="2043430" y="1177925"/>
                </a:lnTo>
                <a:lnTo>
                  <a:pt x="2043430" y="1158875"/>
                </a:lnTo>
                <a:close/>
              </a:path>
              <a:path w="2119629" h="1273175">
                <a:moveTo>
                  <a:pt x="2081530" y="1156970"/>
                </a:moveTo>
                <a:lnTo>
                  <a:pt x="2043430" y="1156970"/>
                </a:lnTo>
                <a:lnTo>
                  <a:pt x="2043430" y="1177925"/>
                </a:lnTo>
                <a:lnTo>
                  <a:pt x="2081530" y="1177925"/>
                </a:lnTo>
                <a:lnTo>
                  <a:pt x="2081530" y="1156970"/>
                </a:lnTo>
                <a:close/>
              </a:path>
              <a:path w="2119629" h="1273175">
                <a:moveTo>
                  <a:pt x="2119630" y="1158875"/>
                </a:moveTo>
                <a:lnTo>
                  <a:pt x="2081530" y="1158875"/>
                </a:lnTo>
                <a:lnTo>
                  <a:pt x="2081530" y="1177925"/>
                </a:lnTo>
                <a:lnTo>
                  <a:pt x="2110105" y="1177925"/>
                </a:lnTo>
                <a:lnTo>
                  <a:pt x="2119630" y="115887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04132" y="2305811"/>
            <a:ext cx="621030" cy="801370"/>
          </a:xfrm>
          <a:custGeom>
            <a:avLst/>
            <a:gdLst/>
            <a:ahLst/>
            <a:cxnLst/>
            <a:rect l="l" t="t" r="r" b="b"/>
            <a:pathLst>
              <a:path w="621029" h="801369">
                <a:moveTo>
                  <a:pt x="620776" y="0"/>
                </a:moveTo>
                <a:lnTo>
                  <a:pt x="582676" y="0"/>
                </a:lnTo>
                <a:lnTo>
                  <a:pt x="582676" y="38100"/>
                </a:lnTo>
                <a:lnTo>
                  <a:pt x="620776" y="38100"/>
                </a:lnTo>
                <a:lnTo>
                  <a:pt x="620776" y="0"/>
                </a:lnTo>
                <a:close/>
              </a:path>
              <a:path w="621029" h="801369">
                <a:moveTo>
                  <a:pt x="544576" y="0"/>
                </a:moveTo>
                <a:lnTo>
                  <a:pt x="506475" y="0"/>
                </a:lnTo>
                <a:lnTo>
                  <a:pt x="506475" y="38100"/>
                </a:lnTo>
                <a:lnTo>
                  <a:pt x="544576" y="38100"/>
                </a:lnTo>
                <a:lnTo>
                  <a:pt x="544576" y="0"/>
                </a:lnTo>
                <a:close/>
              </a:path>
              <a:path w="621029" h="801369">
                <a:moveTo>
                  <a:pt x="468375" y="0"/>
                </a:moveTo>
                <a:lnTo>
                  <a:pt x="430275" y="0"/>
                </a:lnTo>
                <a:lnTo>
                  <a:pt x="430275" y="38100"/>
                </a:lnTo>
                <a:lnTo>
                  <a:pt x="468375" y="38100"/>
                </a:lnTo>
                <a:lnTo>
                  <a:pt x="468375" y="0"/>
                </a:lnTo>
                <a:close/>
              </a:path>
              <a:path w="621029" h="801369">
                <a:moveTo>
                  <a:pt x="392175" y="0"/>
                </a:moveTo>
                <a:lnTo>
                  <a:pt x="354075" y="0"/>
                </a:lnTo>
                <a:lnTo>
                  <a:pt x="354075" y="38100"/>
                </a:lnTo>
                <a:lnTo>
                  <a:pt x="392175" y="38100"/>
                </a:lnTo>
                <a:lnTo>
                  <a:pt x="392175" y="0"/>
                </a:lnTo>
                <a:close/>
              </a:path>
              <a:path w="621029" h="801369">
                <a:moveTo>
                  <a:pt x="315975" y="0"/>
                </a:moveTo>
                <a:lnTo>
                  <a:pt x="277875" y="0"/>
                </a:lnTo>
                <a:lnTo>
                  <a:pt x="277875" y="38100"/>
                </a:lnTo>
                <a:lnTo>
                  <a:pt x="315975" y="38100"/>
                </a:lnTo>
                <a:lnTo>
                  <a:pt x="315975" y="0"/>
                </a:lnTo>
                <a:close/>
              </a:path>
              <a:path w="621029" h="801369">
                <a:moveTo>
                  <a:pt x="239775" y="0"/>
                </a:moveTo>
                <a:lnTo>
                  <a:pt x="201675" y="0"/>
                </a:lnTo>
                <a:lnTo>
                  <a:pt x="201675" y="38100"/>
                </a:lnTo>
                <a:lnTo>
                  <a:pt x="239775" y="38100"/>
                </a:lnTo>
                <a:lnTo>
                  <a:pt x="239775" y="0"/>
                </a:lnTo>
                <a:close/>
              </a:path>
              <a:path w="621029" h="801369">
                <a:moveTo>
                  <a:pt x="163575" y="0"/>
                </a:moveTo>
                <a:lnTo>
                  <a:pt x="125475" y="0"/>
                </a:lnTo>
                <a:lnTo>
                  <a:pt x="125475" y="38100"/>
                </a:lnTo>
                <a:lnTo>
                  <a:pt x="163575" y="38100"/>
                </a:lnTo>
                <a:lnTo>
                  <a:pt x="163575" y="0"/>
                </a:lnTo>
                <a:close/>
              </a:path>
              <a:path w="621029" h="801369">
                <a:moveTo>
                  <a:pt x="76200" y="19050"/>
                </a:moveTo>
                <a:lnTo>
                  <a:pt x="57150" y="38100"/>
                </a:lnTo>
                <a:lnTo>
                  <a:pt x="87375" y="38100"/>
                </a:lnTo>
                <a:lnTo>
                  <a:pt x="87375" y="26924"/>
                </a:lnTo>
                <a:lnTo>
                  <a:pt x="76200" y="26924"/>
                </a:lnTo>
                <a:lnTo>
                  <a:pt x="76200" y="19050"/>
                </a:lnTo>
                <a:close/>
              </a:path>
              <a:path w="621029" h="801369">
                <a:moveTo>
                  <a:pt x="87375" y="0"/>
                </a:moveTo>
                <a:lnTo>
                  <a:pt x="57150" y="0"/>
                </a:lnTo>
                <a:lnTo>
                  <a:pt x="49726" y="1494"/>
                </a:lnTo>
                <a:lnTo>
                  <a:pt x="43672" y="5572"/>
                </a:lnTo>
                <a:lnTo>
                  <a:pt x="39594" y="11626"/>
                </a:lnTo>
                <a:lnTo>
                  <a:pt x="38100" y="19050"/>
                </a:lnTo>
                <a:lnTo>
                  <a:pt x="38100" y="26924"/>
                </a:lnTo>
                <a:lnTo>
                  <a:pt x="68325" y="26924"/>
                </a:lnTo>
                <a:lnTo>
                  <a:pt x="76200" y="19050"/>
                </a:lnTo>
                <a:lnTo>
                  <a:pt x="87375" y="19050"/>
                </a:lnTo>
                <a:lnTo>
                  <a:pt x="87375" y="0"/>
                </a:lnTo>
                <a:close/>
              </a:path>
              <a:path w="621029" h="801369">
                <a:moveTo>
                  <a:pt x="87375" y="19050"/>
                </a:moveTo>
                <a:lnTo>
                  <a:pt x="76200" y="19050"/>
                </a:lnTo>
                <a:lnTo>
                  <a:pt x="76200" y="26924"/>
                </a:lnTo>
                <a:lnTo>
                  <a:pt x="87375" y="26924"/>
                </a:lnTo>
                <a:lnTo>
                  <a:pt x="87375" y="19050"/>
                </a:lnTo>
                <a:close/>
              </a:path>
              <a:path w="621029" h="801369">
                <a:moveTo>
                  <a:pt x="76200" y="65024"/>
                </a:moveTo>
                <a:lnTo>
                  <a:pt x="38100" y="65024"/>
                </a:lnTo>
                <a:lnTo>
                  <a:pt x="38100" y="103124"/>
                </a:lnTo>
                <a:lnTo>
                  <a:pt x="76200" y="103124"/>
                </a:lnTo>
                <a:lnTo>
                  <a:pt x="76200" y="65024"/>
                </a:lnTo>
                <a:close/>
              </a:path>
              <a:path w="621029" h="801369">
                <a:moveTo>
                  <a:pt x="76200" y="141224"/>
                </a:moveTo>
                <a:lnTo>
                  <a:pt x="38100" y="141224"/>
                </a:lnTo>
                <a:lnTo>
                  <a:pt x="38100" y="179324"/>
                </a:lnTo>
                <a:lnTo>
                  <a:pt x="76200" y="179324"/>
                </a:lnTo>
                <a:lnTo>
                  <a:pt x="76200" y="141224"/>
                </a:lnTo>
                <a:close/>
              </a:path>
              <a:path w="621029" h="801369">
                <a:moveTo>
                  <a:pt x="76200" y="217424"/>
                </a:moveTo>
                <a:lnTo>
                  <a:pt x="38100" y="217424"/>
                </a:lnTo>
                <a:lnTo>
                  <a:pt x="38100" y="255524"/>
                </a:lnTo>
                <a:lnTo>
                  <a:pt x="76200" y="255524"/>
                </a:lnTo>
                <a:lnTo>
                  <a:pt x="76200" y="217424"/>
                </a:lnTo>
                <a:close/>
              </a:path>
              <a:path w="621029" h="801369">
                <a:moveTo>
                  <a:pt x="76200" y="293624"/>
                </a:moveTo>
                <a:lnTo>
                  <a:pt x="38100" y="293624"/>
                </a:lnTo>
                <a:lnTo>
                  <a:pt x="38100" y="331724"/>
                </a:lnTo>
                <a:lnTo>
                  <a:pt x="76200" y="331724"/>
                </a:lnTo>
                <a:lnTo>
                  <a:pt x="76200" y="293624"/>
                </a:lnTo>
                <a:close/>
              </a:path>
              <a:path w="621029" h="801369">
                <a:moveTo>
                  <a:pt x="76200" y="369824"/>
                </a:moveTo>
                <a:lnTo>
                  <a:pt x="38100" y="369824"/>
                </a:lnTo>
                <a:lnTo>
                  <a:pt x="38100" y="407924"/>
                </a:lnTo>
                <a:lnTo>
                  <a:pt x="76200" y="407924"/>
                </a:lnTo>
                <a:lnTo>
                  <a:pt x="76200" y="369824"/>
                </a:lnTo>
                <a:close/>
              </a:path>
              <a:path w="621029" h="801369">
                <a:moveTo>
                  <a:pt x="76200" y="446024"/>
                </a:moveTo>
                <a:lnTo>
                  <a:pt x="38100" y="446024"/>
                </a:lnTo>
                <a:lnTo>
                  <a:pt x="38100" y="484124"/>
                </a:lnTo>
                <a:lnTo>
                  <a:pt x="76200" y="484124"/>
                </a:lnTo>
                <a:lnTo>
                  <a:pt x="76200" y="446024"/>
                </a:lnTo>
                <a:close/>
              </a:path>
              <a:path w="621029" h="801369">
                <a:moveTo>
                  <a:pt x="76200" y="522224"/>
                </a:moveTo>
                <a:lnTo>
                  <a:pt x="38100" y="522224"/>
                </a:lnTo>
                <a:lnTo>
                  <a:pt x="38100" y="560324"/>
                </a:lnTo>
                <a:lnTo>
                  <a:pt x="76200" y="560324"/>
                </a:lnTo>
                <a:lnTo>
                  <a:pt x="76200" y="522224"/>
                </a:lnTo>
                <a:close/>
              </a:path>
              <a:path w="621029" h="801369">
                <a:moveTo>
                  <a:pt x="76200" y="598424"/>
                </a:moveTo>
                <a:lnTo>
                  <a:pt x="38100" y="598424"/>
                </a:lnTo>
                <a:lnTo>
                  <a:pt x="38100" y="636524"/>
                </a:lnTo>
                <a:lnTo>
                  <a:pt x="76200" y="636524"/>
                </a:lnTo>
                <a:lnTo>
                  <a:pt x="76200" y="598424"/>
                </a:lnTo>
                <a:close/>
              </a:path>
              <a:path w="621029" h="801369">
                <a:moveTo>
                  <a:pt x="38100" y="686942"/>
                </a:moveTo>
                <a:lnTo>
                  <a:pt x="0" y="686942"/>
                </a:lnTo>
                <a:lnTo>
                  <a:pt x="57150" y="801242"/>
                </a:lnTo>
                <a:lnTo>
                  <a:pt x="104775" y="705992"/>
                </a:lnTo>
                <a:lnTo>
                  <a:pt x="38100" y="705992"/>
                </a:lnTo>
                <a:lnTo>
                  <a:pt x="38100" y="686942"/>
                </a:lnTo>
                <a:close/>
              </a:path>
              <a:path w="621029" h="801369">
                <a:moveTo>
                  <a:pt x="76200" y="674624"/>
                </a:moveTo>
                <a:lnTo>
                  <a:pt x="38100" y="674624"/>
                </a:lnTo>
                <a:lnTo>
                  <a:pt x="38100" y="705992"/>
                </a:lnTo>
                <a:lnTo>
                  <a:pt x="76200" y="705992"/>
                </a:lnTo>
                <a:lnTo>
                  <a:pt x="76200" y="674624"/>
                </a:lnTo>
                <a:close/>
              </a:path>
              <a:path w="621029" h="801369">
                <a:moveTo>
                  <a:pt x="114300" y="686942"/>
                </a:moveTo>
                <a:lnTo>
                  <a:pt x="76200" y="686942"/>
                </a:lnTo>
                <a:lnTo>
                  <a:pt x="76200" y="705992"/>
                </a:lnTo>
                <a:lnTo>
                  <a:pt x="104775" y="705992"/>
                </a:lnTo>
                <a:lnTo>
                  <a:pt x="114300" y="6869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30140" y="2599182"/>
            <a:ext cx="1186180" cy="514350"/>
          </a:xfrm>
          <a:custGeom>
            <a:avLst/>
            <a:gdLst/>
            <a:ahLst/>
            <a:cxnLst/>
            <a:rect l="l" t="t" r="r" b="b"/>
            <a:pathLst>
              <a:path w="1186179" h="514350">
                <a:moveTo>
                  <a:pt x="1185672" y="0"/>
                </a:moveTo>
                <a:lnTo>
                  <a:pt x="1147572" y="0"/>
                </a:lnTo>
                <a:lnTo>
                  <a:pt x="1147572" y="38100"/>
                </a:lnTo>
                <a:lnTo>
                  <a:pt x="1185672" y="38100"/>
                </a:lnTo>
                <a:lnTo>
                  <a:pt x="1185672" y="0"/>
                </a:lnTo>
                <a:close/>
              </a:path>
              <a:path w="1186179" h="514350">
                <a:moveTo>
                  <a:pt x="1185672" y="76200"/>
                </a:moveTo>
                <a:lnTo>
                  <a:pt x="1147572" y="76200"/>
                </a:lnTo>
                <a:lnTo>
                  <a:pt x="1147572" y="114300"/>
                </a:lnTo>
                <a:lnTo>
                  <a:pt x="1185672" y="114300"/>
                </a:lnTo>
                <a:lnTo>
                  <a:pt x="1185672" y="76200"/>
                </a:lnTo>
                <a:close/>
              </a:path>
              <a:path w="1186179" h="514350">
                <a:moveTo>
                  <a:pt x="1185672" y="152400"/>
                </a:moveTo>
                <a:lnTo>
                  <a:pt x="1147572" y="152400"/>
                </a:lnTo>
                <a:lnTo>
                  <a:pt x="1147572" y="190500"/>
                </a:lnTo>
                <a:lnTo>
                  <a:pt x="1185672" y="190500"/>
                </a:lnTo>
                <a:lnTo>
                  <a:pt x="1185672" y="152400"/>
                </a:lnTo>
                <a:close/>
              </a:path>
              <a:path w="1186179" h="514350">
                <a:moveTo>
                  <a:pt x="1185672" y="238125"/>
                </a:moveTo>
                <a:lnTo>
                  <a:pt x="1166622" y="238125"/>
                </a:lnTo>
                <a:lnTo>
                  <a:pt x="1157097" y="247650"/>
                </a:lnTo>
                <a:lnTo>
                  <a:pt x="1157097" y="276225"/>
                </a:lnTo>
                <a:lnTo>
                  <a:pt x="1166622" y="276225"/>
                </a:lnTo>
                <a:lnTo>
                  <a:pt x="1174045" y="274712"/>
                </a:lnTo>
                <a:lnTo>
                  <a:pt x="1180099" y="270605"/>
                </a:lnTo>
                <a:lnTo>
                  <a:pt x="1184177" y="264544"/>
                </a:lnTo>
                <a:lnTo>
                  <a:pt x="1185672" y="257175"/>
                </a:lnTo>
                <a:lnTo>
                  <a:pt x="1185672" y="238125"/>
                </a:lnTo>
                <a:close/>
              </a:path>
              <a:path w="1186179" h="514350">
                <a:moveTo>
                  <a:pt x="1185672" y="228600"/>
                </a:moveTo>
                <a:lnTo>
                  <a:pt x="1147572" y="228600"/>
                </a:lnTo>
                <a:lnTo>
                  <a:pt x="1147572" y="257175"/>
                </a:lnTo>
                <a:lnTo>
                  <a:pt x="1157097" y="247650"/>
                </a:lnTo>
                <a:lnTo>
                  <a:pt x="1157097" y="238125"/>
                </a:lnTo>
                <a:lnTo>
                  <a:pt x="1185672" y="238125"/>
                </a:lnTo>
                <a:lnTo>
                  <a:pt x="1185672" y="228600"/>
                </a:lnTo>
                <a:close/>
              </a:path>
              <a:path w="1186179" h="514350">
                <a:moveTo>
                  <a:pt x="1166622" y="238125"/>
                </a:moveTo>
                <a:lnTo>
                  <a:pt x="1157097" y="238125"/>
                </a:lnTo>
                <a:lnTo>
                  <a:pt x="1157097" y="247650"/>
                </a:lnTo>
                <a:lnTo>
                  <a:pt x="1166622" y="238125"/>
                </a:lnTo>
                <a:close/>
              </a:path>
              <a:path w="1186179" h="514350">
                <a:moveTo>
                  <a:pt x="1118997" y="238125"/>
                </a:moveTo>
                <a:lnTo>
                  <a:pt x="1080897" y="238125"/>
                </a:lnTo>
                <a:lnTo>
                  <a:pt x="1080897" y="276225"/>
                </a:lnTo>
                <a:lnTo>
                  <a:pt x="1118997" y="276225"/>
                </a:lnTo>
                <a:lnTo>
                  <a:pt x="1118997" y="238125"/>
                </a:lnTo>
                <a:close/>
              </a:path>
              <a:path w="1186179" h="514350">
                <a:moveTo>
                  <a:pt x="1042797" y="238125"/>
                </a:moveTo>
                <a:lnTo>
                  <a:pt x="1004697" y="238125"/>
                </a:lnTo>
                <a:lnTo>
                  <a:pt x="1004697" y="276225"/>
                </a:lnTo>
                <a:lnTo>
                  <a:pt x="1042797" y="276225"/>
                </a:lnTo>
                <a:lnTo>
                  <a:pt x="1042797" y="238125"/>
                </a:lnTo>
                <a:close/>
              </a:path>
              <a:path w="1186179" h="514350">
                <a:moveTo>
                  <a:pt x="966597" y="238125"/>
                </a:moveTo>
                <a:lnTo>
                  <a:pt x="928497" y="238125"/>
                </a:lnTo>
                <a:lnTo>
                  <a:pt x="928497" y="276225"/>
                </a:lnTo>
                <a:lnTo>
                  <a:pt x="966597" y="276225"/>
                </a:lnTo>
                <a:lnTo>
                  <a:pt x="966597" y="238125"/>
                </a:lnTo>
                <a:close/>
              </a:path>
              <a:path w="1186179" h="514350">
                <a:moveTo>
                  <a:pt x="890397" y="238125"/>
                </a:moveTo>
                <a:lnTo>
                  <a:pt x="852297" y="238125"/>
                </a:lnTo>
                <a:lnTo>
                  <a:pt x="852297" y="276225"/>
                </a:lnTo>
                <a:lnTo>
                  <a:pt x="890397" y="276225"/>
                </a:lnTo>
                <a:lnTo>
                  <a:pt x="890397" y="238125"/>
                </a:lnTo>
                <a:close/>
              </a:path>
              <a:path w="1186179" h="514350">
                <a:moveTo>
                  <a:pt x="814197" y="238125"/>
                </a:moveTo>
                <a:lnTo>
                  <a:pt x="776097" y="238125"/>
                </a:lnTo>
                <a:lnTo>
                  <a:pt x="776097" y="276225"/>
                </a:lnTo>
                <a:lnTo>
                  <a:pt x="814197" y="276225"/>
                </a:lnTo>
                <a:lnTo>
                  <a:pt x="814197" y="238125"/>
                </a:lnTo>
                <a:close/>
              </a:path>
              <a:path w="1186179" h="514350">
                <a:moveTo>
                  <a:pt x="737997" y="238125"/>
                </a:moveTo>
                <a:lnTo>
                  <a:pt x="699897" y="238125"/>
                </a:lnTo>
                <a:lnTo>
                  <a:pt x="699897" y="276225"/>
                </a:lnTo>
                <a:lnTo>
                  <a:pt x="737997" y="276225"/>
                </a:lnTo>
                <a:lnTo>
                  <a:pt x="737997" y="238125"/>
                </a:lnTo>
                <a:close/>
              </a:path>
              <a:path w="1186179" h="514350">
                <a:moveTo>
                  <a:pt x="661797" y="238125"/>
                </a:moveTo>
                <a:lnTo>
                  <a:pt x="623697" y="238125"/>
                </a:lnTo>
                <a:lnTo>
                  <a:pt x="623697" y="276225"/>
                </a:lnTo>
                <a:lnTo>
                  <a:pt x="661797" y="276225"/>
                </a:lnTo>
                <a:lnTo>
                  <a:pt x="661797" y="238125"/>
                </a:lnTo>
                <a:close/>
              </a:path>
              <a:path w="1186179" h="514350">
                <a:moveTo>
                  <a:pt x="585597" y="238125"/>
                </a:moveTo>
                <a:lnTo>
                  <a:pt x="547497" y="238125"/>
                </a:lnTo>
                <a:lnTo>
                  <a:pt x="547497" y="276225"/>
                </a:lnTo>
                <a:lnTo>
                  <a:pt x="585597" y="276225"/>
                </a:lnTo>
                <a:lnTo>
                  <a:pt x="585597" y="238125"/>
                </a:lnTo>
                <a:close/>
              </a:path>
              <a:path w="1186179" h="514350">
                <a:moveTo>
                  <a:pt x="509397" y="238125"/>
                </a:moveTo>
                <a:lnTo>
                  <a:pt x="471297" y="238125"/>
                </a:lnTo>
                <a:lnTo>
                  <a:pt x="471297" y="276225"/>
                </a:lnTo>
                <a:lnTo>
                  <a:pt x="509397" y="276225"/>
                </a:lnTo>
                <a:lnTo>
                  <a:pt x="509397" y="238125"/>
                </a:lnTo>
                <a:close/>
              </a:path>
              <a:path w="1186179" h="514350">
                <a:moveTo>
                  <a:pt x="433197" y="238125"/>
                </a:moveTo>
                <a:lnTo>
                  <a:pt x="395097" y="238125"/>
                </a:lnTo>
                <a:lnTo>
                  <a:pt x="395097" y="276225"/>
                </a:lnTo>
                <a:lnTo>
                  <a:pt x="433197" y="276225"/>
                </a:lnTo>
                <a:lnTo>
                  <a:pt x="433197" y="238125"/>
                </a:lnTo>
                <a:close/>
              </a:path>
              <a:path w="1186179" h="514350">
                <a:moveTo>
                  <a:pt x="356997" y="238125"/>
                </a:moveTo>
                <a:lnTo>
                  <a:pt x="318897" y="238125"/>
                </a:lnTo>
                <a:lnTo>
                  <a:pt x="318897" y="276225"/>
                </a:lnTo>
                <a:lnTo>
                  <a:pt x="356997" y="276225"/>
                </a:lnTo>
                <a:lnTo>
                  <a:pt x="356997" y="238125"/>
                </a:lnTo>
                <a:close/>
              </a:path>
              <a:path w="1186179" h="514350">
                <a:moveTo>
                  <a:pt x="280797" y="238125"/>
                </a:moveTo>
                <a:lnTo>
                  <a:pt x="242697" y="238125"/>
                </a:lnTo>
                <a:lnTo>
                  <a:pt x="242697" y="276225"/>
                </a:lnTo>
                <a:lnTo>
                  <a:pt x="280797" y="276225"/>
                </a:lnTo>
                <a:lnTo>
                  <a:pt x="280797" y="238125"/>
                </a:lnTo>
                <a:close/>
              </a:path>
              <a:path w="1186179" h="514350">
                <a:moveTo>
                  <a:pt x="204597" y="238125"/>
                </a:moveTo>
                <a:lnTo>
                  <a:pt x="166497" y="238125"/>
                </a:lnTo>
                <a:lnTo>
                  <a:pt x="166497" y="276225"/>
                </a:lnTo>
                <a:lnTo>
                  <a:pt x="204597" y="276225"/>
                </a:lnTo>
                <a:lnTo>
                  <a:pt x="204597" y="238125"/>
                </a:lnTo>
                <a:close/>
              </a:path>
              <a:path w="1186179" h="514350">
                <a:moveTo>
                  <a:pt x="128397" y="238125"/>
                </a:moveTo>
                <a:lnTo>
                  <a:pt x="90297" y="238125"/>
                </a:lnTo>
                <a:lnTo>
                  <a:pt x="90297" y="276225"/>
                </a:lnTo>
                <a:lnTo>
                  <a:pt x="128397" y="276225"/>
                </a:lnTo>
                <a:lnTo>
                  <a:pt x="128397" y="238125"/>
                </a:lnTo>
                <a:close/>
              </a:path>
              <a:path w="1186179" h="514350">
                <a:moveTo>
                  <a:pt x="76200" y="262127"/>
                </a:moveTo>
                <a:lnTo>
                  <a:pt x="38100" y="262127"/>
                </a:lnTo>
                <a:lnTo>
                  <a:pt x="38100" y="300227"/>
                </a:lnTo>
                <a:lnTo>
                  <a:pt x="76200" y="300227"/>
                </a:lnTo>
                <a:lnTo>
                  <a:pt x="76200" y="262127"/>
                </a:lnTo>
                <a:close/>
              </a:path>
              <a:path w="1186179" h="514350">
                <a:moveTo>
                  <a:pt x="76200" y="338327"/>
                </a:moveTo>
                <a:lnTo>
                  <a:pt x="38100" y="338327"/>
                </a:lnTo>
                <a:lnTo>
                  <a:pt x="38100" y="376427"/>
                </a:lnTo>
                <a:lnTo>
                  <a:pt x="76200" y="376427"/>
                </a:lnTo>
                <a:lnTo>
                  <a:pt x="76200" y="338327"/>
                </a:lnTo>
                <a:close/>
              </a:path>
              <a:path w="1186179" h="514350">
                <a:moveTo>
                  <a:pt x="114300" y="399922"/>
                </a:moveTo>
                <a:lnTo>
                  <a:pt x="0" y="399922"/>
                </a:lnTo>
                <a:lnTo>
                  <a:pt x="57150" y="514222"/>
                </a:lnTo>
                <a:lnTo>
                  <a:pt x="104775" y="418972"/>
                </a:lnTo>
                <a:lnTo>
                  <a:pt x="38100" y="418972"/>
                </a:lnTo>
                <a:lnTo>
                  <a:pt x="38100" y="414527"/>
                </a:lnTo>
                <a:lnTo>
                  <a:pt x="106997" y="414527"/>
                </a:lnTo>
                <a:lnTo>
                  <a:pt x="114300" y="399922"/>
                </a:lnTo>
                <a:close/>
              </a:path>
              <a:path w="1186179" h="514350">
                <a:moveTo>
                  <a:pt x="76200" y="414527"/>
                </a:moveTo>
                <a:lnTo>
                  <a:pt x="38100" y="414527"/>
                </a:lnTo>
                <a:lnTo>
                  <a:pt x="38100" y="418972"/>
                </a:lnTo>
                <a:lnTo>
                  <a:pt x="76200" y="418972"/>
                </a:lnTo>
                <a:lnTo>
                  <a:pt x="76200" y="414527"/>
                </a:lnTo>
                <a:close/>
              </a:path>
              <a:path w="1186179" h="514350">
                <a:moveTo>
                  <a:pt x="106997" y="414527"/>
                </a:moveTo>
                <a:lnTo>
                  <a:pt x="76200" y="414527"/>
                </a:lnTo>
                <a:lnTo>
                  <a:pt x="76200" y="418972"/>
                </a:lnTo>
                <a:lnTo>
                  <a:pt x="104775" y="418972"/>
                </a:lnTo>
                <a:lnTo>
                  <a:pt x="106997" y="414527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161" y="2050542"/>
            <a:ext cx="2743200" cy="548640"/>
          </a:xfrm>
          <a:custGeom>
            <a:avLst/>
            <a:gdLst/>
            <a:ahLst/>
            <a:cxnLst/>
            <a:rect l="l" t="t" r="r" b="b"/>
            <a:pathLst>
              <a:path w="2743200" h="548639">
                <a:moveTo>
                  <a:pt x="0" y="548639"/>
                </a:moveTo>
                <a:lnTo>
                  <a:pt x="2743199" y="548639"/>
                </a:lnTo>
                <a:lnTo>
                  <a:pt x="2743199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161" y="2050542"/>
            <a:ext cx="2743200" cy="548640"/>
          </a:xfrm>
          <a:custGeom>
            <a:avLst/>
            <a:gdLst/>
            <a:ahLst/>
            <a:cxnLst/>
            <a:rect l="l" t="t" r="r" b="b"/>
            <a:pathLst>
              <a:path w="2743200" h="548639">
                <a:moveTo>
                  <a:pt x="0" y="548639"/>
                </a:moveTo>
                <a:lnTo>
                  <a:pt x="2743199" y="548639"/>
                </a:lnTo>
                <a:lnTo>
                  <a:pt x="2743199" y="0"/>
                </a:lnTo>
                <a:lnTo>
                  <a:pt x="0" y="0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7253" y="2141169"/>
            <a:ext cx="1976120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85338" y="227838"/>
            <a:ext cx="1935480" cy="548640"/>
          </a:xfrm>
          <a:custGeom>
            <a:avLst/>
            <a:gdLst/>
            <a:ahLst/>
            <a:cxnLst/>
            <a:rect l="l" t="t" r="r" b="b"/>
            <a:pathLst>
              <a:path w="1935479" h="548640">
                <a:moveTo>
                  <a:pt x="0" y="548640"/>
                </a:moveTo>
                <a:lnTo>
                  <a:pt x="1935480" y="548640"/>
                </a:lnTo>
                <a:lnTo>
                  <a:pt x="193548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85338" y="227838"/>
            <a:ext cx="1935480" cy="548640"/>
          </a:xfrm>
          <a:custGeom>
            <a:avLst/>
            <a:gdLst/>
            <a:ahLst/>
            <a:cxnLst/>
            <a:rect l="l" t="t" r="r" b="b"/>
            <a:pathLst>
              <a:path w="1935479" h="548640">
                <a:moveTo>
                  <a:pt x="0" y="548640"/>
                </a:moveTo>
                <a:lnTo>
                  <a:pt x="1935480" y="548640"/>
                </a:lnTo>
                <a:lnTo>
                  <a:pt x="193548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61359" y="380365"/>
            <a:ext cx="1703577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29728" y="480059"/>
            <a:ext cx="614680" cy="3688079"/>
          </a:xfrm>
          <a:custGeom>
            <a:avLst/>
            <a:gdLst/>
            <a:ahLst/>
            <a:cxnLst/>
            <a:rect l="l" t="t" r="r" b="b"/>
            <a:pathLst>
              <a:path w="614679" h="3688079">
                <a:moveTo>
                  <a:pt x="614679" y="3688079"/>
                </a:moveTo>
                <a:lnTo>
                  <a:pt x="569250" y="3684748"/>
                </a:lnTo>
                <a:lnTo>
                  <a:pt x="525894" y="3675072"/>
                </a:lnTo>
                <a:lnTo>
                  <a:pt x="485087" y="3659524"/>
                </a:lnTo>
                <a:lnTo>
                  <a:pt x="447303" y="3638580"/>
                </a:lnTo>
                <a:lnTo>
                  <a:pt x="413018" y="3612714"/>
                </a:lnTo>
                <a:lnTo>
                  <a:pt x="382705" y="3582401"/>
                </a:lnTo>
                <a:lnTo>
                  <a:pt x="356839" y="3548116"/>
                </a:lnTo>
                <a:lnTo>
                  <a:pt x="335895" y="3510332"/>
                </a:lnTo>
                <a:lnTo>
                  <a:pt x="320347" y="3469525"/>
                </a:lnTo>
                <a:lnTo>
                  <a:pt x="310671" y="3426169"/>
                </a:lnTo>
                <a:lnTo>
                  <a:pt x="307340" y="3380740"/>
                </a:lnTo>
                <a:lnTo>
                  <a:pt x="307340" y="2151379"/>
                </a:lnTo>
                <a:lnTo>
                  <a:pt x="304006" y="2105950"/>
                </a:lnTo>
                <a:lnTo>
                  <a:pt x="294322" y="2062594"/>
                </a:lnTo>
                <a:lnTo>
                  <a:pt x="278764" y="2021787"/>
                </a:lnTo>
                <a:lnTo>
                  <a:pt x="257808" y="1984003"/>
                </a:lnTo>
                <a:lnTo>
                  <a:pt x="231931" y="1949718"/>
                </a:lnTo>
                <a:lnTo>
                  <a:pt x="201610" y="1919405"/>
                </a:lnTo>
                <a:lnTo>
                  <a:pt x="167320" y="1893539"/>
                </a:lnTo>
                <a:lnTo>
                  <a:pt x="129537" y="1872595"/>
                </a:lnTo>
                <a:lnTo>
                  <a:pt x="88739" y="1857047"/>
                </a:lnTo>
                <a:lnTo>
                  <a:pt x="45401" y="1847371"/>
                </a:lnTo>
                <a:lnTo>
                  <a:pt x="0" y="1844039"/>
                </a:lnTo>
                <a:lnTo>
                  <a:pt x="45401" y="1840708"/>
                </a:lnTo>
                <a:lnTo>
                  <a:pt x="88739" y="1831032"/>
                </a:lnTo>
                <a:lnTo>
                  <a:pt x="129537" y="1815484"/>
                </a:lnTo>
                <a:lnTo>
                  <a:pt x="167320" y="1794540"/>
                </a:lnTo>
                <a:lnTo>
                  <a:pt x="201610" y="1768674"/>
                </a:lnTo>
                <a:lnTo>
                  <a:pt x="231931" y="1738361"/>
                </a:lnTo>
                <a:lnTo>
                  <a:pt x="257808" y="1704076"/>
                </a:lnTo>
                <a:lnTo>
                  <a:pt x="278764" y="1666292"/>
                </a:lnTo>
                <a:lnTo>
                  <a:pt x="294322" y="1625485"/>
                </a:lnTo>
                <a:lnTo>
                  <a:pt x="304006" y="1582129"/>
                </a:lnTo>
                <a:lnTo>
                  <a:pt x="307340" y="1536700"/>
                </a:lnTo>
                <a:lnTo>
                  <a:pt x="307340" y="307339"/>
                </a:lnTo>
                <a:lnTo>
                  <a:pt x="310671" y="261910"/>
                </a:lnTo>
                <a:lnTo>
                  <a:pt x="320347" y="218554"/>
                </a:lnTo>
                <a:lnTo>
                  <a:pt x="335895" y="177747"/>
                </a:lnTo>
                <a:lnTo>
                  <a:pt x="356839" y="139963"/>
                </a:lnTo>
                <a:lnTo>
                  <a:pt x="382705" y="105678"/>
                </a:lnTo>
                <a:lnTo>
                  <a:pt x="413018" y="75365"/>
                </a:lnTo>
                <a:lnTo>
                  <a:pt x="447303" y="49499"/>
                </a:lnTo>
                <a:lnTo>
                  <a:pt x="485087" y="28555"/>
                </a:lnTo>
                <a:lnTo>
                  <a:pt x="525894" y="13007"/>
                </a:lnTo>
                <a:lnTo>
                  <a:pt x="569250" y="3331"/>
                </a:lnTo>
                <a:lnTo>
                  <a:pt x="614679" y="0"/>
                </a:lnTo>
              </a:path>
            </a:pathLst>
          </a:custGeom>
          <a:ln w="9144">
            <a:solidFill>
              <a:srgbClr val="A42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225276" y="480059"/>
            <a:ext cx="614680" cy="3688079"/>
          </a:xfrm>
          <a:custGeom>
            <a:avLst/>
            <a:gdLst/>
            <a:ahLst/>
            <a:cxnLst/>
            <a:rect l="l" t="t" r="r" b="b"/>
            <a:pathLst>
              <a:path w="614679" h="3688079">
                <a:moveTo>
                  <a:pt x="0" y="0"/>
                </a:moveTo>
                <a:lnTo>
                  <a:pt x="45429" y="3331"/>
                </a:lnTo>
                <a:lnTo>
                  <a:pt x="88785" y="13007"/>
                </a:lnTo>
                <a:lnTo>
                  <a:pt x="129592" y="28555"/>
                </a:lnTo>
                <a:lnTo>
                  <a:pt x="167376" y="49499"/>
                </a:lnTo>
                <a:lnTo>
                  <a:pt x="201661" y="75365"/>
                </a:lnTo>
                <a:lnTo>
                  <a:pt x="231974" y="105678"/>
                </a:lnTo>
                <a:lnTo>
                  <a:pt x="257840" y="139963"/>
                </a:lnTo>
                <a:lnTo>
                  <a:pt x="278784" y="177747"/>
                </a:lnTo>
                <a:lnTo>
                  <a:pt x="294332" y="218554"/>
                </a:lnTo>
                <a:lnTo>
                  <a:pt x="304008" y="261910"/>
                </a:lnTo>
                <a:lnTo>
                  <a:pt x="307340" y="307339"/>
                </a:lnTo>
                <a:lnTo>
                  <a:pt x="307340" y="1536700"/>
                </a:lnTo>
                <a:lnTo>
                  <a:pt x="310673" y="1582129"/>
                </a:lnTo>
                <a:lnTo>
                  <a:pt x="320357" y="1625485"/>
                </a:lnTo>
                <a:lnTo>
                  <a:pt x="335915" y="1666292"/>
                </a:lnTo>
                <a:lnTo>
                  <a:pt x="356871" y="1704076"/>
                </a:lnTo>
                <a:lnTo>
                  <a:pt x="382748" y="1738361"/>
                </a:lnTo>
                <a:lnTo>
                  <a:pt x="413069" y="1768674"/>
                </a:lnTo>
                <a:lnTo>
                  <a:pt x="447359" y="1794540"/>
                </a:lnTo>
                <a:lnTo>
                  <a:pt x="485142" y="1815484"/>
                </a:lnTo>
                <a:lnTo>
                  <a:pt x="525940" y="1831032"/>
                </a:lnTo>
                <a:lnTo>
                  <a:pt x="569278" y="1840708"/>
                </a:lnTo>
                <a:lnTo>
                  <a:pt x="614679" y="1844039"/>
                </a:lnTo>
                <a:lnTo>
                  <a:pt x="569278" y="1847371"/>
                </a:lnTo>
                <a:lnTo>
                  <a:pt x="525940" y="1857047"/>
                </a:lnTo>
                <a:lnTo>
                  <a:pt x="485142" y="1872595"/>
                </a:lnTo>
                <a:lnTo>
                  <a:pt x="447359" y="1893539"/>
                </a:lnTo>
                <a:lnTo>
                  <a:pt x="413069" y="1919405"/>
                </a:lnTo>
                <a:lnTo>
                  <a:pt x="382748" y="1949718"/>
                </a:lnTo>
                <a:lnTo>
                  <a:pt x="356871" y="1984003"/>
                </a:lnTo>
                <a:lnTo>
                  <a:pt x="335915" y="2021787"/>
                </a:lnTo>
                <a:lnTo>
                  <a:pt x="320357" y="2062594"/>
                </a:lnTo>
                <a:lnTo>
                  <a:pt x="310673" y="2105950"/>
                </a:lnTo>
                <a:lnTo>
                  <a:pt x="307340" y="2151379"/>
                </a:lnTo>
                <a:lnTo>
                  <a:pt x="307340" y="3380740"/>
                </a:lnTo>
                <a:lnTo>
                  <a:pt x="304008" y="3426169"/>
                </a:lnTo>
                <a:lnTo>
                  <a:pt x="294332" y="3469525"/>
                </a:lnTo>
                <a:lnTo>
                  <a:pt x="278784" y="3510332"/>
                </a:lnTo>
                <a:lnTo>
                  <a:pt x="257840" y="3548116"/>
                </a:lnTo>
                <a:lnTo>
                  <a:pt x="231974" y="3582401"/>
                </a:lnTo>
                <a:lnTo>
                  <a:pt x="201661" y="3612714"/>
                </a:lnTo>
                <a:lnTo>
                  <a:pt x="167376" y="3638580"/>
                </a:lnTo>
                <a:lnTo>
                  <a:pt x="129592" y="3659524"/>
                </a:lnTo>
                <a:lnTo>
                  <a:pt x="88785" y="3675072"/>
                </a:lnTo>
                <a:lnTo>
                  <a:pt x="45429" y="3684748"/>
                </a:lnTo>
                <a:lnTo>
                  <a:pt x="0" y="3688079"/>
                </a:lnTo>
              </a:path>
            </a:pathLst>
          </a:custGeom>
          <a:ln w="9144">
            <a:solidFill>
              <a:srgbClr val="A42A5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91702" y="1594103"/>
            <a:ext cx="2153284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21242" y="2112517"/>
            <a:ext cx="1903095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67445" y="2630677"/>
            <a:ext cx="3285490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819133" y="2996133"/>
            <a:ext cx="2108454" cy="3660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08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3972" y="549859"/>
            <a:ext cx="669734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136" y="1752600"/>
            <a:ext cx="11087100" cy="3816350"/>
          </a:xfrm>
          <a:custGeom>
            <a:avLst/>
            <a:gdLst/>
            <a:ahLst/>
            <a:cxnLst/>
            <a:rect l="l" t="t" r="r" b="b"/>
            <a:pathLst>
              <a:path w="11087100" h="3816350">
                <a:moveTo>
                  <a:pt x="0" y="3816096"/>
                </a:moveTo>
                <a:lnTo>
                  <a:pt x="11087100" y="3816096"/>
                </a:lnTo>
                <a:lnTo>
                  <a:pt x="11087100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5746" y="1787778"/>
            <a:ext cx="1062037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NgModule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/>
                <a:cs typeface="Courier New"/>
              </a:rPr>
              <a:t>'@angular/core'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  <a:tabLst>
                <a:tab pos="4577080" algn="l"/>
              </a:tabLst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BrowserModule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2400" spc="-10" dirty="0">
                <a:solidFill>
                  <a:srgbClr val="A21515"/>
                </a:solidFill>
                <a:latin typeface="Courier New"/>
                <a:cs typeface="Courier New"/>
              </a:rPr>
              <a:t>'@angular/platform-browser'</a:t>
            </a:r>
            <a:r>
              <a:rPr sz="2400" spc="-10" dirty="0">
                <a:latin typeface="Courier New"/>
                <a:cs typeface="Courier New"/>
              </a:rPr>
              <a:t>; 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	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240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21515"/>
                </a:solidFill>
                <a:latin typeface="Courier New"/>
                <a:cs typeface="Courier New"/>
              </a:rPr>
              <a:t>'./app.component'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@NgModule({</a:t>
            </a:r>
            <a:endParaRPr sz="2400">
              <a:latin typeface="Courier New"/>
              <a:cs typeface="Courier New"/>
            </a:endParaRPr>
          </a:p>
          <a:p>
            <a:pPr marL="377825" marR="45720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imports: [ </a:t>
            </a:r>
            <a:r>
              <a:rPr sz="2400" spc="-5" dirty="0">
                <a:latin typeface="Courier New"/>
                <a:cs typeface="Courier New"/>
              </a:rPr>
              <a:t>BrowserModule ],  </a:t>
            </a:r>
            <a:r>
              <a:rPr sz="2400" dirty="0">
                <a:latin typeface="Courier New"/>
                <a:cs typeface="Courier New"/>
              </a:rPr>
              <a:t>declarations: [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],  bootstrap: [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3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urier New"/>
                <a:cs typeface="Courier New"/>
              </a:rPr>
              <a:t>})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AppModule </a:t>
            </a:r>
            <a:r>
              <a:rPr sz="2400" dirty="0">
                <a:latin typeface="Courier New"/>
                <a:cs typeface="Courier New"/>
              </a:rPr>
              <a:t>{</a:t>
            </a:r>
            <a:r>
              <a:rPr sz="2400" spc="-7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7898" y="1351025"/>
            <a:ext cx="2778760" cy="402590"/>
          </a:xfrm>
          <a:custGeom>
            <a:avLst/>
            <a:gdLst/>
            <a:ahLst/>
            <a:cxnLst/>
            <a:rect l="l" t="t" r="r" b="b"/>
            <a:pathLst>
              <a:path w="2778760" h="402589">
                <a:moveTo>
                  <a:pt x="0" y="402336"/>
                </a:moveTo>
                <a:lnTo>
                  <a:pt x="2778252" y="402336"/>
                </a:lnTo>
                <a:lnTo>
                  <a:pt x="2778252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7898" y="1351025"/>
            <a:ext cx="2778760" cy="402590"/>
          </a:xfrm>
          <a:custGeom>
            <a:avLst/>
            <a:gdLst/>
            <a:ahLst/>
            <a:cxnLst/>
            <a:rect l="l" t="t" r="r" b="b"/>
            <a:pathLst>
              <a:path w="2778760" h="402589">
                <a:moveTo>
                  <a:pt x="0" y="402336"/>
                </a:moveTo>
                <a:lnTo>
                  <a:pt x="2778252" y="402336"/>
                </a:lnTo>
                <a:lnTo>
                  <a:pt x="2778252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11936" y="1368501"/>
            <a:ext cx="2335530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7615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39189" y="1948560"/>
            <a:ext cx="1689735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47766" y="2836113"/>
            <a:ext cx="4175125" cy="4879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40146" y="3324478"/>
            <a:ext cx="3656964" cy="4876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672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95141" y="549859"/>
            <a:ext cx="5745861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29580" y="1911095"/>
            <a:ext cx="1150620" cy="1409065"/>
          </a:xfrm>
          <a:custGeom>
            <a:avLst/>
            <a:gdLst/>
            <a:ahLst/>
            <a:cxnLst/>
            <a:rect l="l" t="t" r="r" b="b"/>
            <a:pathLst>
              <a:path w="1150620" h="1409064">
                <a:moveTo>
                  <a:pt x="1018317" y="116738"/>
                </a:moveTo>
                <a:lnTo>
                  <a:pt x="0" y="1371980"/>
                </a:lnTo>
                <a:lnTo>
                  <a:pt x="44958" y="1408556"/>
                </a:lnTo>
                <a:lnTo>
                  <a:pt x="1063276" y="153188"/>
                </a:lnTo>
                <a:lnTo>
                  <a:pt x="1018317" y="116738"/>
                </a:lnTo>
                <a:close/>
              </a:path>
              <a:path w="1150620" h="1409064">
                <a:moveTo>
                  <a:pt x="1129347" y="94233"/>
                </a:moveTo>
                <a:lnTo>
                  <a:pt x="1036574" y="94233"/>
                </a:lnTo>
                <a:lnTo>
                  <a:pt x="1081532" y="130682"/>
                </a:lnTo>
                <a:lnTo>
                  <a:pt x="1063276" y="153188"/>
                </a:lnTo>
                <a:lnTo>
                  <a:pt x="1108202" y="189611"/>
                </a:lnTo>
                <a:lnTo>
                  <a:pt x="1129347" y="94233"/>
                </a:lnTo>
                <a:close/>
              </a:path>
              <a:path w="1150620" h="1409064">
                <a:moveTo>
                  <a:pt x="1036574" y="94233"/>
                </a:moveTo>
                <a:lnTo>
                  <a:pt x="1018317" y="116738"/>
                </a:lnTo>
                <a:lnTo>
                  <a:pt x="1063276" y="153188"/>
                </a:lnTo>
                <a:lnTo>
                  <a:pt x="1081532" y="130682"/>
                </a:lnTo>
                <a:lnTo>
                  <a:pt x="1036574" y="94233"/>
                </a:lnTo>
                <a:close/>
              </a:path>
              <a:path w="1150620" h="1409064">
                <a:moveTo>
                  <a:pt x="1150239" y="0"/>
                </a:moveTo>
                <a:lnTo>
                  <a:pt x="973328" y="80263"/>
                </a:lnTo>
                <a:lnTo>
                  <a:pt x="1018317" y="116738"/>
                </a:lnTo>
                <a:lnTo>
                  <a:pt x="1036574" y="94233"/>
                </a:lnTo>
                <a:lnTo>
                  <a:pt x="1129347" y="94233"/>
                </a:lnTo>
                <a:lnTo>
                  <a:pt x="115023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52059" y="3214116"/>
            <a:ext cx="1127760" cy="173990"/>
          </a:xfrm>
          <a:custGeom>
            <a:avLst/>
            <a:gdLst/>
            <a:ahLst/>
            <a:cxnLst/>
            <a:rect l="l" t="t" r="r" b="b"/>
            <a:pathLst>
              <a:path w="1127760" h="173989">
                <a:moveTo>
                  <a:pt x="954024" y="0"/>
                </a:moveTo>
                <a:lnTo>
                  <a:pt x="954024" y="173736"/>
                </a:lnTo>
                <a:lnTo>
                  <a:pt x="1069848" y="115824"/>
                </a:lnTo>
                <a:lnTo>
                  <a:pt x="982979" y="115824"/>
                </a:lnTo>
                <a:lnTo>
                  <a:pt x="982979" y="57912"/>
                </a:lnTo>
                <a:lnTo>
                  <a:pt x="1069847" y="57912"/>
                </a:lnTo>
                <a:lnTo>
                  <a:pt x="954024" y="0"/>
                </a:lnTo>
                <a:close/>
              </a:path>
              <a:path w="1127760" h="173989">
                <a:moveTo>
                  <a:pt x="954024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954024" y="115824"/>
                </a:lnTo>
                <a:lnTo>
                  <a:pt x="954024" y="57912"/>
                </a:lnTo>
                <a:close/>
              </a:path>
              <a:path w="1127760" h="173989">
                <a:moveTo>
                  <a:pt x="1069847" y="57912"/>
                </a:moveTo>
                <a:lnTo>
                  <a:pt x="982979" y="57912"/>
                </a:lnTo>
                <a:lnTo>
                  <a:pt x="982979" y="115824"/>
                </a:lnTo>
                <a:lnTo>
                  <a:pt x="1069848" y="115824"/>
                </a:lnTo>
                <a:lnTo>
                  <a:pt x="1127760" y="86868"/>
                </a:lnTo>
                <a:lnTo>
                  <a:pt x="1069847" y="5791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56460" y="3214116"/>
            <a:ext cx="640080" cy="173990"/>
          </a:xfrm>
          <a:custGeom>
            <a:avLst/>
            <a:gdLst/>
            <a:ahLst/>
            <a:cxnLst/>
            <a:rect l="l" t="t" r="r" b="b"/>
            <a:pathLst>
              <a:path w="640080" h="173989">
                <a:moveTo>
                  <a:pt x="465963" y="0"/>
                </a:moveTo>
                <a:lnTo>
                  <a:pt x="465963" y="173736"/>
                </a:lnTo>
                <a:lnTo>
                  <a:pt x="581787" y="115824"/>
                </a:lnTo>
                <a:lnTo>
                  <a:pt x="494919" y="115824"/>
                </a:lnTo>
                <a:lnTo>
                  <a:pt x="494919" y="57912"/>
                </a:lnTo>
                <a:lnTo>
                  <a:pt x="581786" y="57912"/>
                </a:lnTo>
                <a:lnTo>
                  <a:pt x="465963" y="0"/>
                </a:lnTo>
                <a:close/>
              </a:path>
              <a:path w="640080" h="173989">
                <a:moveTo>
                  <a:pt x="465963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465963" y="115824"/>
                </a:lnTo>
                <a:lnTo>
                  <a:pt x="465963" y="57912"/>
                </a:lnTo>
                <a:close/>
              </a:path>
              <a:path w="640080" h="173989">
                <a:moveTo>
                  <a:pt x="581786" y="57912"/>
                </a:moveTo>
                <a:lnTo>
                  <a:pt x="494919" y="57912"/>
                </a:lnTo>
                <a:lnTo>
                  <a:pt x="494919" y="115824"/>
                </a:lnTo>
                <a:lnTo>
                  <a:pt x="581787" y="115824"/>
                </a:lnTo>
                <a:lnTo>
                  <a:pt x="639698" y="86868"/>
                </a:lnTo>
                <a:lnTo>
                  <a:pt x="581786" y="57912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62443" y="3788664"/>
            <a:ext cx="173990" cy="403860"/>
          </a:xfrm>
          <a:custGeom>
            <a:avLst/>
            <a:gdLst/>
            <a:ahLst/>
            <a:cxnLst/>
            <a:rect l="l" t="t" r="r" b="b"/>
            <a:pathLst>
              <a:path w="173990" h="403860">
                <a:moveTo>
                  <a:pt x="57911" y="229869"/>
                </a:moveTo>
                <a:lnTo>
                  <a:pt x="0" y="229869"/>
                </a:lnTo>
                <a:lnTo>
                  <a:pt x="86867" y="403606"/>
                </a:lnTo>
                <a:lnTo>
                  <a:pt x="159257" y="258825"/>
                </a:lnTo>
                <a:lnTo>
                  <a:pt x="57911" y="258825"/>
                </a:lnTo>
                <a:lnTo>
                  <a:pt x="57911" y="229869"/>
                </a:lnTo>
                <a:close/>
              </a:path>
              <a:path w="173990" h="403860">
                <a:moveTo>
                  <a:pt x="115824" y="0"/>
                </a:moveTo>
                <a:lnTo>
                  <a:pt x="57911" y="0"/>
                </a:lnTo>
                <a:lnTo>
                  <a:pt x="57911" y="258825"/>
                </a:lnTo>
                <a:lnTo>
                  <a:pt x="115824" y="258825"/>
                </a:lnTo>
                <a:lnTo>
                  <a:pt x="115824" y="0"/>
                </a:lnTo>
                <a:close/>
              </a:path>
              <a:path w="173990" h="403860">
                <a:moveTo>
                  <a:pt x="173735" y="229869"/>
                </a:moveTo>
                <a:lnTo>
                  <a:pt x="115824" y="229869"/>
                </a:lnTo>
                <a:lnTo>
                  <a:pt x="115824" y="258825"/>
                </a:lnTo>
                <a:lnTo>
                  <a:pt x="159257" y="258825"/>
                </a:lnTo>
                <a:lnTo>
                  <a:pt x="173735" y="229869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02420" y="3277108"/>
            <a:ext cx="1017269" cy="713740"/>
          </a:xfrm>
          <a:custGeom>
            <a:avLst/>
            <a:gdLst/>
            <a:ahLst/>
            <a:cxnLst/>
            <a:rect l="l" t="t" r="r" b="b"/>
            <a:pathLst>
              <a:path w="1017270" h="713739">
                <a:moveTo>
                  <a:pt x="857447" y="638660"/>
                </a:moveTo>
                <a:lnTo>
                  <a:pt x="824610" y="686307"/>
                </a:lnTo>
                <a:lnTo>
                  <a:pt x="1017015" y="713358"/>
                </a:lnTo>
                <a:lnTo>
                  <a:pt x="984843" y="655065"/>
                </a:lnTo>
                <a:lnTo>
                  <a:pt x="881252" y="655065"/>
                </a:lnTo>
                <a:lnTo>
                  <a:pt x="857447" y="638660"/>
                </a:lnTo>
                <a:close/>
              </a:path>
              <a:path w="1017270" h="713739">
                <a:moveTo>
                  <a:pt x="890350" y="590917"/>
                </a:moveTo>
                <a:lnTo>
                  <a:pt x="857447" y="638660"/>
                </a:lnTo>
                <a:lnTo>
                  <a:pt x="881252" y="655065"/>
                </a:lnTo>
                <a:lnTo>
                  <a:pt x="914146" y="607313"/>
                </a:lnTo>
                <a:lnTo>
                  <a:pt x="890350" y="590917"/>
                </a:lnTo>
                <a:close/>
              </a:path>
              <a:path w="1017270" h="713739">
                <a:moveTo>
                  <a:pt x="923162" y="543305"/>
                </a:moveTo>
                <a:lnTo>
                  <a:pt x="890350" y="590917"/>
                </a:lnTo>
                <a:lnTo>
                  <a:pt x="914146" y="607313"/>
                </a:lnTo>
                <a:lnTo>
                  <a:pt x="881252" y="655065"/>
                </a:lnTo>
                <a:lnTo>
                  <a:pt x="984843" y="655065"/>
                </a:lnTo>
                <a:lnTo>
                  <a:pt x="923162" y="543305"/>
                </a:lnTo>
                <a:close/>
              </a:path>
              <a:path w="1017270" h="713739">
                <a:moveTo>
                  <a:pt x="32765" y="0"/>
                </a:moveTo>
                <a:lnTo>
                  <a:pt x="0" y="47751"/>
                </a:lnTo>
                <a:lnTo>
                  <a:pt x="857447" y="638660"/>
                </a:lnTo>
                <a:lnTo>
                  <a:pt x="890350" y="590917"/>
                </a:lnTo>
                <a:lnTo>
                  <a:pt x="3276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702420" y="3991355"/>
            <a:ext cx="1017269" cy="713740"/>
          </a:xfrm>
          <a:custGeom>
            <a:avLst/>
            <a:gdLst/>
            <a:ahLst/>
            <a:cxnLst/>
            <a:rect l="l" t="t" r="r" b="b"/>
            <a:pathLst>
              <a:path w="1017270" h="713739">
                <a:moveTo>
                  <a:pt x="857447" y="74698"/>
                </a:moveTo>
                <a:lnTo>
                  <a:pt x="0" y="665607"/>
                </a:lnTo>
                <a:lnTo>
                  <a:pt x="32765" y="713359"/>
                </a:lnTo>
                <a:lnTo>
                  <a:pt x="890350" y="122441"/>
                </a:lnTo>
                <a:lnTo>
                  <a:pt x="857447" y="74698"/>
                </a:lnTo>
                <a:close/>
              </a:path>
              <a:path w="1017270" h="713739">
                <a:moveTo>
                  <a:pt x="984843" y="58293"/>
                </a:moveTo>
                <a:lnTo>
                  <a:pt x="881252" y="58293"/>
                </a:lnTo>
                <a:lnTo>
                  <a:pt x="914146" y="106045"/>
                </a:lnTo>
                <a:lnTo>
                  <a:pt x="890350" y="122441"/>
                </a:lnTo>
                <a:lnTo>
                  <a:pt x="923162" y="170053"/>
                </a:lnTo>
                <a:lnTo>
                  <a:pt x="984843" y="58293"/>
                </a:lnTo>
                <a:close/>
              </a:path>
              <a:path w="1017270" h="713739">
                <a:moveTo>
                  <a:pt x="881252" y="58293"/>
                </a:moveTo>
                <a:lnTo>
                  <a:pt x="857447" y="74698"/>
                </a:lnTo>
                <a:lnTo>
                  <a:pt x="890350" y="122441"/>
                </a:lnTo>
                <a:lnTo>
                  <a:pt x="914146" y="106045"/>
                </a:lnTo>
                <a:lnTo>
                  <a:pt x="881252" y="58293"/>
                </a:lnTo>
                <a:close/>
              </a:path>
              <a:path w="1017270" h="713739">
                <a:moveTo>
                  <a:pt x="1017015" y="0"/>
                </a:moveTo>
                <a:lnTo>
                  <a:pt x="824610" y="27051"/>
                </a:lnTo>
                <a:lnTo>
                  <a:pt x="857447" y="74698"/>
                </a:lnTo>
                <a:lnTo>
                  <a:pt x="881252" y="58293"/>
                </a:lnTo>
                <a:lnTo>
                  <a:pt x="984843" y="58293"/>
                </a:lnTo>
                <a:lnTo>
                  <a:pt x="101701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2702" y="2814066"/>
            <a:ext cx="1874520" cy="975360"/>
          </a:xfrm>
          <a:custGeom>
            <a:avLst/>
            <a:gdLst/>
            <a:ahLst/>
            <a:cxnLst/>
            <a:rect l="l" t="t" r="r" b="b"/>
            <a:pathLst>
              <a:path w="1874520" h="975360">
                <a:moveTo>
                  <a:pt x="0" y="975360"/>
                </a:moveTo>
                <a:lnTo>
                  <a:pt x="1874520" y="975360"/>
                </a:lnTo>
                <a:lnTo>
                  <a:pt x="1874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2702" y="2814066"/>
            <a:ext cx="1874520" cy="975360"/>
          </a:xfrm>
          <a:custGeom>
            <a:avLst/>
            <a:gdLst/>
            <a:ahLst/>
            <a:cxnLst/>
            <a:rect l="l" t="t" r="r" b="b"/>
            <a:pathLst>
              <a:path w="1874520" h="975360">
                <a:moveTo>
                  <a:pt x="0" y="975360"/>
                </a:moveTo>
                <a:lnTo>
                  <a:pt x="1874520" y="975360"/>
                </a:lnTo>
                <a:lnTo>
                  <a:pt x="1874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70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16356" y="3119069"/>
            <a:ext cx="1765300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7301" y="2814066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97301" y="2814066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98417" y="2936494"/>
            <a:ext cx="927735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22345" y="3301949"/>
            <a:ext cx="2003170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80582" y="2814066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180582" y="2814066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20560" y="2936494"/>
            <a:ext cx="2102357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47993" y="3301949"/>
            <a:ext cx="2003171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97301" y="4610861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97301" y="4610861"/>
            <a:ext cx="2255520" cy="975360"/>
          </a:xfrm>
          <a:custGeom>
            <a:avLst/>
            <a:gdLst/>
            <a:ahLst/>
            <a:cxnLst/>
            <a:rect l="l" t="t" r="r" b="b"/>
            <a:pathLst>
              <a:path w="2255520" h="975360">
                <a:moveTo>
                  <a:pt x="0" y="975360"/>
                </a:moveTo>
                <a:lnTo>
                  <a:pt x="2255520" y="975360"/>
                </a:lnTo>
                <a:lnTo>
                  <a:pt x="22555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49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09570" y="4732909"/>
            <a:ext cx="2284603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9150" y="5098364"/>
            <a:ext cx="1288923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80582" y="4193285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59"/>
                </a:moveTo>
                <a:lnTo>
                  <a:pt x="2538984" y="975359"/>
                </a:lnTo>
                <a:lnTo>
                  <a:pt x="2538984" y="0"/>
                </a:lnTo>
                <a:lnTo>
                  <a:pt x="0" y="0"/>
                </a:lnTo>
                <a:lnTo>
                  <a:pt x="0" y="9753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180582" y="4193285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59"/>
                </a:moveTo>
                <a:lnTo>
                  <a:pt x="2538984" y="975359"/>
                </a:lnTo>
                <a:lnTo>
                  <a:pt x="2538984" y="0"/>
                </a:lnTo>
                <a:lnTo>
                  <a:pt x="0" y="0"/>
                </a:lnTo>
                <a:lnTo>
                  <a:pt x="0" y="975359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345046" y="4315409"/>
            <a:ext cx="2456560" cy="3660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47739" y="4681728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80582" y="1424177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180582" y="1424177"/>
            <a:ext cx="2539365" cy="975360"/>
          </a:xfrm>
          <a:custGeom>
            <a:avLst/>
            <a:gdLst/>
            <a:ahLst/>
            <a:cxnLst/>
            <a:rect l="l" t="t" r="r" b="b"/>
            <a:pathLst>
              <a:path w="2539365" h="975360">
                <a:moveTo>
                  <a:pt x="0" y="975360"/>
                </a:moveTo>
                <a:lnTo>
                  <a:pt x="2538984" y="975360"/>
                </a:lnTo>
                <a:lnTo>
                  <a:pt x="2538984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732396" y="1545971"/>
            <a:ext cx="1717928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47739" y="1911730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720833" y="3504438"/>
            <a:ext cx="2179320" cy="975360"/>
          </a:xfrm>
          <a:custGeom>
            <a:avLst/>
            <a:gdLst/>
            <a:ahLst/>
            <a:cxnLst/>
            <a:rect l="l" t="t" r="r" b="b"/>
            <a:pathLst>
              <a:path w="2179320" h="975360">
                <a:moveTo>
                  <a:pt x="0" y="975360"/>
                </a:moveTo>
                <a:lnTo>
                  <a:pt x="2179320" y="975360"/>
                </a:lnTo>
                <a:lnTo>
                  <a:pt x="21793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720833" y="3504438"/>
            <a:ext cx="2179320" cy="975360"/>
          </a:xfrm>
          <a:custGeom>
            <a:avLst/>
            <a:gdLst/>
            <a:ahLst/>
            <a:cxnLst/>
            <a:rect l="l" t="t" r="r" b="b"/>
            <a:pathLst>
              <a:path w="2179320" h="975360">
                <a:moveTo>
                  <a:pt x="0" y="975360"/>
                </a:moveTo>
                <a:lnTo>
                  <a:pt x="2179320" y="975360"/>
                </a:lnTo>
                <a:lnTo>
                  <a:pt x="2179320" y="0"/>
                </a:lnTo>
                <a:lnTo>
                  <a:pt x="0" y="0"/>
                </a:lnTo>
                <a:lnTo>
                  <a:pt x="0" y="97536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498581" y="3626230"/>
            <a:ext cx="85990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908793" y="3991990"/>
            <a:ext cx="2003552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93695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320" dirty="0"/>
          </a:p>
        </p:txBody>
      </p:sp>
      <p:sp>
        <p:nvSpPr>
          <p:cNvPr id="3" name="object 3"/>
          <p:cNvSpPr txBox="1"/>
          <p:nvPr/>
        </p:nvSpPr>
        <p:spPr>
          <a:xfrm>
            <a:off x="410718" y="2236470"/>
            <a:ext cx="1931035" cy="1828800"/>
          </a:xfrm>
          <a:prstGeom prst="rect">
            <a:avLst/>
          </a:prstGeom>
          <a:solidFill>
            <a:srgbClr val="2A9FBC"/>
          </a:solidFill>
          <a:ln w="25908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702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8597" y="2059685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0"/>
                </a:moveTo>
                <a:lnTo>
                  <a:pt x="2031492" y="0"/>
                </a:lnTo>
                <a:lnTo>
                  <a:pt x="2031492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8597" y="2059685"/>
            <a:ext cx="203200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658" y="2541270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388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52615" y="2555748"/>
            <a:ext cx="1679447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803" y="2622804"/>
            <a:ext cx="1717548" cy="618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99859" y="2583179"/>
            <a:ext cx="1584960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99859" y="2583179"/>
            <a:ext cx="15849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2615" y="3357371"/>
            <a:ext cx="1690115" cy="702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9859" y="3384803"/>
            <a:ext cx="1595628" cy="6080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99859" y="3384803"/>
            <a:ext cx="1595755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0970" rIns="0" bIns="0" rtlCol="0">
            <a:spAutoFit/>
          </a:bodyPr>
          <a:lstStyle/>
          <a:p>
            <a:pPr marL="246379">
              <a:lnSpc>
                <a:spcPct val="100000"/>
              </a:lnSpc>
              <a:spcBef>
                <a:spcPts val="1110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1674" y="24797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58121" y="2542794"/>
            <a:ext cx="1929764" cy="1216660"/>
          </a:xfrm>
          <a:prstGeom prst="rect">
            <a:avLst/>
          </a:prstGeom>
          <a:solidFill>
            <a:srgbClr val="B4B5B4"/>
          </a:solidFill>
          <a:ln w="25907">
            <a:solidFill>
              <a:srgbClr val="80808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039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26811" y="2224125"/>
            <a:ext cx="52368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Building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28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62500"/>
              </a:lnSpc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Using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Component </a:t>
            </a:r>
            <a:r>
              <a:rPr sz="2400" spc="-45" dirty="0">
                <a:solidFill>
                  <a:srgbClr val="F05A28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</a:t>
            </a:r>
            <a:r>
              <a:rPr sz="2400" spc="-56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Directive 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Binding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Interpolation  </a:t>
            </a:r>
            <a:r>
              <a:rPr sz="2400" spc="90" dirty="0">
                <a:solidFill>
                  <a:srgbClr val="F05A28"/>
                </a:solidFill>
                <a:latin typeface="Verdana"/>
                <a:cs typeface="Verdana"/>
              </a:rPr>
              <a:t>Adding </a:t>
            </a:r>
            <a:r>
              <a:rPr sz="2400" spc="100" dirty="0">
                <a:solidFill>
                  <a:srgbClr val="F05A28"/>
                </a:solidFill>
                <a:latin typeface="Verdana"/>
                <a:cs typeface="Verdana"/>
              </a:rPr>
              <a:t>Logic </a:t>
            </a: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sz="2400" spc="-52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/>
                <a:cs typeface="Verdana"/>
              </a:rPr>
              <a:t>Directives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195" dirty="0">
                <a:solidFill>
                  <a:srgbClr val="FFFFFF"/>
                </a:solidFill>
                <a:latin typeface="Arial"/>
                <a:cs typeface="Arial"/>
              </a:rPr>
              <a:t>Module  </a:t>
            </a:r>
            <a:r>
              <a:rPr sz="3600" spc="25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3600" spc="19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265" dirty="0">
                <a:solidFill>
                  <a:srgbClr val="FFFFFF"/>
                </a:solidFill>
                <a:latin typeface="Arial"/>
                <a:cs typeface="Arial"/>
              </a:rPr>
              <a:t>rv</a:t>
            </a:r>
            <a:r>
              <a:rPr sz="3600" spc="9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3600" spc="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3600" spc="495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endParaRPr sz="3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51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842" y="519061"/>
            <a:ext cx="822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Defining </a:t>
            </a:r>
            <a:r>
              <a:rPr spc="60" dirty="0"/>
              <a:t>a </a:t>
            </a:r>
            <a:r>
              <a:rPr spc="145" dirty="0"/>
              <a:t>Template </a:t>
            </a:r>
            <a:r>
              <a:rPr spc="150" dirty="0"/>
              <a:t>in </a:t>
            </a:r>
            <a:r>
              <a:rPr spc="60" dirty="0"/>
              <a:t>a</a:t>
            </a:r>
            <a:r>
              <a:rPr spc="-240" dirty="0"/>
              <a:t> </a:t>
            </a:r>
            <a:r>
              <a:rPr spc="260" dirty="0"/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172973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80" h="939164">
                <a:moveTo>
                  <a:pt x="2851365" y="0"/>
                </a:moveTo>
                <a:lnTo>
                  <a:pt x="74714" y="0"/>
                </a:lnTo>
                <a:lnTo>
                  <a:pt x="45632" y="7376"/>
                </a:lnTo>
                <a:lnTo>
                  <a:pt x="21883" y="27493"/>
                </a:lnTo>
                <a:lnTo>
                  <a:pt x="5871" y="57333"/>
                </a:lnTo>
                <a:lnTo>
                  <a:pt x="0" y="93878"/>
                </a:lnTo>
                <a:lnTo>
                  <a:pt x="0" y="844905"/>
                </a:lnTo>
                <a:lnTo>
                  <a:pt x="5871" y="881450"/>
                </a:lnTo>
                <a:lnTo>
                  <a:pt x="21883" y="911290"/>
                </a:lnTo>
                <a:lnTo>
                  <a:pt x="45632" y="931407"/>
                </a:lnTo>
                <a:lnTo>
                  <a:pt x="74714" y="938784"/>
                </a:lnTo>
                <a:lnTo>
                  <a:pt x="2851365" y="938784"/>
                </a:lnTo>
                <a:lnTo>
                  <a:pt x="2880447" y="931407"/>
                </a:lnTo>
                <a:lnTo>
                  <a:pt x="2904196" y="911290"/>
                </a:lnTo>
                <a:lnTo>
                  <a:pt x="2920208" y="881450"/>
                </a:lnTo>
                <a:lnTo>
                  <a:pt x="2926080" y="844905"/>
                </a:lnTo>
                <a:lnTo>
                  <a:pt x="2926080" y="93878"/>
                </a:lnTo>
                <a:lnTo>
                  <a:pt x="2920208" y="57333"/>
                </a:lnTo>
                <a:lnTo>
                  <a:pt x="2904196" y="27493"/>
                </a:lnTo>
                <a:lnTo>
                  <a:pt x="2880447" y="7376"/>
                </a:lnTo>
                <a:lnTo>
                  <a:pt x="2851365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2973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80" h="939164">
                <a:moveTo>
                  <a:pt x="0" y="93878"/>
                </a:moveTo>
                <a:lnTo>
                  <a:pt x="5871" y="57333"/>
                </a:lnTo>
                <a:lnTo>
                  <a:pt x="21883" y="27493"/>
                </a:lnTo>
                <a:lnTo>
                  <a:pt x="45632" y="7376"/>
                </a:lnTo>
                <a:lnTo>
                  <a:pt x="74714" y="0"/>
                </a:lnTo>
                <a:lnTo>
                  <a:pt x="2851365" y="0"/>
                </a:lnTo>
                <a:lnTo>
                  <a:pt x="2880447" y="7376"/>
                </a:lnTo>
                <a:lnTo>
                  <a:pt x="2904196" y="27493"/>
                </a:lnTo>
                <a:lnTo>
                  <a:pt x="2920208" y="57333"/>
                </a:lnTo>
                <a:lnTo>
                  <a:pt x="2926080" y="93878"/>
                </a:lnTo>
                <a:lnTo>
                  <a:pt x="2926080" y="844905"/>
                </a:lnTo>
                <a:lnTo>
                  <a:pt x="2920208" y="881450"/>
                </a:lnTo>
                <a:lnTo>
                  <a:pt x="2904196" y="911290"/>
                </a:lnTo>
                <a:lnTo>
                  <a:pt x="2880447" y="931407"/>
                </a:lnTo>
                <a:lnTo>
                  <a:pt x="2851365" y="938784"/>
                </a:lnTo>
                <a:lnTo>
                  <a:pt x="74714" y="938784"/>
                </a:lnTo>
                <a:lnTo>
                  <a:pt x="45632" y="931407"/>
                </a:lnTo>
                <a:lnTo>
                  <a:pt x="21883" y="911290"/>
                </a:lnTo>
                <a:lnTo>
                  <a:pt x="5871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8797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5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8797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5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2211" y="2738932"/>
            <a:ext cx="33070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template:  </a:t>
            </a: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"&lt;h1&gt;{{pageTitle}}&lt;/h1&gt;"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59758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79" h="939164">
                <a:moveTo>
                  <a:pt x="2851365" y="0"/>
                </a:moveTo>
                <a:lnTo>
                  <a:pt x="74714" y="0"/>
                </a:lnTo>
                <a:lnTo>
                  <a:pt x="45632" y="7376"/>
                </a:lnTo>
                <a:lnTo>
                  <a:pt x="21883" y="27493"/>
                </a:lnTo>
                <a:lnTo>
                  <a:pt x="5871" y="57333"/>
                </a:lnTo>
                <a:lnTo>
                  <a:pt x="0" y="93878"/>
                </a:lnTo>
                <a:lnTo>
                  <a:pt x="0" y="844905"/>
                </a:lnTo>
                <a:lnTo>
                  <a:pt x="5871" y="881450"/>
                </a:lnTo>
                <a:lnTo>
                  <a:pt x="21883" y="911290"/>
                </a:lnTo>
                <a:lnTo>
                  <a:pt x="45632" y="931407"/>
                </a:lnTo>
                <a:lnTo>
                  <a:pt x="74714" y="938784"/>
                </a:lnTo>
                <a:lnTo>
                  <a:pt x="2851365" y="938784"/>
                </a:lnTo>
                <a:lnTo>
                  <a:pt x="2880447" y="931407"/>
                </a:lnTo>
                <a:lnTo>
                  <a:pt x="2904196" y="911290"/>
                </a:lnTo>
                <a:lnTo>
                  <a:pt x="2920208" y="881450"/>
                </a:lnTo>
                <a:lnTo>
                  <a:pt x="2926080" y="844905"/>
                </a:lnTo>
                <a:lnTo>
                  <a:pt x="2926080" y="93878"/>
                </a:lnTo>
                <a:lnTo>
                  <a:pt x="2920208" y="57333"/>
                </a:lnTo>
                <a:lnTo>
                  <a:pt x="2904196" y="27493"/>
                </a:lnTo>
                <a:lnTo>
                  <a:pt x="2880447" y="7376"/>
                </a:lnTo>
                <a:lnTo>
                  <a:pt x="2851365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59758" y="1645157"/>
            <a:ext cx="2926080" cy="939165"/>
          </a:xfrm>
          <a:custGeom>
            <a:avLst/>
            <a:gdLst/>
            <a:ahLst/>
            <a:cxnLst/>
            <a:rect l="l" t="t" r="r" b="b"/>
            <a:pathLst>
              <a:path w="2926079" h="939164">
                <a:moveTo>
                  <a:pt x="0" y="93878"/>
                </a:moveTo>
                <a:lnTo>
                  <a:pt x="5871" y="57333"/>
                </a:lnTo>
                <a:lnTo>
                  <a:pt x="21883" y="27493"/>
                </a:lnTo>
                <a:lnTo>
                  <a:pt x="45632" y="7376"/>
                </a:lnTo>
                <a:lnTo>
                  <a:pt x="74714" y="0"/>
                </a:lnTo>
                <a:lnTo>
                  <a:pt x="2851365" y="0"/>
                </a:lnTo>
                <a:lnTo>
                  <a:pt x="2880447" y="7376"/>
                </a:lnTo>
                <a:lnTo>
                  <a:pt x="2904196" y="27493"/>
                </a:lnTo>
                <a:lnTo>
                  <a:pt x="2920208" y="57333"/>
                </a:lnTo>
                <a:lnTo>
                  <a:pt x="2926080" y="93878"/>
                </a:lnTo>
                <a:lnTo>
                  <a:pt x="2926080" y="844905"/>
                </a:lnTo>
                <a:lnTo>
                  <a:pt x="2920208" y="881450"/>
                </a:lnTo>
                <a:lnTo>
                  <a:pt x="2904196" y="911290"/>
                </a:lnTo>
                <a:lnTo>
                  <a:pt x="2880447" y="931407"/>
                </a:lnTo>
                <a:lnTo>
                  <a:pt x="2851365" y="938784"/>
                </a:lnTo>
                <a:lnTo>
                  <a:pt x="74714" y="938784"/>
                </a:lnTo>
                <a:lnTo>
                  <a:pt x="45632" y="931407"/>
                </a:lnTo>
                <a:lnTo>
                  <a:pt x="21883" y="911290"/>
                </a:lnTo>
                <a:lnTo>
                  <a:pt x="5871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74058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74058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2929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38319" y="2658669"/>
            <a:ext cx="3171190" cy="237807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template:</a:t>
            </a:r>
            <a:r>
              <a:rPr sz="1800" spc="-3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b="1" dirty="0">
                <a:solidFill>
                  <a:srgbClr val="800000"/>
                </a:solidFill>
                <a:latin typeface="Courier New"/>
                <a:cs typeface="Courier New"/>
              </a:rPr>
              <a:t>`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&lt;h1&gt;{{pageTitle}}&lt;/h1&gt;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&lt;div&gt;</a:t>
            </a:r>
            <a:endParaRPr sz="1800">
              <a:latin typeface="Courier New"/>
              <a:cs typeface="Courier New"/>
            </a:endParaRPr>
          </a:p>
          <a:p>
            <a:pPr marL="69532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My First</a:t>
            </a:r>
            <a:r>
              <a:rPr sz="1800" spc="-13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Component</a:t>
            </a:r>
            <a:endParaRPr sz="18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38319" y="5049316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800000"/>
                </a:solidFill>
                <a:latin typeface="Courier New"/>
                <a:cs typeface="Courier New"/>
              </a:rPr>
              <a:t>`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45018" y="1645157"/>
            <a:ext cx="3104515" cy="939165"/>
          </a:xfrm>
          <a:custGeom>
            <a:avLst/>
            <a:gdLst/>
            <a:ahLst/>
            <a:cxnLst/>
            <a:rect l="l" t="t" r="r" b="b"/>
            <a:pathLst>
              <a:path w="3104515" h="939164">
                <a:moveTo>
                  <a:pt x="3025127" y="0"/>
                </a:moveTo>
                <a:lnTo>
                  <a:pt x="79260" y="0"/>
                </a:lnTo>
                <a:lnTo>
                  <a:pt x="48407" y="7376"/>
                </a:lnTo>
                <a:lnTo>
                  <a:pt x="23214" y="27493"/>
                </a:lnTo>
                <a:lnTo>
                  <a:pt x="6228" y="57333"/>
                </a:lnTo>
                <a:lnTo>
                  <a:pt x="0" y="93878"/>
                </a:lnTo>
                <a:lnTo>
                  <a:pt x="0" y="844905"/>
                </a:lnTo>
                <a:lnTo>
                  <a:pt x="6228" y="881450"/>
                </a:lnTo>
                <a:lnTo>
                  <a:pt x="23214" y="911290"/>
                </a:lnTo>
                <a:lnTo>
                  <a:pt x="48407" y="931407"/>
                </a:lnTo>
                <a:lnTo>
                  <a:pt x="79260" y="938784"/>
                </a:lnTo>
                <a:lnTo>
                  <a:pt x="3025127" y="938784"/>
                </a:lnTo>
                <a:lnTo>
                  <a:pt x="3055980" y="931407"/>
                </a:lnTo>
                <a:lnTo>
                  <a:pt x="3081173" y="911290"/>
                </a:lnTo>
                <a:lnTo>
                  <a:pt x="3098159" y="881450"/>
                </a:lnTo>
                <a:lnTo>
                  <a:pt x="3104388" y="844905"/>
                </a:lnTo>
                <a:lnTo>
                  <a:pt x="3104388" y="93878"/>
                </a:lnTo>
                <a:lnTo>
                  <a:pt x="3098159" y="57333"/>
                </a:lnTo>
                <a:lnTo>
                  <a:pt x="3081173" y="27493"/>
                </a:lnTo>
                <a:lnTo>
                  <a:pt x="3055980" y="7376"/>
                </a:lnTo>
                <a:lnTo>
                  <a:pt x="30251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45018" y="1645157"/>
            <a:ext cx="3104515" cy="939165"/>
          </a:xfrm>
          <a:custGeom>
            <a:avLst/>
            <a:gdLst/>
            <a:ahLst/>
            <a:cxnLst/>
            <a:rect l="l" t="t" r="r" b="b"/>
            <a:pathLst>
              <a:path w="3104515" h="939164">
                <a:moveTo>
                  <a:pt x="0" y="93878"/>
                </a:moveTo>
                <a:lnTo>
                  <a:pt x="6228" y="57333"/>
                </a:lnTo>
                <a:lnTo>
                  <a:pt x="23214" y="27493"/>
                </a:lnTo>
                <a:lnTo>
                  <a:pt x="48407" y="7376"/>
                </a:lnTo>
                <a:lnTo>
                  <a:pt x="79260" y="0"/>
                </a:lnTo>
                <a:lnTo>
                  <a:pt x="3025127" y="0"/>
                </a:lnTo>
                <a:lnTo>
                  <a:pt x="3055980" y="7376"/>
                </a:lnTo>
                <a:lnTo>
                  <a:pt x="3081173" y="27493"/>
                </a:lnTo>
                <a:lnTo>
                  <a:pt x="3098159" y="57333"/>
                </a:lnTo>
                <a:lnTo>
                  <a:pt x="3104388" y="93878"/>
                </a:lnTo>
                <a:lnTo>
                  <a:pt x="3104388" y="844905"/>
                </a:lnTo>
                <a:lnTo>
                  <a:pt x="3098159" y="881450"/>
                </a:lnTo>
                <a:lnTo>
                  <a:pt x="3081173" y="911290"/>
                </a:lnTo>
                <a:lnTo>
                  <a:pt x="3055980" y="931407"/>
                </a:lnTo>
                <a:lnTo>
                  <a:pt x="3025127" y="938784"/>
                </a:lnTo>
                <a:lnTo>
                  <a:pt x="79260" y="938784"/>
                </a:lnTo>
                <a:lnTo>
                  <a:pt x="48407" y="931407"/>
                </a:lnTo>
                <a:lnTo>
                  <a:pt x="23214" y="911290"/>
                </a:lnTo>
                <a:lnTo>
                  <a:pt x="6228" y="881450"/>
                </a:lnTo>
                <a:lnTo>
                  <a:pt x="0" y="844905"/>
                </a:lnTo>
                <a:lnTo>
                  <a:pt x="0" y="93878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4257" y="1681937"/>
            <a:ext cx="10800715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998595" algn="l"/>
                <a:tab pos="7984490" algn="l"/>
              </a:tabLst>
            </a:pP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Inline</a:t>
            </a:r>
            <a:r>
              <a:rPr sz="2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	</a:t>
            </a:r>
            <a:r>
              <a:rPr sz="2650" spc="-45" dirty="0">
                <a:solidFill>
                  <a:srgbClr val="FFFFFF"/>
                </a:solidFill>
                <a:latin typeface="Verdana"/>
                <a:cs typeface="Verdana"/>
              </a:rPr>
              <a:t>Inline</a:t>
            </a:r>
            <a:r>
              <a:rPr sz="2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	</a:t>
            </a:r>
            <a:r>
              <a:rPr sz="2650" spc="35" dirty="0">
                <a:solidFill>
                  <a:srgbClr val="FFFFFF"/>
                </a:solidFill>
                <a:latin typeface="Verdana"/>
                <a:cs typeface="Verdana"/>
              </a:rPr>
              <a:t>Linked</a:t>
            </a:r>
            <a:r>
              <a:rPr sz="265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650" spc="-1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65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260842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3383737" y="0"/>
                </a:moveTo>
                <a:lnTo>
                  <a:pt x="375970" y="0"/>
                </a:lnTo>
                <a:lnTo>
                  <a:pt x="324953" y="3086"/>
                </a:lnTo>
                <a:lnTo>
                  <a:pt x="276022" y="12079"/>
                </a:lnTo>
                <a:lnTo>
                  <a:pt x="229625" y="26573"/>
                </a:lnTo>
                <a:lnTo>
                  <a:pt x="186210" y="46167"/>
                </a:lnTo>
                <a:lnTo>
                  <a:pt x="146225" y="70458"/>
                </a:lnTo>
                <a:lnTo>
                  <a:pt x="110118" y="99042"/>
                </a:lnTo>
                <a:lnTo>
                  <a:pt x="78337" y="131517"/>
                </a:lnTo>
                <a:lnTo>
                  <a:pt x="51330" y="167480"/>
                </a:lnTo>
                <a:lnTo>
                  <a:pt x="29545" y="206527"/>
                </a:lnTo>
                <a:lnTo>
                  <a:pt x="13429" y="248257"/>
                </a:lnTo>
                <a:lnTo>
                  <a:pt x="3432" y="292265"/>
                </a:lnTo>
                <a:lnTo>
                  <a:pt x="0" y="338150"/>
                </a:lnTo>
                <a:lnTo>
                  <a:pt x="0" y="3043605"/>
                </a:lnTo>
                <a:lnTo>
                  <a:pt x="3432" y="3089490"/>
                </a:lnTo>
                <a:lnTo>
                  <a:pt x="13429" y="3133498"/>
                </a:lnTo>
                <a:lnTo>
                  <a:pt x="29545" y="3175228"/>
                </a:lnTo>
                <a:lnTo>
                  <a:pt x="51330" y="3214275"/>
                </a:lnTo>
                <a:lnTo>
                  <a:pt x="78337" y="3250238"/>
                </a:lnTo>
                <a:lnTo>
                  <a:pt x="110118" y="3282713"/>
                </a:lnTo>
                <a:lnTo>
                  <a:pt x="146225" y="3311297"/>
                </a:lnTo>
                <a:lnTo>
                  <a:pt x="186210" y="3335588"/>
                </a:lnTo>
                <a:lnTo>
                  <a:pt x="229625" y="3355182"/>
                </a:lnTo>
                <a:lnTo>
                  <a:pt x="276022" y="3369676"/>
                </a:lnTo>
                <a:lnTo>
                  <a:pt x="324953" y="3378669"/>
                </a:lnTo>
                <a:lnTo>
                  <a:pt x="375970" y="3381755"/>
                </a:lnTo>
                <a:lnTo>
                  <a:pt x="3383737" y="3381755"/>
                </a:lnTo>
                <a:lnTo>
                  <a:pt x="3434754" y="3378669"/>
                </a:lnTo>
                <a:lnTo>
                  <a:pt x="3483685" y="3369676"/>
                </a:lnTo>
                <a:lnTo>
                  <a:pt x="3530082" y="3355182"/>
                </a:lnTo>
                <a:lnTo>
                  <a:pt x="3573497" y="3335588"/>
                </a:lnTo>
                <a:lnTo>
                  <a:pt x="3613482" y="3311297"/>
                </a:lnTo>
                <a:lnTo>
                  <a:pt x="3649589" y="3282713"/>
                </a:lnTo>
                <a:lnTo>
                  <a:pt x="3681370" y="3250238"/>
                </a:lnTo>
                <a:lnTo>
                  <a:pt x="3708377" y="3214275"/>
                </a:lnTo>
                <a:lnTo>
                  <a:pt x="3730162" y="3175228"/>
                </a:lnTo>
                <a:lnTo>
                  <a:pt x="3746278" y="3133498"/>
                </a:lnTo>
                <a:lnTo>
                  <a:pt x="3756275" y="3089490"/>
                </a:lnTo>
                <a:lnTo>
                  <a:pt x="3759708" y="3043605"/>
                </a:lnTo>
                <a:lnTo>
                  <a:pt x="3759708" y="338150"/>
                </a:lnTo>
                <a:lnTo>
                  <a:pt x="3756275" y="292265"/>
                </a:lnTo>
                <a:lnTo>
                  <a:pt x="3746278" y="248257"/>
                </a:lnTo>
                <a:lnTo>
                  <a:pt x="3730162" y="206527"/>
                </a:lnTo>
                <a:lnTo>
                  <a:pt x="3708377" y="167480"/>
                </a:lnTo>
                <a:lnTo>
                  <a:pt x="3681370" y="131517"/>
                </a:lnTo>
                <a:lnTo>
                  <a:pt x="3649589" y="99042"/>
                </a:lnTo>
                <a:lnTo>
                  <a:pt x="3613482" y="70458"/>
                </a:lnTo>
                <a:lnTo>
                  <a:pt x="3573497" y="46167"/>
                </a:lnTo>
                <a:lnTo>
                  <a:pt x="3530082" y="26573"/>
                </a:lnTo>
                <a:lnTo>
                  <a:pt x="3483685" y="12079"/>
                </a:lnTo>
                <a:lnTo>
                  <a:pt x="3434754" y="3086"/>
                </a:lnTo>
                <a:lnTo>
                  <a:pt x="3383737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0842" y="2269998"/>
            <a:ext cx="3759835" cy="3382010"/>
          </a:xfrm>
          <a:custGeom>
            <a:avLst/>
            <a:gdLst/>
            <a:ahLst/>
            <a:cxnLst/>
            <a:rect l="l" t="t" r="r" b="b"/>
            <a:pathLst>
              <a:path w="3759834" h="3382010">
                <a:moveTo>
                  <a:pt x="0" y="338150"/>
                </a:moveTo>
                <a:lnTo>
                  <a:pt x="3432" y="292265"/>
                </a:lnTo>
                <a:lnTo>
                  <a:pt x="13429" y="248257"/>
                </a:lnTo>
                <a:lnTo>
                  <a:pt x="29545" y="206527"/>
                </a:lnTo>
                <a:lnTo>
                  <a:pt x="51330" y="167480"/>
                </a:lnTo>
                <a:lnTo>
                  <a:pt x="78337" y="131517"/>
                </a:lnTo>
                <a:lnTo>
                  <a:pt x="110118" y="99042"/>
                </a:lnTo>
                <a:lnTo>
                  <a:pt x="146225" y="70458"/>
                </a:lnTo>
                <a:lnTo>
                  <a:pt x="186210" y="46167"/>
                </a:lnTo>
                <a:lnTo>
                  <a:pt x="229625" y="26573"/>
                </a:lnTo>
                <a:lnTo>
                  <a:pt x="276022" y="12079"/>
                </a:lnTo>
                <a:lnTo>
                  <a:pt x="324953" y="3086"/>
                </a:lnTo>
                <a:lnTo>
                  <a:pt x="375970" y="0"/>
                </a:lnTo>
                <a:lnTo>
                  <a:pt x="3383737" y="0"/>
                </a:lnTo>
                <a:lnTo>
                  <a:pt x="3434754" y="3086"/>
                </a:lnTo>
                <a:lnTo>
                  <a:pt x="3483685" y="12079"/>
                </a:lnTo>
                <a:lnTo>
                  <a:pt x="3530082" y="26573"/>
                </a:lnTo>
                <a:lnTo>
                  <a:pt x="3573497" y="46167"/>
                </a:lnTo>
                <a:lnTo>
                  <a:pt x="3613482" y="70458"/>
                </a:lnTo>
                <a:lnTo>
                  <a:pt x="3649589" y="99042"/>
                </a:lnTo>
                <a:lnTo>
                  <a:pt x="3681370" y="131517"/>
                </a:lnTo>
                <a:lnTo>
                  <a:pt x="3708377" y="167480"/>
                </a:lnTo>
                <a:lnTo>
                  <a:pt x="3730162" y="206527"/>
                </a:lnTo>
                <a:lnTo>
                  <a:pt x="3746278" y="248257"/>
                </a:lnTo>
                <a:lnTo>
                  <a:pt x="3756275" y="292265"/>
                </a:lnTo>
                <a:lnTo>
                  <a:pt x="3759708" y="338150"/>
                </a:lnTo>
                <a:lnTo>
                  <a:pt x="3759708" y="3043605"/>
                </a:lnTo>
                <a:lnTo>
                  <a:pt x="3756275" y="3089490"/>
                </a:lnTo>
                <a:lnTo>
                  <a:pt x="3746278" y="3133498"/>
                </a:lnTo>
                <a:lnTo>
                  <a:pt x="3730162" y="3175228"/>
                </a:lnTo>
                <a:lnTo>
                  <a:pt x="3708377" y="3214275"/>
                </a:lnTo>
                <a:lnTo>
                  <a:pt x="3681370" y="3250238"/>
                </a:lnTo>
                <a:lnTo>
                  <a:pt x="3649589" y="3282713"/>
                </a:lnTo>
                <a:lnTo>
                  <a:pt x="3613482" y="3311297"/>
                </a:lnTo>
                <a:lnTo>
                  <a:pt x="3573497" y="3335588"/>
                </a:lnTo>
                <a:lnTo>
                  <a:pt x="3530082" y="3355182"/>
                </a:lnTo>
                <a:lnTo>
                  <a:pt x="3483685" y="3369676"/>
                </a:lnTo>
                <a:lnTo>
                  <a:pt x="3434754" y="3378669"/>
                </a:lnTo>
                <a:lnTo>
                  <a:pt x="3383737" y="3381755"/>
                </a:lnTo>
                <a:lnTo>
                  <a:pt x="375970" y="3381755"/>
                </a:lnTo>
                <a:lnTo>
                  <a:pt x="324953" y="3378669"/>
                </a:lnTo>
                <a:lnTo>
                  <a:pt x="276022" y="3369676"/>
                </a:lnTo>
                <a:lnTo>
                  <a:pt x="229625" y="3355182"/>
                </a:lnTo>
                <a:lnTo>
                  <a:pt x="186210" y="3335588"/>
                </a:lnTo>
                <a:lnTo>
                  <a:pt x="146225" y="3311297"/>
                </a:lnTo>
                <a:lnTo>
                  <a:pt x="110118" y="3282713"/>
                </a:lnTo>
                <a:lnTo>
                  <a:pt x="78337" y="3250238"/>
                </a:lnTo>
                <a:lnTo>
                  <a:pt x="51330" y="3214275"/>
                </a:lnTo>
                <a:lnTo>
                  <a:pt x="29545" y="3175228"/>
                </a:lnTo>
                <a:lnTo>
                  <a:pt x="13429" y="3133498"/>
                </a:lnTo>
                <a:lnTo>
                  <a:pt x="3432" y="3089490"/>
                </a:lnTo>
                <a:lnTo>
                  <a:pt x="0" y="3043605"/>
                </a:lnTo>
                <a:lnTo>
                  <a:pt x="0" y="338150"/>
                </a:lnTo>
                <a:close/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424430" y="2749600"/>
            <a:ext cx="3327400" cy="5276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15" dirty="0">
                <a:solidFill>
                  <a:srgbClr val="3E3E3E"/>
                </a:solidFill>
                <a:latin typeface="Courier New"/>
                <a:cs typeface="Courier New"/>
              </a:rPr>
              <a:t>templateUrl: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400" spc="-5" dirty="0">
                <a:solidFill>
                  <a:srgbClr val="800000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623305" y="5194553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15484" y="5173941"/>
            <a:ext cx="908050" cy="192405"/>
          </a:xfrm>
          <a:custGeom>
            <a:avLst/>
            <a:gdLst/>
            <a:ahLst/>
            <a:cxnLst/>
            <a:rect l="l" t="t" r="r" b="b"/>
            <a:pathLst>
              <a:path w="908050" h="192404">
                <a:moveTo>
                  <a:pt x="907821" y="192062"/>
                </a:moveTo>
                <a:lnTo>
                  <a:pt x="730008" y="192062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01105" y="5194553"/>
            <a:ext cx="2133600" cy="91440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24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FFFFFF"/>
                </a:solidFill>
                <a:latin typeface="Verdana"/>
                <a:cs typeface="Verdana"/>
              </a:rPr>
              <a:t>2015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Back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Ticks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6271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4508" y="519061"/>
            <a:ext cx="4776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E3E3E"/>
                </a:solidFill>
                <a:latin typeface="Arial Black"/>
                <a:cs typeface="Arial Black"/>
              </a:rPr>
              <a:t>Why </a:t>
            </a:r>
            <a:r>
              <a:rPr sz="3600" spc="-335" dirty="0">
                <a:solidFill>
                  <a:srgbClr val="3E3E3E"/>
                </a:solidFill>
                <a:latin typeface="Arial Black"/>
                <a:cs typeface="Arial Black"/>
              </a:rPr>
              <a:t>a </a:t>
            </a:r>
            <a:r>
              <a:rPr sz="3600" spc="-285" dirty="0">
                <a:solidFill>
                  <a:srgbClr val="3E3E3E"/>
                </a:solidFill>
                <a:latin typeface="Arial Black"/>
                <a:cs typeface="Arial Black"/>
              </a:rPr>
              <a:t>New</a:t>
            </a:r>
            <a:r>
              <a:rPr sz="3600" spc="-114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85" dirty="0">
                <a:solidFill>
                  <a:srgbClr val="3E3E3E"/>
                </a:solidFill>
                <a:latin typeface="Arial Black"/>
                <a:cs typeface="Arial Black"/>
              </a:rPr>
              <a:t>Angular?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5561" y="1296161"/>
            <a:ext cx="11582400" cy="2304415"/>
          </a:xfrm>
          <a:custGeom>
            <a:avLst/>
            <a:gdLst/>
            <a:ahLst/>
            <a:cxnLst/>
            <a:rect l="l" t="t" r="r" b="b"/>
            <a:pathLst>
              <a:path w="11582400" h="2304415">
                <a:moveTo>
                  <a:pt x="11351971" y="0"/>
                </a:moveTo>
                <a:lnTo>
                  <a:pt x="230428" y="0"/>
                </a:lnTo>
                <a:lnTo>
                  <a:pt x="183988" y="4681"/>
                </a:lnTo>
                <a:lnTo>
                  <a:pt x="140733" y="18107"/>
                </a:lnTo>
                <a:lnTo>
                  <a:pt x="101591" y="39352"/>
                </a:lnTo>
                <a:lnTo>
                  <a:pt x="67489" y="67489"/>
                </a:lnTo>
                <a:lnTo>
                  <a:pt x="39352" y="101591"/>
                </a:lnTo>
                <a:lnTo>
                  <a:pt x="18107" y="140733"/>
                </a:lnTo>
                <a:lnTo>
                  <a:pt x="4681" y="183988"/>
                </a:lnTo>
                <a:lnTo>
                  <a:pt x="0" y="230428"/>
                </a:lnTo>
                <a:lnTo>
                  <a:pt x="0" y="2073846"/>
                </a:lnTo>
                <a:lnTo>
                  <a:pt x="4681" y="2120287"/>
                </a:lnTo>
                <a:lnTo>
                  <a:pt x="18107" y="2163543"/>
                </a:lnTo>
                <a:lnTo>
                  <a:pt x="39352" y="2202687"/>
                </a:lnTo>
                <a:lnTo>
                  <a:pt x="67489" y="2236792"/>
                </a:lnTo>
                <a:lnTo>
                  <a:pt x="101591" y="2264931"/>
                </a:lnTo>
                <a:lnTo>
                  <a:pt x="140733" y="2286178"/>
                </a:lnTo>
                <a:lnTo>
                  <a:pt x="183988" y="2299606"/>
                </a:lnTo>
                <a:lnTo>
                  <a:pt x="230428" y="2304288"/>
                </a:lnTo>
                <a:lnTo>
                  <a:pt x="11351971" y="2304288"/>
                </a:lnTo>
                <a:lnTo>
                  <a:pt x="11398411" y="2299606"/>
                </a:lnTo>
                <a:lnTo>
                  <a:pt x="11441666" y="2286178"/>
                </a:lnTo>
                <a:lnTo>
                  <a:pt x="11480808" y="2264931"/>
                </a:lnTo>
                <a:lnTo>
                  <a:pt x="11514910" y="2236792"/>
                </a:lnTo>
                <a:lnTo>
                  <a:pt x="11543047" y="2202687"/>
                </a:lnTo>
                <a:lnTo>
                  <a:pt x="11564292" y="2163543"/>
                </a:lnTo>
                <a:lnTo>
                  <a:pt x="11577718" y="2120287"/>
                </a:lnTo>
                <a:lnTo>
                  <a:pt x="11582400" y="2073846"/>
                </a:lnTo>
                <a:lnTo>
                  <a:pt x="11582400" y="230428"/>
                </a:lnTo>
                <a:lnTo>
                  <a:pt x="11577718" y="183988"/>
                </a:lnTo>
                <a:lnTo>
                  <a:pt x="11564292" y="140733"/>
                </a:lnTo>
                <a:lnTo>
                  <a:pt x="11543047" y="101591"/>
                </a:lnTo>
                <a:lnTo>
                  <a:pt x="11514910" y="67489"/>
                </a:lnTo>
                <a:lnTo>
                  <a:pt x="11480808" y="39352"/>
                </a:lnTo>
                <a:lnTo>
                  <a:pt x="11441666" y="18107"/>
                </a:lnTo>
                <a:lnTo>
                  <a:pt x="11398411" y="4681"/>
                </a:lnTo>
                <a:lnTo>
                  <a:pt x="11351971" y="0"/>
                </a:lnTo>
                <a:close/>
              </a:path>
            </a:pathLst>
          </a:custGeom>
          <a:solidFill>
            <a:srgbClr val="F2F2F2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5561" y="1296161"/>
            <a:ext cx="11582400" cy="2304415"/>
          </a:xfrm>
          <a:custGeom>
            <a:avLst/>
            <a:gdLst/>
            <a:ahLst/>
            <a:cxnLst/>
            <a:rect l="l" t="t" r="r" b="b"/>
            <a:pathLst>
              <a:path w="11582400" h="2304415">
                <a:moveTo>
                  <a:pt x="0" y="230428"/>
                </a:moveTo>
                <a:lnTo>
                  <a:pt x="4681" y="183988"/>
                </a:lnTo>
                <a:lnTo>
                  <a:pt x="18107" y="140733"/>
                </a:lnTo>
                <a:lnTo>
                  <a:pt x="39352" y="101591"/>
                </a:lnTo>
                <a:lnTo>
                  <a:pt x="67489" y="67489"/>
                </a:lnTo>
                <a:lnTo>
                  <a:pt x="101591" y="39352"/>
                </a:lnTo>
                <a:lnTo>
                  <a:pt x="140733" y="18107"/>
                </a:lnTo>
                <a:lnTo>
                  <a:pt x="183988" y="4681"/>
                </a:lnTo>
                <a:lnTo>
                  <a:pt x="230428" y="0"/>
                </a:lnTo>
                <a:lnTo>
                  <a:pt x="11351971" y="0"/>
                </a:lnTo>
                <a:lnTo>
                  <a:pt x="11398411" y="4681"/>
                </a:lnTo>
                <a:lnTo>
                  <a:pt x="11441666" y="18107"/>
                </a:lnTo>
                <a:lnTo>
                  <a:pt x="11480808" y="39352"/>
                </a:lnTo>
                <a:lnTo>
                  <a:pt x="11514910" y="67489"/>
                </a:lnTo>
                <a:lnTo>
                  <a:pt x="11543047" y="101591"/>
                </a:lnTo>
                <a:lnTo>
                  <a:pt x="11564292" y="140733"/>
                </a:lnTo>
                <a:lnTo>
                  <a:pt x="11577718" y="183988"/>
                </a:lnTo>
                <a:lnTo>
                  <a:pt x="11582400" y="230428"/>
                </a:lnTo>
                <a:lnTo>
                  <a:pt x="11582400" y="2073846"/>
                </a:lnTo>
                <a:lnTo>
                  <a:pt x="11577718" y="2120287"/>
                </a:lnTo>
                <a:lnTo>
                  <a:pt x="11564292" y="2163543"/>
                </a:lnTo>
                <a:lnTo>
                  <a:pt x="11543047" y="2202687"/>
                </a:lnTo>
                <a:lnTo>
                  <a:pt x="11514910" y="2236792"/>
                </a:lnTo>
                <a:lnTo>
                  <a:pt x="11480808" y="2264931"/>
                </a:lnTo>
                <a:lnTo>
                  <a:pt x="11441666" y="2286178"/>
                </a:lnTo>
                <a:lnTo>
                  <a:pt x="11398411" y="2299606"/>
                </a:lnTo>
                <a:lnTo>
                  <a:pt x="11351971" y="2304288"/>
                </a:lnTo>
                <a:lnTo>
                  <a:pt x="230428" y="2304288"/>
                </a:lnTo>
                <a:lnTo>
                  <a:pt x="183988" y="2299606"/>
                </a:lnTo>
                <a:lnTo>
                  <a:pt x="140733" y="2286178"/>
                </a:lnTo>
                <a:lnTo>
                  <a:pt x="101591" y="2264931"/>
                </a:lnTo>
                <a:lnTo>
                  <a:pt x="67489" y="2236792"/>
                </a:lnTo>
                <a:lnTo>
                  <a:pt x="39352" y="2202687"/>
                </a:lnTo>
                <a:lnTo>
                  <a:pt x="18107" y="2163543"/>
                </a:lnTo>
                <a:lnTo>
                  <a:pt x="4681" y="2120287"/>
                </a:lnTo>
                <a:lnTo>
                  <a:pt x="0" y="2073846"/>
                </a:lnTo>
                <a:lnTo>
                  <a:pt x="0" y="230428"/>
                </a:lnTo>
                <a:close/>
              </a:path>
            </a:pathLst>
          </a:custGeom>
          <a:ln w="25907">
            <a:solidFill>
              <a:srgbClr val="CDDF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081" y="1748904"/>
            <a:ext cx="2531364" cy="140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6081" y="1604010"/>
            <a:ext cx="2531745" cy="1690370"/>
          </a:xfrm>
          <a:custGeom>
            <a:avLst/>
            <a:gdLst/>
            <a:ahLst/>
            <a:cxnLst/>
            <a:rect l="l" t="t" r="r" b="b"/>
            <a:pathLst>
              <a:path w="2531745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2352" y="0"/>
                </a:lnTo>
                <a:lnTo>
                  <a:pt x="2407283" y="6037"/>
                </a:lnTo>
                <a:lnTo>
                  <a:pt x="2447656" y="23074"/>
                </a:lnTo>
                <a:lnTo>
                  <a:pt x="2481862" y="49501"/>
                </a:lnTo>
                <a:lnTo>
                  <a:pt x="2508289" y="83707"/>
                </a:lnTo>
                <a:lnTo>
                  <a:pt x="2525326" y="124080"/>
                </a:lnTo>
                <a:lnTo>
                  <a:pt x="2531364" y="169011"/>
                </a:lnTo>
                <a:lnTo>
                  <a:pt x="2531364" y="1521104"/>
                </a:lnTo>
                <a:lnTo>
                  <a:pt x="2525326" y="1566035"/>
                </a:lnTo>
                <a:lnTo>
                  <a:pt x="2508289" y="1606408"/>
                </a:lnTo>
                <a:lnTo>
                  <a:pt x="2481862" y="1640614"/>
                </a:lnTo>
                <a:lnTo>
                  <a:pt x="2447656" y="1667041"/>
                </a:lnTo>
                <a:lnTo>
                  <a:pt x="2407283" y="1684078"/>
                </a:lnTo>
                <a:lnTo>
                  <a:pt x="2362352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6069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531364" y="0"/>
                </a:moveTo>
                <a:lnTo>
                  <a:pt x="0" y="0"/>
                </a:lnTo>
                <a:lnTo>
                  <a:pt x="0" y="2550566"/>
                </a:lnTo>
                <a:lnTo>
                  <a:pt x="4282" y="2598340"/>
                </a:lnTo>
                <a:lnTo>
                  <a:pt x="16630" y="2643306"/>
                </a:lnTo>
                <a:lnTo>
                  <a:pt x="36291" y="2684712"/>
                </a:lnTo>
                <a:lnTo>
                  <a:pt x="62515" y="2721807"/>
                </a:lnTo>
                <a:lnTo>
                  <a:pt x="94551" y="2753841"/>
                </a:lnTo>
                <a:lnTo>
                  <a:pt x="131649" y="2780063"/>
                </a:lnTo>
                <a:lnTo>
                  <a:pt x="173056" y="2799723"/>
                </a:lnTo>
                <a:lnTo>
                  <a:pt x="218023" y="2812069"/>
                </a:lnTo>
                <a:lnTo>
                  <a:pt x="265798" y="2816352"/>
                </a:lnTo>
                <a:lnTo>
                  <a:pt x="2265578" y="2816352"/>
                </a:lnTo>
                <a:lnTo>
                  <a:pt x="2313352" y="2812069"/>
                </a:lnTo>
                <a:lnTo>
                  <a:pt x="2358318" y="2799723"/>
                </a:lnTo>
                <a:lnTo>
                  <a:pt x="2399724" y="2780063"/>
                </a:lnTo>
                <a:lnTo>
                  <a:pt x="2436819" y="2753841"/>
                </a:lnTo>
                <a:lnTo>
                  <a:pt x="2468853" y="2721807"/>
                </a:lnTo>
                <a:lnTo>
                  <a:pt x="2495075" y="2684712"/>
                </a:lnTo>
                <a:lnTo>
                  <a:pt x="2514735" y="2643306"/>
                </a:lnTo>
                <a:lnTo>
                  <a:pt x="2527081" y="2598340"/>
                </a:lnTo>
                <a:lnTo>
                  <a:pt x="2531364" y="2550566"/>
                </a:lnTo>
                <a:lnTo>
                  <a:pt x="253136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69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265578" y="2816352"/>
                </a:moveTo>
                <a:lnTo>
                  <a:pt x="265798" y="2816352"/>
                </a:lnTo>
                <a:lnTo>
                  <a:pt x="218023" y="2812069"/>
                </a:lnTo>
                <a:lnTo>
                  <a:pt x="173056" y="2799723"/>
                </a:lnTo>
                <a:lnTo>
                  <a:pt x="131649" y="2780063"/>
                </a:lnTo>
                <a:lnTo>
                  <a:pt x="94551" y="2753841"/>
                </a:lnTo>
                <a:lnTo>
                  <a:pt x="62515" y="2721807"/>
                </a:lnTo>
                <a:lnTo>
                  <a:pt x="36291" y="2684712"/>
                </a:lnTo>
                <a:lnTo>
                  <a:pt x="16630" y="2643306"/>
                </a:lnTo>
                <a:lnTo>
                  <a:pt x="4282" y="2598340"/>
                </a:lnTo>
                <a:lnTo>
                  <a:pt x="0" y="2550566"/>
                </a:lnTo>
                <a:lnTo>
                  <a:pt x="0" y="0"/>
                </a:lnTo>
                <a:lnTo>
                  <a:pt x="2531364" y="0"/>
                </a:lnTo>
                <a:lnTo>
                  <a:pt x="2531364" y="2550566"/>
                </a:lnTo>
                <a:lnTo>
                  <a:pt x="2527081" y="2598340"/>
                </a:lnTo>
                <a:lnTo>
                  <a:pt x="2514735" y="2643306"/>
                </a:lnTo>
                <a:lnTo>
                  <a:pt x="2495075" y="2684712"/>
                </a:lnTo>
                <a:lnTo>
                  <a:pt x="2468853" y="2721807"/>
                </a:lnTo>
                <a:lnTo>
                  <a:pt x="2436819" y="2753841"/>
                </a:lnTo>
                <a:lnTo>
                  <a:pt x="2399724" y="2780063"/>
                </a:lnTo>
                <a:lnTo>
                  <a:pt x="2358318" y="2799723"/>
                </a:lnTo>
                <a:lnTo>
                  <a:pt x="2313352" y="2812069"/>
                </a:lnTo>
                <a:lnTo>
                  <a:pt x="2265578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3804" y="3749319"/>
            <a:ext cx="1675764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87960" marR="5080" indent="-175895">
              <a:lnSpc>
                <a:spcPts val="3460"/>
              </a:lnSpc>
              <a:spcBef>
                <a:spcPts val="535"/>
              </a:spcBef>
            </a:pP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Built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for  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Speed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51351" y="1604010"/>
            <a:ext cx="1707997" cy="1690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40429" y="1604010"/>
            <a:ext cx="2529840" cy="1690370"/>
          </a:xfrm>
          <a:custGeom>
            <a:avLst/>
            <a:gdLst/>
            <a:ahLst/>
            <a:cxnLst/>
            <a:rect l="l" t="t" r="r" b="b"/>
            <a:pathLst>
              <a:path w="252984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0828" y="0"/>
                </a:lnTo>
                <a:lnTo>
                  <a:pt x="2405759" y="6037"/>
                </a:lnTo>
                <a:lnTo>
                  <a:pt x="2446132" y="23074"/>
                </a:lnTo>
                <a:lnTo>
                  <a:pt x="2480338" y="49501"/>
                </a:lnTo>
                <a:lnTo>
                  <a:pt x="2506765" y="83707"/>
                </a:lnTo>
                <a:lnTo>
                  <a:pt x="2523802" y="124080"/>
                </a:lnTo>
                <a:lnTo>
                  <a:pt x="2529840" y="169011"/>
                </a:lnTo>
                <a:lnTo>
                  <a:pt x="2529840" y="1521104"/>
                </a:lnTo>
                <a:lnTo>
                  <a:pt x="2523802" y="1566035"/>
                </a:lnTo>
                <a:lnTo>
                  <a:pt x="2506765" y="1606408"/>
                </a:lnTo>
                <a:lnTo>
                  <a:pt x="2480338" y="1640614"/>
                </a:lnTo>
                <a:lnTo>
                  <a:pt x="2446132" y="1667041"/>
                </a:lnTo>
                <a:lnTo>
                  <a:pt x="2405759" y="1684078"/>
                </a:lnTo>
                <a:lnTo>
                  <a:pt x="2360828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0429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529840" y="0"/>
                </a:moveTo>
                <a:lnTo>
                  <a:pt x="0" y="0"/>
                </a:lnTo>
                <a:lnTo>
                  <a:pt x="0" y="2550718"/>
                </a:lnTo>
                <a:lnTo>
                  <a:pt x="4279" y="2598468"/>
                </a:lnTo>
                <a:lnTo>
                  <a:pt x="16618" y="2643408"/>
                </a:lnTo>
                <a:lnTo>
                  <a:pt x="36265" y="2684791"/>
                </a:lnTo>
                <a:lnTo>
                  <a:pt x="62471" y="2721865"/>
                </a:lnTo>
                <a:lnTo>
                  <a:pt x="94486" y="2753880"/>
                </a:lnTo>
                <a:lnTo>
                  <a:pt x="131560" y="2780086"/>
                </a:lnTo>
                <a:lnTo>
                  <a:pt x="172943" y="2799733"/>
                </a:lnTo>
                <a:lnTo>
                  <a:pt x="217883" y="2812072"/>
                </a:lnTo>
                <a:lnTo>
                  <a:pt x="265633" y="2816352"/>
                </a:lnTo>
                <a:lnTo>
                  <a:pt x="2264206" y="2816352"/>
                </a:lnTo>
                <a:lnTo>
                  <a:pt x="2311956" y="2812072"/>
                </a:lnTo>
                <a:lnTo>
                  <a:pt x="2356896" y="2799733"/>
                </a:lnTo>
                <a:lnTo>
                  <a:pt x="2398279" y="2780086"/>
                </a:lnTo>
                <a:lnTo>
                  <a:pt x="2435353" y="2753880"/>
                </a:lnTo>
                <a:lnTo>
                  <a:pt x="2467368" y="2721865"/>
                </a:lnTo>
                <a:lnTo>
                  <a:pt x="2493574" y="2684791"/>
                </a:lnTo>
                <a:lnTo>
                  <a:pt x="2513221" y="2643408"/>
                </a:lnTo>
                <a:lnTo>
                  <a:pt x="2525560" y="2598468"/>
                </a:lnTo>
                <a:lnTo>
                  <a:pt x="2529840" y="2550718"/>
                </a:lnTo>
                <a:lnTo>
                  <a:pt x="252984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40429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264206" y="2816352"/>
                </a:moveTo>
                <a:lnTo>
                  <a:pt x="265633" y="2816352"/>
                </a:lnTo>
                <a:lnTo>
                  <a:pt x="217883" y="2812072"/>
                </a:lnTo>
                <a:lnTo>
                  <a:pt x="172943" y="2799733"/>
                </a:lnTo>
                <a:lnTo>
                  <a:pt x="131560" y="2780086"/>
                </a:lnTo>
                <a:lnTo>
                  <a:pt x="94486" y="2753880"/>
                </a:lnTo>
                <a:lnTo>
                  <a:pt x="62471" y="2721865"/>
                </a:lnTo>
                <a:lnTo>
                  <a:pt x="36265" y="2684791"/>
                </a:lnTo>
                <a:lnTo>
                  <a:pt x="16618" y="2643408"/>
                </a:lnTo>
                <a:lnTo>
                  <a:pt x="4279" y="2598468"/>
                </a:lnTo>
                <a:lnTo>
                  <a:pt x="0" y="2550718"/>
                </a:lnTo>
                <a:lnTo>
                  <a:pt x="0" y="0"/>
                </a:lnTo>
                <a:lnTo>
                  <a:pt x="2529840" y="0"/>
                </a:lnTo>
                <a:lnTo>
                  <a:pt x="2529840" y="2550718"/>
                </a:lnTo>
                <a:lnTo>
                  <a:pt x="2525560" y="2598468"/>
                </a:lnTo>
                <a:lnTo>
                  <a:pt x="2513221" y="2643408"/>
                </a:lnTo>
                <a:lnTo>
                  <a:pt x="2493574" y="2684791"/>
                </a:lnTo>
                <a:lnTo>
                  <a:pt x="2467368" y="2721865"/>
                </a:lnTo>
                <a:lnTo>
                  <a:pt x="2435353" y="2753880"/>
                </a:lnTo>
                <a:lnTo>
                  <a:pt x="2398279" y="2780086"/>
                </a:lnTo>
                <a:lnTo>
                  <a:pt x="2356896" y="2799733"/>
                </a:lnTo>
                <a:lnTo>
                  <a:pt x="2311956" y="2812072"/>
                </a:lnTo>
                <a:lnTo>
                  <a:pt x="2264206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11523" y="3749319"/>
            <a:ext cx="15836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Modern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43154" y="1604010"/>
            <a:ext cx="1890039" cy="1690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23253" y="1604010"/>
            <a:ext cx="2529840" cy="1690370"/>
          </a:xfrm>
          <a:custGeom>
            <a:avLst/>
            <a:gdLst/>
            <a:ahLst/>
            <a:cxnLst/>
            <a:rect l="l" t="t" r="r" b="b"/>
            <a:pathLst>
              <a:path w="2529840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0828" y="0"/>
                </a:lnTo>
                <a:lnTo>
                  <a:pt x="2405759" y="6037"/>
                </a:lnTo>
                <a:lnTo>
                  <a:pt x="2446132" y="23074"/>
                </a:lnTo>
                <a:lnTo>
                  <a:pt x="2480338" y="49501"/>
                </a:lnTo>
                <a:lnTo>
                  <a:pt x="2506765" y="83707"/>
                </a:lnTo>
                <a:lnTo>
                  <a:pt x="2523802" y="124080"/>
                </a:lnTo>
                <a:lnTo>
                  <a:pt x="2529840" y="169011"/>
                </a:lnTo>
                <a:lnTo>
                  <a:pt x="2529840" y="1521104"/>
                </a:lnTo>
                <a:lnTo>
                  <a:pt x="2523802" y="1566035"/>
                </a:lnTo>
                <a:lnTo>
                  <a:pt x="2506765" y="1606408"/>
                </a:lnTo>
                <a:lnTo>
                  <a:pt x="2480338" y="1640614"/>
                </a:lnTo>
                <a:lnTo>
                  <a:pt x="2446132" y="1667041"/>
                </a:lnTo>
                <a:lnTo>
                  <a:pt x="2405759" y="1684078"/>
                </a:lnTo>
                <a:lnTo>
                  <a:pt x="2360828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23253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529840" y="0"/>
                </a:moveTo>
                <a:lnTo>
                  <a:pt x="0" y="0"/>
                </a:lnTo>
                <a:lnTo>
                  <a:pt x="0" y="2550718"/>
                </a:lnTo>
                <a:lnTo>
                  <a:pt x="4279" y="2598468"/>
                </a:lnTo>
                <a:lnTo>
                  <a:pt x="16618" y="2643408"/>
                </a:lnTo>
                <a:lnTo>
                  <a:pt x="36265" y="2684791"/>
                </a:lnTo>
                <a:lnTo>
                  <a:pt x="62471" y="2721865"/>
                </a:lnTo>
                <a:lnTo>
                  <a:pt x="94486" y="2753880"/>
                </a:lnTo>
                <a:lnTo>
                  <a:pt x="131560" y="2780086"/>
                </a:lnTo>
                <a:lnTo>
                  <a:pt x="172943" y="2799733"/>
                </a:lnTo>
                <a:lnTo>
                  <a:pt x="217883" y="2812072"/>
                </a:lnTo>
                <a:lnTo>
                  <a:pt x="265633" y="2816352"/>
                </a:lnTo>
                <a:lnTo>
                  <a:pt x="2264206" y="2816352"/>
                </a:lnTo>
                <a:lnTo>
                  <a:pt x="2311956" y="2812072"/>
                </a:lnTo>
                <a:lnTo>
                  <a:pt x="2356896" y="2799733"/>
                </a:lnTo>
                <a:lnTo>
                  <a:pt x="2398279" y="2780086"/>
                </a:lnTo>
                <a:lnTo>
                  <a:pt x="2435353" y="2753880"/>
                </a:lnTo>
                <a:lnTo>
                  <a:pt x="2467368" y="2721865"/>
                </a:lnTo>
                <a:lnTo>
                  <a:pt x="2493574" y="2684791"/>
                </a:lnTo>
                <a:lnTo>
                  <a:pt x="2513221" y="2643408"/>
                </a:lnTo>
                <a:lnTo>
                  <a:pt x="2525560" y="2598468"/>
                </a:lnTo>
                <a:lnTo>
                  <a:pt x="2529840" y="2550718"/>
                </a:lnTo>
                <a:lnTo>
                  <a:pt x="252984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223253" y="3600450"/>
            <a:ext cx="2529840" cy="2816860"/>
          </a:xfrm>
          <a:custGeom>
            <a:avLst/>
            <a:gdLst/>
            <a:ahLst/>
            <a:cxnLst/>
            <a:rect l="l" t="t" r="r" b="b"/>
            <a:pathLst>
              <a:path w="2529840" h="2816860">
                <a:moveTo>
                  <a:pt x="2264206" y="2816352"/>
                </a:moveTo>
                <a:lnTo>
                  <a:pt x="265633" y="2816352"/>
                </a:lnTo>
                <a:lnTo>
                  <a:pt x="217883" y="2812072"/>
                </a:lnTo>
                <a:lnTo>
                  <a:pt x="172943" y="2799733"/>
                </a:lnTo>
                <a:lnTo>
                  <a:pt x="131560" y="2780086"/>
                </a:lnTo>
                <a:lnTo>
                  <a:pt x="94486" y="2753880"/>
                </a:lnTo>
                <a:lnTo>
                  <a:pt x="62471" y="2721865"/>
                </a:lnTo>
                <a:lnTo>
                  <a:pt x="36265" y="2684791"/>
                </a:lnTo>
                <a:lnTo>
                  <a:pt x="16618" y="2643408"/>
                </a:lnTo>
                <a:lnTo>
                  <a:pt x="4279" y="2598468"/>
                </a:lnTo>
                <a:lnTo>
                  <a:pt x="0" y="2550718"/>
                </a:lnTo>
                <a:lnTo>
                  <a:pt x="0" y="0"/>
                </a:lnTo>
                <a:lnTo>
                  <a:pt x="2529840" y="0"/>
                </a:lnTo>
                <a:lnTo>
                  <a:pt x="2529840" y="2550718"/>
                </a:lnTo>
                <a:lnTo>
                  <a:pt x="2525560" y="2598468"/>
                </a:lnTo>
                <a:lnTo>
                  <a:pt x="2513221" y="2643408"/>
                </a:lnTo>
                <a:lnTo>
                  <a:pt x="2493574" y="2684791"/>
                </a:lnTo>
                <a:lnTo>
                  <a:pt x="2467368" y="2721865"/>
                </a:lnTo>
                <a:lnTo>
                  <a:pt x="2435353" y="2753880"/>
                </a:lnTo>
                <a:lnTo>
                  <a:pt x="2398279" y="2780086"/>
                </a:lnTo>
                <a:lnTo>
                  <a:pt x="2356896" y="2799733"/>
                </a:lnTo>
                <a:lnTo>
                  <a:pt x="2311956" y="2812072"/>
                </a:lnTo>
                <a:lnTo>
                  <a:pt x="2264206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576733" y="3730015"/>
            <a:ext cx="182308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594360" marR="5080" indent="-582295">
              <a:lnSpc>
                <a:spcPts val="3030"/>
              </a:lnSpc>
              <a:spcBef>
                <a:spcPts val="470"/>
              </a:spcBef>
            </a:pPr>
            <a:r>
              <a:rPr sz="2800" spc="-13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-7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800" spc="12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800" spc="5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2800" spc="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800" spc="90" dirty="0">
                <a:solidFill>
                  <a:srgbClr val="FFFFFF"/>
                </a:solidFill>
                <a:latin typeface="Verdana"/>
                <a:cs typeface="Verdana"/>
              </a:rPr>
              <a:t>d  </a:t>
            </a:r>
            <a:r>
              <a:rPr sz="2800" spc="60" dirty="0">
                <a:solidFill>
                  <a:srgbClr val="FFFFFF"/>
                </a:solidFill>
                <a:latin typeface="Verdana"/>
                <a:cs typeface="Verdana"/>
              </a:rPr>
              <a:t>API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457042" y="1604010"/>
            <a:ext cx="1629435" cy="16901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06078" y="1604010"/>
            <a:ext cx="2531745" cy="1690370"/>
          </a:xfrm>
          <a:custGeom>
            <a:avLst/>
            <a:gdLst/>
            <a:ahLst/>
            <a:cxnLst/>
            <a:rect l="l" t="t" r="r" b="b"/>
            <a:pathLst>
              <a:path w="2531745" h="1690370">
                <a:moveTo>
                  <a:pt x="0" y="169011"/>
                </a:moveTo>
                <a:lnTo>
                  <a:pt x="6037" y="124080"/>
                </a:lnTo>
                <a:lnTo>
                  <a:pt x="23074" y="83707"/>
                </a:lnTo>
                <a:lnTo>
                  <a:pt x="49501" y="49501"/>
                </a:lnTo>
                <a:lnTo>
                  <a:pt x="83707" y="23074"/>
                </a:lnTo>
                <a:lnTo>
                  <a:pt x="124080" y="6037"/>
                </a:lnTo>
                <a:lnTo>
                  <a:pt x="169011" y="0"/>
                </a:lnTo>
                <a:lnTo>
                  <a:pt x="2362352" y="0"/>
                </a:lnTo>
                <a:lnTo>
                  <a:pt x="2407283" y="6037"/>
                </a:lnTo>
                <a:lnTo>
                  <a:pt x="2447656" y="23074"/>
                </a:lnTo>
                <a:lnTo>
                  <a:pt x="2481862" y="49501"/>
                </a:lnTo>
                <a:lnTo>
                  <a:pt x="2508289" y="83707"/>
                </a:lnTo>
                <a:lnTo>
                  <a:pt x="2525326" y="124080"/>
                </a:lnTo>
                <a:lnTo>
                  <a:pt x="2531364" y="169011"/>
                </a:lnTo>
                <a:lnTo>
                  <a:pt x="2531364" y="1521104"/>
                </a:lnTo>
                <a:lnTo>
                  <a:pt x="2525326" y="1566035"/>
                </a:lnTo>
                <a:lnTo>
                  <a:pt x="2508289" y="1606408"/>
                </a:lnTo>
                <a:lnTo>
                  <a:pt x="2481862" y="1640614"/>
                </a:lnTo>
                <a:lnTo>
                  <a:pt x="2447656" y="1667041"/>
                </a:lnTo>
                <a:lnTo>
                  <a:pt x="2407283" y="1684078"/>
                </a:lnTo>
                <a:lnTo>
                  <a:pt x="2362352" y="1690115"/>
                </a:lnTo>
                <a:lnTo>
                  <a:pt x="169011" y="1690115"/>
                </a:lnTo>
                <a:lnTo>
                  <a:pt x="124080" y="1684078"/>
                </a:lnTo>
                <a:lnTo>
                  <a:pt x="83707" y="1667041"/>
                </a:lnTo>
                <a:lnTo>
                  <a:pt x="49501" y="1640614"/>
                </a:lnTo>
                <a:lnTo>
                  <a:pt x="23074" y="1606408"/>
                </a:lnTo>
                <a:lnTo>
                  <a:pt x="6037" y="1566035"/>
                </a:lnTo>
                <a:lnTo>
                  <a:pt x="0" y="1521104"/>
                </a:lnTo>
                <a:lnTo>
                  <a:pt x="0" y="16901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006065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531364" y="0"/>
                </a:moveTo>
                <a:lnTo>
                  <a:pt x="0" y="0"/>
                </a:lnTo>
                <a:lnTo>
                  <a:pt x="0" y="2550566"/>
                </a:lnTo>
                <a:lnTo>
                  <a:pt x="4282" y="2598340"/>
                </a:lnTo>
                <a:lnTo>
                  <a:pt x="16630" y="2643306"/>
                </a:lnTo>
                <a:lnTo>
                  <a:pt x="36291" y="2684712"/>
                </a:lnTo>
                <a:lnTo>
                  <a:pt x="62515" y="2721807"/>
                </a:lnTo>
                <a:lnTo>
                  <a:pt x="94551" y="2753841"/>
                </a:lnTo>
                <a:lnTo>
                  <a:pt x="131649" y="2780063"/>
                </a:lnTo>
                <a:lnTo>
                  <a:pt x="173056" y="2799723"/>
                </a:lnTo>
                <a:lnTo>
                  <a:pt x="218023" y="2812069"/>
                </a:lnTo>
                <a:lnTo>
                  <a:pt x="265798" y="2816352"/>
                </a:lnTo>
                <a:lnTo>
                  <a:pt x="2265578" y="2816352"/>
                </a:lnTo>
                <a:lnTo>
                  <a:pt x="2313352" y="2812069"/>
                </a:lnTo>
                <a:lnTo>
                  <a:pt x="2358318" y="2799723"/>
                </a:lnTo>
                <a:lnTo>
                  <a:pt x="2399724" y="2780063"/>
                </a:lnTo>
                <a:lnTo>
                  <a:pt x="2436819" y="2753841"/>
                </a:lnTo>
                <a:lnTo>
                  <a:pt x="2468853" y="2721807"/>
                </a:lnTo>
                <a:lnTo>
                  <a:pt x="2495075" y="2684712"/>
                </a:lnTo>
                <a:lnTo>
                  <a:pt x="2514735" y="2643306"/>
                </a:lnTo>
                <a:lnTo>
                  <a:pt x="2527081" y="2598340"/>
                </a:lnTo>
                <a:lnTo>
                  <a:pt x="2531364" y="2550566"/>
                </a:lnTo>
                <a:lnTo>
                  <a:pt x="2531364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006065" y="3600450"/>
            <a:ext cx="2531745" cy="2816860"/>
          </a:xfrm>
          <a:custGeom>
            <a:avLst/>
            <a:gdLst/>
            <a:ahLst/>
            <a:cxnLst/>
            <a:rect l="l" t="t" r="r" b="b"/>
            <a:pathLst>
              <a:path w="2531745" h="2816860">
                <a:moveTo>
                  <a:pt x="2265578" y="2816352"/>
                </a:moveTo>
                <a:lnTo>
                  <a:pt x="265798" y="2816352"/>
                </a:lnTo>
                <a:lnTo>
                  <a:pt x="218023" y="2812069"/>
                </a:lnTo>
                <a:lnTo>
                  <a:pt x="173056" y="2799723"/>
                </a:lnTo>
                <a:lnTo>
                  <a:pt x="131649" y="2780063"/>
                </a:lnTo>
                <a:lnTo>
                  <a:pt x="94551" y="2753841"/>
                </a:lnTo>
                <a:lnTo>
                  <a:pt x="62515" y="2721807"/>
                </a:lnTo>
                <a:lnTo>
                  <a:pt x="36291" y="2684712"/>
                </a:lnTo>
                <a:lnTo>
                  <a:pt x="16630" y="2643306"/>
                </a:lnTo>
                <a:lnTo>
                  <a:pt x="4282" y="2598340"/>
                </a:lnTo>
                <a:lnTo>
                  <a:pt x="0" y="2550566"/>
                </a:lnTo>
                <a:lnTo>
                  <a:pt x="0" y="0"/>
                </a:lnTo>
                <a:lnTo>
                  <a:pt x="2531364" y="0"/>
                </a:lnTo>
                <a:lnTo>
                  <a:pt x="2531364" y="2550566"/>
                </a:lnTo>
                <a:lnTo>
                  <a:pt x="2527081" y="2598340"/>
                </a:lnTo>
                <a:lnTo>
                  <a:pt x="2514735" y="2643306"/>
                </a:lnTo>
                <a:lnTo>
                  <a:pt x="2495075" y="2684712"/>
                </a:lnTo>
                <a:lnTo>
                  <a:pt x="2468853" y="2721807"/>
                </a:lnTo>
                <a:lnTo>
                  <a:pt x="2436819" y="2753841"/>
                </a:lnTo>
                <a:lnTo>
                  <a:pt x="2399724" y="2780063"/>
                </a:lnTo>
                <a:lnTo>
                  <a:pt x="2358318" y="2799723"/>
                </a:lnTo>
                <a:lnTo>
                  <a:pt x="2313352" y="2812069"/>
                </a:lnTo>
                <a:lnTo>
                  <a:pt x="2265578" y="281635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319615" y="3709187"/>
            <a:ext cx="190373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10185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Enhances  </a:t>
            </a:r>
            <a:r>
              <a:rPr sz="2400" spc="15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400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70" dirty="0">
                <a:solidFill>
                  <a:srgbClr val="FFFFFF"/>
                </a:solidFill>
                <a:latin typeface="Verdana"/>
                <a:cs typeface="Verdana"/>
              </a:rPr>
              <a:t>du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iv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20" dirty="0">
                <a:solidFill>
                  <a:srgbClr val="FFFFFF"/>
                </a:solidFill>
                <a:latin typeface="Verdana"/>
                <a:cs typeface="Verdana"/>
              </a:rPr>
              <a:t>ty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86384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70915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Coordinates communication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between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4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component's 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its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template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often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involves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passing</a:t>
            </a:r>
            <a:r>
              <a:rPr sz="2800" spc="-12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data.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22694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80" dirty="0" smtClean="0">
                <a:solidFill>
                  <a:srgbClr val="9BC850"/>
                </a:solidFill>
              </a:rPr>
              <a:t>Bind</a:t>
            </a:r>
            <a:r>
              <a:rPr lang="en-IN" sz="4800" spc="180" dirty="0" err="1" smtClean="0">
                <a:solidFill>
                  <a:srgbClr val="9BC850"/>
                </a:solidFill>
              </a:rPr>
              <a:t>i</a:t>
            </a:r>
            <a:r>
              <a:rPr sz="4800" spc="180" dirty="0" smtClean="0">
                <a:solidFill>
                  <a:srgbClr val="9BC850"/>
                </a:solidFill>
              </a:rPr>
              <a:t>ng</a:t>
            </a:r>
            <a:endParaRPr sz="4800" dirty="0"/>
          </a:p>
        </p:txBody>
      </p:sp>
      <p:sp>
        <p:nvSpPr>
          <p:cNvPr id="4" name="object 4"/>
          <p:cNvSpPr/>
          <p:nvPr/>
        </p:nvSpPr>
        <p:spPr>
          <a:xfrm>
            <a:off x="7251954" y="4149090"/>
            <a:ext cx="2033270" cy="2182495"/>
          </a:xfrm>
          <a:custGeom>
            <a:avLst/>
            <a:gdLst/>
            <a:ahLst/>
            <a:cxnLst/>
            <a:rect l="l" t="t" r="r" b="b"/>
            <a:pathLst>
              <a:path w="2033270" h="2182495">
                <a:moveTo>
                  <a:pt x="0" y="0"/>
                </a:moveTo>
                <a:lnTo>
                  <a:pt x="2033016" y="0"/>
                </a:lnTo>
                <a:lnTo>
                  <a:pt x="2033016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51954" y="4149090"/>
            <a:ext cx="203327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88970" y="4673346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305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97495" y="4645152"/>
            <a:ext cx="1679448" cy="675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7683" y="4712208"/>
            <a:ext cx="1717548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4740" y="4672584"/>
            <a:ext cx="1584959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44740" y="4672584"/>
            <a:ext cx="15849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397495" y="5446776"/>
            <a:ext cx="1690116" cy="7025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5031" y="6082284"/>
            <a:ext cx="1493520" cy="6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4740" y="5474208"/>
            <a:ext cx="1595627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444740" y="5474208"/>
            <a:ext cx="1595755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115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5752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3318" y="519061"/>
            <a:ext cx="289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10" dirty="0"/>
              <a:t>Interpolation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0430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0" y="2141220"/>
            <a:ext cx="5965190" cy="1569720"/>
          </a:xfrm>
          <a:custGeom>
            <a:avLst/>
            <a:gdLst/>
            <a:ahLst/>
            <a:cxnLst/>
            <a:rect l="l" t="t" r="r" b="b"/>
            <a:pathLst>
              <a:path w="5965190" h="1569720">
                <a:moveTo>
                  <a:pt x="0" y="0"/>
                </a:moveTo>
                <a:lnTo>
                  <a:pt x="5964936" y="0"/>
                </a:lnTo>
                <a:lnTo>
                  <a:pt x="5964936" y="1569720"/>
                </a:lnTo>
                <a:lnTo>
                  <a:pt x="0" y="1569720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1584" y="5120432"/>
            <a:ext cx="70523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&lt;h1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innerText={{pageTitle}}&gt;&lt;/h1&gt;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584" y="2158618"/>
            <a:ext cx="5562600" cy="2672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&lt;h1&gt;{{pageTitle}}&lt;/h1&gt;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{{'Title: ' +</a:t>
            </a:r>
            <a:r>
              <a:rPr sz="2800" spc="-11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pageTitle}}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{{2*20+1}}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{{'Title: ' +</a:t>
            </a:r>
            <a:r>
              <a:rPr sz="2800" spc="-114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getTitle()}}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6000" y="2141220"/>
            <a:ext cx="5965190" cy="1938655"/>
          </a:xfrm>
          <a:custGeom>
            <a:avLst/>
            <a:gdLst/>
            <a:ahLst/>
            <a:cxnLst/>
            <a:rect l="l" t="t" r="r" b="b"/>
            <a:pathLst>
              <a:path w="5965190" h="1938654">
                <a:moveTo>
                  <a:pt x="0" y="0"/>
                </a:moveTo>
                <a:lnTo>
                  <a:pt x="5964936" y="0"/>
                </a:lnTo>
                <a:lnTo>
                  <a:pt x="5964936" y="1938527"/>
                </a:lnTo>
                <a:lnTo>
                  <a:pt x="0" y="1938527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6000" y="2141220"/>
            <a:ext cx="5965190" cy="15697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74320" marR="935355" indent="-182880">
              <a:lnSpc>
                <a:spcPct val="100000"/>
              </a:lnSpc>
              <a:spcBef>
                <a:spcPts val="24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AppComponent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pageTitle: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endParaRPr sz="2400">
              <a:latin typeface="Courier New"/>
              <a:cs typeface="Courier New"/>
            </a:endParaRPr>
          </a:p>
          <a:p>
            <a:pPr marL="100393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'Acme Product</a:t>
            </a:r>
            <a:r>
              <a:rPr sz="2400" spc="-9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Management'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}getTitle():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{...};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87440" y="3623182"/>
            <a:ext cx="1962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563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379585" cy="218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Custom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85" dirty="0">
                <a:solidFill>
                  <a:srgbClr val="3E3E3E"/>
                </a:solidFill>
                <a:latin typeface="Verdana"/>
                <a:cs typeface="Verdana"/>
              </a:rPr>
              <a:t>HTML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element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or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attribute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used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power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up 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and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extend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our</a:t>
            </a:r>
            <a:r>
              <a:rPr sz="2800" spc="-40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HTML.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Custom</a:t>
            </a:r>
            <a:endParaRPr sz="28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8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Built-In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565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75" dirty="0">
                <a:solidFill>
                  <a:srgbClr val="9BC850"/>
                </a:solidFill>
              </a:rPr>
              <a:t>D</a:t>
            </a:r>
            <a:r>
              <a:rPr sz="4800" spc="20" dirty="0">
                <a:solidFill>
                  <a:srgbClr val="9BC850"/>
                </a:solidFill>
              </a:rPr>
              <a:t>i</a:t>
            </a:r>
            <a:r>
              <a:rPr sz="4800" spc="90" dirty="0">
                <a:solidFill>
                  <a:srgbClr val="9BC850"/>
                </a:solidFill>
              </a:rPr>
              <a:t>r</a:t>
            </a:r>
            <a:r>
              <a:rPr sz="4800" spc="25" dirty="0">
                <a:solidFill>
                  <a:srgbClr val="9BC850"/>
                </a:solidFill>
              </a:rPr>
              <a:t>e</a:t>
            </a:r>
            <a:r>
              <a:rPr sz="4800" spc="225" dirty="0">
                <a:solidFill>
                  <a:srgbClr val="9BC850"/>
                </a:solidFill>
              </a:rPr>
              <a:t>c</a:t>
            </a:r>
            <a:r>
              <a:rPr sz="4800" spc="475" dirty="0">
                <a:solidFill>
                  <a:srgbClr val="9BC850"/>
                </a:solidFill>
              </a:rPr>
              <a:t>t</a:t>
            </a:r>
            <a:r>
              <a:rPr sz="4800" spc="20" dirty="0">
                <a:solidFill>
                  <a:srgbClr val="9BC850"/>
                </a:solidFill>
              </a:rPr>
              <a:t>i</a:t>
            </a:r>
            <a:r>
              <a:rPr sz="4800" spc="125" dirty="0">
                <a:solidFill>
                  <a:srgbClr val="9BC850"/>
                </a:solidFill>
              </a:rPr>
              <a:t>v</a:t>
            </a:r>
            <a:r>
              <a:rPr sz="4800" spc="130" dirty="0">
                <a:solidFill>
                  <a:srgbClr val="9BC850"/>
                </a:solidFill>
              </a:rPr>
              <a:t>e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798705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644" y="519061"/>
            <a:ext cx="4121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0" dirty="0"/>
              <a:t>Custom</a:t>
            </a:r>
            <a:r>
              <a:rPr spc="5" dirty="0"/>
              <a:t> </a:t>
            </a:r>
            <a:r>
              <a:rPr spc="160" dirty="0"/>
              <a:t>Directives</a:t>
            </a:r>
          </a:p>
        </p:txBody>
      </p:sp>
      <p:sp>
        <p:nvSpPr>
          <p:cNvPr id="3" name="object 3"/>
          <p:cNvSpPr/>
          <p:nvPr/>
        </p:nvSpPr>
        <p:spPr>
          <a:xfrm>
            <a:off x="297179" y="1926335"/>
            <a:ext cx="5219700" cy="2616835"/>
          </a:xfrm>
          <a:custGeom>
            <a:avLst/>
            <a:gdLst/>
            <a:ahLst/>
            <a:cxnLst/>
            <a:rect l="l" t="t" r="r" b="b"/>
            <a:pathLst>
              <a:path w="5219700" h="2616835">
                <a:moveTo>
                  <a:pt x="0" y="0"/>
                </a:moveTo>
                <a:lnTo>
                  <a:pt x="5219700" y="0"/>
                </a:lnTo>
                <a:lnTo>
                  <a:pt x="5219700" y="2616708"/>
                </a:lnTo>
                <a:lnTo>
                  <a:pt x="0" y="261670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3275" y="1963928"/>
            <a:ext cx="520763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7350" marR="2076450" indent="-2730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1800" spc="-10" dirty="0">
                <a:latin typeface="Courier New"/>
                <a:cs typeface="Courier New"/>
              </a:rPr>
              <a:t>,  </a:t>
            </a:r>
            <a:r>
              <a:rPr sz="1800" spc="-5" dirty="0">
                <a:latin typeface="Courier New"/>
                <a:cs typeface="Courier New"/>
              </a:rPr>
              <a:t>template:</a:t>
            </a:r>
            <a:r>
              <a:rPr sz="1800" spc="-6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932815">
              <a:lnSpc>
                <a:spcPct val="100000"/>
              </a:lnSpc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</a:t>
            </a:r>
            <a:endParaRPr sz="1800">
              <a:latin typeface="Courier New"/>
              <a:cs typeface="Courier New"/>
            </a:endParaRPr>
          </a:p>
          <a:p>
            <a:pPr marL="660400">
              <a:lnSpc>
                <a:spcPct val="100000"/>
              </a:lnSpc>
            </a:pPr>
            <a:r>
              <a:rPr sz="18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18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30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AppComponent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02808" y="1926335"/>
            <a:ext cx="6200140" cy="1971039"/>
          </a:xfrm>
          <a:custGeom>
            <a:avLst/>
            <a:gdLst/>
            <a:ahLst/>
            <a:cxnLst/>
            <a:rect l="l" t="t" r="r" b="b"/>
            <a:pathLst>
              <a:path w="6200140" h="1971039">
                <a:moveTo>
                  <a:pt x="0" y="0"/>
                </a:moveTo>
                <a:lnTo>
                  <a:pt x="6199632" y="0"/>
                </a:lnTo>
                <a:lnTo>
                  <a:pt x="6199632" y="1970532"/>
                </a:lnTo>
                <a:lnTo>
                  <a:pt x="0" y="197053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08903" y="1963928"/>
            <a:ext cx="618744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7985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endParaRPr sz="1800">
              <a:latin typeface="Courier New"/>
              <a:cs typeface="Courier New"/>
            </a:endParaRPr>
          </a:p>
          <a:p>
            <a:pPr marL="662305">
              <a:lnSpc>
                <a:spcPct val="100000"/>
              </a:lnSpc>
              <a:spcBef>
                <a:spcPts val="72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  <a:spcBef>
                <a:spcPts val="145"/>
              </a:spcBef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493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02808" y="1524761"/>
            <a:ext cx="4053204" cy="40259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179" y="1524761"/>
            <a:ext cx="3100705" cy="40195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29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4115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0654" y="519061"/>
            <a:ext cx="5903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Angular </a:t>
            </a:r>
            <a:r>
              <a:rPr spc="200" dirty="0"/>
              <a:t>Built-in</a:t>
            </a:r>
            <a:r>
              <a:rPr spc="-125" dirty="0"/>
              <a:t> </a:t>
            </a:r>
            <a:r>
              <a:rPr spc="160" dirty="0"/>
              <a:t>Directives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620" y="2892399"/>
            <a:ext cx="218440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27305">
              <a:lnSpc>
                <a:spcPts val="3670"/>
              </a:lnSpc>
              <a:spcBef>
                <a:spcPts val="560"/>
              </a:spcBef>
            </a:pPr>
            <a:r>
              <a:rPr sz="3400" spc="-170" dirty="0">
                <a:solidFill>
                  <a:srgbClr val="3E3E3E"/>
                </a:solidFill>
                <a:latin typeface="Verdana"/>
                <a:cs typeface="Verdana"/>
              </a:rPr>
              <a:t>S</a:t>
            </a:r>
            <a:r>
              <a:rPr sz="3400" spc="-15" dirty="0">
                <a:solidFill>
                  <a:srgbClr val="3E3E3E"/>
                </a:solidFill>
                <a:latin typeface="Verdana"/>
                <a:cs typeface="Verdana"/>
              </a:rPr>
              <a:t>tr</a:t>
            </a:r>
            <a:r>
              <a:rPr sz="3400" spc="-3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3400" spc="1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400" dirty="0">
                <a:solidFill>
                  <a:srgbClr val="3E3E3E"/>
                </a:solidFill>
                <a:latin typeface="Verdana"/>
                <a:cs typeface="Verdana"/>
              </a:rPr>
              <a:t>t</a:t>
            </a:r>
            <a:r>
              <a:rPr sz="3400" spc="-10" dirty="0">
                <a:solidFill>
                  <a:srgbClr val="3E3E3E"/>
                </a:solidFill>
                <a:latin typeface="Verdana"/>
                <a:cs typeface="Verdana"/>
              </a:rPr>
              <a:t>u</a:t>
            </a:r>
            <a:r>
              <a:rPr sz="3400" spc="-135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3400" spc="-5" dirty="0">
                <a:solidFill>
                  <a:srgbClr val="3E3E3E"/>
                </a:solidFill>
                <a:latin typeface="Verdana"/>
                <a:cs typeface="Verdana"/>
              </a:rPr>
              <a:t>al  </a:t>
            </a:r>
            <a:r>
              <a:rPr sz="3400" spc="30" dirty="0">
                <a:solidFill>
                  <a:srgbClr val="3E3E3E"/>
                </a:solidFill>
                <a:latin typeface="Verdana"/>
                <a:cs typeface="Verdana"/>
              </a:rPr>
              <a:t>D</a:t>
            </a:r>
            <a:r>
              <a:rPr sz="3400" spc="-5" dirty="0">
                <a:solidFill>
                  <a:srgbClr val="3E3E3E"/>
                </a:solidFill>
                <a:latin typeface="Verdana"/>
                <a:cs typeface="Verdana"/>
              </a:rPr>
              <a:t>i</a:t>
            </a:r>
            <a:r>
              <a:rPr sz="3400" spc="-70" dirty="0">
                <a:solidFill>
                  <a:srgbClr val="3E3E3E"/>
                </a:solidFill>
                <a:latin typeface="Verdana"/>
                <a:cs typeface="Verdana"/>
              </a:rPr>
              <a:t>r</a:t>
            </a:r>
            <a:r>
              <a:rPr sz="3400" spc="100" dirty="0">
                <a:solidFill>
                  <a:srgbClr val="3E3E3E"/>
                </a:solidFill>
                <a:latin typeface="Verdana"/>
                <a:cs typeface="Verdana"/>
              </a:rPr>
              <a:t>e</a:t>
            </a:r>
            <a:r>
              <a:rPr sz="3400" spc="95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3400" spc="45" dirty="0">
                <a:solidFill>
                  <a:srgbClr val="3E3E3E"/>
                </a:solidFill>
                <a:latin typeface="Verdana"/>
                <a:cs typeface="Verdana"/>
              </a:rPr>
              <a:t>ti</a:t>
            </a:r>
            <a:r>
              <a:rPr sz="3400" spc="-100" dirty="0">
                <a:solidFill>
                  <a:srgbClr val="3E3E3E"/>
                </a:solidFill>
                <a:latin typeface="Verdana"/>
                <a:cs typeface="Verdana"/>
              </a:rPr>
              <a:t>v</a:t>
            </a:r>
            <a:r>
              <a:rPr sz="3400" spc="-25" dirty="0">
                <a:solidFill>
                  <a:srgbClr val="3E3E3E"/>
                </a:solidFill>
                <a:latin typeface="Verdana"/>
                <a:cs typeface="Verdana"/>
              </a:rPr>
              <a:t>es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31285" y="2082545"/>
            <a:ext cx="536575" cy="2717800"/>
          </a:xfrm>
          <a:custGeom>
            <a:avLst/>
            <a:gdLst/>
            <a:ahLst/>
            <a:cxnLst/>
            <a:rect l="l" t="t" r="r" b="b"/>
            <a:pathLst>
              <a:path w="536575" h="2717800">
                <a:moveTo>
                  <a:pt x="536448" y="2717291"/>
                </a:moveTo>
                <a:lnTo>
                  <a:pt x="482392" y="2713477"/>
                </a:lnTo>
                <a:lnTo>
                  <a:pt x="432044" y="2702537"/>
                </a:lnTo>
                <a:lnTo>
                  <a:pt x="386482" y="2685226"/>
                </a:lnTo>
                <a:lnTo>
                  <a:pt x="346786" y="2662299"/>
                </a:lnTo>
                <a:lnTo>
                  <a:pt x="314033" y="2634511"/>
                </a:lnTo>
                <a:lnTo>
                  <a:pt x="289302" y="2602618"/>
                </a:lnTo>
                <a:lnTo>
                  <a:pt x="273673" y="2567374"/>
                </a:lnTo>
                <a:lnTo>
                  <a:pt x="268224" y="2529535"/>
                </a:lnTo>
                <a:lnTo>
                  <a:pt x="268224" y="1546402"/>
                </a:lnTo>
                <a:lnTo>
                  <a:pt x="262774" y="1508563"/>
                </a:lnTo>
                <a:lnTo>
                  <a:pt x="247145" y="1473319"/>
                </a:lnTo>
                <a:lnTo>
                  <a:pt x="222414" y="1441426"/>
                </a:lnTo>
                <a:lnTo>
                  <a:pt x="189661" y="1413638"/>
                </a:lnTo>
                <a:lnTo>
                  <a:pt x="149965" y="1390711"/>
                </a:lnTo>
                <a:lnTo>
                  <a:pt x="104403" y="1373400"/>
                </a:lnTo>
                <a:lnTo>
                  <a:pt x="54055" y="1362460"/>
                </a:lnTo>
                <a:lnTo>
                  <a:pt x="0" y="1358645"/>
                </a:lnTo>
                <a:lnTo>
                  <a:pt x="54055" y="1354831"/>
                </a:lnTo>
                <a:lnTo>
                  <a:pt x="104403" y="1343891"/>
                </a:lnTo>
                <a:lnTo>
                  <a:pt x="149965" y="1326580"/>
                </a:lnTo>
                <a:lnTo>
                  <a:pt x="189661" y="1303653"/>
                </a:lnTo>
                <a:lnTo>
                  <a:pt x="222414" y="1275865"/>
                </a:lnTo>
                <a:lnTo>
                  <a:pt x="247145" y="1243972"/>
                </a:lnTo>
                <a:lnTo>
                  <a:pt x="262774" y="1208728"/>
                </a:lnTo>
                <a:lnTo>
                  <a:pt x="268224" y="1170889"/>
                </a:lnTo>
                <a:lnTo>
                  <a:pt x="268224" y="187756"/>
                </a:lnTo>
                <a:lnTo>
                  <a:pt x="273673" y="149917"/>
                </a:lnTo>
                <a:lnTo>
                  <a:pt x="289302" y="114673"/>
                </a:lnTo>
                <a:lnTo>
                  <a:pt x="314033" y="82780"/>
                </a:lnTo>
                <a:lnTo>
                  <a:pt x="346786" y="54992"/>
                </a:lnTo>
                <a:lnTo>
                  <a:pt x="386482" y="32065"/>
                </a:lnTo>
                <a:lnTo>
                  <a:pt x="432044" y="14754"/>
                </a:lnTo>
                <a:lnTo>
                  <a:pt x="482392" y="3814"/>
                </a:lnTo>
                <a:lnTo>
                  <a:pt x="536448" y="0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2617" y="2001773"/>
            <a:ext cx="7298690" cy="2877820"/>
          </a:xfrm>
          <a:custGeom>
            <a:avLst/>
            <a:gdLst/>
            <a:ahLst/>
            <a:cxnLst/>
            <a:rect l="l" t="t" r="r" b="b"/>
            <a:pathLst>
              <a:path w="7298690" h="2877820">
                <a:moveTo>
                  <a:pt x="0" y="0"/>
                </a:moveTo>
                <a:lnTo>
                  <a:pt x="7298436" y="0"/>
                </a:lnTo>
                <a:lnTo>
                  <a:pt x="7298436" y="2877312"/>
                </a:lnTo>
                <a:lnTo>
                  <a:pt x="0" y="287731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2617" y="2001773"/>
            <a:ext cx="7298690" cy="2877820"/>
          </a:xfrm>
          <a:custGeom>
            <a:avLst/>
            <a:gdLst/>
            <a:ahLst/>
            <a:cxnLst/>
            <a:rect l="l" t="t" r="r" b="b"/>
            <a:pathLst>
              <a:path w="7298690" h="2877820">
                <a:moveTo>
                  <a:pt x="0" y="0"/>
                </a:moveTo>
                <a:lnTo>
                  <a:pt x="7298436" y="0"/>
                </a:lnTo>
                <a:lnTo>
                  <a:pt x="7298436" y="2877312"/>
                </a:lnTo>
                <a:lnTo>
                  <a:pt x="0" y="287731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0862" y="2557080"/>
            <a:ext cx="259079" cy="1710689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5"/>
              </a:spcBef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3400" spc="-5" dirty="0">
                <a:solidFill>
                  <a:srgbClr val="FFFFFF"/>
                </a:solidFill>
                <a:latin typeface="Courier New"/>
                <a:cs typeface="Courier New"/>
              </a:rPr>
              <a:t>•</a:t>
            </a:r>
            <a:endParaRPr sz="3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2617" y="2565018"/>
            <a:ext cx="7298690" cy="168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020">
              <a:lnSpc>
                <a:spcPct val="100000"/>
              </a:lnSpc>
              <a:spcBef>
                <a:spcPts val="95"/>
              </a:spcBef>
            </a:pPr>
            <a:r>
              <a:rPr sz="3400" spc="-105" dirty="0">
                <a:solidFill>
                  <a:srgbClr val="FFFFFF"/>
                </a:solidFill>
                <a:latin typeface="Courier New"/>
                <a:cs typeface="Courier New"/>
              </a:rPr>
              <a:t>*ngIf</a:t>
            </a:r>
            <a:r>
              <a:rPr sz="3400" spc="-105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400" spc="-140" dirty="0">
                <a:solidFill>
                  <a:srgbClr val="FFFFFF"/>
                </a:solidFill>
                <a:latin typeface="Verdana"/>
                <a:cs typeface="Verdana"/>
              </a:rPr>
              <a:t>If</a:t>
            </a:r>
            <a:r>
              <a:rPr sz="34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Verdana"/>
                <a:cs typeface="Verdana"/>
              </a:rPr>
              <a:t>logic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250">
              <a:latin typeface="Times New Roman"/>
              <a:cs typeface="Times New Roman"/>
            </a:endParaRPr>
          </a:p>
          <a:p>
            <a:pPr marL="414020">
              <a:lnSpc>
                <a:spcPct val="100000"/>
              </a:lnSpc>
            </a:pPr>
            <a:r>
              <a:rPr sz="3400" spc="-90" dirty="0">
                <a:solidFill>
                  <a:srgbClr val="FFFFFF"/>
                </a:solidFill>
                <a:latin typeface="Courier New"/>
                <a:cs typeface="Courier New"/>
              </a:rPr>
              <a:t>*ngFor</a:t>
            </a:r>
            <a:r>
              <a:rPr sz="3400" spc="-90" dirty="0">
                <a:solidFill>
                  <a:srgbClr val="FFFFFF"/>
                </a:solidFill>
                <a:latin typeface="Verdana"/>
                <a:cs typeface="Verdana"/>
              </a:rPr>
              <a:t>: </a:t>
            </a:r>
            <a:r>
              <a:rPr sz="3400" spc="114" dirty="0">
                <a:solidFill>
                  <a:srgbClr val="FFFFFF"/>
                </a:solidFill>
                <a:latin typeface="Verdana"/>
                <a:cs typeface="Verdana"/>
              </a:rPr>
              <a:t>For</a:t>
            </a:r>
            <a:r>
              <a:rPr sz="34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Verdana"/>
                <a:cs typeface="Verdana"/>
              </a:rPr>
              <a:t>loops</a:t>
            </a:r>
            <a:endParaRPr sz="3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9015" y="2490216"/>
            <a:ext cx="219710" cy="1618615"/>
          </a:xfrm>
          <a:custGeom>
            <a:avLst/>
            <a:gdLst/>
            <a:ahLst/>
            <a:cxnLst/>
            <a:rect l="l" t="t" r="r" b="b"/>
            <a:pathLst>
              <a:path w="219710" h="1618614">
                <a:moveTo>
                  <a:pt x="0" y="0"/>
                </a:moveTo>
                <a:lnTo>
                  <a:pt x="219456" y="0"/>
                </a:lnTo>
                <a:lnTo>
                  <a:pt x="219456" y="1618488"/>
                </a:lnTo>
                <a:lnTo>
                  <a:pt x="0" y="1618488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0772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*ngIf </a:t>
            </a:r>
            <a:r>
              <a:rPr spc="185" dirty="0"/>
              <a:t>Built-In</a:t>
            </a:r>
            <a:r>
              <a:rPr spc="-8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720" y="1075245"/>
            <a:ext cx="1167701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&lt;div</a:t>
            </a:r>
            <a:r>
              <a:rPr sz="2400" spc="-1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</a:rPr>
              <a:t>='table-responsive'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194945">
              <a:lnSpc>
                <a:spcPts val="3345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&lt;table </a:t>
            </a:r>
            <a:r>
              <a:rPr sz="24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='table'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ngIf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='products &amp;&amp;</a:t>
            </a:r>
            <a:r>
              <a:rPr sz="2800" spc="-2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products.length'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&lt;thead&gt;</a:t>
            </a:r>
            <a:r>
              <a:rPr sz="24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&lt;/thead&gt;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&lt;tbody&gt;</a:t>
            </a:r>
            <a:r>
              <a:rPr sz="2400" spc="-3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...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&lt;/tbody&gt;</a:t>
            </a:r>
            <a:endParaRPr sz="2400">
              <a:latin typeface="Courier New"/>
              <a:cs typeface="Courier New"/>
            </a:endParaRPr>
          </a:p>
          <a:p>
            <a:pPr marL="19558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&lt;/table&gt;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&lt;/div&gt;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91149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2540" y="5059226"/>
            <a:ext cx="1296035" cy="162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500"/>
              </a:lnSpc>
              <a:spcBef>
                <a:spcPts val="100"/>
              </a:spcBef>
            </a:pPr>
            <a:r>
              <a:rPr sz="1600" spc="-20" dirty="0">
                <a:solidFill>
                  <a:srgbClr val="F05A28"/>
                </a:solidFill>
                <a:latin typeface="Verdana"/>
                <a:cs typeface="Verdana"/>
              </a:rPr>
              <a:t>Imports  </a:t>
            </a:r>
            <a:r>
              <a:rPr sz="1600" spc="15" dirty="0">
                <a:solidFill>
                  <a:srgbClr val="808080"/>
                </a:solidFill>
                <a:latin typeface="Verdana"/>
                <a:cs typeface="Verdana"/>
              </a:rPr>
              <a:t>Exports  </a:t>
            </a:r>
            <a:r>
              <a:rPr sz="1600" spc="10" dirty="0">
                <a:solidFill>
                  <a:srgbClr val="2A9FBC"/>
                </a:solidFill>
                <a:latin typeface="Verdana"/>
                <a:cs typeface="Verdana"/>
              </a:rPr>
              <a:t>D</a:t>
            </a:r>
            <a:r>
              <a:rPr sz="1600" spc="5" dirty="0">
                <a:solidFill>
                  <a:srgbClr val="2A9FBC"/>
                </a:solidFill>
                <a:latin typeface="Verdana"/>
                <a:cs typeface="Verdana"/>
              </a:rPr>
              <a:t>e</a:t>
            </a:r>
            <a:r>
              <a:rPr sz="1600" spc="20" dirty="0">
                <a:solidFill>
                  <a:srgbClr val="2A9FBC"/>
                </a:solidFill>
                <a:latin typeface="Verdana"/>
                <a:cs typeface="Verdana"/>
              </a:rPr>
              <a:t>cl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-65" dirty="0">
                <a:solidFill>
                  <a:srgbClr val="2A9FBC"/>
                </a:solidFill>
                <a:latin typeface="Verdana"/>
                <a:cs typeface="Verdana"/>
              </a:rPr>
              <a:t>r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a</a:t>
            </a:r>
            <a:r>
              <a:rPr sz="1600" spc="25" dirty="0">
                <a:solidFill>
                  <a:srgbClr val="2A9FBC"/>
                </a:solidFill>
                <a:latin typeface="Verdana"/>
                <a:cs typeface="Verdana"/>
              </a:rPr>
              <a:t>ti</a:t>
            </a:r>
            <a:r>
              <a:rPr sz="1600" spc="60" dirty="0">
                <a:solidFill>
                  <a:srgbClr val="2A9FBC"/>
                </a:solidFill>
                <a:latin typeface="Verdana"/>
                <a:cs typeface="Verdana"/>
              </a:rPr>
              <a:t>o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n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s  </a:t>
            </a:r>
            <a:r>
              <a:rPr sz="1600" spc="10" dirty="0">
                <a:solidFill>
                  <a:srgbClr val="675BA7"/>
                </a:solidFill>
                <a:latin typeface="Verdana"/>
                <a:cs typeface="Verdana"/>
              </a:rPr>
              <a:t>Providers  </a:t>
            </a:r>
            <a:r>
              <a:rPr sz="1600" spc="15" dirty="0">
                <a:solidFill>
                  <a:srgbClr val="3E3E3E"/>
                </a:solidFill>
                <a:latin typeface="Verdana"/>
                <a:cs typeface="Verdana"/>
              </a:rPr>
              <a:t>Bootstrap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3078" y="776477"/>
            <a:ext cx="2043430" cy="1177925"/>
          </a:xfrm>
          <a:custGeom>
            <a:avLst/>
            <a:gdLst/>
            <a:ahLst/>
            <a:cxnLst/>
            <a:rect l="l" t="t" r="r" b="b"/>
            <a:pathLst>
              <a:path w="2043429" h="1177925">
                <a:moveTo>
                  <a:pt x="0" y="0"/>
                </a:moveTo>
                <a:lnTo>
                  <a:pt x="0" y="636587"/>
                </a:lnTo>
                <a:lnTo>
                  <a:pt x="2043430" y="636587"/>
                </a:lnTo>
                <a:lnTo>
                  <a:pt x="2043430" y="1177912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39358" y="193534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61282" y="2324861"/>
            <a:ext cx="563880" cy="687070"/>
          </a:xfrm>
          <a:custGeom>
            <a:avLst/>
            <a:gdLst/>
            <a:ahLst/>
            <a:cxnLst/>
            <a:rect l="l" t="t" r="r" b="b"/>
            <a:pathLst>
              <a:path w="563879" h="687069">
                <a:moveTo>
                  <a:pt x="563664" y="0"/>
                </a:moveTo>
                <a:lnTo>
                  <a:pt x="0" y="0"/>
                </a:lnTo>
                <a:lnTo>
                  <a:pt x="0" y="686993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04132" y="2992805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87290" y="2599182"/>
            <a:ext cx="1109980" cy="419100"/>
          </a:xfrm>
          <a:custGeom>
            <a:avLst/>
            <a:gdLst/>
            <a:ahLst/>
            <a:cxnLst/>
            <a:rect l="l" t="t" r="r" b="b"/>
            <a:pathLst>
              <a:path w="1109979" h="419100">
                <a:moveTo>
                  <a:pt x="1109510" y="0"/>
                </a:moveTo>
                <a:lnTo>
                  <a:pt x="110951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0140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80808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25161" y="2050542"/>
            <a:ext cx="2743200" cy="548640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615"/>
              </a:spcBef>
            </a:pPr>
            <a:r>
              <a:rPr sz="2400" spc="85" dirty="0">
                <a:solidFill>
                  <a:srgbClr val="FFFFFF"/>
                </a:solidFill>
                <a:latin typeface="Verdana"/>
                <a:cs typeface="Verdana"/>
              </a:rPr>
              <a:t>AppModule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5338" y="227838"/>
            <a:ext cx="1935480" cy="548640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144145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1135"/>
              </a:spcBef>
            </a:pPr>
            <a:r>
              <a:rPr sz="1600" spc="10" dirty="0">
                <a:solidFill>
                  <a:srgbClr val="FFFFFF"/>
                </a:solidFill>
                <a:latin typeface="Verdana"/>
                <a:cs typeface="Verdana"/>
              </a:rPr>
              <a:t>BrowserModule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931920" y="3099816"/>
          <a:ext cx="2085338" cy="1386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005">
                <a:tc gridSpan="2">
                  <a:txBody>
                    <a:bodyPr/>
                    <a:lstStyle/>
                    <a:p>
                      <a:pPr marL="24002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600" spc="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AppComponent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4351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2A9FBC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2A9FBC"/>
                      </a:solidFill>
                      <a:prstDash val="solid"/>
                    </a:lnL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 gridSpan="2">
                  <a:txBody>
                    <a:bodyPr/>
                    <a:lstStyle/>
                    <a:p>
                      <a:pPr marL="455930" marR="363220" indent="-628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ProductList</a:t>
                      </a:r>
                      <a:r>
                        <a:rPr sz="1600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-  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3619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809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80" y="5190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*ngFor </a:t>
            </a:r>
            <a:r>
              <a:rPr spc="185" dirty="0"/>
              <a:t>Built-In</a:t>
            </a:r>
            <a:r>
              <a:rPr spc="-14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737" y="1382255"/>
            <a:ext cx="79038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&lt;tr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ngFor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'let product of</a:t>
            </a:r>
            <a:r>
              <a:rPr sz="28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products'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product.productName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product.productCode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product.releaseDate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</a:t>
            </a:r>
            <a:r>
              <a:rPr sz="28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product.starRating</a:t>
            </a:r>
            <a:r>
              <a:rPr sz="28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&lt;/tr&gt;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39263" y="116662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3066" y="1379791"/>
            <a:ext cx="2996565" cy="248285"/>
          </a:xfrm>
          <a:custGeom>
            <a:avLst/>
            <a:gdLst/>
            <a:ahLst/>
            <a:cxnLst/>
            <a:rect l="l" t="t" r="r" b="b"/>
            <a:pathLst>
              <a:path w="2996565" h="248285">
                <a:moveTo>
                  <a:pt x="2996196" y="0"/>
                </a:moveTo>
                <a:lnTo>
                  <a:pt x="0" y="247662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95409" y="1166622"/>
            <a:ext cx="3074035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130810" marR="124460" indent="462915">
              <a:lnSpc>
                <a:spcPct val="100000"/>
              </a:lnSpc>
              <a:spcBef>
                <a:spcPts val="50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Template  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input</a:t>
            </a:r>
            <a:r>
              <a:rPr sz="32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variable</a:t>
            </a:r>
            <a:endParaRPr sz="3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42061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544" y="519061"/>
            <a:ext cx="34378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for…of </a:t>
            </a:r>
            <a:r>
              <a:rPr spc="105" dirty="0"/>
              <a:t>vs</a:t>
            </a:r>
            <a:r>
              <a:rPr spc="90" dirty="0"/>
              <a:t> </a:t>
            </a:r>
            <a:r>
              <a:rPr spc="-65" dirty="0"/>
              <a:t>for…in</a:t>
            </a:r>
          </a:p>
        </p:txBody>
      </p:sp>
      <p:sp>
        <p:nvSpPr>
          <p:cNvPr id="3" name="object 3"/>
          <p:cNvSpPr/>
          <p:nvPr/>
        </p:nvSpPr>
        <p:spPr>
          <a:xfrm>
            <a:off x="305561" y="1802129"/>
            <a:ext cx="5788660" cy="2028825"/>
          </a:xfrm>
          <a:custGeom>
            <a:avLst/>
            <a:gdLst/>
            <a:ahLst/>
            <a:cxnLst/>
            <a:rect l="l" t="t" r="r" b="b"/>
            <a:pathLst>
              <a:path w="5788660" h="2028825">
                <a:moveTo>
                  <a:pt x="0" y="0"/>
                </a:moveTo>
                <a:lnTo>
                  <a:pt x="5788152" y="0"/>
                </a:lnTo>
                <a:lnTo>
                  <a:pt x="5788152" y="2028444"/>
                </a:lnTo>
                <a:lnTo>
                  <a:pt x="0" y="20284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5122" y="1389125"/>
            <a:ext cx="4051300" cy="826135"/>
          </a:xfrm>
          <a:custGeom>
            <a:avLst/>
            <a:gdLst/>
            <a:ahLst/>
            <a:cxnLst/>
            <a:rect l="l" t="t" r="r" b="b"/>
            <a:pathLst>
              <a:path w="4051300" h="826135">
                <a:moveTo>
                  <a:pt x="3913124" y="0"/>
                </a:moveTo>
                <a:lnTo>
                  <a:pt x="137668" y="0"/>
                </a:lnTo>
                <a:lnTo>
                  <a:pt x="94153" y="7018"/>
                </a:lnTo>
                <a:lnTo>
                  <a:pt x="56361" y="26561"/>
                </a:lnTo>
                <a:lnTo>
                  <a:pt x="26561" y="56361"/>
                </a:lnTo>
                <a:lnTo>
                  <a:pt x="7018" y="94153"/>
                </a:lnTo>
                <a:lnTo>
                  <a:pt x="0" y="137667"/>
                </a:lnTo>
                <a:lnTo>
                  <a:pt x="0" y="688327"/>
                </a:lnTo>
                <a:lnTo>
                  <a:pt x="7018" y="731843"/>
                </a:lnTo>
                <a:lnTo>
                  <a:pt x="26561" y="769637"/>
                </a:lnTo>
                <a:lnTo>
                  <a:pt x="56361" y="799442"/>
                </a:lnTo>
                <a:lnTo>
                  <a:pt x="94153" y="818988"/>
                </a:lnTo>
                <a:lnTo>
                  <a:pt x="137668" y="826007"/>
                </a:lnTo>
                <a:lnTo>
                  <a:pt x="3913124" y="826007"/>
                </a:lnTo>
                <a:lnTo>
                  <a:pt x="3956638" y="818988"/>
                </a:lnTo>
                <a:lnTo>
                  <a:pt x="3994430" y="799442"/>
                </a:lnTo>
                <a:lnTo>
                  <a:pt x="4024230" y="769637"/>
                </a:lnTo>
                <a:lnTo>
                  <a:pt x="4043773" y="731843"/>
                </a:lnTo>
                <a:lnTo>
                  <a:pt x="4050791" y="688327"/>
                </a:lnTo>
                <a:lnTo>
                  <a:pt x="4050791" y="137667"/>
                </a:lnTo>
                <a:lnTo>
                  <a:pt x="4043773" y="94153"/>
                </a:lnTo>
                <a:lnTo>
                  <a:pt x="4024230" y="56361"/>
                </a:lnTo>
                <a:lnTo>
                  <a:pt x="3994430" y="26561"/>
                </a:lnTo>
                <a:lnTo>
                  <a:pt x="3956638" y="7018"/>
                </a:lnTo>
                <a:lnTo>
                  <a:pt x="3913124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122" y="1389125"/>
            <a:ext cx="4051300" cy="826135"/>
          </a:xfrm>
          <a:custGeom>
            <a:avLst/>
            <a:gdLst/>
            <a:ahLst/>
            <a:cxnLst/>
            <a:rect l="l" t="t" r="r" b="b"/>
            <a:pathLst>
              <a:path w="4051300" h="826135">
                <a:moveTo>
                  <a:pt x="0" y="137667"/>
                </a:moveTo>
                <a:lnTo>
                  <a:pt x="7018" y="94153"/>
                </a:lnTo>
                <a:lnTo>
                  <a:pt x="26561" y="56361"/>
                </a:lnTo>
                <a:lnTo>
                  <a:pt x="56361" y="26561"/>
                </a:lnTo>
                <a:lnTo>
                  <a:pt x="94153" y="7018"/>
                </a:lnTo>
                <a:lnTo>
                  <a:pt x="137668" y="0"/>
                </a:lnTo>
                <a:lnTo>
                  <a:pt x="3913124" y="0"/>
                </a:lnTo>
                <a:lnTo>
                  <a:pt x="3956638" y="7018"/>
                </a:lnTo>
                <a:lnTo>
                  <a:pt x="3994430" y="26561"/>
                </a:lnTo>
                <a:lnTo>
                  <a:pt x="4024230" y="56361"/>
                </a:lnTo>
                <a:lnTo>
                  <a:pt x="4043773" y="94153"/>
                </a:lnTo>
                <a:lnTo>
                  <a:pt x="4050791" y="137667"/>
                </a:lnTo>
                <a:lnTo>
                  <a:pt x="4050791" y="688327"/>
                </a:lnTo>
                <a:lnTo>
                  <a:pt x="4043773" y="731843"/>
                </a:lnTo>
                <a:lnTo>
                  <a:pt x="4024230" y="769637"/>
                </a:lnTo>
                <a:lnTo>
                  <a:pt x="3994430" y="799442"/>
                </a:lnTo>
                <a:lnTo>
                  <a:pt x="3956638" y="818988"/>
                </a:lnTo>
                <a:lnTo>
                  <a:pt x="3913124" y="826007"/>
                </a:lnTo>
                <a:lnTo>
                  <a:pt x="137668" y="826007"/>
                </a:lnTo>
                <a:lnTo>
                  <a:pt x="94153" y="818988"/>
                </a:lnTo>
                <a:lnTo>
                  <a:pt x="56361" y="799442"/>
                </a:lnTo>
                <a:lnTo>
                  <a:pt x="26561" y="769637"/>
                </a:lnTo>
                <a:lnTo>
                  <a:pt x="7018" y="731843"/>
                </a:lnTo>
                <a:lnTo>
                  <a:pt x="0" y="688327"/>
                </a:lnTo>
                <a:lnTo>
                  <a:pt x="0" y="137667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1276" y="1540167"/>
            <a:ext cx="4756150" cy="205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Verdana"/>
                <a:cs typeface="Verdana"/>
              </a:rPr>
              <a:t>for…of</a:t>
            </a:r>
            <a:endParaRPr sz="2800">
              <a:latin typeface="Verdana"/>
              <a:cs typeface="Verdana"/>
            </a:endParaRPr>
          </a:p>
          <a:p>
            <a:pPr marL="299085" marR="5080" indent="-286385">
              <a:lnSpc>
                <a:spcPts val="3030"/>
              </a:lnSpc>
              <a:spcBef>
                <a:spcPts val="3120"/>
              </a:spcBef>
              <a:buChar char="•"/>
              <a:tabLst>
                <a:tab pos="299720" algn="l"/>
              </a:tabLst>
            </a:pP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Iterates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over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iterable 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objects, such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as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57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array.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"/>
              </a:spcBef>
              <a:buChar char="•"/>
              <a:tabLst>
                <a:tab pos="299720" algn="l"/>
              </a:tabLst>
            </a:pP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Result: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di,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boo,</a:t>
            </a:r>
            <a:r>
              <a:rPr sz="28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punkeye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5561" y="4394453"/>
            <a:ext cx="5788660" cy="2030095"/>
          </a:xfrm>
          <a:custGeom>
            <a:avLst/>
            <a:gdLst/>
            <a:ahLst/>
            <a:cxnLst/>
            <a:rect l="l" t="t" r="r" b="b"/>
            <a:pathLst>
              <a:path w="5788660" h="2030095">
                <a:moveTo>
                  <a:pt x="0" y="0"/>
                </a:moveTo>
                <a:lnTo>
                  <a:pt x="5788152" y="0"/>
                </a:lnTo>
                <a:lnTo>
                  <a:pt x="5788152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122" y="3981450"/>
            <a:ext cx="4051300" cy="828040"/>
          </a:xfrm>
          <a:custGeom>
            <a:avLst/>
            <a:gdLst/>
            <a:ahLst/>
            <a:cxnLst/>
            <a:rect l="l" t="t" r="r" b="b"/>
            <a:pathLst>
              <a:path w="4051300" h="828039">
                <a:moveTo>
                  <a:pt x="3912870" y="0"/>
                </a:moveTo>
                <a:lnTo>
                  <a:pt x="137922" y="0"/>
                </a:lnTo>
                <a:lnTo>
                  <a:pt x="94327" y="7031"/>
                </a:lnTo>
                <a:lnTo>
                  <a:pt x="56466" y="26610"/>
                </a:lnTo>
                <a:lnTo>
                  <a:pt x="26610" y="56466"/>
                </a:lnTo>
                <a:lnTo>
                  <a:pt x="7031" y="94327"/>
                </a:lnTo>
                <a:lnTo>
                  <a:pt x="0" y="137922"/>
                </a:lnTo>
                <a:lnTo>
                  <a:pt x="0" y="689610"/>
                </a:lnTo>
                <a:lnTo>
                  <a:pt x="7031" y="733204"/>
                </a:lnTo>
                <a:lnTo>
                  <a:pt x="26610" y="771065"/>
                </a:lnTo>
                <a:lnTo>
                  <a:pt x="56466" y="800921"/>
                </a:lnTo>
                <a:lnTo>
                  <a:pt x="94327" y="820500"/>
                </a:lnTo>
                <a:lnTo>
                  <a:pt x="137922" y="827532"/>
                </a:lnTo>
                <a:lnTo>
                  <a:pt x="3912870" y="827532"/>
                </a:lnTo>
                <a:lnTo>
                  <a:pt x="3956464" y="820500"/>
                </a:lnTo>
                <a:lnTo>
                  <a:pt x="3994325" y="800921"/>
                </a:lnTo>
                <a:lnTo>
                  <a:pt x="4024181" y="771065"/>
                </a:lnTo>
                <a:lnTo>
                  <a:pt x="4043760" y="733204"/>
                </a:lnTo>
                <a:lnTo>
                  <a:pt x="4050791" y="689610"/>
                </a:lnTo>
                <a:lnTo>
                  <a:pt x="4050791" y="137922"/>
                </a:lnTo>
                <a:lnTo>
                  <a:pt x="4043760" y="94327"/>
                </a:lnTo>
                <a:lnTo>
                  <a:pt x="4024181" y="56466"/>
                </a:lnTo>
                <a:lnTo>
                  <a:pt x="3994325" y="26610"/>
                </a:lnTo>
                <a:lnTo>
                  <a:pt x="3956464" y="7031"/>
                </a:lnTo>
                <a:lnTo>
                  <a:pt x="391287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122" y="3981450"/>
            <a:ext cx="4051300" cy="828040"/>
          </a:xfrm>
          <a:custGeom>
            <a:avLst/>
            <a:gdLst/>
            <a:ahLst/>
            <a:cxnLst/>
            <a:rect l="l" t="t" r="r" b="b"/>
            <a:pathLst>
              <a:path w="4051300" h="828039">
                <a:moveTo>
                  <a:pt x="0" y="137922"/>
                </a:moveTo>
                <a:lnTo>
                  <a:pt x="7031" y="94327"/>
                </a:lnTo>
                <a:lnTo>
                  <a:pt x="26610" y="56466"/>
                </a:lnTo>
                <a:lnTo>
                  <a:pt x="56466" y="26610"/>
                </a:lnTo>
                <a:lnTo>
                  <a:pt x="94327" y="7031"/>
                </a:lnTo>
                <a:lnTo>
                  <a:pt x="137922" y="0"/>
                </a:lnTo>
                <a:lnTo>
                  <a:pt x="3912870" y="0"/>
                </a:lnTo>
                <a:lnTo>
                  <a:pt x="3956464" y="7031"/>
                </a:lnTo>
                <a:lnTo>
                  <a:pt x="3994325" y="26610"/>
                </a:lnTo>
                <a:lnTo>
                  <a:pt x="4024181" y="56466"/>
                </a:lnTo>
                <a:lnTo>
                  <a:pt x="4043760" y="94327"/>
                </a:lnTo>
                <a:lnTo>
                  <a:pt x="4050791" y="137922"/>
                </a:lnTo>
                <a:lnTo>
                  <a:pt x="4050791" y="689610"/>
                </a:lnTo>
                <a:lnTo>
                  <a:pt x="4043760" y="733204"/>
                </a:lnTo>
                <a:lnTo>
                  <a:pt x="4024181" y="771065"/>
                </a:lnTo>
                <a:lnTo>
                  <a:pt x="3994325" y="800921"/>
                </a:lnTo>
                <a:lnTo>
                  <a:pt x="3956464" y="820500"/>
                </a:lnTo>
                <a:lnTo>
                  <a:pt x="3912870" y="827532"/>
                </a:lnTo>
                <a:lnTo>
                  <a:pt x="137922" y="827532"/>
                </a:lnTo>
                <a:lnTo>
                  <a:pt x="94327" y="820500"/>
                </a:lnTo>
                <a:lnTo>
                  <a:pt x="56466" y="800921"/>
                </a:lnTo>
                <a:lnTo>
                  <a:pt x="26610" y="771065"/>
                </a:lnTo>
                <a:lnTo>
                  <a:pt x="7031" y="733204"/>
                </a:lnTo>
                <a:lnTo>
                  <a:pt x="0" y="689610"/>
                </a:lnTo>
                <a:lnTo>
                  <a:pt x="0" y="137922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1276" y="4133240"/>
            <a:ext cx="4513580" cy="205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FFFFFF"/>
                </a:solidFill>
                <a:latin typeface="Verdana"/>
                <a:cs typeface="Verdana"/>
              </a:rPr>
              <a:t>for…in</a:t>
            </a:r>
            <a:endParaRPr sz="2800">
              <a:latin typeface="Verdana"/>
              <a:cs typeface="Verdana"/>
            </a:endParaRPr>
          </a:p>
          <a:p>
            <a:pPr marL="299085" marR="5080" indent="-286385">
              <a:lnSpc>
                <a:spcPts val="3030"/>
              </a:lnSpc>
              <a:spcBef>
                <a:spcPts val="3120"/>
              </a:spcBef>
              <a:buChar char="•"/>
              <a:tabLst>
                <a:tab pos="299720" algn="l"/>
              </a:tabLst>
            </a:pP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Iterates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over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the  </a:t>
            </a:r>
            <a:r>
              <a:rPr sz="2800" spc="30" dirty="0">
                <a:solidFill>
                  <a:srgbClr val="3E3E3E"/>
                </a:solidFill>
                <a:latin typeface="Verdana"/>
                <a:cs typeface="Verdana"/>
              </a:rPr>
              <a:t>properties </a:t>
            </a:r>
            <a:r>
              <a:rPr sz="2800" spc="100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800" spc="-40" dirty="0">
                <a:solidFill>
                  <a:srgbClr val="3E3E3E"/>
                </a:solidFill>
                <a:latin typeface="Verdana"/>
                <a:cs typeface="Verdana"/>
              </a:rPr>
              <a:t>an</a:t>
            </a:r>
            <a:r>
              <a:rPr sz="2800" spc="-6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object.</a:t>
            </a:r>
            <a:endParaRPr sz="2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14"/>
              </a:spcBef>
              <a:buChar char="•"/>
              <a:tabLst>
                <a:tab pos="299720" algn="l"/>
              </a:tabLst>
            </a:pP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Result: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0, </a:t>
            </a:r>
            <a:r>
              <a:rPr sz="2800" spc="-475" dirty="0">
                <a:solidFill>
                  <a:srgbClr val="3E3E3E"/>
                </a:solidFill>
                <a:latin typeface="Verdana"/>
                <a:cs typeface="Verdana"/>
              </a:rPr>
              <a:t>1,</a:t>
            </a:r>
            <a:r>
              <a:rPr sz="2800" spc="-3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70" dirty="0">
                <a:solidFill>
                  <a:srgbClr val="3E3E3E"/>
                </a:solidFill>
                <a:latin typeface="Verdana"/>
                <a:cs typeface="Verdana"/>
              </a:rPr>
              <a:t>2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92253" y="2068995"/>
            <a:ext cx="5492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nicknames= [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'di'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'boo'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r>
              <a:rPr sz="1800" spc="-1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'punkeye'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85115" marR="9645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 </a:t>
            </a:r>
            <a:r>
              <a:rPr sz="1800" spc="-5" dirty="0">
                <a:solidFill>
                  <a:srgbClr val="A62E5C"/>
                </a:solidFill>
                <a:latin typeface="Courier New"/>
                <a:cs typeface="Courier New"/>
              </a:rPr>
              <a:t>of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nicknames)</a:t>
            </a:r>
            <a:r>
              <a:rPr sz="1800" spc="-2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console.log(nickname);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92481" y="4810366"/>
            <a:ext cx="54921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nicknames= [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'di'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'boo'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,</a:t>
            </a:r>
            <a:r>
              <a:rPr sz="1800" spc="-17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'punkeye'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];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285115" marR="9645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let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 </a:t>
            </a:r>
            <a:r>
              <a:rPr sz="1800" spc="-5" dirty="0">
                <a:solidFill>
                  <a:srgbClr val="9BC850"/>
                </a:solidFill>
                <a:latin typeface="Courier New"/>
                <a:cs typeface="Courier New"/>
              </a:rPr>
              <a:t>in </a:t>
            </a:r>
            <a:r>
              <a:rPr sz="1800" spc="-5" dirty="0">
                <a:solidFill>
                  <a:srgbClr val="3E3E3E"/>
                </a:solidFill>
                <a:latin typeface="Courier New"/>
                <a:cs typeface="Courier New"/>
              </a:rPr>
              <a:t>nicknames)</a:t>
            </a:r>
            <a:r>
              <a:rPr sz="1800" spc="-22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1800" spc="-10" dirty="0">
                <a:solidFill>
                  <a:srgbClr val="3E3E3E"/>
                </a:solidFill>
                <a:latin typeface="Courier New"/>
                <a:cs typeface="Courier New"/>
              </a:rPr>
              <a:t>console.log(nickname);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7871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180" y="519061"/>
            <a:ext cx="5451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*ngFor </a:t>
            </a:r>
            <a:r>
              <a:rPr spc="185" dirty="0"/>
              <a:t>Built-In</a:t>
            </a:r>
            <a:r>
              <a:rPr spc="-140" dirty="0"/>
              <a:t> </a:t>
            </a:r>
            <a:r>
              <a:rPr spc="180" dirty="0"/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5737" y="1420355"/>
            <a:ext cx="7903845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&lt;tr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*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ngFor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'let product of</a:t>
            </a:r>
            <a:r>
              <a:rPr sz="280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products'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product.productName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product.productCode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product.releaseDate</a:t>
            </a:r>
            <a:r>
              <a:rPr sz="2800" spc="-5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product.price</a:t>
            </a:r>
            <a:r>
              <a:rPr sz="2800" spc="-10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65151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{{ product.starRating</a:t>
            </a:r>
            <a:r>
              <a:rPr sz="2800" spc="-1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&lt;/tr&gt;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319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36008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26811" y="2224125"/>
            <a:ext cx="5478145" cy="217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Anatomy </a:t>
            </a:r>
            <a:r>
              <a:rPr sz="2400" spc="85" dirty="0">
                <a:solidFill>
                  <a:srgbClr val="F05A28"/>
                </a:solidFill>
                <a:latin typeface="Verdana"/>
                <a:cs typeface="Verdana"/>
              </a:rPr>
              <a:t>of </a:t>
            </a:r>
            <a:r>
              <a:rPr sz="2400" spc="-35" dirty="0">
                <a:solidFill>
                  <a:srgbClr val="F05A28"/>
                </a:solidFill>
                <a:latin typeface="Verdana"/>
                <a:cs typeface="Verdana"/>
              </a:rPr>
              <a:t>an </a:t>
            </a:r>
            <a:r>
              <a:rPr sz="2400" spc="35" dirty="0">
                <a:solidFill>
                  <a:srgbClr val="F05A28"/>
                </a:solidFill>
                <a:latin typeface="Verdana"/>
                <a:cs typeface="Verdana"/>
              </a:rPr>
              <a:t>Angular</a:t>
            </a:r>
            <a:r>
              <a:rPr sz="2400" spc="-57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 marR="173355">
              <a:lnSpc>
                <a:spcPct val="162500"/>
              </a:lnSpc>
            </a:pPr>
            <a:r>
              <a:rPr sz="2400" spc="30" dirty="0">
                <a:solidFill>
                  <a:srgbClr val="F05A28"/>
                </a:solidFill>
                <a:latin typeface="Verdana"/>
                <a:cs typeface="Verdana"/>
              </a:rPr>
              <a:t>Getting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/>
                <a:cs typeface="Verdana"/>
              </a:rPr>
              <a:t>Most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from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/>
                <a:cs typeface="Verdana"/>
              </a:rPr>
              <a:t>This</a:t>
            </a:r>
            <a:r>
              <a:rPr sz="2400" spc="-13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Course  </a:t>
            </a:r>
            <a:r>
              <a:rPr sz="2400" spc="-10" dirty="0">
                <a:solidFill>
                  <a:srgbClr val="F05A28"/>
                </a:solidFill>
                <a:latin typeface="Verdana"/>
                <a:cs typeface="Verdana"/>
              </a:rPr>
              <a:t>Sample</a:t>
            </a:r>
            <a:r>
              <a:rPr sz="2400" spc="-12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F05A28"/>
                </a:solidFill>
                <a:latin typeface="Verdana"/>
                <a:cs typeface="Verdana"/>
              </a:rPr>
              <a:t>Application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20" dirty="0">
                <a:solidFill>
                  <a:srgbClr val="F05A28"/>
                </a:solidFill>
                <a:latin typeface="Verdana"/>
                <a:cs typeface="Verdana"/>
              </a:rPr>
              <a:t>Course</a:t>
            </a:r>
            <a:r>
              <a:rPr sz="2400" spc="-130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F05A28"/>
                </a:solidFill>
                <a:latin typeface="Verdana"/>
                <a:cs typeface="Verdana"/>
              </a:rPr>
              <a:t>Outline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053" y="1367840"/>
            <a:ext cx="21475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315">
              <a:lnSpc>
                <a:spcPct val="100000"/>
              </a:lnSpc>
              <a:spcBef>
                <a:spcPts val="100"/>
              </a:spcBef>
            </a:pPr>
            <a:r>
              <a:rPr sz="3600" spc="-200" dirty="0">
                <a:solidFill>
                  <a:srgbClr val="FFFFFF"/>
                </a:solidFill>
                <a:latin typeface="Arial Black"/>
                <a:cs typeface="Arial Black"/>
              </a:rPr>
              <a:t>Module  </a:t>
            </a:r>
            <a:r>
              <a:rPr sz="3600" spc="6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3600" spc="-210" dirty="0">
                <a:solidFill>
                  <a:srgbClr val="FFFFFF"/>
                </a:solidFill>
                <a:latin typeface="Arial Black"/>
                <a:cs typeface="Arial Black"/>
              </a:rPr>
              <a:t>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135" dirty="0">
                <a:solidFill>
                  <a:srgbClr val="FFFFFF"/>
                </a:solidFill>
                <a:latin typeface="Arial Black"/>
                <a:cs typeface="Arial Black"/>
              </a:rPr>
              <a:t>rv</a:t>
            </a:r>
            <a:r>
              <a:rPr sz="3600" spc="-305" dirty="0">
                <a:solidFill>
                  <a:srgbClr val="FFFFFF"/>
                </a:solidFill>
                <a:latin typeface="Arial Black"/>
                <a:cs typeface="Arial Black"/>
              </a:rPr>
              <a:t>i</a:t>
            </a:r>
            <a:r>
              <a:rPr sz="3600" spc="-390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r>
              <a:rPr sz="3600" spc="-300" dirty="0">
                <a:solidFill>
                  <a:srgbClr val="FFFFFF"/>
                </a:solidFill>
                <a:latin typeface="Arial Black"/>
                <a:cs typeface="Arial Black"/>
              </a:rPr>
              <a:t>w</a:t>
            </a:r>
            <a:endParaRPr sz="36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7128201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325194"/>
            <a:ext cx="6434455" cy="4521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40" dirty="0">
                <a:solidFill>
                  <a:srgbClr val="9BC850"/>
                </a:solidFill>
                <a:latin typeface="Verdana"/>
                <a:cs typeface="Verdana"/>
              </a:rPr>
              <a:t>Inline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9BC850"/>
                </a:solidFill>
                <a:latin typeface="Verdana"/>
                <a:cs typeface="Verdana"/>
              </a:rPr>
              <a:t>For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short</a:t>
            </a:r>
            <a:r>
              <a:rPr sz="2400" spc="-29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templates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58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Specify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9BC850"/>
                </a:solidFill>
                <a:latin typeface="Courier New"/>
                <a:cs typeface="Courier New"/>
              </a:rPr>
              <a:t>template</a:t>
            </a:r>
            <a:r>
              <a:rPr sz="2400" spc="-990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property</a:t>
            </a:r>
            <a:endParaRPr sz="2400">
              <a:latin typeface="Verdana"/>
              <a:cs typeface="Verdana"/>
            </a:endParaRPr>
          </a:p>
          <a:p>
            <a:pPr marL="541020" marR="5080" indent="-289560">
              <a:lnSpc>
                <a:spcPct val="100000"/>
              </a:lnSpc>
              <a:spcBef>
                <a:spcPts val="61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Use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ES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60" dirty="0">
                <a:solidFill>
                  <a:srgbClr val="9BC850"/>
                </a:solidFill>
                <a:latin typeface="Verdana"/>
                <a:cs typeface="Verdana"/>
              </a:rPr>
              <a:t>2015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back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ticks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for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multiple  </a:t>
            </a: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lines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Watch</a:t>
            </a:r>
            <a:r>
              <a:rPr sz="2400" spc="-1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9BC850"/>
                </a:solidFill>
                <a:latin typeface="Verdana"/>
                <a:cs typeface="Verdana"/>
              </a:rPr>
              <a:t>syntax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Linked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60" dirty="0">
                <a:solidFill>
                  <a:srgbClr val="9BC850"/>
                </a:solidFill>
                <a:latin typeface="Verdana"/>
                <a:cs typeface="Verdana"/>
              </a:rPr>
              <a:t>For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longer</a:t>
            </a:r>
            <a:r>
              <a:rPr sz="2400" spc="-30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templates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58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Specify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 </a:t>
            </a:r>
            <a:r>
              <a:rPr sz="2400" spc="-5" dirty="0">
                <a:solidFill>
                  <a:srgbClr val="9BC850"/>
                </a:solidFill>
                <a:latin typeface="Courier New"/>
                <a:cs typeface="Courier New"/>
              </a:rPr>
              <a:t>templateUrl</a:t>
            </a:r>
            <a:r>
              <a:rPr sz="2400" spc="-1000" dirty="0">
                <a:solidFill>
                  <a:srgbClr val="9BC850"/>
                </a:solidFill>
                <a:latin typeface="Courier New"/>
                <a:cs typeface="Courier New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property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15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Define</a:t>
            </a:r>
            <a:r>
              <a:rPr sz="2400" spc="-12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" dirty="0">
                <a:solidFill>
                  <a:srgbClr val="9BC850"/>
                </a:solidFill>
                <a:latin typeface="Verdana"/>
                <a:cs typeface="Verdana"/>
              </a:rPr>
              <a:t>path</a:t>
            </a:r>
            <a:r>
              <a:rPr sz="2400" spc="-13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to</a:t>
            </a:r>
            <a:r>
              <a:rPr sz="2400" spc="-114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the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9BC850"/>
                </a:solidFill>
                <a:latin typeface="Verdana"/>
                <a:cs typeface="Verdana"/>
              </a:rPr>
              <a:t>HTML</a:t>
            </a:r>
            <a:r>
              <a:rPr sz="2400" spc="-1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file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0119" y="2627376"/>
            <a:ext cx="2581656" cy="2029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70274" y="519061"/>
            <a:ext cx="436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Checklist:</a:t>
            </a:r>
            <a:r>
              <a:rPr spc="10" dirty="0"/>
              <a:t> </a:t>
            </a:r>
            <a:r>
              <a:rPr spc="145" dirty="0">
                <a:solidFill>
                  <a:srgbClr val="9BC850"/>
                </a:solidFill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761391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156" y="519061"/>
            <a:ext cx="8122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Checklist: </a:t>
            </a:r>
            <a:r>
              <a:rPr spc="260" dirty="0">
                <a:solidFill>
                  <a:srgbClr val="9BC850"/>
                </a:solidFill>
              </a:rPr>
              <a:t>Component </a:t>
            </a:r>
            <a:r>
              <a:rPr spc="20" dirty="0">
                <a:solidFill>
                  <a:srgbClr val="9BC850"/>
                </a:solidFill>
              </a:rPr>
              <a:t>as </a:t>
            </a:r>
            <a:r>
              <a:rPr spc="60" dirty="0">
                <a:solidFill>
                  <a:srgbClr val="9BC850"/>
                </a:solidFill>
              </a:rPr>
              <a:t>a</a:t>
            </a:r>
            <a:r>
              <a:rPr spc="-135" dirty="0">
                <a:solidFill>
                  <a:srgbClr val="9BC850"/>
                </a:solidFill>
              </a:rPr>
              <a:t> </a:t>
            </a:r>
            <a:r>
              <a:rPr spc="180" dirty="0">
                <a:solidFill>
                  <a:srgbClr val="9BC850"/>
                </a:solidFill>
              </a:rPr>
              <a:t>Directive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692" y="3653028"/>
            <a:ext cx="3019425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3455" y="3653028"/>
            <a:ext cx="2392680" cy="4025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735" rIns="0" bIns="0" rtlCol="0">
            <a:spAutoFit/>
          </a:bodyPr>
          <a:lstStyle/>
          <a:p>
            <a:pPr marL="290195">
              <a:lnSpc>
                <a:spcPct val="100000"/>
              </a:lnSpc>
              <a:spcBef>
                <a:spcPts val="3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53455" y="4055364"/>
            <a:ext cx="6276340" cy="2586355"/>
          </a:xfrm>
          <a:prstGeom prst="rect">
            <a:avLst/>
          </a:prstGeom>
          <a:ln w="12192">
            <a:solidFill>
              <a:srgbClr val="A62E5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@NgModule({</a:t>
            </a:r>
            <a:endParaRPr sz="2000">
              <a:latin typeface="Courier New"/>
              <a:cs typeface="Courier New"/>
            </a:endParaRPr>
          </a:p>
          <a:p>
            <a:pPr marL="426720" marR="172593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imports: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BrowserModule ],  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2103120" marR="6591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AppComponent,  ProductListComponent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4267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7263" y="4055364"/>
            <a:ext cx="5137785" cy="258635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273685" marR="1807210" indent="-15303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@Component({  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200"/>
              </a:spcBef>
            </a:pP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&lt;div&gt;&lt;h1&gt;{{pageTitle}}&lt;/h1&gt;</a:t>
            </a:r>
            <a:endParaRPr sz="18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&lt;pm-products&gt;&lt;/pm-products&gt;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200"/>
              </a:spcBef>
            </a:pPr>
            <a:r>
              <a:rPr sz="1800" spc="-5" dirty="0">
                <a:solidFill>
                  <a:srgbClr val="A31515"/>
                </a:solidFill>
                <a:latin typeface="Courier New"/>
                <a:cs typeface="Courier New"/>
              </a:rPr>
              <a:t>&lt;/div&gt;`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53455" y="1178052"/>
            <a:ext cx="365760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3455" y="1580388"/>
            <a:ext cx="6276340" cy="196913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426720" marR="218249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2000" spc="-5" dirty="0">
                <a:latin typeface="Courier New"/>
                <a:cs typeface="Courier New"/>
              </a:rPr>
              <a:t>,  templateURL:</a:t>
            </a:r>
            <a:endParaRPr sz="2000">
              <a:latin typeface="Courier New"/>
              <a:cs typeface="Courier New"/>
            </a:endParaRPr>
          </a:p>
          <a:p>
            <a:pPr marL="73152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255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ProductListComponent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76452" y="5194731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317126" y="53200"/>
                </a:moveTo>
                <a:lnTo>
                  <a:pt x="154317" y="53200"/>
                </a:lnTo>
                <a:lnTo>
                  <a:pt x="178880" y="57743"/>
                </a:lnTo>
                <a:lnTo>
                  <a:pt x="196426" y="71375"/>
                </a:lnTo>
                <a:lnTo>
                  <a:pt x="206954" y="94096"/>
                </a:lnTo>
                <a:lnTo>
                  <a:pt x="210464" y="125907"/>
                </a:lnTo>
                <a:lnTo>
                  <a:pt x="203239" y="157616"/>
                </a:lnTo>
                <a:lnTo>
                  <a:pt x="181567" y="196048"/>
                </a:lnTo>
                <a:lnTo>
                  <a:pt x="145447" y="241202"/>
                </a:lnTo>
                <a:lnTo>
                  <a:pt x="94881" y="293077"/>
                </a:lnTo>
                <a:lnTo>
                  <a:pt x="69464" y="317933"/>
                </a:lnTo>
                <a:lnTo>
                  <a:pt x="45178" y="342455"/>
                </a:lnTo>
                <a:lnTo>
                  <a:pt x="22024" y="366644"/>
                </a:lnTo>
                <a:lnTo>
                  <a:pt x="0" y="390499"/>
                </a:lnTo>
                <a:lnTo>
                  <a:pt x="0" y="462229"/>
                </a:lnTo>
                <a:lnTo>
                  <a:pt x="343281" y="462229"/>
                </a:lnTo>
                <a:lnTo>
                  <a:pt x="343281" y="342620"/>
                </a:lnTo>
                <a:lnTo>
                  <a:pt x="158280" y="342620"/>
                </a:lnTo>
                <a:lnTo>
                  <a:pt x="160870" y="342442"/>
                </a:lnTo>
                <a:lnTo>
                  <a:pt x="165150" y="341998"/>
                </a:lnTo>
                <a:lnTo>
                  <a:pt x="168224" y="341007"/>
                </a:lnTo>
                <a:lnTo>
                  <a:pt x="216954" y="300037"/>
                </a:lnTo>
                <a:lnTo>
                  <a:pt x="254533" y="269900"/>
                </a:lnTo>
                <a:lnTo>
                  <a:pt x="294947" y="233038"/>
                </a:lnTo>
                <a:lnTo>
                  <a:pt x="323816" y="197435"/>
                </a:lnTo>
                <a:lnTo>
                  <a:pt x="341138" y="163092"/>
                </a:lnTo>
                <a:lnTo>
                  <a:pt x="346913" y="130009"/>
                </a:lnTo>
                <a:lnTo>
                  <a:pt x="343932" y="102751"/>
                </a:lnTo>
                <a:lnTo>
                  <a:pt x="334989" y="78071"/>
                </a:lnTo>
                <a:lnTo>
                  <a:pt x="320086" y="55970"/>
                </a:lnTo>
                <a:lnTo>
                  <a:pt x="317126" y="53200"/>
                </a:lnTo>
                <a:close/>
              </a:path>
              <a:path w="347345" h="462279">
                <a:moveTo>
                  <a:pt x="179019" y="0"/>
                </a:moveTo>
                <a:lnTo>
                  <a:pt x="126235" y="3919"/>
                </a:lnTo>
                <a:lnTo>
                  <a:pt x="83049" y="15676"/>
                </a:lnTo>
                <a:lnTo>
                  <a:pt x="49460" y="35271"/>
                </a:lnTo>
                <a:lnTo>
                  <a:pt x="11072" y="97975"/>
                </a:lnTo>
                <a:lnTo>
                  <a:pt x="6273" y="141084"/>
                </a:lnTo>
                <a:lnTo>
                  <a:pt x="6819" y="151883"/>
                </a:lnTo>
                <a:lnTo>
                  <a:pt x="8456" y="164565"/>
                </a:lnTo>
                <a:lnTo>
                  <a:pt x="11186" y="179130"/>
                </a:lnTo>
                <a:lnTo>
                  <a:pt x="15011" y="195580"/>
                </a:lnTo>
                <a:lnTo>
                  <a:pt x="95821" y="212813"/>
                </a:lnTo>
                <a:lnTo>
                  <a:pt x="91046" y="190354"/>
                </a:lnTo>
                <a:lnTo>
                  <a:pt x="87637" y="171134"/>
                </a:lnTo>
                <a:lnTo>
                  <a:pt x="85593" y="155154"/>
                </a:lnTo>
                <a:lnTo>
                  <a:pt x="84912" y="142417"/>
                </a:lnTo>
                <a:lnTo>
                  <a:pt x="89248" y="103381"/>
                </a:lnTo>
                <a:lnTo>
                  <a:pt x="102260" y="75501"/>
                </a:lnTo>
                <a:lnTo>
                  <a:pt x="123949" y="58775"/>
                </a:lnTo>
                <a:lnTo>
                  <a:pt x="154317" y="53200"/>
                </a:lnTo>
                <a:lnTo>
                  <a:pt x="317126" y="53200"/>
                </a:lnTo>
                <a:lnTo>
                  <a:pt x="299224" y="36449"/>
                </a:lnTo>
                <a:lnTo>
                  <a:pt x="273823" y="20504"/>
                </a:lnTo>
                <a:lnTo>
                  <a:pt x="245322" y="9113"/>
                </a:lnTo>
                <a:lnTo>
                  <a:pt x="213721" y="2278"/>
                </a:lnTo>
                <a:lnTo>
                  <a:pt x="17901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76452" y="5194731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79">
                <a:moveTo>
                  <a:pt x="179019" y="0"/>
                </a:moveTo>
                <a:lnTo>
                  <a:pt x="245322" y="9113"/>
                </a:lnTo>
                <a:lnTo>
                  <a:pt x="299224" y="36449"/>
                </a:lnTo>
                <a:lnTo>
                  <a:pt x="334989" y="78071"/>
                </a:lnTo>
                <a:lnTo>
                  <a:pt x="346913" y="130009"/>
                </a:lnTo>
                <a:lnTo>
                  <a:pt x="341138" y="163092"/>
                </a:lnTo>
                <a:lnTo>
                  <a:pt x="323816" y="197435"/>
                </a:lnTo>
                <a:lnTo>
                  <a:pt x="294947" y="233038"/>
                </a:lnTo>
                <a:lnTo>
                  <a:pt x="254533" y="269900"/>
                </a:lnTo>
                <a:lnTo>
                  <a:pt x="216954" y="300037"/>
                </a:lnTo>
                <a:lnTo>
                  <a:pt x="170078" y="339458"/>
                </a:lnTo>
                <a:lnTo>
                  <a:pt x="168224" y="341007"/>
                </a:lnTo>
                <a:lnTo>
                  <a:pt x="165150" y="341998"/>
                </a:lnTo>
                <a:lnTo>
                  <a:pt x="160870" y="342442"/>
                </a:lnTo>
                <a:lnTo>
                  <a:pt x="158280" y="342620"/>
                </a:lnTo>
                <a:lnTo>
                  <a:pt x="343281" y="342620"/>
                </a:lnTo>
                <a:lnTo>
                  <a:pt x="343281" y="462229"/>
                </a:lnTo>
                <a:lnTo>
                  <a:pt x="0" y="462229"/>
                </a:lnTo>
                <a:lnTo>
                  <a:pt x="0" y="390499"/>
                </a:lnTo>
                <a:lnTo>
                  <a:pt x="22024" y="366644"/>
                </a:lnTo>
                <a:lnTo>
                  <a:pt x="45178" y="342455"/>
                </a:lnTo>
                <a:lnTo>
                  <a:pt x="69464" y="317933"/>
                </a:lnTo>
                <a:lnTo>
                  <a:pt x="94881" y="293077"/>
                </a:lnTo>
                <a:lnTo>
                  <a:pt x="145447" y="241202"/>
                </a:lnTo>
                <a:lnTo>
                  <a:pt x="181567" y="196048"/>
                </a:lnTo>
                <a:lnTo>
                  <a:pt x="203239" y="157616"/>
                </a:lnTo>
                <a:lnTo>
                  <a:pt x="210464" y="125907"/>
                </a:lnTo>
                <a:lnTo>
                  <a:pt x="206954" y="94096"/>
                </a:lnTo>
                <a:lnTo>
                  <a:pt x="196426" y="71375"/>
                </a:lnTo>
                <a:lnTo>
                  <a:pt x="178880" y="57743"/>
                </a:lnTo>
                <a:lnTo>
                  <a:pt x="154317" y="53200"/>
                </a:lnTo>
                <a:lnTo>
                  <a:pt x="123949" y="58775"/>
                </a:lnTo>
                <a:lnTo>
                  <a:pt x="102260" y="75501"/>
                </a:lnTo>
                <a:lnTo>
                  <a:pt x="89248" y="103381"/>
                </a:lnTo>
                <a:lnTo>
                  <a:pt x="84912" y="142417"/>
                </a:lnTo>
                <a:lnTo>
                  <a:pt x="85593" y="155154"/>
                </a:lnTo>
                <a:lnTo>
                  <a:pt x="87637" y="171134"/>
                </a:lnTo>
                <a:lnTo>
                  <a:pt x="91046" y="190354"/>
                </a:lnTo>
                <a:lnTo>
                  <a:pt x="95821" y="212813"/>
                </a:lnTo>
                <a:lnTo>
                  <a:pt x="15011" y="195580"/>
                </a:lnTo>
                <a:lnTo>
                  <a:pt x="11186" y="179130"/>
                </a:lnTo>
                <a:lnTo>
                  <a:pt x="8456" y="164565"/>
                </a:lnTo>
                <a:lnTo>
                  <a:pt x="6819" y="151883"/>
                </a:lnTo>
                <a:lnTo>
                  <a:pt x="6273" y="141084"/>
                </a:lnTo>
                <a:lnTo>
                  <a:pt x="11072" y="97975"/>
                </a:lnTo>
                <a:lnTo>
                  <a:pt x="25467" y="62704"/>
                </a:lnTo>
                <a:lnTo>
                  <a:pt x="49460" y="35271"/>
                </a:lnTo>
                <a:lnTo>
                  <a:pt x="83049" y="15676"/>
                </a:lnTo>
                <a:lnTo>
                  <a:pt x="126235" y="3919"/>
                </a:lnTo>
                <a:lnTo>
                  <a:pt x="179019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0417" y="5294972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229628" y="122377"/>
                </a:moveTo>
                <a:lnTo>
                  <a:pt x="92176" y="122377"/>
                </a:lnTo>
                <a:lnTo>
                  <a:pt x="92176" y="455294"/>
                </a:lnTo>
                <a:lnTo>
                  <a:pt x="229628" y="455294"/>
                </a:lnTo>
                <a:lnTo>
                  <a:pt x="229628" y="122377"/>
                </a:lnTo>
                <a:close/>
              </a:path>
              <a:path w="229870" h="455295">
                <a:moveTo>
                  <a:pt x="229628" y="0"/>
                </a:moveTo>
                <a:lnTo>
                  <a:pt x="140347" y="0"/>
                </a:lnTo>
                <a:lnTo>
                  <a:pt x="116518" y="30575"/>
                </a:lnTo>
                <a:lnTo>
                  <a:pt x="85185" y="53836"/>
                </a:lnTo>
                <a:lnTo>
                  <a:pt x="46346" y="69785"/>
                </a:lnTo>
                <a:lnTo>
                  <a:pt x="0" y="78422"/>
                </a:lnTo>
                <a:lnTo>
                  <a:pt x="0" y="149263"/>
                </a:lnTo>
                <a:lnTo>
                  <a:pt x="24871" y="146448"/>
                </a:lnTo>
                <a:lnTo>
                  <a:pt x="48526" y="141030"/>
                </a:lnTo>
                <a:lnTo>
                  <a:pt x="70962" y="133007"/>
                </a:lnTo>
                <a:lnTo>
                  <a:pt x="92176" y="122377"/>
                </a:lnTo>
                <a:lnTo>
                  <a:pt x="229628" y="122377"/>
                </a:lnTo>
                <a:lnTo>
                  <a:pt x="229628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0417" y="5294972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5">
                <a:moveTo>
                  <a:pt x="140347" y="0"/>
                </a:moveTo>
                <a:lnTo>
                  <a:pt x="229628" y="0"/>
                </a:lnTo>
                <a:lnTo>
                  <a:pt x="229628" y="455294"/>
                </a:lnTo>
                <a:lnTo>
                  <a:pt x="92176" y="455294"/>
                </a:lnTo>
                <a:lnTo>
                  <a:pt x="92176" y="122377"/>
                </a:lnTo>
                <a:lnTo>
                  <a:pt x="70962" y="133007"/>
                </a:lnTo>
                <a:lnTo>
                  <a:pt x="48526" y="141030"/>
                </a:lnTo>
                <a:lnTo>
                  <a:pt x="24871" y="146448"/>
                </a:lnTo>
                <a:lnTo>
                  <a:pt x="0" y="149263"/>
                </a:lnTo>
                <a:lnTo>
                  <a:pt x="0" y="78422"/>
                </a:lnTo>
                <a:lnTo>
                  <a:pt x="46346" y="69785"/>
                </a:lnTo>
                <a:lnTo>
                  <a:pt x="85185" y="53836"/>
                </a:lnTo>
                <a:lnTo>
                  <a:pt x="116518" y="30575"/>
                </a:lnTo>
                <a:lnTo>
                  <a:pt x="140347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846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4756" y="519061"/>
            <a:ext cx="3855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0" dirty="0"/>
              <a:t>Property</a:t>
            </a:r>
            <a:r>
              <a:rPr spc="-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519631"/>
            <a:ext cx="6412865" cy="1342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{{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}}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7321" y="3352431"/>
            <a:ext cx="7569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penc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312" y="3297901"/>
            <a:ext cx="3592195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6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=</a:t>
            </a: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'</a:t>
            </a:r>
            <a:r>
              <a:rPr sz="2400" spc="-10" dirty="0">
                <a:solidFill>
                  <a:srgbClr val="0000FF"/>
                </a:solidFill>
                <a:latin typeface="Courier New"/>
                <a:cs typeface="Courier New"/>
                <a:hlinkClick r:id="rId2"/>
              </a:rPr>
              <a:t>http://o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2897" y="3297847"/>
            <a:ext cx="3528695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ipa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t.o</a:t>
            </a:r>
            <a:r>
              <a:rPr sz="24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g/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800" spc="-20" dirty="0">
                <a:solidFill>
                  <a:srgbClr val="0000FF"/>
                </a:solidFill>
                <a:latin typeface="Courier New"/>
                <a:cs typeface="Courier New"/>
              </a:rPr>
              <a:t>{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p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r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od</a:t>
            </a:r>
            <a:r>
              <a:rPr sz="2800" spc="-15" dirty="0">
                <a:solidFill>
                  <a:srgbClr val="0000FF"/>
                </a:solidFill>
                <a:latin typeface="Courier New"/>
                <a:cs typeface="Courier New"/>
              </a:rPr>
              <a:t>u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18331" y="3302139"/>
            <a:ext cx="300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FF"/>
                </a:solidFill>
                <a:latin typeface="Courier New"/>
                <a:cs typeface="Courier New"/>
              </a:rPr>
              <a:t>t.imageUrl}}'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6704" y="324231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79">
                <a:moveTo>
                  <a:pt x="0" y="0"/>
                </a:move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704" y="1985594"/>
            <a:ext cx="1894205" cy="1470025"/>
          </a:xfrm>
          <a:custGeom>
            <a:avLst/>
            <a:gdLst/>
            <a:ahLst/>
            <a:cxnLst/>
            <a:rect l="l" t="t" r="r" b="b"/>
            <a:pathLst>
              <a:path w="1894205" h="1470025">
                <a:moveTo>
                  <a:pt x="0" y="1469605"/>
                </a:moveTo>
                <a:lnTo>
                  <a:pt x="1893785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97998" y="3301411"/>
            <a:ext cx="3003550" cy="10096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3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[</a:t>
            </a:r>
            <a:r>
              <a:rPr sz="32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]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8016" y="323164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8016" y="2001824"/>
            <a:ext cx="284480" cy="1443355"/>
          </a:xfrm>
          <a:custGeom>
            <a:avLst/>
            <a:gdLst/>
            <a:ahLst/>
            <a:cxnLst/>
            <a:rect l="l" t="t" r="r" b="b"/>
            <a:pathLst>
              <a:path w="284479" h="1443354">
                <a:moveTo>
                  <a:pt x="0" y="1442986"/>
                </a:moveTo>
                <a:lnTo>
                  <a:pt x="284353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120047" y="3291073"/>
            <a:ext cx="3435350" cy="10096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ts val="3840"/>
              </a:lnSpc>
              <a:spcBef>
                <a:spcPts val="30"/>
              </a:spcBef>
              <a:tabLst>
                <a:tab pos="1708785" algn="l"/>
              </a:tabLst>
            </a:pPr>
            <a:r>
              <a:rPr sz="3600" baseline="5787" dirty="0">
                <a:solidFill>
                  <a:srgbClr val="0000FF"/>
                </a:solidFill>
                <a:latin typeface="Courier New"/>
                <a:cs typeface="Courier New"/>
              </a:rPr>
              <a:t>l	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endParaRPr sz="3200">
              <a:latin typeface="Verdana"/>
              <a:cs typeface="Verdana"/>
            </a:endParaRPr>
          </a:p>
          <a:p>
            <a:pPr marL="323215">
              <a:lnSpc>
                <a:spcPct val="100000"/>
              </a:lnSpc>
            </a:pP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Binding</a:t>
            </a:r>
            <a:r>
              <a:rPr sz="32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Source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2762" y="3242310"/>
            <a:ext cx="3672840" cy="1135380"/>
          </a:xfrm>
          <a:custGeom>
            <a:avLst/>
            <a:gdLst/>
            <a:ahLst/>
            <a:cxnLst/>
            <a:rect l="l" t="t" r="r" b="b"/>
            <a:pathLst>
              <a:path w="3672840" h="1135379">
                <a:moveTo>
                  <a:pt x="0" y="0"/>
                </a:moveTo>
                <a:lnTo>
                  <a:pt x="3672840" y="0"/>
                </a:lnTo>
                <a:lnTo>
                  <a:pt x="3672840" y="1135380"/>
                </a:ln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6704" y="3242310"/>
            <a:ext cx="0" cy="1135380"/>
          </a:xfrm>
          <a:custGeom>
            <a:avLst/>
            <a:gdLst/>
            <a:ahLst/>
            <a:cxnLst/>
            <a:rect l="l" t="t" r="r" b="b"/>
            <a:pathLst>
              <a:path h="1135379">
                <a:moveTo>
                  <a:pt x="0" y="0"/>
                </a:moveTo>
                <a:lnTo>
                  <a:pt x="0" y="113538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704" y="1985594"/>
            <a:ext cx="1894205" cy="1470025"/>
          </a:xfrm>
          <a:custGeom>
            <a:avLst/>
            <a:gdLst/>
            <a:ahLst/>
            <a:cxnLst/>
            <a:rect l="l" t="t" r="r" b="b"/>
            <a:pathLst>
              <a:path w="1894205" h="1470025">
                <a:moveTo>
                  <a:pt x="0" y="1469605"/>
                </a:moveTo>
                <a:lnTo>
                  <a:pt x="1893785" y="0"/>
                </a:lnTo>
              </a:path>
            </a:pathLst>
          </a:custGeom>
          <a:ln w="25907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690328" y="3291966"/>
            <a:ext cx="18180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2705">
              <a:lnSpc>
                <a:spcPct val="100000"/>
              </a:lnSpc>
              <a:spcBef>
                <a:spcPts val="105"/>
              </a:spcBef>
            </a:pP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Element  </a:t>
            </a:r>
            <a:r>
              <a:rPr sz="3200" spc="9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858016" y="3231642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58016" y="2001824"/>
            <a:ext cx="284480" cy="1443355"/>
          </a:xfrm>
          <a:custGeom>
            <a:avLst/>
            <a:gdLst/>
            <a:ahLst/>
            <a:cxnLst/>
            <a:rect l="l" t="t" r="r" b="b"/>
            <a:pathLst>
              <a:path w="284479" h="1443354">
                <a:moveTo>
                  <a:pt x="0" y="1442986"/>
                </a:moveTo>
                <a:lnTo>
                  <a:pt x="284353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64073" y="3231642"/>
            <a:ext cx="3672840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721360" marR="717550" indent="172085">
              <a:lnSpc>
                <a:spcPct val="100000"/>
              </a:lnSpc>
              <a:spcBef>
                <a:spcPts val="495"/>
              </a:spcBef>
            </a:pPr>
            <a:r>
              <a:rPr sz="3200" spc="-20" dirty="0">
                <a:solidFill>
                  <a:srgbClr val="FFFFFF"/>
                </a:solidFill>
                <a:latin typeface="Verdana"/>
                <a:cs typeface="Verdana"/>
              </a:rPr>
              <a:t>Template  </a:t>
            </a:r>
            <a:r>
              <a:rPr sz="3200" spc="1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2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94797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158" y="519061"/>
            <a:ext cx="3170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Event</a:t>
            </a:r>
            <a:r>
              <a:rPr spc="-10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53811" y="3895344"/>
            <a:ext cx="6757670" cy="1940560"/>
          </a:xfrm>
          <a:custGeom>
            <a:avLst/>
            <a:gdLst/>
            <a:ahLst/>
            <a:cxnLst/>
            <a:rect l="l" t="t" r="r" b="b"/>
            <a:pathLst>
              <a:path w="6757670" h="1940560">
                <a:moveTo>
                  <a:pt x="0" y="0"/>
                </a:moveTo>
                <a:lnTo>
                  <a:pt x="6757416" y="0"/>
                </a:lnTo>
                <a:lnTo>
                  <a:pt x="6757416" y="1940051"/>
                </a:lnTo>
                <a:lnTo>
                  <a:pt x="0" y="1940051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28513" y="4278827"/>
            <a:ext cx="6209030" cy="76835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Courier New"/>
                <a:cs typeface="Courier New"/>
              </a:rPr>
              <a:t>pageTitle: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400" spc="-15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List'  </a:t>
            </a:r>
            <a:r>
              <a:rPr sz="2400" spc="-5" dirty="0">
                <a:latin typeface="Courier New"/>
                <a:cs typeface="Courier New"/>
              </a:rPr>
              <a:t>products: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any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[]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=</a:t>
            </a:r>
            <a:r>
              <a:rPr sz="2400" spc="-6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8513" y="5010347"/>
            <a:ext cx="4200525" cy="402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spc="-5" dirty="0">
                <a:latin typeface="Courier New"/>
                <a:cs typeface="Courier New"/>
              </a:rPr>
              <a:t>toggleImage(): void</a:t>
            </a:r>
            <a:r>
              <a:rPr sz="2400" spc="-14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{…}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5633" y="5376107"/>
            <a:ext cx="183515" cy="40259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64123" y="5024628"/>
            <a:ext cx="4418330" cy="381000"/>
          </a:xfrm>
          <a:custGeom>
            <a:avLst/>
            <a:gdLst/>
            <a:ahLst/>
            <a:cxnLst/>
            <a:rect l="l" t="t" r="r" b="b"/>
            <a:pathLst>
              <a:path w="4418330" h="381000">
                <a:moveTo>
                  <a:pt x="0" y="0"/>
                </a:moveTo>
                <a:lnTo>
                  <a:pt x="4418076" y="0"/>
                </a:lnTo>
                <a:lnTo>
                  <a:pt x="4418076" y="3810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5084826"/>
            <a:ext cx="3674745" cy="1137285"/>
          </a:xfrm>
          <a:custGeom>
            <a:avLst/>
            <a:gdLst/>
            <a:ahLst/>
            <a:cxnLst/>
            <a:rect l="l" t="t" r="r" b="b"/>
            <a:pathLst>
              <a:path w="3674745" h="1137285">
                <a:moveTo>
                  <a:pt x="0" y="0"/>
                </a:moveTo>
                <a:lnTo>
                  <a:pt x="3674364" y="0"/>
                </a:lnTo>
                <a:lnTo>
                  <a:pt x="3674364" y="1136904"/>
                </a:ln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4364" y="5084826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4364" y="3870502"/>
            <a:ext cx="2203450" cy="1428115"/>
          </a:xfrm>
          <a:custGeom>
            <a:avLst/>
            <a:gdLst/>
            <a:ahLst/>
            <a:cxnLst/>
            <a:rect l="l" t="t" r="r" b="b"/>
            <a:pathLst>
              <a:path w="2203450" h="1428114">
                <a:moveTo>
                  <a:pt x="0" y="1427492"/>
                </a:moveTo>
                <a:lnTo>
                  <a:pt x="2203107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550" y="5084826"/>
            <a:ext cx="3674745" cy="1137285"/>
          </a:xfrm>
          <a:prstGeom prst="rect">
            <a:avLst/>
          </a:prstGeom>
          <a:ln w="25907">
            <a:solidFill>
              <a:srgbClr val="B0401A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500"/>
              </a:spcBef>
            </a:pP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r>
              <a:rPr sz="32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Event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71465" y="5084826"/>
            <a:ext cx="2918460" cy="1493520"/>
          </a:xfrm>
          <a:custGeom>
            <a:avLst/>
            <a:gdLst/>
            <a:ahLst/>
            <a:cxnLst/>
            <a:rect l="l" t="t" r="r" b="b"/>
            <a:pathLst>
              <a:path w="2918459" h="1493520">
                <a:moveTo>
                  <a:pt x="0" y="0"/>
                </a:moveTo>
                <a:lnTo>
                  <a:pt x="2918460" y="0"/>
                </a:lnTo>
                <a:lnTo>
                  <a:pt x="2918460" y="1493520"/>
                </a:ln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71465" y="5084826"/>
            <a:ext cx="2918460" cy="1493520"/>
          </a:xfrm>
          <a:custGeom>
            <a:avLst/>
            <a:gdLst/>
            <a:ahLst/>
            <a:cxnLst/>
            <a:rect l="l" t="t" r="r" b="b"/>
            <a:pathLst>
              <a:path w="2918459" h="1493520">
                <a:moveTo>
                  <a:pt x="0" y="0"/>
                </a:moveTo>
                <a:lnTo>
                  <a:pt x="2918460" y="0"/>
                </a:lnTo>
                <a:lnTo>
                  <a:pt x="2918460" y="1493520"/>
                </a:ln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28273" y="5084826"/>
            <a:ext cx="0" cy="1493520"/>
          </a:xfrm>
          <a:custGeom>
            <a:avLst/>
            <a:gdLst/>
            <a:ahLst/>
            <a:cxnLst/>
            <a:rect l="l" t="t" r="r" b="b"/>
            <a:pathLst>
              <a:path h="1493520">
                <a:moveTo>
                  <a:pt x="0" y="0"/>
                </a:moveTo>
                <a:lnTo>
                  <a:pt x="0" y="149352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28273" y="3817429"/>
            <a:ext cx="443865" cy="1547495"/>
          </a:xfrm>
          <a:custGeom>
            <a:avLst/>
            <a:gdLst/>
            <a:ahLst/>
            <a:cxnLst/>
            <a:rect l="l" t="t" r="r" b="b"/>
            <a:pathLst>
              <a:path w="443864" h="1547495">
                <a:moveTo>
                  <a:pt x="0" y="1547431"/>
                </a:moveTo>
                <a:lnTo>
                  <a:pt x="443814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46876" y="5069598"/>
            <a:ext cx="3670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r>
              <a:rPr sz="32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'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5785" y="5557074"/>
            <a:ext cx="19081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25" dirty="0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6968" y="6044550"/>
            <a:ext cx="21463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St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5374" y="4370070"/>
            <a:ext cx="11543030" cy="584200"/>
          </a:xfrm>
          <a:custGeom>
            <a:avLst/>
            <a:gdLst/>
            <a:ahLst/>
            <a:cxnLst/>
            <a:rect l="l" t="t" r="r" b="b"/>
            <a:pathLst>
              <a:path w="11543030" h="584200">
                <a:moveTo>
                  <a:pt x="0" y="0"/>
                </a:moveTo>
                <a:lnTo>
                  <a:pt x="11542776" y="0"/>
                </a:lnTo>
                <a:lnTo>
                  <a:pt x="11542776" y="583691"/>
                </a:lnTo>
                <a:lnTo>
                  <a:pt x="0" y="583691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5374" y="4370070"/>
            <a:ext cx="11543030" cy="584200"/>
          </a:xfrm>
          <a:custGeom>
            <a:avLst/>
            <a:gdLst/>
            <a:ahLst/>
            <a:cxnLst/>
            <a:rect l="l" t="t" r="r" b="b"/>
            <a:pathLst>
              <a:path w="11543030" h="584200">
                <a:moveTo>
                  <a:pt x="0" y="0"/>
                </a:moveTo>
                <a:lnTo>
                  <a:pt x="11542776" y="0"/>
                </a:lnTo>
                <a:lnTo>
                  <a:pt x="11542776" y="583691"/>
                </a:lnTo>
                <a:lnTo>
                  <a:pt x="0" y="583691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81940" y="1999792"/>
            <a:ext cx="11751310" cy="289877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&lt;h1&gt;{{pageTitle}}&lt;/h1&gt;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&lt;img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src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product.imageUrl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&lt;button</a:t>
            </a:r>
            <a:r>
              <a:rPr sz="2800" spc="-4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(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click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)='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toggleImage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()'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  <a:p>
            <a:pPr marL="5163185">
              <a:lnSpc>
                <a:spcPct val="100000"/>
              </a:lnSpc>
              <a:spcBef>
                <a:spcPts val="1265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</a:t>
            </a:r>
            <a:r>
              <a:rPr sz="2400" spc="-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133985">
              <a:lnSpc>
                <a:spcPct val="100000"/>
              </a:lnSpc>
              <a:spcBef>
                <a:spcPts val="819"/>
              </a:spcBef>
              <a:tabLst>
                <a:tab pos="11554460" algn="l"/>
              </a:tabLst>
            </a:pP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tt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57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spc="6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3200" spc="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30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3200" spc="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114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3200" spc="5" dirty="0">
                <a:solidFill>
                  <a:srgbClr val="FFFFFF"/>
                </a:solidFill>
                <a:latin typeface="Verdana"/>
                <a:cs typeface="Verdana"/>
              </a:rPr>
              <a:t>ill</a:t>
            </a:r>
            <a:r>
              <a:rPr sz="3200" spc="3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365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200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200" spc="-4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16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3200" spc="7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14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16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200" spc="150" dirty="0">
                <a:solidFill>
                  <a:srgbClr val="FFFFFF"/>
                </a:solidFill>
                <a:latin typeface="Verdana"/>
                <a:cs typeface="Verdana"/>
              </a:rPr>
              <a:t>oc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20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3200" spc="204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155" dirty="0">
                <a:solidFill>
                  <a:srgbClr val="FFFFFF"/>
                </a:solidFill>
                <a:latin typeface="Verdana"/>
                <a:cs typeface="Verdana"/>
              </a:rPr>
              <a:t>b/</a:t>
            </a:r>
            <a:r>
              <a:rPr sz="3200" spc="14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8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7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600" baseline="37037" dirty="0">
                <a:latin typeface="Courier New"/>
                <a:cs typeface="Courier New"/>
              </a:rPr>
              <a:t>;</a:t>
            </a:r>
            <a:endParaRPr sz="3600" baseline="37037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853412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91181"/>
            <a:ext cx="683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075939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86610"/>
            <a:ext cx="69011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32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[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(ngModel)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]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='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3468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86610"/>
            <a:ext cx="6901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114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[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(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ngModel</a:t>
            </a:r>
            <a:r>
              <a:rPr sz="3200" spc="-5" dirty="0">
                <a:solidFill>
                  <a:srgbClr val="F05A28"/>
                </a:solidFill>
                <a:latin typeface="Courier New"/>
                <a:cs typeface="Courier New"/>
              </a:rPr>
              <a:t>)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]='</a:t>
            </a:r>
            <a:r>
              <a:rPr sz="2800" spc="-5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30640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1922" y="519061"/>
            <a:ext cx="38995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 dirty="0"/>
              <a:t>Two-way</a:t>
            </a:r>
            <a:r>
              <a:rPr spc="35" dirty="0"/>
              <a:t> </a:t>
            </a:r>
            <a:r>
              <a:rPr spc="220" dirty="0"/>
              <a:t>Binding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2615" y="2610611"/>
            <a:ext cx="5538470" cy="1201420"/>
          </a:xfrm>
          <a:prstGeom prst="rect">
            <a:avLst/>
          </a:prstGeom>
          <a:ln w="9144">
            <a:solidFill>
              <a:srgbClr val="675BA7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74320" marR="142875" indent="-182880">
              <a:lnSpc>
                <a:spcPct val="100000"/>
              </a:lnSpc>
              <a:spcBef>
                <a:spcPts val="25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ListComponent </a:t>
            </a:r>
            <a:r>
              <a:rPr sz="2400" dirty="0">
                <a:latin typeface="Courier New"/>
                <a:cs typeface="Courier New"/>
              </a:rPr>
              <a:t>{  </a:t>
            </a:r>
            <a:r>
              <a:rPr sz="2400" spc="-5" dirty="0">
                <a:latin typeface="Courier New"/>
                <a:cs typeface="Courier New"/>
              </a:rPr>
              <a:t>listFilter: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400" spc="-5" dirty="0"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837" y="2091181"/>
            <a:ext cx="68376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800000"/>
                </a:solidFill>
                <a:latin typeface="Courier New"/>
                <a:cs typeface="Courier New"/>
              </a:rPr>
              <a:t>&lt;input</a:t>
            </a:r>
            <a:r>
              <a:rPr sz="2800" spc="-2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[(ngModel)]='</a:t>
            </a:r>
            <a:r>
              <a:rPr sz="2800" spc="-10" dirty="0">
                <a:solidFill>
                  <a:srgbClr val="FF0000"/>
                </a:solidFill>
                <a:latin typeface="Courier New"/>
                <a:cs typeface="Courier New"/>
              </a:rPr>
              <a:t>listFilter</a:t>
            </a:r>
            <a:r>
              <a:rPr sz="2800" spc="-10" dirty="0">
                <a:solidFill>
                  <a:srgbClr val="3E3E3E"/>
                </a:solidFill>
                <a:latin typeface="Courier New"/>
                <a:cs typeface="Courier New"/>
              </a:rPr>
              <a:t>'</a:t>
            </a:r>
            <a:r>
              <a:rPr sz="2800" spc="-10" dirty="0">
                <a:solidFill>
                  <a:srgbClr val="800000"/>
                </a:solidFill>
                <a:latin typeface="Courier New"/>
                <a:cs typeface="Courier New"/>
              </a:rPr>
              <a:t>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1200" y="4024121"/>
            <a:ext cx="0" cy="1137285"/>
          </a:xfrm>
          <a:custGeom>
            <a:avLst/>
            <a:gdLst/>
            <a:ahLst/>
            <a:cxnLst/>
            <a:rect l="l" t="t" r="r" b="b"/>
            <a:pathLst>
              <a:path h="1137285">
                <a:moveTo>
                  <a:pt x="0" y="0"/>
                </a:moveTo>
                <a:lnTo>
                  <a:pt x="0" y="113690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76081" y="2613266"/>
            <a:ext cx="925194" cy="1624330"/>
          </a:xfrm>
          <a:custGeom>
            <a:avLst/>
            <a:gdLst/>
            <a:ahLst/>
            <a:cxnLst/>
            <a:rect l="l" t="t" r="r" b="b"/>
            <a:pathLst>
              <a:path w="925194" h="1624329">
                <a:moveTo>
                  <a:pt x="925118" y="1624025"/>
                </a:move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207257" y="4024121"/>
            <a:ext cx="3672840" cy="113728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ts val="3840"/>
              </a:lnSpc>
              <a:spcBef>
                <a:spcPts val="495"/>
              </a:spcBef>
            </a:pPr>
            <a:r>
              <a:rPr sz="3200" spc="-30" dirty="0">
                <a:solidFill>
                  <a:srgbClr val="FFFFFF"/>
                </a:solidFill>
                <a:latin typeface="Verdana"/>
                <a:cs typeface="Verdana"/>
              </a:rPr>
              <a:t>[()]</a:t>
            </a:r>
            <a:endParaRPr sz="3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3200" spc="-15" dirty="0">
                <a:solidFill>
                  <a:srgbClr val="FFFFFF"/>
                </a:solidFill>
                <a:latin typeface="Verdana"/>
                <a:cs typeface="Verdana"/>
              </a:rPr>
              <a:t>Banana </a:t>
            </a:r>
            <a:r>
              <a:rPr sz="3200" spc="-5" dirty="0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sz="3200" spc="-4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40" dirty="0">
                <a:solidFill>
                  <a:srgbClr val="FFFFFF"/>
                </a:solidFill>
                <a:latin typeface="Verdana"/>
                <a:cs typeface="Verdana"/>
              </a:rPr>
              <a:t>Box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961" y="1413510"/>
            <a:ext cx="3657600" cy="535305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2400" spc="-15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86987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20" y="519061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Transforming </a:t>
            </a:r>
            <a:r>
              <a:rPr spc="190" dirty="0"/>
              <a:t>Data </a:t>
            </a:r>
            <a:r>
              <a:rPr spc="305" dirty="0"/>
              <a:t>with</a:t>
            </a:r>
            <a:r>
              <a:rPr spc="-200" dirty="0"/>
              <a:t> </a:t>
            </a:r>
            <a:r>
              <a:rPr spc="110" dirty="0"/>
              <a:t>Pipes</a:t>
            </a:r>
          </a:p>
        </p:txBody>
      </p:sp>
      <p:sp>
        <p:nvSpPr>
          <p:cNvPr id="3" name="object 3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4286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9173" y="2630462"/>
            <a:ext cx="2540000" cy="26904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065" marR="5080" indent="1270" algn="ctr">
              <a:lnSpc>
                <a:spcPts val="4100"/>
              </a:lnSpc>
              <a:spcBef>
                <a:spcPts val="625"/>
              </a:spcBef>
            </a:pPr>
            <a:r>
              <a:rPr sz="3800" spc="-45" dirty="0">
                <a:solidFill>
                  <a:srgbClr val="FFFFFF"/>
                </a:solidFill>
                <a:latin typeface="Verdana"/>
                <a:cs typeface="Verdana"/>
              </a:rPr>
              <a:t>Transform  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bound  </a:t>
            </a:r>
            <a:r>
              <a:rPr sz="3800" spc="7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3800" spc="-2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90" dirty="0">
                <a:solidFill>
                  <a:srgbClr val="FFFFFF"/>
                </a:solidFill>
                <a:latin typeface="Verdana"/>
                <a:cs typeface="Verdana"/>
              </a:rPr>
              <a:t>ope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800" spc="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4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8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800" spc="-65" dirty="0">
                <a:solidFill>
                  <a:srgbClr val="FFFFFF"/>
                </a:solidFill>
                <a:latin typeface="Verdana"/>
                <a:cs typeface="Verdana"/>
              </a:rPr>
              <a:t>s  </a:t>
            </a: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before  </a:t>
            </a:r>
            <a:r>
              <a:rPr sz="3800" spc="35" dirty="0">
                <a:solidFill>
                  <a:srgbClr val="FFFFFF"/>
                </a:solidFill>
                <a:latin typeface="Verdana"/>
                <a:cs typeface="Verdana"/>
              </a:rPr>
              <a:t>display</a:t>
            </a:r>
            <a:endParaRPr sz="38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0"/>
                </a:moveTo>
                <a:lnTo>
                  <a:pt x="0" y="5305044"/>
                </a:lnTo>
                <a:lnTo>
                  <a:pt x="4245864" y="4244035"/>
                </a:lnTo>
                <a:lnTo>
                  <a:pt x="424586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01261" y="1372361"/>
            <a:ext cx="4246245" cy="5305425"/>
          </a:xfrm>
          <a:custGeom>
            <a:avLst/>
            <a:gdLst/>
            <a:ahLst/>
            <a:cxnLst/>
            <a:rect l="l" t="t" r="r" b="b"/>
            <a:pathLst>
              <a:path w="4246245" h="5305425">
                <a:moveTo>
                  <a:pt x="0" y="5305044"/>
                </a:moveTo>
                <a:lnTo>
                  <a:pt x="0" y="0"/>
                </a:lnTo>
                <a:lnTo>
                  <a:pt x="4245864" y="1061008"/>
                </a:lnTo>
                <a:lnTo>
                  <a:pt x="4245864" y="4244035"/>
                </a:lnTo>
                <a:lnTo>
                  <a:pt x="0" y="5305044"/>
                </a:lnTo>
                <a:close/>
              </a:path>
            </a:pathLst>
          </a:custGeom>
          <a:ln w="2590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29239" y="2138031"/>
            <a:ext cx="3670935" cy="327914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3800" spc="5" dirty="0">
                <a:solidFill>
                  <a:srgbClr val="FFFFFF"/>
                </a:solidFill>
                <a:latin typeface="Verdana"/>
                <a:cs typeface="Verdana"/>
              </a:rPr>
              <a:t>Built-in</a:t>
            </a:r>
            <a:r>
              <a:rPr sz="3800" spc="-2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265"/>
              </a:spcBef>
              <a:buChar char="•"/>
              <a:tabLst>
                <a:tab pos="299720" algn="l"/>
              </a:tabLst>
            </a:pPr>
            <a:r>
              <a:rPr sz="3000" spc="15" dirty="0">
                <a:solidFill>
                  <a:srgbClr val="FFFFFF"/>
                </a:solidFill>
                <a:latin typeface="Verdana"/>
                <a:cs typeface="Verdana"/>
              </a:rPr>
              <a:t>date</a:t>
            </a:r>
            <a:endParaRPr sz="3000">
              <a:latin typeface="Verdana"/>
              <a:cs typeface="Verdana"/>
            </a:endParaRPr>
          </a:p>
          <a:p>
            <a:pPr marL="299085" marR="5080" indent="-286385">
              <a:lnSpc>
                <a:spcPts val="3240"/>
              </a:lnSpc>
              <a:spcBef>
                <a:spcPts val="59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number,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decimal,  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percent,</a:t>
            </a:r>
            <a:r>
              <a:rPr sz="3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currency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30"/>
              </a:spcBef>
              <a:buChar char="•"/>
              <a:tabLst>
                <a:tab pos="299720" algn="l"/>
              </a:tabLst>
            </a:pPr>
            <a:r>
              <a:rPr sz="3000" spc="-85" dirty="0">
                <a:solidFill>
                  <a:srgbClr val="FFFFFF"/>
                </a:solidFill>
                <a:latin typeface="Verdana"/>
                <a:cs typeface="Verdana"/>
              </a:rPr>
              <a:t>json,</a:t>
            </a:r>
            <a:r>
              <a:rPr sz="3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slice</a:t>
            </a:r>
            <a:endParaRPr sz="3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80"/>
              </a:spcBef>
              <a:buChar char="•"/>
              <a:tabLst>
                <a:tab pos="299720" algn="l"/>
              </a:tabLst>
            </a:pP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etc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0"/>
                </a:moveTo>
                <a:lnTo>
                  <a:pt x="0" y="5305044"/>
                </a:lnTo>
                <a:lnTo>
                  <a:pt x="3011424" y="4244035"/>
                </a:lnTo>
                <a:lnTo>
                  <a:pt x="3011424" y="1061008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72678" y="1372361"/>
            <a:ext cx="3011805" cy="5305425"/>
          </a:xfrm>
          <a:custGeom>
            <a:avLst/>
            <a:gdLst/>
            <a:ahLst/>
            <a:cxnLst/>
            <a:rect l="l" t="t" r="r" b="b"/>
            <a:pathLst>
              <a:path w="3011804" h="5305425">
                <a:moveTo>
                  <a:pt x="0" y="5305044"/>
                </a:moveTo>
                <a:lnTo>
                  <a:pt x="0" y="0"/>
                </a:lnTo>
                <a:lnTo>
                  <a:pt x="3011424" y="1061008"/>
                </a:lnTo>
                <a:lnTo>
                  <a:pt x="3011424" y="4244035"/>
                </a:lnTo>
                <a:lnTo>
                  <a:pt x="0" y="5305044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35046" y="3412274"/>
            <a:ext cx="1886585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3845" marR="5080" indent="-271780">
              <a:lnSpc>
                <a:spcPts val="4100"/>
              </a:lnSpc>
              <a:spcBef>
                <a:spcPts val="625"/>
              </a:spcBef>
            </a:pPr>
            <a:r>
              <a:rPr sz="3800" spc="55" dirty="0">
                <a:solidFill>
                  <a:srgbClr val="FFFFFF"/>
                </a:solidFill>
                <a:latin typeface="Verdana"/>
                <a:cs typeface="Verdana"/>
              </a:rPr>
              <a:t>Cu</a:t>
            </a:r>
            <a:r>
              <a:rPr sz="3800" spc="-114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800" spc="18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800" spc="-50" dirty="0">
                <a:solidFill>
                  <a:srgbClr val="FFFFFF"/>
                </a:solidFill>
                <a:latin typeface="Verdana"/>
                <a:cs typeface="Verdana"/>
              </a:rPr>
              <a:t>m  </a:t>
            </a:r>
            <a:r>
              <a:rPr sz="3800" spc="65" dirty="0">
                <a:solidFill>
                  <a:srgbClr val="FFFFFF"/>
                </a:solidFill>
                <a:latin typeface="Verdana"/>
                <a:cs typeface="Verdana"/>
              </a:rPr>
              <a:t>pipes</a:t>
            </a:r>
            <a:endParaRPr sz="3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087911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2090" y="519061"/>
            <a:ext cx="42602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Checklist:</a:t>
            </a:r>
            <a:r>
              <a:rPr spc="20" dirty="0"/>
              <a:t> </a:t>
            </a:r>
            <a:r>
              <a:rPr spc="220" dirty="0">
                <a:solidFill>
                  <a:srgbClr val="9BC850"/>
                </a:solidFill>
              </a:rPr>
              <a:t>ngModel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888" y="1793748"/>
            <a:ext cx="2391410" cy="402590"/>
          </a:xfrm>
          <a:prstGeom prst="rect">
            <a:avLst/>
          </a:prstGeom>
          <a:solidFill>
            <a:srgbClr val="A62E5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0888" y="2196083"/>
            <a:ext cx="6276340" cy="3200400"/>
          </a:xfrm>
          <a:prstGeom prst="rect">
            <a:avLst/>
          </a:prstGeom>
          <a:ln w="12192">
            <a:solidFill>
              <a:srgbClr val="A62E5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426084" marR="4316730" indent="-30543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1035685" marR="3096895" algn="ctr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BrowserModule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FormsModule</a:t>
            </a:r>
            <a:r>
              <a:rPr sz="2000" spc="-75" dirty="0">
                <a:solidFill>
                  <a:srgbClr val="A62E5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1035685" marR="1726564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ProductListComponent</a:t>
            </a:r>
            <a:r>
              <a:rPr sz="2000" spc="-5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426084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1794510"/>
            <a:ext cx="3954145" cy="40259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2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2196083"/>
            <a:ext cx="5142230" cy="1353820"/>
          </a:xfrm>
          <a:custGeom>
            <a:avLst/>
            <a:gdLst/>
            <a:ahLst/>
            <a:cxnLst/>
            <a:rect l="l" t="t" r="r" b="b"/>
            <a:pathLst>
              <a:path w="5142230" h="1353820">
                <a:moveTo>
                  <a:pt x="0" y="0"/>
                </a:moveTo>
                <a:lnTo>
                  <a:pt x="5141976" y="0"/>
                </a:lnTo>
                <a:lnTo>
                  <a:pt x="5141976" y="1353312"/>
                </a:lnTo>
                <a:lnTo>
                  <a:pt x="0" y="135331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77A0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0895" y="2231682"/>
            <a:ext cx="513016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&lt;div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'col-md-4'</a:t>
            </a:r>
            <a:r>
              <a:rPr sz="2000" spc="-5" dirty="0">
                <a:latin typeface="Courier New"/>
                <a:cs typeface="Courier New"/>
              </a:rPr>
              <a:t>&gt;</a:t>
            </a:r>
            <a:endParaRPr sz="2000">
              <a:latin typeface="Courier New"/>
              <a:cs typeface="Courier New"/>
            </a:endParaRPr>
          </a:p>
          <a:p>
            <a:pPr marL="877569" marR="128905" indent="-4578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&lt;input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type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'text' 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[(ngModel)]</a:t>
            </a:r>
            <a:r>
              <a:rPr sz="2000" spc="-5" dirty="0">
                <a:latin typeface="Courier New"/>
                <a:cs typeface="Courier New"/>
              </a:rPr>
              <a:t>=</a:t>
            </a: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'listFilter'</a:t>
            </a:r>
            <a:r>
              <a:rPr sz="20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&lt;/div&gt;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1512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570" y="519061"/>
            <a:ext cx="8007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Anatomy </a:t>
            </a:r>
            <a:r>
              <a:rPr sz="3600" spc="-100" dirty="0">
                <a:solidFill>
                  <a:srgbClr val="3E3E3E"/>
                </a:solidFill>
                <a:latin typeface="Arial Black"/>
                <a:cs typeface="Arial Black"/>
              </a:rPr>
              <a:t>of </a:t>
            </a:r>
            <a:r>
              <a:rPr sz="3600" spc="-270" dirty="0">
                <a:solidFill>
                  <a:srgbClr val="3E3E3E"/>
                </a:solidFill>
                <a:latin typeface="Arial Black"/>
                <a:cs typeface="Arial Black"/>
              </a:rPr>
              <a:t>an </a:t>
            </a: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</a:t>
            </a:r>
            <a:r>
              <a:rPr sz="3600" spc="-35" dirty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6777" y="2515361"/>
            <a:ext cx="1931035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913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561" y="2515361"/>
            <a:ext cx="1931035" cy="1828800"/>
          </a:xfrm>
          <a:prstGeom prst="rect">
            <a:avLst/>
          </a:prstGeom>
          <a:solidFill>
            <a:srgbClr val="F05A28"/>
          </a:solidFill>
          <a:ln w="25908">
            <a:solidFill>
              <a:srgbClr val="B0401A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22250">
              <a:lnSpc>
                <a:spcPct val="100000"/>
              </a:lnSpc>
            </a:pP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Application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0471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72018" y="2758757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994" y="2515361"/>
            <a:ext cx="1931035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2090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0733" y="2515361"/>
            <a:ext cx="1929764" cy="182880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3577" y="2506078"/>
            <a:ext cx="83058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10" dirty="0">
                <a:solidFill>
                  <a:srgbClr val="F05A28"/>
                </a:solidFill>
                <a:latin typeface="Verdana"/>
                <a:cs typeface="Verdana"/>
              </a:rPr>
              <a:t>…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9970" y="4819650"/>
            <a:ext cx="6666230" cy="56134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Services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00893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321165" cy="3270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F05A28"/>
                </a:solidFill>
                <a:latin typeface="Verdana"/>
                <a:cs typeface="Verdana"/>
              </a:rPr>
              <a:t>specification</a:t>
            </a:r>
            <a:r>
              <a:rPr sz="2800" spc="-1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identifying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related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set</a:t>
            </a:r>
            <a:r>
              <a:rPr sz="2800" spc="-13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properties  and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methods.</a:t>
            </a:r>
            <a:endParaRPr sz="2800">
              <a:latin typeface="Verdana"/>
              <a:cs typeface="Verdana"/>
            </a:endParaRPr>
          </a:p>
          <a:p>
            <a:pPr marL="12700" marR="347980">
              <a:lnSpc>
                <a:spcPct val="100000"/>
              </a:lnSpc>
              <a:spcBef>
                <a:spcPts val="1800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dirty="0">
                <a:solidFill>
                  <a:srgbClr val="3E3E3E"/>
                </a:solidFill>
                <a:latin typeface="Verdana"/>
                <a:cs typeface="Verdana"/>
              </a:rPr>
              <a:t>commits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45" dirty="0">
                <a:solidFill>
                  <a:srgbClr val="3E3E3E"/>
                </a:solidFill>
                <a:latin typeface="Verdana"/>
                <a:cs typeface="Verdana"/>
              </a:rPr>
              <a:t>to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supporting</a:t>
            </a:r>
            <a:r>
              <a:rPr sz="2800" spc="-13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specification</a:t>
            </a:r>
            <a:r>
              <a:rPr sz="2800" spc="-114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15" dirty="0">
                <a:solidFill>
                  <a:srgbClr val="3E3E3E"/>
                </a:solidFill>
                <a:latin typeface="Verdana"/>
                <a:cs typeface="Verdana"/>
              </a:rPr>
              <a:t>by  </a:t>
            </a:r>
            <a:r>
              <a:rPr sz="2800" spc="-10" dirty="0">
                <a:solidFill>
                  <a:srgbClr val="F05A28"/>
                </a:solidFill>
                <a:latin typeface="Verdana"/>
                <a:cs typeface="Verdana"/>
              </a:rPr>
              <a:t>implementing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26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interface.</a:t>
            </a:r>
            <a:endParaRPr sz="2800">
              <a:latin typeface="Verdana"/>
              <a:cs typeface="Verdana"/>
            </a:endParaRPr>
          </a:p>
          <a:p>
            <a:pPr marL="12700" marR="3618865">
              <a:lnSpc>
                <a:spcPct val="153500"/>
              </a:lnSpc>
            </a:pP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Use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 </a:t>
            </a:r>
            <a:r>
              <a:rPr sz="2800" spc="-20" dirty="0">
                <a:solidFill>
                  <a:srgbClr val="3E3E3E"/>
                </a:solidFill>
                <a:latin typeface="Verdana"/>
                <a:cs typeface="Verdana"/>
              </a:rPr>
              <a:t>interface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as a </a:t>
            </a:r>
            <a:r>
              <a:rPr sz="2800" spc="-5" dirty="0">
                <a:solidFill>
                  <a:srgbClr val="F05A28"/>
                </a:solidFill>
                <a:latin typeface="Verdana"/>
                <a:cs typeface="Verdana"/>
              </a:rPr>
              <a:t>data</a:t>
            </a:r>
            <a:r>
              <a:rPr sz="2800" spc="-705" dirty="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sz="2800" spc="-50" dirty="0">
                <a:solidFill>
                  <a:srgbClr val="F05A28"/>
                </a:solidFill>
                <a:latin typeface="Verdana"/>
                <a:cs typeface="Verdana"/>
              </a:rPr>
              <a:t>type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. 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Development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time</a:t>
            </a:r>
            <a:r>
              <a:rPr sz="2800" spc="-27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only!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3744" y="2092807"/>
            <a:ext cx="25476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solidFill>
                  <a:srgbClr val="9BC850"/>
                </a:solidFill>
              </a:rPr>
              <a:t>Interface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28945241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70" dirty="0"/>
              <a:t>Interface </a:t>
            </a:r>
            <a:r>
              <a:rPr spc="-15" dirty="0"/>
              <a:t>Is </a:t>
            </a:r>
            <a:r>
              <a:rPr spc="60" dirty="0"/>
              <a:t>a</a:t>
            </a:r>
            <a:r>
              <a:rPr dirty="0"/>
              <a:t> </a:t>
            </a:r>
            <a:r>
              <a:rPr spc="185" dirty="0"/>
              <a:t>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57" y="1246124"/>
            <a:ext cx="4956175" cy="381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2315" marR="5080" indent="-730250">
              <a:lnSpc>
                <a:spcPct val="114999"/>
              </a:lnSpc>
              <a:spcBef>
                <a:spcPts val="100"/>
              </a:spcBef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interface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IProduct</a:t>
            </a:r>
            <a:r>
              <a:rPr sz="2400" spc="-1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{  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productId: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productName: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productCode: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releaseDate: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Date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price: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description: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starRating: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  imageUrl:</a:t>
            </a:r>
            <a:r>
              <a:rPr sz="2400" spc="-40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5031739"/>
            <a:ext cx="8608695" cy="8667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42315">
              <a:lnSpc>
                <a:spcPct val="100000"/>
              </a:lnSpc>
              <a:spcBef>
                <a:spcPts val="530"/>
              </a:spcBef>
            </a:pPr>
            <a:r>
              <a:rPr sz="2400" spc="-10" dirty="0">
                <a:solidFill>
                  <a:srgbClr val="3E3E3E"/>
                </a:solidFill>
                <a:latin typeface="Courier New"/>
                <a:cs typeface="Courier New"/>
              </a:rPr>
              <a:t>calculateDiscount(percent: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):</a:t>
            </a:r>
            <a:r>
              <a:rPr sz="2400" spc="-35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number</a:t>
            </a:r>
            <a:r>
              <a:rPr sz="2400" spc="-5" dirty="0">
                <a:solidFill>
                  <a:srgbClr val="3E3E3E"/>
                </a:solidFill>
                <a:latin typeface="Courier New"/>
                <a:cs typeface="Courier New"/>
              </a:rPr>
              <a:t>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3E3E3E"/>
                </a:solidFill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2161" y="3847338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12909" y="1709966"/>
            <a:ext cx="5349875" cy="2367915"/>
          </a:xfrm>
          <a:custGeom>
            <a:avLst/>
            <a:gdLst/>
            <a:ahLst/>
            <a:cxnLst/>
            <a:rect l="l" t="t" r="r" b="b"/>
            <a:pathLst>
              <a:path w="5349875" h="2367915">
                <a:moveTo>
                  <a:pt x="5349252" y="2367686"/>
                </a:moveTo>
                <a:lnTo>
                  <a:pt x="5171440" y="236768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839961" y="3847338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interface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62161" y="2457450"/>
            <a:ext cx="0" cy="1229995"/>
          </a:xfrm>
          <a:custGeom>
            <a:avLst/>
            <a:gdLst/>
            <a:ahLst/>
            <a:cxnLst/>
            <a:rect l="l" t="t" r="r" b="b"/>
            <a:pathLst>
              <a:path h="1229995">
                <a:moveTo>
                  <a:pt x="0" y="0"/>
                </a:moveTo>
                <a:lnTo>
                  <a:pt x="0" y="12298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3543" y="1669249"/>
            <a:ext cx="3578860" cy="1019175"/>
          </a:xfrm>
          <a:custGeom>
            <a:avLst/>
            <a:gdLst/>
            <a:ahLst/>
            <a:cxnLst/>
            <a:rect l="l" t="t" r="r" b="b"/>
            <a:pathLst>
              <a:path w="3578859" h="1019175">
                <a:moveTo>
                  <a:pt x="3578618" y="1018806"/>
                </a:moveTo>
                <a:lnTo>
                  <a:pt x="3400806" y="1018806"/>
                </a:lnTo>
                <a:lnTo>
                  <a:pt x="0" y="0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39961" y="2457450"/>
            <a:ext cx="2133600" cy="122999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6220" rIns="0" bIns="0" rtlCol="0">
            <a:spAutoFit/>
          </a:bodyPr>
          <a:lstStyle/>
          <a:p>
            <a:pPr marL="618490" marR="385445" indent="-231775">
              <a:lnSpc>
                <a:spcPct val="100000"/>
              </a:lnSpc>
              <a:spcBef>
                <a:spcPts val="1860"/>
              </a:spcBef>
            </a:pPr>
            <a:r>
              <a:rPr sz="2400" spc="-254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400" spc="-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rf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ce  </a:t>
            </a: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62161" y="1069086"/>
            <a:ext cx="0" cy="1228725"/>
          </a:xfrm>
          <a:custGeom>
            <a:avLst/>
            <a:gdLst/>
            <a:ahLst/>
            <a:cxnLst/>
            <a:rect l="l" t="t" r="r" b="b"/>
            <a:pathLst>
              <a:path h="1228725">
                <a:moveTo>
                  <a:pt x="0" y="0"/>
                </a:moveTo>
                <a:lnTo>
                  <a:pt x="0" y="122834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10321" y="1299400"/>
            <a:ext cx="6751955" cy="104775"/>
          </a:xfrm>
          <a:custGeom>
            <a:avLst/>
            <a:gdLst/>
            <a:ahLst/>
            <a:cxnLst/>
            <a:rect l="l" t="t" r="r" b="b"/>
            <a:pathLst>
              <a:path w="6751955" h="104775">
                <a:moveTo>
                  <a:pt x="6751840" y="0"/>
                </a:moveTo>
                <a:lnTo>
                  <a:pt x="6574028" y="0"/>
                </a:lnTo>
                <a:lnTo>
                  <a:pt x="0" y="104317"/>
                </a:lnTo>
              </a:path>
            </a:pathLst>
          </a:custGeom>
          <a:ln w="25908">
            <a:solidFill>
              <a:srgbClr val="B0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9961" y="1069086"/>
            <a:ext cx="2133600" cy="1228725"/>
          </a:xfrm>
          <a:prstGeom prst="rect">
            <a:avLst/>
          </a:prstGeom>
          <a:solidFill>
            <a:srgbClr val="F05A28"/>
          </a:solidFill>
          <a:ln w="25907">
            <a:solidFill>
              <a:srgbClr val="B0401A"/>
            </a:solidFill>
          </a:ln>
        </p:spPr>
        <p:txBody>
          <a:bodyPr vert="horz" wrap="square" lIns="0" tIns="2336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9"/>
              </a:spcBef>
            </a:pP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endParaRPr sz="24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2400" spc="5" dirty="0">
                <a:solidFill>
                  <a:srgbClr val="FFFFFF"/>
                </a:solidFill>
                <a:latin typeface="Verdana"/>
                <a:cs typeface="Verdana"/>
              </a:rPr>
              <a:t>keyword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057342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7770" y="519061"/>
            <a:ext cx="4809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Component</a:t>
            </a:r>
            <a:r>
              <a:rPr spc="45" dirty="0"/>
              <a:t> </a:t>
            </a:r>
            <a:r>
              <a:rPr spc="170" dirty="0"/>
              <a:t>Lifecycle</a:t>
            </a:r>
          </a:p>
        </p:txBody>
      </p:sp>
      <p:sp>
        <p:nvSpPr>
          <p:cNvPr id="3" name="object 3"/>
          <p:cNvSpPr/>
          <p:nvPr/>
        </p:nvSpPr>
        <p:spPr>
          <a:xfrm>
            <a:off x="1487424" y="1257300"/>
            <a:ext cx="9187180" cy="5320665"/>
          </a:xfrm>
          <a:custGeom>
            <a:avLst/>
            <a:gdLst/>
            <a:ahLst/>
            <a:cxnLst/>
            <a:rect l="l" t="t" r="r" b="b"/>
            <a:pathLst>
              <a:path w="9187180" h="5320665">
                <a:moveTo>
                  <a:pt x="6526530" y="0"/>
                </a:moveTo>
                <a:lnTo>
                  <a:pt x="6526530" y="1330071"/>
                </a:lnTo>
                <a:lnTo>
                  <a:pt x="0" y="1330071"/>
                </a:lnTo>
                <a:lnTo>
                  <a:pt x="0" y="3990213"/>
                </a:lnTo>
                <a:lnTo>
                  <a:pt x="6526530" y="3990213"/>
                </a:lnTo>
                <a:lnTo>
                  <a:pt x="6526530" y="5320284"/>
                </a:lnTo>
                <a:lnTo>
                  <a:pt x="9186672" y="2660154"/>
                </a:lnTo>
                <a:lnTo>
                  <a:pt x="6526530" y="0"/>
                </a:lnTo>
                <a:close/>
              </a:path>
            </a:pathLst>
          </a:custGeom>
          <a:solidFill>
            <a:srgbClr val="CDDF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1990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1731010" y="0"/>
                </a:moveTo>
                <a:lnTo>
                  <a:pt x="346202" y="0"/>
                </a:lnTo>
                <a:lnTo>
                  <a:pt x="299225" y="3160"/>
                </a:lnTo>
                <a:lnTo>
                  <a:pt x="254169" y="12366"/>
                </a:lnTo>
                <a:lnTo>
                  <a:pt x="211446" y="27204"/>
                </a:lnTo>
                <a:lnTo>
                  <a:pt x="171468" y="47264"/>
                </a:lnTo>
                <a:lnTo>
                  <a:pt x="134649" y="72132"/>
                </a:lnTo>
                <a:lnTo>
                  <a:pt x="101401" y="101396"/>
                </a:lnTo>
                <a:lnTo>
                  <a:pt x="72136" y="134644"/>
                </a:lnTo>
                <a:lnTo>
                  <a:pt x="47267" y="171463"/>
                </a:lnTo>
                <a:lnTo>
                  <a:pt x="27206" y="211440"/>
                </a:lnTo>
                <a:lnTo>
                  <a:pt x="12366" y="254164"/>
                </a:lnTo>
                <a:lnTo>
                  <a:pt x="3160" y="299222"/>
                </a:lnTo>
                <a:lnTo>
                  <a:pt x="0" y="346201"/>
                </a:lnTo>
                <a:lnTo>
                  <a:pt x="0" y="1781289"/>
                </a:lnTo>
                <a:lnTo>
                  <a:pt x="3160" y="1828269"/>
                </a:lnTo>
                <a:lnTo>
                  <a:pt x="12366" y="1873327"/>
                </a:lnTo>
                <a:lnTo>
                  <a:pt x="27206" y="1916052"/>
                </a:lnTo>
                <a:lnTo>
                  <a:pt x="47267" y="1956031"/>
                </a:lnTo>
                <a:lnTo>
                  <a:pt x="72136" y="1992851"/>
                </a:lnTo>
                <a:lnTo>
                  <a:pt x="101401" y="2026100"/>
                </a:lnTo>
                <a:lnTo>
                  <a:pt x="134649" y="2055366"/>
                </a:lnTo>
                <a:lnTo>
                  <a:pt x="171468" y="2080236"/>
                </a:lnTo>
                <a:lnTo>
                  <a:pt x="211446" y="2100297"/>
                </a:lnTo>
                <a:lnTo>
                  <a:pt x="254169" y="2115137"/>
                </a:lnTo>
                <a:lnTo>
                  <a:pt x="299225" y="2124343"/>
                </a:lnTo>
                <a:lnTo>
                  <a:pt x="346202" y="2127504"/>
                </a:lnTo>
                <a:lnTo>
                  <a:pt x="1731010" y="2127504"/>
                </a:lnTo>
                <a:lnTo>
                  <a:pt x="1777986" y="2124343"/>
                </a:lnTo>
                <a:lnTo>
                  <a:pt x="1823042" y="2115137"/>
                </a:lnTo>
                <a:lnTo>
                  <a:pt x="1865765" y="2100297"/>
                </a:lnTo>
                <a:lnTo>
                  <a:pt x="1905743" y="2080236"/>
                </a:lnTo>
                <a:lnTo>
                  <a:pt x="1942562" y="2055366"/>
                </a:lnTo>
                <a:lnTo>
                  <a:pt x="1975810" y="2026100"/>
                </a:lnTo>
                <a:lnTo>
                  <a:pt x="2005075" y="1992851"/>
                </a:lnTo>
                <a:lnTo>
                  <a:pt x="2029944" y="1956031"/>
                </a:lnTo>
                <a:lnTo>
                  <a:pt x="2050005" y="1916052"/>
                </a:lnTo>
                <a:lnTo>
                  <a:pt x="2064845" y="1873327"/>
                </a:lnTo>
                <a:lnTo>
                  <a:pt x="2074051" y="1828269"/>
                </a:lnTo>
                <a:lnTo>
                  <a:pt x="2077212" y="1781289"/>
                </a:lnTo>
                <a:lnTo>
                  <a:pt x="2077212" y="346201"/>
                </a:lnTo>
                <a:lnTo>
                  <a:pt x="2074051" y="299222"/>
                </a:lnTo>
                <a:lnTo>
                  <a:pt x="2064845" y="254164"/>
                </a:lnTo>
                <a:lnTo>
                  <a:pt x="2050005" y="211440"/>
                </a:lnTo>
                <a:lnTo>
                  <a:pt x="2029944" y="171463"/>
                </a:lnTo>
                <a:lnTo>
                  <a:pt x="2005075" y="134644"/>
                </a:lnTo>
                <a:lnTo>
                  <a:pt x="1975810" y="101396"/>
                </a:lnTo>
                <a:lnTo>
                  <a:pt x="1942562" y="72132"/>
                </a:lnTo>
                <a:lnTo>
                  <a:pt x="1905743" y="47264"/>
                </a:lnTo>
                <a:lnTo>
                  <a:pt x="1865765" y="27204"/>
                </a:lnTo>
                <a:lnTo>
                  <a:pt x="1823042" y="12366"/>
                </a:lnTo>
                <a:lnTo>
                  <a:pt x="1777986" y="3160"/>
                </a:lnTo>
                <a:lnTo>
                  <a:pt x="173101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1990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0" y="346201"/>
                </a:moveTo>
                <a:lnTo>
                  <a:pt x="3160" y="299222"/>
                </a:lnTo>
                <a:lnTo>
                  <a:pt x="12366" y="254164"/>
                </a:lnTo>
                <a:lnTo>
                  <a:pt x="27206" y="211440"/>
                </a:lnTo>
                <a:lnTo>
                  <a:pt x="47267" y="171463"/>
                </a:lnTo>
                <a:lnTo>
                  <a:pt x="72136" y="134644"/>
                </a:lnTo>
                <a:lnTo>
                  <a:pt x="101401" y="101396"/>
                </a:lnTo>
                <a:lnTo>
                  <a:pt x="134649" y="72132"/>
                </a:lnTo>
                <a:lnTo>
                  <a:pt x="171468" y="47264"/>
                </a:lnTo>
                <a:lnTo>
                  <a:pt x="211446" y="27204"/>
                </a:lnTo>
                <a:lnTo>
                  <a:pt x="254169" y="12366"/>
                </a:lnTo>
                <a:lnTo>
                  <a:pt x="299225" y="3160"/>
                </a:lnTo>
                <a:lnTo>
                  <a:pt x="346202" y="0"/>
                </a:lnTo>
                <a:lnTo>
                  <a:pt x="1731010" y="0"/>
                </a:lnTo>
                <a:lnTo>
                  <a:pt x="1777986" y="3160"/>
                </a:lnTo>
                <a:lnTo>
                  <a:pt x="1823042" y="12366"/>
                </a:lnTo>
                <a:lnTo>
                  <a:pt x="1865765" y="27204"/>
                </a:lnTo>
                <a:lnTo>
                  <a:pt x="1905743" y="47264"/>
                </a:lnTo>
                <a:lnTo>
                  <a:pt x="1942562" y="72132"/>
                </a:lnTo>
                <a:lnTo>
                  <a:pt x="1975810" y="101396"/>
                </a:lnTo>
                <a:lnTo>
                  <a:pt x="2005075" y="134644"/>
                </a:lnTo>
                <a:lnTo>
                  <a:pt x="2029944" y="171463"/>
                </a:lnTo>
                <a:lnTo>
                  <a:pt x="2050005" y="211440"/>
                </a:lnTo>
                <a:lnTo>
                  <a:pt x="2064845" y="254164"/>
                </a:lnTo>
                <a:lnTo>
                  <a:pt x="2074051" y="299222"/>
                </a:lnTo>
                <a:lnTo>
                  <a:pt x="2077212" y="346201"/>
                </a:lnTo>
                <a:lnTo>
                  <a:pt x="2077212" y="1781289"/>
                </a:lnTo>
                <a:lnTo>
                  <a:pt x="2074051" y="1828269"/>
                </a:lnTo>
                <a:lnTo>
                  <a:pt x="2064845" y="1873327"/>
                </a:lnTo>
                <a:lnTo>
                  <a:pt x="2050005" y="1916052"/>
                </a:lnTo>
                <a:lnTo>
                  <a:pt x="2029944" y="1956031"/>
                </a:lnTo>
                <a:lnTo>
                  <a:pt x="2005075" y="1992851"/>
                </a:lnTo>
                <a:lnTo>
                  <a:pt x="1975810" y="2026100"/>
                </a:lnTo>
                <a:lnTo>
                  <a:pt x="1942562" y="2055366"/>
                </a:lnTo>
                <a:lnTo>
                  <a:pt x="1905743" y="2080236"/>
                </a:lnTo>
                <a:lnTo>
                  <a:pt x="1865765" y="2100297"/>
                </a:lnTo>
                <a:lnTo>
                  <a:pt x="1823042" y="2115137"/>
                </a:lnTo>
                <a:lnTo>
                  <a:pt x="1777986" y="2124343"/>
                </a:lnTo>
                <a:lnTo>
                  <a:pt x="1731010" y="2127504"/>
                </a:lnTo>
                <a:lnTo>
                  <a:pt x="346202" y="2127504"/>
                </a:lnTo>
                <a:lnTo>
                  <a:pt x="299225" y="2124343"/>
                </a:lnTo>
                <a:lnTo>
                  <a:pt x="254169" y="2115137"/>
                </a:lnTo>
                <a:lnTo>
                  <a:pt x="211446" y="2100297"/>
                </a:lnTo>
                <a:lnTo>
                  <a:pt x="171468" y="2080236"/>
                </a:lnTo>
                <a:lnTo>
                  <a:pt x="134649" y="2055366"/>
                </a:lnTo>
                <a:lnTo>
                  <a:pt x="101401" y="2026100"/>
                </a:lnTo>
                <a:lnTo>
                  <a:pt x="72136" y="1992851"/>
                </a:lnTo>
                <a:lnTo>
                  <a:pt x="47267" y="1956031"/>
                </a:lnTo>
                <a:lnTo>
                  <a:pt x="27206" y="1916052"/>
                </a:lnTo>
                <a:lnTo>
                  <a:pt x="12366" y="1873327"/>
                </a:lnTo>
                <a:lnTo>
                  <a:pt x="3160" y="1828269"/>
                </a:lnTo>
                <a:lnTo>
                  <a:pt x="0" y="1781289"/>
                </a:lnTo>
                <a:lnTo>
                  <a:pt x="0" y="3462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72917" y="3637788"/>
            <a:ext cx="12922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62833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1731010" y="0"/>
                </a:moveTo>
                <a:lnTo>
                  <a:pt x="346202" y="0"/>
                </a:lnTo>
                <a:lnTo>
                  <a:pt x="299225" y="3160"/>
                </a:lnTo>
                <a:lnTo>
                  <a:pt x="254169" y="12366"/>
                </a:lnTo>
                <a:lnTo>
                  <a:pt x="211446" y="27204"/>
                </a:lnTo>
                <a:lnTo>
                  <a:pt x="171468" y="47264"/>
                </a:lnTo>
                <a:lnTo>
                  <a:pt x="134649" y="72132"/>
                </a:lnTo>
                <a:lnTo>
                  <a:pt x="101401" y="101396"/>
                </a:lnTo>
                <a:lnTo>
                  <a:pt x="72136" y="134644"/>
                </a:lnTo>
                <a:lnTo>
                  <a:pt x="47267" y="171463"/>
                </a:lnTo>
                <a:lnTo>
                  <a:pt x="27206" y="211440"/>
                </a:lnTo>
                <a:lnTo>
                  <a:pt x="12366" y="254164"/>
                </a:lnTo>
                <a:lnTo>
                  <a:pt x="3160" y="299222"/>
                </a:lnTo>
                <a:lnTo>
                  <a:pt x="0" y="346201"/>
                </a:lnTo>
                <a:lnTo>
                  <a:pt x="0" y="1781289"/>
                </a:lnTo>
                <a:lnTo>
                  <a:pt x="3160" y="1828269"/>
                </a:lnTo>
                <a:lnTo>
                  <a:pt x="12366" y="1873327"/>
                </a:lnTo>
                <a:lnTo>
                  <a:pt x="27206" y="1916052"/>
                </a:lnTo>
                <a:lnTo>
                  <a:pt x="47267" y="1956031"/>
                </a:lnTo>
                <a:lnTo>
                  <a:pt x="72136" y="1992851"/>
                </a:lnTo>
                <a:lnTo>
                  <a:pt x="101401" y="2026100"/>
                </a:lnTo>
                <a:lnTo>
                  <a:pt x="134649" y="2055366"/>
                </a:lnTo>
                <a:lnTo>
                  <a:pt x="171468" y="2080236"/>
                </a:lnTo>
                <a:lnTo>
                  <a:pt x="211446" y="2100297"/>
                </a:lnTo>
                <a:lnTo>
                  <a:pt x="254169" y="2115137"/>
                </a:lnTo>
                <a:lnTo>
                  <a:pt x="299225" y="2124343"/>
                </a:lnTo>
                <a:lnTo>
                  <a:pt x="346202" y="2127504"/>
                </a:lnTo>
                <a:lnTo>
                  <a:pt x="1731010" y="2127504"/>
                </a:lnTo>
                <a:lnTo>
                  <a:pt x="1777986" y="2124343"/>
                </a:lnTo>
                <a:lnTo>
                  <a:pt x="1823042" y="2115137"/>
                </a:lnTo>
                <a:lnTo>
                  <a:pt x="1865765" y="2100297"/>
                </a:lnTo>
                <a:lnTo>
                  <a:pt x="1905743" y="2080236"/>
                </a:lnTo>
                <a:lnTo>
                  <a:pt x="1942562" y="2055366"/>
                </a:lnTo>
                <a:lnTo>
                  <a:pt x="1975810" y="2026100"/>
                </a:lnTo>
                <a:lnTo>
                  <a:pt x="2005075" y="1992851"/>
                </a:lnTo>
                <a:lnTo>
                  <a:pt x="2029944" y="1956031"/>
                </a:lnTo>
                <a:lnTo>
                  <a:pt x="2050005" y="1916052"/>
                </a:lnTo>
                <a:lnTo>
                  <a:pt x="2064845" y="1873327"/>
                </a:lnTo>
                <a:lnTo>
                  <a:pt x="2074051" y="1828269"/>
                </a:lnTo>
                <a:lnTo>
                  <a:pt x="2077212" y="1781289"/>
                </a:lnTo>
                <a:lnTo>
                  <a:pt x="2077212" y="346201"/>
                </a:lnTo>
                <a:lnTo>
                  <a:pt x="2074051" y="299222"/>
                </a:lnTo>
                <a:lnTo>
                  <a:pt x="2064845" y="254164"/>
                </a:lnTo>
                <a:lnTo>
                  <a:pt x="2050005" y="211440"/>
                </a:lnTo>
                <a:lnTo>
                  <a:pt x="2029944" y="171463"/>
                </a:lnTo>
                <a:lnTo>
                  <a:pt x="2005075" y="134644"/>
                </a:lnTo>
                <a:lnTo>
                  <a:pt x="1975810" y="101396"/>
                </a:lnTo>
                <a:lnTo>
                  <a:pt x="1942562" y="72132"/>
                </a:lnTo>
                <a:lnTo>
                  <a:pt x="1905743" y="47264"/>
                </a:lnTo>
                <a:lnTo>
                  <a:pt x="1865765" y="27204"/>
                </a:lnTo>
                <a:lnTo>
                  <a:pt x="1823042" y="12366"/>
                </a:lnTo>
                <a:lnTo>
                  <a:pt x="1777986" y="3160"/>
                </a:lnTo>
                <a:lnTo>
                  <a:pt x="1731010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62833" y="2853702"/>
            <a:ext cx="2077720" cy="2127885"/>
          </a:xfrm>
          <a:custGeom>
            <a:avLst/>
            <a:gdLst/>
            <a:ahLst/>
            <a:cxnLst/>
            <a:rect l="l" t="t" r="r" b="b"/>
            <a:pathLst>
              <a:path w="2077720" h="2127885">
                <a:moveTo>
                  <a:pt x="0" y="346201"/>
                </a:moveTo>
                <a:lnTo>
                  <a:pt x="3160" y="299222"/>
                </a:lnTo>
                <a:lnTo>
                  <a:pt x="12366" y="254164"/>
                </a:lnTo>
                <a:lnTo>
                  <a:pt x="27206" y="211440"/>
                </a:lnTo>
                <a:lnTo>
                  <a:pt x="47267" y="171463"/>
                </a:lnTo>
                <a:lnTo>
                  <a:pt x="72136" y="134644"/>
                </a:lnTo>
                <a:lnTo>
                  <a:pt x="101401" y="101396"/>
                </a:lnTo>
                <a:lnTo>
                  <a:pt x="134649" y="72132"/>
                </a:lnTo>
                <a:lnTo>
                  <a:pt x="171468" y="47264"/>
                </a:lnTo>
                <a:lnTo>
                  <a:pt x="211446" y="27204"/>
                </a:lnTo>
                <a:lnTo>
                  <a:pt x="254169" y="12366"/>
                </a:lnTo>
                <a:lnTo>
                  <a:pt x="299225" y="3160"/>
                </a:lnTo>
                <a:lnTo>
                  <a:pt x="346202" y="0"/>
                </a:lnTo>
                <a:lnTo>
                  <a:pt x="1731010" y="0"/>
                </a:lnTo>
                <a:lnTo>
                  <a:pt x="1777986" y="3160"/>
                </a:lnTo>
                <a:lnTo>
                  <a:pt x="1823042" y="12366"/>
                </a:lnTo>
                <a:lnTo>
                  <a:pt x="1865765" y="27204"/>
                </a:lnTo>
                <a:lnTo>
                  <a:pt x="1905743" y="47264"/>
                </a:lnTo>
                <a:lnTo>
                  <a:pt x="1942562" y="72132"/>
                </a:lnTo>
                <a:lnTo>
                  <a:pt x="1975810" y="101396"/>
                </a:lnTo>
                <a:lnTo>
                  <a:pt x="2005075" y="134644"/>
                </a:lnTo>
                <a:lnTo>
                  <a:pt x="2029944" y="171463"/>
                </a:lnTo>
                <a:lnTo>
                  <a:pt x="2050005" y="211440"/>
                </a:lnTo>
                <a:lnTo>
                  <a:pt x="2064845" y="254164"/>
                </a:lnTo>
                <a:lnTo>
                  <a:pt x="2074051" y="299222"/>
                </a:lnTo>
                <a:lnTo>
                  <a:pt x="2077212" y="346201"/>
                </a:lnTo>
                <a:lnTo>
                  <a:pt x="2077212" y="1781289"/>
                </a:lnTo>
                <a:lnTo>
                  <a:pt x="2074051" y="1828269"/>
                </a:lnTo>
                <a:lnTo>
                  <a:pt x="2064845" y="1873327"/>
                </a:lnTo>
                <a:lnTo>
                  <a:pt x="2050005" y="1916052"/>
                </a:lnTo>
                <a:lnTo>
                  <a:pt x="2029944" y="1956031"/>
                </a:lnTo>
                <a:lnTo>
                  <a:pt x="2005075" y="1992851"/>
                </a:lnTo>
                <a:lnTo>
                  <a:pt x="1975810" y="2026100"/>
                </a:lnTo>
                <a:lnTo>
                  <a:pt x="1942562" y="2055366"/>
                </a:lnTo>
                <a:lnTo>
                  <a:pt x="1905743" y="2080236"/>
                </a:lnTo>
                <a:lnTo>
                  <a:pt x="1865765" y="2100297"/>
                </a:lnTo>
                <a:lnTo>
                  <a:pt x="1823042" y="2115137"/>
                </a:lnTo>
                <a:lnTo>
                  <a:pt x="1777986" y="2124343"/>
                </a:lnTo>
                <a:lnTo>
                  <a:pt x="1731010" y="2127504"/>
                </a:lnTo>
                <a:lnTo>
                  <a:pt x="346202" y="2127504"/>
                </a:lnTo>
                <a:lnTo>
                  <a:pt x="299225" y="2124343"/>
                </a:lnTo>
                <a:lnTo>
                  <a:pt x="254169" y="2115137"/>
                </a:lnTo>
                <a:lnTo>
                  <a:pt x="211446" y="2100297"/>
                </a:lnTo>
                <a:lnTo>
                  <a:pt x="171468" y="2080236"/>
                </a:lnTo>
                <a:lnTo>
                  <a:pt x="134649" y="2055366"/>
                </a:lnTo>
                <a:lnTo>
                  <a:pt x="101401" y="2026100"/>
                </a:lnTo>
                <a:lnTo>
                  <a:pt x="72136" y="1992851"/>
                </a:lnTo>
                <a:lnTo>
                  <a:pt x="47267" y="1956031"/>
                </a:lnTo>
                <a:lnTo>
                  <a:pt x="27206" y="1916052"/>
                </a:lnTo>
                <a:lnTo>
                  <a:pt x="12366" y="1873327"/>
                </a:lnTo>
                <a:lnTo>
                  <a:pt x="3160" y="1828269"/>
                </a:lnTo>
                <a:lnTo>
                  <a:pt x="0" y="1781289"/>
                </a:lnTo>
                <a:lnTo>
                  <a:pt x="0" y="346201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95726" y="3637788"/>
            <a:ext cx="14084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3678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3678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94147" y="3020567"/>
            <a:ext cx="1572260" cy="171703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ctr">
              <a:lnSpc>
                <a:spcPts val="3240"/>
              </a:lnSpc>
              <a:spcBef>
                <a:spcPts val="505"/>
              </a:spcBef>
            </a:pP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Create  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and  </a:t>
            </a:r>
            <a:r>
              <a:rPr sz="3000" dirty="0">
                <a:solidFill>
                  <a:srgbClr val="FFFFFF"/>
                </a:solidFill>
                <a:latin typeface="Verdana"/>
                <a:cs typeface="Verdana"/>
              </a:rPr>
              <a:t>render  </a:t>
            </a:r>
            <a:r>
              <a:rPr sz="3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3000" spc="45" dirty="0">
                <a:solidFill>
                  <a:srgbClr val="FFFFFF"/>
                </a:solidFill>
                <a:latin typeface="Verdana"/>
                <a:cs typeface="Verdana"/>
              </a:rPr>
              <a:t>ild</a:t>
            </a:r>
            <a:r>
              <a:rPr sz="3000" spc="-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224521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24521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453541" y="3432047"/>
            <a:ext cx="1616710" cy="8940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indent="57785">
              <a:lnSpc>
                <a:spcPts val="3240"/>
              </a:lnSpc>
              <a:spcBef>
                <a:spcPts val="505"/>
              </a:spcBef>
            </a:pPr>
            <a:r>
              <a:rPr sz="3000" spc="30" dirty="0">
                <a:solidFill>
                  <a:srgbClr val="FFFFFF"/>
                </a:solidFill>
                <a:latin typeface="Verdana"/>
                <a:cs typeface="Verdana"/>
              </a:rPr>
              <a:t>Process  </a:t>
            </a:r>
            <a:r>
              <a:rPr sz="3000" spc="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000" spc="-40" dirty="0">
                <a:solidFill>
                  <a:srgbClr val="FFFFFF"/>
                </a:solidFill>
                <a:latin typeface="Verdana"/>
                <a:cs typeface="Verdana"/>
              </a:rPr>
              <a:t>ha</a:t>
            </a:r>
            <a:r>
              <a:rPr sz="300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000" spc="5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3000" spc="-2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05366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1729727" y="0"/>
                </a:moveTo>
                <a:lnTo>
                  <a:pt x="345960" y="0"/>
                </a:lnTo>
                <a:lnTo>
                  <a:pt x="299015" y="3158"/>
                </a:lnTo>
                <a:lnTo>
                  <a:pt x="253989" y="12357"/>
                </a:lnTo>
                <a:lnTo>
                  <a:pt x="211296" y="27186"/>
                </a:lnTo>
                <a:lnTo>
                  <a:pt x="171346" y="47233"/>
                </a:lnTo>
                <a:lnTo>
                  <a:pt x="134553" y="72084"/>
                </a:lnTo>
                <a:lnTo>
                  <a:pt x="101328" y="101328"/>
                </a:lnTo>
                <a:lnTo>
                  <a:pt x="72084" y="134553"/>
                </a:lnTo>
                <a:lnTo>
                  <a:pt x="47233" y="171346"/>
                </a:lnTo>
                <a:lnTo>
                  <a:pt x="27186" y="211296"/>
                </a:lnTo>
                <a:lnTo>
                  <a:pt x="12357" y="253989"/>
                </a:lnTo>
                <a:lnTo>
                  <a:pt x="3158" y="299015"/>
                </a:lnTo>
                <a:lnTo>
                  <a:pt x="0" y="345960"/>
                </a:lnTo>
                <a:lnTo>
                  <a:pt x="0" y="1781555"/>
                </a:lnTo>
                <a:lnTo>
                  <a:pt x="3158" y="1828498"/>
                </a:lnTo>
                <a:lnTo>
                  <a:pt x="12357" y="1873521"/>
                </a:lnTo>
                <a:lnTo>
                  <a:pt x="27186" y="1916213"/>
                </a:lnTo>
                <a:lnTo>
                  <a:pt x="47233" y="1956161"/>
                </a:lnTo>
                <a:lnTo>
                  <a:pt x="72084" y="1992953"/>
                </a:lnTo>
                <a:lnTo>
                  <a:pt x="101328" y="2026177"/>
                </a:lnTo>
                <a:lnTo>
                  <a:pt x="134553" y="2055420"/>
                </a:lnTo>
                <a:lnTo>
                  <a:pt x="171346" y="2080271"/>
                </a:lnTo>
                <a:lnTo>
                  <a:pt x="211296" y="2100317"/>
                </a:lnTo>
                <a:lnTo>
                  <a:pt x="253989" y="2115146"/>
                </a:lnTo>
                <a:lnTo>
                  <a:pt x="299015" y="2124345"/>
                </a:lnTo>
                <a:lnTo>
                  <a:pt x="345960" y="2127504"/>
                </a:lnTo>
                <a:lnTo>
                  <a:pt x="1729727" y="2127504"/>
                </a:lnTo>
                <a:lnTo>
                  <a:pt x="1776672" y="2124345"/>
                </a:lnTo>
                <a:lnTo>
                  <a:pt x="1821698" y="2115146"/>
                </a:lnTo>
                <a:lnTo>
                  <a:pt x="1864391" y="2100317"/>
                </a:lnTo>
                <a:lnTo>
                  <a:pt x="1904341" y="2080271"/>
                </a:lnTo>
                <a:lnTo>
                  <a:pt x="1941134" y="2055420"/>
                </a:lnTo>
                <a:lnTo>
                  <a:pt x="1974359" y="2026177"/>
                </a:lnTo>
                <a:lnTo>
                  <a:pt x="2003603" y="1992953"/>
                </a:lnTo>
                <a:lnTo>
                  <a:pt x="2028454" y="1956161"/>
                </a:lnTo>
                <a:lnTo>
                  <a:pt x="2048501" y="1916213"/>
                </a:lnTo>
                <a:lnTo>
                  <a:pt x="2063330" y="1873521"/>
                </a:lnTo>
                <a:lnTo>
                  <a:pt x="2072529" y="1828498"/>
                </a:lnTo>
                <a:lnTo>
                  <a:pt x="2075688" y="1781555"/>
                </a:lnTo>
                <a:lnTo>
                  <a:pt x="2075688" y="345960"/>
                </a:lnTo>
                <a:lnTo>
                  <a:pt x="2072529" y="299015"/>
                </a:lnTo>
                <a:lnTo>
                  <a:pt x="2063330" y="253989"/>
                </a:lnTo>
                <a:lnTo>
                  <a:pt x="2048501" y="211296"/>
                </a:lnTo>
                <a:lnTo>
                  <a:pt x="2028454" y="171346"/>
                </a:lnTo>
                <a:lnTo>
                  <a:pt x="2003603" y="134553"/>
                </a:lnTo>
                <a:lnTo>
                  <a:pt x="1974359" y="101328"/>
                </a:lnTo>
                <a:lnTo>
                  <a:pt x="1941134" y="72084"/>
                </a:lnTo>
                <a:lnTo>
                  <a:pt x="1904341" y="47233"/>
                </a:lnTo>
                <a:lnTo>
                  <a:pt x="1864391" y="27186"/>
                </a:lnTo>
                <a:lnTo>
                  <a:pt x="1821698" y="12357"/>
                </a:lnTo>
                <a:lnTo>
                  <a:pt x="1776672" y="3158"/>
                </a:lnTo>
                <a:lnTo>
                  <a:pt x="1729727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405366" y="2853689"/>
            <a:ext cx="2075814" cy="2127885"/>
          </a:xfrm>
          <a:custGeom>
            <a:avLst/>
            <a:gdLst/>
            <a:ahLst/>
            <a:cxnLst/>
            <a:rect l="l" t="t" r="r" b="b"/>
            <a:pathLst>
              <a:path w="2075815" h="2127885">
                <a:moveTo>
                  <a:pt x="0" y="345960"/>
                </a:moveTo>
                <a:lnTo>
                  <a:pt x="3158" y="299015"/>
                </a:lnTo>
                <a:lnTo>
                  <a:pt x="12357" y="253989"/>
                </a:lnTo>
                <a:lnTo>
                  <a:pt x="27186" y="211296"/>
                </a:lnTo>
                <a:lnTo>
                  <a:pt x="47233" y="171346"/>
                </a:lnTo>
                <a:lnTo>
                  <a:pt x="72084" y="134553"/>
                </a:lnTo>
                <a:lnTo>
                  <a:pt x="101328" y="101328"/>
                </a:lnTo>
                <a:lnTo>
                  <a:pt x="134553" y="72084"/>
                </a:lnTo>
                <a:lnTo>
                  <a:pt x="171346" y="47233"/>
                </a:lnTo>
                <a:lnTo>
                  <a:pt x="211296" y="27186"/>
                </a:lnTo>
                <a:lnTo>
                  <a:pt x="253989" y="12357"/>
                </a:lnTo>
                <a:lnTo>
                  <a:pt x="299015" y="3158"/>
                </a:lnTo>
                <a:lnTo>
                  <a:pt x="345960" y="0"/>
                </a:lnTo>
                <a:lnTo>
                  <a:pt x="1729727" y="0"/>
                </a:lnTo>
                <a:lnTo>
                  <a:pt x="1776672" y="3158"/>
                </a:lnTo>
                <a:lnTo>
                  <a:pt x="1821698" y="12357"/>
                </a:lnTo>
                <a:lnTo>
                  <a:pt x="1864391" y="27186"/>
                </a:lnTo>
                <a:lnTo>
                  <a:pt x="1904341" y="47233"/>
                </a:lnTo>
                <a:lnTo>
                  <a:pt x="1941134" y="72084"/>
                </a:lnTo>
                <a:lnTo>
                  <a:pt x="1974359" y="101328"/>
                </a:lnTo>
                <a:lnTo>
                  <a:pt x="2003603" y="134553"/>
                </a:lnTo>
                <a:lnTo>
                  <a:pt x="2028454" y="171346"/>
                </a:lnTo>
                <a:lnTo>
                  <a:pt x="2048501" y="211296"/>
                </a:lnTo>
                <a:lnTo>
                  <a:pt x="2063330" y="253989"/>
                </a:lnTo>
                <a:lnTo>
                  <a:pt x="2072529" y="299015"/>
                </a:lnTo>
                <a:lnTo>
                  <a:pt x="2075688" y="345960"/>
                </a:lnTo>
                <a:lnTo>
                  <a:pt x="2075688" y="1781555"/>
                </a:lnTo>
                <a:lnTo>
                  <a:pt x="2072529" y="1828498"/>
                </a:lnTo>
                <a:lnTo>
                  <a:pt x="2063330" y="1873521"/>
                </a:lnTo>
                <a:lnTo>
                  <a:pt x="2048501" y="1916213"/>
                </a:lnTo>
                <a:lnTo>
                  <a:pt x="2028454" y="1956161"/>
                </a:lnTo>
                <a:lnTo>
                  <a:pt x="2003603" y="1992953"/>
                </a:lnTo>
                <a:lnTo>
                  <a:pt x="1974359" y="2026177"/>
                </a:lnTo>
                <a:lnTo>
                  <a:pt x="1941134" y="2055420"/>
                </a:lnTo>
                <a:lnTo>
                  <a:pt x="1904341" y="2080271"/>
                </a:lnTo>
                <a:lnTo>
                  <a:pt x="1864391" y="2100317"/>
                </a:lnTo>
                <a:lnTo>
                  <a:pt x="1821698" y="2115146"/>
                </a:lnTo>
                <a:lnTo>
                  <a:pt x="1776672" y="2124345"/>
                </a:lnTo>
                <a:lnTo>
                  <a:pt x="1729727" y="2127504"/>
                </a:lnTo>
                <a:lnTo>
                  <a:pt x="345960" y="2127504"/>
                </a:lnTo>
                <a:lnTo>
                  <a:pt x="299015" y="2124345"/>
                </a:lnTo>
                <a:lnTo>
                  <a:pt x="253989" y="2115146"/>
                </a:lnTo>
                <a:lnTo>
                  <a:pt x="211296" y="2100317"/>
                </a:lnTo>
                <a:lnTo>
                  <a:pt x="171346" y="2080271"/>
                </a:lnTo>
                <a:lnTo>
                  <a:pt x="134553" y="2055420"/>
                </a:lnTo>
                <a:lnTo>
                  <a:pt x="101328" y="2026177"/>
                </a:lnTo>
                <a:lnTo>
                  <a:pt x="72084" y="1992953"/>
                </a:lnTo>
                <a:lnTo>
                  <a:pt x="47233" y="1956161"/>
                </a:lnTo>
                <a:lnTo>
                  <a:pt x="27186" y="1916213"/>
                </a:lnTo>
                <a:lnTo>
                  <a:pt x="12357" y="1873521"/>
                </a:lnTo>
                <a:lnTo>
                  <a:pt x="3158" y="1828498"/>
                </a:lnTo>
                <a:lnTo>
                  <a:pt x="0" y="1781555"/>
                </a:lnTo>
                <a:lnTo>
                  <a:pt x="0" y="345960"/>
                </a:lnTo>
                <a:close/>
              </a:path>
            </a:pathLst>
          </a:custGeom>
          <a:ln w="2590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684549" y="3637788"/>
            <a:ext cx="1516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3000" spc="2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000" spc="-9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000" spc="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000" spc="-5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000" spc="6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3000" spc="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30440" y="1655064"/>
            <a:ext cx="1865376" cy="1235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2199" y="1696973"/>
            <a:ext cx="1069340" cy="1112520"/>
          </a:xfrm>
          <a:custGeom>
            <a:avLst/>
            <a:gdLst/>
            <a:ahLst/>
            <a:cxnLst/>
            <a:rect l="l" t="t" r="r" b="b"/>
            <a:pathLst>
              <a:path w="1069340" h="1112520">
                <a:moveTo>
                  <a:pt x="556259" y="834390"/>
                </a:moveTo>
                <a:lnTo>
                  <a:pt x="0" y="834390"/>
                </a:lnTo>
                <a:lnTo>
                  <a:pt x="256755" y="1112520"/>
                </a:lnTo>
                <a:lnTo>
                  <a:pt x="556259" y="834390"/>
                </a:lnTo>
                <a:close/>
              </a:path>
              <a:path w="1069340" h="1112520">
                <a:moveTo>
                  <a:pt x="1068857" y="0"/>
                </a:moveTo>
                <a:lnTo>
                  <a:pt x="790727" y="0"/>
                </a:lnTo>
                <a:lnTo>
                  <a:pt x="752577" y="1773"/>
                </a:lnTo>
                <a:lnTo>
                  <a:pt x="677756" y="15705"/>
                </a:lnTo>
                <a:lnTo>
                  <a:pt x="641218" y="27695"/>
                </a:lnTo>
                <a:lnTo>
                  <a:pt x="605349" y="42921"/>
                </a:lnTo>
                <a:lnTo>
                  <a:pt x="570217" y="61298"/>
                </a:lnTo>
                <a:lnTo>
                  <a:pt x="535886" y="82742"/>
                </a:lnTo>
                <a:lnTo>
                  <a:pt x="502423" y="107168"/>
                </a:lnTo>
                <a:lnTo>
                  <a:pt x="469894" y="134491"/>
                </a:lnTo>
                <a:lnTo>
                  <a:pt x="438366" y="164626"/>
                </a:lnTo>
                <a:lnTo>
                  <a:pt x="407904" y="197489"/>
                </a:lnTo>
                <a:lnTo>
                  <a:pt x="378575" y="232995"/>
                </a:lnTo>
                <a:lnTo>
                  <a:pt x="350445" y="271060"/>
                </a:lnTo>
                <a:lnTo>
                  <a:pt x="323580" y="311598"/>
                </a:lnTo>
                <a:lnTo>
                  <a:pt x="298047" y="354525"/>
                </a:lnTo>
                <a:lnTo>
                  <a:pt x="273910" y="399756"/>
                </a:lnTo>
                <a:lnTo>
                  <a:pt x="251237" y="447207"/>
                </a:lnTo>
                <a:lnTo>
                  <a:pt x="230094" y="496792"/>
                </a:lnTo>
                <a:lnTo>
                  <a:pt x="210547" y="548427"/>
                </a:lnTo>
                <a:lnTo>
                  <a:pt x="192662" y="602028"/>
                </a:lnTo>
                <a:lnTo>
                  <a:pt x="176505" y="657509"/>
                </a:lnTo>
                <a:lnTo>
                  <a:pt x="162142" y="714786"/>
                </a:lnTo>
                <a:lnTo>
                  <a:pt x="149640" y="773775"/>
                </a:lnTo>
                <a:lnTo>
                  <a:pt x="139064" y="834390"/>
                </a:lnTo>
                <a:lnTo>
                  <a:pt x="417194" y="834390"/>
                </a:lnTo>
                <a:lnTo>
                  <a:pt x="427770" y="773775"/>
                </a:lnTo>
                <a:lnTo>
                  <a:pt x="440272" y="714786"/>
                </a:lnTo>
                <a:lnTo>
                  <a:pt x="454635" y="657509"/>
                </a:lnTo>
                <a:lnTo>
                  <a:pt x="470792" y="602028"/>
                </a:lnTo>
                <a:lnTo>
                  <a:pt x="488677" y="548427"/>
                </a:lnTo>
                <a:lnTo>
                  <a:pt x="508224" y="496792"/>
                </a:lnTo>
                <a:lnTo>
                  <a:pt x="529367" y="447207"/>
                </a:lnTo>
                <a:lnTo>
                  <a:pt x="552040" y="399756"/>
                </a:lnTo>
                <a:lnTo>
                  <a:pt x="576177" y="354525"/>
                </a:lnTo>
                <a:lnTo>
                  <a:pt x="601710" y="311598"/>
                </a:lnTo>
                <a:lnTo>
                  <a:pt x="628575" y="271060"/>
                </a:lnTo>
                <a:lnTo>
                  <a:pt x="656705" y="232995"/>
                </a:lnTo>
                <a:lnTo>
                  <a:pt x="686034" y="197489"/>
                </a:lnTo>
                <a:lnTo>
                  <a:pt x="716496" y="164626"/>
                </a:lnTo>
                <a:lnTo>
                  <a:pt x="748024" y="134491"/>
                </a:lnTo>
                <a:lnTo>
                  <a:pt x="780553" y="107168"/>
                </a:lnTo>
                <a:lnTo>
                  <a:pt x="814016" y="82742"/>
                </a:lnTo>
                <a:lnTo>
                  <a:pt x="848347" y="61298"/>
                </a:lnTo>
                <a:lnTo>
                  <a:pt x="883479" y="42921"/>
                </a:lnTo>
                <a:lnTo>
                  <a:pt x="919348" y="27695"/>
                </a:lnTo>
                <a:lnTo>
                  <a:pt x="955886" y="15705"/>
                </a:lnTo>
                <a:lnTo>
                  <a:pt x="993028" y="7036"/>
                </a:lnTo>
                <a:lnTo>
                  <a:pt x="1030707" y="1773"/>
                </a:lnTo>
                <a:lnTo>
                  <a:pt x="1068857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21992" y="1696973"/>
            <a:ext cx="812165" cy="1112520"/>
          </a:xfrm>
          <a:custGeom>
            <a:avLst/>
            <a:gdLst/>
            <a:ahLst/>
            <a:cxnLst/>
            <a:rect l="l" t="t" r="r" b="b"/>
            <a:pathLst>
              <a:path w="812165" h="1112520">
                <a:moveTo>
                  <a:pt x="139065" y="0"/>
                </a:moveTo>
                <a:lnTo>
                  <a:pt x="104048" y="1505"/>
                </a:lnTo>
                <a:lnTo>
                  <a:pt x="69151" y="6015"/>
                </a:lnTo>
                <a:lnTo>
                  <a:pt x="34444" y="13517"/>
                </a:lnTo>
                <a:lnTo>
                  <a:pt x="0" y="24002"/>
                </a:lnTo>
                <a:lnTo>
                  <a:pt x="34212" y="37482"/>
                </a:lnTo>
                <a:lnTo>
                  <a:pt x="67655" y="53721"/>
                </a:lnTo>
                <a:lnTo>
                  <a:pt x="132068" y="94142"/>
                </a:lnTo>
                <a:lnTo>
                  <a:pt x="162957" y="118158"/>
                </a:lnTo>
                <a:lnTo>
                  <a:pt x="192912" y="144600"/>
                </a:lnTo>
                <a:lnTo>
                  <a:pt x="221894" y="173384"/>
                </a:lnTo>
                <a:lnTo>
                  <a:pt x="249860" y="204426"/>
                </a:lnTo>
                <a:lnTo>
                  <a:pt x="276771" y="237645"/>
                </a:lnTo>
                <a:lnTo>
                  <a:pt x="302584" y="272955"/>
                </a:lnTo>
                <a:lnTo>
                  <a:pt x="327260" y="310274"/>
                </a:lnTo>
                <a:lnTo>
                  <a:pt x="350758" y="349519"/>
                </a:lnTo>
                <a:lnTo>
                  <a:pt x="373036" y="390605"/>
                </a:lnTo>
                <a:lnTo>
                  <a:pt x="394053" y="433450"/>
                </a:lnTo>
                <a:lnTo>
                  <a:pt x="413769" y="477970"/>
                </a:lnTo>
                <a:lnTo>
                  <a:pt x="432143" y="524082"/>
                </a:lnTo>
                <a:lnTo>
                  <a:pt x="449134" y="571702"/>
                </a:lnTo>
                <a:lnTo>
                  <a:pt x="464701" y="620747"/>
                </a:lnTo>
                <a:lnTo>
                  <a:pt x="478803" y="671134"/>
                </a:lnTo>
                <a:lnTo>
                  <a:pt x="491399" y="722779"/>
                </a:lnTo>
                <a:lnTo>
                  <a:pt x="502448" y="775599"/>
                </a:lnTo>
                <a:lnTo>
                  <a:pt x="511910" y="829510"/>
                </a:lnTo>
                <a:lnTo>
                  <a:pt x="519743" y="884430"/>
                </a:lnTo>
                <a:lnTo>
                  <a:pt x="525906" y="940274"/>
                </a:lnTo>
                <a:lnTo>
                  <a:pt x="530359" y="996959"/>
                </a:lnTo>
                <a:lnTo>
                  <a:pt x="533061" y="1054402"/>
                </a:lnTo>
                <a:lnTo>
                  <a:pt x="533971" y="1112519"/>
                </a:lnTo>
                <a:lnTo>
                  <a:pt x="812101" y="1112519"/>
                </a:lnTo>
                <a:lnTo>
                  <a:pt x="811168" y="1053434"/>
                </a:lnTo>
                <a:lnTo>
                  <a:pt x="808400" y="995151"/>
                </a:lnTo>
                <a:lnTo>
                  <a:pt x="803844" y="937749"/>
                </a:lnTo>
                <a:lnTo>
                  <a:pt x="797546" y="881304"/>
                </a:lnTo>
                <a:lnTo>
                  <a:pt x="789553" y="825893"/>
                </a:lnTo>
                <a:lnTo>
                  <a:pt x="779911" y="771593"/>
                </a:lnTo>
                <a:lnTo>
                  <a:pt x="768667" y="718481"/>
                </a:lnTo>
                <a:lnTo>
                  <a:pt x="755867" y="666633"/>
                </a:lnTo>
                <a:lnTo>
                  <a:pt x="741557" y="616126"/>
                </a:lnTo>
                <a:lnTo>
                  <a:pt x="725785" y="567039"/>
                </a:lnTo>
                <a:lnTo>
                  <a:pt x="708597" y="519446"/>
                </a:lnTo>
                <a:lnTo>
                  <a:pt x="690039" y="473426"/>
                </a:lnTo>
                <a:lnTo>
                  <a:pt x="670158" y="429054"/>
                </a:lnTo>
                <a:lnTo>
                  <a:pt x="649000" y="386409"/>
                </a:lnTo>
                <a:lnTo>
                  <a:pt x="626612" y="345566"/>
                </a:lnTo>
                <a:lnTo>
                  <a:pt x="603041" y="306603"/>
                </a:lnTo>
                <a:lnTo>
                  <a:pt x="578332" y="269597"/>
                </a:lnTo>
                <a:lnTo>
                  <a:pt x="552533" y="234624"/>
                </a:lnTo>
                <a:lnTo>
                  <a:pt x="525690" y="201761"/>
                </a:lnTo>
                <a:lnTo>
                  <a:pt x="497849" y="171086"/>
                </a:lnTo>
                <a:lnTo>
                  <a:pt x="469057" y="142675"/>
                </a:lnTo>
                <a:lnTo>
                  <a:pt x="439361" y="116604"/>
                </a:lnTo>
                <a:lnTo>
                  <a:pt x="408806" y="92952"/>
                </a:lnTo>
                <a:lnTo>
                  <a:pt x="345309" y="53208"/>
                </a:lnTo>
                <a:lnTo>
                  <a:pt x="278939" y="24058"/>
                </a:lnTo>
                <a:lnTo>
                  <a:pt x="210066" y="6117"/>
                </a:lnTo>
                <a:lnTo>
                  <a:pt x="174808" y="1542"/>
                </a:lnTo>
                <a:lnTo>
                  <a:pt x="139065" y="0"/>
                </a:lnTo>
                <a:close/>
              </a:path>
            </a:pathLst>
          </a:custGeom>
          <a:solidFill>
            <a:srgbClr val="7DA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199" y="1696973"/>
            <a:ext cx="1742439" cy="1112520"/>
          </a:xfrm>
          <a:custGeom>
            <a:avLst/>
            <a:gdLst/>
            <a:ahLst/>
            <a:cxnLst/>
            <a:rect l="l" t="t" r="r" b="b"/>
            <a:pathLst>
              <a:path w="1742440" h="1112520">
                <a:moveTo>
                  <a:pt x="929792" y="24002"/>
                </a:moveTo>
                <a:lnTo>
                  <a:pt x="997447" y="53721"/>
                </a:lnTo>
                <a:lnTo>
                  <a:pt x="1061860" y="94142"/>
                </a:lnTo>
                <a:lnTo>
                  <a:pt x="1092749" y="118158"/>
                </a:lnTo>
                <a:lnTo>
                  <a:pt x="1122705" y="144600"/>
                </a:lnTo>
                <a:lnTo>
                  <a:pt x="1151686" y="173384"/>
                </a:lnTo>
                <a:lnTo>
                  <a:pt x="1179652" y="204426"/>
                </a:lnTo>
                <a:lnTo>
                  <a:pt x="1206563" y="237645"/>
                </a:lnTo>
                <a:lnTo>
                  <a:pt x="1232377" y="272955"/>
                </a:lnTo>
                <a:lnTo>
                  <a:pt x="1257053" y="310274"/>
                </a:lnTo>
                <a:lnTo>
                  <a:pt x="1280550" y="349519"/>
                </a:lnTo>
                <a:lnTo>
                  <a:pt x="1302828" y="390605"/>
                </a:lnTo>
                <a:lnTo>
                  <a:pt x="1323846" y="433450"/>
                </a:lnTo>
                <a:lnTo>
                  <a:pt x="1343562" y="477970"/>
                </a:lnTo>
                <a:lnTo>
                  <a:pt x="1361936" y="524082"/>
                </a:lnTo>
                <a:lnTo>
                  <a:pt x="1378927" y="571702"/>
                </a:lnTo>
                <a:lnTo>
                  <a:pt x="1394493" y="620747"/>
                </a:lnTo>
                <a:lnTo>
                  <a:pt x="1408595" y="671134"/>
                </a:lnTo>
                <a:lnTo>
                  <a:pt x="1421191" y="722779"/>
                </a:lnTo>
                <a:lnTo>
                  <a:pt x="1432240" y="775599"/>
                </a:lnTo>
                <a:lnTo>
                  <a:pt x="1441702" y="829510"/>
                </a:lnTo>
                <a:lnTo>
                  <a:pt x="1449535" y="884430"/>
                </a:lnTo>
                <a:lnTo>
                  <a:pt x="1455699" y="940274"/>
                </a:lnTo>
                <a:lnTo>
                  <a:pt x="1460152" y="996959"/>
                </a:lnTo>
                <a:lnTo>
                  <a:pt x="1462854" y="1054402"/>
                </a:lnTo>
                <a:lnTo>
                  <a:pt x="1463763" y="1112519"/>
                </a:lnTo>
                <a:lnTo>
                  <a:pt x="1741893" y="1112519"/>
                </a:lnTo>
                <a:lnTo>
                  <a:pt x="1740960" y="1053434"/>
                </a:lnTo>
                <a:lnTo>
                  <a:pt x="1738193" y="995151"/>
                </a:lnTo>
                <a:lnTo>
                  <a:pt x="1733637" y="937749"/>
                </a:lnTo>
                <a:lnTo>
                  <a:pt x="1727339" y="881304"/>
                </a:lnTo>
                <a:lnTo>
                  <a:pt x="1719345" y="825893"/>
                </a:lnTo>
                <a:lnTo>
                  <a:pt x="1709703" y="771593"/>
                </a:lnTo>
                <a:lnTo>
                  <a:pt x="1698459" y="718481"/>
                </a:lnTo>
                <a:lnTo>
                  <a:pt x="1685659" y="666633"/>
                </a:lnTo>
                <a:lnTo>
                  <a:pt x="1671350" y="616126"/>
                </a:lnTo>
                <a:lnTo>
                  <a:pt x="1655578" y="567039"/>
                </a:lnTo>
                <a:lnTo>
                  <a:pt x="1638389" y="519446"/>
                </a:lnTo>
                <a:lnTo>
                  <a:pt x="1619831" y="473426"/>
                </a:lnTo>
                <a:lnTo>
                  <a:pt x="1599950" y="429054"/>
                </a:lnTo>
                <a:lnTo>
                  <a:pt x="1578793" y="386409"/>
                </a:lnTo>
                <a:lnTo>
                  <a:pt x="1556405" y="345566"/>
                </a:lnTo>
                <a:lnTo>
                  <a:pt x="1532833" y="306603"/>
                </a:lnTo>
                <a:lnTo>
                  <a:pt x="1508125" y="269597"/>
                </a:lnTo>
                <a:lnTo>
                  <a:pt x="1482325" y="234624"/>
                </a:lnTo>
                <a:lnTo>
                  <a:pt x="1455482" y="201761"/>
                </a:lnTo>
                <a:lnTo>
                  <a:pt x="1427641" y="171086"/>
                </a:lnTo>
                <a:lnTo>
                  <a:pt x="1398849" y="142675"/>
                </a:lnTo>
                <a:lnTo>
                  <a:pt x="1369153" y="116604"/>
                </a:lnTo>
                <a:lnTo>
                  <a:pt x="1338599" y="92952"/>
                </a:lnTo>
                <a:lnTo>
                  <a:pt x="1275102" y="53208"/>
                </a:lnTo>
                <a:lnTo>
                  <a:pt x="1208731" y="24058"/>
                </a:lnTo>
                <a:lnTo>
                  <a:pt x="1139859" y="6117"/>
                </a:lnTo>
                <a:lnTo>
                  <a:pt x="1068857" y="0"/>
                </a:lnTo>
                <a:lnTo>
                  <a:pt x="790727" y="0"/>
                </a:lnTo>
                <a:lnTo>
                  <a:pt x="752577" y="1773"/>
                </a:lnTo>
                <a:lnTo>
                  <a:pt x="677756" y="15705"/>
                </a:lnTo>
                <a:lnTo>
                  <a:pt x="641218" y="27695"/>
                </a:lnTo>
                <a:lnTo>
                  <a:pt x="605349" y="42921"/>
                </a:lnTo>
                <a:lnTo>
                  <a:pt x="570217" y="61298"/>
                </a:lnTo>
                <a:lnTo>
                  <a:pt x="535886" y="82742"/>
                </a:lnTo>
                <a:lnTo>
                  <a:pt x="502423" y="107168"/>
                </a:lnTo>
                <a:lnTo>
                  <a:pt x="469894" y="134491"/>
                </a:lnTo>
                <a:lnTo>
                  <a:pt x="438366" y="164626"/>
                </a:lnTo>
                <a:lnTo>
                  <a:pt x="407904" y="197489"/>
                </a:lnTo>
                <a:lnTo>
                  <a:pt x="378575" y="232995"/>
                </a:lnTo>
                <a:lnTo>
                  <a:pt x="350445" y="271060"/>
                </a:lnTo>
                <a:lnTo>
                  <a:pt x="323580" y="311598"/>
                </a:lnTo>
                <a:lnTo>
                  <a:pt x="298047" y="354525"/>
                </a:lnTo>
                <a:lnTo>
                  <a:pt x="273910" y="399756"/>
                </a:lnTo>
                <a:lnTo>
                  <a:pt x="251237" y="447207"/>
                </a:lnTo>
                <a:lnTo>
                  <a:pt x="230094" y="496792"/>
                </a:lnTo>
                <a:lnTo>
                  <a:pt x="210547" y="548427"/>
                </a:lnTo>
                <a:lnTo>
                  <a:pt x="192662" y="602028"/>
                </a:lnTo>
                <a:lnTo>
                  <a:pt x="176505" y="657509"/>
                </a:lnTo>
                <a:lnTo>
                  <a:pt x="162142" y="714786"/>
                </a:lnTo>
                <a:lnTo>
                  <a:pt x="149640" y="773775"/>
                </a:lnTo>
                <a:lnTo>
                  <a:pt x="139064" y="834389"/>
                </a:lnTo>
                <a:lnTo>
                  <a:pt x="0" y="834389"/>
                </a:lnTo>
                <a:lnTo>
                  <a:pt x="256755" y="1112519"/>
                </a:lnTo>
                <a:lnTo>
                  <a:pt x="556259" y="834389"/>
                </a:lnTo>
                <a:lnTo>
                  <a:pt x="417194" y="834389"/>
                </a:lnTo>
                <a:lnTo>
                  <a:pt x="427770" y="773775"/>
                </a:lnTo>
                <a:lnTo>
                  <a:pt x="440272" y="714786"/>
                </a:lnTo>
                <a:lnTo>
                  <a:pt x="454635" y="657509"/>
                </a:lnTo>
                <a:lnTo>
                  <a:pt x="470792" y="602028"/>
                </a:lnTo>
                <a:lnTo>
                  <a:pt x="488677" y="548427"/>
                </a:lnTo>
                <a:lnTo>
                  <a:pt x="508224" y="496792"/>
                </a:lnTo>
                <a:lnTo>
                  <a:pt x="529367" y="447207"/>
                </a:lnTo>
                <a:lnTo>
                  <a:pt x="552040" y="399756"/>
                </a:lnTo>
                <a:lnTo>
                  <a:pt x="576177" y="354525"/>
                </a:lnTo>
                <a:lnTo>
                  <a:pt x="601710" y="311598"/>
                </a:lnTo>
                <a:lnTo>
                  <a:pt x="628575" y="271060"/>
                </a:lnTo>
                <a:lnTo>
                  <a:pt x="656705" y="232995"/>
                </a:lnTo>
                <a:lnTo>
                  <a:pt x="686034" y="197489"/>
                </a:lnTo>
                <a:lnTo>
                  <a:pt x="716496" y="164626"/>
                </a:lnTo>
                <a:lnTo>
                  <a:pt x="748024" y="134491"/>
                </a:lnTo>
                <a:lnTo>
                  <a:pt x="780553" y="107168"/>
                </a:lnTo>
                <a:lnTo>
                  <a:pt x="814016" y="82742"/>
                </a:lnTo>
                <a:lnTo>
                  <a:pt x="848347" y="61298"/>
                </a:lnTo>
                <a:lnTo>
                  <a:pt x="883479" y="42921"/>
                </a:lnTo>
                <a:lnTo>
                  <a:pt x="919348" y="27695"/>
                </a:lnTo>
                <a:lnTo>
                  <a:pt x="955886" y="15705"/>
                </a:lnTo>
                <a:lnTo>
                  <a:pt x="993028" y="7036"/>
                </a:lnTo>
                <a:lnTo>
                  <a:pt x="1030707" y="1773"/>
                </a:lnTo>
                <a:lnTo>
                  <a:pt x="1068857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876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2468194"/>
            <a:ext cx="67011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2799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9BC850"/>
                </a:solidFill>
                <a:latin typeface="Verdana"/>
                <a:cs typeface="Verdana"/>
              </a:rPr>
              <a:t>OnInit: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component</a:t>
            </a:r>
            <a:r>
              <a:rPr sz="2400" spc="-365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initialization, 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retrieve</a:t>
            </a:r>
            <a:r>
              <a:rPr sz="2400" spc="-14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data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800"/>
              </a:spcBef>
            </a:pP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OnChanges: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 </a:t>
            </a:r>
            <a:r>
              <a:rPr sz="2400" spc="35" dirty="0">
                <a:solidFill>
                  <a:srgbClr val="9BC850"/>
                </a:solidFill>
                <a:latin typeface="Verdana"/>
                <a:cs typeface="Verdana"/>
              </a:rPr>
              <a:t>action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after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change</a:t>
            </a:r>
            <a:r>
              <a:rPr sz="2400" spc="-61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9BC850"/>
                </a:solidFill>
                <a:latin typeface="Verdana"/>
                <a:cs typeface="Verdana"/>
              </a:rPr>
              <a:t>to 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input</a:t>
            </a:r>
            <a:r>
              <a:rPr sz="2400" spc="-12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properties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35" dirty="0">
                <a:solidFill>
                  <a:srgbClr val="9BC850"/>
                </a:solidFill>
                <a:latin typeface="Verdana"/>
                <a:cs typeface="Verdana"/>
              </a:rPr>
              <a:t>OnDestroy: </a:t>
            </a:r>
            <a:r>
              <a:rPr sz="2400" spc="25" dirty="0">
                <a:solidFill>
                  <a:srgbClr val="9BC850"/>
                </a:solidFill>
                <a:latin typeface="Verdana"/>
                <a:cs typeface="Verdana"/>
              </a:rPr>
              <a:t>Perform</a:t>
            </a:r>
            <a:r>
              <a:rPr sz="2400" spc="-229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20" dirty="0">
                <a:solidFill>
                  <a:srgbClr val="9BC850"/>
                </a:solidFill>
                <a:latin typeface="Verdana"/>
                <a:cs typeface="Verdana"/>
              </a:rPr>
              <a:t>cleanup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39952" y="2490228"/>
            <a:ext cx="2805684" cy="2805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73552" y="519061"/>
            <a:ext cx="63576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0" dirty="0"/>
              <a:t>Component </a:t>
            </a:r>
            <a:r>
              <a:rPr spc="170" dirty="0"/>
              <a:t>Lifecycle</a:t>
            </a:r>
            <a:r>
              <a:rPr spc="-155" dirty="0"/>
              <a:t> </a:t>
            </a:r>
            <a:r>
              <a:rPr spc="185" dirty="0"/>
              <a:t>Hooks</a:t>
            </a:r>
          </a:p>
        </p:txBody>
      </p:sp>
    </p:spTree>
    <p:extLst>
      <p:ext uri="{BB962C8B-B14F-4D97-AF65-F5344CB8AC3E}">
        <p14:creationId xmlns:p14="http://schemas.microsoft.com/office/powerpoint/2010/main" val="6902045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4702" y="519061"/>
            <a:ext cx="513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170" dirty="0"/>
              <a:t>Lifecycle</a:t>
            </a:r>
            <a:r>
              <a:rPr spc="-70" dirty="0"/>
              <a:t> </a:t>
            </a:r>
            <a:r>
              <a:rPr spc="235" dirty="0"/>
              <a:t>Hook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7957" y="1299744"/>
            <a:ext cx="10637520" cy="4686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Courier New"/>
                <a:cs typeface="Courier New"/>
              </a:rPr>
              <a:t>import { Component, OnInit } from</a:t>
            </a:r>
            <a:r>
              <a:rPr sz="2800" spc="-13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10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5257" y="1939650"/>
            <a:ext cx="7900034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</a:t>
            </a:r>
            <a:r>
              <a:rPr sz="280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ProductListComponent</a:t>
            </a:r>
            <a:endParaRPr sz="2800">
              <a:latin typeface="Courier New"/>
              <a:cs typeface="Courier New"/>
            </a:endParaRPr>
          </a:p>
          <a:p>
            <a:pPr marL="437515" marR="5080" indent="323215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5" dirty="0">
                <a:latin typeface="Courier New"/>
                <a:cs typeface="Courier New"/>
              </a:rPr>
              <a:t>OnInit {  pageTitle: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'Product</a:t>
            </a:r>
            <a:r>
              <a:rPr sz="2800" spc="-16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List'</a:t>
            </a:r>
            <a:r>
              <a:rPr sz="2800" spc="-5" dirty="0">
                <a:latin typeface="Courier New"/>
                <a:cs typeface="Courier New"/>
              </a:rPr>
              <a:t>;  showImage: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boolean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2800" spc="-5" dirty="0">
                <a:latin typeface="Courier New"/>
                <a:cs typeface="Courier New"/>
              </a:rPr>
              <a:t>;  listFilter: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string </a:t>
            </a:r>
            <a:r>
              <a:rPr sz="2800" spc="-5" dirty="0">
                <a:latin typeface="Courier New"/>
                <a:cs typeface="Courier New"/>
              </a:rPr>
              <a:t>= </a:t>
            </a:r>
            <a:r>
              <a:rPr sz="2800" spc="-5" dirty="0">
                <a:solidFill>
                  <a:srgbClr val="A31515"/>
                </a:solidFill>
                <a:latin typeface="Courier New"/>
                <a:cs typeface="Courier New"/>
              </a:rPr>
              <a:t>'cart'</a:t>
            </a:r>
            <a:r>
              <a:rPr sz="2800" spc="-5" dirty="0">
                <a:latin typeface="Courier New"/>
                <a:cs typeface="Courier New"/>
              </a:rPr>
              <a:t>;  products: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IProduct[] =</a:t>
            </a:r>
            <a:r>
              <a:rPr sz="2800" spc="-114" dirty="0">
                <a:solidFill>
                  <a:srgbClr val="3E3E3E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3E3E3E"/>
                </a:solidFill>
                <a:latin typeface="Courier New"/>
                <a:cs typeface="Courier New"/>
              </a:rPr>
              <a:t>[…]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3002" y="4922747"/>
            <a:ext cx="6601459" cy="13220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800" spc="-5" dirty="0">
                <a:latin typeface="Courier New"/>
                <a:cs typeface="Courier New"/>
              </a:rPr>
              <a:t>ngOnInit(): </a:t>
            </a: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280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698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console.log('In</a:t>
            </a:r>
            <a:r>
              <a:rPr sz="2800" spc="-1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OnInit');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612" y="6207501"/>
            <a:ext cx="23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72907" y="23510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4">
                <a:moveTo>
                  <a:pt x="229616" y="122377"/>
                </a:moveTo>
                <a:lnTo>
                  <a:pt x="92176" y="122377"/>
                </a:lnTo>
                <a:lnTo>
                  <a:pt x="92176" y="455295"/>
                </a:lnTo>
                <a:lnTo>
                  <a:pt x="229616" y="455295"/>
                </a:lnTo>
                <a:lnTo>
                  <a:pt x="229616" y="122377"/>
                </a:lnTo>
                <a:close/>
              </a:path>
              <a:path w="229870" h="455294">
                <a:moveTo>
                  <a:pt x="229616" y="0"/>
                </a:moveTo>
                <a:lnTo>
                  <a:pt x="140347" y="0"/>
                </a:lnTo>
                <a:lnTo>
                  <a:pt x="116518" y="30575"/>
                </a:lnTo>
                <a:lnTo>
                  <a:pt x="85185" y="53836"/>
                </a:lnTo>
                <a:lnTo>
                  <a:pt x="46346" y="69785"/>
                </a:lnTo>
                <a:lnTo>
                  <a:pt x="0" y="78422"/>
                </a:lnTo>
                <a:lnTo>
                  <a:pt x="0" y="149263"/>
                </a:lnTo>
                <a:lnTo>
                  <a:pt x="24871" y="146448"/>
                </a:lnTo>
                <a:lnTo>
                  <a:pt x="48526" y="141030"/>
                </a:lnTo>
                <a:lnTo>
                  <a:pt x="70962" y="133007"/>
                </a:lnTo>
                <a:lnTo>
                  <a:pt x="92176" y="122377"/>
                </a:lnTo>
                <a:lnTo>
                  <a:pt x="229616" y="122377"/>
                </a:lnTo>
                <a:lnTo>
                  <a:pt x="229616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2907" y="2351011"/>
            <a:ext cx="229870" cy="455295"/>
          </a:xfrm>
          <a:custGeom>
            <a:avLst/>
            <a:gdLst/>
            <a:ahLst/>
            <a:cxnLst/>
            <a:rect l="l" t="t" r="r" b="b"/>
            <a:pathLst>
              <a:path w="229870" h="455294">
                <a:moveTo>
                  <a:pt x="140347" y="0"/>
                </a:moveTo>
                <a:lnTo>
                  <a:pt x="229616" y="0"/>
                </a:lnTo>
                <a:lnTo>
                  <a:pt x="229616" y="455295"/>
                </a:lnTo>
                <a:lnTo>
                  <a:pt x="92176" y="455295"/>
                </a:lnTo>
                <a:lnTo>
                  <a:pt x="92176" y="122377"/>
                </a:lnTo>
                <a:lnTo>
                  <a:pt x="70962" y="133007"/>
                </a:lnTo>
                <a:lnTo>
                  <a:pt x="48526" y="141030"/>
                </a:lnTo>
                <a:lnTo>
                  <a:pt x="24871" y="146448"/>
                </a:lnTo>
                <a:lnTo>
                  <a:pt x="0" y="149263"/>
                </a:lnTo>
                <a:lnTo>
                  <a:pt x="0" y="78422"/>
                </a:lnTo>
                <a:lnTo>
                  <a:pt x="46346" y="69785"/>
                </a:lnTo>
                <a:lnTo>
                  <a:pt x="85185" y="53836"/>
                </a:lnTo>
                <a:lnTo>
                  <a:pt x="116518" y="30575"/>
                </a:lnTo>
                <a:lnTo>
                  <a:pt x="140347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8904" y="4973383"/>
            <a:ext cx="352425" cy="471170"/>
          </a:xfrm>
          <a:custGeom>
            <a:avLst/>
            <a:gdLst/>
            <a:ahLst/>
            <a:cxnLst/>
            <a:rect l="l" t="t" r="r" b="b"/>
            <a:pathLst>
              <a:path w="352425" h="471170">
                <a:moveTo>
                  <a:pt x="78308" y="301028"/>
                </a:moveTo>
                <a:lnTo>
                  <a:pt x="6604" y="304647"/>
                </a:lnTo>
                <a:lnTo>
                  <a:pt x="412" y="346093"/>
                </a:lnTo>
                <a:lnTo>
                  <a:pt x="0" y="357238"/>
                </a:lnTo>
                <a:lnTo>
                  <a:pt x="6641" y="398125"/>
                </a:lnTo>
                <a:lnTo>
                  <a:pt x="26567" y="429927"/>
                </a:lnTo>
                <a:lnTo>
                  <a:pt x="59777" y="452642"/>
                </a:lnTo>
                <a:lnTo>
                  <a:pt x="106271" y="466271"/>
                </a:lnTo>
                <a:lnTo>
                  <a:pt x="166052" y="470814"/>
                </a:lnTo>
                <a:lnTo>
                  <a:pt x="222933" y="467039"/>
                </a:lnTo>
                <a:lnTo>
                  <a:pt x="269472" y="455714"/>
                </a:lnTo>
                <a:lnTo>
                  <a:pt x="305669" y="436838"/>
                </a:lnTo>
                <a:lnTo>
                  <a:pt x="324467" y="417626"/>
                </a:lnTo>
                <a:lnTo>
                  <a:pt x="137960" y="417626"/>
                </a:lnTo>
                <a:lnTo>
                  <a:pt x="107018" y="413795"/>
                </a:lnTo>
                <a:lnTo>
                  <a:pt x="85345" y="402302"/>
                </a:lnTo>
                <a:lnTo>
                  <a:pt x="72943" y="383149"/>
                </a:lnTo>
                <a:lnTo>
                  <a:pt x="69811" y="356336"/>
                </a:lnTo>
                <a:lnTo>
                  <a:pt x="70728" y="344678"/>
                </a:lnTo>
                <a:lnTo>
                  <a:pt x="72450" y="331573"/>
                </a:lnTo>
                <a:lnTo>
                  <a:pt x="74976" y="317022"/>
                </a:lnTo>
                <a:lnTo>
                  <a:pt x="78308" y="301028"/>
                </a:lnTo>
                <a:close/>
              </a:path>
              <a:path w="352425" h="471170">
                <a:moveTo>
                  <a:pt x="319787" y="257047"/>
                </a:moveTo>
                <a:lnTo>
                  <a:pt x="122923" y="257047"/>
                </a:lnTo>
                <a:lnTo>
                  <a:pt x="160211" y="262096"/>
                </a:lnTo>
                <a:lnTo>
                  <a:pt x="186845" y="277240"/>
                </a:lnTo>
                <a:lnTo>
                  <a:pt x="202826" y="302482"/>
                </a:lnTo>
                <a:lnTo>
                  <a:pt x="208153" y="337819"/>
                </a:lnTo>
                <a:lnTo>
                  <a:pt x="203766" y="372733"/>
                </a:lnTo>
                <a:lnTo>
                  <a:pt x="190606" y="397673"/>
                </a:lnTo>
                <a:lnTo>
                  <a:pt x="168671" y="412638"/>
                </a:lnTo>
                <a:lnTo>
                  <a:pt x="137960" y="417626"/>
                </a:lnTo>
                <a:lnTo>
                  <a:pt x="324467" y="417626"/>
                </a:lnTo>
                <a:lnTo>
                  <a:pt x="331525" y="410413"/>
                </a:lnTo>
                <a:lnTo>
                  <a:pt x="347038" y="376437"/>
                </a:lnTo>
                <a:lnTo>
                  <a:pt x="352209" y="334911"/>
                </a:lnTo>
                <a:lnTo>
                  <a:pt x="345475" y="293406"/>
                </a:lnTo>
                <a:lnTo>
                  <a:pt x="325275" y="260884"/>
                </a:lnTo>
                <a:lnTo>
                  <a:pt x="319787" y="257047"/>
                </a:lnTo>
                <a:close/>
              </a:path>
              <a:path w="352425" h="471170">
                <a:moveTo>
                  <a:pt x="81280" y="192227"/>
                </a:moveTo>
                <a:lnTo>
                  <a:pt x="81280" y="257581"/>
                </a:lnTo>
                <a:lnTo>
                  <a:pt x="122923" y="257047"/>
                </a:lnTo>
                <a:lnTo>
                  <a:pt x="319787" y="257047"/>
                </a:lnTo>
                <a:lnTo>
                  <a:pt x="291612" y="237347"/>
                </a:lnTo>
                <a:lnTo>
                  <a:pt x="244487" y="222796"/>
                </a:lnTo>
                <a:lnTo>
                  <a:pt x="285976" y="208468"/>
                </a:lnTo>
                <a:lnTo>
                  <a:pt x="307633" y="192620"/>
                </a:lnTo>
                <a:lnTo>
                  <a:pt x="106553" y="192620"/>
                </a:lnTo>
                <a:lnTo>
                  <a:pt x="81280" y="192227"/>
                </a:lnTo>
                <a:close/>
              </a:path>
              <a:path w="352425" h="471170">
                <a:moveTo>
                  <a:pt x="317195" y="53200"/>
                </a:moveTo>
                <a:lnTo>
                  <a:pt x="141249" y="53200"/>
                </a:lnTo>
                <a:lnTo>
                  <a:pt x="168204" y="57222"/>
                </a:lnTo>
                <a:lnTo>
                  <a:pt x="187461" y="69289"/>
                </a:lnTo>
                <a:lnTo>
                  <a:pt x="199017" y="89403"/>
                </a:lnTo>
                <a:lnTo>
                  <a:pt x="202869" y="117563"/>
                </a:lnTo>
                <a:lnTo>
                  <a:pt x="196850" y="150401"/>
                </a:lnTo>
                <a:lnTo>
                  <a:pt x="178790" y="173856"/>
                </a:lnTo>
                <a:lnTo>
                  <a:pt x="148691" y="187929"/>
                </a:lnTo>
                <a:lnTo>
                  <a:pt x="106553" y="192620"/>
                </a:lnTo>
                <a:lnTo>
                  <a:pt x="307633" y="192620"/>
                </a:lnTo>
                <a:lnTo>
                  <a:pt x="315610" y="186783"/>
                </a:lnTo>
                <a:lnTo>
                  <a:pt x="333391" y="157743"/>
                </a:lnTo>
                <a:lnTo>
                  <a:pt x="339318" y="121348"/>
                </a:lnTo>
                <a:lnTo>
                  <a:pt x="332317" y="77663"/>
                </a:lnTo>
                <a:lnTo>
                  <a:pt x="317195" y="53200"/>
                </a:lnTo>
                <a:close/>
              </a:path>
              <a:path w="352425" h="471170">
                <a:moveTo>
                  <a:pt x="164299" y="0"/>
                </a:moveTo>
                <a:lnTo>
                  <a:pt x="109455" y="5501"/>
                </a:lnTo>
                <a:lnTo>
                  <a:pt x="66798" y="22007"/>
                </a:lnTo>
                <a:lnTo>
                  <a:pt x="36327" y="49517"/>
                </a:lnTo>
                <a:lnTo>
                  <a:pt x="18045" y="88032"/>
                </a:lnTo>
                <a:lnTo>
                  <a:pt x="11950" y="137553"/>
                </a:lnTo>
                <a:lnTo>
                  <a:pt x="84785" y="151028"/>
                </a:lnTo>
                <a:lnTo>
                  <a:pt x="83103" y="138363"/>
                </a:lnTo>
                <a:lnTo>
                  <a:pt x="81905" y="127153"/>
                </a:lnTo>
                <a:lnTo>
                  <a:pt x="81188" y="117404"/>
                </a:lnTo>
                <a:lnTo>
                  <a:pt x="80949" y="109118"/>
                </a:lnTo>
                <a:lnTo>
                  <a:pt x="84719" y="84650"/>
                </a:lnTo>
                <a:lnTo>
                  <a:pt x="96026" y="67176"/>
                </a:lnTo>
                <a:lnTo>
                  <a:pt x="114870" y="56693"/>
                </a:lnTo>
                <a:lnTo>
                  <a:pt x="141249" y="53200"/>
                </a:lnTo>
                <a:lnTo>
                  <a:pt x="317195" y="53200"/>
                </a:lnTo>
                <a:lnTo>
                  <a:pt x="311314" y="43685"/>
                </a:lnTo>
                <a:lnTo>
                  <a:pt x="276310" y="19415"/>
                </a:lnTo>
                <a:lnTo>
                  <a:pt x="227305" y="4853"/>
                </a:lnTo>
                <a:lnTo>
                  <a:pt x="16429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8904" y="4973383"/>
            <a:ext cx="352425" cy="471170"/>
          </a:xfrm>
          <a:custGeom>
            <a:avLst/>
            <a:gdLst/>
            <a:ahLst/>
            <a:cxnLst/>
            <a:rect l="l" t="t" r="r" b="b"/>
            <a:pathLst>
              <a:path w="352425" h="471170">
                <a:moveTo>
                  <a:pt x="164299" y="0"/>
                </a:moveTo>
                <a:lnTo>
                  <a:pt x="227305" y="4853"/>
                </a:lnTo>
                <a:lnTo>
                  <a:pt x="276310" y="19415"/>
                </a:lnTo>
                <a:lnTo>
                  <a:pt x="311314" y="43685"/>
                </a:lnTo>
                <a:lnTo>
                  <a:pt x="332317" y="77663"/>
                </a:lnTo>
                <a:lnTo>
                  <a:pt x="339318" y="121348"/>
                </a:lnTo>
                <a:lnTo>
                  <a:pt x="333391" y="157743"/>
                </a:lnTo>
                <a:lnTo>
                  <a:pt x="315610" y="186783"/>
                </a:lnTo>
                <a:lnTo>
                  <a:pt x="285976" y="208468"/>
                </a:lnTo>
                <a:lnTo>
                  <a:pt x="244487" y="222796"/>
                </a:lnTo>
                <a:lnTo>
                  <a:pt x="291612" y="237347"/>
                </a:lnTo>
                <a:lnTo>
                  <a:pt x="325275" y="260884"/>
                </a:lnTo>
                <a:lnTo>
                  <a:pt x="345475" y="293406"/>
                </a:lnTo>
                <a:lnTo>
                  <a:pt x="352209" y="334911"/>
                </a:lnTo>
                <a:lnTo>
                  <a:pt x="347038" y="376437"/>
                </a:lnTo>
                <a:lnTo>
                  <a:pt x="305669" y="436838"/>
                </a:lnTo>
                <a:lnTo>
                  <a:pt x="269472" y="455714"/>
                </a:lnTo>
                <a:lnTo>
                  <a:pt x="222933" y="467039"/>
                </a:lnTo>
                <a:lnTo>
                  <a:pt x="166052" y="470814"/>
                </a:lnTo>
                <a:lnTo>
                  <a:pt x="106271" y="466271"/>
                </a:lnTo>
                <a:lnTo>
                  <a:pt x="59777" y="452642"/>
                </a:lnTo>
                <a:lnTo>
                  <a:pt x="26567" y="429927"/>
                </a:lnTo>
                <a:lnTo>
                  <a:pt x="6641" y="398125"/>
                </a:lnTo>
                <a:lnTo>
                  <a:pt x="0" y="357238"/>
                </a:lnTo>
                <a:lnTo>
                  <a:pt x="412" y="346093"/>
                </a:lnTo>
                <a:lnTo>
                  <a:pt x="6604" y="304647"/>
                </a:lnTo>
                <a:lnTo>
                  <a:pt x="78308" y="301028"/>
                </a:lnTo>
                <a:lnTo>
                  <a:pt x="74976" y="317022"/>
                </a:lnTo>
                <a:lnTo>
                  <a:pt x="72450" y="331573"/>
                </a:lnTo>
                <a:lnTo>
                  <a:pt x="70728" y="344678"/>
                </a:lnTo>
                <a:lnTo>
                  <a:pt x="69811" y="356336"/>
                </a:lnTo>
                <a:lnTo>
                  <a:pt x="72943" y="383149"/>
                </a:lnTo>
                <a:lnTo>
                  <a:pt x="85345" y="402302"/>
                </a:lnTo>
                <a:lnTo>
                  <a:pt x="107018" y="413795"/>
                </a:lnTo>
                <a:lnTo>
                  <a:pt x="137960" y="417626"/>
                </a:lnTo>
                <a:lnTo>
                  <a:pt x="168671" y="412638"/>
                </a:lnTo>
                <a:lnTo>
                  <a:pt x="190606" y="397673"/>
                </a:lnTo>
                <a:lnTo>
                  <a:pt x="203766" y="372733"/>
                </a:lnTo>
                <a:lnTo>
                  <a:pt x="208153" y="337819"/>
                </a:lnTo>
                <a:lnTo>
                  <a:pt x="202826" y="302482"/>
                </a:lnTo>
                <a:lnTo>
                  <a:pt x="186845" y="277240"/>
                </a:lnTo>
                <a:lnTo>
                  <a:pt x="160211" y="262096"/>
                </a:lnTo>
                <a:lnTo>
                  <a:pt x="122923" y="257047"/>
                </a:lnTo>
                <a:lnTo>
                  <a:pt x="81280" y="257581"/>
                </a:lnTo>
                <a:lnTo>
                  <a:pt x="81280" y="192227"/>
                </a:lnTo>
                <a:lnTo>
                  <a:pt x="148691" y="187929"/>
                </a:lnTo>
                <a:lnTo>
                  <a:pt x="196850" y="150401"/>
                </a:lnTo>
                <a:lnTo>
                  <a:pt x="202869" y="117563"/>
                </a:lnTo>
                <a:lnTo>
                  <a:pt x="199017" y="89403"/>
                </a:lnTo>
                <a:lnTo>
                  <a:pt x="187461" y="69289"/>
                </a:lnTo>
                <a:lnTo>
                  <a:pt x="168204" y="57222"/>
                </a:lnTo>
                <a:lnTo>
                  <a:pt x="141249" y="53200"/>
                </a:lnTo>
                <a:lnTo>
                  <a:pt x="114870" y="56693"/>
                </a:lnTo>
                <a:lnTo>
                  <a:pt x="96026" y="67176"/>
                </a:lnTo>
                <a:lnTo>
                  <a:pt x="84719" y="84650"/>
                </a:lnTo>
                <a:lnTo>
                  <a:pt x="80949" y="109118"/>
                </a:lnTo>
                <a:lnTo>
                  <a:pt x="81188" y="117404"/>
                </a:lnTo>
                <a:lnTo>
                  <a:pt x="81905" y="127153"/>
                </a:lnTo>
                <a:lnTo>
                  <a:pt x="83103" y="138363"/>
                </a:lnTo>
                <a:lnTo>
                  <a:pt x="84785" y="151028"/>
                </a:lnTo>
                <a:lnTo>
                  <a:pt x="11950" y="137553"/>
                </a:lnTo>
                <a:lnTo>
                  <a:pt x="18045" y="88032"/>
                </a:lnTo>
                <a:lnTo>
                  <a:pt x="36327" y="49517"/>
                </a:lnTo>
                <a:lnTo>
                  <a:pt x="66798" y="22007"/>
                </a:lnTo>
                <a:lnTo>
                  <a:pt x="109455" y="5501"/>
                </a:lnTo>
                <a:lnTo>
                  <a:pt x="164299" y="0"/>
                </a:lnTo>
                <a:close/>
              </a:path>
            </a:pathLst>
          </a:custGeom>
          <a:ln w="22860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52" y="134846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80">
                <a:moveTo>
                  <a:pt x="317126" y="53200"/>
                </a:moveTo>
                <a:lnTo>
                  <a:pt x="154317" y="53200"/>
                </a:lnTo>
                <a:lnTo>
                  <a:pt x="178880" y="57743"/>
                </a:lnTo>
                <a:lnTo>
                  <a:pt x="196426" y="71375"/>
                </a:lnTo>
                <a:lnTo>
                  <a:pt x="206954" y="94096"/>
                </a:lnTo>
                <a:lnTo>
                  <a:pt x="210464" y="125907"/>
                </a:lnTo>
                <a:lnTo>
                  <a:pt x="203239" y="157616"/>
                </a:lnTo>
                <a:lnTo>
                  <a:pt x="181567" y="196049"/>
                </a:lnTo>
                <a:lnTo>
                  <a:pt x="145447" y="241207"/>
                </a:lnTo>
                <a:lnTo>
                  <a:pt x="94881" y="293090"/>
                </a:lnTo>
                <a:lnTo>
                  <a:pt x="69464" y="317938"/>
                </a:lnTo>
                <a:lnTo>
                  <a:pt x="45178" y="342457"/>
                </a:lnTo>
                <a:lnTo>
                  <a:pt x="22024" y="366644"/>
                </a:lnTo>
                <a:lnTo>
                  <a:pt x="0" y="390499"/>
                </a:lnTo>
                <a:lnTo>
                  <a:pt x="0" y="462229"/>
                </a:lnTo>
                <a:lnTo>
                  <a:pt x="343281" y="462229"/>
                </a:lnTo>
                <a:lnTo>
                  <a:pt x="343281" y="342620"/>
                </a:lnTo>
                <a:lnTo>
                  <a:pt x="158280" y="342620"/>
                </a:lnTo>
                <a:lnTo>
                  <a:pt x="160870" y="342442"/>
                </a:lnTo>
                <a:lnTo>
                  <a:pt x="165150" y="341998"/>
                </a:lnTo>
                <a:lnTo>
                  <a:pt x="168224" y="341007"/>
                </a:lnTo>
                <a:lnTo>
                  <a:pt x="216954" y="300037"/>
                </a:lnTo>
                <a:lnTo>
                  <a:pt x="254533" y="269900"/>
                </a:lnTo>
                <a:lnTo>
                  <a:pt x="294947" y="233038"/>
                </a:lnTo>
                <a:lnTo>
                  <a:pt x="323816" y="197435"/>
                </a:lnTo>
                <a:lnTo>
                  <a:pt x="341138" y="163092"/>
                </a:lnTo>
                <a:lnTo>
                  <a:pt x="346913" y="130009"/>
                </a:lnTo>
                <a:lnTo>
                  <a:pt x="343932" y="102751"/>
                </a:lnTo>
                <a:lnTo>
                  <a:pt x="334989" y="78071"/>
                </a:lnTo>
                <a:lnTo>
                  <a:pt x="320086" y="55970"/>
                </a:lnTo>
                <a:lnTo>
                  <a:pt x="317126" y="53200"/>
                </a:lnTo>
                <a:close/>
              </a:path>
              <a:path w="347345" h="462280">
                <a:moveTo>
                  <a:pt x="179019" y="0"/>
                </a:moveTo>
                <a:lnTo>
                  <a:pt x="126235" y="3919"/>
                </a:lnTo>
                <a:lnTo>
                  <a:pt x="83049" y="15676"/>
                </a:lnTo>
                <a:lnTo>
                  <a:pt x="49460" y="35271"/>
                </a:lnTo>
                <a:lnTo>
                  <a:pt x="11072" y="97975"/>
                </a:lnTo>
                <a:lnTo>
                  <a:pt x="6273" y="141084"/>
                </a:lnTo>
                <a:lnTo>
                  <a:pt x="6819" y="151883"/>
                </a:lnTo>
                <a:lnTo>
                  <a:pt x="8456" y="164565"/>
                </a:lnTo>
                <a:lnTo>
                  <a:pt x="11186" y="179130"/>
                </a:lnTo>
                <a:lnTo>
                  <a:pt x="15011" y="195580"/>
                </a:lnTo>
                <a:lnTo>
                  <a:pt x="95821" y="212813"/>
                </a:lnTo>
                <a:lnTo>
                  <a:pt x="91046" y="190354"/>
                </a:lnTo>
                <a:lnTo>
                  <a:pt x="87637" y="171134"/>
                </a:lnTo>
                <a:lnTo>
                  <a:pt x="85593" y="155154"/>
                </a:lnTo>
                <a:lnTo>
                  <a:pt x="84912" y="142417"/>
                </a:lnTo>
                <a:lnTo>
                  <a:pt x="89248" y="103381"/>
                </a:lnTo>
                <a:lnTo>
                  <a:pt x="102260" y="75501"/>
                </a:lnTo>
                <a:lnTo>
                  <a:pt x="123949" y="58775"/>
                </a:lnTo>
                <a:lnTo>
                  <a:pt x="154317" y="53200"/>
                </a:lnTo>
                <a:lnTo>
                  <a:pt x="317126" y="53200"/>
                </a:lnTo>
                <a:lnTo>
                  <a:pt x="299224" y="36449"/>
                </a:lnTo>
                <a:lnTo>
                  <a:pt x="273823" y="20504"/>
                </a:lnTo>
                <a:lnTo>
                  <a:pt x="245322" y="9113"/>
                </a:lnTo>
                <a:lnTo>
                  <a:pt x="213721" y="2278"/>
                </a:lnTo>
                <a:lnTo>
                  <a:pt x="179019" y="0"/>
                </a:lnTo>
                <a:close/>
              </a:path>
            </a:pathLst>
          </a:custGeom>
          <a:solidFill>
            <a:srgbClr val="A3D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41552" y="1348460"/>
            <a:ext cx="347345" cy="462280"/>
          </a:xfrm>
          <a:custGeom>
            <a:avLst/>
            <a:gdLst/>
            <a:ahLst/>
            <a:cxnLst/>
            <a:rect l="l" t="t" r="r" b="b"/>
            <a:pathLst>
              <a:path w="347345" h="462280">
                <a:moveTo>
                  <a:pt x="179019" y="0"/>
                </a:moveTo>
                <a:lnTo>
                  <a:pt x="245322" y="9113"/>
                </a:lnTo>
                <a:lnTo>
                  <a:pt x="299224" y="36449"/>
                </a:lnTo>
                <a:lnTo>
                  <a:pt x="334989" y="78071"/>
                </a:lnTo>
                <a:lnTo>
                  <a:pt x="346913" y="130009"/>
                </a:lnTo>
                <a:lnTo>
                  <a:pt x="341138" y="163092"/>
                </a:lnTo>
                <a:lnTo>
                  <a:pt x="323816" y="197435"/>
                </a:lnTo>
                <a:lnTo>
                  <a:pt x="294947" y="233038"/>
                </a:lnTo>
                <a:lnTo>
                  <a:pt x="254533" y="269900"/>
                </a:lnTo>
                <a:lnTo>
                  <a:pt x="216954" y="300037"/>
                </a:lnTo>
                <a:lnTo>
                  <a:pt x="170078" y="339458"/>
                </a:lnTo>
                <a:lnTo>
                  <a:pt x="168224" y="341007"/>
                </a:lnTo>
                <a:lnTo>
                  <a:pt x="165150" y="341998"/>
                </a:lnTo>
                <a:lnTo>
                  <a:pt x="160870" y="342442"/>
                </a:lnTo>
                <a:lnTo>
                  <a:pt x="158280" y="342620"/>
                </a:lnTo>
                <a:lnTo>
                  <a:pt x="343281" y="342620"/>
                </a:lnTo>
                <a:lnTo>
                  <a:pt x="343281" y="462229"/>
                </a:lnTo>
                <a:lnTo>
                  <a:pt x="0" y="462229"/>
                </a:lnTo>
                <a:lnTo>
                  <a:pt x="0" y="390499"/>
                </a:lnTo>
                <a:lnTo>
                  <a:pt x="22024" y="366644"/>
                </a:lnTo>
                <a:lnTo>
                  <a:pt x="45178" y="342457"/>
                </a:lnTo>
                <a:lnTo>
                  <a:pt x="69464" y="317938"/>
                </a:lnTo>
                <a:lnTo>
                  <a:pt x="94881" y="293090"/>
                </a:lnTo>
                <a:lnTo>
                  <a:pt x="145447" y="241207"/>
                </a:lnTo>
                <a:lnTo>
                  <a:pt x="181567" y="196049"/>
                </a:lnTo>
                <a:lnTo>
                  <a:pt x="203239" y="157616"/>
                </a:lnTo>
                <a:lnTo>
                  <a:pt x="210464" y="125907"/>
                </a:lnTo>
                <a:lnTo>
                  <a:pt x="206954" y="94096"/>
                </a:lnTo>
                <a:lnTo>
                  <a:pt x="196426" y="71375"/>
                </a:lnTo>
                <a:lnTo>
                  <a:pt x="178880" y="57743"/>
                </a:lnTo>
                <a:lnTo>
                  <a:pt x="154317" y="53200"/>
                </a:lnTo>
                <a:lnTo>
                  <a:pt x="123949" y="58775"/>
                </a:lnTo>
                <a:lnTo>
                  <a:pt x="102260" y="75501"/>
                </a:lnTo>
                <a:lnTo>
                  <a:pt x="89248" y="103381"/>
                </a:lnTo>
                <a:lnTo>
                  <a:pt x="84912" y="142417"/>
                </a:lnTo>
                <a:lnTo>
                  <a:pt x="85593" y="155154"/>
                </a:lnTo>
                <a:lnTo>
                  <a:pt x="87637" y="171134"/>
                </a:lnTo>
                <a:lnTo>
                  <a:pt x="91046" y="190354"/>
                </a:lnTo>
                <a:lnTo>
                  <a:pt x="95821" y="212813"/>
                </a:lnTo>
                <a:lnTo>
                  <a:pt x="15011" y="195580"/>
                </a:lnTo>
                <a:lnTo>
                  <a:pt x="11186" y="179130"/>
                </a:lnTo>
                <a:lnTo>
                  <a:pt x="8456" y="164565"/>
                </a:lnTo>
                <a:lnTo>
                  <a:pt x="6819" y="151883"/>
                </a:lnTo>
                <a:lnTo>
                  <a:pt x="6273" y="141084"/>
                </a:lnTo>
                <a:lnTo>
                  <a:pt x="11072" y="97975"/>
                </a:lnTo>
                <a:lnTo>
                  <a:pt x="25467" y="62704"/>
                </a:lnTo>
                <a:lnTo>
                  <a:pt x="49460" y="35271"/>
                </a:lnTo>
                <a:lnTo>
                  <a:pt x="83049" y="15676"/>
                </a:lnTo>
                <a:lnTo>
                  <a:pt x="126235" y="3919"/>
                </a:lnTo>
                <a:lnTo>
                  <a:pt x="179019" y="0"/>
                </a:lnTo>
                <a:close/>
              </a:path>
            </a:pathLst>
          </a:custGeom>
          <a:ln w="22859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144" y="1228344"/>
            <a:ext cx="10820400" cy="615950"/>
          </a:xfrm>
          <a:custGeom>
            <a:avLst/>
            <a:gdLst/>
            <a:ahLst/>
            <a:cxnLst/>
            <a:rect l="l" t="t" r="r" b="b"/>
            <a:pathLst>
              <a:path w="10820400" h="615950">
                <a:moveTo>
                  <a:pt x="0" y="0"/>
                </a:moveTo>
                <a:lnTo>
                  <a:pt x="10820400" y="0"/>
                </a:lnTo>
                <a:lnTo>
                  <a:pt x="10820400" y="615696"/>
                </a:lnTo>
                <a:lnTo>
                  <a:pt x="0" y="61569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8239" y="4914900"/>
            <a:ext cx="10347960" cy="1440180"/>
          </a:xfrm>
          <a:custGeom>
            <a:avLst/>
            <a:gdLst/>
            <a:ahLst/>
            <a:cxnLst/>
            <a:rect l="l" t="t" r="r" b="b"/>
            <a:pathLst>
              <a:path w="10347960" h="1440179">
                <a:moveTo>
                  <a:pt x="0" y="0"/>
                </a:moveTo>
                <a:lnTo>
                  <a:pt x="10347960" y="0"/>
                </a:lnTo>
                <a:lnTo>
                  <a:pt x="10347960" y="1440180"/>
                </a:lnTo>
                <a:lnTo>
                  <a:pt x="0" y="14401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1478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170" y="519061"/>
            <a:ext cx="5266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Building </a:t>
            </a:r>
            <a:r>
              <a:rPr spc="60" dirty="0"/>
              <a:t>a </a:t>
            </a:r>
            <a:r>
              <a:rPr spc="220" dirty="0"/>
              <a:t>Custom</a:t>
            </a:r>
            <a:r>
              <a:rPr spc="-130" dirty="0"/>
              <a:t> </a:t>
            </a:r>
            <a:r>
              <a:rPr spc="140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198" y="1304036"/>
            <a:ext cx="10640060" cy="5080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import { Pipe, PipeTransform } from</a:t>
            </a:r>
            <a:r>
              <a:rPr sz="2800" spc="-18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800" spc="-5" dirty="0">
                <a:latin typeface="Courier New"/>
                <a:cs typeface="Courier New"/>
              </a:rPr>
              <a:t>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45"/>
              </a:spcBef>
            </a:pPr>
            <a:r>
              <a:rPr sz="2800" spc="-5" dirty="0">
                <a:latin typeface="Courier New"/>
                <a:cs typeface="Courier New"/>
              </a:rPr>
              <a:t>@Pipe({</a:t>
            </a:r>
            <a:endParaRPr sz="2800">
              <a:latin typeface="Courier New"/>
              <a:cs typeface="Courier New"/>
            </a:endParaRPr>
          </a:p>
          <a:p>
            <a:pPr marL="86296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name: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solidFill>
                  <a:srgbClr val="A31515"/>
                </a:solidFill>
                <a:latin typeface="Courier New"/>
                <a:cs typeface="Courier New"/>
              </a:rPr>
              <a:t>'convertToSpaces'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</a:t>
            </a:r>
            <a:r>
              <a:rPr sz="28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ConvertToSpacesPipe</a:t>
            </a:r>
            <a:endParaRPr sz="2800">
              <a:latin typeface="Courier New"/>
              <a:cs typeface="Courier New"/>
            </a:endParaRPr>
          </a:p>
          <a:p>
            <a:pPr marL="3670300">
              <a:lnSpc>
                <a:spcPct val="100000"/>
              </a:lnSpc>
            </a:pPr>
            <a:r>
              <a:rPr sz="2800" spc="-5" dirty="0">
                <a:solidFill>
                  <a:srgbClr val="0000FF"/>
                </a:solidFill>
                <a:latin typeface="Courier New"/>
                <a:cs typeface="Courier New"/>
              </a:rPr>
              <a:t>implements </a:t>
            </a:r>
            <a:r>
              <a:rPr sz="2800" spc="-5" dirty="0">
                <a:latin typeface="Courier New"/>
                <a:cs typeface="Courier New"/>
              </a:rPr>
              <a:t>PipeTransform</a:t>
            </a:r>
            <a:r>
              <a:rPr sz="2800" spc="-10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transform(value: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string,</a:t>
            </a:r>
            <a:endParaRPr sz="2800">
              <a:latin typeface="Courier New"/>
              <a:cs typeface="Courier New"/>
            </a:endParaRPr>
          </a:p>
          <a:p>
            <a:pPr marL="2565400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character: string): string</a:t>
            </a:r>
            <a:r>
              <a:rPr sz="2800" spc="-12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438150">
              <a:lnSpc>
                <a:spcPct val="100000"/>
              </a:lnSpc>
              <a:spcBef>
                <a:spcPts val="5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22136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1084" y="519061"/>
            <a:ext cx="4701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0" dirty="0"/>
              <a:t>Using </a:t>
            </a:r>
            <a:r>
              <a:rPr spc="60" dirty="0"/>
              <a:t>a </a:t>
            </a:r>
            <a:r>
              <a:rPr spc="220" dirty="0"/>
              <a:t>Custom</a:t>
            </a:r>
            <a:r>
              <a:rPr spc="-80" dirty="0"/>
              <a:t> </a:t>
            </a:r>
            <a:r>
              <a:rPr spc="140" dirty="0"/>
              <a:t>Pipe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5561" y="1413510"/>
            <a:ext cx="3657600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565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603" y="2123554"/>
            <a:ext cx="1007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r>
              <a:rPr sz="2400" spc="-5" dirty="0">
                <a:solidFill>
                  <a:srgbClr val="1A1A1A"/>
                </a:solidFill>
                <a:latin typeface="Courier New"/>
                <a:cs typeface="Courier New"/>
              </a:rPr>
              <a:t>{{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product.productCode </a:t>
            </a:r>
            <a:r>
              <a:rPr sz="2400" dirty="0">
                <a:solidFill>
                  <a:srgbClr val="1A1A1A"/>
                </a:solidFill>
                <a:latin typeface="Courier New"/>
                <a:cs typeface="Courier New"/>
              </a:rPr>
              <a:t>|</a:t>
            </a:r>
            <a:r>
              <a:rPr sz="2400" spc="40" dirty="0">
                <a:solidFill>
                  <a:srgbClr val="1A1A1A"/>
                </a:solidFill>
                <a:latin typeface="Courier New"/>
                <a:cs typeface="Courier New"/>
              </a:rPr>
              <a:t> </a:t>
            </a:r>
            <a:r>
              <a:rPr sz="2400" spc="-10" dirty="0">
                <a:solidFill>
                  <a:srgbClr val="1A1A1A"/>
                </a:solidFill>
                <a:latin typeface="Courier New"/>
                <a:cs typeface="Courier New"/>
              </a:rPr>
              <a:t>convertToSpaces:'-'}}</a:t>
            </a:r>
            <a:r>
              <a:rPr sz="2400" spc="-10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877" y="3703027"/>
            <a:ext cx="9700260" cy="115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ourier New"/>
                <a:cs typeface="Courier New"/>
              </a:rPr>
              <a:t>transform(value: string, character: string): string</a:t>
            </a:r>
            <a:r>
              <a:rPr sz="2400" spc="-19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561" y="3042666"/>
            <a:ext cx="3657600" cy="53975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Pipe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63724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716" y="519061"/>
            <a:ext cx="4495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434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17981" y="2135885"/>
            <a:ext cx="2830195" cy="3083560"/>
          </a:xfrm>
          <a:custGeom>
            <a:avLst/>
            <a:gdLst/>
            <a:ahLst/>
            <a:cxnLst/>
            <a:rect l="l" t="t" r="r" b="b"/>
            <a:pathLst>
              <a:path w="2830195" h="3083560">
                <a:moveTo>
                  <a:pt x="0" y="0"/>
                </a:moveTo>
                <a:lnTo>
                  <a:pt x="2830068" y="0"/>
                </a:lnTo>
                <a:lnTo>
                  <a:pt x="2830068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solidFill>
            <a:srgbClr val="D7E9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7981" y="2135885"/>
            <a:ext cx="2830195" cy="3083560"/>
          </a:xfrm>
          <a:custGeom>
            <a:avLst/>
            <a:gdLst/>
            <a:ahLst/>
            <a:cxnLst/>
            <a:rect l="l" t="t" r="r" b="b"/>
            <a:pathLst>
              <a:path w="2830195" h="3083560">
                <a:moveTo>
                  <a:pt x="0" y="0"/>
                </a:moveTo>
                <a:lnTo>
                  <a:pt x="2830068" y="0"/>
                </a:lnTo>
                <a:lnTo>
                  <a:pt x="2830068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0789" y="3083814"/>
            <a:ext cx="2097405" cy="1567180"/>
          </a:xfrm>
          <a:custGeom>
            <a:avLst/>
            <a:gdLst/>
            <a:ahLst/>
            <a:cxnLst/>
            <a:rect l="l" t="t" r="r" b="b"/>
            <a:pathLst>
              <a:path w="2097404" h="1567179">
                <a:moveTo>
                  <a:pt x="1887321" y="0"/>
                </a:moveTo>
                <a:lnTo>
                  <a:pt x="209702" y="0"/>
                </a:lnTo>
                <a:lnTo>
                  <a:pt x="153956" y="5376"/>
                </a:lnTo>
                <a:lnTo>
                  <a:pt x="103863" y="20549"/>
                </a:lnTo>
                <a:lnTo>
                  <a:pt x="61421" y="44084"/>
                </a:lnTo>
                <a:lnTo>
                  <a:pt x="28631" y="74548"/>
                </a:lnTo>
                <a:lnTo>
                  <a:pt x="7491" y="110504"/>
                </a:lnTo>
                <a:lnTo>
                  <a:pt x="0" y="150520"/>
                </a:lnTo>
                <a:lnTo>
                  <a:pt x="0" y="1416138"/>
                </a:lnTo>
                <a:lnTo>
                  <a:pt x="7491" y="1456155"/>
                </a:lnTo>
                <a:lnTo>
                  <a:pt x="28631" y="1492114"/>
                </a:lnTo>
                <a:lnTo>
                  <a:pt x="61421" y="1522580"/>
                </a:lnTo>
                <a:lnTo>
                  <a:pt x="103863" y="1546119"/>
                </a:lnTo>
                <a:lnTo>
                  <a:pt x="153956" y="1561294"/>
                </a:lnTo>
                <a:lnTo>
                  <a:pt x="209702" y="1566671"/>
                </a:lnTo>
                <a:lnTo>
                  <a:pt x="1887321" y="1566671"/>
                </a:lnTo>
                <a:lnTo>
                  <a:pt x="1943067" y="1561294"/>
                </a:lnTo>
                <a:lnTo>
                  <a:pt x="1993160" y="1546119"/>
                </a:lnTo>
                <a:lnTo>
                  <a:pt x="2035602" y="1522580"/>
                </a:lnTo>
                <a:lnTo>
                  <a:pt x="2068392" y="1492114"/>
                </a:lnTo>
                <a:lnTo>
                  <a:pt x="2089532" y="1456155"/>
                </a:lnTo>
                <a:lnTo>
                  <a:pt x="2097024" y="1416138"/>
                </a:lnTo>
                <a:lnTo>
                  <a:pt x="2097024" y="150520"/>
                </a:lnTo>
                <a:lnTo>
                  <a:pt x="2089532" y="110504"/>
                </a:lnTo>
                <a:lnTo>
                  <a:pt x="2068392" y="74548"/>
                </a:lnTo>
                <a:lnTo>
                  <a:pt x="2035602" y="44084"/>
                </a:lnTo>
                <a:lnTo>
                  <a:pt x="1993160" y="20549"/>
                </a:lnTo>
                <a:lnTo>
                  <a:pt x="1943067" y="5376"/>
                </a:lnTo>
                <a:lnTo>
                  <a:pt x="1887321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10789" y="3083814"/>
            <a:ext cx="2097405" cy="1567180"/>
          </a:xfrm>
          <a:custGeom>
            <a:avLst/>
            <a:gdLst/>
            <a:ahLst/>
            <a:cxnLst/>
            <a:rect l="l" t="t" r="r" b="b"/>
            <a:pathLst>
              <a:path w="2097404" h="1567179">
                <a:moveTo>
                  <a:pt x="0" y="150520"/>
                </a:moveTo>
                <a:lnTo>
                  <a:pt x="7491" y="110504"/>
                </a:lnTo>
                <a:lnTo>
                  <a:pt x="28631" y="74548"/>
                </a:lnTo>
                <a:lnTo>
                  <a:pt x="61421" y="44084"/>
                </a:lnTo>
                <a:lnTo>
                  <a:pt x="103863" y="20549"/>
                </a:lnTo>
                <a:lnTo>
                  <a:pt x="153956" y="5376"/>
                </a:lnTo>
                <a:lnTo>
                  <a:pt x="209702" y="0"/>
                </a:lnTo>
                <a:lnTo>
                  <a:pt x="1887321" y="0"/>
                </a:lnTo>
                <a:lnTo>
                  <a:pt x="1943067" y="5376"/>
                </a:lnTo>
                <a:lnTo>
                  <a:pt x="1993160" y="20549"/>
                </a:lnTo>
                <a:lnTo>
                  <a:pt x="2035602" y="44084"/>
                </a:lnTo>
                <a:lnTo>
                  <a:pt x="2068392" y="74548"/>
                </a:lnTo>
                <a:lnTo>
                  <a:pt x="2089532" y="110504"/>
                </a:lnTo>
                <a:lnTo>
                  <a:pt x="2097024" y="150520"/>
                </a:lnTo>
                <a:lnTo>
                  <a:pt x="2097024" y="1416138"/>
                </a:lnTo>
                <a:lnTo>
                  <a:pt x="2089532" y="1456155"/>
                </a:lnTo>
                <a:lnTo>
                  <a:pt x="2068392" y="1492114"/>
                </a:lnTo>
                <a:lnTo>
                  <a:pt x="2035602" y="1522580"/>
                </a:lnTo>
                <a:lnTo>
                  <a:pt x="1993160" y="1546119"/>
                </a:lnTo>
                <a:lnTo>
                  <a:pt x="1943067" y="1561294"/>
                </a:lnTo>
                <a:lnTo>
                  <a:pt x="1887321" y="1566671"/>
                </a:lnTo>
                <a:lnTo>
                  <a:pt x="209702" y="1566671"/>
                </a:lnTo>
                <a:lnTo>
                  <a:pt x="153956" y="1561294"/>
                </a:lnTo>
                <a:lnTo>
                  <a:pt x="103863" y="1546119"/>
                </a:lnTo>
                <a:lnTo>
                  <a:pt x="61421" y="1522580"/>
                </a:lnTo>
                <a:lnTo>
                  <a:pt x="28631" y="1492114"/>
                </a:lnTo>
                <a:lnTo>
                  <a:pt x="7491" y="1456155"/>
                </a:lnTo>
                <a:lnTo>
                  <a:pt x="0" y="1416138"/>
                </a:lnTo>
                <a:lnTo>
                  <a:pt x="0" y="150520"/>
                </a:lnTo>
                <a:close/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94120" y="3185617"/>
            <a:ext cx="1728470" cy="13036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5" marR="5080" indent="-635" algn="ctr">
              <a:lnSpc>
                <a:spcPts val="2450"/>
              </a:lnSpc>
              <a:spcBef>
                <a:spcPts val="405"/>
              </a:spcBef>
            </a:pPr>
            <a:r>
              <a:rPr sz="2250" spc="160" dirty="0">
                <a:solidFill>
                  <a:srgbClr val="3E3E3E"/>
                </a:solidFill>
                <a:latin typeface="Verdana"/>
                <a:cs typeface="Verdana"/>
              </a:rPr>
              <a:t>App  </a:t>
            </a:r>
            <a:r>
              <a:rPr sz="225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250" spc="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250" spc="20" dirty="0">
                <a:solidFill>
                  <a:srgbClr val="3E3E3E"/>
                </a:solidFill>
                <a:latin typeface="Verdana"/>
                <a:cs typeface="Verdana"/>
              </a:rPr>
              <a:t>onent  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OR </a:t>
            </a:r>
            <a:r>
              <a:rPr sz="2250" spc="35" dirty="0">
                <a:solidFill>
                  <a:srgbClr val="3E3E3E"/>
                </a:solidFill>
                <a:latin typeface="Verdana"/>
                <a:cs typeface="Verdana"/>
              </a:rPr>
              <a:t>Nested  </a:t>
            </a:r>
            <a:r>
              <a:rPr sz="2250" spc="70" dirty="0">
                <a:solidFill>
                  <a:srgbClr val="3E3E3E"/>
                </a:solidFill>
                <a:latin typeface="Verdana"/>
                <a:cs typeface="Verdana"/>
              </a:rPr>
              <a:t>C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</a:t>
            </a:r>
            <a:r>
              <a:rPr sz="2250" spc="60" dirty="0">
                <a:solidFill>
                  <a:srgbClr val="3E3E3E"/>
                </a:solidFill>
                <a:latin typeface="Verdana"/>
                <a:cs typeface="Verdana"/>
              </a:rPr>
              <a:t>m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p</a:t>
            </a:r>
            <a:r>
              <a:rPr sz="2250" spc="25" dirty="0">
                <a:solidFill>
                  <a:srgbClr val="3E3E3E"/>
                </a:solidFill>
                <a:latin typeface="Verdana"/>
                <a:cs typeface="Verdana"/>
              </a:rPr>
              <a:t>onent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0362" y="1600961"/>
            <a:ext cx="2837815" cy="535305"/>
          </a:xfrm>
          <a:custGeom>
            <a:avLst/>
            <a:gdLst/>
            <a:ahLst/>
            <a:cxnLst/>
            <a:rect l="l" t="t" r="r" b="b"/>
            <a:pathLst>
              <a:path w="2837815" h="535305">
                <a:moveTo>
                  <a:pt x="0" y="0"/>
                </a:moveTo>
                <a:lnTo>
                  <a:pt x="2837688" y="0"/>
                </a:lnTo>
                <a:lnTo>
                  <a:pt x="2837688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362" y="1600961"/>
            <a:ext cx="2837815" cy="535305"/>
          </a:xfrm>
          <a:custGeom>
            <a:avLst/>
            <a:gdLst/>
            <a:ahLst/>
            <a:cxnLst/>
            <a:rect l="l" t="t" r="r" b="b"/>
            <a:pathLst>
              <a:path w="2837815" h="535305">
                <a:moveTo>
                  <a:pt x="0" y="0"/>
                </a:moveTo>
                <a:lnTo>
                  <a:pt x="2837688" y="0"/>
                </a:lnTo>
                <a:lnTo>
                  <a:pt x="2837688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7981" y="1600961"/>
            <a:ext cx="2830195" cy="53530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420"/>
              </a:spcBef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As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Directive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5453" y="1600961"/>
            <a:ext cx="6705600" cy="535305"/>
          </a:xfrm>
          <a:custGeom>
            <a:avLst/>
            <a:gdLst/>
            <a:ahLst/>
            <a:cxnLst/>
            <a:rect l="l" t="t" r="r" b="b"/>
            <a:pathLst>
              <a:path w="6705600" h="535305">
                <a:moveTo>
                  <a:pt x="0" y="0"/>
                </a:moveTo>
                <a:lnTo>
                  <a:pt x="6705600" y="0"/>
                </a:lnTo>
                <a:lnTo>
                  <a:pt x="6705600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5453" y="1600961"/>
            <a:ext cx="6705600" cy="535305"/>
          </a:xfrm>
          <a:custGeom>
            <a:avLst/>
            <a:gdLst/>
            <a:ahLst/>
            <a:cxnLst/>
            <a:rect l="l" t="t" r="r" b="b"/>
            <a:pathLst>
              <a:path w="6705600" h="535305">
                <a:moveTo>
                  <a:pt x="0" y="0"/>
                </a:moveTo>
                <a:lnTo>
                  <a:pt x="6705600" y="0"/>
                </a:lnTo>
                <a:lnTo>
                  <a:pt x="6705600" y="534924"/>
                </a:lnTo>
                <a:lnTo>
                  <a:pt x="0" y="534924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775453" y="1600961"/>
            <a:ext cx="6705600" cy="535305"/>
          </a:xfrm>
          <a:prstGeom prst="rect">
            <a:avLst/>
          </a:prstGeom>
          <a:solidFill>
            <a:srgbClr val="808080"/>
          </a:solidFill>
          <a:ln w="25907">
            <a:solidFill>
              <a:srgbClr val="282828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1804670">
              <a:lnSpc>
                <a:spcPct val="100000"/>
              </a:lnSpc>
              <a:spcBef>
                <a:spcPts val="420"/>
              </a:spcBef>
              <a:tabLst>
                <a:tab pos="2653030" algn="l"/>
              </a:tabLst>
            </a:pPr>
            <a:r>
              <a:rPr sz="2400" spc="100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24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Verdana"/>
                <a:cs typeface="Verdana"/>
              </a:rPr>
              <a:t>a	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Routing</a:t>
            </a:r>
            <a:r>
              <a:rPr sz="2400" spc="-1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target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52727" y="2394204"/>
            <a:ext cx="1257299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75453" y="2135885"/>
            <a:ext cx="6705600" cy="3083560"/>
          </a:xfrm>
          <a:custGeom>
            <a:avLst/>
            <a:gdLst/>
            <a:ahLst/>
            <a:cxnLst/>
            <a:rect l="l" t="t" r="r" b="b"/>
            <a:pathLst>
              <a:path w="6705600" h="3083560">
                <a:moveTo>
                  <a:pt x="0" y="0"/>
                </a:moveTo>
                <a:lnTo>
                  <a:pt x="6705600" y="0"/>
                </a:lnTo>
                <a:lnTo>
                  <a:pt x="6705600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75453" y="2135885"/>
            <a:ext cx="6705600" cy="3083560"/>
          </a:xfrm>
          <a:custGeom>
            <a:avLst/>
            <a:gdLst/>
            <a:ahLst/>
            <a:cxnLst/>
            <a:rect l="l" t="t" r="r" b="b"/>
            <a:pathLst>
              <a:path w="6705600" h="3083560">
                <a:moveTo>
                  <a:pt x="0" y="0"/>
                </a:moveTo>
                <a:lnTo>
                  <a:pt x="6705600" y="0"/>
                </a:lnTo>
                <a:lnTo>
                  <a:pt x="6705600" y="3083052"/>
                </a:lnTo>
                <a:lnTo>
                  <a:pt x="0" y="30830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2828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30437" y="5369237"/>
            <a:ext cx="3015615" cy="8826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8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85" dirty="0">
                <a:solidFill>
                  <a:srgbClr val="800000"/>
                </a:solidFill>
                <a:latin typeface="Times New Roman"/>
                <a:cs typeface="Times New Roman"/>
              </a:rPr>
              <a:t>body</a:t>
            </a:r>
            <a:r>
              <a:rPr sz="1850" spc="-2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25"/>
              </a:spcBef>
              <a:tabLst>
                <a:tab pos="1440180" algn="l"/>
                <a:tab pos="2868295" algn="l"/>
              </a:tabLst>
            </a:pPr>
            <a:r>
              <a:rPr sz="1850" spc="105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1850" spc="-315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sz="1850" spc="-9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850" spc="-2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800000"/>
                </a:solidFill>
                <a:latin typeface="Times New Roman"/>
                <a:cs typeface="Times New Roman"/>
              </a:rPr>
              <a:t>ro</a:t>
            </a:r>
            <a:r>
              <a:rPr sz="1850" spc="10" dirty="0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sz="1850" spc="-1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1850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1850" spc="45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&lt;</a:t>
            </a:r>
            <a:r>
              <a:rPr sz="1850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0000FF"/>
                </a:solidFill>
                <a:latin typeface="Times New Roman"/>
                <a:cs typeface="Times New Roman"/>
              </a:rPr>
              <a:t>/</a:t>
            </a:r>
            <a:r>
              <a:rPr sz="1850" spc="105" dirty="0">
                <a:solidFill>
                  <a:srgbClr val="800000"/>
                </a:solidFill>
                <a:latin typeface="Times New Roman"/>
                <a:cs typeface="Times New Roman"/>
              </a:rPr>
              <a:t>p</a:t>
            </a:r>
            <a:r>
              <a:rPr sz="1850" spc="-315" dirty="0">
                <a:solidFill>
                  <a:srgbClr val="800000"/>
                </a:solidFill>
                <a:latin typeface="Times New Roman"/>
                <a:cs typeface="Times New Roman"/>
              </a:rPr>
              <a:t>m</a:t>
            </a:r>
            <a:r>
              <a:rPr sz="1850" spc="15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-</a:t>
            </a:r>
            <a:r>
              <a:rPr sz="1850" spc="-21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0" dirty="0">
                <a:solidFill>
                  <a:srgbClr val="800000"/>
                </a:solidFill>
                <a:latin typeface="Times New Roman"/>
                <a:cs typeface="Times New Roman"/>
              </a:rPr>
              <a:t>ro</a:t>
            </a:r>
            <a:r>
              <a:rPr sz="1850" spc="10" dirty="0">
                <a:solidFill>
                  <a:srgbClr val="800000"/>
                </a:solidFill>
                <a:latin typeface="Times New Roman"/>
                <a:cs typeface="Times New Roman"/>
              </a:rPr>
              <a:t>o</a:t>
            </a:r>
            <a:r>
              <a:rPr sz="1850" spc="-175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5" dirty="0">
                <a:solidFill>
                  <a:srgbClr val="800000"/>
                </a:solidFill>
                <a:latin typeface="Times New Roman"/>
                <a:cs typeface="Times New Roman"/>
              </a:rPr>
              <a:t>t</a:t>
            </a:r>
            <a:r>
              <a:rPr sz="1850" dirty="0">
                <a:solidFill>
                  <a:srgbClr val="800000"/>
                </a:solidFill>
                <a:latin typeface="Times New Roman"/>
                <a:cs typeface="Times New Roman"/>
              </a:rPr>
              <a:t>	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&lt; </a:t>
            </a:r>
            <a:r>
              <a:rPr sz="1850" spc="5" dirty="0">
                <a:solidFill>
                  <a:srgbClr val="0000FF"/>
                </a:solidFill>
                <a:latin typeface="Times New Roman"/>
                <a:cs typeface="Times New Roman"/>
              </a:rPr>
              <a:t>/ </a:t>
            </a:r>
            <a:r>
              <a:rPr sz="1850" spc="75" dirty="0">
                <a:solidFill>
                  <a:srgbClr val="800000"/>
                </a:solidFill>
                <a:latin typeface="Times New Roman"/>
                <a:cs typeface="Times New Roman"/>
              </a:rPr>
              <a:t>body</a:t>
            </a:r>
            <a:r>
              <a:rPr sz="1850" spc="-260" dirty="0">
                <a:solidFill>
                  <a:srgbClr val="800000"/>
                </a:solidFill>
                <a:latin typeface="Times New Roman"/>
                <a:cs typeface="Times New Roman"/>
              </a:rPr>
              <a:t> </a:t>
            </a:r>
            <a:r>
              <a:rPr sz="1850" spc="10" dirty="0">
                <a:solidFill>
                  <a:srgbClr val="0000FF"/>
                </a:solidFill>
                <a:latin typeface="Times New Roman"/>
                <a:cs typeface="Times New Roman"/>
              </a:rPr>
              <a:t>&gt;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46903" y="2334767"/>
            <a:ext cx="6362700" cy="26837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548366" y="3083814"/>
            <a:ext cx="1485900" cy="1567180"/>
          </a:xfrm>
          <a:custGeom>
            <a:avLst/>
            <a:gdLst/>
            <a:ahLst/>
            <a:cxnLst/>
            <a:rect l="l" t="t" r="r" b="b"/>
            <a:pathLst>
              <a:path w="1485900" h="1567179">
                <a:moveTo>
                  <a:pt x="1337310" y="0"/>
                </a:moveTo>
                <a:lnTo>
                  <a:pt x="148590" y="0"/>
                </a:lnTo>
                <a:lnTo>
                  <a:pt x="101622" y="6214"/>
                </a:lnTo>
                <a:lnTo>
                  <a:pt x="60833" y="23517"/>
                </a:lnTo>
                <a:lnTo>
                  <a:pt x="28668" y="49904"/>
                </a:lnTo>
                <a:lnTo>
                  <a:pt x="7574" y="83365"/>
                </a:lnTo>
                <a:lnTo>
                  <a:pt x="0" y="121894"/>
                </a:lnTo>
                <a:lnTo>
                  <a:pt x="0" y="1444790"/>
                </a:lnTo>
                <a:lnTo>
                  <a:pt x="7574" y="1483312"/>
                </a:lnTo>
                <a:lnTo>
                  <a:pt x="28668" y="1516770"/>
                </a:lnTo>
                <a:lnTo>
                  <a:pt x="60833" y="1543154"/>
                </a:lnTo>
                <a:lnTo>
                  <a:pt x="101622" y="1560458"/>
                </a:lnTo>
                <a:lnTo>
                  <a:pt x="148590" y="1566672"/>
                </a:lnTo>
                <a:lnTo>
                  <a:pt x="1337310" y="1566672"/>
                </a:lnTo>
                <a:lnTo>
                  <a:pt x="1384277" y="1560458"/>
                </a:lnTo>
                <a:lnTo>
                  <a:pt x="1425066" y="1543154"/>
                </a:lnTo>
                <a:lnTo>
                  <a:pt x="1457231" y="1516770"/>
                </a:lnTo>
                <a:lnTo>
                  <a:pt x="1478325" y="1483312"/>
                </a:lnTo>
                <a:lnTo>
                  <a:pt x="1485900" y="1444790"/>
                </a:lnTo>
                <a:lnTo>
                  <a:pt x="1485900" y="121894"/>
                </a:lnTo>
                <a:lnTo>
                  <a:pt x="1478325" y="83365"/>
                </a:lnTo>
                <a:lnTo>
                  <a:pt x="1457231" y="49904"/>
                </a:lnTo>
                <a:lnTo>
                  <a:pt x="1425066" y="23517"/>
                </a:lnTo>
                <a:lnTo>
                  <a:pt x="1384277" y="6214"/>
                </a:lnTo>
                <a:lnTo>
                  <a:pt x="1337310" y="0"/>
                </a:lnTo>
                <a:close/>
              </a:path>
            </a:pathLst>
          </a:custGeom>
          <a:solidFill>
            <a:srgbClr val="FFFFFF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548366" y="3083814"/>
            <a:ext cx="1485900" cy="1567180"/>
          </a:xfrm>
          <a:custGeom>
            <a:avLst/>
            <a:gdLst/>
            <a:ahLst/>
            <a:cxnLst/>
            <a:rect l="l" t="t" r="r" b="b"/>
            <a:pathLst>
              <a:path w="1485900" h="1567179">
                <a:moveTo>
                  <a:pt x="0" y="121894"/>
                </a:moveTo>
                <a:lnTo>
                  <a:pt x="7574" y="83365"/>
                </a:lnTo>
                <a:lnTo>
                  <a:pt x="28668" y="49904"/>
                </a:lnTo>
                <a:lnTo>
                  <a:pt x="60833" y="23517"/>
                </a:lnTo>
                <a:lnTo>
                  <a:pt x="101622" y="6214"/>
                </a:lnTo>
                <a:lnTo>
                  <a:pt x="148590" y="0"/>
                </a:lnTo>
                <a:lnTo>
                  <a:pt x="1337310" y="0"/>
                </a:lnTo>
                <a:lnTo>
                  <a:pt x="1384277" y="6214"/>
                </a:lnTo>
                <a:lnTo>
                  <a:pt x="1425066" y="23517"/>
                </a:lnTo>
                <a:lnTo>
                  <a:pt x="1457231" y="49904"/>
                </a:lnTo>
                <a:lnTo>
                  <a:pt x="1478325" y="83365"/>
                </a:lnTo>
                <a:lnTo>
                  <a:pt x="1485900" y="121894"/>
                </a:lnTo>
                <a:lnTo>
                  <a:pt x="1485900" y="1444790"/>
                </a:lnTo>
                <a:lnTo>
                  <a:pt x="1478325" y="1483312"/>
                </a:lnTo>
                <a:lnTo>
                  <a:pt x="1457231" y="1516770"/>
                </a:lnTo>
                <a:lnTo>
                  <a:pt x="1425066" y="1543154"/>
                </a:lnTo>
                <a:lnTo>
                  <a:pt x="1384277" y="1560458"/>
                </a:lnTo>
                <a:lnTo>
                  <a:pt x="1337310" y="1566672"/>
                </a:lnTo>
                <a:lnTo>
                  <a:pt x="148590" y="1566672"/>
                </a:lnTo>
                <a:lnTo>
                  <a:pt x="101622" y="1560458"/>
                </a:lnTo>
                <a:lnTo>
                  <a:pt x="60833" y="1543154"/>
                </a:lnTo>
                <a:lnTo>
                  <a:pt x="28668" y="1516770"/>
                </a:lnTo>
                <a:lnTo>
                  <a:pt x="7574" y="1483312"/>
                </a:lnTo>
                <a:lnTo>
                  <a:pt x="0" y="1444790"/>
                </a:lnTo>
                <a:lnTo>
                  <a:pt x="0" y="121894"/>
                </a:lnTo>
                <a:close/>
              </a:path>
            </a:pathLst>
          </a:custGeom>
          <a:ln w="25908">
            <a:solidFill>
              <a:srgbClr val="212E4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911726" y="3185617"/>
            <a:ext cx="756285" cy="130365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 indent="-1270" algn="ctr">
              <a:lnSpc>
                <a:spcPts val="2450"/>
              </a:lnSpc>
              <a:spcBef>
                <a:spcPts val="405"/>
              </a:spcBef>
            </a:pPr>
            <a:r>
              <a:rPr sz="2250" spc="55" dirty="0">
                <a:solidFill>
                  <a:srgbClr val="3E3E3E"/>
                </a:solidFill>
                <a:latin typeface="Verdana"/>
                <a:cs typeface="Verdana"/>
              </a:rPr>
              <a:t>Full  </a:t>
            </a:r>
            <a:r>
              <a:rPr sz="2250" spc="45" dirty="0">
                <a:solidFill>
                  <a:srgbClr val="3E3E3E"/>
                </a:solidFill>
                <a:latin typeface="Verdana"/>
                <a:cs typeface="Verdana"/>
              </a:rPr>
              <a:t>pa</a:t>
            </a:r>
            <a:r>
              <a:rPr sz="2250" spc="114" dirty="0">
                <a:solidFill>
                  <a:srgbClr val="3E3E3E"/>
                </a:solidFill>
                <a:latin typeface="Verdana"/>
                <a:cs typeface="Verdana"/>
              </a:rPr>
              <a:t>g</a:t>
            </a:r>
            <a:r>
              <a:rPr sz="2250" spc="20" dirty="0">
                <a:solidFill>
                  <a:srgbClr val="3E3E3E"/>
                </a:solidFill>
                <a:latin typeface="Verdana"/>
                <a:cs typeface="Verdana"/>
              </a:rPr>
              <a:t>e  </a:t>
            </a:r>
            <a:r>
              <a:rPr sz="2250" spc="10" dirty="0">
                <a:solidFill>
                  <a:srgbClr val="3E3E3E"/>
                </a:solidFill>
                <a:latin typeface="Verdana"/>
                <a:cs typeface="Verdana"/>
              </a:rPr>
              <a:t>style  view</a:t>
            </a:r>
            <a:endParaRPr sz="225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738743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122" y="519061"/>
            <a:ext cx="679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Building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509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096761" y="1267205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6761" y="1267205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80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7826" y="5296661"/>
            <a:ext cx="5584190" cy="63754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227826" y="1770126"/>
            <a:ext cx="5584190" cy="3374390"/>
          </a:xfrm>
          <a:custGeom>
            <a:avLst/>
            <a:gdLst/>
            <a:ahLst/>
            <a:cxnLst/>
            <a:rect l="l" t="t" r="r" b="b"/>
            <a:pathLst>
              <a:path w="5584190" h="3374390">
                <a:moveTo>
                  <a:pt x="0" y="0"/>
                </a:moveTo>
                <a:lnTo>
                  <a:pt x="5583935" y="0"/>
                </a:lnTo>
                <a:lnTo>
                  <a:pt x="5583935" y="3374136"/>
                </a:lnTo>
                <a:lnTo>
                  <a:pt x="0" y="3374136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27826" y="1770126"/>
            <a:ext cx="5584190" cy="3374390"/>
          </a:xfrm>
          <a:custGeom>
            <a:avLst/>
            <a:gdLst/>
            <a:ahLst/>
            <a:cxnLst/>
            <a:rect l="l" t="t" r="r" b="b"/>
            <a:pathLst>
              <a:path w="5584190" h="3374390">
                <a:moveTo>
                  <a:pt x="0" y="0"/>
                </a:moveTo>
                <a:lnTo>
                  <a:pt x="5583935" y="0"/>
                </a:lnTo>
                <a:lnTo>
                  <a:pt x="5583935" y="3374136"/>
                </a:lnTo>
                <a:lnTo>
                  <a:pt x="0" y="33741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29243" y="1791512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18072" y="2645803"/>
            <a:ext cx="534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3959225" algn="l"/>
              </a:tabLst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	</a:t>
            </a:r>
            <a:r>
              <a:rPr sz="1800" spc="-10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2758" y="2623566"/>
            <a:ext cx="2699385" cy="196024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280"/>
              </a:spcBef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961" y="4126229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0961" y="3051810"/>
            <a:ext cx="2468880" cy="98933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644525">
              <a:lnSpc>
                <a:spcPct val="100000"/>
              </a:lnSpc>
              <a:spcBef>
                <a:spcPts val="27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3111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122" y="519061"/>
            <a:ext cx="6794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Building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509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04794" y="1791461"/>
            <a:ext cx="5584190" cy="3352800"/>
          </a:xfrm>
          <a:custGeom>
            <a:avLst/>
            <a:gdLst/>
            <a:ahLst/>
            <a:cxnLst/>
            <a:rect l="l" t="t" r="r" b="b"/>
            <a:pathLst>
              <a:path w="5584190" h="3352800">
                <a:moveTo>
                  <a:pt x="0" y="0"/>
                </a:moveTo>
                <a:lnTo>
                  <a:pt x="5583936" y="0"/>
                </a:lnTo>
                <a:lnTo>
                  <a:pt x="5583936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06427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7891" y="3124200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2647" y="3807764"/>
            <a:ext cx="1604645" cy="549275"/>
          </a:xfrm>
          <a:custGeom>
            <a:avLst/>
            <a:gdLst/>
            <a:ahLst/>
            <a:cxnLst/>
            <a:rect l="l" t="t" r="r" b="b"/>
            <a:pathLst>
              <a:path w="1604645" h="549275">
                <a:moveTo>
                  <a:pt x="1600362" y="440664"/>
                </a:moveTo>
                <a:lnTo>
                  <a:pt x="1137272" y="440664"/>
                </a:lnTo>
                <a:lnTo>
                  <a:pt x="1135913" y="548932"/>
                </a:lnTo>
                <a:lnTo>
                  <a:pt x="1604352" y="522947"/>
                </a:lnTo>
                <a:lnTo>
                  <a:pt x="1600362" y="440664"/>
                </a:lnTo>
                <a:close/>
              </a:path>
              <a:path w="1604645" h="549275">
                <a:moveTo>
                  <a:pt x="1600066" y="434555"/>
                </a:moveTo>
                <a:lnTo>
                  <a:pt x="685152" y="434555"/>
                </a:lnTo>
                <a:lnTo>
                  <a:pt x="692886" y="547458"/>
                </a:lnTo>
                <a:lnTo>
                  <a:pt x="1137272" y="440664"/>
                </a:lnTo>
                <a:lnTo>
                  <a:pt x="1600362" y="440664"/>
                </a:lnTo>
                <a:lnTo>
                  <a:pt x="1600066" y="434555"/>
                </a:lnTo>
                <a:close/>
              </a:path>
              <a:path w="1604645" h="549275">
                <a:moveTo>
                  <a:pt x="679551" y="145440"/>
                </a:moveTo>
                <a:lnTo>
                  <a:pt x="0" y="497560"/>
                </a:lnTo>
                <a:lnTo>
                  <a:pt x="685152" y="434555"/>
                </a:lnTo>
                <a:lnTo>
                  <a:pt x="1600066" y="434555"/>
                </a:lnTo>
                <a:lnTo>
                  <a:pt x="1592533" y="279234"/>
                </a:lnTo>
                <a:lnTo>
                  <a:pt x="681012" y="279234"/>
                </a:lnTo>
                <a:lnTo>
                  <a:pt x="679551" y="145440"/>
                </a:lnTo>
                <a:close/>
              </a:path>
              <a:path w="1604645" h="549275">
                <a:moveTo>
                  <a:pt x="1110881" y="64338"/>
                </a:moveTo>
                <a:lnTo>
                  <a:pt x="681012" y="279234"/>
                </a:lnTo>
                <a:lnTo>
                  <a:pt x="1592533" y="279234"/>
                </a:lnTo>
                <a:lnTo>
                  <a:pt x="1590037" y="227774"/>
                </a:lnTo>
                <a:lnTo>
                  <a:pt x="1126845" y="227774"/>
                </a:lnTo>
                <a:lnTo>
                  <a:pt x="1110881" y="64338"/>
                </a:lnTo>
                <a:close/>
              </a:path>
              <a:path w="1604645" h="549275">
                <a:moveTo>
                  <a:pt x="1578991" y="0"/>
                </a:moveTo>
                <a:lnTo>
                  <a:pt x="1126845" y="227774"/>
                </a:lnTo>
                <a:lnTo>
                  <a:pt x="1590037" y="227774"/>
                </a:lnTo>
                <a:lnTo>
                  <a:pt x="157899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930510" y="3927551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12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9505" y="2727452"/>
            <a:ext cx="1299845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50">
              <a:latin typeface="Times New Roman"/>
              <a:cs typeface="Times New Roman"/>
            </a:endParaRPr>
          </a:p>
          <a:p>
            <a:pPr marL="612775">
              <a:lnSpc>
                <a:spcPct val="100000"/>
              </a:lnSpc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0117" y="2396032"/>
            <a:ext cx="4044315" cy="97599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34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764237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924" y="519061"/>
            <a:ext cx="26892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0" dirty="0">
                <a:solidFill>
                  <a:srgbClr val="3E3E3E"/>
                </a:solidFill>
                <a:latin typeface="Arial Black"/>
                <a:cs typeface="Arial Black"/>
              </a:rPr>
              <a:t>C</a:t>
            </a:r>
            <a:r>
              <a:rPr sz="3600" spc="-110" dirty="0">
                <a:solidFill>
                  <a:srgbClr val="3E3E3E"/>
                </a:solidFill>
                <a:latin typeface="Arial Black"/>
                <a:cs typeface="Arial Black"/>
              </a:rPr>
              <a:t>o</a:t>
            </a: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m</a:t>
            </a:r>
            <a:r>
              <a:rPr sz="3600" spc="-155" dirty="0">
                <a:solidFill>
                  <a:srgbClr val="3E3E3E"/>
                </a:solidFill>
                <a:latin typeface="Arial Black"/>
                <a:cs typeface="Arial Black"/>
              </a:rPr>
              <a:t>pon</a:t>
            </a:r>
            <a:r>
              <a:rPr sz="3600" spc="-160" dirty="0">
                <a:solidFill>
                  <a:srgbClr val="3E3E3E"/>
                </a:solidFill>
                <a:latin typeface="Arial Black"/>
                <a:cs typeface="Arial Black"/>
              </a:rPr>
              <a:t>e</a:t>
            </a:r>
            <a:r>
              <a:rPr sz="3600" spc="-180" dirty="0">
                <a:solidFill>
                  <a:srgbClr val="3E3E3E"/>
                </a:solidFill>
                <a:latin typeface="Arial Black"/>
                <a:cs typeface="Arial Black"/>
              </a:rPr>
              <a:t>nt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0718" y="2513838"/>
            <a:ext cx="1931035" cy="1828800"/>
          </a:xfrm>
          <a:prstGeom prst="rect">
            <a:avLst/>
          </a:prstGeom>
          <a:solidFill>
            <a:srgbClr val="2A9FBC"/>
          </a:solidFill>
          <a:ln w="25908">
            <a:solidFill>
              <a:srgbClr val="1C74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Times New Roman"/>
              <a:cs typeface="Times New Roman"/>
            </a:endParaRPr>
          </a:p>
          <a:p>
            <a:pPr marL="211454">
              <a:lnSpc>
                <a:spcPct val="100000"/>
              </a:lnSpc>
            </a:pP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2702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=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08597" y="2337054"/>
            <a:ext cx="2032000" cy="2182495"/>
          </a:xfrm>
          <a:custGeom>
            <a:avLst/>
            <a:gdLst/>
            <a:ahLst/>
            <a:cxnLst/>
            <a:rect l="l" t="t" r="r" b="b"/>
            <a:pathLst>
              <a:path w="2032000" h="2182495">
                <a:moveTo>
                  <a:pt x="0" y="0"/>
                </a:moveTo>
                <a:lnTo>
                  <a:pt x="2031492" y="0"/>
                </a:lnTo>
                <a:lnTo>
                  <a:pt x="2031492" y="2182368"/>
                </a:lnTo>
                <a:lnTo>
                  <a:pt x="0" y="2182368"/>
                </a:lnTo>
                <a:lnTo>
                  <a:pt x="0" y="0"/>
                </a:lnTo>
                <a:close/>
              </a:path>
            </a:pathLst>
          </a:custGeom>
          <a:solidFill>
            <a:srgbClr val="8064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308597" y="2337054"/>
            <a:ext cx="2032000" cy="2182495"/>
          </a:xfrm>
          <a:prstGeom prst="rect">
            <a:avLst/>
          </a:prstGeom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9658" y="2818638"/>
            <a:ext cx="1931035" cy="121920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imes New Roman"/>
              <a:cs typeface="Times New Roman"/>
            </a:endParaRPr>
          </a:p>
          <a:p>
            <a:pPr marL="374015">
              <a:lnSpc>
                <a:spcPct val="100000"/>
              </a:lnSpc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1388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37376" y="2833116"/>
            <a:ext cx="1793748" cy="675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75476" y="2900172"/>
            <a:ext cx="1717548" cy="618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84620" y="2860548"/>
            <a:ext cx="1699260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484620" y="2860548"/>
            <a:ext cx="1699260" cy="581025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27635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1005"/>
              </a:spcBef>
            </a:pPr>
            <a:r>
              <a:rPr sz="2000" spc="25" dirty="0">
                <a:solidFill>
                  <a:srgbClr val="3E3E3E"/>
                </a:solidFill>
                <a:latin typeface="Verdana"/>
                <a:cs typeface="Verdana"/>
              </a:rPr>
              <a:t>Properties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37376" y="3634740"/>
            <a:ext cx="1793748" cy="7025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86728" y="4270247"/>
            <a:ext cx="1493520" cy="64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4620" y="3662171"/>
            <a:ext cx="1699260" cy="6080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484620" y="3662171"/>
            <a:ext cx="1699260" cy="608330"/>
          </a:xfrm>
          <a:prstGeom prst="rect">
            <a:avLst/>
          </a:prstGeom>
          <a:ln w="9144">
            <a:solidFill>
              <a:srgbClr val="6357A5"/>
            </a:solidFill>
          </a:ln>
        </p:spPr>
        <p:txBody>
          <a:bodyPr vert="horz" wrap="square" lIns="0" tIns="141605" rIns="0" bIns="0" rtlCol="0">
            <a:spAutoFit/>
          </a:bodyPr>
          <a:lstStyle/>
          <a:p>
            <a:pPr marL="296545">
              <a:lnSpc>
                <a:spcPct val="100000"/>
              </a:lnSpc>
              <a:spcBef>
                <a:spcPts val="1115"/>
              </a:spcBef>
            </a:pPr>
            <a:r>
              <a:rPr sz="2000" spc="30" dirty="0">
                <a:solidFill>
                  <a:srgbClr val="3E3E3E"/>
                </a:solidFill>
                <a:latin typeface="Verdana"/>
                <a:cs typeface="Verdana"/>
              </a:rPr>
              <a:t>Methods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1674" y="2757538"/>
            <a:ext cx="66992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475" dirty="0">
                <a:solidFill>
                  <a:srgbClr val="F05A28"/>
                </a:solidFill>
                <a:latin typeface="Verdana"/>
                <a:cs typeface="Verdana"/>
              </a:rPr>
              <a:t>+</a:t>
            </a:r>
            <a:endParaRPr sz="8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58121" y="2820161"/>
            <a:ext cx="1929764" cy="1216660"/>
          </a:xfrm>
          <a:prstGeom prst="rect">
            <a:avLst/>
          </a:prstGeom>
          <a:solidFill>
            <a:srgbClr val="A7A8A7"/>
          </a:solidFill>
          <a:ln w="25907">
            <a:solidFill>
              <a:srgbClr val="80808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Metadata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290110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6202" y="519061"/>
            <a:ext cx="3990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E3E3E"/>
                </a:solidFill>
              </a:rPr>
              <a:t>Product </a:t>
            </a:r>
            <a:r>
              <a:rPr sz="3600" spc="5" dirty="0">
                <a:solidFill>
                  <a:srgbClr val="3E3E3E"/>
                </a:solidFill>
              </a:rPr>
              <a:t>List</a:t>
            </a:r>
            <a:r>
              <a:rPr sz="3600" spc="-545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View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683509" y="1270239"/>
            <a:ext cx="10571998" cy="43708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49391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68" y="519061"/>
            <a:ext cx="937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900" dirty="0">
                <a:solidFill>
                  <a:srgbClr val="3E3E3E"/>
                </a:solidFill>
              </a:rPr>
              <a:t> </a:t>
            </a:r>
            <a:r>
              <a:rPr sz="3600" spc="-95" dirty="0">
                <a:solidFill>
                  <a:srgbClr val="3E3E3E"/>
                </a:solidFill>
              </a:rPr>
              <a:t>as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-4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9257" y="1448561"/>
            <a:ext cx="4319270" cy="402590"/>
          </a:xfrm>
          <a:custGeom>
            <a:avLst/>
            <a:gdLst/>
            <a:ahLst/>
            <a:cxnLst/>
            <a:rect l="l" t="t" r="r" b="b"/>
            <a:pathLst>
              <a:path w="4319270" h="402589">
                <a:moveTo>
                  <a:pt x="0" y="0"/>
                </a:moveTo>
                <a:lnTo>
                  <a:pt x="4319016" y="0"/>
                </a:lnTo>
                <a:lnTo>
                  <a:pt x="431901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3829" y="1461516"/>
            <a:ext cx="4301490" cy="3689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0876" y="4213859"/>
            <a:ext cx="5553710" cy="95440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53213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{{ </a:t>
            </a:r>
            <a:r>
              <a:rPr sz="1800" spc="-10" dirty="0">
                <a:latin typeface="Courier New"/>
                <a:cs typeface="Courier New"/>
              </a:rPr>
              <a:t>product.starRating </a:t>
            </a:r>
            <a:r>
              <a:rPr sz="1800" dirty="0">
                <a:latin typeface="Courier New"/>
                <a:cs typeface="Courier New"/>
              </a:rPr>
              <a:t>| </a:t>
            </a:r>
            <a:r>
              <a:rPr sz="1800" spc="-5" dirty="0">
                <a:latin typeface="Courier New"/>
                <a:cs typeface="Courier New"/>
              </a:rPr>
              <a:t>number</a:t>
            </a:r>
            <a:r>
              <a:rPr sz="1800" spc="-1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}}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76" y="1836420"/>
            <a:ext cx="5817235" cy="1508760"/>
          </a:xfrm>
          <a:custGeom>
            <a:avLst/>
            <a:gdLst/>
            <a:ahLst/>
            <a:cxnLst/>
            <a:rect l="l" t="t" r="r" b="b"/>
            <a:pathLst>
              <a:path w="5817235" h="1508760">
                <a:moveTo>
                  <a:pt x="0" y="0"/>
                </a:moveTo>
                <a:lnTo>
                  <a:pt x="5817108" y="0"/>
                </a:lnTo>
                <a:lnTo>
                  <a:pt x="5817108" y="1508760"/>
                </a:lnTo>
                <a:lnTo>
                  <a:pt x="0" y="150876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971" y="1874443"/>
            <a:ext cx="5805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415" y="1447800"/>
            <a:ext cx="2763520" cy="382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6415" y="18364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rating: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36441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3268" y="519061"/>
            <a:ext cx="937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3E3E3E"/>
                </a:solidFill>
              </a:rPr>
              <a:t>Using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5" dirty="0">
                <a:solidFill>
                  <a:srgbClr val="3E3E3E"/>
                </a:solidFill>
              </a:rPr>
              <a:t>Nested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900" dirty="0">
                <a:solidFill>
                  <a:srgbClr val="3E3E3E"/>
                </a:solidFill>
              </a:rPr>
              <a:t> </a:t>
            </a:r>
            <a:r>
              <a:rPr sz="3600" spc="-95" dirty="0">
                <a:solidFill>
                  <a:srgbClr val="3E3E3E"/>
                </a:solidFill>
              </a:rPr>
              <a:t>as </a:t>
            </a:r>
            <a:r>
              <a:rPr sz="3600" spc="-100" dirty="0">
                <a:solidFill>
                  <a:srgbClr val="3E3E3E"/>
                </a:solidFill>
              </a:rPr>
              <a:t>a </a:t>
            </a:r>
            <a:r>
              <a:rPr sz="3600" spc="-40" dirty="0">
                <a:solidFill>
                  <a:srgbClr val="3E3E3E"/>
                </a:solidFill>
              </a:rPr>
              <a:t>Directive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58495" y="4216908"/>
            <a:ext cx="5573395" cy="95440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&lt;td&gt;</a:t>
            </a:r>
            <a:endParaRPr sz="1800">
              <a:latin typeface="Courier New"/>
              <a:cs typeface="Courier New"/>
            </a:endParaRPr>
          </a:p>
          <a:p>
            <a:pPr marL="530860">
              <a:lnSpc>
                <a:spcPct val="100000"/>
              </a:lnSpc>
            </a:pPr>
            <a:r>
              <a:rPr sz="1800" spc="-10" dirty="0">
                <a:solidFill>
                  <a:srgbClr val="800000"/>
                </a:solidFill>
                <a:latin typeface="Courier New"/>
                <a:cs typeface="Courier New"/>
              </a:rPr>
              <a:t>&lt;pm-star&gt;&lt;/pm-star&gt;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solidFill>
                  <a:srgbClr val="800000"/>
                </a:solidFill>
                <a:latin typeface="Courier New"/>
                <a:cs typeface="Courier New"/>
              </a:rPr>
              <a:t>&lt;/td&gt;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6415" y="1447800"/>
            <a:ext cx="2763520" cy="38290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300"/>
              </a:spcBef>
            </a:pPr>
            <a:r>
              <a:rPr sz="2000" spc="-30" dirty="0">
                <a:solidFill>
                  <a:srgbClr val="FFFFFF"/>
                </a:solidFill>
                <a:latin typeface="Verdana"/>
                <a:cs typeface="Verdana"/>
              </a:rPr>
              <a:t>star.component.ts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9257" y="1448561"/>
            <a:ext cx="4319270" cy="402590"/>
          </a:xfrm>
          <a:custGeom>
            <a:avLst/>
            <a:gdLst/>
            <a:ahLst/>
            <a:cxnLst/>
            <a:rect l="l" t="t" r="r" b="b"/>
            <a:pathLst>
              <a:path w="4319270" h="402589">
                <a:moveTo>
                  <a:pt x="0" y="0"/>
                </a:moveTo>
                <a:lnTo>
                  <a:pt x="4319016" y="0"/>
                </a:lnTo>
                <a:lnTo>
                  <a:pt x="431901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829" y="1461516"/>
            <a:ext cx="4301490" cy="368935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24765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9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0876" y="1836420"/>
            <a:ext cx="5817235" cy="1508760"/>
          </a:xfrm>
          <a:custGeom>
            <a:avLst/>
            <a:gdLst/>
            <a:ahLst/>
            <a:cxnLst/>
            <a:rect l="l" t="t" r="r" b="b"/>
            <a:pathLst>
              <a:path w="5817235" h="1508760">
                <a:moveTo>
                  <a:pt x="0" y="0"/>
                </a:moveTo>
                <a:lnTo>
                  <a:pt x="5817108" y="0"/>
                </a:lnTo>
                <a:lnTo>
                  <a:pt x="5817108" y="1508760"/>
                </a:lnTo>
                <a:lnTo>
                  <a:pt x="0" y="150876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971" y="1874443"/>
            <a:ext cx="58051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886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400" spc="-5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4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 </a:t>
            </a:r>
            <a:r>
              <a:rPr sz="1800" dirty="0">
                <a:latin typeface="Courier New"/>
                <a:cs typeface="Courier New"/>
              </a:rPr>
              <a:t>{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6415" y="1836420"/>
            <a:ext cx="5108575" cy="233934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394335" marR="1970405" indent="-273050">
              <a:lnSpc>
                <a:spcPct val="100000"/>
              </a:lnSpc>
              <a:spcBef>
                <a:spcPts val="400"/>
              </a:spcBef>
            </a:pPr>
            <a:r>
              <a:rPr sz="1800" spc="-10" dirty="0">
                <a:latin typeface="Courier New"/>
                <a:cs typeface="Courier New"/>
              </a:rPr>
              <a:t>@Component({  </a:t>
            </a: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'pm-star'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370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165" dirty="0">
                <a:latin typeface="Courier New"/>
                <a:cs typeface="Courier New"/>
              </a:rPr>
              <a:t> </a:t>
            </a:r>
            <a:r>
              <a:rPr sz="1600" spc="-5" dirty="0">
                <a:solidFill>
                  <a:srgbClr val="A31515"/>
                </a:solidFill>
                <a:latin typeface="Courier New"/>
                <a:cs typeface="Courier New"/>
              </a:rPr>
              <a:t>'./star.component.html'</a:t>
            </a:r>
            <a:endParaRPr sz="16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394335" marR="1155065" indent="-27305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StarComponent</a:t>
            </a:r>
            <a:r>
              <a:rPr sz="1800" spc="-1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  </a:t>
            </a:r>
            <a:r>
              <a:rPr sz="1800" spc="-5" dirty="0">
                <a:latin typeface="Courier New"/>
                <a:cs typeface="Courier New"/>
              </a:rPr>
              <a:t>rating: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starWidth: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number;</a:t>
            </a:r>
            <a:endParaRPr sz="18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0876" y="3811523"/>
            <a:ext cx="431927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2829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10066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2999" y="519061"/>
            <a:ext cx="10616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3E3E3E"/>
                </a:solidFill>
              </a:rPr>
              <a:t>Passing</a:t>
            </a:r>
            <a:r>
              <a:rPr sz="3600" spc="-190" dirty="0">
                <a:solidFill>
                  <a:srgbClr val="3E3E3E"/>
                </a:solidFill>
              </a:rPr>
              <a:t> </a:t>
            </a:r>
            <a:r>
              <a:rPr sz="3600" spc="-40" dirty="0">
                <a:solidFill>
                  <a:srgbClr val="3E3E3E"/>
                </a:solidFill>
              </a:rPr>
              <a:t>Data</a:t>
            </a:r>
            <a:r>
              <a:rPr sz="3600" spc="-210" dirty="0">
                <a:solidFill>
                  <a:srgbClr val="3E3E3E"/>
                </a:solidFill>
              </a:rPr>
              <a:t> </a:t>
            </a:r>
            <a:r>
              <a:rPr sz="3600" spc="45" dirty="0">
                <a:solidFill>
                  <a:srgbClr val="3E3E3E"/>
                </a:solidFill>
              </a:rPr>
              <a:t>to</a:t>
            </a:r>
            <a:r>
              <a:rPr sz="3600" spc="-215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a</a:t>
            </a:r>
            <a:r>
              <a:rPr sz="3600" spc="-185" dirty="0">
                <a:solidFill>
                  <a:srgbClr val="3E3E3E"/>
                </a:solidFill>
              </a:rPr>
              <a:t> </a:t>
            </a:r>
            <a:r>
              <a:rPr sz="3600" spc="5" dirty="0">
                <a:solidFill>
                  <a:srgbClr val="3E3E3E"/>
                </a:solidFill>
              </a:rPr>
              <a:t>Nested</a:t>
            </a:r>
            <a:r>
              <a:rPr sz="3600" spc="-200" dirty="0">
                <a:solidFill>
                  <a:srgbClr val="3E3E3E"/>
                </a:solidFill>
              </a:rPr>
              <a:t> </a:t>
            </a:r>
            <a:r>
              <a:rPr sz="3600" spc="20" dirty="0">
                <a:solidFill>
                  <a:srgbClr val="3E3E3E"/>
                </a:solidFill>
              </a:rPr>
              <a:t>Component</a:t>
            </a:r>
            <a:r>
              <a:rPr sz="3600" spc="-170" dirty="0">
                <a:solidFill>
                  <a:srgbClr val="3E3E3E"/>
                </a:solidFill>
              </a:rPr>
              <a:t> </a:t>
            </a:r>
            <a:r>
              <a:rPr sz="3600" spc="-100" dirty="0">
                <a:solidFill>
                  <a:srgbClr val="3E3E3E"/>
                </a:solidFill>
              </a:rPr>
              <a:t>(@Input)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173729" y="1300733"/>
            <a:ext cx="5857240" cy="4851400"/>
          </a:xfrm>
          <a:custGeom>
            <a:avLst/>
            <a:gdLst/>
            <a:ahLst/>
            <a:cxnLst/>
            <a:rect l="l" t="t" r="r" b="b"/>
            <a:pathLst>
              <a:path w="5857240" h="4851400">
                <a:moveTo>
                  <a:pt x="0" y="0"/>
                </a:moveTo>
                <a:lnTo>
                  <a:pt x="5856732" y="0"/>
                </a:lnTo>
                <a:lnTo>
                  <a:pt x="5856732" y="4850892"/>
                </a:lnTo>
                <a:lnTo>
                  <a:pt x="0" y="48508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73729" y="1300733"/>
            <a:ext cx="5857240" cy="4851400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275"/>
              </a:spcBef>
            </a:pP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Container</a:t>
            </a:r>
            <a:r>
              <a:rPr sz="20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5330190"/>
            <a:ext cx="5584190" cy="635635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13938" y="1791461"/>
            <a:ext cx="5575300" cy="3352800"/>
          </a:xfrm>
          <a:custGeom>
            <a:avLst/>
            <a:gdLst/>
            <a:ahLst/>
            <a:cxnLst/>
            <a:rect l="l" t="t" r="r" b="b"/>
            <a:pathLst>
              <a:path w="5575300" h="3352800">
                <a:moveTo>
                  <a:pt x="0" y="0"/>
                </a:moveTo>
                <a:lnTo>
                  <a:pt x="5574792" y="0"/>
                </a:lnTo>
                <a:lnTo>
                  <a:pt x="5574792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13938" y="1791461"/>
            <a:ext cx="5575300" cy="3352800"/>
          </a:xfrm>
          <a:custGeom>
            <a:avLst/>
            <a:gdLst/>
            <a:ahLst/>
            <a:cxnLst/>
            <a:rect l="l" t="t" r="r" b="b"/>
            <a:pathLst>
              <a:path w="5575300" h="3352800">
                <a:moveTo>
                  <a:pt x="0" y="0"/>
                </a:moveTo>
                <a:lnTo>
                  <a:pt x="5574792" y="0"/>
                </a:lnTo>
                <a:lnTo>
                  <a:pt x="5574792" y="3352800"/>
                </a:lnTo>
                <a:lnTo>
                  <a:pt x="0" y="3352800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11114" y="1813051"/>
            <a:ext cx="11906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93158" y="2544317"/>
            <a:ext cx="2700655" cy="2413000"/>
          </a:xfrm>
          <a:custGeom>
            <a:avLst/>
            <a:gdLst/>
            <a:ahLst/>
            <a:cxnLst/>
            <a:rect l="l" t="t" r="r" b="b"/>
            <a:pathLst>
              <a:path w="2700654" h="2413000">
                <a:moveTo>
                  <a:pt x="0" y="0"/>
                </a:moveTo>
                <a:lnTo>
                  <a:pt x="2700528" y="0"/>
                </a:lnTo>
                <a:lnTo>
                  <a:pt x="2700528" y="2412492"/>
                </a:lnTo>
                <a:lnTo>
                  <a:pt x="0" y="2412492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790" y="4505705"/>
            <a:ext cx="2468880" cy="372110"/>
          </a:xfrm>
          <a:prstGeom prst="rect">
            <a:avLst/>
          </a:prstGeom>
          <a:solidFill>
            <a:srgbClr val="8064A2"/>
          </a:solidFill>
          <a:ln w="25907">
            <a:solidFill>
              <a:srgbClr val="5C4776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2000" spc="-10" dirty="0">
                <a:solidFill>
                  <a:srgbClr val="FFFFFF"/>
                </a:solidFill>
                <a:latin typeface="Verdana"/>
                <a:cs typeface="Verdana"/>
              </a:rPr>
              <a:t>Class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96790" y="3019805"/>
            <a:ext cx="2468880" cy="1407160"/>
          </a:xfrm>
          <a:custGeom>
            <a:avLst/>
            <a:gdLst/>
            <a:ahLst/>
            <a:cxnLst/>
            <a:rect l="l" t="t" r="r" b="b"/>
            <a:pathLst>
              <a:path w="2468879" h="1407160">
                <a:moveTo>
                  <a:pt x="0" y="0"/>
                </a:moveTo>
                <a:lnTo>
                  <a:pt x="2468880" y="0"/>
                </a:lnTo>
                <a:lnTo>
                  <a:pt x="2468880" y="1406652"/>
                </a:lnTo>
                <a:lnTo>
                  <a:pt x="0" y="1406652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359505" y="2727452"/>
            <a:ext cx="1247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ourier New"/>
                <a:cs typeface="Courier New"/>
              </a:rPr>
              <a:t>&lt;pm-star&gt;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0117" y="2396032"/>
            <a:ext cx="4044315" cy="975994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40"/>
              </a:spcBef>
              <a:tabLst>
                <a:tab pos="2661285" algn="l"/>
              </a:tabLst>
            </a:pPr>
            <a:r>
              <a:rPr sz="2000" spc="25" dirty="0">
                <a:solidFill>
                  <a:srgbClr val="FFFFFF"/>
                </a:solidFill>
                <a:latin typeface="Verdana"/>
                <a:cs typeface="Verdana"/>
              </a:rPr>
              <a:t>Nested</a:t>
            </a:r>
            <a:r>
              <a:rPr sz="20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0" dirty="0">
                <a:solidFill>
                  <a:srgbClr val="FFFFFF"/>
                </a:solidFill>
                <a:latin typeface="Verdana"/>
                <a:cs typeface="Verdana"/>
              </a:rPr>
              <a:t>Component	</a:t>
            </a:r>
            <a:r>
              <a:rPr sz="2700" spc="-15" baseline="-35493" dirty="0">
                <a:solidFill>
                  <a:srgbClr val="FFFFFF"/>
                </a:solidFill>
                <a:latin typeface="Courier New"/>
                <a:cs typeface="Courier New"/>
              </a:rPr>
              <a:t>&lt;/pm-star&gt;</a:t>
            </a:r>
            <a:endParaRPr sz="2700" baseline="-35493">
              <a:latin typeface="Courier New"/>
              <a:cs typeface="Courier New"/>
            </a:endParaRPr>
          </a:p>
          <a:p>
            <a:pPr marL="641350">
              <a:lnSpc>
                <a:spcPct val="100000"/>
              </a:lnSpc>
              <a:spcBef>
                <a:spcPts val="134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Template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861815" y="3310128"/>
            <a:ext cx="1381125" cy="706120"/>
          </a:xfrm>
          <a:custGeom>
            <a:avLst/>
            <a:gdLst/>
            <a:ahLst/>
            <a:cxnLst/>
            <a:rect l="l" t="t" r="r" b="b"/>
            <a:pathLst>
              <a:path w="1381125" h="706120">
                <a:moveTo>
                  <a:pt x="1027938" y="0"/>
                </a:moveTo>
                <a:lnTo>
                  <a:pt x="1027938" y="176402"/>
                </a:lnTo>
                <a:lnTo>
                  <a:pt x="0" y="176402"/>
                </a:lnTo>
                <a:lnTo>
                  <a:pt x="0" y="529208"/>
                </a:lnTo>
                <a:lnTo>
                  <a:pt x="1027938" y="529208"/>
                </a:lnTo>
                <a:lnTo>
                  <a:pt x="1027938" y="705611"/>
                </a:lnTo>
                <a:lnTo>
                  <a:pt x="1380744" y="352805"/>
                </a:lnTo>
                <a:lnTo>
                  <a:pt x="1027938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126700" y="3436467"/>
            <a:ext cx="268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06500" algn="l"/>
              </a:tabLst>
            </a:pPr>
            <a:r>
              <a:rPr sz="2000" spc="-21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3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t	</a:t>
            </a:r>
            <a:r>
              <a:rPr sz="2400" spc="-5" dirty="0">
                <a:solidFill>
                  <a:srgbClr val="FFFFFF"/>
                </a:solidFill>
                <a:latin typeface="Courier New"/>
                <a:cs typeface="Courier New"/>
              </a:rPr>
              <a:t>@Input()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45443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2010" y="519061"/>
            <a:ext cx="55410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3E3E3E"/>
                </a:solidFill>
              </a:rPr>
              <a:t>Application</a:t>
            </a:r>
            <a:r>
              <a:rPr sz="3600" spc="-245" dirty="0">
                <a:solidFill>
                  <a:srgbClr val="3E3E3E"/>
                </a:solidFill>
              </a:rPr>
              <a:t> </a:t>
            </a:r>
            <a:r>
              <a:rPr sz="3600" dirty="0">
                <a:solidFill>
                  <a:srgbClr val="3E3E3E"/>
                </a:solidFill>
              </a:rPr>
              <a:t>Architecture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C0C0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DADADA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2162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463925">
              <a:lnSpc>
                <a:spcPct val="153500"/>
              </a:lnSpc>
              <a:spcBef>
                <a:spcPts val="100"/>
              </a:spcBef>
            </a:pPr>
            <a:r>
              <a:rPr spc="290" dirty="0"/>
              <a:t>A</a:t>
            </a:r>
            <a:r>
              <a:rPr spc="-690" dirty="0"/>
              <a:t> </a:t>
            </a:r>
            <a:r>
              <a:rPr spc="-25" dirty="0"/>
              <a:t>class </a:t>
            </a:r>
            <a:r>
              <a:rPr spc="10" dirty="0"/>
              <a:t>with </a:t>
            </a:r>
            <a:r>
              <a:rPr spc="-65" dirty="0"/>
              <a:t>a </a:t>
            </a:r>
            <a:r>
              <a:rPr spc="35" dirty="0"/>
              <a:t>focused </a:t>
            </a:r>
            <a:r>
              <a:rPr spc="-30" dirty="0"/>
              <a:t>purpose.  </a:t>
            </a:r>
            <a:r>
              <a:rPr spc="25" dirty="0"/>
              <a:t>Used </a:t>
            </a:r>
            <a:r>
              <a:rPr spc="20" dirty="0"/>
              <a:t>for </a:t>
            </a:r>
            <a:r>
              <a:rPr spc="-40" dirty="0"/>
              <a:t>features</a:t>
            </a:r>
            <a:r>
              <a:rPr spc="-470" dirty="0"/>
              <a:t> </a:t>
            </a:r>
            <a:r>
              <a:rPr spc="-130" dirty="0"/>
              <a:t>that: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45" dirty="0"/>
              <a:t>Are </a:t>
            </a:r>
            <a:r>
              <a:rPr spc="10" dirty="0"/>
              <a:t>independent </a:t>
            </a:r>
            <a:r>
              <a:rPr spc="-10" dirty="0"/>
              <a:t>from </a:t>
            </a:r>
            <a:r>
              <a:rPr spc="-55" dirty="0"/>
              <a:t>any </a:t>
            </a:r>
            <a:r>
              <a:rPr spc="-15" dirty="0"/>
              <a:t>particular</a:t>
            </a:r>
            <a:r>
              <a:rPr spc="-615" dirty="0"/>
              <a:t> </a:t>
            </a:r>
            <a:r>
              <a:rPr spc="30" dirty="0"/>
              <a:t>component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15" dirty="0"/>
              <a:t>Provide</a:t>
            </a:r>
            <a:r>
              <a:rPr spc="-135" dirty="0"/>
              <a:t> </a:t>
            </a:r>
            <a:r>
              <a:rPr spc="-35" dirty="0"/>
              <a:t>shared</a:t>
            </a:r>
            <a:r>
              <a:rPr spc="-120" dirty="0"/>
              <a:t> </a:t>
            </a:r>
            <a:r>
              <a:rPr spc="-5" dirty="0"/>
              <a:t>data</a:t>
            </a:r>
            <a:r>
              <a:rPr spc="-135" dirty="0"/>
              <a:t> </a:t>
            </a:r>
            <a:r>
              <a:rPr spc="20" dirty="0"/>
              <a:t>or</a:t>
            </a:r>
            <a:r>
              <a:rPr spc="-140" dirty="0"/>
              <a:t> </a:t>
            </a:r>
            <a:r>
              <a:rPr spc="55" dirty="0"/>
              <a:t>logic</a:t>
            </a:r>
            <a:r>
              <a:rPr spc="-130" dirty="0"/>
              <a:t> </a:t>
            </a:r>
            <a:r>
              <a:rPr spc="-20" dirty="0"/>
              <a:t>across</a:t>
            </a:r>
            <a:r>
              <a:rPr spc="-125" dirty="0"/>
              <a:t> </a:t>
            </a:r>
            <a:r>
              <a:rPr spc="20" dirty="0"/>
              <a:t>components</a:t>
            </a: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SzPct val="75000"/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pc="-5" dirty="0"/>
              <a:t>Encapsulate </a:t>
            </a:r>
            <a:r>
              <a:rPr spc="-50" dirty="0"/>
              <a:t>external</a:t>
            </a:r>
            <a:r>
              <a:rPr spc="-245" dirty="0"/>
              <a:t> </a:t>
            </a:r>
            <a:r>
              <a:rPr spc="-20" dirty="0"/>
              <a:t>interactions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5" dirty="0"/>
              <a:t>S</a:t>
            </a:r>
            <a:r>
              <a:rPr spc="-415" dirty="0"/>
              <a:t>er</a:t>
            </a:r>
            <a:r>
              <a:rPr spc="-405" dirty="0"/>
              <a:t>vi</a:t>
            </a:r>
            <a:r>
              <a:rPr spc="-605" dirty="0"/>
              <a:t>c</a:t>
            </a:r>
            <a:r>
              <a:rPr spc="-4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13998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744" y="2980245"/>
            <a:ext cx="98374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290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55" dirty="0">
                <a:solidFill>
                  <a:srgbClr val="3E3E3E"/>
                </a:solidFill>
                <a:latin typeface="Verdana"/>
                <a:cs typeface="Verdana"/>
              </a:rPr>
              <a:t>coding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pattern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45" dirty="0">
                <a:solidFill>
                  <a:srgbClr val="3E3E3E"/>
                </a:solidFill>
                <a:latin typeface="Verdana"/>
                <a:cs typeface="Verdana"/>
              </a:rPr>
              <a:t>in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20" dirty="0">
                <a:solidFill>
                  <a:srgbClr val="3E3E3E"/>
                </a:solidFill>
                <a:latin typeface="Verdana"/>
                <a:cs typeface="Verdana"/>
              </a:rPr>
              <a:t>which</a:t>
            </a:r>
            <a:r>
              <a:rPr sz="2800" spc="-14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65" dirty="0">
                <a:solidFill>
                  <a:srgbClr val="3E3E3E"/>
                </a:solidFill>
                <a:latin typeface="Verdana"/>
                <a:cs typeface="Verdana"/>
              </a:rPr>
              <a:t>a</a:t>
            </a:r>
            <a:r>
              <a:rPr sz="2800" spc="-14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25" dirty="0">
                <a:solidFill>
                  <a:srgbClr val="3E3E3E"/>
                </a:solidFill>
                <a:latin typeface="Verdana"/>
                <a:cs typeface="Verdana"/>
              </a:rPr>
              <a:t>class</a:t>
            </a:r>
            <a:r>
              <a:rPr sz="2800" spc="-1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receives</a:t>
            </a:r>
            <a:r>
              <a:rPr sz="2800" spc="-10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15" dirty="0">
                <a:solidFill>
                  <a:srgbClr val="3E3E3E"/>
                </a:solidFill>
                <a:latin typeface="Verdana"/>
                <a:cs typeface="Verdana"/>
              </a:rPr>
              <a:t>the</a:t>
            </a:r>
            <a:r>
              <a:rPr sz="2800" spc="-16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instances  </a:t>
            </a:r>
            <a:r>
              <a:rPr sz="2800" spc="75" dirty="0">
                <a:solidFill>
                  <a:srgbClr val="3E3E3E"/>
                </a:solidFill>
                <a:latin typeface="Verdana"/>
                <a:cs typeface="Verdana"/>
              </a:rPr>
              <a:t>of </a:t>
            </a:r>
            <a:r>
              <a:rPr sz="2800" spc="10" dirty="0">
                <a:solidFill>
                  <a:srgbClr val="3E3E3E"/>
                </a:solidFill>
                <a:latin typeface="Verdana"/>
                <a:cs typeface="Verdana"/>
              </a:rPr>
              <a:t>objects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it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needs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(called </a:t>
            </a:r>
            <a:r>
              <a:rPr sz="2800" spc="5" dirty="0">
                <a:solidFill>
                  <a:srgbClr val="9BC850"/>
                </a:solidFill>
                <a:latin typeface="Verdana"/>
                <a:cs typeface="Verdana"/>
              </a:rPr>
              <a:t>dependencies</a:t>
            </a:r>
            <a:r>
              <a:rPr sz="2800" spc="5" dirty="0">
                <a:solidFill>
                  <a:srgbClr val="3E3E3E"/>
                </a:solidFill>
                <a:latin typeface="Verdana"/>
                <a:cs typeface="Verdana"/>
              </a:rPr>
              <a:t>)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from </a:t>
            </a:r>
            <a:r>
              <a:rPr sz="2800" spc="-60" dirty="0">
                <a:solidFill>
                  <a:srgbClr val="3E3E3E"/>
                </a:solidFill>
                <a:latin typeface="Verdana"/>
                <a:cs typeface="Verdana"/>
              </a:rPr>
              <a:t>an  </a:t>
            </a:r>
            <a:r>
              <a:rPr sz="2800" spc="-50" dirty="0">
                <a:solidFill>
                  <a:srgbClr val="3E3E3E"/>
                </a:solidFill>
                <a:latin typeface="Verdana"/>
                <a:cs typeface="Verdana"/>
              </a:rPr>
              <a:t>external </a:t>
            </a:r>
            <a:r>
              <a:rPr sz="2800" spc="-10" dirty="0">
                <a:solidFill>
                  <a:srgbClr val="3E3E3E"/>
                </a:solidFill>
                <a:latin typeface="Verdana"/>
                <a:cs typeface="Verdana"/>
              </a:rPr>
              <a:t>source </a:t>
            </a:r>
            <a:r>
              <a:rPr sz="2800" spc="-55" dirty="0">
                <a:solidFill>
                  <a:srgbClr val="3E3E3E"/>
                </a:solidFill>
                <a:latin typeface="Verdana"/>
                <a:cs typeface="Verdana"/>
              </a:rPr>
              <a:t>rather </a:t>
            </a:r>
            <a:r>
              <a:rPr sz="2800" spc="-35" dirty="0">
                <a:solidFill>
                  <a:srgbClr val="3E3E3E"/>
                </a:solidFill>
                <a:latin typeface="Verdana"/>
                <a:cs typeface="Verdana"/>
              </a:rPr>
              <a:t>than </a:t>
            </a:r>
            <a:r>
              <a:rPr sz="2800" spc="-5" dirty="0">
                <a:solidFill>
                  <a:srgbClr val="3E3E3E"/>
                </a:solidFill>
                <a:latin typeface="Verdana"/>
                <a:cs typeface="Verdana"/>
              </a:rPr>
              <a:t>creating </a:t>
            </a:r>
            <a:r>
              <a:rPr sz="2800" spc="-30" dirty="0">
                <a:solidFill>
                  <a:srgbClr val="3E3E3E"/>
                </a:solidFill>
                <a:latin typeface="Verdana"/>
                <a:cs typeface="Verdana"/>
              </a:rPr>
              <a:t>them</a:t>
            </a:r>
            <a:r>
              <a:rPr sz="2800" spc="-6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800" spc="-80" dirty="0">
                <a:solidFill>
                  <a:srgbClr val="3E3E3E"/>
                </a:solidFill>
                <a:latin typeface="Verdana"/>
                <a:cs typeface="Verdana"/>
              </a:rPr>
              <a:t>itself.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3744" y="2092807"/>
            <a:ext cx="6293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345" dirty="0">
                <a:solidFill>
                  <a:srgbClr val="9BC850"/>
                </a:solidFill>
                <a:latin typeface="Arial Black"/>
                <a:cs typeface="Arial Black"/>
              </a:rPr>
              <a:t>Dependency</a:t>
            </a:r>
            <a:r>
              <a:rPr sz="4800" spc="-430" dirty="0">
                <a:solidFill>
                  <a:srgbClr val="9BC850"/>
                </a:solidFill>
                <a:latin typeface="Arial Black"/>
                <a:cs typeface="Arial Black"/>
              </a:rPr>
              <a:t> </a:t>
            </a:r>
            <a:r>
              <a:rPr sz="4800" spc="-445" dirty="0">
                <a:solidFill>
                  <a:srgbClr val="9BC850"/>
                </a:solidFill>
                <a:latin typeface="Arial Black"/>
                <a:cs typeface="Arial Black"/>
              </a:rPr>
              <a:t>Injection</a:t>
            </a:r>
            <a:endParaRPr sz="48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357229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268" y="519061"/>
            <a:ext cx="4043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>
                <a:solidFill>
                  <a:srgbClr val="3E3E3E"/>
                </a:solidFill>
              </a:rPr>
              <a:t>Building </a:t>
            </a:r>
            <a:r>
              <a:rPr sz="3600" spc="-335" dirty="0">
                <a:solidFill>
                  <a:srgbClr val="3E3E3E"/>
                </a:solidFill>
              </a:rPr>
              <a:t>a</a:t>
            </a:r>
            <a:r>
              <a:rPr sz="3600" spc="-12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8527" y="1295400"/>
            <a:ext cx="3657600" cy="40259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3873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product.service.ts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527" y="1697735"/>
            <a:ext cx="8315325" cy="3447415"/>
          </a:xfrm>
          <a:prstGeom prst="rect">
            <a:avLst/>
          </a:prstGeom>
          <a:ln w="12192">
            <a:solidFill>
              <a:srgbClr val="3E3E3E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Injectable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@Injectable()</a:t>
            </a:r>
            <a:endParaRPr sz="2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ProductService</a:t>
            </a:r>
            <a:r>
              <a:rPr sz="2400" spc="-1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getProducts(): IProduct[]</a:t>
            </a:r>
            <a:r>
              <a:rPr sz="2400" spc="-1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7449486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7004" y="519061"/>
            <a:ext cx="9029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3E3E3E"/>
                </a:solidFill>
              </a:rPr>
              <a:t>Registering </a:t>
            </a:r>
            <a:r>
              <a:rPr sz="3600" spc="-335" dirty="0">
                <a:solidFill>
                  <a:srgbClr val="3E3E3E"/>
                </a:solidFill>
              </a:rPr>
              <a:t>a </a:t>
            </a:r>
            <a:r>
              <a:rPr sz="3600" spc="-270" dirty="0">
                <a:solidFill>
                  <a:srgbClr val="3E3E3E"/>
                </a:solidFill>
              </a:rPr>
              <a:t>Service </a:t>
            </a:r>
            <a:r>
              <a:rPr sz="3600" spc="270" dirty="0">
                <a:solidFill>
                  <a:srgbClr val="3E3E3E"/>
                </a:solidFill>
              </a:rPr>
              <a:t>- </a:t>
            </a:r>
            <a:r>
              <a:rPr sz="3600" spc="-150" dirty="0">
                <a:solidFill>
                  <a:srgbClr val="3E3E3E"/>
                </a:solidFill>
              </a:rPr>
              <a:t>Root</a:t>
            </a:r>
            <a:r>
              <a:rPr sz="3600" spc="-130" dirty="0">
                <a:solidFill>
                  <a:srgbClr val="3E3E3E"/>
                </a:solidFill>
              </a:rPr>
              <a:t> </a:t>
            </a:r>
            <a:r>
              <a:rPr sz="3600" spc="-190" dirty="0">
                <a:solidFill>
                  <a:srgbClr val="3E3E3E"/>
                </a:solidFill>
              </a:rPr>
              <a:t>Application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38527" y="1295400"/>
            <a:ext cx="3657600" cy="402590"/>
          </a:xfrm>
          <a:prstGeom prst="rect">
            <a:avLst/>
          </a:prstGeom>
          <a:solidFill>
            <a:srgbClr val="3E3E3E"/>
          </a:solidFill>
        </p:spPr>
        <p:txBody>
          <a:bodyPr vert="horz" wrap="square" lIns="0" tIns="38735" rIns="0" bIns="0" rtlCol="0">
            <a:spAutoFit/>
          </a:bodyPr>
          <a:lstStyle/>
          <a:p>
            <a:pPr marL="688340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product.service.ts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8527" y="1697735"/>
            <a:ext cx="8315325" cy="4186554"/>
          </a:xfrm>
          <a:prstGeom prst="rect">
            <a:avLst/>
          </a:prstGeom>
          <a:ln w="12192">
            <a:solidFill>
              <a:srgbClr val="3E3E3E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70"/>
              </a:spcBef>
            </a:pPr>
            <a:r>
              <a:rPr sz="2400" spc="-5" dirty="0">
                <a:latin typeface="Courier New"/>
                <a:cs typeface="Courier New"/>
              </a:rPr>
              <a:t>import </a:t>
            </a:r>
            <a:r>
              <a:rPr sz="2400" dirty="0">
                <a:latin typeface="Courier New"/>
                <a:cs typeface="Courier New"/>
              </a:rPr>
              <a:t>{ </a:t>
            </a:r>
            <a:r>
              <a:rPr sz="2400" spc="-5" dirty="0">
                <a:latin typeface="Courier New"/>
                <a:cs typeface="Courier New"/>
              </a:rPr>
              <a:t>Injectable </a:t>
            </a:r>
            <a:r>
              <a:rPr sz="2400" dirty="0">
                <a:latin typeface="Courier New"/>
                <a:cs typeface="Courier New"/>
              </a:rPr>
              <a:t>} </a:t>
            </a:r>
            <a:r>
              <a:rPr sz="2400" spc="-5" dirty="0">
                <a:latin typeface="Courier New"/>
                <a:cs typeface="Courier New"/>
              </a:rPr>
              <a:t>from</a:t>
            </a:r>
            <a:r>
              <a:rPr sz="2400" spc="-130" dirty="0">
                <a:latin typeface="Courier New"/>
                <a:cs typeface="Courier New"/>
              </a:rPr>
              <a:t> </a:t>
            </a:r>
            <a:r>
              <a:rPr sz="24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7680" marR="4531360" indent="-36576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@Injectable(</a:t>
            </a:r>
            <a:r>
              <a:rPr sz="2400" b="1" spc="-5" dirty="0">
                <a:latin typeface="Courier New"/>
                <a:cs typeface="Courier New"/>
              </a:rPr>
              <a:t>{  providedIn:</a:t>
            </a:r>
            <a:r>
              <a:rPr sz="2400" b="1" spc="-13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}</a:t>
            </a:r>
            <a:r>
              <a:rPr sz="2400" spc="-5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4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400" spc="-5" dirty="0">
                <a:latin typeface="Courier New"/>
                <a:cs typeface="Courier New"/>
              </a:rPr>
              <a:t>ProductService</a:t>
            </a:r>
            <a:r>
              <a:rPr sz="2400" spc="-15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</a:pPr>
            <a:r>
              <a:rPr sz="2400" spc="-5" dirty="0">
                <a:latin typeface="Courier New"/>
                <a:cs typeface="Courier New"/>
              </a:rPr>
              <a:t>getProducts(): IProduct[]</a:t>
            </a:r>
            <a:r>
              <a:rPr sz="2400" spc="-16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{</a:t>
            </a:r>
            <a:endParaRPr sz="2400">
              <a:latin typeface="Courier New"/>
              <a:cs typeface="Courier New"/>
            </a:endParaRPr>
          </a:p>
          <a:p>
            <a:pPr marL="48768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}</a:t>
            </a:r>
            <a:endParaRPr sz="2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296287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402" y="519061"/>
            <a:ext cx="4600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4" dirty="0">
                <a:solidFill>
                  <a:srgbClr val="3E3E3E"/>
                </a:solidFill>
              </a:rPr>
              <a:t>Injecting </a:t>
            </a:r>
            <a:r>
              <a:rPr sz="3600" spc="-220" dirty="0">
                <a:solidFill>
                  <a:srgbClr val="3E3E3E"/>
                </a:solidFill>
              </a:rPr>
              <a:t>the</a:t>
            </a:r>
            <a:r>
              <a:rPr sz="3600" spc="-10" dirty="0">
                <a:solidFill>
                  <a:srgbClr val="3E3E3E"/>
                </a:solidFill>
              </a:rPr>
              <a:t> </a:t>
            </a:r>
            <a:r>
              <a:rPr sz="3600" spc="-270" dirty="0">
                <a:solidFill>
                  <a:srgbClr val="3E3E3E"/>
                </a:solidFill>
              </a:rPr>
              <a:t>Service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732788" y="1697735"/>
            <a:ext cx="8724900" cy="372491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95"/>
              </a:spcBef>
            </a:pPr>
            <a:r>
              <a:rPr sz="1800" spc="-5" dirty="0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import </a:t>
            </a:r>
            <a:r>
              <a:rPr sz="1800" dirty="0">
                <a:latin typeface="Courier New"/>
                <a:cs typeface="Courier New"/>
              </a:rPr>
              <a:t>{ </a:t>
            </a:r>
            <a:r>
              <a:rPr sz="1800" spc="-10" dirty="0">
                <a:latin typeface="Courier New"/>
                <a:cs typeface="Courier New"/>
              </a:rPr>
              <a:t>ProductService </a:t>
            </a:r>
            <a:r>
              <a:rPr sz="1800" dirty="0">
                <a:latin typeface="Courier New"/>
                <a:cs typeface="Courier New"/>
              </a:rPr>
              <a:t>} </a:t>
            </a:r>
            <a:r>
              <a:rPr sz="1800" spc="-5" dirty="0">
                <a:latin typeface="Courier New"/>
                <a:cs typeface="Courier New"/>
              </a:rPr>
              <a:t>from</a:t>
            </a:r>
            <a:r>
              <a:rPr sz="1800" spc="-1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'./product.service';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@Component({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selector: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'pm-products'</a:t>
            </a:r>
            <a:r>
              <a:rPr sz="1800" spc="-10" dirty="0">
                <a:latin typeface="Courier New"/>
                <a:cs typeface="Courier New"/>
              </a:rPr>
              <a:t>,</a:t>
            </a:r>
            <a:endParaRPr sz="1800">
              <a:latin typeface="Courier New"/>
              <a:cs typeface="Courier New"/>
            </a:endParaRPr>
          </a:p>
          <a:p>
            <a:pPr marL="39433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templateUrl: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A31515"/>
                </a:solidFill>
                <a:latin typeface="Courier New"/>
                <a:cs typeface="Courier New"/>
              </a:rPr>
              <a:t>'./product-list.component.html'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1800" spc="-10" dirty="0">
                <a:latin typeface="Courier New"/>
                <a:cs typeface="Courier New"/>
              </a:rPr>
              <a:t>ProductListComponent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59079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constructor(</a:t>
            </a:r>
            <a:r>
              <a:rPr sz="1800" spc="-10" dirty="0">
                <a:solidFill>
                  <a:srgbClr val="1D1DFF"/>
                </a:solidFill>
                <a:latin typeface="Courier New"/>
                <a:cs typeface="Courier New"/>
              </a:rPr>
              <a:t>private </a:t>
            </a:r>
            <a:r>
              <a:rPr sz="1800" spc="-10" dirty="0">
                <a:latin typeface="Courier New"/>
                <a:cs typeface="Courier New"/>
              </a:rPr>
              <a:t>productService: ProductService)</a:t>
            </a:r>
            <a:r>
              <a:rPr sz="1800" spc="-1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59079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219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2788" y="1295400"/>
            <a:ext cx="4121150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735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928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27682" y="2175510"/>
            <a:ext cx="563880" cy="835660"/>
          </a:xfrm>
          <a:custGeom>
            <a:avLst/>
            <a:gdLst/>
            <a:ahLst/>
            <a:cxnLst/>
            <a:rect l="l" t="t" r="r" b="b"/>
            <a:pathLst>
              <a:path w="563880" h="835660">
                <a:moveTo>
                  <a:pt x="563664" y="0"/>
                </a:moveTo>
                <a:lnTo>
                  <a:pt x="0" y="0"/>
                </a:lnTo>
                <a:lnTo>
                  <a:pt x="0" y="835482"/>
                </a:lnTo>
              </a:path>
            </a:pathLst>
          </a:custGeom>
          <a:ln w="38100">
            <a:solidFill>
              <a:srgbClr val="3E3E3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70532" y="299195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3E3E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53689" y="2599182"/>
            <a:ext cx="1231900" cy="419100"/>
          </a:xfrm>
          <a:custGeom>
            <a:avLst/>
            <a:gdLst/>
            <a:ahLst/>
            <a:cxnLst/>
            <a:rect l="l" t="t" r="r" b="b"/>
            <a:pathLst>
              <a:path w="1231900" h="419100">
                <a:moveTo>
                  <a:pt x="1231430" y="0"/>
                </a:moveTo>
                <a:lnTo>
                  <a:pt x="1231430" y="257124"/>
                </a:lnTo>
                <a:lnTo>
                  <a:pt x="0" y="257124"/>
                </a:lnTo>
                <a:lnTo>
                  <a:pt x="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96539" y="2999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91561" y="1753361"/>
            <a:ext cx="298704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Root</a:t>
            </a: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798320" y="3099816"/>
          <a:ext cx="2084705" cy="300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4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9996" y="519061"/>
            <a:ext cx="38246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70" dirty="0">
                <a:solidFill>
                  <a:srgbClr val="3E3E3E"/>
                </a:solidFill>
                <a:latin typeface="Arial Black"/>
                <a:cs typeface="Arial Black"/>
              </a:rPr>
              <a:t>Angular </a:t>
            </a:r>
            <a:r>
              <a:rPr sz="3600" spc="-235" dirty="0">
                <a:solidFill>
                  <a:srgbClr val="3E3E3E"/>
                </a:solidFill>
                <a:latin typeface="Arial Black"/>
                <a:cs typeface="Arial Black"/>
              </a:rPr>
              <a:t>Modules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37626" y="2599182"/>
            <a:ext cx="1371600" cy="419100"/>
          </a:xfrm>
          <a:custGeom>
            <a:avLst/>
            <a:gdLst/>
            <a:ahLst/>
            <a:cxnLst/>
            <a:rect l="l" t="t" r="r" b="b"/>
            <a:pathLst>
              <a:path w="1371600" h="419100">
                <a:moveTo>
                  <a:pt x="0" y="0"/>
                </a:moveTo>
                <a:lnTo>
                  <a:pt x="0" y="257124"/>
                </a:lnTo>
                <a:lnTo>
                  <a:pt x="1371600" y="257124"/>
                </a:lnTo>
                <a:lnTo>
                  <a:pt x="1371600" y="418998"/>
                </a:lnTo>
              </a:path>
            </a:pathLst>
          </a:custGeom>
          <a:ln w="38100">
            <a:solidFill>
              <a:srgbClr val="2A9FBC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52063" y="299913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0"/>
                </a:lnTo>
                <a:lnTo>
                  <a:pt x="5715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066026" y="1753361"/>
            <a:ext cx="2743200" cy="845819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52400" marR="146050" indent="630555">
              <a:lnSpc>
                <a:spcPct val="100000"/>
              </a:lnSpc>
              <a:spcBef>
                <a:spcPts val="345"/>
              </a:spcBef>
            </a:pPr>
            <a:r>
              <a:rPr sz="2400" spc="10" dirty="0">
                <a:solidFill>
                  <a:srgbClr val="FFFFFF"/>
                </a:solidFill>
                <a:latin typeface="Verdana"/>
                <a:cs typeface="Verdana"/>
              </a:rPr>
              <a:t>Feature  </a:t>
            </a:r>
            <a:r>
              <a:rPr sz="2400" spc="35" dirty="0">
                <a:solidFill>
                  <a:srgbClr val="FFFFFF"/>
                </a:solidFill>
                <a:latin typeface="Verdana"/>
                <a:cs typeface="Verdana"/>
              </a:rPr>
              <a:t>Angular</a:t>
            </a:r>
            <a:r>
              <a:rPr sz="24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Module</a:t>
            </a:r>
            <a:endParaRPr sz="2400">
              <a:latin typeface="Verdana"/>
              <a:cs typeface="Verdana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755380" y="3099816"/>
          <a:ext cx="2083435" cy="300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3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848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6365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573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945">
                <a:tc>
                  <a:txBody>
                    <a:bodyPr/>
                    <a:lstStyle/>
                    <a:p>
                      <a:pPr marL="29972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2000" spc="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2000">
                        <a:latin typeface="Verdana"/>
                        <a:cs typeface="Verdana"/>
                      </a:endParaRPr>
                    </a:p>
                  </a:txBody>
                  <a:tcPr marL="0" marR="0" marT="124460" marB="0">
                    <a:lnL w="28575">
                      <a:solidFill>
                        <a:srgbClr val="1C7489"/>
                      </a:solidFill>
                      <a:prstDash val="solid"/>
                    </a:lnL>
                    <a:lnR w="28575">
                      <a:solidFill>
                        <a:srgbClr val="1C7489"/>
                      </a:solidFill>
                      <a:prstDash val="solid"/>
                    </a:lnR>
                    <a:lnT w="28575">
                      <a:solidFill>
                        <a:srgbClr val="1C7489"/>
                      </a:solidFill>
                      <a:prstDash val="solid"/>
                    </a:lnT>
                    <a:lnB w="28575">
                      <a:solidFill>
                        <a:srgbClr val="1C7489"/>
                      </a:solidFill>
                      <a:prstDash val="solid"/>
                    </a:lnB>
                    <a:solidFill>
                      <a:srgbClr val="2A9F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5673852" y="2175510"/>
            <a:ext cx="1393190" cy="0"/>
          </a:xfrm>
          <a:custGeom>
            <a:avLst/>
            <a:gdLst/>
            <a:ahLst/>
            <a:cxnLst/>
            <a:rect l="l" t="t" r="r" b="b"/>
            <a:pathLst>
              <a:path w="1393190">
                <a:moveTo>
                  <a:pt x="1392809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0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78602" y="211836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81776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6002" y="1861057"/>
            <a:ext cx="3456940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95716" y="1861057"/>
            <a:ext cx="954404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59240" y="1861057"/>
            <a:ext cx="268224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6002" y="2455798"/>
            <a:ext cx="5178044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6002" y="3050158"/>
            <a:ext cx="4311015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22570" y="3543122"/>
            <a:ext cx="117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4829" y="3491814"/>
            <a:ext cx="4465955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4829" y="3858133"/>
            <a:ext cx="4030979" cy="3657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96002" y="4452188"/>
            <a:ext cx="5271897" cy="366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96002" y="5047234"/>
            <a:ext cx="3867784" cy="3657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47088" y="549859"/>
            <a:ext cx="8652256" cy="5489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" y="3441812"/>
            <a:ext cx="4148328" cy="58154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743515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6002" y="2196033"/>
            <a:ext cx="6925436" cy="3660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96002" y="2562479"/>
            <a:ext cx="201498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96002" y="3156788"/>
            <a:ext cx="6562979" cy="3660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6002" y="3522853"/>
            <a:ext cx="812800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96002" y="4117213"/>
            <a:ext cx="5400802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96002" y="4711268"/>
            <a:ext cx="5740146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2148" y="1813560"/>
            <a:ext cx="3646932" cy="364540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66414" y="549859"/>
            <a:ext cx="5222113" cy="5489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9577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26561" y="549859"/>
            <a:ext cx="5898895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898" y="1626870"/>
            <a:ext cx="2277110" cy="3708400"/>
          </a:xfrm>
          <a:custGeom>
            <a:avLst/>
            <a:gdLst/>
            <a:ahLst/>
            <a:cxnLst/>
            <a:rect l="l" t="t" r="r" b="b"/>
            <a:pathLst>
              <a:path w="2277110" h="3708400">
                <a:moveTo>
                  <a:pt x="0" y="3707891"/>
                </a:moveTo>
                <a:lnTo>
                  <a:pt x="2276856" y="3707891"/>
                </a:lnTo>
                <a:lnTo>
                  <a:pt x="2276856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898" y="1626870"/>
            <a:ext cx="2277110" cy="3708400"/>
          </a:xfrm>
          <a:custGeom>
            <a:avLst/>
            <a:gdLst/>
            <a:ahLst/>
            <a:cxnLst/>
            <a:rect l="l" t="t" r="r" b="b"/>
            <a:pathLst>
              <a:path w="2277110" h="3708400">
                <a:moveTo>
                  <a:pt x="0" y="3707891"/>
                </a:moveTo>
                <a:lnTo>
                  <a:pt x="2276856" y="3707891"/>
                </a:lnTo>
                <a:lnTo>
                  <a:pt x="2276856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ln w="25907">
            <a:solidFill>
              <a:srgbClr val="49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1799" y="3115055"/>
            <a:ext cx="2284984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81430" y="3480511"/>
            <a:ext cx="1289177" cy="3660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160764" y="1194816"/>
            <a:ext cx="1522476" cy="4703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03435" y="3049536"/>
            <a:ext cx="1435607" cy="10865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08007" y="1222247"/>
            <a:ext cx="1432560" cy="46131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08007" y="1222247"/>
            <a:ext cx="1432560" cy="4613275"/>
          </a:xfrm>
          <a:custGeom>
            <a:avLst/>
            <a:gdLst/>
            <a:ahLst/>
            <a:cxnLst/>
            <a:rect l="l" t="t" r="r" b="b"/>
            <a:pathLst>
              <a:path w="1432559" h="4613275">
                <a:moveTo>
                  <a:pt x="0" y="238760"/>
                </a:moveTo>
                <a:lnTo>
                  <a:pt x="4852" y="190652"/>
                </a:lnTo>
                <a:lnTo>
                  <a:pt x="18768" y="145839"/>
                </a:lnTo>
                <a:lnTo>
                  <a:pt x="40786" y="105283"/>
                </a:lnTo>
                <a:lnTo>
                  <a:pt x="69945" y="69945"/>
                </a:lnTo>
                <a:lnTo>
                  <a:pt x="105283" y="40786"/>
                </a:lnTo>
                <a:lnTo>
                  <a:pt x="145839" y="18768"/>
                </a:lnTo>
                <a:lnTo>
                  <a:pt x="190652" y="4852"/>
                </a:lnTo>
                <a:lnTo>
                  <a:pt x="238760" y="0"/>
                </a:lnTo>
                <a:lnTo>
                  <a:pt x="1193800" y="0"/>
                </a:lnTo>
                <a:lnTo>
                  <a:pt x="1241907" y="4852"/>
                </a:lnTo>
                <a:lnTo>
                  <a:pt x="1286720" y="18768"/>
                </a:lnTo>
                <a:lnTo>
                  <a:pt x="1327276" y="40786"/>
                </a:lnTo>
                <a:lnTo>
                  <a:pt x="1362614" y="69945"/>
                </a:lnTo>
                <a:lnTo>
                  <a:pt x="1391773" y="105283"/>
                </a:lnTo>
                <a:lnTo>
                  <a:pt x="1413791" y="145839"/>
                </a:lnTo>
                <a:lnTo>
                  <a:pt x="1427707" y="190652"/>
                </a:lnTo>
                <a:lnTo>
                  <a:pt x="1432560" y="238760"/>
                </a:lnTo>
                <a:lnTo>
                  <a:pt x="1432560" y="4374388"/>
                </a:lnTo>
                <a:lnTo>
                  <a:pt x="1427707" y="4422506"/>
                </a:lnTo>
                <a:lnTo>
                  <a:pt x="1413791" y="4467324"/>
                </a:lnTo>
                <a:lnTo>
                  <a:pt x="1391773" y="4507881"/>
                </a:lnTo>
                <a:lnTo>
                  <a:pt x="1362614" y="4543217"/>
                </a:lnTo>
                <a:lnTo>
                  <a:pt x="1327276" y="4572371"/>
                </a:lnTo>
                <a:lnTo>
                  <a:pt x="1286720" y="4594385"/>
                </a:lnTo>
                <a:lnTo>
                  <a:pt x="1241907" y="4608297"/>
                </a:lnTo>
                <a:lnTo>
                  <a:pt x="1193800" y="4613148"/>
                </a:lnTo>
                <a:lnTo>
                  <a:pt x="238760" y="4613148"/>
                </a:lnTo>
                <a:lnTo>
                  <a:pt x="190652" y="4608297"/>
                </a:lnTo>
                <a:lnTo>
                  <a:pt x="145839" y="4594385"/>
                </a:lnTo>
                <a:lnTo>
                  <a:pt x="105283" y="4572371"/>
                </a:lnTo>
                <a:lnTo>
                  <a:pt x="69945" y="4543217"/>
                </a:lnTo>
                <a:lnTo>
                  <a:pt x="40786" y="4507881"/>
                </a:lnTo>
                <a:lnTo>
                  <a:pt x="18768" y="4467324"/>
                </a:lnTo>
                <a:lnTo>
                  <a:pt x="4852" y="4422506"/>
                </a:lnTo>
                <a:lnTo>
                  <a:pt x="0" y="4374388"/>
                </a:lnTo>
                <a:lnTo>
                  <a:pt x="0" y="238760"/>
                </a:lnTo>
                <a:close/>
              </a:path>
            </a:pathLst>
          </a:custGeom>
          <a:ln w="9144">
            <a:solidFill>
              <a:srgbClr val="3D3D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70466" y="3163823"/>
            <a:ext cx="1002410" cy="3657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30257" y="3529584"/>
            <a:ext cx="1154277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58334" y="1626870"/>
            <a:ext cx="2277110" cy="3708400"/>
          </a:xfrm>
          <a:custGeom>
            <a:avLst/>
            <a:gdLst/>
            <a:ahLst/>
            <a:cxnLst/>
            <a:rect l="l" t="t" r="r" b="b"/>
            <a:pathLst>
              <a:path w="2277109" h="3708400">
                <a:moveTo>
                  <a:pt x="0" y="3707891"/>
                </a:moveTo>
                <a:lnTo>
                  <a:pt x="2276856" y="3707891"/>
                </a:lnTo>
                <a:lnTo>
                  <a:pt x="2276856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58334" y="1626870"/>
            <a:ext cx="2277110" cy="3708400"/>
          </a:xfrm>
          <a:custGeom>
            <a:avLst/>
            <a:gdLst/>
            <a:ahLst/>
            <a:cxnLst/>
            <a:rect l="l" t="t" r="r" b="b"/>
            <a:pathLst>
              <a:path w="2277109" h="3708400">
                <a:moveTo>
                  <a:pt x="0" y="3707891"/>
                </a:moveTo>
                <a:lnTo>
                  <a:pt x="2276856" y="3707891"/>
                </a:lnTo>
                <a:lnTo>
                  <a:pt x="2276856" y="0"/>
                </a:lnTo>
                <a:lnTo>
                  <a:pt x="0" y="0"/>
                </a:lnTo>
                <a:lnTo>
                  <a:pt x="0" y="3707891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42610" y="3297885"/>
            <a:ext cx="2065782" cy="3660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83992" y="2839211"/>
            <a:ext cx="1973580" cy="173990"/>
          </a:xfrm>
          <a:custGeom>
            <a:avLst/>
            <a:gdLst/>
            <a:ahLst/>
            <a:cxnLst/>
            <a:rect l="l" t="t" r="r" b="b"/>
            <a:pathLst>
              <a:path w="1973579" h="173989">
                <a:moveTo>
                  <a:pt x="579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2" y="115824"/>
                </a:lnTo>
                <a:lnTo>
                  <a:pt x="57912" y="57912"/>
                </a:lnTo>
                <a:close/>
              </a:path>
              <a:path w="1973579" h="173989">
                <a:moveTo>
                  <a:pt x="173735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973579" h="173989">
                <a:moveTo>
                  <a:pt x="289559" y="57912"/>
                </a:moveTo>
                <a:lnTo>
                  <a:pt x="231647" y="57912"/>
                </a:lnTo>
                <a:lnTo>
                  <a:pt x="231647" y="115824"/>
                </a:lnTo>
                <a:lnTo>
                  <a:pt x="289559" y="115824"/>
                </a:lnTo>
                <a:lnTo>
                  <a:pt x="289559" y="57912"/>
                </a:lnTo>
                <a:close/>
              </a:path>
              <a:path w="1973579" h="173989">
                <a:moveTo>
                  <a:pt x="405383" y="57912"/>
                </a:moveTo>
                <a:lnTo>
                  <a:pt x="347471" y="57912"/>
                </a:lnTo>
                <a:lnTo>
                  <a:pt x="347471" y="115824"/>
                </a:lnTo>
                <a:lnTo>
                  <a:pt x="405383" y="115824"/>
                </a:lnTo>
                <a:lnTo>
                  <a:pt x="405383" y="57912"/>
                </a:lnTo>
                <a:close/>
              </a:path>
              <a:path w="1973579" h="173989">
                <a:moveTo>
                  <a:pt x="521207" y="57912"/>
                </a:moveTo>
                <a:lnTo>
                  <a:pt x="463295" y="57912"/>
                </a:lnTo>
                <a:lnTo>
                  <a:pt x="463295" y="115824"/>
                </a:lnTo>
                <a:lnTo>
                  <a:pt x="521207" y="115824"/>
                </a:lnTo>
                <a:lnTo>
                  <a:pt x="521207" y="57912"/>
                </a:lnTo>
                <a:close/>
              </a:path>
              <a:path w="1973579" h="173989">
                <a:moveTo>
                  <a:pt x="637032" y="57912"/>
                </a:moveTo>
                <a:lnTo>
                  <a:pt x="579119" y="57912"/>
                </a:lnTo>
                <a:lnTo>
                  <a:pt x="579119" y="115824"/>
                </a:lnTo>
                <a:lnTo>
                  <a:pt x="637032" y="115824"/>
                </a:lnTo>
                <a:lnTo>
                  <a:pt x="637032" y="57912"/>
                </a:lnTo>
                <a:close/>
              </a:path>
              <a:path w="1973579" h="173989">
                <a:moveTo>
                  <a:pt x="752856" y="57912"/>
                </a:moveTo>
                <a:lnTo>
                  <a:pt x="694944" y="57912"/>
                </a:lnTo>
                <a:lnTo>
                  <a:pt x="694944" y="115824"/>
                </a:lnTo>
                <a:lnTo>
                  <a:pt x="752856" y="115824"/>
                </a:lnTo>
                <a:lnTo>
                  <a:pt x="752856" y="57912"/>
                </a:lnTo>
                <a:close/>
              </a:path>
              <a:path w="1973579" h="173989">
                <a:moveTo>
                  <a:pt x="868680" y="57912"/>
                </a:moveTo>
                <a:lnTo>
                  <a:pt x="810768" y="57912"/>
                </a:lnTo>
                <a:lnTo>
                  <a:pt x="810768" y="115824"/>
                </a:lnTo>
                <a:lnTo>
                  <a:pt x="868680" y="115824"/>
                </a:lnTo>
                <a:lnTo>
                  <a:pt x="868680" y="57912"/>
                </a:lnTo>
                <a:close/>
              </a:path>
              <a:path w="1973579" h="173989">
                <a:moveTo>
                  <a:pt x="984504" y="57912"/>
                </a:moveTo>
                <a:lnTo>
                  <a:pt x="926592" y="57912"/>
                </a:lnTo>
                <a:lnTo>
                  <a:pt x="926592" y="115824"/>
                </a:lnTo>
                <a:lnTo>
                  <a:pt x="984504" y="115824"/>
                </a:lnTo>
                <a:lnTo>
                  <a:pt x="984504" y="57912"/>
                </a:lnTo>
                <a:close/>
              </a:path>
              <a:path w="1973579" h="173989">
                <a:moveTo>
                  <a:pt x="1100328" y="57912"/>
                </a:moveTo>
                <a:lnTo>
                  <a:pt x="1042416" y="57912"/>
                </a:lnTo>
                <a:lnTo>
                  <a:pt x="1042416" y="115824"/>
                </a:lnTo>
                <a:lnTo>
                  <a:pt x="1100328" y="115824"/>
                </a:lnTo>
                <a:lnTo>
                  <a:pt x="1100328" y="57912"/>
                </a:lnTo>
                <a:close/>
              </a:path>
              <a:path w="1973579" h="173989">
                <a:moveTo>
                  <a:pt x="1216152" y="57912"/>
                </a:moveTo>
                <a:lnTo>
                  <a:pt x="1158240" y="57912"/>
                </a:lnTo>
                <a:lnTo>
                  <a:pt x="1158240" y="115824"/>
                </a:lnTo>
                <a:lnTo>
                  <a:pt x="1216152" y="115824"/>
                </a:lnTo>
                <a:lnTo>
                  <a:pt x="1216152" y="57912"/>
                </a:lnTo>
                <a:close/>
              </a:path>
              <a:path w="1973579" h="173989">
                <a:moveTo>
                  <a:pt x="1331975" y="57912"/>
                </a:moveTo>
                <a:lnTo>
                  <a:pt x="1274063" y="57912"/>
                </a:lnTo>
                <a:lnTo>
                  <a:pt x="1274063" y="115824"/>
                </a:lnTo>
                <a:lnTo>
                  <a:pt x="1331975" y="115824"/>
                </a:lnTo>
                <a:lnTo>
                  <a:pt x="1331975" y="57912"/>
                </a:lnTo>
                <a:close/>
              </a:path>
              <a:path w="1973579" h="173989">
                <a:moveTo>
                  <a:pt x="1447799" y="57912"/>
                </a:moveTo>
                <a:lnTo>
                  <a:pt x="1389887" y="57912"/>
                </a:lnTo>
                <a:lnTo>
                  <a:pt x="1389887" y="115824"/>
                </a:lnTo>
                <a:lnTo>
                  <a:pt x="1447799" y="115824"/>
                </a:lnTo>
                <a:lnTo>
                  <a:pt x="1447799" y="57912"/>
                </a:lnTo>
                <a:close/>
              </a:path>
              <a:path w="1973579" h="173989">
                <a:moveTo>
                  <a:pt x="1563623" y="57912"/>
                </a:moveTo>
                <a:lnTo>
                  <a:pt x="1505711" y="57912"/>
                </a:lnTo>
                <a:lnTo>
                  <a:pt x="1505711" y="115824"/>
                </a:lnTo>
                <a:lnTo>
                  <a:pt x="1563623" y="115824"/>
                </a:lnTo>
                <a:lnTo>
                  <a:pt x="1563623" y="57912"/>
                </a:lnTo>
                <a:close/>
              </a:path>
              <a:path w="1973579" h="173989">
                <a:moveTo>
                  <a:pt x="1679447" y="57912"/>
                </a:moveTo>
                <a:lnTo>
                  <a:pt x="1621535" y="57912"/>
                </a:lnTo>
                <a:lnTo>
                  <a:pt x="1621535" y="115824"/>
                </a:lnTo>
                <a:lnTo>
                  <a:pt x="1679447" y="115824"/>
                </a:lnTo>
                <a:lnTo>
                  <a:pt x="1679447" y="57912"/>
                </a:lnTo>
                <a:close/>
              </a:path>
              <a:path w="1973579" h="173989">
                <a:moveTo>
                  <a:pt x="1795271" y="57912"/>
                </a:moveTo>
                <a:lnTo>
                  <a:pt x="1737359" y="57912"/>
                </a:lnTo>
                <a:lnTo>
                  <a:pt x="1737359" y="115824"/>
                </a:lnTo>
                <a:lnTo>
                  <a:pt x="1795271" y="115824"/>
                </a:lnTo>
                <a:lnTo>
                  <a:pt x="1795271" y="57912"/>
                </a:lnTo>
                <a:close/>
              </a:path>
              <a:path w="1973579" h="173989">
                <a:moveTo>
                  <a:pt x="1799717" y="0"/>
                </a:moveTo>
                <a:lnTo>
                  <a:pt x="1799717" y="173736"/>
                </a:lnTo>
                <a:lnTo>
                  <a:pt x="1973453" y="86867"/>
                </a:lnTo>
                <a:lnTo>
                  <a:pt x="1799717" y="0"/>
                </a:lnTo>
                <a:close/>
              </a:path>
            </a:pathLst>
          </a:custGeom>
          <a:solidFill>
            <a:srgbClr val="4D44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42690" y="2546350"/>
            <a:ext cx="609600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234428" y="2779776"/>
            <a:ext cx="1973580" cy="173990"/>
          </a:xfrm>
          <a:custGeom>
            <a:avLst/>
            <a:gdLst/>
            <a:ahLst/>
            <a:cxnLst/>
            <a:rect l="l" t="t" r="r" b="b"/>
            <a:pathLst>
              <a:path w="1973579" h="173989">
                <a:moveTo>
                  <a:pt x="57912" y="57912"/>
                </a:moveTo>
                <a:lnTo>
                  <a:pt x="0" y="57912"/>
                </a:lnTo>
                <a:lnTo>
                  <a:pt x="0" y="115824"/>
                </a:lnTo>
                <a:lnTo>
                  <a:pt x="57912" y="115824"/>
                </a:lnTo>
                <a:lnTo>
                  <a:pt x="57912" y="57912"/>
                </a:lnTo>
                <a:close/>
              </a:path>
              <a:path w="1973579" h="173989">
                <a:moveTo>
                  <a:pt x="173736" y="57912"/>
                </a:moveTo>
                <a:lnTo>
                  <a:pt x="115824" y="57912"/>
                </a:lnTo>
                <a:lnTo>
                  <a:pt x="115824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973579" h="173989">
                <a:moveTo>
                  <a:pt x="289560" y="57912"/>
                </a:moveTo>
                <a:lnTo>
                  <a:pt x="231648" y="57912"/>
                </a:lnTo>
                <a:lnTo>
                  <a:pt x="231648" y="115824"/>
                </a:lnTo>
                <a:lnTo>
                  <a:pt x="289560" y="115824"/>
                </a:lnTo>
                <a:lnTo>
                  <a:pt x="289560" y="57912"/>
                </a:lnTo>
                <a:close/>
              </a:path>
              <a:path w="1973579" h="173989">
                <a:moveTo>
                  <a:pt x="405383" y="57912"/>
                </a:moveTo>
                <a:lnTo>
                  <a:pt x="347472" y="57912"/>
                </a:lnTo>
                <a:lnTo>
                  <a:pt x="347472" y="115824"/>
                </a:lnTo>
                <a:lnTo>
                  <a:pt x="405383" y="115824"/>
                </a:lnTo>
                <a:lnTo>
                  <a:pt x="405383" y="57912"/>
                </a:lnTo>
                <a:close/>
              </a:path>
              <a:path w="1973579" h="173989">
                <a:moveTo>
                  <a:pt x="521207" y="57912"/>
                </a:moveTo>
                <a:lnTo>
                  <a:pt x="463296" y="57912"/>
                </a:lnTo>
                <a:lnTo>
                  <a:pt x="463296" y="115824"/>
                </a:lnTo>
                <a:lnTo>
                  <a:pt x="521207" y="115824"/>
                </a:lnTo>
                <a:lnTo>
                  <a:pt x="521207" y="57912"/>
                </a:lnTo>
                <a:close/>
              </a:path>
              <a:path w="1973579" h="173989">
                <a:moveTo>
                  <a:pt x="637031" y="57912"/>
                </a:moveTo>
                <a:lnTo>
                  <a:pt x="579120" y="57912"/>
                </a:lnTo>
                <a:lnTo>
                  <a:pt x="579120" y="115824"/>
                </a:lnTo>
                <a:lnTo>
                  <a:pt x="637031" y="115824"/>
                </a:lnTo>
                <a:lnTo>
                  <a:pt x="637031" y="57912"/>
                </a:lnTo>
                <a:close/>
              </a:path>
              <a:path w="1973579" h="173989">
                <a:moveTo>
                  <a:pt x="752855" y="57912"/>
                </a:moveTo>
                <a:lnTo>
                  <a:pt x="694944" y="57912"/>
                </a:lnTo>
                <a:lnTo>
                  <a:pt x="694944" y="115824"/>
                </a:lnTo>
                <a:lnTo>
                  <a:pt x="752855" y="115824"/>
                </a:lnTo>
                <a:lnTo>
                  <a:pt x="752855" y="57912"/>
                </a:lnTo>
                <a:close/>
              </a:path>
              <a:path w="1973579" h="173989">
                <a:moveTo>
                  <a:pt x="868679" y="57912"/>
                </a:moveTo>
                <a:lnTo>
                  <a:pt x="810768" y="57912"/>
                </a:lnTo>
                <a:lnTo>
                  <a:pt x="810768" y="115824"/>
                </a:lnTo>
                <a:lnTo>
                  <a:pt x="868679" y="115824"/>
                </a:lnTo>
                <a:lnTo>
                  <a:pt x="868679" y="57912"/>
                </a:lnTo>
                <a:close/>
              </a:path>
              <a:path w="1973579" h="173989">
                <a:moveTo>
                  <a:pt x="984503" y="57912"/>
                </a:moveTo>
                <a:lnTo>
                  <a:pt x="926592" y="57912"/>
                </a:lnTo>
                <a:lnTo>
                  <a:pt x="926592" y="115824"/>
                </a:lnTo>
                <a:lnTo>
                  <a:pt x="984503" y="115824"/>
                </a:lnTo>
                <a:lnTo>
                  <a:pt x="984503" y="57912"/>
                </a:lnTo>
                <a:close/>
              </a:path>
              <a:path w="1973579" h="173989">
                <a:moveTo>
                  <a:pt x="1100327" y="57912"/>
                </a:moveTo>
                <a:lnTo>
                  <a:pt x="1042416" y="57912"/>
                </a:lnTo>
                <a:lnTo>
                  <a:pt x="1042416" y="115824"/>
                </a:lnTo>
                <a:lnTo>
                  <a:pt x="1100327" y="115824"/>
                </a:lnTo>
                <a:lnTo>
                  <a:pt x="1100327" y="57912"/>
                </a:lnTo>
                <a:close/>
              </a:path>
              <a:path w="1973579" h="173989">
                <a:moveTo>
                  <a:pt x="1216152" y="57912"/>
                </a:moveTo>
                <a:lnTo>
                  <a:pt x="1158240" y="57912"/>
                </a:lnTo>
                <a:lnTo>
                  <a:pt x="1158240" y="115824"/>
                </a:lnTo>
                <a:lnTo>
                  <a:pt x="1216152" y="115824"/>
                </a:lnTo>
                <a:lnTo>
                  <a:pt x="1216152" y="57912"/>
                </a:lnTo>
                <a:close/>
              </a:path>
              <a:path w="1973579" h="173989">
                <a:moveTo>
                  <a:pt x="1331976" y="57912"/>
                </a:moveTo>
                <a:lnTo>
                  <a:pt x="1274064" y="57912"/>
                </a:lnTo>
                <a:lnTo>
                  <a:pt x="1274064" y="115824"/>
                </a:lnTo>
                <a:lnTo>
                  <a:pt x="1331976" y="115824"/>
                </a:lnTo>
                <a:lnTo>
                  <a:pt x="1331976" y="57912"/>
                </a:lnTo>
                <a:close/>
              </a:path>
              <a:path w="1973579" h="173989">
                <a:moveTo>
                  <a:pt x="1447800" y="57912"/>
                </a:moveTo>
                <a:lnTo>
                  <a:pt x="1389888" y="57912"/>
                </a:lnTo>
                <a:lnTo>
                  <a:pt x="1389888" y="115824"/>
                </a:lnTo>
                <a:lnTo>
                  <a:pt x="1447800" y="115824"/>
                </a:lnTo>
                <a:lnTo>
                  <a:pt x="1447800" y="57912"/>
                </a:lnTo>
                <a:close/>
              </a:path>
              <a:path w="1973579" h="173989">
                <a:moveTo>
                  <a:pt x="1563624" y="57912"/>
                </a:moveTo>
                <a:lnTo>
                  <a:pt x="1505712" y="57912"/>
                </a:lnTo>
                <a:lnTo>
                  <a:pt x="1505712" y="115824"/>
                </a:lnTo>
                <a:lnTo>
                  <a:pt x="1563624" y="115824"/>
                </a:lnTo>
                <a:lnTo>
                  <a:pt x="1563624" y="57912"/>
                </a:lnTo>
                <a:close/>
              </a:path>
              <a:path w="1973579" h="173989">
                <a:moveTo>
                  <a:pt x="1679448" y="57912"/>
                </a:moveTo>
                <a:lnTo>
                  <a:pt x="1621536" y="57912"/>
                </a:lnTo>
                <a:lnTo>
                  <a:pt x="1621536" y="115824"/>
                </a:lnTo>
                <a:lnTo>
                  <a:pt x="1679448" y="115824"/>
                </a:lnTo>
                <a:lnTo>
                  <a:pt x="1679448" y="57912"/>
                </a:lnTo>
                <a:close/>
              </a:path>
              <a:path w="1973579" h="173989">
                <a:moveTo>
                  <a:pt x="1795272" y="57912"/>
                </a:moveTo>
                <a:lnTo>
                  <a:pt x="1737360" y="57912"/>
                </a:lnTo>
                <a:lnTo>
                  <a:pt x="1737360" y="115824"/>
                </a:lnTo>
                <a:lnTo>
                  <a:pt x="1795272" y="115824"/>
                </a:lnTo>
                <a:lnTo>
                  <a:pt x="1795272" y="57912"/>
                </a:lnTo>
                <a:close/>
              </a:path>
              <a:path w="1973579" h="173989">
                <a:moveTo>
                  <a:pt x="1799717" y="0"/>
                </a:moveTo>
                <a:lnTo>
                  <a:pt x="1799717" y="173736"/>
                </a:lnTo>
                <a:lnTo>
                  <a:pt x="1973452" y="86868"/>
                </a:lnTo>
                <a:lnTo>
                  <a:pt x="1799717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954009" y="2485339"/>
            <a:ext cx="713638" cy="30510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34428" y="3907535"/>
            <a:ext cx="1940560" cy="173990"/>
          </a:xfrm>
          <a:custGeom>
            <a:avLst/>
            <a:gdLst/>
            <a:ahLst/>
            <a:cxnLst/>
            <a:rect l="l" t="t" r="r" b="b"/>
            <a:pathLst>
              <a:path w="1940559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79" y="115824"/>
                </a:lnTo>
                <a:lnTo>
                  <a:pt x="144779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940559" h="173989">
                <a:moveTo>
                  <a:pt x="173736" y="57912"/>
                </a:moveTo>
                <a:lnTo>
                  <a:pt x="144779" y="57912"/>
                </a:lnTo>
                <a:lnTo>
                  <a:pt x="144779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940559" h="173989">
                <a:moveTo>
                  <a:pt x="202692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202692" y="115824"/>
                </a:lnTo>
                <a:lnTo>
                  <a:pt x="202692" y="57912"/>
                </a:lnTo>
                <a:close/>
              </a:path>
              <a:path w="1940559" h="173989">
                <a:moveTo>
                  <a:pt x="318516" y="57912"/>
                </a:moveTo>
                <a:lnTo>
                  <a:pt x="260603" y="57912"/>
                </a:lnTo>
                <a:lnTo>
                  <a:pt x="260603" y="115824"/>
                </a:lnTo>
                <a:lnTo>
                  <a:pt x="318516" y="115824"/>
                </a:lnTo>
                <a:lnTo>
                  <a:pt x="318516" y="57912"/>
                </a:lnTo>
                <a:close/>
              </a:path>
              <a:path w="1940559" h="173989">
                <a:moveTo>
                  <a:pt x="434340" y="57912"/>
                </a:moveTo>
                <a:lnTo>
                  <a:pt x="376427" y="57912"/>
                </a:lnTo>
                <a:lnTo>
                  <a:pt x="376427" y="115824"/>
                </a:lnTo>
                <a:lnTo>
                  <a:pt x="434340" y="115824"/>
                </a:lnTo>
                <a:lnTo>
                  <a:pt x="434340" y="57912"/>
                </a:lnTo>
                <a:close/>
              </a:path>
              <a:path w="1940559" h="173989">
                <a:moveTo>
                  <a:pt x="550164" y="57912"/>
                </a:moveTo>
                <a:lnTo>
                  <a:pt x="492251" y="57912"/>
                </a:lnTo>
                <a:lnTo>
                  <a:pt x="492251" y="115824"/>
                </a:lnTo>
                <a:lnTo>
                  <a:pt x="550164" y="115824"/>
                </a:lnTo>
                <a:lnTo>
                  <a:pt x="550164" y="57912"/>
                </a:lnTo>
                <a:close/>
              </a:path>
              <a:path w="1940559" h="173989">
                <a:moveTo>
                  <a:pt x="665988" y="57912"/>
                </a:moveTo>
                <a:lnTo>
                  <a:pt x="608076" y="57912"/>
                </a:lnTo>
                <a:lnTo>
                  <a:pt x="608076" y="115824"/>
                </a:lnTo>
                <a:lnTo>
                  <a:pt x="665988" y="115824"/>
                </a:lnTo>
                <a:lnTo>
                  <a:pt x="665988" y="57912"/>
                </a:lnTo>
                <a:close/>
              </a:path>
              <a:path w="1940559" h="173989">
                <a:moveTo>
                  <a:pt x="781812" y="57912"/>
                </a:moveTo>
                <a:lnTo>
                  <a:pt x="723900" y="57912"/>
                </a:lnTo>
                <a:lnTo>
                  <a:pt x="723900" y="115824"/>
                </a:lnTo>
                <a:lnTo>
                  <a:pt x="781812" y="115824"/>
                </a:lnTo>
                <a:lnTo>
                  <a:pt x="781812" y="57912"/>
                </a:lnTo>
                <a:close/>
              </a:path>
              <a:path w="1940559" h="173989">
                <a:moveTo>
                  <a:pt x="897636" y="57912"/>
                </a:moveTo>
                <a:lnTo>
                  <a:pt x="839724" y="57912"/>
                </a:lnTo>
                <a:lnTo>
                  <a:pt x="839724" y="115824"/>
                </a:lnTo>
                <a:lnTo>
                  <a:pt x="897636" y="115824"/>
                </a:lnTo>
                <a:lnTo>
                  <a:pt x="897636" y="57912"/>
                </a:lnTo>
                <a:close/>
              </a:path>
              <a:path w="1940559" h="173989">
                <a:moveTo>
                  <a:pt x="1013460" y="57912"/>
                </a:moveTo>
                <a:lnTo>
                  <a:pt x="955548" y="57912"/>
                </a:lnTo>
                <a:lnTo>
                  <a:pt x="955548" y="115824"/>
                </a:lnTo>
                <a:lnTo>
                  <a:pt x="1013460" y="115824"/>
                </a:lnTo>
                <a:lnTo>
                  <a:pt x="1013460" y="57912"/>
                </a:lnTo>
                <a:close/>
              </a:path>
              <a:path w="1940559" h="173989">
                <a:moveTo>
                  <a:pt x="1129283" y="57912"/>
                </a:moveTo>
                <a:lnTo>
                  <a:pt x="1071372" y="57912"/>
                </a:lnTo>
                <a:lnTo>
                  <a:pt x="1071372" y="115824"/>
                </a:lnTo>
                <a:lnTo>
                  <a:pt x="1129283" y="115824"/>
                </a:lnTo>
                <a:lnTo>
                  <a:pt x="1129283" y="57912"/>
                </a:lnTo>
                <a:close/>
              </a:path>
              <a:path w="1940559" h="173989">
                <a:moveTo>
                  <a:pt x="1245107" y="57912"/>
                </a:moveTo>
                <a:lnTo>
                  <a:pt x="1187196" y="57912"/>
                </a:lnTo>
                <a:lnTo>
                  <a:pt x="1187196" y="115824"/>
                </a:lnTo>
                <a:lnTo>
                  <a:pt x="1245107" y="115824"/>
                </a:lnTo>
                <a:lnTo>
                  <a:pt x="1245107" y="57912"/>
                </a:lnTo>
                <a:close/>
              </a:path>
              <a:path w="1940559" h="173989">
                <a:moveTo>
                  <a:pt x="1360931" y="57912"/>
                </a:moveTo>
                <a:lnTo>
                  <a:pt x="1303020" y="57912"/>
                </a:lnTo>
                <a:lnTo>
                  <a:pt x="1303020" y="115824"/>
                </a:lnTo>
                <a:lnTo>
                  <a:pt x="1360931" y="115824"/>
                </a:lnTo>
                <a:lnTo>
                  <a:pt x="1360931" y="57912"/>
                </a:lnTo>
                <a:close/>
              </a:path>
              <a:path w="1940559" h="173989">
                <a:moveTo>
                  <a:pt x="1476755" y="57912"/>
                </a:moveTo>
                <a:lnTo>
                  <a:pt x="1418844" y="57912"/>
                </a:lnTo>
                <a:lnTo>
                  <a:pt x="1418844" y="115824"/>
                </a:lnTo>
                <a:lnTo>
                  <a:pt x="1476755" y="115824"/>
                </a:lnTo>
                <a:lnTo>
                  <a:pt x="1476755" y="57912"/>
                </a:lnTo>
                <a:close/>
              </a:path>
              <a:path w="1940559" h="173989">
                <a:moveTo>
                  <a:pt x="1592579" y="57912"/>
                </a:moveTo>
                <a:lnTo>
                  <a:pt x="1534668" y="57912"/>
                </a:lnTo>
                <a:lnTo>
                  <a:pt x="1534668" y="115824"/>
                </a:lnTo>
                <a:lnTo>
                  <a:pt x="1592579" y="115824"/>
                </a:lnTo>
                <a:lnTo>
                  <a:pt x="1592579" y="57912"/>
                </a:lnTo>
                <a:close/>
              </a:path>
              <a:path w="1940559" h="173989">
                <a:moveTo>
                  <a:pt x="1708403" y="57912"/>
                </a:moveTo>
                <a:lnTo>
                  <a:pt x="1650492" y="57912"/>
                </a:lnTo>
                <a:lnTo>
                  <a:pt x="1650492" y="115824"/>
                </a:lnTo>
                <a:lnTo>
                  <a:pt x="1708403" y="115824"/>
                </a:lnTo>
                <a:lnTo>
                  <a:pt x="1708403" y="57912"/>
                </a:lnTo>
                <a:close/>
              </a:path>
              <a:path w="1940559" h="173989">
                <a:moveTo>
                  <a:pt x="1824227" y="57912"/>
                </a:moveTo>
                <a:lnTo>
                  <a:pt x="1766316" y="57912"/>
                </a:lnTo>
                <a:lnTo>
                  <a:pt x="1766316" y="115824"/>
                </a:lnTo>
                <a:lnTo>
                  <a:pt x="1824227" y="115824"/>
                </a:lnTo>
                <a:lnTo>
                  <a:pt x="1824227" y="57912"/>
                </a:lnTo>
                <a:close/>
              </a:path>
              <a:path w="1940559" h="173989">
                <a:moveTo>
                  <a:pt x="1940052" y="57912"/>
                </a:moveTo>
                <a:lnTo>
                  <a:pt x="1882140" y="57912"/>
                </a:lnTo>
                <a:lnTo>
                  <a:pt x="1882140" y="115824"/>
                </a:lnTo>
                <a:lnTo>
                  <a:pt x="1940052" y="115824"/>
                </a:lnTo>
                <a:lnTo>
                  <a:pt x="1940052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00442" y="3599941"/>
            <a:ext cx="1397634" cy="3047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83992" y="3881628"/>
            <a:ext cx="1940560" cy="173990"/>
          </a:xfrm>
          <a:custGeom>
            <a:avLst/>
            <a:gdLst/>
            <a:ahLst/>
            <a:cxnLst/>
            <a:rect l="l" t="t" r="r" b="b"/>
            <a:pathLst>
              <a:path w="1940560" h="173989">
                <a:moveTo>
                  <a:pt x="173735" y="0"/>
                </a:moveTo>
                <a:lnTo>
                  <a:pt x="0" y="86868"/>
                </a:lnTo>
                <a:lnTo>
                  <a:pt x="173735" y="173736"/>
                </a:lnTo>
                <a:lnTo>
                  <a:pt x="173735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5" y="57912"/>
                </a:lnTo>
                <a:lnTo>
                  <a:pt x="173735" y="0"/>
                </a:lnTo>
                <a:close/>
              </a:path>
              <a:path w="1940560" h="173989">
                <a:moveTo>
                  <a:pt x="173735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5" y="115824"/>
                </a:lnTo>
                <a:lnTo>
                  <a:pt x="173735" y="57912"/>
                </a:lnTo>
                <a:close/>
              </a:path>
              <a:path w="1940560" h="173989">
                <a:moveTo>
                  <a:pt x="202691" y="57912"/>
                </a:moveTo>
                <a:lnTo>
                  <a:pt x="173735" y="57912"/>
                </a:lnTo>
                <a:lnTo>
                  <a:pt x="173735" y="115824"/>
                </a:lnTo>
                <a:lnTo>
                  <a:pt x="202691" y="115824"/>
                </a:lnTo>
                <a:lnTo>
                  <a:pt x="202691" y="57912"/>
                </a:lnTo>
                <a:close/>
              </a:path>
              <a:path w="1940560" h="173989">
                <a:moveTo>
                  <a:pt x="318516" y="57912"/>
                </a:moveTo>
                <a:lnTo>
                  <a:pt x="260603" y="57912"/>
                </a:lnTo>
                <a:lnTo>
                  <a:pt x="260603" y="115824"/>
                </a:lnTo>
                <a:lnTo>
                  <a:pt x="318516" y="115824"/>
                </a:lnTo>
                <a:lnTo>
                  <a:pt x="318516" y="57912"/>
                </a:lnTo>
                <a:close/>
              </a:path>
              <a:path w="1940560" h="173989">
                <a:moveTo>
                  <a:pt x="434340" y="57912"/>
                </a:moveTo>
                <a:lnTo>
                  <a:pt x="376428" y="57912"/>
                </a:lnTo>
                <a:lnTo>
                  <a:pt x="376428" y="115824"/>
                </a:lnTo>
                <a:lnTo>
                  <a:pt x="434340" y="115824"/>
                </a:lnTo>
                <a:lnTo>
                  <a:pt x="434340" y="57912"/>
                </a:lnTo>
                <a:close/>
              </a:path>
              <a:path w="1940560" h="173989">
                <a:moveTo>
                  <a:pt x="550163" y="57912"/>
                </a:moveTo>
                <a:lnTo>
                  <a:pt x="492252" y="57912"/>
                </a:lnTo>
                <a:lnTo>
                  <a:pt x="492252" y="115824"/>
                </a:lnTo>
                <a:lnTo>
                  <a:pt x="550163" y="115824"/>
                </a:lnTo>
                <a:lnTo>
                  <a:pt x="550163" y="57912"/>
                </a:lnTo>
                <a:close/>
              </a:path>
              <a:path w="1940560" h="173989">
                <a:moveTo>
                  <a:pt x="665987" y="57912"/>
                </a:moveTo>
                <a:lnTo>
                  <a:pt x="608075" y="57912"/>
                </a:lnTo>
                <a:lnTo>
                  <a:pt x="608075" y="115824"/>
                </a:lnTo>
                <a:lnTo>
                  <a:pt x="665987" y="115824"/>
                </a:lnTo>
                <a:lnTo>
                  <a:pt x="665987" y="57912"/>
                </a:lnTo>
                <a:close/>
              </a:path>
              <a:path w="1940560" h="173989">
                <a:moveTo>
                  <a:pt x="781811" y="57912"/>
                </a:moveTo>
                <a:lnTo>
                  <a:pt x="723899" y="57912"/>
                </a:lnTo>
                <a:lnTo>
                  <a:pt x="723899" y="115824"/>
                </a:lnTo>
                <a:lnTo>
                  <a:pt x="781811" y="115824"/>
                </a:lnTo>
                <a:lnTo>
                  <a:pt x="781811" y="57912"/>
                </a:lnTo>
                <a:close/>
              </a:path>
              <a:path w="1940560" h="173989">
                <a:moveTo>
                  <a:pt x="897635" y="57912"/>
                </a:moveTo>
                <a:lnTo>
                  <a:pt x="839723" y="57912"/>
                </a:lnTo>
                <a:lnTo>
                  <a:pt x="839723" y="115824"/>
                </a:lnTo>
                <a:lnTo>
                  <a:pt x="897635" y="115824"/>
                </a:lnTo>
                <a:lnTo>
                  <a:pt x="897635" y="57912"/>
                </a:lnTo>
                <a:close/>
              </a:path>
              <a:path w="1940560" h="173989">
                <a:moveTo>
                  <a:pt x="1013459" y="57912"/>
                </a:moveTo>
                <a:lnTo>
                  <a:pt x="955547" y="57912"/>
                </a:lnTo>
                <a:lnTo>
                  <a:pt x="955547" y="115824"/>
                </a:lnTo>
                <a:lnTo>
                  <a:pt x="1013459" y="115824"/>
                </a:lnTo>
                <a:lnTo>
                  <a:pt x="1013459" y="57912"/>
                </a:lnTo>
                <a:close/>
              </a:path>
              <a:path w="1940560" h="173989">
                <a:moveTo>
                  <a:pt x="1129283" y="57912"/>
                </a:moveTo>
                <a:lnTo>
                  <a:pt x="1071371" y="57912"/>
                </a:lnTo>
                <a:lnTo>
                  <a:pt x="1071371" y="115824"/>
                </a:lnTo>
                <a:lnTo>
                  <a:pt x="1129283" y="115824"/>
                </a:lnTo>
                <a:lnTo>
                  <a:pt x="1129283" y="57912"/>
                </a:lnTo>
                <a:close/>
              </a:path>
              <a:path w="1940560" h="173989">
                <a:moveTo>
                  <a:pt x="1245108" y="57912"/>
                </a:moveTo>
                <a:lnTo>
                  <a:pt x="1187195" y="57912"/>
                </a:lnTo>
                <a:lnTo>
                  <a:pt x="1187195" y="115824"/>
                </a:lnTo>
                <a:lnTo>
                  <a:pt x="1245108" y="115824"/>
                </a:lnTo>
                <a:lnTo>
                  <a:pt x="1245108" y="57912"/>
                </a:lnTo>
                <a:close/>
              </a:path>
              <a:path w="1940560" h="173989">
                <a:moveTo>
                  <a:pt x="1360932" y="57912"/>
                </a:moveTo>
                <a:lnTo>
                  <a:pt x="1303020" y="57912"/>
                </a:lnTo>
                <a:lnTo>
                  <a:pt x="1303020" y="115824"/>
                </a:lnTo>
                <a:lnTo>
                  <a:pt x="1360932" y="115824"/>
                </a:lnTo>
                <a:lnTo>
                  <a:pt x="1360932" y="57912"/>
                </a:lnTo>
                <a:close/>
              </a:path>
              <a:path w="1940560" h="173989">
                <a:moveTo>
                  <a:pt x="1476756" y="57912"/>
                </a:moveTo>
                <a:lnTo>
                  <a:pt x="1418844" y="57912"/>
                </a:lnTo>
                <a:lnTo>
                  <a:pt x="1418844" y="115824"/>
                </a:lnTo>
                <a:lnTo>
                  <a:pt x="1476756" y="115824"/>
                </a:lnTo>
                <a:lnTo>
                  <a:pt x="1476756" y="57912"/>
                </a:lnTo>
                <a:close/>
              </a:path>
              <a:path w="1940560" h="173989">
                <a:moveTo>
                  <a:pt x="1592580" y="57912"/>
                </a:moveTo>
                <a:lnTo>
                  <a:pt x="1534668" y="57912"/>
                </a:lnTo>
                <a:lnTo>
                  <a:pt x="1534668" y="115824"/>
                </a:lnTo>
                <a:lnTo>
                  <a:pt x="1592580" y="115824"/>
                </a:lnTo>
                <a:lnTo>
                  <a:pt x="1592580" y="57912"/>
                </a:lnTo>
                <a:close/>
              </a:path>
              <a:path w="1940560" h="173989">
                <a:moveTo>
                  <a:pt x="1708404" y="57912"/>
                </a:moveTo>
                <a:lnTo>
                  <a:pt x="1650492" y="57912"/>
                </a:lnTo>
                <a:lnTo>
                  <a:pt x="1650492" y="115824"/>
                </a:lnTo>
                <a:lnTo>
                  <a:pt x="1708404" y="115824"/>
                </a:lnTo>
                <a:lnTo>
                  <a:pt x="1708404" y="57912"/>
                </a:lnTo>
                <a:close/>
              </a:path>
              <a:path w="1940560" h="173989">
                <a:moveTo>
                  <a:pt x="1824228" y="57912"/>
                </a:moveTo>
                <a:lnTo>
                  <a:pt x="1766316" y="57912"/>
                </a:lnTo>
                <a:lnTo>
                  <a:pt x="1766316" y="115824"/>
                </a:lnTo>
                <a:lnTo>
                  <a:pt x="1824228" y="115824"/>
                </a:lnTo>
                <a:lnTo>
                  <a:pt x="1824228" y="57912"/>
                </a:lnTo>
                <a:close/>
              </a:path>
              <a:path w="1940560" h="173989">
                <a:moveTo>
                  <a:pt x="1940052" y="57912"/>
                </a:moveTo>
                <a:lnTo>
                  <a:pt x="1882140" y="57912"/>
                </a:lnTo>
                <a:lnTo>
                  <a:pt x="1882140" y="115824"/>
                </a:lnTo>
                <a:lnTo>
                  <a:pt x="1940052" y="115824"/>
                </a:lnTo>
                <a:lnTo>
                  <a:pt x="1940052" y="579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49116" y="3573729"/>
            <a:ext cx="1397635" cy="30510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38294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5376" y="549859"/>
            <a:ext cx="8601710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200" y="1642872"/>
            <a:ext cx="9223375" cy="5049520"/>
          </a:xfrm>
          <a:custGeom>
            <a:avLst/>
            <a:gdLst/>
            <a:ahLst/>
            <a:cxnLst/>
            <a:rect l="l" t="t" r="r" b="b"/>
            <a:pathLst>
              <a:path w="9223375" h="5049520">
                <a:moveTo>
                  <a:pt x="0" y="5049012"/>
                </a:moveTo>
                <a:lnTo>
                  <a:pt x="9223248" y="5049012"/>
                </a:lnTo>
                <a:lnTo>
                  <a:pt x="9223248" y="0"/>
                </a:lnTo>
                <a:lnTo>
                  <a:pt x="0" y="0"/>
                </a:lnTo>
                <a:lnTo>
                  <a:pt x="0" y="5049012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6419" y="1680210"/>
            <a:ext cx="856107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HttpClientModule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3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21515"/>
                </a:solidFill>
                <a:latin typeface="Courier New"/>
                <a:cs typeface="Courier New"/>
              </a:rPr>
              <a:t>'@angular/common/http'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6865" marR="6711315" indent="-3048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927100" marR="472948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BrowserModule,  FormsModule,  </a:t>
            </a:r>
            <a:r>
              <a:rPr sz="2000" spc="-5" dirty="0">
                <a:solidFill>
                  <a:srgbClr val="A62D5C"/>
                </a:solidFill>
                <a:latin typeface="Courier New"/>
                <a:cs typeface="Courier New"/>
              </a:rPr>
              <a:t>HttpClientModule</a:t>
            </a:r>
            <a:r>
              <a:rPr sz="2000" spc="-50" dirty="0">
                <a:solidFill>
                  <a:srgbClr val="A62D5C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927100" marR="4424680" indent="-61023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declarations: </a:t>
            </a:r>
            <a:r>
              <a:rPr sz="2000" dirty="0">
                <a:latin typeface="Courier New"/>
                <a:cs typeface="Courier New"/>
              </a:rPr>
              <a:t>[  </a:t>
            </a:r>
            <a:r>
              <a:rPr sz="2000" spc="-5" dirty="0">
                <a:latin typeface="Courier New"/>
                <a:cs typeface="Courier New"/>
              </a:rPr>
              <a:t>AppComponent,  ProductListComponent,  ConvertToSpacesPipe,  StarComponent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686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0154" y="1241297"/>
            <a:ext cx="2891155" cy="402590"/>
          </a:xfrm>
          <a:custGeom>
            <a:avLst/>
            <a:gdLst/>
            <a:ahLst/>
            <a:cxnLst/>
            <a:rect l="l" t="t" r="r" b="b"/>
            <a:pathLst>
              <a:path w="2891154" h="402589">
                <a:moveTo>
                  <a:pt x="0" y="402336"/>
                </a:moveTo>
                <a:lnTo>
                  <a:pt x="2891027" y="402336"/>
                </a:lnTo>
                <a:lnTo>
                  <a:pt x="289102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0154" y="1241297"/>
            <a:ext cx="2891155" cy="402590"/>
          </a:xfrm>
          <a:custGeom>
            <a:avLst/>
            <a:gdLst/>
            <a:ahLst/>
            <a:cxnLst/>
            <a:rect l="l" t="t" r="r" b="b"/>
            <a:pathLst>
              <a:path w="2891154" h="402589">
                <a:moveTo>
                  <a:pt x="0" y="402336"/>
                </a:moveTo>
                <a:lnTo>
                  <a:pt x="2891027" y="402336"/>
                </a:lnTo>
                <a:lnTo>
                  <a:pt x="2891027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8278" y="1290574"/>
            <a:ext cx="1951482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656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9644" y="1283208"/>
            <a:ext cx="9607296" cy="44583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4904" y="519061"/>
            <a:ext cx="4533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How </a:t>
            </a:r>
            <a:r>
              <a:rPr spc="-175" dirty="0"/>
              <a:t>Routing</a:t>
            </a:r>
            <a:r>
              <a:rPr spc="-65" dirty="0"/>
              <a:t> </a:t>
            </a:r>
            <a:r>
              <a:rPr spc="-185" dirty="0"/>
              <a:t>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6082" y="1899666"/>
            <a:ext cx="6080760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54"/>
              </a:spcBef>
              <a:tabLst>
                <a:tab pos="534035" algn="l"/>
                <a:tab pos="4556125" algn="l"/>
              </a:tabLst>
            </a:pP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&lt;a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rL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nk="</a:t>
            </a:r>
            <a:r>
              <a:rPr sz="18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odu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5" dirty="0">
                <a:solidFill>
                  <a:srgbClr val="FFFFFF"/>
                </a:solidFill>
                <a:latin typeface="Times New Roman"/>
                <a:cs typeface="Times New Roman"/>
              </a:rPr>
              <a:t>ts"&gt;P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Times New Roman"/>
                <a:cs typeface="Times New Roman"/>
              </a:rPr>
              <a:t>roduc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-2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Times New Roman"/>
                <a:cs typeface="Times New Roman"/>
              </a:rPr>
              <a:t>a&gt;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80865" y="2010917"/>
            <a:ext cx="585470" cy="74295"/>
          </a:xfrm>
          <a:custGeom>
            <a:avLst/>
            <a:gdLst/>
            <a:ahLst/>
            <a:cxnLst/>
            <a:rect l="l" t="t" r="r" b="b"/>
            <a:pathLst>
              <a:path w="585470" h="74294">
                <a:moveTo>
                  <a:pt x="585470" y="73710"/>
                </a:moveTo>
                <a:lnTo>
                  <a:pt x="0" y="0"/>
                </a:lnTo>
              </a:path>
            </a:pathLst>
          </a:custGeom>
          <a:ln w="25908">
            <a:solidFill>
              <a:srgbClr val="71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2816" y="2299716"/>
            <a:ext cx="9257030" cy="3839210"/>
          </a:xfrm>
          <a:custGeom>
            <a:avLst/>
            <a:gdLst/>
            <a:ahLst/>
            <a:cxnLst/>
            <a:rect l="l" t="t" r="r" b="b"/>
            <a:pathLst>
              <a:path w="9257030" h="3839210">
                <a:moveTo>
                  <a:pt x="0" y="0"/>
                </a:moveTo>
                <a:lnTo>
                  <a:pt x="9256776" y="0"/>
                </a:lnTo>
                <a:lnTo>
                  <a:pt x="9256776" y="3838955"/>
                </a:lnTo>
                <a:lnTo>
                  <a:pt x="0" y="383895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66082" y="2495550"/>
            <a:ext cx="7503159" cy="370840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260"/>
              </a:spcBef>
              <a:tabLst>
                <a:tab pos="404495" algn="l"/>
                <a:tab pos="1287145" algn="l"/>
                <a:tab pos="2846070" algn="l"/>
                <a:tab pos="4376420" algn="l"/>
                <a:tab pos="7287259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{	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pa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:	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'p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2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 s '</a:t>
            </a:r>
            <a:r>
              <a:rPr sz="1800" spc="2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	c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Times New Roman"/>
                <a:cs typeface="Times New Roman"/>
              </a:rPr>
              <a:t>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145" dirty="0">
                <a:solidFill>
                  <a:srgbClr val="FFFFFF"/>
                </a:solidFill>
                <a:latin typeface="Times New Roman"/>
                <a:cs typeface="Times New Roman"/>
              </a:rPr>
              <a:t>t:	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Times New Roman"/>
                <a:cs typeface="Times New Roman"/>
              </a:rPr>
              <a:t>oduc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tCompon</a:t>
            </a:r>
            <a:r>
              <a:rPr sz="1800" spc="-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n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	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7898" y="4004309"/>
            <a:ext cx="4572000" cy="368935"/>
          </a:xfrm>
          <a:prstGeom prst="rect">
            <a:avLst/>
          </a:prstGeom>
          <a:solidFill>
            <a:srgbClr val="9BC850"/>
          </a:solidFill>
          <a:ln w="25907">
            <a:solidFill>
              <a:srgbClr val="719238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  <a:tabLst>
                <a:tab pos="1087120" algn="l"/>
                <a:tab pos="3296920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0" dirty="0">
                <a:solidFill>
                  <a:srgbClr val="FFFFFF"/>
                </a:solidFill>
                <a:latin typeface="Times New Roman"/>
                <a:cs typeface="Times New Roman"/>
              </a:rPr>
              <a:t>rou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70" dirty="0">
                <a:solidFill>
                  <a:srgbClr val="FFFFFF"/>
                </a:solidFill>
                <a:latin typeface="Times New Roman"/>
                <a:cs typeface="Times New Roman"/>
              </a:rPr>
              <a:t>te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Times New Roman"/>
                <a:cs typeface="Times New Roman"/>
              </a:rPr>
              <a:t>t&gt;&lt;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r>
              <a:rPr sz="1800" spc="-2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800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5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8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	-</a:t>
            </a:r>
            <a:r>
              <a:rPr sz="180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Times New Roman"/>
                <a:cs typeface="Times New Roman"/>
              </a:rPr>
              <a:t>ou</a:t>
            </a:r>
            <a:r>
              <a:rPr sz="18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Times New Roman"/>
                <a:cs typeface="Times New Roman"/>
              </a:rPr>
              <a:t>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8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918959" y="3665220"/>
            <a:ext cx="5171440" cy="1416050"/>
          </a:xfrm>
          <a:custGeom>
            <a:avLst/>
            <a:gdLst/>
            <a:ahLst/>
            <a:cxnLst/>
            <a:rect l="l" t="t" r="r" b="b"/>
            <a:pathLst>
              <a:path w="5171440" h="1416050">
                <a:moveTo>
                  <a:pt x="0" y="0"/>
                </a:moveTo>
                <a:lnTo>
                  <a:pt x="5170932" y="0"/>
                </a:lnTo>
                <a:lnTo>
                  <a:pt x="5170932" y="1415795"/>
                </a:lnTo>
                <a:lnTo>
                  <a:pt x="0" y="1415795"/>
                </a:lnTo>
                <a:lnTo>
                  <a:pt x="0" y="0"/>
                </a:lnTo>
                <a:close/>
              </a:path>
            </a:pathLst>
          </a:custGeom>
          <a:ln w="9144">
            <a:solidFill>
              <a:srgbClr val="1F778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69870" y="3703294"/>
            <a:ext cx="44240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26440" algn="l"/>
                <a:tab pos="949960" algn="l"/>
                <a:tab pos="1966595" algn="l"/>
                <a:tab pos="2228850" algn="l"/>
                <a:tab pos="2774315" algn="l"/>
                <a:tab pos="4361180" algn="l"/>
              </a:tabLst>
            </a:pP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400" spc="-18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</a:t>
            </a:r>
            <a:r>
              <a:rPr sz="1400" dirty="0">
                <a:latin typeface="Times New Roman"/>
                <a:cs typeface="Times New Roman"/>
              </a:rPr>
              <a:t>{	</a:t>
            </a:r>
            <a:r>
              <a:rPr sz="1400" spc="-25" dirty="0">
                <a:latin typeface="Times New Roman"/>
                <a:cs typeface="Times New Roman"/>
              </a:rPr>
              <a:t>C</a:t>
            </a:r>
            <a:r>
              <a:rPr sz="1400" spc="-2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65" dirty="0">
                <a:latin typeface="Times New Roman"/>
                <a:cs typeface="Times New Roman"/>
              </a:rPr>
              <a:t>p</a:t>
            </a:r>
            <a:r>
              <a:rPr sz="1400" spc="50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}	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245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355" dirty="0">
                <a:solidFill>
                  <a:srgbClr val="A31515"/>
                </a:solidFill>
                <a:latin typeface="Times New Roman"/>
                <a:cs typeface="Times New Roman"/>
              </a:rPr>
              <a:t>@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ang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u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a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spc="-1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A31515"/>
                </a:solidFill>
                <a:latin typeface="Times New Roman"/>
                <a:cs typeface="Times New Roman"/>
              </a:rPr>
              <a:t>/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c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90" dirty="0">
                <a:solidFill>
                  <a:srgbClr val="A31515"/>
                </a:solidFill>
                <a:latin typeface="Times New Roman"/>
                <a:cs typeface="Times New Roman"/>
              </a:rPr>
              <a:t>r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e</a:t>
            </a:r>
            <a:r>
              <a:rPr sz="1400" spc="-6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	</a:t>
            </a:r>
            <a:r>
              <a:rPr sz="1400" dirty="0">
                <a:latin typeface="Times New Roman"/>
                <a:cs typeface="Times New Roman"/>
              </a:rPr>
              <a:t>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53539" y="4343420"/>
            <a:ext cx="31172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0345" algn="l"/>
                <a:tab pos="1270635" algn="l"/>
              </a:tabLst>
            </a:pPr>
            <a:r>
              <a:rPr sz="1400" dirty="0">
                <a:latin typeface="Times New Roman"/>
                <a:cs typeface="Times New Roman"/>
              </a:rPr>
              <a:t>:	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r>
              <a:rPr sz="1400" spc="-11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.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/p</a:t>
            </a:r>
            <a:r>
              <a:rPr sz="1400" spc="-1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55" dirty="0">
                <a:solidFill>
                  <a:srgbClr val="A31515"/>
                </a:solidFill>
                <a:latin typeface="Times New Roman"/>
                <a:cs typeface="Times New Roman"/>
              </a:rPr>
              <a:t>roduc</a:t>
            </a:r>
            <a:r>
              <a:rPr sz="1400" spc="-12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	-</a:t>
            </a:r>
            <a:r>
              <a:rPr sz="1400" spc="4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65" dirty="0">
                <a:solidFill>
                  <a:srgbClr val="A31515"/>
                </a:solidFill>
                <a:latin typeface="Times New Roman"/>
                <a:cs typeface="Times New Roman"/>
              </a:rPr>
              <a:t>is</a:t>
            </a:r>
            <a:r>
              <a:rPr sz="1400" spc="-13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.componen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t</a:t>
            </a:r>
            <a:r>
              <a:rPr sz="1400" spc="-114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30" dirty="0">
                <a:solidFill>
                  <a:srgbClr val="A31515"/>
                </a:solidFill>
                <a:latin typeface="Times New Roman"/>
                <a:cs typeface="Times New Roman"/>
              </a:rPr>
              <a:t>.h</a:t>
            </a:r>
            <a:r>
              <a:rPr sz="1400" spc="-15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spc="-130" dirty="0">
                <a:solidFill>
                  <a:srgbClr val="A31515"/>
                </a:solidFill>
                <a:latin typeface="Times New Roman"/>
                <a:cs typeface="Times New Roman"/>
              </a:rPr>
              <a:t>tm</a:t>
            </a:r>
            <a:r>
              <a:rPr sz="1400" spc="-140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l</a:t>
            </a:r>
            <a:r>
              <a:rPr sz="1400" spc="-65" dirty="0">
                <a:solidFill>
                  <a:srgbClr val="A31515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A31515"/>
                </a:solidFill>
                <a:latin typeface="Times New Roman"/>
                <a:cs typeface="Times New Roman"/>
              </a:rPr>
              <a:t>'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40702" y="4129985"/>
            <a:ext cx="12058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marR="5080" indent="-242570">
              <a:lnSpc>
                <a:spcPct val="100000"/>
              </a:lnSpc>
              <a:spcBef>
                <a:spcPts val="100"/>
              </a:spcBef>
            </a:pPr>
            <a:r>
              <a:rPr sz="1400" spc="-45" dirty="0">
                <a:latin typeface="Times New Roman"/>
                <a:cs typeface="Times New Roman"/>
              </a:rPr>
              <a:t>@Componen </a:t>
            </a:r>
            <a:r>
              <a:rPr sz="1400" dirty="0">
                <a:latin typeface="Times New Roman"/>
                <a:cs typeface="Times New Roman"/>
              </a:rPr>
              <a:t>t </a:t>
            </a:r>
            <a:r>
              <a:rPr sz="1400" spc="30" dirty="0">
                <a:latin typeface="Times New Roman"/>
                <a:cs typeface="Times New Roman"/>
              </a:rPr>
              <a:t>({  </a:t>
            </a:r>
            <a:r>
              <a:rPr sz="1400" spc="-20" dirty="0">
                <a:latin typeface="Times New Roman"/>
                <a:cs typeface="Times New Roman"/>
              </a:rPr>
              <a:t>temp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45" dirty="0">
                <a:latin typeface="Times New Roman"/>
                <a:cs typeface="Times New Roman"/>
              </a:rPr>
              <a:t>la</a:t>
            </a:r>
            <a:r>
              <a:rPr sz="1400" spc="-160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teUr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079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}</a:t>
            </a:r>
            <a:r>
              <a:rPr sz="1400" spc="-17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4891" y="4770289"/>
            <a:ext cx="39566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44855" algn="l"/>
                <a:tab pos="1373505" algn="l"/>
                <a:tab pos="3614420" algn="l"/>
                <a:tab pos="3857625" algn="l"/>
              </a:tabLst>
            </a:pPr>
            <a:r>
              <a:rPr sz="1400" spc="65" dirty="0">
                <a:solidFill>
                  <a:srgbClr val="0000FF"/>
                </a:solidFill>
                <a:latin typeface="Times New Roman"/>
                <a:cs typeface="Times New Roman"/>
              </a:rPr>
              <a:t>exp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400" spc="-1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t	c</a:t>
            </a:r>
            <a:r>
              <a:rPr sz="1400" spc="-1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105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400" spc="14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400" spc="130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s	</a:t>
            </a:r>
            <a:r>
              <a:rPr sz="1400" spc="17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rod</a:t>
            </a:r>
            <a:r>
              <a:rPr sz="1400" spc="105" dirty="0">
                <a:latin typeface="Times New Roman"/>
                <a:cs typeface="Times New Roman"/>
              </a:rPr>
              <a:t>u</a:t>
            </a:r>
            <a:r>
              <a:rPr sz="1400" dirty="0">
                <a:latin typeface="Times New Roman"/>
                <a:cs typeface="Times New Roman"/>
              </a:rPr>
              <a:t>c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tL</a:t>
            </a:r>
            <a:r>
              <a:rPr sz="1400" spc="-145" dirty="0">
                <a:latin typeface="Times New Roman"/>
                <a:cs typeface="Times New Roman"/>
              </a:rPr>
              <a:t> </a:t>
            </a:r>
            <a:r>
              <a:rPr sz="1400" spc="140" dirty="0">
                <a:latin typeface="Times New Roman"/>
                <a:cs typeface="Times New Roman"/>
              </a:rPr>
              <a:t>i</a:t>
            </a:r>
            <a:r>
              <a:rPr sz="1400" dirty="0">
                <a:latin typeface="Times New Roman"/>
                <a:cs typeface="Times New Roman"/>
              </a:rPr>
              <a:t>s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40" dirty="0">
                <a:latin typeface="Times New Roman"/>
                <a:cs typeface="Times New Roman"/>
              </a:rPr>
              <a:t>C</a:t>
            </a:r>
            <a:r>
              <a:rPr sz="1400" spc="-10" dirty="0">
                <a:latin typeface="Times New Roman"/>
                <a:cs typeface="Times New Roman"/>
              </a:rPr>
              <a:t>o</a:t>
            </a:r>
            <a:r>
              <a:rPr sz="1400" spc="-180" dirty="0">
                <a:latin typeface="Times New Roman"/>
                <a:cs typeface="Times New Roman"/>
              </a:rPr>
              <a:t>m</a:t>
            </a:r>
            <a:r>
              <a:rPr sz="1400" spc="50" dirty="0">
                <a:latin typeface="Times New Roman"/>
                <a:cs typeface="Times New Roman"/>
              </a:rPr>
              <a:t>p</a:t>
            </a:r>
            <a:r>
              <a:rPr sz="1400" spc="65" dirty="0">
                <a:latin typeface="Times New Roman"/>
                <a:cs typeface="Times New Roman"/>
              </a:rPr>
              <a:t>o</a:t>
            </a:r>
            <a:r>
              <a:rPr sz="1400" spc="105" dirty="0">
                <a:latin typeface="Times New Roman"/>
                <a:cs typeface="Times New Roman"/>
              </a:rPr>
              <a:t>n</a:t>
            </a:r>
            <a:r>
              <a:rPr sz="1400" spc="65" dirty="0">
                <a:latin typeface="Times New Roman"/>
                <a:cs typeface="Times New Roman"/>
              </a:rPr>
              <a:t>e</a:t>
            </a:r>
            <a:r>
              <a:rPr sz="1400" dirty="0">
                <a:latin typeface="Times New Roman"/>
                <a:cs typeface="Times New Roman"/>
              </a:rPr>
              <a:t>n</a:t>
            </a:r>
            <a:r>
              <a:rPr sz="1400" spc="-1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	{	}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19721" y="3275838"/>
            <a:ext cx="3550920" cy="390525"/>
          </a:xfrm>
          <a:custGeom>
            <a:avLst/>
            <a:gdLst/>
            <a:ahLst/>
            <a:cxnLst/>
            <a:rect l="l" t="t" r="r" b="b"/>
            <a:pathLst>
              <a:path w="3550920" h="390525">
                <a:moveTo>
                  <a:pt x="0" y="0"/>
                </a:moveTo>
                <a:lnTo>
                  <a:pt x="3550920" y="0"/>
                </a:lnTo>
                <a:lnTo>
                  <a:pt x="3550920" y="390144"/>
                </a:lnTo>
                <a:lnTo>
                  <a:pt x="0" y="390144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8959" y="3275838"/>
            <a:ext cx="3552190" cy="390525"/>
          </a:xfrm>
          <a:prstGeom prst="rect">
            <a:avLst/>
          </a:prstGeom>
          <a:ln w="25907">
            <a:solidFill>
              <a:srgbClr val="1C7489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80"/>
              </a:spcBef>
            </a:pPr>
            <a:r>
              <a:rPr sz="1800" spc="5" dirty="0">
                <a:solidFill>
                  <a:srgbClr val="FFFFFF"/>
                </a:solidFill>
                <a:latin typeface="Verdana"/>
                <a:cs typeface="Verdana"/>
              </a:rPr>
              <a:t>product-list.component.ts</a:t>
            </a:r>
            <a:endParaRPr sz="18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5629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Configuring </a:t>
            </a:r>
            <a:r>
              <a:rPr spc="-245" dirty="0"/>
              <a:t>Routes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11249025" cy="5047615"/>
          </a:xfrm>
          <a:custGeom>
            <a:avLst/>
            <a:gdLst/>
            <a:ahLst/>
            <a:cxnLst/>
            <a:rect l="l" t="t" r="r" b="b"/>
            <a:pathLst>
              <a:path w="11249025" h="5047615">
                <a:moveTo>
                  <a:pt x="0" y="0"/>
                </a:moveTo>
                <a:lnTo>
                  <a:pt x="11248644" y="0"/>
                </a:lnTo>
                <a:lnTo>
                  <a:pt x="11248644" y="5047488"/>
                </a:lnTo>
                <a:lnTo>
                  <a:pt x="0" y="5047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" y="997305"/>
            <a:ext cx="7190105" cy="542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3397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 marR="3967479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BrowserModule,  FormsModule,  HttpClientModule</a:t>
            </a:r>
            <a:r>
              <a:rPr sz="2000" dirty="0">
                <a:latin typeface="Courier New"/>
                <a:cs typeface="Courier New"/>
              </a:rPr>
              <a:t>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RouterModule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318695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Configuring </a:t>
            </a:r>
            <a:r>
              <a:rPr spc="-245" dirty="0"/>
              <a:t>Routes</a:t>
            </a:r>
          </a:p>
        </p:txBody>
      </p:sp>
      <p:sp>
        <p:nvSpPr>
          <p:cNvPr id="3" name="object 3"/>
          <p:cNvSpPr/>
          <p:nvPr/>
        </p:nvSpPr>
        <p:spPr>
          <a:xfrm>
            <a:off x="266700" y="1485900"/>
            <a:ext cx="11249025" cy="5047615"/>
          </a:xfrm>
          <a:custGeom>
            <a:avLst/>
            <a:gdLst/>
            <a:ahLst/>
            <a:cxnLst/>
            <a:rect l="l" t="t" r="r" b="b"/>
            <a:pathLst>
              <a:path w="11249025" h="5047615">
                <a:moveTo>
                  <a:pt x="0" y="0"/>
                </a:moveTo>
                <a:lnTo>
                  <a:pt x="11248644" y="0"/>
                </a:lnTo>
                <a:lnTo>
                  <a:pt x="11248644" y="5047488"/>
                </a:lnTo>
                <a:lnTo>
                  <a:pt x="0" y="5047488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461" y="1082802"/>
            <a:ext cx="2894330" cy="402590"/>
          </a:xfrm>
          <a:custGeom>
            <a:avLst/>
            <a:gdLst/>
            <a:ahLst/>
            <a:cxnLst/>
            <a:rect l="l" t="t" r="r" b="b"/>
            <a:pathLst>
              <a:path w="2894330" h="402590">
                <a:moveTo>
                  <a:pt x="0" y="0"/>
                </a:moveTo>
                <a:lnTo>
                  <a:pt x="2894076" y="0"/>
                </a:lnTo>
                <a:lnTo>
                  <a:pt x="28940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5920" y="997305"/>
            <a:ext cx="7190105" cy="542925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RouterModule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339715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 marR="29006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BrowserModule,  FormsModule,  HttpClientModule, 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RouterModule.forRoot([])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96056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95531" y="6184391"/>
            <a:ext cx="451103" cy="4495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62711" y="538162"/>
          <a:ext cx="11455400" cy="49460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74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37055">
                        <a:lnSpc>
                          <a:spcPts val="4270"/>
                        </a:lnSpc>
                      </a:pPr>
                      <a:r>
                        <a:rPr sz="3600" spc="-16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Configuring</a:t>
                      </a:r>
                      <a:r>
                        <a:rPr sz="3600" spc="-130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600" spc="-245" dirty="0">
                          <a:solidFill>
                            <a:srgbClr val="3E3E3E"/>
                          </a:solidFill>
                          <a:latin typeface="Arial Black"/>
                          <a:cs typeface="Arial Black"/>
                        </a:rPr>
                        <a:t>Routes</a:t>
                      </a:r>
                      <a:endParaRPr sz="36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15"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[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808080"/>
                      </a:solidFill>
                      <a:prstDash val="solid"/>
                    </a:lnL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08080"/>
                      </a:solidFill>
                      <a:prstDash val="solid"/>
                    </a:lnR>
                    <a:lnT w="12700">
                      <a:solidFill>
                        <a:srgbClr val="80808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'products'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ProductListComponent</a:t>
                      </a:r>
                      <a:r>
                        <a:rPr sz="24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'products/:id'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ProductDetailComponent</a:t>
                      </a:r>
                      <a:r>
                        <a:rPr sz="2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L w="12700">
                      <a:solidFill>
                        <a:srgbClr val="80808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path: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'welcome'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WelcomeComponent</a:t>
                      </a:r>
                      <a:r>
                        <a:rPr sz="24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87630" marB="0">
                    <a:lnR w="12700">
                      <a:solidFill>
                        <a:srgbClr val="80808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955">
                <a:tc gridSpan="3">
                  <a:txBody>
                    <a:bodyPr/>
                    <a:lstStyle/>
                    <a:p>
                      <a:pPr marL="3111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path: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redirectTo: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'welcome'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pathMatch: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'full'</a:t>
                      </a:r>
                      <a:r>
                        <a:rPr sz="2400" spc="-16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},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31115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path: </a:t>
                      </a:r>
                      <a:r>
                        <a:rPr sz="2400" spc="-5" dirty="0">
                          <a:solidFill>
                            <a:srgbClr val="A31515"/>
                          </a:solidFill>
                          <a:latin typeface="Courier New"/>
                          <a:cs typeface="Courier New"/>
                        </a:rPr>
                        <a:t>'**'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, component: </a:t>
                      </a:r>
                      <a:r>
                        <a:rPr sz="2400" spc="-10" dirty="0">
                          <a:latin typeface="Courier New"/>
                          <a:cs typeface="Courier New"/>
                        </a:rPr>
                        <a:t>PageNotFoundComponent</a:t>
                      </a:r>
                      <a:r>
                        <a:rPr sz="24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}</a:t>
                      </a:r>
                      <a:endParaRPr sz="2400">
                        <a:latin typeface="Courier New"/>
                        <a:cs typeface="Courier New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dirty="0">
                          <a:latin typeface="Courier New"/>
                          <a:cs typeface="Courier New"/>
                        </a:rPr>
                        <a:t>]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161290" marB="0">
                    <a:lnL w="12700">
                      <a:solidFill>
                        <a:srgbClr val="808080"/>
                      </a:solidFill>
                      <a:prstDash val="solid"/>
                    </a:lnL>
                    <a:lnR w="12700">
                      <a:solidFill>
                        <a:srgbClr val="808080"/>
                      </a:solidFill>
                      <a:prstDash val="solid"/>
                    </a:lnR>
                    <a:lnB w="12700">
                      <a:solidFill>
                        <a:srgbClr val="80808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36761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2" y="519061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Tying </a:t>
            </a:r>
            <a:r>
              <a:rPr spc="-245" dirty="0"/>
              <a:t>Routes </a:t>
            </a:r>
            <a:r>
              <a:rPr spc="-155" dirty="0"/>
              <a:t>to</a:t>
            </a:r>
            <a:r>
              <a:rPr spc="60" dirty="0"/>
              <a:t> </a:t>
            </a:r>
            <a:r>
              <a:rPr spc="-22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65376"/>
            <a:ext cx="11249025" cy="350837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&lt;li&gt;&lt;a&gt;Product</a:t>
            </a:r>
            <a:r>
              <a:rPr sz="2000" spc="-1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049536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3612" y="519061"/>
            <a:ext cx="5396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Tying </a:t>
            </a:r>
            <a:r>
              <a:rPr spc="-245" dirty="0"/>
              <a:t>Routes </a:t>
            </a:r>
            <a:r>
              <a:rPr spc="-155" dirty="0"/>
              <a:t>to</a:t>
            </a:r>
            <a:r>
              <a:rPr spc="60" dirty="0"/>
              <a:t> </a:t>
            </a:r>
            <a:r>
              <a:rPr spc="-225" dirty="0"/>
              <a:t>Actions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65376"/>
            <a:ext cx="11249025" cy="3508375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8894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4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[routerLink]="['/products']"&gt;Product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382381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0331" y="1511808"/>
            <a:ext cx="3510279" cy="1420495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424815" rIns="0" bIns="0" rtlCol="0">
            <a:spAutoFit/>
          </a:bodyPr>
          <a:lstStyle/>
          <a:p>
            <a:pPr marL="825500">
              <a:lnSpc>
                <a:spcPct val="100000"/>
              </a:lnSpc>
              <a:spcBef>
                <a:spcPts val="3345"/>
              </a:spcBef>
            </a:pP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0331" y="2932176"/>
            <a:ext cx="3510279" cy="2679700"/>
          </a:xfrm>
          <a:prstGeom prst="rect">
            <a:avLst/>
          </a:prstGeom>
          <a:solidFill>
            <a:srgbClr val="DEEBD0">
              <a:alpha val="90194"/>
            </a:srgbClr>
          </a:solidFill>
        </p:spPr>
        <p:txBody>
          <a:bodyPr vert="horz" wrap="square" lIns="0" tIns="64769" rIns="0" bIns="0" rtlCol="0">
            <a:spAutoFit/>
          </a:bodyPr>
          <a:lstStyle/>
          <a:p>
            <a:pPr marL="367665" indent="-228600">
              <a:lnSpc>
                <a:spcPct val="100000"/>
              </a:lnSpc>
              <a:spcBef>
                <a:spcPts val="509"/>
              </a:spcBef>
              <a:buChar char="•"/>
              <a:tabLst>
                <a:tab pos="368300" algn="l"/>
              </a:tabLst>
            </a:pP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JavaScript</a:t>
            </a:r>
            <a:endParaRPr sz="2400">
              <a:latin typeface="Verdana"/>
              <a:cs typeface="Verdana"/>
            </a:endParaRPr>
          </a:p>
          <a:p>
            <a:pPr marL="367665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75" dirty="0">
                <a:solidFill>
                  <a:srgbClr val="3E3E3E"/>
                </a:solidFill>
                <a:latin typeface="Verdana"/>
                <a:cs typeface="Verdana"/>
              </a:rPr>
              <a:t>HTML</a:t>
            </a:r>
            <a:endParaRPr sz="2400">
              <a:latin typeface="Verdana"/>
              <a:cs typeface="Verdana"/>
            </a:endParaRPr>
          </a:p>
          <a:p>
            <a:pPr marL="367665" indent="-228600">
              <a:lnSpc>
                <a:spcPct val="100000"/>
              </a:lnSpc>
              <a:spcBef>
                <a:spcPts val="145"/>
              </a:spcBef>
              <a:buChar char="•"/>
              <a:tabLst>
                <a:tab pos="368300" algn="l"/>
              </a:tabLst>
            </a:pPr>
            <a:r>
              <a:rPr sz="2400" spc="-55" dirty="0">
                <a:solidFill>
                  <a:srgbClr val="3E3E3E"/>
                </a:solidFill>
                <a:latin typeface="Verdana"/>
                <a:cs typeface="Verdana"/>
              </a:rPr>
              <a:t>CSS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1876" y="1511808"/>
            <a:ext cx="3510279" cy="1420495"/>
          </a:xfrm>
          <a:prstGeom prst="rect">
            <a:avLst/>
          </a:prstGeom>
          <a:solidFill>
            <a:srgbClr val="55B8A1"/>
          </a:solidFill>
        </p:spPr>
        <p:txBody>
          <a:bodyPr vert="horz" wrap="square" lIns="0" tIns="42481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3345"/>
              </a:spcBef>
            </a:pPr>
            <a:r>
              <a:rPr sz="3200" spc="45" dirty="0">
                <a:solidFill>
                  <a:srgbClr val="FFFFFF"/>
                </a:solidFill>
                <a:latin typeface="Verdana"/>
                <a:cs typeface="Verdana"/>
              </a:rPr>
              <a:t>Helpful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41876" y="2932176"/>
            <a:ext cx="3510279" cy="2679700"/>
          </a:xfrm>
          <a:prstGeom prst="rect">
            <a:avLst/>
          </a:prstGeom>
          <a:solidFill>
            <a:srgbClr val="D1E6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300" marR="670560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8935" algn="l"/>
              </a:tabLst>
            </a:pP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Object-oriented  </a:t>
            </a:r>
            <a:r>
              <a:rPr sz="2400" spc="10" dirty="0">
                <a:solidFill>
                  <a:srgbClr val="3E3E3E"/>
                </a:solidFill>
                <a:latin typeface="Verdana"/>
                <a:cs typeface="Verdana"/>
              </a:rPr>
              <a:t>programming  </a:t>
            </a:r>
            <a:r>
              <a:rPr sz="2400" spc="60" dirty="0">
                <a:solidFill>
                  <a:srgbClr val="3E3E3E"/>
                </a:solidFill>
                <a:latin typeface="Verdana"/>
                <a:cs typeface="Verdana"/>
              </a:rPr>
              <a:t>(OOP)</a:t>
            </a:r>
            <a:r>
              <a:rPr sz="2400" spc="-229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concepts</a:t>
            </a:r>
            <a:endParaRPr sz="2400">
              <a:latin typeface="Verdana"/>
              <a:cs typeface="Verdana"/>
            </a:endParaRPr>
          </a:p>
          <a:p>
            <a:pPr marL="368300" indent="-228600">
              <a:lnSpc>
                <a:spcPct val="100000"/>
              </a:lnSpc>
              <a:spcBef>
                <a:spcPts val="110"/>
              </a:spcBef>
              <a:buChar char="•"/>
              <a:tabLst>
                <a:tab pos="368935" algn="l"/>
              </a:tabLst>
            </a:pPr>
            <a:r>
              <a:rPr sz="2400" spc="-254" dirty="0">
                <a:solidFill>
                  <a:srgbClr val="3E3E3E"/>
                </a:solidFill>
                <a:latin typeface="Verdana"/>
                <a:cs typeface="Verdana"/>
              </a:rPr>
              <a:t>C++, </a:t>
            </a:r>
            <a:r>
              <a:rPr sz="2400" spc="-140" dirty="0">
                <a:solidFill>
                  <a:srgbClr val="3E3E3E"/>
                </a:solidFill>
                <a:latin typeface="Verdana"/>
                <a:cs typeface="Verdana"/>
              </a:rPr>
              <a:t>C#, </a:t>
            </a:r>
            <a:r>
              <a:rPr sz="2400" spc="-35" dirty="0">
                <a:solidFill>
                  <a:srgbClr val="3E3E3E"/>
                </a:solidFill>
                <a:latin typeface="Verdana"/>
                <a:cs typeface="Verdana"/>
              </a:rPr>
              <a:t>Java,</a:t>
            </a:r>
            <a:r>
              <a:rPr sz="2400" spc="25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3E3E3E"/>
                </a:solidFill>
                <a:latin typeface="Verdana"/>
                <a:cs typeface="Verdana"/>
              </a:rPr>
              <a:t>…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13419" y="1511808"/>
            <a:ext cx="3510279" cy="1420495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451484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3554"/>
              </a:spcBef>
            </a:pPr>
            <a:r>
              <a:rPr sz="3200" spc="110" dirty="0">
                <a:solidFill>
                  <a:srgbClr val="FFFFFF"/>
                </a:solidFill>
                <a:latin typeface="Verdana"/>
                <a:cs typeface="Verdana"/>
              </a:rPr>
              <a:t>Not</a:t>
            </a:r>
            <a:r>
              <a:rPr sz="3200" spc="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35" dirty="0">
                <a:solidFill>
                  <a:srgbClr val="FFFFFF"/>
                </a:solidFill>
                <a:latin typeface="Verdana"/>
                <a:cs typeface="Verdana"/>
              </a:rPr>
              <a:t>Required</a:t>
            </a:r>
            <a:endParaRPr sz="32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13419" y="2932176"/>
            <a:ext cx="3510279" cy="2679700"/>
          </a:xfrm>
          <a:prstGeom prst="rect">
            <a:avLst/>
          </a:prstGeom>
          <a:solidFill>
            <a:srgbClr val="D3D2E1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68935" marR="206375" indent="-228600">
              <a:lnSpc>
                <a:spcPts val="2590"/>
              </a:lnSpc>
              <a:spcBef>
                <a:spcPts val="840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Prior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knowledge</a:t>
            </a:r>
            <a:r>
              <a:rPr sz="24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400" spc="35" dirty="0">
                <a:solidFill>
                  <a:srgbClr val="3E3E3E"/>
                </a:solidFill>
                <a:latin typeface="Verdana"/>
                <a:cs typeface="Verdana"/>
              </a:rPr>
              <a:t>Angular</a:t>
            </a:r>
            <a:endParaRPr sz="2400">
              <a:latin typeface="Verdana"/>
              <a:cs typeface="Verdana"/>
            </a:endParaRPr>
          </a:p>
          <a:p>
            <a:pPr marL="368935" marR="206375" indent="-228600">
              <a:lnSpc>
                <a:spcPts val="2590"/>
              </a:lnSpc>
              <a:spcBef>
                <a:spcPts val="434"/>
              </a:spcBef>
              <a:buChar char="•"/>
              <a:tabLst>
                <a:tab pos="369570" algn="l"/>
              </a:tabLst>
            </a:pPr>
            <a:r>
              <a:rPr sz="2400" spc="45" dirty="0">
                <a:solidFill>
                  <a:srgbClr val="3E3E3E"/>
                </a:solidFill>
                <a:latin typeface="Verdana"/>
                <a:cs typeface="Verdana"/>
              </a:rPr>
              <a:t>Prior </a:t>
            </a:r>
            <a:r>
              <a:rPr sz="2400" spc="40" dirty="0">
                <a:solidFill>
                  <a:srgbClr val="3E3E3E"/>
                </a:solidFill>
                <a:latin typeface="Verdana"/>
                <a:cs typeface="Verdana"/>
              </a:rPr>
              <a:t>knowledge</a:t>
            </a:r>
            <a:r>
              <a:rPr sz="2400" spc="-350" dirty="0">
                <a:solidFill>
                  <a:srgbClr val="3E3E3E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E3E3E"/>
                </a:solidFill>
                <a:latin typeface="Verdana"/>
                <a:cs typeface="Verdana"/>
              </a:rPr>
              <a:t>of  </a:t>
            </a:r>
            <a:r>
              <a:rPr sz="2400" spc="20" dirty="0">
                <a:solidFill>
                  <a:srgbClr val="3E3E3E"/>
                </a:solidFill>
                <a:latin typeface="Verdana"/>
                <a:cs typeface="Verdana"/>
              </a:rPr>
              <a:t>TypeScript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594148" y="519061"/>
            <a:ext cx="2915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3E3E3E"/>
                </a:solidFill>
                <a:latin typeface="Arial Black"/>
                <a:cs typeface="Arial Black"/>
              </a:rPr>
              <a:t>Prerequisites</a:t>
            </a:r>
            <a:endParaRPr sz="360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55737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59250" y="519061"/>
            <a:ext cx="39852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Placing </a:t>
            </a:r>
            <a:r>
              <a:rPr spc="-220" dirty="0"/>
              <a:t>the</a:t>
            </a:r>
            <a:r>
              <a:rPr spc="-85" dirty="0"/>
              <a:t> </a:t>
            </a:r>
            <a:r>
              <a:rPr spc="-330" dirty="0"/>
              <a:t>Views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963" y="1848611"/>
            <a:ext cx="11249025" cy="3816350"/>
          </a:xfrm>
          <a:prstGeom prst="rect">
            <a:avLst/>
          </a:prstGeom>
          <a:ln w="12192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@Component({</a:t>
            </a:r>
            <a:endParaRPr sz="2000">
              <a:latin typeface="Courier New"/>
              <a:cs typeface="Courier New"/>
            </a:endParaRPr>
          </a:p>
          <a:p>
            <a:pPr marL="730885" marR="746125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selector: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'pm-root'</a:t>
            </a:r>
            <a:r>
              <a:rPr sz="2000" spc="-5" dirty="0">
                <a:latin typeface="Courier New"/>
                <a:cs typeface="Courier New"/>
              </a:rPr>
              <a:t>,  template: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&lt;ul class='nav</a:t>
            </a:r>
            <a:r>
              <a:rPr sz="2000" spc="-15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navbar-nav'&gt;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[routerLink]="['/welcome']"&gt;Home&lt;/a&gt;&lt;/li&gt;</a:t>
            </a:r>
            <a:endParaRPr sz="2000">
              <a:latin typeface="Courier New"/>
              <a:cs typeface="Courier New"/>
            </a:endParaRPr>
          </a:p>
          <a:p>
            <a:pPr marL="11880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&lt;li&gt;&lt;a [routerLink]="['/products']"&gt;Product</a:t>
            </a: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&lt;/ul&gt;</a:t>
            </a:r>
            <a:endParaRPr sz="2000">
              <a:latin typeface="Courier New"/>
              <a:cs typeface="Courier New"/>
            </a:endParaRPr>
          </a:p>
          <a:p>
            <a:pPr marL="883285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&lt;router-outlet&gt;&lt;/router-outlet&gt;</a:t>
            </a:r>
            <a:endParaRPr sz="2000">
              <a:latin typeface="Courier New"/>
              <a:cs typeface="Courier New"/>
            </a:endParaRPr>
          </a:p>
          <a:p>
            <a:pPr marL="730885">
              <a:lnSpc>
                <a:spcPct val="100000"/>
              </a:lnSpc>
            </a:pPr>
            <a:r>
              <a:rPr sz="2000" dirty="0">
                <a:solidFill>
                  <a:srgbClr val="A31515"/>
                </a:solidFill>
                <a:latin typeface="Courier New"/>
                <a:cs typeface="Courier New"/>
              </a:rPr>
              <a:t>`</a:t>
            </a:r>
            <a:endParaRPr sz="2000">
              <a:latin typeface="Courier New"/>
              <a:cs typeface="Courier New"/>
            </a:endParaRPr>
          </a:p>
          <a:p>
            <a:pPr marL="12128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3963" y="1463039"/>
            <a:ext cx="3351529" cy="402590"/>
          </a:xfrm>
          <a:prstGeom prst="rect">
            <a:avLst/>
          </a:prstGeom>
          <a:solidFill>
            <a:srgbClr val="2A9FBC"/>
          </a:solidFill>
        </p:spPr>
        <p:txBody>
          <a:bodyPr vert="horz" wrap="square" lIns="0" tIns="38100" rIns="0" bIns="0" rtlCol="0">
            <a:spAutoFit/>
          </a:bodyPr>
          <a:lstStyle/>
          <a:p>
            <a:pPr marL="522605">
              <a:lnSpc>
                <a:spcPct val="100000"/>
              </a:lnSpc>
              <a:spcBef>
                <a:spcPts val="30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app.component.ts</a:t>
            </a:r>
            <a:endParaRPr sz="20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8600623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56" y="519061"/>
            <a:ext cx="690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3E3E3E"/>
                </a:solidFill>
                <a:latin typeface="Arial"/>
                <a:cs typeface="Arial"/>
              </a:rPr>
              <a:t>Passing </a:t>
            </a:r>
            <a:r>
              <a:rPr sz="3600" spc="145" dirty="0">
                <a:solidFill>
                  <a:srgbClr val="3E3E3E"/>
                </a:solidFill>
                <a:latin typeface="Arial"/>
                <a:cs typeface="Arial"/>
              </a:rPr>
              <a:t>Parameters </a:t>
            </a:r>
            <a:r>
              <a:rPr sz="3600" spc="34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3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3201" y="1465325"/>
            <a:ext cx="3657600" cy="402590"/>
          </a:xfrm>
          <a:custGeom>
            <a:avLst/>
            <a:gdLst/>
            <a:ahLst/>
            <a:cxnLst/>
            <a:rect l="l" t="t" r="r" b="b"/>
            <a:pathLst>
              <a:path w="3657600" h="402589">
                <a:moveTo>
                  <a:pt x="0" y="0"/>
                </a:moveTo>
                <a:lnTo>
                  <a:pt x="3657600" y="0"/>
                </a:lnTo>
                <a:lnTo>
                  <a:pt x="3657600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01" y="1465325"/>
            <a:ext cx="3657600" cy="402590"/>
          </a:xfrm>
          <a:custGeom>
            <a:avLst/>
            <a:gdLst/>
            <a:ahLst/>
            <a:cxnLst/>
            <a:rect l="l" t="t" r="r" b="b"/>
            <a:pathLst>
              <a:path w="3657600" h="402589">
                <a:moveTo>
                  <a:pt x="0" y="0"/>
                </a:moveTo>
                <a:lnTo>
                  <a:pt x="3657600" y="0"/>
                </a:lnTo>
                <a:lnTo>
                  <a:pt x="3657600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2440" y="1866900"/>
            <a:ext cx="11247120" cy="4739640"/>
          </a:xfrm>
          <a:custGeom>
            <a:avLst/>
            <a:gdLst/>
            <a:ahLst/>
            <a:cxnLst/>
            <a:rect l="l" t="t" r="r" b="b"/>
            <a:pathLst>
              <a:path w="11247120" h="4739640">
                <a:moveTo>
                  <a:pt x="0" y="0"/>
                </a:moveTo>
                <a:lnTo>
                  <a:pt x="11247120" y="0"/>
                </a:lnTo>
                <a:lnTo>
                  <a:pt x="11247120" y="4739640"/>
                </a:lnTo>
                <a:lnTo>
                  <a:pt x="0" y="473964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08" y="1363051"/>
            <a:ext cx="10084435" cy="513969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844"/>
              </a:spcBef>
            </a:pPr>
            <a:r>
              <a:rPr sz="2400" spc="-20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400">
              <a:latin typeface="Verdana"/>
              <a:cs typeface="Verdana"/>
            </a:endParaRPr>
          </a:p>
          <a:p>
            <a:pPr marL="317500" marR="8234045" indent="-305435">
              <a:lnSpc>
                <a:spcPct val="100000"/>
              </a:lnSpc>
              <a:spcBef>
                <a:spcPts val="630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...,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RouterModule.forRoot([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'products'</a:t>
            </a:r>
            <a:r>
              <a:rPr sz="2000" spc="-5" dirty="0">
                <a:latin typeface="Courier New"/>
                <a:cs typeface="Courier New"/>
              </a:rPr>
              <a:t>, component: ProductListComponent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'welcome'</a:t>
            </a:r>
            <a:r>
              <a:rPr sz="2000" spc="-5" dirty="0">
                <a:latin typeface="Courier New"/>
                <a:cs typeface="Courier New"/>
              </a:rPr>
              <a:t>, component: WelcomeComponent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''</a:t>
            </a:r>
            <a:r>
              <a:rPr sz="2000" spc="-5" dirty="0">
                <a:latin typeface="Courier New"/>
                <a:cs typeface="Courier New"/>
              </a:rPr>
              <a:t>, redirectTo: 'welcome', pathMatch: 'full'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'**'</a:t>
            </a:r>
            <a:r>
              <a:rPr sz="2000" spc="-5" dirty="0">
                <a:latin typeface="Courier New"/>
                <a:cs typeface="Courier New"/>
              </a:rPr>
              <a:t>, redirectTo: 'welcome', pathMatch: 'full'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 marR="564388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declarations: [...],  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758972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0756" y="519061"/>
            <a:ext cx="6901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3E3E3E"/>
                </a:solidFill>
                <a:latin typeface="Arial"/>
                <a:cs typeface="Arial"/>
              </a:rPr>
              <a:t>Passing </a:t>
            </a:r>
            <a:r>
              <a:rPr sz="3600" spc="145" dirty="0">
                <a:solidFill>
                  <a:srgbClr val="3E3E3E"/>
                </a:solidFill>
                <a:latin typeface="Arial"/>
                <a:cs typeface="Arial"/>
              </a:rPr>
              <a:t>Parameters </a:t>
            </a:r>
            <a:r>
              <a:rPr sz="3600" spc="345" dirty="0">
                <a:solidFill>
                  <a:srgbClr val="3E3E3E"/>
                </a:solidFill>
                <a:latin typeface="Arial"/>
                <a:cs typeface="Arial"/>
              </a:rPr>
              <a:t>to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39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440" y="1485900"/>
            <a:ext cx="4352925" cy="38100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440" y="1866900"/>
            <a:ext cx="11247120" cy="1663064"/>
          </a:xfrm>
          <a:custGeom>
            <a:avLst/>
            <a:gdLst/>
            <a:ahLst/>
            <a:cxnLst/>
            <a:rect l="l" t="t" r="r" b="b"/>
            <a:pathLst>
              <a:path w="11247120" h="1663064">
                <a:moveTo>
                  <a:pt x="0" y="0"/>
                </a:moveTo>
                <a:lnTo>
                  <a:pt x="11247120" y="0"/>
                </a:lnTo>
                <a:lnTo>
                  <a:pt x="11247120" y="1662683"/>
                </a:lnTo>
                <a:lnTo>
                  <a:pt x="0" y="1662683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3808" y="1902968"/>
            <a:ext cx="80911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&lt;td&gt;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&lt;a 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[routerLink]</a:t>
            </a:r>
            <a:r>
              <a:rPr sz="2000" spc="-5" dirty="0">
                <a:latin typeface="Courier New"/>
                <a:cs typeface="Courier New"/>
              </a:rPr>
              <a:t>="['/products',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product.productId]"&gt;</a:t>
            </a:r>
            <a:endParaRPr sz="2000">
              <a:latin typeface="Courier New"/>
              <a:cs typeface="Courier New"/>
            </a:endParaRPr>
          </a:p>
          <a:p>
            <a:pPr marL="7620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{{product.productName}}</a:t>
            </a:r>
            <a:endParaRPr sz="200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&lt;/a&gt;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&lt;/td&gt;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201" y="4136897"/>
            <a:ext cx="3218815" cy="401955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9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9298" y="4574565"/>
            <a:ext cx="1123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03549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948" y="519061"/>
            <a:ext cx="7640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5" dirty="0">
                <a:solidFill>
                  <a:srgbClr val="3E3E3E"/>
                </a:solidFill>
                <a:latin typeface="Arial"/>
                <a:cs typeface="Arial"/>
              </a:rPr>
              <a:t>Reading </a:t>
            </a:r>
            <a:r>
              <a:rPr sz="3600" spc="145" dirty="0">
                <a:solidFill>
                  <a:srgbClr val="3E3E3E"/>
                </a:solidFill>
                <a:latin typeface="Arial"/>
                <a:cs typeface="Arial"/>
              </a:rPr>
              <a:t>Parameters </a:t>
            </a:r>
            <a:r>
              <a:rPr sz="3600" spc="295" dirty="0">
                <a:solidFill>
                  <a:srgbClr val="3E3E3E"/>
                </a:solidFill>
                <a:latin typeface="Arial"/>
                <a:cs typeface="Arial"/>
              </a:rPr>
              <a:t>from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4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916" y="1486661"/>
            <a:ext cx="4342765" cy="401955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340360">
              <a:lnSpc>
                <a:spcPct val="100000"/>
              </a:lnSpc>
              <a:spcBef>
                <a:spcPts val="295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product-detail.component.ts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0916" y="1888235"/>
            <a:ext cx="11249025" cy="1663064"/>
          </a:xfrm>
          <a:custGeom>
            <a:avLst/>
            <a:gdLst/>
            <a:ahLst/>
            <a:cxnLst/>
            <a:rect l="l" t="t" r="r" b="b"/>
            <a:pathLst>
              <a:path w="11249025" h="1663064">
                <a:moveTo>
                  <a:pt x="0" y="0"/>
                </a:moveTo>
                <a:lnTo>
                  <a:pt x="11248644" y="0"/>
                </a:lnTo>
                <a:lnTo>
                  <a:pt x="11248644" y="1662684"/>
                </a:lnTo>
                <a:lnTo>
                  <a:pt x="0" y="16626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0916" y="1888235"/>
            <a:ext cx="11249025" cy="1663064"/>
          </a:xfrm>
          <a:custGeom>
            <a:avLst/>
            <a:gdLst/>
            <a:ahLst/>
            <a:cxnLst/>
            <a:rect l="l" t="t" r="r" b="b"/>
            <a:pathLst>
              <a:path w="11249025" h="1663064">
                <a:moveTo>
                  <a:pt x="0" y="0"/>
                </a:moveTo>
                <a:lnTo>
                  <a:pt x="11248644" y="0"/>
                </a:lnTo>
                <a:lnTo>
                  <a:pt x="11248644" y="1662684"/>
                </a:lnTo>
                <a:lnTo>
                  <a:pt x="0" y="1662684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012" y="1924304"/>
            <a:ext cx="1123696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ActivatedRoute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1182370" marR="2120900" indent="-4578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latin typeface="Courier New"/>
                <a:cs typeface="Courier New"/>
              </a:rPr>
              <a:t>route: ActivatedRoute)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console.log(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.route.snapshot.paramMap.get(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'id'</a:t>
            </a:r>
            <a:r>
              <a:rPr sz="2000" spc="-5" dirty="0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 marL="72517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201" y="4136897"/>
            <a:ext cx="3218815" cy="401955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37465" rIns="0" bIns="0" rtlCol="0">
            <a:spAutoFit/>
          </a:bodyPr>
          <a:lstStyle/>
          <a:p>
            <a:pPr marL="701040">
              <a:lnSpc>
                <a:spcPct val="100000"/>
              </a:lnSpc>
              <a:spcBef>
                <a:spcPts val="295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" y="4538471"/>
            <a:ext cx="11247120" cy="431800"/>
          </a:xfrm>
          <a:custGeom>
            <a:avLst/>
            <a:gdLst/>
            <a:ahLst/>
            <a:cxnLst/>
            <a:rect l="l" t="t" r="r" b="b"/>
            <a:pathLst>
              <a:path w="11247120" h="431800">
                <a:moveTo>
                  <a:pt x="0" y="0"/>
                </a:moveTo>
                <a:lnTo>
                  <a:pt x="11247120" y="0"/>
                </a:lnTo>
                <a:lnTo>
                  <a:pt x="11247120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9298" y="4574565"/>
            <a:ext cx="112344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06958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1820" y="519061"/>
            <a:ext cx="6640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50" dirty="0">
                <a:solidFill>
                  <a:srgbClr val="3E3E3E"/>
                </a:solidFill>
                <a:latin typeface="Arial"/>
                <a:cs typeface="Arial"/>
              </a:rPr>
              <a:t>Activating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 </a:t>
            </a:r>
            <a:r>
              <a:rPr sz="3600" spc="190" dirty="0">
                <a:solidFill>
                  <a:srgbClr val="3E3E3E"/>
                </a:solidFill>
                <a:latin typeface="Arial"/>
                <a:cs typeface="Arial"/>
              </a:rPr>
              <a:t>Route </a:t>
            </a:r>
            <a:r>
              <a:rPr sz="3600" spc="30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3600" spc="-28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95" dirty="0">
                <a:solidFill>
                  <a:srgbClr val="3E3E3E"/>
                </a:solidFill>
                <a:latin typeface="Arial"/>
                <a:cs typeface="Arial"/>
              </a:rPr>
              <a:t>Code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888235"/>
            <a:ext cx="11247120" cy="2277110"/>
          </a:xfrm>
          <a:custGeom>
            <a:avLst/>
            <a:gdLst/>
            <a:ahLst/>
            <a:cxnLst/>
            <a:rect l="l" t="t" r="r" b="b"/>
            <a:pathLst>
              <a:path w="11247120" h="2277110">
                <a:moveTo>
                  <a:pt x="0" y="0"/>
                </a:moveTo>
                <a:lnTo>
                  <a:pt x="11247120" y="0"/>
                </a:lnTo>
                <a:lnTo>
                  <a:pt x="11247120" y="2276856"/>
                </a:lnTo>
                <a:lnTo>
                  <a:pt x="0" y="227685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1C74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08" y="1403705"/>
            <a:ext cx="6579870" cy="26809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95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product-detail.component.ts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Router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latin typeface="Courier New"/>
                <a:cs typeface="Courier New"/>
              </a:rPr>
              <a:t>router: Router)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Times New Roman"/>
              <a:cs typeface="Times New Roman"/>
            </a:endParaRPr>
          </a:p>
          <a:p>
            <a:pPr marL="927100" marR="15621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onBack(): void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.router.navigate([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'/products'</a:t>
            </a:r>
            <a:r>
              <a:rPr sz="2000" spc="-5" dirty="0">
                <a:latin typeface="Courier New"/>
                <a:cs typeface="Courier New"/>
              </a:rPr>
              <a:t>]);</a:t>
            </a:r>
            <a:endParaRPr sz="2000">
              <a:latin typeface="Courier New"/>
              <a:cs typeface="Courier New"/>
            </a:endParaRPr>
          </a:p>
          <a:p>
            <a:pPr marL="62166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192999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82578" y="1279474"/>
            <a:ext cx="6541134" cy="401827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CanActivate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Guard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navigation </a:t>
            </a:r>
            <a:r>
              <a:rPr sz="2400" spc="40" dirty="0">
                <a:solidFill>
                  <a:srgbClr val="9BC850"/>
                </a:solidFill>
                <a:latin typeface="Verdana"/>
                <a:cs typeface="Verdana"/>
              </a:rPr>
              <a:t>to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53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15" dirty="0">
                <a:solidFill>
                  <a:srgbClr val="9BC850"/>
                </a:solidFill>
                <a:latin typeface="Verdana"/>
                <a:cs typeface="Verdana"/>
              </a:rPr>
              <a:t>CanDeactivate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Guard </a:t>
            </a:r>
            <a:r>
              <a:rPr sz="2400" spc="-15" dirty="0">
                <a:solidFill>
                  <a:srgbClr val="9BC850"/>
                </a:solidFill>
                <a:latin typeface="Verdana"/>
                <a:cs typeface="Verdana"/>
              </a:rPr>
              <a:t>navigation </a:t>
            </a:r>
            <a:r>
              <a:rPr sz="2400" spc="-10" dirty="0">
                <a:solidFill>
                  <a:srgbClr val="9BC850"/>
                </a:solidFill>
                <a:latin typeface="Verdana"/>
                <a:cs typeface="Verdana"/>
              </a:rPr>
              <a:t>from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</a:t>
            </a:r>
            <a:r>
              <a:rPr sz="2400" spc="-48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45" dirty="0">
                <a:solidFill>
                  <a:srgbClr val="9BC850"/>
                </a:solidFill>
                <a:latin typeface="Verdana"/>
                <a:cs typeface="Verdana"/>
              </a:rPr>
              <a:t>Resolve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Pre-fetch </a:t>
            </a:r>
            <a:r>
              <a:rPr sz="2400" dirty="0">
                <a:solidFill>
                  <a:srgbClr val="9BC850"/>
                </a:solidFill>
                <a:latin typeface="Verdana"/>
                <a:cs typeface="Verdana"/>
              </a:rPr>
              <a:t>data </a:t>
            </a:r>
            <a:r>
              <a:rPr sz="2400" spc="10" dirty="0">
                <a:solidFill>
                  <a:srgbClr val="9BC850"/>
                </a:solidFill>
                <a:latin typeface="Verdana"/>
                <a:cs typeface="Verdana"/>
              </a:rPr>
              <a:t>before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activating</a:t>
            </a:r>
            <a:r>
              <a:rPr sz="2400" spc="-59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9BC850"/>
                </a:solidFill>
                <a:latin typeface="Verdana"/>
                <a:cs typeface="Verdana"/>
              </a:rPr>
              <a:t>a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route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45" dirty="0">
                <a:solidFill>
                  <a:srgbClr val="9BC850"/>
                </a:solidFill>
                <a:latin typeface="Verdana"/>
                <a:cs typeface="Verdana"/>
              </a:rPr>
              <a:t>CanLoad</a:t>
            </a:r>
            <a:endParaRPr sz="2400">
              <a:latin typeface="Verdana"/>
              <a:cs typeface="Verdana"/>
            </a:endParaRPr>
          </a:p>
          <a:p>
            <a:pPr marL="541020" indent="-289560">
              <a:lnSpc>
                <a:spcPct val="100000"/>
              </a:lnSpc>
              <a:spcBef>
                <a:spcPts val="600"/>
              </a:spcBef>
              <a:buSzPct val="75000"/>
              <a:buFont typeface="Trebuchet MS"/>
              <a:buChar char="-"/>
              <a:tabLst>
                <a:tab pos="541020" algn="l"/>
                <a:tab pos="541655" algn="l"/>
              </a:tabLst>
            </a:pPr>
            <a:r>
              <a:rPr sz="2400" spc="-25" dirty="0">
                <a:solidFill>
                  <a:srgbClr val="9BC850"/>
                </a:solidFill>
                <a:latin typeface="Verdana"/>
                <a:cs typeface="Verdana"/>
              </a:rPr>
              <a:t>Prevent </a:t>
            </a:r>
            <a:r>
              <a:rPr sz="2400" spc="-20" dirty="0">
                <a:solidFill>
                  <a:srgbClr val="9BC850"/>
                </a:solidFill>
                <a:latin typeface="Verdana"/>
                <a:cs typeface="Verdana"/>
              </a:rPr>
              <a:t>asynchronous</a:t>
            </a:r>
            <a:r>
              <a:rPr sz="2400" spc="-200" dirty="0">
                <a:solidFill>
                  <a:srgbClr val="9BC850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9BC850"/>
                </a:solidFill>
                <a:latin typeface="Verdana"/>
                <a:cs typeface="Verdana"/>
              </a:rPr>
              <a:t>routing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88590" y="519061"/>
            <a:ext cx="6925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9" dirty="0">
                <a:solidFill>
                  <a:srgbClr val="3E3E3E"/>
                </a:solidFill>
                <a:latin typeface="Arial"/>
                <a:cs typeface="Arial"/>
              </a:rPr>
              <a:t>Protecting </a:t>
            </a:r>
            <a:r>
              <a:rPr sz="3600" spc="155" dirty="0">
                <a:solidFill>
                  <a:srgbClr val="3E3E3E"/>
                </a:solidFill>
                <a:latin typeface="Arial"/>
                <a:cs typeface="Arial"/>
              </a:rPr>
              <a:t>Routes </a:t>
            </a:r>
            <a:r>
              <a:rPr sz="3600" spc="305" dirty="0">
                <a:solidFill>
                  <a:srgbClr val="3E3E3E"/>
                </a:solidFill>
                <a:latin typeface="Arial"/>
                <a:cs typeface="Arial"/>
              </a:rPr>
              <a:t>with</a:t>
            </a:r>
            <a:r>
              <a:rPr sz="3600" spc="-25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30" dirty="0">
                <a:solidFill>
                  <a:srgbClr val="3E3E3E"/>
                </a:solidFill>
                <a:latin typeface="Arial"/>
                <a:cs typeface="Arial"/>
              </a:rPr>
              <a:t>Guards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03375" y="2311907"/>
            <a:ext cx="2478024" cy="2648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5669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904" y="519061"/>
            <a:ext cx="3773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04" dirty="0">
                <a:solidFill>
                  <a:srgbClr val="3E3E3E"/>
                </a:solidFill>
                <a:latin typeface="Arial"/>
                <a:cs typeface="Arial"/>
              </a:rPr>
              <a:t>Building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145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3E3E3E"/>
                </a:solidFill>
                <a:latin typeface="Arial"/>
                <a:cs typeface="Arial"/>
              </a:rPr>
              <a:t>Guard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2440" y="1888235"/>
            <a:ext cx="11247120" cy="3816350"/>
          </a:xfrm>
          <a:custGeom>
            <a:avLst/>
            <a:gdLst/>
            <a:ahLst/>
            <a:cxnLst/>
            <a:rect l="l" t="t" r="r" b="b"/>
            <a:pathLst>
              <a:path w="11247120" h="3816350">
                <a:moveTo>
                  <a:pt x="0" y="0"/>
                </a:moveTo>
                <a:lnTo>
                  <a:pt x="11247120" y="0"/>
                </a:lnTo>
                <a:lnTo>
                  <a:pt x="11247120" y="3816096"/>
                </a:lnTo>
                <a:lnTo>
                  <a:pt x="0" y="3816096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67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3201" y="1486661"/>
            <a:ext cx="4342130" cy="402590"/>
          </a:xfrm>
          <a:custGeom>
            <a:avLst/>
            <a:gdLst/>
            <a:ahLst/>
            <a:cxnLst/>
            <a:rect l="l" t="t" r="r" b="b"/>
            <a:pathLst>
              <a:path w="4342130" h="402589">
                <a:moveTo>
                  <a:pt x="0" y="0"/>
                </a:moveTo>
                <a:lnTo>
                  <a:pt x="4341876" y="0"/>
                </a:lnTo>
                <a:lnTo>
                  <a:pt x="4341876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4A41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1108" y="1403705"/>
            <a:ext cx="8561070" cy="420497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86105">
              <a:lnSpc>
                <a:spcPct val="100000"/>
              </a:lnSpc>
              <a:spcBef>
                <a:spcPts val="950"/>
              </a:spcBef>
            </a:pPr>
            <a:r>
              <a:rPr sz="2000" spc="-5" dirty="0">
                <a:solidFill>
                  <a:srgbClr val="FFFFFF"/>
                </a:solidFill>
                <a:latin typeface="Verdana"/>
                <a:cs typeface="Verdana"/>
              </a:rPr>
              <a:t>product-detail.guard.ts</a:t>
            </a:r>
            <a:endParaRPr sz="2000">
              <a:latin typeface="Verdana"/>
              <a:cs typeface="Verdana"/>
            </a:endParaRPr>
          </a:p>
          <a:p>
            <a:pPr marL="12700" marR="1528445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Injectable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'@angular/core'</a:t>
            </a:r>
            <a:r>
              <a:rPr sz="2000" spc="-5" dirty="0">
                <a:latin typeface="Courier New"/>
                <a:cs typeface="Courier New"/>
              </a:rPr>
              <a:t>;  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CanActivate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317500" marR="5491480" indent="-30543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@Injectable({  providedIn: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'root'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Courier New"/>
                <a:cs typeface="Courier New"/>
              </a:rPr>
              <a:t>export class </a:t>
            </a:r>
            <a:r>
              <a:rPr sz="2000" spc="-5" dirty="0">
                <a:latin typeface="Courier New"/>
                <a:cs typeface="Courier New"/>
              </a:rPr>
              <a:t>ProductDetailGuard implements CanActivate</a:t>
            </a:r>
            <a:r>
              <a:rPr sz="2000" spc="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canActivate(): boolean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763021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9394" y="519061"/>
            <a:ext cx="3206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60" dirty="0">
                <a:solidFill>
                  <a:srgbClr val="3E3E3E"/>
                </a:solidFill>
                <a:latin typeface="Arial"/>
                <a:cs typeface="Arial"/>
              </a:rPr>
              <a:t>Using </a:t>
            </a:r>
            <a:r>
              <a:rPr sz="3600" spc="60" dirty="0">
                <a:solidFill>
                  <a:srgbClr val="3E3E3E"/>
                </a:solidFill>
                <a:latin typeface="Arial"/>
                <a:cs typeface="Arial"/>
              </a:rPr>
              <a:t>a</a:t>
            </a:r>
            <a:r>
              <a:rPr sz="3600" spc="-100" dirty="0">
                <a:solidFill>
                  <a:srgbClr val="3E3E3E"/>
                </a:solidFill>
                <a:latin typeface="Arial"/>
                <a:cs typeface="Arial"/>
              </a:rPr>
              <a:t> </a:t>
            </a:r>
            <a:r>
              <a:rPr sz="3600" spc="160" dirty="0">
                <a:solidFill>
                  <a:srgbClr val="3E3E3E"/>
                </a:solidFill>
                <a:latin typeface="Arial"/>
                <a:cs typeface="Arial"/>
              </a:rPr>
              <a:t>Guard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441" y="1486661"/>
            <a:ext cx="3218815" cy="402590"/>
          </a:xfrm>
          <a:custGeom>
            <a:avLst/>
            <a:gdLst/>
            <a:ahLst/>
            <a:cxnLst/>
            <a:rect l="l" t="t" r="r" b="b"/>
            <a:pathLst>
              <a:path w="3218815" h="402589">
                <a:moveTo>
                  <a:pt x="0" y="0"/>
                </a:moveTo>
                <a:lnTo>
                  <a:pt x="3218687" y="0"/>
                </a:lnTo>
                <a:lnTo>
                  <a:pt x="3218687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solidFill>
            <a:srgbClr val="A62E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8441" y="1486661"/>
            <a:ext cx="3218815" cy="402590"/>
          </a:xfrm>
          <a:custGeom>
            <a:avLst/>
            <a:gdLst/>
            <a:ahLst/>
            <a:cxnLst/>
            <a:rect l="l" t="t" r="r" b="b"/>
            <a:pathLst>
              <a:path w="3218815" h="402589">
                <a:moveTo>
                  <a:pt x="0" y="0"/>
                </a:moveTo>
                <a:lnTo>
                  <a:pt x="3218687" y="0"/>
                </a:lnTo>
                <a:lnTo>
                  <a:pt x="3218687" y="402336"/>
                </a:lnTo>
                <a:lnTo>
                  <a:pt x="0" y="402336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7680" y="1888235"/>
            <a:ext cx="11247120" cy="4432300"/>
          </a:xfrm>
          <a:custGeom>
            <a:avLst/>
            <a:gdLst/>
            <a:ahLst/>
            <a:cxnLst/>
            <a:rect l="l" t="t" r="r" b="b"/>
            <a:pathLst>
              <a:path w="11247120" h="4432300">
                <a:moveTo>
                  <a:pt x="0" y="0"/>
                </a:moveTo>
                <a:lnTo>
                  <a:pt x="11247120" y="0"/>
                </a:lnTo>
                <a:lnTo>
                  <a:pt x="11247120" y="4431792"/>
                </a:lnTo>
                <a:lnTo>
                  <a:pt x="0" y="4431792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348" y="1403705"/>
            <a:ext cx="9170035" cy="481520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593090">
              <a:lnSpc>
                <a:spcPct val="100000"/>
              </a:lnSpc>
              <a:spcBef>
                <a:spcPts val="95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  <a:p>
            <a:pPr marL="317500" marR="7319645" indent="-305435">
              <a:lnSpc>
                <a:spcPct val="100000"/>
              </a:lnSpc>
              <a:spcBef>
                <a:spcPts val="850"/>
              </a:spcBef>
            </a:pPr>
            <a:r>
              <a:rPr sz="2000" spc="-5" dirty="0">
                <a:latin typeface="Courier New"/>
                <a:cs typeface="Courier New"/>
              </a:rPr>
              <a:t>@NgModule({  imports: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[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...,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RouterModule.forRoot([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'products'</a:t>
            </a:r>
            <a:r>
              <a:rPr sz="2000" spc="-5" dirty="0">
                <a:latin typeface="Courier New"/>
                <a:cs typeface="Courier New"/>
              </a:rPr>
              <a:t>, component: ProductListComponent</a:t>
            </a:r>
            <a:r>
              <a:rPr sz="2000" spc="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</a:t>
            </a:r>
            <a:endParaRPr sz="2000">
              <a:latin typeface="Courier New"/>
              <a:cs typeface="Courier New"/>
            </a:endParaRPr>
          </a:p>
          <a:p>
            <a:pPr marL="1231900" marR="2442845">
              <a:lnSpc>
                <a:spcPct val="100000"/>
              </a:lnSpc>
            </a:pP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canActivate: </a:t>
            </a:r>
            <a:r>
              <a:rPr sz="2000" dirty="0">
                <a:solidFill>
                  <a:srgbClr val="A62E5C"/>
                </a:solidFill>
                <a:latin typeface="Courier New"/>
                <a:cs typeface="Courier New"/>
              </a:rPr>
              <a:t>[ </a:t>
            </a:r>
            <a:r>
              <a:rPr sz="2000" spc="-5" dirty="0">
                <a:solidFill>
                  <a:srgbClr val="A62E5C"/>
                </a:solidFill>
                <a:latin typeface="Courier New"/>
                <a:cs typeface="Courier New"/>
              </a:rPr>
              <a:t>ProductDetailGuard </a:t>
            </a:r>
            <a:r>
              <a:rPr sz="2000" spc="-10" dirty="0">
                <a:solidFill>
                  <a:srgbClr val="A62E5C"/>
                </a:solidFill>
                <a:latin typeface="Courier New"/>
                <a:cs typeface="Courier New"/>
              </a:rPr>
              <a:t>]</a:t>
            </a:r>
            <a:r>
              <a:rPr sz="2000" spc="-10" dirty="0">
                <a:latin typeface="Courier New"/>
                <a:cs typeface="Courier New"/>
              </a:rPr>
              <a:t>,  </a:t>
            </a:r>
            <a:r>
              <a:rPr sz="2000" spc="-5" dirty="0">
                <a:latin typeface="Courier New"/>
                <a:cs typeface="Courier New"/>
              </a:rPr>
              <a:t>component: ProductDetailComponent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},</a:t>
            </a:r>
            <a:endParaRPr sz="20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...])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],</a:t>
            </a:r>
            <a:endParaRPr sz="2000">
              <a:latin typeface="Courier New"/>
              <a:cs typeface="Courier New"/>
            </a:endParaRPr>
          </a:p>
          <a:p>
            <a:pPr marL="317500" marR="4728845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declarations: [...],  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})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export class AppModule </a:t>
            </a:r>
            <a:r>
              <a:rPr sz="2000" dirty="0">
                <a:latin typeface="Courier New"/>
                <a:cs typeface="Courier New"/>
              </a:rPr>
              <a:t>{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97216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2770" y="519061"/>
            <a:ext cx="8617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25" dirty="0">
                <a:solidFill>
                  <a:srgbClr val="3E3E3E"/>
                </a:solidFill>
                <a:latin typeface="Arial"/>
                <a:cs typeface="Arial"/>
              </a:rPr>
              <a:t>Routing </a:t>
            </a:r>
            <a:r>
              <a:rPr sz="3600" spc="125" dirty="0">
                <a:solidFill>
                  <a:srgbClr val="3E3E3E"/>
                </a:solidFill>
                <a:latin typeface="Arial"/>
                <a:cs typeface="Arial"/>
              </a:rPr>
              <a:t>Checklist: </a:t>
            </a:r>
            <a:r>
              <a:rPr sz="3600" spc="85" dirty="0">
                <a:solidFill>
                  <a:srgbClr val="9BC850"/>
                </a:solidFill>
                <a:latin typeface="Arial"/>
                <a:cs typeface="Arial"/>
              </a:rPr>
              <a:t>Passing</a:t>
            </a:r>
            <a:r>
              <a:rPr sz="3600" spc="-155" dirty="0">
                <a:solidFill>
                  <a:srgbClr val="9BC850"/>
                </a:solidFill>
                <a:latin typeface="Arial"/>
                <a:cs typeface="Arial"/>
              </a:rPr>
              <a:t> </a:t>
            </a:r>
            <a:r>
              <a:rPr sz="3600" spc="145" dirty="0">
                <a:solidFill>
                  <a:srgbClr val="9BC850"/>
                </a:solidFill>
                <a:latin typeface="Arial"/>
                <a:cs typeface="Arial"/>
              </a:rPr>
              <a:t>Parameters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92251" y="2468879"/>
            <a:ext cx="4212590" cy="40259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8735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305"/>
              </a:spcBef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product-list.component.html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251" y="2868167"/>
            <a:ext cx="11249025" cy="1047115"/>
          </a:xfrm>
          <a:prstGeom prst="rect">
            <a:avLst/>
          </a:prstGeom>
          <a:ln w="12192">
            <a:solidFill>
              <a:srgbClr val="9BC85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&lt;a </a:t>
            </a:r>
            <a:r>
              <a:rPr sz="2000" spc="-5" dirty="0"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FF0000"/>
                </a:solidFill>
                <a:latin typeface="Courier New"/>
                <a:cs typeface="Courier New"/>
              </a:rPr>
              <a:t>routerLink</a:t>
            </a:r>
            <a:r>
              <a:rPr sz="2000" spc="-5" dirty="0">
                <a:latin typeface="Courier New"/>
                <a:cs typeface="Courier New"/>
              </a:rPr>
              <a:t>]="['/products',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product.productId]"&gt;</a:t>
            </a:r>
            <a:endParaRPr sz="2000">
              <a:latin typeface="Courier New"/>
              <a:cs typeface="Courier New"/>
            </a:endParaRPr>
          </a:p>
          <a:p>
            <a:pPr marL="5784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{{product.productName}}</a:t>
            </a:r>
            <a:endParaRPr sz="2000">
              <a:latin typeface="Courier New"/>
              <a:cs typeface="Courier New"/>
            </a:endParaRPr>
          </a:p>
          <a:p>
            <a:pPr marL="121920">
              <a:lnSpc>
                <a:spcPct val="100000"/>
              </a:lnSpc>
            </a:pP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&lt;/a&gt;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013" y="1434846"/>
            <a:ext cx="4212590" cy="401955"/>
          </a:xfrm>
          <a:prstGeom prst="rect">
            <a:avLst/>
          </a:prstGeom>
          <a:solidFill>
            <a:srgbClr val="A62E5C"/>
          </a:solidFill>
          <a:ln w="25907">
            <a:solidFill>
              <a:srgbClr val="791F41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300"/>
              </a:spcBef>
            </a:pPr>
            <a:r>
              <a:rPr sz="2000" spc="-15" dirty="0">
                <a:solidFill>
                  <a:srgbClr val="FFFFFF"/>
                </a:solidFill>
                <a:latin typeface="Verdana"/>
                <a:cs typeface="Verdana"/>
              </a:rPr>
              <a:t>app.module.ts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2251" y="1836420"/>
            <a:ext cx="11249025" cy="431800"/>
          </a:xfrm>
          <a:custGeom>
            <a:avLst/>
            <a:gdLst/>
            <a:ahLst/>
            <a:cxnLst/>
            <a:rect l="l" t="t" r="r" b="b"/>
            <a:pathLst>
              <a:path w="11249025" h="431800">
                <a:moveTo>
                  <a:pt x="0" y="0"/>
                </a:moveTo>
                <a:lnTo>
                  <a:pt x="11248644" y="0"/>
                </a:lnTo>
                <a:lnTo>
                  <a:pt x="11248644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251" y="1836420"/>
            <a:ext cx="11249025" cy="431800"/>
          </a:xfrm>
          <a:custGeom>
            <a:avLst/>
            <a:gdLst/>
            <a:ahLst/>
            <a:cxnLst/>
            <a:rect l="l" t="t" r="r" b="b"/>
            <a:pathLst>
              <a:path w="11249025" h="431800">
                <a:moveTo>
                  <a:pt x="0" y="0"/>
                </a:moveTo>
                <a:lnTo>
                  <a:pt x="11248644" y="0"/>
                </a:lnTo>
                <a:lnTo>
                  <a:pt x="11248644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A62E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9109" y="1872945"/>
            <a:ext cx="112356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path: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'products/:id'</a:t>
            </a:r>
            <a:r>
              <a:rPr sz="2000" spc="-5" dirty="0">
                <a:latin typeface="Courier New"/>
                <a:cs typeface="Courier New"/>
              </a:rPr>
              <a:t>, component: ProductDetailComponent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6823" y="4117085"/>
            <a:ext cx="4213225" cy="39878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76225">
              <a:lnSpc>
                <a:spcPct val="100000"/>
              </a:lnSpc>
              <a:spcBef>
                <a:spcPts val="290"/>
              </a:spcBef>
            </a:pPr>
            <a:r>
              <a:rPr sz="2000" spc="5" dirty="0">
                <a:solidFill>
                  <a:srgbClr val="FFFFFF"/>
                </a:solidFill>
                <a:latin typeface="Verdana"/>
                <a:cs typeface="Verdana"/>
              </a:rPr>
              <a:t>product-detail.component.ts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6823" y="4515611"/>
            <a:ext cx="11249025" cy="1661160"/>
          </a:xfrm>
          <a:custGeom>
            <a:avLst/>
            <a:gdLst/>
            <a:ahLst/>
            <a:cxnLst/>
            <a:rect l="l" t="t" r="r" b="b"/>
            <a:pathLst>
              <a:path w="11249025" h="1661160">
                <a:moveTo>
                  <a:pt x="0" y="0"/>
                </a:moveTo>
                <a:lnTo>
                  <a:pt x="11248644" y="0"/>
                </a:lnTo>
                <a:lnTo>
                  <a:pt x="11248644" y="1661160"/>
                </a:lnTo>
                <a:lnTo>
                  <a:pt x="0" y="16611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6823" y="4515611"/>
            <a:ext cx="11249025" cy="1661160"/>
          </a:xfrm>
          <a:custGeom>
            <a:avLst/>
            <a:gdLst/>
            <a:ahLst/>
            <a:cxnLst/>
            <a:rect l="l" t="t" r="r" b="b"/>
            <a:pathLst>
              <a:path w="11249025" h="1661160">
                <a:moveTo>
                  <a:pt x="0" y="0"/>
                </a:moveTo>
                <a:lnTo>
                  <a:pt x="11248644" y="0"/>
                </a:lnTo>
                <a:lnTo>
                  <a:pt x="11248644" y="1661160"/>
                </a:lnTo>
                <a:lnTo>
                  <a:pt x="0" y="166116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2919" y="4551210"/>
            <a:ext cx="11236960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ourier New"/>
                <a:cs typeface="Courier New"/>
              </a:rPr>
              <a:t>import </a:t>
            </a:r>
            <a:r>
              <a:rPr sz="2000" dirty="0">
                <a:latin typeface="Courier New"/>
                <a:cs typeface="Courier New"/>
              </a:rPr>
              <a:t>{ </a:t>
            </a:r>
            <a:r>
              <a:rPr sz="2000" spc="-5" dirty="0">
                <a:latin typeface="Courier New"/>
                <a:cs typeface="Courier New"/>
              </a:rPr>
              <a:t>ActivatedRoute </a:t>
            </a:r>
            <a:r>
              <a:rPr sz="2000" dirty="0">
                <a:latin typeface="Courier New"/>
                <a:cs typeface="Courier New"/>
              </a:rPr>
              <a:t>} </a:t>
            </a:r>
            <a:r>
              <a:rPr sz="2000" spc="-5" dirty="0">
                <a:latin typeface="Courier New"/>
                <a:cs typeface="Courier New"/>
              </a:rPr>
              <a:t>from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'@angular/router'</a:t>
            </a:r>
            <a:r>
              <a:rPr sz="2000" spc="-5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imes New Roman"/>
              <a:cs typeface="Times New Roman"/>
            </a:endParaRPr>
          </a:p>
          <a:p>
            <a:pPr marL="573405" marR="2729230" indent="-457834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constructor(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private </a:t>
            </a:r>
            <a:r>
              <a:rPr sz="2000" spc="-5" dirty="0">
                <a:latin typeface="Courier New"/>
                <a:cs typeface="Courier New"/>
              </a:rPr>
              <a:t>route: ActivatedRoute) </a:t>
            </a:r>
            <a:r>
              <a:rPr sz="2000" dirty="0">
                <a:latin typeface="Courier New"/>
                <a:cs typeface="Courier New"/>
              </a:rPr>
              <a:t>{  </a:t>
            </a:r>
            <a:r>
              <a:rPr sz="2000" spc="-5" dirty="0">
                <a:latin typeface="Courier New"/>
                <a:cs typeface="Courier New"/>
              </a:rPr>
              <a:t>console.log(</a:t>
            </a:r>
            <a:r>
              <a:rPr sz="2000" spc="-5" dirty="0">
                <a:solidFill>
                  <a:srgbClr val="002FFF"/>
                </a:solidFill>
                <a:latin typeface="Courier New"/>
                <a:cs typeface="Courier New"/>
              </a:rPr>
              <a:t>this</a:t>
            </a:r>
            <a:r>
              <a:rPr sz="2000" spc="-5" dirty="0">
                <a:latin typeface="Courier New"/>
                <a:cs typeface="Courier New"/>
              </a:rPr>
              <a:t>.route.snapshot.paramMap.get(</a:t>
            </a:r>
            <a:r>
              <a:rPr sz="2000" spc="-5" dirty="0">
                <a:solidFill>
                  <a:srgbClr val="A31515"/>
                </a:solidFill>
                <a:latin typeface="Courier New"/>
                <a:cs typeface="Courier New"/>
              </a:rPr>
              <a:t>'id'</a:t>
            </a:r>
            <a:r>
              <a:rPr sz="2000" spc="-5" dirty="0">
                <a:latin typeface="Courier New"/>
                <a:cs typeface="Courier New"/>
              </a:rPr>
              <a:t>));</a:t>
            </a:r>
            <a:endParaRPr sz="2000">
              <a:latin typeface="Courier New"/>
              <a:cs typeface="Courier New"/>
            </a:endParaRPr>
          </a:p>
          <a:p>
            <a:pPr marL="116205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endParaRPr sz="2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846690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38577" y="1123950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38577" y="1123950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33523" y="1290192"/>
            <a:ext cx="1556893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0405" y="42938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5"/>
                </a:moveTo>
                <a:lnTo>
                  <a:pt x="2354580" y="577595"/>
                </a:lnTo>
                <a:lnTo>
                  <a:pt x="2354580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0405" y="42938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5"/>
                </a:moveTo>
                <a:lnTo>
                  <a:pt x="2354580" y="577595"/>
                </a:lnTo>
                <a:lnTo>
                  <a:pt x="2354580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142" y="4460747"/>
            <a:ext cx="2285111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5567" y="5158485"/>
            <a:ext cx="905687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5567" y="5800039"/>
            <a:ext cx="1375283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73945" y="1123950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80">
                <a:moveTo>
                  <a:pt x="0" y="576072"/>
                </a:moveTo>
                <a:lnTo>
                  <a:pt x="1932431" y="576072"/>
                </a:lnTo>
                <a:lnTo>
                  <a:pt x="19324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473945" y="1123950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80">
                <a:moveTo>
                  <a:pt x="0" y="576072"/>
                </a:moveTo>
                <a:lnTo>
                  <a:pt x="1932431" y="576072"/>
                </a:lnTo>
                <a:lnTo>
                  <a:pt x="19324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04502" y="1290192"/>
            <a:ext cx="1811527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73945" y="3432809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3945" y="3432809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35363" y="3599053"/>
            <a:ext cx="1734820" cy="2438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84408" y="1700022"/>
            <a:ext cx="114300" cy="708660"/>
          </a:xfrm>
          <a:custGeom>
            <a:avLst/>
            <a:gdLst/>
            <a:ahLst/>
            <a:cxnLst/>
            <a:rect l="l" t="t" r="r" b="b"/>
            <a:pathLst>
              <a:path w="114300" h="708660">
                <a:moveTo>
                  <a:pt x="74802" y="0"/>
                </a:moveTo>
                <a:lnTo>
                  <a:pt x="36702" y="0"/>
                </a:lnTo>
                <a:lnTo>
                  <a:pt x="36830" y="38100"/>
                </a:lnTo>
                <a:lnTo>
                  <a:pt x="74930" y="38100"/>
                </a:lnTo>
                <a:lnTo>
                  <a:pt x="74802" y="0"/>
                </a:lnTo>
                <a:close/>
              </a:path>
              <a:path w="114300" h="708660">
                <a:moveTo>
                  <a:pt x="74930" y="76200"/>
                </a:moveTo>
                <a:lnTo>
                  <a:pt x="36830" y="76200"/>
                </a:lnTo>
                <a:lnTo>
                  <a:pt x="36957" y="114300"/>
                </a:lnTo>
                <a:lnTo>
                  <a:pt x="75057" y="114300"/>
                </a:lnTo>
                <a:lnTo>
                  <a:pt x="74930" y="76200"/>
                </a:lnTo>
                <a:close/>
              </a:path>
              <a:path w="114300" h="708660">
                <a:moveTo>
                  <a:pt x="75184" y="152400"/>
                </a:moveTo>
                <a:lnTo>
                  <a:pt x="37084" y="152400"/>
                </a:lnTo>
                <a:lnTo>
                  <a:pt x="37211" y="190500"/>
                </a:lnTo>
                <a:lnTo>
                  <a:pt x="75311" y="190500"/>
                </a:lnTo>
                <a:lnTo>
                  <a:pt x="75184" y="152400"/>
                </a:lnTo>
                <a:close/>
              </a:path>
              <a:path w="114300" h="708660">
                <a:moveTo>
                  <a:pt x="75311" y="228600"/>
                </a:moveTo>
                <a:lnTo>
                  <a:pt x="37211" y="228600"/>
                </a:lnTo>
                <a:lnTo>
                  <a:pt x="37338" y="266700"/>
                </a:lnTo>
                <a:lnTo>
                  <a:pt x="75438" y="266700"/>
                </a:lnTo>
                <a:lnTo>
                  <a:pt x="75311" y="228600"/>
                </a:lnTo>
                <a:close/>
              </a:path>
              <a:path w="114300" h="708660">
                <a:moveTo>
                  <a:pt x="75565" y="304800"/>
                </a:moveTo>
                <a:lnTo>
                  <a:pt x="37465" y="304800"/>
                </a:lnTo>
                <a:lnTo>
                  <a:pt x="37592" y="342900"/>
                </a:lnTo>
                <a:lnTo>
                  <a:pt x="75692" y="342900"/>
                </a:lnTo>
                <a:lnTo>
                  <a:pt x="75565" y="304800"/>
                </a:lnTo>
                <a:close/>
              </a:path>
              <a:path w="114300" h="708660">
                <a:moveTo>
                  <a:pt x="75692" y="381000"/>
                </a:moveTo>
                <a:lnTo>
                  <a:pt x="37592" y="381000"/>
                </a:lnTo>
                <a:lnTo>
                  <a:pt x="37719" y="419100"/>
                </a:lnTo>
                <a:lnTo>
                  <a:pt x="75819" y="419100"/>
                </a:lnTo>
                <a:lnTo>
                  <a:pt x="75692" y="381000"/>
                </a:lnTo>
                <a:close/>
              </a:path>
              <a:path w="114300" h="708660">
                <a:moveTo>
                  <a:pt x="75946" y="457200"/>
                </a:moveTo>
                <a:lnTo>
                  <a:pt x="37846" y="457200"/>
                </a:lnTo>
                <a:lnTo>
                  <a:pt x="37846" y="495300"/>
                </a:lnTo>
                <a:lnTo>
                  <a:pt x="75946" y="495300"/>
                </a:lnTo>
                <a:lnTo>
                  <a:pt x="75946" y="457200"/>
                </a:lnTo>
                <a:close/>
              </a:path>
              <a:path w="114300" h="708660">
                <a:moveTo>
                  <a:pt x="76073" y="533400"/>
                </a:moveTo>
                <a:lnTo>
                  <a:pt x="37973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073" y="533400"/>
                </a:lnTo>
                <a:close/>
              </a:path>
              <a:path w="114300" h="708660">
                <a:moveTo>
                  <a:pt x="114300" y="593725"/>
                </a:moveTo>
                <a:lnTo>
                  <a:pt x="0" y="593978"/>
                </a:lnTo>
                <a:lnTo>
                  <a:pt x="57531" y="708151"/>
                </a:lnTo>
                <a:lnTo>
                  <a:pt x="104785" y="612901"/>
                </a:lnTo>
                <a:lnTo>
                  <a:pt x="38226" y="612901"/>
                </a:lnTo>
                <a:lnTo>
                  <a:pt x="38226" y="609600"/>
                </a:lnTo>
                <a:lnTo>
                  <a:pt x="106424" y="609600"/>
                </a:lnTo>
                <a:lnTo>
                  <a:pt x="114300" y="593725"/>
                </a:lnTo>
                <a:close/>
              </a:path>
              <a:path w="114300" h="708660">
                <a:moveTo>
                  <a:pt x="76326" y="609600"/>
                </a:moveTo>
                <a:lnTo>
                  <a:pt x="38226" y="609600"/>
                </a:lnTo>
                <a:lnTo>
                  <a:pt x="38226" y="612901"/>
                </a:lnTo>
                <a:lnTo>
                  <a:pt x="76326" y="612775"/>
                </a:lnTo>
                <a:lnTo>
                  <a:pt x="76326" y="609600"/>
                </a:lnTo>
                <a:close/>
              </a:path>
              <a:path w="114300" h="708660">
                <a:moveTo>
                  <a:pt x="106424" y="609600"/>
                </a:moveTo>
                <a:lnTo>
                  <a:pt x="76326" y="609600"/>
                </a:lnTo>
                <a:lnTo>
                  <a:pt x="76326" y="612775"/>
                </a:lnTo>
                <a:lnTo>
                  <a:pt x="38226" y="612901"/>
                </a:lnTo>
                <a:lnTo>
                  <a:pt x="104785" y="612901"/>
                </a:lnTo>
                <a:lnTo>
                  <a:pt x="106424" y="6096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83519" y="3048635"/>
            <a:ext cx="114300" cy="384175"/>
          </a:xfrm>
          <a:custGeom>
            <a:avLst/>
            <a:gdLst/>
            <a:ahLst/>
            <a:cxnLst/>
            <a:rect l="l" t="t" r="r" b="b"/>
            <a:pathLst>
              <a:path w="114300" h="384175">
                <a:moveTo>
                  <a:pt x="39370" y="0"/>
                </a:moveTo>
                <a:lnTo>
                  <a:pt x="39115" y="38100"/>
                </a:lnTo>
                <a:lnTo>
                  <a:pt x="77215" y="38353"/>
                </a:lnTo>
                <a:lnTo>
                  <a:pt x="77470" y="253"/>
                </a:lnTo>
                <a:lnTo>
                  <a:pt x="39370" y="0"/>
                </a:lnTo>
                <a:close/>
              </a:path>
              <a:path w="114300" h="384175">
                <a:moveTo>
                  <a:pt x="38988" y="76200"/>
                </a:moveTo>
                <a:lnTo>
                  <a:pt x="38861" y="114300"/>
                </a:lnTo>
                <a:lnTo>
                  <a:pt x="76961" y="114553"/>
                </a:lnTo>
                <a:lnTo>
                  <a:pt x="77088" y="76453"/>
                </a:lnTo>
                <a:lnTo>
                  <a:pt x="38988" y="76200"/>
                </a:lnTo>
                <a:close/>
              </a:path>
              <a:path w="114300" h="384175">
                <a:moveTo>
                  <a:pt x="38607" y="152400"/>
                </a:moveTo>
                <a:lnTo>
                  <a:pt x="38480" y="190500"/>
                </a:lnTo>
                <a:lnTo>
                  <a:pt x="76580" y="190753"/>
                </a:lnTo>
                <a:lnTo>
                  <a:pt x="76707" y="152653"/>
                </a:lnTo>
                <a:lnTo>
                  <a:pt x="38607" y="152400"/>
                </a:lnTo>
                <a:close/>
              </a:path>
              <a:path w="114300" h="384175">
                <a:moveTo>
                  <a:pt x="38353" y="228600"/>
                </a:moveTo>
                <a:lnTo>
                  <a:pt x="38100" y="266700"/>
                </a:lnTo>
                <a:lnTo>
                  <a:pt x="76200" y="266953"/>
                </a:lnTo>
                <a:lnTo>
                  <a:pt x="76453" y="228853"/>
                </a:lnTo>
                <a:lnTo>
                  <a:pt x="38353" y="228600"/>
                </a:lnTo>
                <a:close/>
              </a:path>
              <a:path w="114300" h="384175">
                <a:moveTo>
                  <a:pt x="0" y="269620"/>
                </a:moveTo>
                <a:lnTo>
                  <a:pt x="56641" y="384175"/>
                </a:lnTo>
                <a:lnTo>
                  <a:pt x="114300" y="270128"/>
                </a:lnTo>
                <a:lnTo>
                  <a:pt x="0" y="2696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15567" y="5479084"/>
            <a:ext cx="902207" cy="24384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15567" y="6441643"/>
            <a:ext cx="1124369" cy="24384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0405" y="3431285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5"/>
                </a:moveTo>
                <a:lnTo>
                  <a:pt x="2354580" y="577595"/>
                </a:lnTo>
                <a:lnTo>
                  <a:pt x="2354580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0405" y="3431285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5"/>
                </a:moveTo>
                <a:lnTo>
                  <a:pt x="2354580" y="577595"/>
                </a:lnTo>
                <a:lnTo>
                  <a:pt x="2354580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2965" y="3597605"/>
            <a:ext cx="1763649" cy="244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87517" y="1120902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799" y="576072"/>
                </a:lnTo>
                <a:lnTo>
                  <a:pt x="182879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87517" y="1120902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799" y="576072"/>
                </a:lnTo>
                <a:lnTo>
                  <a:pt x="182879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83352" y="1286002"/>
            <a:ext cx="1556893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47308" y="1696847"/>
            <a:ext cx="114300" cy="714375"/>
          </a:xfrm>
          <a:custGeom>
            <a:avLst/>
            <a:gdLst/>
            <a:ahLst/>
            <a:cxnLst/>
            <a:rect l="l" t="t" r="r" b="b"/>
            <a:pathLst>
              <a:path w="114300" h="714375">
                <a:moveTo>
                  <a:pt x="73659" y="0"/>
                </a:moveTo>
                <a:lnTo>
                  <a:pt x="35559" y="253"/>
                </a:lnTo>
                <a:lnTo>
                  <a:pt x="35687" y="38353"/>
                </a:lnTo>
                <a:lnTo>
                  <a:pt x="73787" y="38100"/>
                </a:lnTo>
                <a:lnTo>
                  <a:pt x="73659" y="0"/>
                </a:lnTo>
                <a:close/>
              </a:path>
              <a:path w="114300" h="714375">
                <a:moveTo>
                  <a:pt x="74040" y="76200"/>
                </a:moveTo>
                <a:lnTo>
                  <a:pt x="35940" y="76453"/>
                </a:lnTo>
                <a:lnTo>
                  <a:pt x="36067" y="114553"/>
                </a:lnTo>
                <a:lnTo>
                  <a:pt x="74167" y="114300"/>
                </a:lnTo>
                <a:lnTo>
                  <a:pt x="74040" y="76200"/>
                </a:lnTo>
                <a:close/>
              </a:path>
              <a:path w="114300" h="714375">
                <a:moveTo>
                  <a:pt x="74294" y="152400"/>
                </a:moveTo>
                <a:lnTo>
                  <a:pt x="36194" y="152653"/>
                </a:lnTo>
                <a:lnTo>
                  <a:pt x="36321" y="190753"/>
                </a:lnTo>
                <a:lnTo>
                  <a:pt x="74421" y="190500"/>
                </a:lnTo>
                <a:lnTo>
                  <a:pt x="74294" y="152400"/>
                </a:lnTo>
                <a:close/>
              </a:path>
              <a:path w="114300" h="714375">
                <a:moveTo>
                  <a:pt x="74675" y="228600"/>
                </a:moveTo>
                <a:lnTo>
                  <a:pt x="36575" y="228853"/>
                </a:lnTo>
                <a:lnTo>
                  <a:pt x="36702" y="266953"/>
                </a:lnTo>
                <a:lnTo>
                  <a:pt x="74802" y="266700"/>
                </a:lnTo>
                <a:lnTo>
                  <a:pt x="74675" y="228600"/>
                </a:lnTo>
                <a:close/>
              </a:path>
              <a:path w="114300" h="714375">
                <a:moveTo>
                  <a:pt x="74929" y="304800"/>
                </a:moveTo>
                <a:lnTo>
                  <a:pt x="36829" y="305053"/>
                </a:lnTo>
                <a:lnTo>
                  <a:pt x="37083" y="343153"/>
                </a:lnTo>
                <a:lnTo>
                  <a:pt x="75183" y="342900"/>
                </a:lnTo>
                <a:lnTo>
                  <a:pt x="74929" y="304800"/>
                </a:lnTo>
                <a:close/>
              </a:path>
              <a:path w="114300" h="714375">
                <a:moveTo>
                  <a:pt x="75311" y="381000"/>
                </a:moveTo>
                <a:lnTo>
                  <a:pt x="37211" y="381253"/>
                </a:lnTo>
                <a:lnTo>
                  <a:pt x="37337" y="419353"/>
                </a:lnTo>
                <a:lnTo>
                  <a:pt x="75437" y="419100"/>
                </a:lnTo>
                <a:lnTo>
                  <a:pt x="75311" y="381000"/>
                </a:lnTo>
                <a:close/>
              </a:path>
              <a:path w="114300" h="714375">
                <a:moveTo>
                  <a:pt x="75691" y="457200"/>
                </a:moveTo>
                <a:lnTo>
                  <a:pt x="37591" y="457453"/>
                </a:lnTo>
                <a:lnTo>
                  <a:pt x="37718" y="495553"/>
                </a:lnTo>
                <a:lnTo>
                  <a:pt x="75818" y="495300"/>
                </a:lnTo>
                <a:lnTo>
                  <a:pt x="75691" y="457200"/>
                </a:lnTo>
                <a:close/>
              </a:path>
              <a:path w="114300" h="714375">
                <a:moveTo>
                  <a:pt x="75945" y="533400"/>
                </a:moveTo>
                <a:lnTo>
                  <a:pt x="37845" y="533653"/>
                </a:lnTo>
                <a:lnTo>
                  <a:pt x="37972" y="571753"/>
                </a:lnTo>
                <a:lnTo>
                  <a:pt x="76072" y="571500"/>
                </a:lnTo>
                <a:lnTo>
                  <a:pt x="75945" y="533400"/>
                </a:lnTo>
                <a:close/>
              </a:path>
              <a:path w="114300" h="714375">
                <a:moveTo>
                  <a:pt x="114300" y="599820"/>
                </a:moveTo>
                <a:lnTo>
                  <a:pt x="0" y="600328"/>
                </a:lnTo>
                <a:lnTo>
                  <a:pt x="57657" y="714375"/>
                </a:lnTo>
                <a:lnTo>
                  <a:pt x="104692" y="619251"/>
                </a:lnTo>
                <a:lnTo>
                  <a:pt x="38226" y="619251"/>
                </a:lnTo>
                <a:lnTo>
                  <a:pt x="38226" y="609853"/>
                </a:lnTo>
                <a:lnTo>
                  <a:pt x="109464" y="609600"/>
                </a:lnTo>
                <a:lnTo>
                  <a:pt x="114300" y="599820"/>
                </a:lnTo>
                <a:close/>
              </a:path>
              <a:path w="114300" h="714375">
                <a:moveTo>
                  <a:pt x="76326" y="609600"/>
                </a:moveTo>
                <a:lnTo>
                  <a:pt x="38226" y="609853"/>
                </a:lnTo>
                <a:lnTo>
                  <a:pt x="38226" y="619251"/>
                </a:lnTo>
                <a:lnTo>
                  <a:pt x="76326" y="619125"/>
                </a:lnTo>
                <a:lnTo>
                  <a:pt x="76326" y="609600"/>
                </a:lnTo>
                <a:close/>
              </a:path>
              <a:path w="114300" h="714375">
                <a:moveTo>
                  <a:pt x="109464" y="609600"/>
                </a:moveTo>
                <a:lnTo>
                  <a:pt x="76326" y="609600"/>
                </a:lnTo>
                <a:lnTo>
                  <a:pt x="76326" y="619125"/>
                </a:lnTo>
                <a:lnTo>
                  <a:pt x="38226" y="619251"/>
                </a:lnTo>
                <a:lnTo>
                  <a:pt x="104692" y="619251"/>
                </a:lnTo>
                <a:lnTo>
                  <a:pt x="109464" y="6096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74357" y="3431285"/>
            <a:ext cx="2083435" cy="577850"/>
          </a:xfrm>
          <a:custGeom>
            <a:avLst/>
            <a:gdLst/>
            <a:ahLst/>
            <a:cxnLst/>
            <a:rect l="l" t="t" r="r" b="b"/>
            <a:pathLst>
              <a:path w="2083434" h="577850">
                <a:moveTo>
                  <a:pt x="0" y="577595"/>
                </a:moveTo>
                <a:lnTo>
                  <a:pt x="2083307" y="577595"/>
                </a:lnTo>
                <a:lnTo>
                  <a:pt x="2083307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4357" y="3431285"/>
            <a:ext cx="2083435" cy="577850"/>
          </a:xfrm>
          <a:custGeom>
            <a:avLst/>
            <a:gdLst/>
            <a:ahLst/>
            <a:cxnLst/>
            <a:rect l="l" t="t" r="r" b="b"/>
            <a:pathLst>
              <a:path w="2083434" h="577850">
                <a:moveTo>
                  <a:pt x="0" y="577595"/>
                </a:moveTo>
                <a:lnTo>
                  <a:pt x="2083307" y="577595"/>
                </a:lnTo>
                <a:lnTo>
                  <a:pt x="2083307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55484" y="3475685"/>
            <a:ext cx="1281811" cy="24414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292972" y="3475685"/>
            <a:ext cx="164592" cy="24414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17968" y="3720084"/>
            <a:ext cx="1329308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671309" y="4293870"/>
            <a:ext cx="2083435" cy="577850"/>
          </a:xfrm>
          <a:custGeom>
            <a:avLst/>
            <a:gdLst/>
            <a:ahLst/>
            <a:cxnLst/>
            <a:rect l="l" t="t" r="r" b="b"/>
            <a:pathLst>
              <a:path w="2083434" h="577850">
                <a:moveTo>
                  <a:pt x="0" y="577595"/>
                </a:moveTo>
                <a:lnTo>
                  <a:pt x="2083307" y="577595"/>
                </a:lnTo>
                <a:lnTo>
                  <a:pt x="2083307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671309" y="4293870"/>
            <a:ext cx="2083435" cy="577850"/>
          </a:xfrm>
          <a:custGeom>
            <a:avLst/>
            <a:gdLst/>
            <a:ahLst/>
            <a:cxnLst/>
            <a:rect l="l" t="t" r="r" b="b"/>
            <a:pathLst>
              <a:path w="2083434" h="577850">
                <a:moveTo>
                  <a:pt x="0" y="577595"/>
                </a:moveTo>
                <a:lnTo>
                  <a:pt x="2083307" y="577595"/>
                </a:lnTo>
                <a:lnTo>
                  <a:pt x="2083307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937247" y="4338828"/>
            <a:ext cx="1516506" cy="24383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07907" y="4338828"/>
            <a:ext cx="164592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115556" y="4582667"/>
            <a:ext cx="1329308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671309" y="5147309"/>
            <a:ext cx="2083435" cy="579120"/>
          </a:xfrm>
          <a:custGeom>
            <a:avLst/>
            <a:gdLst/>
            <a:ahLst/>
            <a:cxnLst/>
            <a:rect l="l" t="t" r="r" b="b"/>
            <a:pathLst>
              <a:path w="2083434" h="579120">
                <a:moveTo>
                  <a:pt x="0" y="579119"/>
                </a:moveTo>
                <a:lnTo>
                  <a:pt x="2083307" y="579119"/>
                </a:lnTo>
                <a:lnTo>
                  <a:pt x="2083307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671309" y="5147309"/>
            <a:ext cx="2083435" cy="579120"/>
          </a:xfrm>
          <a:custGeom>
            <a:avLst/>
            <a:gdLst/>
            <a:ahLst/>
            <a:cxnLst/>
            <a:rect l="l" t="t" r="r" b="b"/>
            <a:pathLst>
              <a:path w="2083434" h="579120">
                <a:moveTo>
                  <a:pt x="0" y="579119"/>
                </a:moveTo>
                <a:lnTo>
                  <a:pt x="2083307" y="579119"/>
                </a:lnTo>
                <a:lnTo>
                  <a:pt x="2083307" y="0"/>
                </a:lnTo>
                <a:lnTo>
                  <a:pt x="0" y="0"/>
                </a:lnTo>
                <a:lnTo>
                  <a:pt x="0" y="579119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830568" y="5193791"/>
            <a:ext cx="1882394" cy="24383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87411" y="5437632"/>
            <a:ext cx="563879" cy="24384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115567" y="6120993"/>
            <a:ext cx="1070190" cy="24383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73945" y="4295394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73945" y="4295394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604502" y="4461636"/>
            <a:ext cx="1811527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73945" y="5150358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473945" y="5150358"/>
            <a:ext cx="1932939" cy="576580"/>
          </a:xfrm>
          <a:custGeom>
            <a:avLst/>
            <a:gdLst/>
            <a:ahLst/>
            <a:cxnLst/>
            <a:rect l="l" t="t" r="r" b="b"/>
            <a:pathLst>
              <a:path w="1932940" h="576579">
                <a:moveTo>
                  <a:pt x="0" y="576071"/>
                </a:moveTo>
                <a:lnTo>
                  <a:pt x="1932431" y="576071"/>
                </a:lnTo>
                <a:lnTo>
                  <a:pt x="1932431" y="0"/>
                </a:lnTo>
                <a:lnTo>
                  <a:pt x="0" y="0"/>
                </a:lnTo>
                <a:lnTo>
                  <a:pt x="0" y="576071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746615" y="5316601"/>
            <a:ext cx="1514602" cy="24384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184654" y="1962911"/>
            <a:ext cx="2648585" cy="786130"/>
          </a:xfrm>
          <a:custGeom>
            <a:avLst/>
            <a:gdLst/>
            <a:ahLst/>
            <a:cxnLst/>
            <a:rect l="l" t="t" r="r" b="b"/>
            <a:pathLst>
              <a:path w="2648585" h="786130">
                <a:moveTo>
                  <a:pt x="2648585" y="747649"/>
                </a:moveTo>
                <a:lnTo>
                  <a:pt x="2610485" y="747649"/>
                </a:lnTo>
                <a:lnTo>
                  <a:pt x="2610485" y="785749"/>
                </a:lnTo>
                <a:lnTo>
                  <a:pt x="2648585" y="785749"/>
                </a:lnTo>
                <a:lnTo>
                  <a:pt x="2648585" y="747649"/>
                </a:lnTo>
                <a:close/>
              </a:path>
              <a:path w="2648585" h="786130">
                <a:moveTo>
                  <a:pt x="2572385" y="747649"/>
                </a:moveTo>
                <a:lnTo>
                  <a:pt x="2534285" y="747649"/>
                </a:lnTo>
                <a:lnTo>
                  <a:pt x="2534285" y="785749"/>
                </a:lnTo>
                <a:lnTo>
                  <a:pt x="2572385" y="785749"/>
                </a:lnTo>
                <a:lnTo>
                  <a:pt x="2572385" y="747649"/>
                </a:lnTo>
                <a:close/>
              </a:path>
              <a:path w="2648585" h="786130">
                <a:moveTo>
                  <a:pt x="2496185" y="747649"/>
                </a:moveTo>
                <a:lnTo>
                  <a:pt x="2458085" y="747649"/>
                </a:lnTo>
                <a:lnTo>
                  <a:pt x="2458085" y="785749"/>
                </a:lnTo>
                <a:lnTo>
                  <a:pt x="2496185" y="785749"/>
                </a:lnTo>
                <a:lnTo>
                  <a:pt x="2496185" y="747649"/>
                </a:lnTo>
                <a:close/>
              </a:path>
              <a:path w="2648585" h="786130">
                <a:moveTo>
                  <a:pt x="2419985" y="747649"/>
                </a:moveTo>
                <a:lnTo>
                  <a:pt x="2381885" y="747649"/>
                </a:lnTo>
                <a:lnTo>
                  <a:pt x="2381885" y="785749"/>
                </a:lnTo>
                <a:lnTo>
                  <a:pt x="2419985" y="785749"/>
                </a:lnTo>
                <a:lnTo>
                  <a:pt x="2419985" y="747649"/>
                </a:lnTo>
                <a:close/>
              </a:path>
              <a:path w="2648585" h="786130">
                <a:moveTo>
                  <a:pt x="2343785" y="747649"/>
                </a:moveTo>
                <a:lnTo>
                  <a:pt x="2305685" y="747649"/>
                </a:lnTo>
                <a:lnTo>
                  <a:pt x="2305685" y="785749"/>
                </a:lnTo>
                <a:lnTo>
                  <a:pt x="2343785" y="785749"/>
                </a:lnTo>
                <a:lnTo>
                  <a:pt x="2343785" y="747649"/>
                </a:lnTo>
                <a:close/>
              </a:path>
              <a:path w="2648585" h="786130">
                <a:moveTo>
                  <a:pt x="2267585" y="747649"/>
                </a:moveTo>
                <a:lnTo>
                  <a:pt x="2229485" y="747649"/>
                </a:lnTo>
                <a:lnTo>
                  <a:pt x="2229485" y="785749"/>
                </a:lnTo>
                <a:lnTo>
                  <a:pt x="2267585" y="785749"/>
                </a:lnTo>
                <a:lnTo>
                  <a:pt x="2267585" y="747649"/>
                </a:lnTo>
                <a:close/>
              </a:path>
              <a:path w="2648585" h="786130">
                <a:moveTo>
                  <a:pt x="2191385" y="747649"/>
                </a:moveTo>
                <a:lnTo>
                  <a:pt x="2153285" y="747649"/>
                </a:lnTo>
                <a:lnTo>
                  <a:pt x="2153285" y="785749"/>
                </a:lnTo>
                <a:lnTo>
                  <a:pt x="2191385" y="785749"/>
                </a:lnTo>
                <a:lnTo>
                  <a:pt x="2191385" y="747649"/>
                </a:lnTo>
                <a:close/>
              </a:path>
              <a:path w="2648585" h="786130">
                <a:moveTo>
                  <a:pt x="2115185" y="747649"/>
                </a:moveTo>
                <a:lnTo>
                  <a:pt x="2077084" y="747649"/>
                </a:lnTo>
                <a:lnTo>
                  <a:pt x="2077084" y="785749"/>
                </a:lnTo>
                <a:lnTo>
                  <a:pt x="2115185" y="785749"/>
                </a:lnTo>
                <a:lnTo>
                  <a:pt x="2115185" y="747649"/>
                </a:lnTo>
                <a:close/>
              </a:path>
              <a:path w="2648585" h="786130">
                <a:moveTo>
                  <a:pt x="2038984" y="747649"/>
                </a:moveTo>
                <a:lnTo>
                  <a:pt x="2000884" y="747649"/>
                </a:lnTo>
                <a:lnTo>
                  <a:pt x="2000884" y="785749"/>
                </a:lnTo>
                <a:lnTo>
                  <a:pt x="2038984" y="785749"/>
                </a:lnTo>
                <a:lnTo>
                  <a:pt x="2038984" y="747649"/>
                </a:lnTo>
                <a:close/>
              </a:path>
              <a:path w="2648585" h="786130">
                <a:moveTo>
                  <a:pt x="1962784" y="747649"/>
                </a:moveTo>
                <a:lnTo>
                  <a:pt x="1924684" y="747649"/>
                </a:lnTo>
                <a:lnTo>
                  <a:pt x="1924684" y="785749"/>
                </a:lnTo>
                <a:lnTo>
                  <a:pt x="1962784" y="785749"/>
                </a:lnTo>
                <a:lnTo>
                  <a:pt x="1962784" y="747649"/>
                </a:lnTo>
                <a:close/>
              </a:path>
              <a:path w="2648585" h="786130">
                <a:moveTo>
                  <a:pt x="1886584" y="747649"/>
                </a:moveTo>
                <a:lnTo>
                  <a:pt x="1848484" y="747649"/>
                </a:lnTo>
                <a:lnTo>
                  <a:pt x="1848484" y="785749"/>
                </a:lnTo>
                <a:lnTo>
                  <a:pt x="1886584" y="785749"/>
                </a:lnTo>
                <a:lnTo>
                  <a:pt x="1886584" y="747649"/>
                </a:lnTo>
                <a:close/>
              </a:path>
              <a:path w="2648585" h="786130">
                <a:moveTo>
                  <a:pt x="1810384" y="747649"/>
                </a:moveTo>
                <a:lnTo>
                  <a:pt x="1772284" y="747649"/>
                </a:lnTo>
                <a:lnTo>
                  <a:pt x="1772284" y="785749"/>
                </a:lnTo>
                <a:lnTo>
                  <a:pt x="1810384" y="785749"/>
                </a:lnTo>
                <a:lnTo>
                  <a:pt x="1810384" y="747649"/>
                </a:lnTo>
                <a:close/>
              </a:path>
              <a:path w="2648585" h="786130">
                <a:moveTo>
                  <a:pt x="1734184" y="747649"/>
                </a:moveTo>
                <a:lnTo>
                  <a:pt x="1696084" y="747649"/>
                </a:lnTo>
                <a:lnTo>
                  <a:pt x="1696084" y="785749"/>
                </a:lnTo>
                <a:lnTo>
                  <a:pt x="1734184" y="785749"/>
                </a:lnTo>
                <a:lnTo>
                  <a:pt x="1734184" y="747649"/>
                </a:lnTo>
                <a:close/>
              </a:path>
              <a:path w="2648585" h="786130">
                <a:moveTo>
                  <a:pt x="1657984" y="747649"/>
                </a:moveTo>
                <a:lnTo>
                  <a:pt x="1619884" y="747649"/>
                </a:lnTo>
                <a:lnTo>
                  <a:pt x="1619884" y="785749"/>
                </a:lnTo>
                <a:lnTo>
                  <a:pt x="1657984" y="785749"/>
                </a:lnTo>
                <a:lnTo>
                  <a:pt x="1657984" y="747649"/>
                </a:lnTo>
                <a:close/>
              </a:path>
              <a:path w="2648585" h="786130">
                <a:moveTo>
                  <a:pt x="1628012" y="701421"/>
                </a:moveTo>
                <a:lnTo>
                  <a:pt x="1589912" y="701421"/>
                </a:lnTo>
                <a:lnTo>
                  <a:pt x="1589912" y="739521"/>
                </a:lnTo>
                <a:lnTo>
                  <a:pt x="1628012" y="739521"/>
                </a:lnTo>
                <a:lnTo>
                  <a:pt x="1628012" y="701421"/>
                </a:lnTo>
                <a:close/>
              </a:path>
              <a:path w="2648585" h="786130">
                <a:moveTo>
                  <a:pt x="1628012" y="625221"/>
                </a:moveTo>
                <a:lnTo>
                  <a:pt x="1589912" y="625221"/>
                </a:lnTo>
                <a:lnTo>
                  <a:pt x="1589912" y="663321"/>
                </a:lnTo>
                <a:lnTo>
                  <a:pt x="1628012" y="663321"/>
                </a:lnTo>
                <a:lnTo>
                  <a:pt x="1628012" y="625221"/>
                </a:lnTo>
                <a:close/>
              </a:path>
              <a:path w="2648585" h="786130">
                <a:moveTo>
                  <a:pt x="1628012" y="549021"/>
                </a:moveTo>
                <a:lnTo>
                  <a:pt x="1589912" y="549021"/>
                </a:lnTo>
                <a:lnTo>
                  <a:pt x="1589912" y="587121"/>
                </a:lnTo>
                <a:lnTo>
                  <a:pt x="1628012" y="587121"/>
                </a:lnTo>
                <a:lnTo>
                  <a:pt x="1628012" y="549021"/>
                </a:lnTo>
                <a:close/>
              </a:path>
              <a:path w="2648585" h="786130">
                <a:moveTo>
                  <a:pt x="1628012" y="472821"/>
                </a:moveTo>
                <a:lnTo>
                  <a:pt x="1589912" y="472821"/>
                </a:lnTo>
                <a:lnTo>
                  <a:pt x="1589912" y="510921"/>
                </a:lnTo>
                <a:lnTo>
                  <a:pt x="1628012" y="510921"/>
                </a:lnTo>
                <a:lnTo>
                  <a:pt x="1628012" y="472821"/>
                </a:lnTo>
                <a:close/>
              </a:path>
              <a:path w="2648585" h="786130">
                <a:moveTo>
                  <a:pt x="1628012" y="396621"/>
                </a:moveTo>
                <a:lnTo>
                  <a:pt x="1589912" y="396621"/>
                </a:lnTo>
                <a:lnTo>
                  <a:pt x="1589912" y="434721"/>
                </a:lnTo>
                <a:lnTo>
                  <a:pt x="1628012" y="434721"/>
                </a:lnTo>
                <a:lnTo>
                  <a:pt x="1628012" y="396621"/>
                </a:lnTo>
                <a:close/>
              </a:path>
              <a:path w="2648585" h="786130">
                <a:moveTo>
                  <a:pt x="1628012" y="320421"/>
                </a:moveTo>
                <a:lnTo>
                  <a:pt x="1589912" y="320421"/>
                </a:lnTo>
                <a:lnTo>
                  <a:pt x="1589912" y="358521"/>
                </a:lnTo>
                <a:lnTo>
                  <a:pt x="1628012" y="358521"/>
                </a:lnTo>
                <a:lnTo>
                  <a:pt x="1628012" y="320421"/>
                </a:lnTo>
                <a:close/>
              </a:path>
              <a:path w="2648585" h="786130">
                <a:moveTo>
                  <a:pt x="1628012" y="244221"/>
                </a:moveTo>
                <a:lnTo>
                  <a:pt x="1589912" y="244221"/>
                </a:lnTo>
                <a:lnTo>
                  <a:pt x="1589912" y="282321"/>
                </a:lnTo>
                <a:lnTo>
                  <a:pt x="1628012" y="282321"/>
                </a:lnTo>
                <a:lnTo>
                  <a:pt x="1628012" y="244221"/>
                </a:lnTo>
                <a:close/>
              </a:path>
              <a:path w="2648585" h="786130">
                <a:moveTo>
                  <a:pt x="1628012" y="168021"/>
                </a:moveTo>
                <a:lnTo>
                  <a:pt x="1589912" y="168021"/>
                </a:lnTo>
                <a:lnTo>
                  <a:pt x="1589912" y="206121"/>
                </a:lnTo>
                <a:lnTo>
                  <a:pt x="1628012" y="206121"/>
                </a:lnTo>
                <a:lnTo>
                  <a:pt x="1628012" y="168021"/>
                </a:lnTo>
                <a:close/>
              </a:path>
              <a:path w="2648585" h="786130">
                <a:moveTo>
                  <a:pt x="1628012" y="91821"/>
                </a:moveTo>
                <a:lnTo>
                  <a:pt x="1589912" y="91821"/>
                </a:lnTo>
                <a:lnTo>
                  <a:pt x="1589912" y="129921"/>
                </a:lnTo>
                <a:lnTo>
                  <a:pt x="1628012" y="129921"/>
                </a:lnTo>
                <a:lnTo>
                  <a:pt x="1628012" y="91821"/>
                </a:lnTo>
                <a:close/>
              </a:path>
              <a:path w="2648585" h="786130">
                <a:moveTo>
                  <a:pt x="1605533" y="38100"/>
                </a:moveTo>
                <a:lnTo>
                  <a:pt x="1567433" y="38100"/>
                </a:lnTo>
                <a:lnTo>
                  <a:pt x="1567433" y="76200"/>
                </a:lnTo>
                <a:lnTo>
                  <a:pt x="1605533" y="76200"/>
                </a:lnTo>
                <a:lnTo>
                  <a:pt x="1605533" y="38100"/>
                </a:lnTo>
                <a:close/>
              </a:path>
              <a:path w="2648585" h="786130">
                <a:moveTo>
                  <a:pt x="1529333" y="38100"/>
                </a:moveTo>
                <a:lnTo>
                  <a:pt x="1491233" y="38100"/>
                </a:lnTo>
                <a:lnTo>
                  <a:pt x="1491233" y="76200"/>
                </a:lnTo>
                <a:lnTo>
                  <a:pt x="1529333" y="76200"/>
                </a:lnTo>
                <a:lnTo>
                  <a:pt x="1529333" y="38100"/>
                </a:lnTo>
                <a:close/>
              </a:path>
              <a:path w="2648585" h="786130">
                <a:moveTo>
                  <a:pt x="1453133" y="38100"/>
                </a:moveTo>
                <a:lnTo>
                  <a:pt x="1415033" y="38100"/>
                </a:lnTo>
                <a:lnTo>
                  <a:pt x="1415033" y="76200"/>
                </a:lnTo>
                <a:lnTo>
                  <a:pt x="1453133" y="76200"/>
                </a:lnTo>
                <a:lnTo>
                  <a:pt x="1453133" y="38100"/>
                </a:lnTo>
                <a:close/>
              </a:path>
              <a:path w="2648585" h="786130">
                <a:moveTo>
                  <a:pt x="1376933" y="38100"/>
                </a:moveTo>
                <a:lnTo>
                  <a:pt x="1338833" y="38100"/>
                </a:lnTo>
                <a:lnTo>
                  <a:pt x="1338833" y="76200"/>
                </a:lnTo>
                <a:lnTo>
                  <a:pt x="1376933" y="76200"/>
                </a:lnTo>
                <a:lnTo>
                  <a:pt x="1376933" y="38100"/>
                </a:lnTo>
                <a:close/>
              </a:path>
              <a:path w="2648585" h="786130">
                <a:moveTo>
                  <a:pt x="1300733" y="38100"/>
                </a:moveTo>
                <a:lnTo>
                  <a:pt x="1262633" y="38100"/>
                </a:lnTo>
                <a:lnTo>
                  <a:pt x="1262633" y="76200"/>
                </a:lnTo>
                <a:lnTo>
                  <a:pt x="1300733" y="76200"/>
                </a:lnTo>
                <a:lnTo>
                  <a:pt x="1300733" y="38100"/>
                </a:lnTo>
                <a:close/>
              </a:path>
              <a:path w="2648585" h="786130">
                <a:moveTo>
                  <a:pt x="1224533" y="38100"/>
                </a:moveTo>
                <a:lnTo>
                  <a:pt x="1186433" y="38100"/>
                </a:lnTo>
                <a:lnTo>
                  <a:pt x="1186433" y="76200"/>
                </a:lnTo>
                <a:lnTo>
                  <a:pt x="1224533" y="76200"/>
                </a:lnTo>
                <a:lnTo>
                  <a:pt x="1224533" y="38100"/>
                </a:lnTo>
                <a:close/>
              </a:path>
              <a:path w="2648585" h="786130">
                <a:moveTo>
                  <a:pt x="1148333" y="38100"/>
                </a:moveTo>
                <a:lnTo>
                  <a:pt x="1110233" y="38100"/>
                </a:lnTo>
                <a:lnTo>
                  <a:pt x="1110233" y="76200"/>
                </a:lnTo>
                <a:lnTo>
                  <a:pt x="1148333" y="76200"/>
                </a:lnTo>
                <a:lnTo>
                  <a:pt x="1148333" y="38100"/>
                </a:lnTo>
                <a:close/>
              </a:path>
              <a:path w="2648585" h="786130">
                <a:moveTo>
                  <a:pt x="1072133" y="38100"/>
                </a:moveTo>
                <a:lnTo>
                  <a:pt x="1034033" y="38100"/>
                </a:lnTo>
                <a:lnTo>
                  <a:pt x="1034033" y="76200"/>
                </a:lnTo>
                <a:lnTo>
                  <a:pt x="1072133" y="76200"/>
                </a:lnTo>
                <a:lnTo>
                  <a:pt x="1072133" y="38100"/>
                </a:lnTo>
                <a:close/>
              </a:path>
              <a:path w="2648585" h="786130">
                <a:moveTo>
                  <a:pt x="995933" y="38100"/>
                </a:moveTo>
                <a:lnTo>
                  <a:pt x="957833" y="38100"/>
                </a:lnTo>
                <a:lnTo>
                  <a:pt x="957833" y="76200"/>
                </a:lnTo>
                <a:lnTo>
                  <a:pt x="995933" y="76200"/>
                </a:lnTo>
                <a:lnTo>
                  <a:pt x="995933" y="38100"/>
                </a:lnTo>
                <a:close/>
              </a:path>
              <a:path w="2648585" h="786130">
                <a:moveTo>
                  <a:pt x="919733" y="38100"/>
                </a:moveTo>
                <a:lnTo>
                  <a:pt x="881633" y="38100"/>
                </a:lnTo>
                <a:lnTo>
                  <a:pt x="881633" y="76200"/>
                </a:lnTo>
                <a:lnTo>
                  <a:pt x="919733" y="76200"/>
                </a:lnTo>
                <a:lnTo>
                  <a:pt x="919733" y="38100"/>
                </a:lnTo>
                <a:close/>
              </a:path>
              <a:path w="2648585" h="786130">
                <a:moveTo>
                  <a:pt x="843533" y="38100"/>
                </a:moveTo>
                <a:lnTo>
                  <a:pt x="805433" y="38100"/>
                </a:lnTo>
                <a:lnTo>
                  <a:pt x="805433" y="76200"/>
                </a:lnTo>
                <a:lnTo>
                  <a:pt x="843533" y="76200"/>
                </a:lnTo>
                <a:lnTo>
                  <a:pt x="843533" y="38100"/>
                </a:lnTo>
                <a:close/>
              </a:path>
              <a:path w="2648585" h="786130">
                <a:moveTo>
                  <a:pt x="767333" y="38100"/>
                </a:moveTo>
                <a:lnTo>
                  <a:pt x="729233" y="38100"/>
                </a:lnTo>
                <a:lnTo>
                  <a:pt x="729233" y="76200"/>
                </a:lnTo>
                <a:lnTo>
                  <a:pt x="767333" y="76200"/>
                </a:lnTo>
                <a:lnTo>
                  <a:pt x="767333" y="38100"/>
                </a:lnTo>
                <a:close/>
              </a:path>
              <a:path w="2648585" h="786130">
                <a:moveTo>
                  <a:pt x="691133" y="38100"/>
                </a:moveTo>
                <a:lnTo>
                  <a:pt x="653033" y="38100"/>
                </a:lnTo>
                <a:lnTo>
                  <a:pt x="653033" y="76200"/>
                </a:lnTo>
                <a:lnTo>
                  <a:pt x="691133" y="76200"/>
                </a:lnTo>
                <a:lnTo>
                  <a:pt x="691133" y="38100"/>
                </a:lnTo>
                <a:close/>
              </a:path>
              <a:path w="2648585" h="786130">
                <a:moveTo>
                  <a:pt x="614933" y="38100"/>
                </a:moveTo>
                <a:lnTo>
                  <a:pt x="576833" y="38100"/>
                </a:lnTo>
                <a:lnTo>
                  <a:pt x="576833" y="76200"/>
                </a:lnTo>
                <a:lnTo>
                  <a:pt x="614933" y="76200"/>
                </a:lnTo>
                <a:lnTo>
                  <a:pt x="614933" y="38100"/>
                </a:lnTo>
                <a:close/>
              </a:path>
              <a:path w="2648585" h="786130">
                <a:moveTo>
                  <a:pt x="538733" y="38100"/>
                </a:moveTo>
                <a:lnTo>
                  <a:pt x="500633" y="38100"/>
                </a:lnTo>
                <a:lnTo>
                  <a:pt x="500633" y="76200"/>
                </a:lnTo>
                <a:lnTo>
                  <a:pt x="538733" y="76200"/>
                </a:lnTo>
                <a:lnTo>
                  <a:pt x="538733" y="38100"/>
                </a:lnTo>
                <a:close/>
              </a:path>
              <a:path w="2648585" h="786130">
                <a:moveTo>
                  <a:pt x="462533" y="38100"/>
                </a:moveTo>
                <a:lnTo>
                  <a:pt x="424433" y="38100"/>
                </a:lnTo>
                <a:lnTo>
                  <a:pt x="424433" y="76200"/>
                </a:lnTo>
                <a:lnTo>
                  <a:pt x="462533" y="76200"/>
                </a:lnTo>
                <a:lnTo>
                  <a:pt x="462533" y="38100"/>
                </a:lnTo>
                <a:close/>
              </a:path>
              <a:path w="2648585" h="786130">
                <a:moveTo>
                  <a:pt x="386333" y="38100"/>
                </a:moveTo>
                <a:lnTo>
                  <a:pt x="348233" y="38100"/>
                </a:lnTo>
                <a:lnTo>
                  <a:pt x="348233" y="76200"/>
                </a:lnTo>
                <a:lnTo>
                  <a:pt x="386333" y="76200"/>
                </a:lnTo>
                <a:lnTo>
                  <a:pt x="386333" y="38100"/>
                </a:lnTo>
                <a:close/>
              </a:path>
              <a:path w="2648585" h="786130">
                <a:moveTo>
                  <a:pt x="310133" y="38100"/>
                </a:moveTo>
                <a:lnTo>
                  <a:pt x="272033" y="38100"/>
                </a:lnTo>
                <a:lnTo>
                  <a:pt x="272033" y="76200"/>
                </a:lnTo>
                <a:lnTo>
                  <a:pt x="310133" y="76200"/>
                </a:lnTo>
                <a:lnTo>
                  <a:pt x="310133" y="38100"/>
                </a:lnTo>
                <a:close/>
              </a:path>
              <a:path w="2648585" h="786130">
                <a:moveTo>
                  <a:pt x="233933" y="38100"/>
                </a:moveTo>
                <a:lnTo>
                  <a:pt x="195833" y="38100"/>
                </a:lnTo>
                <a:lnTo>
                  <a:pt x="195833" y="76200"/>
                </a:lnTo>
                <a:lnTo>
                  <a:pt x="233933" y="76200"/>
                </a:lnTo>
                <a:lnTo>
                  <a:pt x="233933" y="38100"/>
                </a:lnTo>
                <a:close/>
              </a:path>
              <a:path w="2648585" h="786130">
                <a:moveTo>
                  <a:pt x="157733" y="38100"/>
                </a:moveTo>
                <a:lnTo>
                  <a:pt x="119633" y="38100"/>
                </a:lnTo>
                <a:lnTo>
                  <a:pt x="119633" y="76200"/>
                </a:lnTo>
                <a:lnTo>
                  <a:pt x="157733" y="76200"/>
                </a:lnTo>
                <a:lnTo>
                  <a:pt x="157733" y="38100"/>
                </a:lnTo>
                <a:close/>
              </a:path>
              <a:path w="2648585" h="78613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017014" y="572262"/>
            <a:ext cx="167640" cy="848360"/>
          </a:xfrm>
          <a:custGeom>
            <a:avLst/>
            <a:gdLst/>
            <a:ahLst/>
            <a:cxnLst/>
            <a:rect l="l" t="t" r="r" b="b"/>
            <a:pathLst>
              <a:path w="167639" h="848360">
                <a:moveTo>
                  <a:pt x="0" y="0"/>
                </a:moveTo>
                <a:lnTo>
                  <a:pt x="167386" y="0"/>
                </a:lnTo>
                <a:lnTo>
                  <a:pt x="167386" y="847978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01917" y="1969007"/>
            <a:ext cx="2947035" cy="778510"/>
          </a:xfrm>
          <a:custGeom>
            <a:avLst/>
            <a:gdLst/>
            <a:ahLst/>
            <a:cxnLst/>
            <a:rect l="l" t="t" r="r" b="b"/>
            <a:pathLst>
              <a:path w="2947034" h="778510">
                <a:moveTo>
                  <a:pt x="2946527" y="740155"/>
                </a:moveTo>
                <a:lnTo>
                  <a:pt x="2908427" y="740155"/>
                </a:lnTo>
                <a:lnTo>
                  <a:pt x="2908427" y="778255"/>
                </a:lnTo>
                <a:lnTo>
                  <a:pt x="2946527" y="778255"/>
                </a:lnTo>
                <a:lnTo>
                  <a:pt x="2946527" y="740155"/>
                </a:lnTo>
                <a:close/>
              </a:path>
              <a:path w="2947034" h="778510">
                <a:moveTo>
                  <a:pt x="2870327" y="740155"/>
                </a:moveTo>
                <a:lnTo>
                  <a:pt x="2832227" y="740155"/>
                </a:lnTo>
                <a:lnTo>
                  <a:pt x="2832227" y="778255"/>
                </a:lnTo>
                <a:lnTo>
                  <a:pt x="2870327" y="778255"/>
                </a:lnTo>
                <a:lnTo>
                  <a:pt x="2870327" y="740155"/>
                </a:lnTo>
                <a:close/>
              </a:path>
              <a:path w="2947034" h="778510">
                <a:moveTo>
                  <a:pt x="2794127" y="740155"/>
                </a:moveTo>
                <a:lnTo>
                  <a:pt x="2756027" y="740155"/>
                </a:lnTo>
                <a:lnTo>
                  <a:pt x="2756027" y="778255"/>
                </a:lnTo>
                <a:lnTo>
                  <a:pt x="2794127" y="778255"/>
                </a:lnTo>
                <a:lnTo>
                  <a:pt x="2794127" y="740155"/>
                </a:lnTo>
                <a:close/>
              </a:path>
              <a:path w="2947034" h="778510">
                <a:moveTo>
                  <a:pt x="2717927" y="740155"/>
                </a:moveTo>
                <a:lnTo>
                  <a:pt x="2679827" y="740155"/>
                </a:lnTo>
                <a:lnTo>
                  <a:pt x="2679827" y="778255"/>
                </a:lnTo>
                <a:lnTo>
                  <a:pt x="2717927" y="778255"/>
                </a:lnTo>
                <a:lnTo>
                  <a:pt x="2717927" y="740155"/>
                </a:lnTo>
                <a:close/>
              </a:path>
              <a:path w="2947034" h="778510">
                <a:moveTo>
                  <a:pt x="2641727" y="740155"/>
                </a:moveTo>
                <a:lnTo>
                  <a:pt x="2603627" y="740155"/>
                </a:lnTo>
                <a:lnTo>
                  <a:pt x="2603627" y="778255"/>
                </a:lnTo>
                <a:lnTo>
                  <a:pt x="2641727" y="778255"/>
                </a:lnTo>
                <a:lnTo>
                  <a:pt x="2641727" y="740155"/>
                </a:lnTo>
                <a:close/>
              </a:path>
              <a:path w="2947034" h="778510">
                <a:moveTo>
                  <a:pt x="2565527" y="740155"/>
                </a:moveTo>
                <a:lnTo>
                  <a:pt x="2527427" y="740155"/>
                </a:lnTo>
                <a:lnTo>
                  <a:pt x="2527427" y="778255"/>
                </a:lnTo>
                <a:lnTo>
                  <a:pt x="2565527" y="778255"/>
                </a:lnTo>
                <a:lnTo>
                  <a:pt x="2565527" y="740155"/>
                </a:lnTo>
                <a:close/>
              </a:path>
              <a:path w="2947034" h="778510">
                <a:moveTo>
                  <a:pt x="2489327" y="740155"/>
                </a:moveTo>
                <a:lnTo>
                  <a:pt x="2451227" y="740155"/>
                </a:lnTo>
                <a:lnTo>
                  <a:pt x="2451227" y="778255"/>
                </a:lnTo>
                <a:lnTo>
                  <a:pt x="2489327" y="778255"/>
                </a:lnTo>
                <a:lnTo>
                  <a:pt x="2489327" y="740155"/>
                </a:lnTo>
                <a:close/>
              </a:path>
              <a:path w="2947034" h="778510">
                <a:moveTo>
                  <a:pt x="2413127" y="740155"/>
                </a:moveTo>
                <a:lnTo>
                  <a:pt x="2375027" y="740155"/>
                </a:lnTo>
                <a:lnTo>
                  <a:pt x="2375027" y="778255"/>
                </a:lnTo>
                <a:lnTo>
                  <a:pt x="2413127" y="778255"/>
                </a:lnTo>
                <a:lnTo>
                  <a:pt x="2413127" y="740155"/>
                </a:lnTo>
                <a:close/>
              </a:path>
              <a:path w="2947034" h="778510">
                <a:moveTo>
                  <a:pt x="2336927" y="740155"/>
                </a:moveTo>
                <a:lnTo>
                  <a:pt x="2298827" y="740155"/>
                </a:lnTo>
                <a:lnTo>
                  <a:pt x="2298827" y="778255"/>
                </a:lnTo>
                <a:lnTo>
                  <a:pt x="2336927" y="778255"/>
                </a:lnTo>
                <a:lnTo>
                  <a:pt x="2336927" y="740155"/>
                </a:lnTo>
                <a:close/>
              </a:path>
              <a:path w="2947034" h="778510">
                <a:moveTo>
                  <a:pt x="2260727" y="740155"/>
                </a:moveTo>
                <a:lnTo>
                  <a:pt x="2222627" y="740155"/>
                </a:lnTo>
                <a:lnTo>
                  <a:pt x="2222627" y="778255"/>
                </a:lnTo>
                <a:lnTo>
                  <a:pt x="2260727" y="778255"/>
                </a:lnTo>
                <a:lnTo>
                  <a:pt x="2260727" y="740155"/>
                </a:lnTo>
                <a:close/>
              </a:path>
              <a:path w="2947034" h="778510">
                <a:moveTo>
                  <a:pt x="2184527" y="740155"/>
                </a:moveTo>
                <a:lnTo>
                  <a:pt x="2146427" y="740155"/>
                </a:lnTo>
                <a:lnTo>
                  <a:pt x="2146427" y="778255"/>
                </a:lnTo>
                <a:lnTo>
                  <a:pt x="2184527" y="778255"/>
                </a:lnTo>
                <a:lnTo>
                  <a:pt x="2184527" y="740155"/>
                </a:lnTo>
                <a:close/>
              </a:path>
              <a:path w="2947034" h="778510">
                <a:moveTo>
                  <a:pt x="2108327" y="740155"/>
                </a:moveTo>
                <a:lnTo>
                  <a:pt x="2070227" y="740155"/>
                </a:lnTo>
                <a:lnTo>
                  <a:pt x="2070227" y="778255"/>
                </a:lnTo>
                <a:lnTo>
                  <a:pt x="2108327" y="778255"/>
                </a:lnTo>
                <a:lnTo>
                  <a:pt x="2108327" y="740155"/>
                </a:lnTo>
                <a:close/>
              </a:path>
              <a:path w="2947034" h="778510">
                <a:moveTo>
                  <a:pt x="2032127" y="740155"/>
                </a:moveTo>
                <a:lnTo>
                  <a:pt x="1994027" y="740155"/>
                </a:lnTo>
                <a:lnTo>
                  <a:pt x="1994027" y="778255"/>
                </a:lnTo>
                <a:lnTo>
                  <a:pt x="2032127" y="778255"/>
                </a:lnTo>
                <a:lnTo>
                  <a:pt x="2032127" y="740155"/>
                </a:lnTo>
                <a:close/>
              </a:path>
              <a:path w="2947034" h="778510">
                <a:moveTo>
                  <a:pt x="1955927" y="740155"/>
                </a:moveTo>
                <a:lnTo>
                  <a:pt x="1917827" y="740155"/>
                </a:lnTo>
                <a:lnTo>
                  <a:pt x="1917827" y="778255"/>
                </a:lnTo>
                <a:lnTo>
                  <a:pt x="1955927" y="778255"/>
                </a:lnTo>
                <a:lnTo>
                  <a:pt x="1955927" y="740155"/>
                </a:lnTo>
                <a:close/>
              </a:path>
              <a:path w="2947034" h="778510">
                <a:moveTo>
                  <a:pt x="1879727" y="740155"/>
                </a:moveTo>
                <a:lnTo>
                  <a:pt x="1841627" y="740155"/>
                </a:lnTo>
                <a:lnTo>
                  <a:pt x="1841627" y="778255"/>
                </a:lnTo>
                <a:lnTo>
                  <a:pt x="1879727" y="778255"/>
                </a:lnTo>
                <a:lnTo>
                  <a:pt x="1879727" y="740155"/>
                </a:lnTo>
                <a:close/>
              </a:path>
              <a:path w="2947034" h="778510">
                <a:moveTo>
                  <a:pt x="1803527" y="740155"/>
                </a:moveTo>
                <a:lnTo>
                  <a:pt x="1765427" y="740155"/>
                </a:lnTo>
                <a:lnTo>
                  <a:pt x="1765427" y="778255"/>
                </a:lnTo>
                <a:lnTo>
                  <a:pt x="1803527" y="778255"/>
                </a:lnTo>
                <a:lnTo>
                  <a:pt x="1803527" y="740155"/>
                </a:lnTo>
                <a:close/>
              </a:path>
              <a:path w="2947034" h="778510">
                <a:moveTo>
                  <a:pt x="1727327" y="740155"/>
                </a:moveTo>
                <a:lnTo>
                  <a:pt x="1689227" y="740155"/>
                </a:lnTo>
                <a:lnTo>
                  <a:pt x="1689227" y="778255"/>
                </a:lnTo>
                <a:lnTo>
                  <a:pt x="1727327" y="778255"/>
                </a:lnTo>
                <a:lnTo>
                  <a:pt x="1727327" y="740155"/>
                </a:lnTo>
                <a:close/>
              </a:path>
              <a:path w="2947034" h="778510">
                <a:moveTo>
                  <a:pt x="1688846" y="702437"/>
                </a:moveTo>
                <a:lnTo>
                  <a:pt x="1650746" y="702437"/>
                </a:lnTo>
                <a:lnTo>
                  <a:pt x="1650746" y="740537"/>
                </a:lnTo>
                <a:lnTo>
                  <a:pt x="1688846" y="740537"/>
                </a:lnTo>
                <a:lnTo>
                  <a:pt x="1688846" y="702437"/>
                </a:lnTo>
                <a:close/>
              </a:path>
              <a:path w="2947034" h="778510">
                <a:moveTo>
                  <a:pt x="1688846" y="626237"/>
                </a:moveTo>
                <a:lnTo>
                  <a:pt x="1650746" y="626237"/>
                </a:lnTo>
                <a:lnTo>
                  <a:pt x="1650746" y="664337"/>
                </a:lnTo>
                <a:lnTo>
                  <a:pt x="1688846" y="664337"/>
                </a:lnTo>
                <a:lnTo>
                  <a:pt x="1688846" y="626237"/>
                </a:lnTo>
                <a:close/>
              </a:path>
              <a:path w="2947034" h="778510">
                <a:moveTo>
                  <a:pt x="1688846" y="550037"/>
                </a:moveTo>
                <a:lnTo>
                  <a:pt x="1650746" y="550037"/>
                </a:lnTo>
                <a:lnTo>
                  <a:pt x="1650746" y="588137"/>
                </a:lnTo>
                <a:lnTo>
                  <a:pt x="1688846" y="588137"/>
                </a:lnTo>
                <a:lnTo>
                  <a:pt x="1688846" y="550037"/>
                </a:lnTo>
                <a:close/>
              </a:path>
              <a:path w="2947034" h="778510">
                <a:moveTo>
                  <a:pt x="1688846" y="473837"/>
                </a:moveTo>
                <a:lnTo>
                  <a:pt x="1650746" y="473837"/>
                </a:lnTo>
                <a:lnTo>
                  <a:pt x="1650746" y="511937"/>
                </a:lnTo>
                <a:lnTo>
                  <a:pt x="1688846" y="511937"/>
                </a:lnTo>
                <a:lnTo>
                  <a:pt x="1688846" y="473837"/>
                </a:lnTo>
                <a:close/>
              </a:path>
              <a:path w="2947034" h="778510">
                <a:moveTo>
                  <a:pt x="1688846" y="397637"/>
                </a:moveTo>
                <a:lnTo>
                  <a:pt x="1650746" y="397637"/>
                </a:lnTo>
                <a:lnTo>
                  <a:pt x="1650746" y="435737"/>
                </a:lnTo>
                <a:lnTo>
                  <a:pt x="1688846" y="435737"/>
                </a:lnTo>
                <a:lnTo>
                  <a:pt x="1688846" y="397637"/>
                </a:lnTo>
                <a:close/>
              </a:path>
              <a:path w="2947034" h="778510">
                <a:moveTo>
                  <a:pt x="1688846" y="321437"/>
                </a:moveTo>
                <a:lnTo>
                  <a:pt x="1650746" y="321437"/>
                </a:lnTo>
                <a:lnTo>
                  <a:pt x="1650746" y="359537"/>
                </a:lnTo>
                <a:lnTo>
                  <a:pt x="1688846" y="359537"/>
                </a:lnTo>
                <a:lnTo>
                  <a:pt x="1688846" y="321437"/>
                </a:lnTo>
                <a:close/>
              </a:path>
              <a:path w="2947034" h="778510">
                <a:moveTo>
                  <a:pt x="1688846" y="245237"/>
                </a:moveTo>
                <a:lnTo>
                  <a:pt x="1650746" y="245237"/>
                </a:lnTo>
                <a:lnTo>
                  <a:pt x="1650746" y="283337"/>
                </a:lnTo>
                <a:lnTo>
                  <a:pt x="1688846" y="283337"/>
                </a:lnTo>
                <a:lnTo>
                  <a:pt x="1688846" y="245237"/>
                </a:lnTo>
                <a:close/>
              </a:path>
              <a:path w="2947034" h="778510">
                <a:moveTo>
                  <a:pt x="1688846" y="169037"/>
                </a:moveTo>
                <a:lnTo>
                  <a:pt x="1650746" y="169037"/>
                </a:lnTo>
                <a:lnTo>
                  <a:pt x="1650746" y="207137"/>
                </a:lnTo>
                <a:lnTo>
                  <a:pt x="1688846" y="207137"/>
                </a:lnTo>
                <a:lnTo>
                  <a:pt x="1688846" y="169037"/>
                </a:lnTo>
                <a:close/>
              </a:path>
              <a:path w="2947034" h="778510">
                <a:moveTo>
                  <a:pt x="1688846" y="92837"/>
                </a:moveTo>
                <a:lnTo>
                  <a:pt x="1650746" y="92837"/>
                </a:lnTo>
                <a:lnTo>
                  <a:pt x="1650746" y="130937"/>
                </a:lnTo>
                <a:lnTo>
                  <a:pt x="1688846" y="130937"/>
                </a:lnTo>
                <a:lnTo>
                  <a:pt x="1688846" y="92837"/>
                </a:lnTo>
                <a:close/>
              </a:path>
              <a:path w="2947034" h="778510">
                <a:moveTo>
                  <a:pt x="1667383" y="38100"/>
                </a:moveTo>
                <a:lnTo>
                  <a:pt x="1629283" y="38100"/>
                </a:lnTo>
                <a:lnTo>
                  <a:pt x="1629283" y="76200"/>
                </a:lnTo>
                <a:lnTo>
                  <a:pt x="1667383" y="76200"/>
                </a:lnTo>
                <a:lnTo>
                  <a:pt x="1667383" y="38100"/>
                </a:lnTo>
                <a:close/>
              </a:path>
              <a:path w="2947034" h="778510">
                <a:moveTo>
                  <a:pt x="1591183" y="38100"/>
                </a:moveTo>
                <a:lnTo>
                  <a:pt x="1553083" y="38100"/>
                </a:lnTo>
                <a:lnTo>
                  <a:pt x="1553083" y="76200"/>
                </a:lnTo>
                <a:lnTo>
                  <a:pt x="1591183" y="76200"/>
                </a:lnTo>
                <a:lnTo>
                  <a:pt x="1591183" y="38100"/>
                </a:lnTo>
                <a:close/>
              </a:path>
              <a:path w="2947034" h="778510">
                <a:moveTo>
                  <a:pt x="1514983" y="38100"/>
                </a:moveTo>
                <a:lnTo>
                  <a:pt x="1476883" y="38100"/>
                </a:lnTo>
                <a:lnTo>
                  <a:pt x="1476883" y="76200"/>
                </a:lnTo>
                <a:lnTo>
                  <a:pt x="1514983" y="76200"/>
                </a:lnTo>
                <a:lnTo>
                  <a:pt x="1514983" y="38100"/>
                </a:lnTo>
                <a:close/>
              </a:path>
              <a:path w="2947034" h="778510">
                <a:moveTo>
                  <a:pt x="1438783" y="38100"/>
                </a:moveTo>
                <a:lnTo>
                  <a:pt x="1400683" y="38100"/>
                </a:lnTo>
                <a:lnTo>
                  <a:pt x="1400683" y="76200"/>
                </a:lnTo>
                <a:lnTo>
                  <a:pt x="1438783" y="76200"/>
                </a:lnTo>
                <a:lnTo>
                  <a:pt x="1438783" y="38100"/>
                </a:lnTo>
                <a:close/>
              </a:path>
              <a:path w="2947034" h="778510">
                <a:moveTo>
                  <a:pt x="1362583" y="38100"/>
                </a:moveTo>
                <a:lnTo>
                  <a:pt x="1324483" y="38100"/>
                </a:lnTo>
                <a:lnTo>
                  <a:pt x="1324483" y="76200"/>
                </a:lnTo>
                <a:lnTo>
                  <a:pt x="1362583" y="76200"/>
                </a:lnTo>
                <a:lnTo>
                  <a:pt x="1362583" y="38100"/>
                </a:lnTo>
                <a:close/>
              </a:path>
              <a:path w="2947034" h="778510">
                <a:moveTo>
                  <a:pt x="1286383" y="38100"/>
                </a:moveTo>
                <a:lnTo>
                  <a:pt x="1248283" y="38100"/>
                </a:lnTo>
                <a:lnTo>
                  <a:pt x="1248283" y="76200"/>
                </a:lnTo>
                <a:lnTo>
                  <a:pt x="1286383" y="76200"/>
                </a:lnTo>
                <a:lnTo>
                  <a:pt x="1286383" y="38100"/>
                </a:lnTo>
                <a:close/>
              </a:path>
              <a:path w="2947034" h="778510">
                <a:moveTo>
                  <a:pt x="1210183" y="38100"/>
                </a:moveTo>
                <a:lnTo>
                  <a:pt x="1172083" y="38100"/>
                </a:lnTo>
                <a:lnTo>
                  <a:pt x="1172083" y="76200"/>
                </a:lnTo>
                <a:lnTo>
                  <a:pt x="1210183" y="76200"/>
                </a:lnTo>
                <a:lnTo>
                  <a:pt x="1210183" y="38100"/>
                </a:lnTo>
                <a:close/>
              </a:path>
              <a:path w="2947034" h="778510">
                <a:moveTo>
                  <a:pt x="1133983" y="38100"/>
                </a:moveTo>
                <a:lnTo>
                  <a:pt x="1095883" y="38100"/>
                </a:lnTo>
                <a:lnTo>
                  <a:pt x="1095883" y="76200"/>
                </a:lnTo>
                <a:lnTo>
                  <a:pt x="1133983" y="76200"/>
                </a:lnTo>
                <a:lnTo>
                  <a:pt x="1133983" y="38100"/>
                </a:lnTo>
                <a:close/>
              </a:path>
              <a:path w="2947034" h="778510">
                <a:moveTo>
                  <a:pt x="1057783" y="38100"/>
                </a:moveTo>
                <a:lnTo>
                  <a:pt x="1019683" y="38100"/>
                </a:lnTo>
                <a:lnTo>
                  <a:pt x="1019683" y="76200"/>
                </a:lnTo>
                <a:lnTo>
                  <a:pt x="1057783" y="76200"/>
                </a:lnTo>
                <a:lnTo>
                  <a:pt x="1057783" y="38100"/>
                </a:lnTo>
                <a:close/>
              </a:path>
              <a:path w="2947034" h="778510">
                <a:moveTo>
                  <a:pt x="981583" y="38100"/>
                </a:moveTo>
                <a:lnTo>
                  <a:pt x="943483" y="38100"/>
                </a:lnTo>
                <a:lnTo>
                  <a:pt x="943483" y="76200"/>
                </a:lnTo>
                <a:lnTo>
                  <a:pt x="981583" y="76200"/>
                </a:lnTo>
                <a:lnTo>
                  <a:pt x="981583" y="38100"/>
                </a:lnTo>
                <a:close/>
              </a:path>
              <a:path w="2947034" h="778510">
                <a:moveTo>
                  <a:pt x="905383" y="38100"/>
                </a:moveTo>
                <a:lnTo>
                  <a:pt x="867283" y="38100"/>
                </a:lnTo>
                <a:lnTo>
                  <a:pt x="867283" y="76200"/>
                </a:lnTo>
                <a:lnTo>
                  <a:pt x="905383" y="76200"/>
                </a:lnTo>
                <a:lnTo>
                  <a:pt x="905383" y="38100"/>
                </a:lnTo>
                <a:close/>
              </a:path>
              <a:path w="2947034" h="778510">
                <a:moveTo>
                  <a:pt x="829183" y="38100"/>
                </a:moveTo>
                <a:lnTo>
                  <a:pt x="791083" y="38100"/>
                </a:lnTo>
                <a:lnTo>
                  <a:pt x="791083" y="76200"/>
                </a:lnTo>
                <a:lnTo>
                  <a:pt x="829183" y="76200"/>
                </a:lnTo>
                <a:lnTo>
                  <a:pt x="829183" y="38100"/>
                </a:lnTo>
                <a:close/>
              </a:path>
              <a:path w="2947034" h="778510">
                <a:moveTo>
                  <a:pt x="752983" y="38100"/>
                </a:moveTo>
                <a:lnTo>
                  <a:pt x="714883" y="38100"/>
                </a:lnTo>
                <a:lnTo>
                  <a:pt x="714883" y="76200"/>
                </a:lnTo>
                <a:lnTo>
                  <a:pt x="752983" y="76200"/>
                </a:lnTo>
                <a:lnTo>
                  <a:pt x="752983" y="38100"/>
                </a:lnTo>
                <a:close/>
              </a:path>
              <a:path w="2947034" h="778510">
                <a:moveTo>
                  <a:pt x="676783" y="38100"/>
                </a:moveTo>
                <a:lnTo>
                  <a:pt x="638683" y="38100"/>
                </a:lnTo>
                <a:lnTo>
                  <a:pt x="638683" y="76200"/>
                </a:lnTo>
                <a:lnTo>
                  <a:pt x="676783" y="76200"/>
                </a:lnTo>
                <a:lnTo>
                  <a:pt x="676783" y="38100"/>
                </a:lnTo>
                <a:close/>
              </a:path>
              <a:path w="2947034" h="778510">
                <a:moveTo>
                  <a:pt x="600583" y="38100"/>
                </a:moveTo>
                <a:lnTo>
                  <a:pt x="562483" y="38100"/>
                </a:lnTo>
                <a:lnTo>
                  <a:pt x="562483" y="76200"/>
                </a:lnTo>
                <a:lnTo>
                  <a:pt x="600583" y="76200"/>
                </a:lnTo>
                <a:lnTo>
                  <a:pt x="600583" y="38100"/>
                </a:lnTo>
                <a:close/>
              </a:path>
              <a:path w="2947034" h="778510">
                <a:moveTo>
                  <a:pt x="524383" y="38100"/>
                </a:moveTo>
                <a:lnTo>
                  <a:pt x="486283" y="38100"/>
                </a:lnTo>
                <a:lnTo>
                  <a:pt x="486283" y="76200"/>
                </a:lnTo>
                <a:lnTo>
                  <a:pt x="524383" y="76200"/>
                </a:lnTo>
                <a:lnTo>
                  <a:pt x="524383" y="38100"/>
                </a:lnTo>
                <a:close/>
              </a:path>
              <a:path w="2947034" h="778510">
                <a:moveTo>
                  <a:pt x="448183" y="38100"/>
                </a:moveTo>
                <a:lnTo>
                  <a:pt x="410083" y="38100"/>
                </a:lnTo>
                <a:lnTo>
                  <a:pt x="410083" y="76200"/>
                </a:lnTo>
                <a:lnTo>
                  <a:pt x="448183" y="76200"/>
                </a:lnTo>
                <a:lnTo>
                  <a:pt x="448183" y="38100"/>
                </a:lnTo>
                <a:close/>
              </a:path>
              <a:path w="2947034" h="778510">
                <a:moveTo>
                  <a:pt x="371983" y="38100"/>
                </a:moveTo>
                <a:lnTo>
                  <a:pt x="333883" y="38100"/>
                </a:lnTo>
                <a:lnTo>
                  <a:pt x="333883" y="76200"/>
                </a:lnTo>
                <a:lnTo>
                  <a:pt x="371983" y="76200"/>
                </a:lnTo>
                <a:lnTo>
                  <a:pt x="371983" y="38100"/>
                </a:lnTo>
                <a:close/>
              </a:path>
              <a:path w="2947034" h="778510">
                <a:moveTo>
                  <a:pt x="295783" y="38100"/>
                </a:moveTo>
                <a:lnTo>
                  <a:pt x="257683" y="38100"/>
                </a:lnTo>
                <a:lnTo>
                  <a:pt x="257683" y="76200"/>
                </a:lnTo>
                <a:lnTo>
                  <a:pt x="295783" y="76200"/>
                </a:lnTo>
                <a:lnTo>
                  <a:pt x="295783" y="38100"/>
                </a:lnTo>
                <a:close/>
              </a:path>
              <a:path w="2947034" h="778510">
                <a:moveTo>
                  <a:pt x="219583" y="38100"/>
                </a:moveTo>
                <a:lnTo>
                  <a:pt x="181483" y="38100"/>
                </a:lnTo>
                <a:lnTo>
                  <a:pt x="181483" y="76200"/>
                </a:lnTo>
                <a:lnTo>
                  <a:pt x="219583" y="76200"/>
                </a:lnTo>
                <a:lnTo>
                  <a:pt x="219583" y="38100"/>
                </a:lnTo>
                <a:close/>
              </a:path>
              <a:path w="2947034" h="77851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105283" y="76200"/>
                </a:lnTo>
                <a:lnTo>
                  <a:pt x="105283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947034" h="778510">
                <a:moveTo>
                  <a:pt x="114300" y="38100"/>
                </a:moveTo>
                <a:lnTo>
                  <a:pt x="105283" y="38100"/>
                </a:lnTo>
                <a:lnTo>
                  <a:pt x="105283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2947034" h="778510">
                <a:moveTo>
                  <a:pt x="143383" y="38100"/>
                </a:moveTo>
                <a:lnTo>
                  <a:pt x="114300" y="38100"/>
                </a:lnTo>
                <a:lnTo>
                  <a:pt x="114300" y="76200"/>
                </a:lnTo>
                <a:lnTo>
                  <a:pt x="143383" y="76200"/>
                </a:lnTo>
                <a:lnTo>
                  <a:pt x="143383" y="381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45591" y="2709672"/>
            <a:ext cx="270510" cy="709295"/>
          </a:xfrm>
          <a:custGeom>
            <a:avLst/>
            <a:gdLst/>
            <a:ahLst/>
            <a:cxnLst/>
            <a:rect l="l" t="t" r="r" b="b"/>
            <a:pathLst>
              <a:path w="270509" h="709295">
                <a:moveTo>
                  <a:pt x="270090" y="0"/>
                </a:moveTo>
                <a:lnTo>
                  <a:pt x="231990" y="0"/>
                </a:lnTo>
                <a:lnTo>
                  <a:pt x="231990" y="38100"/>
                </a:lnTo>
                <a:lnTo>
                  <a:pt x="270090" y="38100"/>
                </a:lnTo>
                <a:lnTo>
                  <a:pt x="270090" y="0"/>
                </a:lnTo>
                <a:close/>
              </a:path>
              <a:path w="270509" h="709295">
                <a:moveTo>
                  <a:pt x="193890" y="0"/>
                </a:moveTo>
                <a:lnTo>
                  <a:pt x="155790" y="0"/>
                </a:lnTo>
                <a:lnTo>
                  <a:pt x="155790" y="38100"/>
                </a:lnTo>
                <a:lnTo>
                  <a:pt x="193890" y="38100"/>
                </a:lnTo>
                <a:lnTo>
                  <a:pt x="193890" y="0"/>
                </a:lnTo>
                <a:close/>
              </a:path>
              <a:path w="270509" h="709295">
                <a:moveTo>
                  <a:pt x="117690" y="0"/>
                </a:moveTo>
                <a:lnTo>
                  <a:pt x="79590" y="0"/>
                </a:lnTo>
                <a:lnTo>
                  <a:pt x="79590" y="38100"/>
                </a:lnTo>
                <a:lnTo>
                  <a:pt x="117690" y="38100"/>
                </a:lnTo>
                <a:lnTo>
                  <a:pt x="117690" y="0"/>
                </a:lnTo>
                <a:close/>
              </a:path>
              <a:path w="270509" h="709295">
                <a:moveTo>
                  <a:pt x="76200" y="34670"/>
                </a:moveTo>
                <a:lnTo>
                  <a:pt x="38100" y="34670"/>
                </a:lnTo>
                <a:lnTo>
                  <a:pt x="38100" y="72770"/>
                </a:lnTo>
                <a:lnTo>
                  <a:pt x="76200" y="72770"/>
                </a:lnTo>
                <a:lnTo>
                  <a:pt x="76200" y="34670"/>
                </a:lnTo>
                <a:close/>
              </a:path>
              <a:path w="270509" h="709295">
                <a:moveTo>
                  <a:pt x="76200" y="110870"/>
                </a:moveTo>
                <a:lnTo>
                  <a:pt x="38100" y="110870"/>
                </a:lnTo>
                <a:lnTo>
                  <a:pt x="38100" y="148970"/>
                </a:lnTo>
                <a:lnTo>
                  <a:pt x="76200" y="148970"/>
                </a:lnTo>
                <a:lnTo>
                  <a:pt x="76200" y="110870"/>
                </a:lnTo>
                <a:close/>
              </a:path>
              <a:path w="270509" h="709295">
                <a:moveTo>
                  <a:pt x="76200" y="187070"/>
                </a:moveTo>
                <a:lnTo>
                  <a:pt x="38100" y="187070"/>
                </a:lnTo>
                <a:lnTo>
                  <a:pt x="38100" y="225170"/>
                </a:lnTo>
                <a:lnTo>
                  <a:pt x="76200" y="225170"/>
                </a:lnTo>
                <a:lnTo>
                  <a:pt x="76200" y="187070"/>
                </a:lnTo>
                <a:close/>
              </a:path>
              <a:path w="270509" h="709295">
                <a:moveTo>
                  <a:pt x="76200" y="263270"/>
                </a:moveTo>
                <a:lnTo>
                  <a:pt x="38100" y="263270"/>
                </a:lnTo>
                <a:lnTo>
                  <a:pt x="38100" y="301370"/>
                </a:lnTo>
                <a:lnTo>
                  <a:pt x="76200" y="301370"/>
                </a:lnTo>
                <a:lnTo>
                  <a:pt x="76200" y="263270"/>
                </a:lnTo>
                <a:close/>
              </a:path>
              <a:path w="270509" h="709295">
                <a:moveTo>
                  <a:pt x="76200" y="339470"/>
                </a:moveTo>
                <a:lnTo>
                  <a:pt x="38100" y="339470"/>
                </a:lnTo>
                <a:lnTo>
                  <a:pt x="38100" y="377570"/>
                </a:lnTo>
                <a:lnTo>
                  <a:pt x="76200" y="377570"/>
                </a:lnTo>
                <a:lnTo>
                  <a:pt x="76200" y="339470"/>
                </a:lnTo>
                <a:close/>
              </a:path>
              <a:path w="270509" h="709295">
                <a:moveTo>
                  <a:pt x="76200" y="415670"/>
                </a:moveTo>
                <a:lnTo>
                  <a:pt x="38100" y="415670"/>
                </a:lnTo>
                <a:lnTo>
                  <a:pt x="38100" y="453770"/>
                </a:lnTo>
                <a:lnTo>
                  <a:pt x="76200" y="453770"/>
                </a:lnTo>
                <a:lnTo>
                  <a:pt x="76200" y="415670"/>
                </a:lnTo>
                <a:close/>
              </a:path>
              <a:path w="270509" h="709295">
                <a:moveTo>
                  <a:pt x="76200" y="491870"/>
                </a:moveTo>
                <a:lnTo>
                  <a:pt x="38100" y="491870"/>
                </a:lnTo>
                <a:lnTo>
                  <a:pt x="38100" y="529970"/>
                </a:lnTo>
                <a:lnTo>
                  <a:pt x="76200" y="529970"/>
                </a:lnTo>
                <a:lnTo>
                  <a:pt x="76200" y="491870"/>
                </a:lnTo>
                <a:close/>
              </a:path>
              <a:path w="270509" h="709295">
                <a:moveTo>
                  <a:pt x="38100" y="594740"/>
                </a:moveTo>
                <a:lnTo>
                  <a:pt x="0" y="594740"/>
                </a:lnTo>
                <a:lnTo>
                  <a:pt x="57150" y="709040"/>
                </a:lnTo>
                <a:lnTo>
                  <a:pt x="108585" y="606170"/>
                </a:lnTo>
                <a:lnTo>
                  <a:pt x="38100" y="606170"/>
                </a:lnTo>
                <a:lnTo>
                  <a:pt x="38100" y="594740"/>
                </a:lnTo>
                <a:close/>
              </a:path>
              <a:path w="270509" h="709295">
                <a:moveTo>
                  <a:pt x="76200" y="568070"/>
                </a:moveTo>
                <a:lnTo>
                  <a:pt x="38100" y="568070"/>
                </a:lnTo>
                <a:lnTo>
                  <a:pt x="38100" y="606170"/>
                </a:lnTo>
                <a:lnTo>
                  <a:pt x="76200" y="606170"/>
                </a:lnTo>
                <a:lnTo>
                  <a:pt x="76200" y="568070"/>
                </a:lnTo>
                <a:close/>
              </a:path>
              <a:path w="270509" h="709295">
                <a:moveTo>
                  <a:pt x="114300" y="594740"/>
                </a:moveTo>
                <a:lnTo>
                  <a:pt x="76200" y="594740"/>
                </a:lnTo>
                <a:lnTo>
                  <a:pt x="76200" y="606170"/>
                </a:lnTo>
                <a:lnTo>
                  <a:pt x="108585" y="606170"/>
                </a:lnTo>
                <a:lnTo>
                  <a:pt x="114300" y="59474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54985" y="3717797"/>
            <a:ext cx="252729" cy="921385"/>
          </a:xfrm>
          <a:custGeom>
            <a:avLst/>
            <a:gdLst/>
            <a:ahLst/>
            <a:cxnLst/>
            <a:rect l="l" t="t" r="r" b="b"/>
            <a:pathLst>
              <a:path w="252730" h="921385">
                <a:moveTo>
                  <a:pt x="252349" y="0"/>
                </a:moveTo>
                <a:lnTo>
                  <a:pt x="214249" y="0"/>
                </a:lnTo>
                <a:lnTo>
                  <a:pt x="214249" y="38100"/>
                </a:lnTo>
                <a:lnTo>
                  <a:pt x="252349" y="38100"/>
                </a:lnTo>
                <a:lnTo>
                  <a:pt x="252349" y="0"/>
                </a:lnTo>
                <a:close/>
              </a:path>
              <a:path w="252730" h="921385">
                <a:moveTo>
                  <a:pt x="252349" y="76200"/>
                </a:moveTo>
                <a:lnTo>
                  <a:pt x="214249" y="76200"/>
                </a:lnTo>
                <a:lnTo>
                  <a:pt x="214249" y="114300"/>
                </a:lnTo>
                <a:lnTo>
                  <a:pt x="252349" y="114300"/>
                </a:lnTo>
                <a:lnTo>
                  <a:pt x="252349" y="76200"/>
                </a:lnTo>
                <a:close/>
              </a:path>
              <a:path w="252730" h="921385">
                <a:moveTo>
                  <a:pt x="252349" y="152400"/>
                </a:moveTo>
                <a:lnTo>
                  <a:pt x="214249" y="152400"/>
                </a:lnTo>
                <a:lnTo>
                  <a:pt x="214249" y="190500"/>
                </a:lnTo>
                <a:lnTo>
                  <a:pt x="252349" y="190500"/>
                </a:lnTo>
                <a:lnTo>
                  <a:pt x="252349" y="152400"/>
                </a:lnTo>
                <a:close/>
              </a:path>
              <a:path w="252730" h="921385">
                <a:moveTo>
                  <a:pt x="252349" y="228600"/>
                </a:moveTo>
                <a:lnTo>
                  <a:pt x="214249" y="228600"/>
                </a:lnTo>
                <a:lnTo>
                  <a:pt x="214249" y="266700"/>
                </a:lnTo>
                <a:lnTo>
                  <a:pt x="252349" y="266700"/>
                </a:lnTo>
                <a:lnTo>
                  <a:pt x="252349" y="228600"/>
                </a:lnTo>
                <a:close/>
              </a:path>
              <a:path w="252730" h="921385">
                <a:moveTo>
                  <a:pt x="252349" y="304800"/>
                </a:moveTo>
                <a:lnTo>
                  <a:pt x="214249" y="304800"/>
                </a:lnTo>
                <a:lnTo>
                  <a:pt x="214249" y="342900"/>
                </a:lnTo>
                <a:lnTo>
                  <a:pt x="252349" y="342900"/>
                </a:lnTo>
                <a:lnTo>
                  <a:pt x="252349" y="304800"/>
                </a:lnTo>
                <a:close/>
              </a:path>
              <a:path w="252730" h="921385">
                <a:moveTo>
                  <a:pt x="252349" y="381000"/>
                </a:moveTo>
                <a:lnTo>
                  <a:pt x="214249" y="381000"/>
                </a:lnTo>
                <a:lnTo>
                  <a:pt x="214249" y="419100"/>
                </a:lnTo>
                <a:lnTo>
                  <a:pt x="252349" y="419100"/>
                </a:lnTo>
                <a:lnTo>
                  <a:pt x="252349" y="381000"/>
                </a:lnTo>
                <a:close/>
              </a:path>
              <a:path w="252730" h="921385">
                <a:moveTo>
                  <a:pt x="252349" y="457200"/>
                </a:moveTo>
                <a:lnTo>
                  <a:pt x="214249" y="457200"/>
                </a:lnTo>
                <a:lnTo>
                  <a:pt x="214249" y="495300"/>
                </a:lnTo>
                <a:lnTo>
                  <a:pt x="252349" y="495300"/>
                </a:lnTo>
                <a:lnTo>
                  <a:pt x="252349" y="457200"/>
                </a:lnTo>
                <a:close/>
              </a:path>
              <a:path w="252730" h="921385">
                <a:moveTo>
                  <a:pt x="252349" y="533400"/>
                </a:moveTo>
                <a:lnTo>
                  <a:pt x="214249" y="533400"/>
                </a:lnTo>
                <a:lnTo>
                  <a:pt x="214249" y="571500"/>
                </a:lnTo>
                <a:lnTo>
                  <a:pt x="252349" y="571500"/>
                </a:lnTo>
                <a:lnTo>
                  <a:pt x="252349" y="533400"/>
                </a:lnTo>
                <a:close/>
              </a:path>
              <a:path w="252730" h="921385">
                <a:moveTo>
                  <a:pt x="252349" y="609600"/>
                </a:moveTo>
                <a:lnTo>
                  <a:pt x="214249" y="609600"/>
                </a:lnTo>
                <a:lnTo>
                  <a:pt x="214249" y="647700"/>
                </a:lnTo>
                <a:lnTo>
                  <a:pt x="252349" y="647700"/>
                </a:lnTo>
                <a:lnTo>
                  <a:pt x="252349" y="609600"/>
                </a:lnTo>
                <a:close/>
              </a:path>
              <a:path w="252730" h="921385">
                <a:moveTo>
                  <a:pt x="252349" y="685800"/>
                </a:moveTo>
                <a:lnTo>
                  <a:pt x="214249" y="685800"/>
                </a:lnTo>
                <a:lnTo>
                  <a:pt x="214249" y="723900"/>
                </a:lnTo>
                <a:lnTo>
                  <a:pt x="252349" y="723900"/>
                </a:lnTo>
                <a:lnTo>
                  <a:pt x="252349" y="685800"/>
                </a:lnTo>
                <a:close/>
              </a:path>
              <a:path w="252730" h="921385">
                <a:moveTo>
                  <a:pt x="252349" y="762000"/>
                </a:moveTo>
                <a:lnTo>
                  <a:pt x="214249" y="762000"/>
                </a:lnTo>
                <a:lnTo>
                  <a:pt x="214249" y="800100"/>
                </a:lnTo>
                <a:lnTo>
                  <a:pt x="252349" y="800100"/>
                </a:lnTo>
                <a:lnTo>
                  <a:pt x="252349" y="762000"/>
                </a:lnTo>
                <a:close/>
              </a:path>
              <a:path w="252730" h="921385">
                <a:moveTo>
                  <a:pt x="252349" y="845184"/>
                </a:moveTo>
                <a:lnTo>
                  <a:pt x="233299" y="845184"/>
                </a:lnTo>
                <a:lnTo>
                  <a:pt x="221106" y="857376"/>
                </a:lnTo>
                <a:lnTo>
                  <a:pt x="221106" y="883284"/>
                </a:lnTo>
                <a:lnTo>
                  <a:pt x="233299" y="883284"/>
                </a:lnTo>
                <a:lnTo>
                  <a:pt x="240668" y="881790"/>
                </a:lnTo>
                <a:lnTo>
                  <a:pt x="246729" y="877712"/>
                </a:lnTo>
                <a:lnTo>
                  <a:pt x="250836" y="871658"/>
                </a:lnTo>
                <a:lnTo>
                  <a:pt x="252349" y="864234"/>
                </a:lnTo>
                <a:lnTo>
                  <a:pt x="252349" y="845184"/>
                </a:lnTo>
                <a:close/>
              </a:path>
              <a:path w="252730" h="921385">
                <a:moveTo>
                  <a:pt x="252349" y="838200"/>
                </a:moveTo>
                <a:lnTo>
                  <a:pt x="214249" y="838200"/>
                </a:lnTo>
                <a:lnTo>
                  <a:pt x="214249" y="864234"/>
                </a:lnTo>
                <a:lnTo>
                  <a:pt x="221106" y="857376"/>
                </a:lnTo>
                <a:lnTo>
                  <a:pt x="221106" y="845184"/>
                </a:lnTo>
                <a:lnTo>
                  <a:pt x="252349" y="845184"/>
                </a:lnTo>
                <a:lnTo>
                  <a:pt x="252349" y="838200"/>
                </a:lnTo>
                <a:close/>
              </a:path>
              <a:path w="252730" h="921385">
                <a:moveTo>
                  <a:pt x="233299" y="845184"/>
                </a:moveTo>
                <a:lnTo>
                  <a:pt x="221106" y="845184"/>
                </a:lnTo>
                <a:lnTo>
                  <a:pt x="221106" y="857376"/>
                </a:lnTo>
                <a:lnTo>
                  <a:pt x="233299" y="845184"/>
                </a:lnTo>
                <a:close/>
              </a:path>
              <a:path w="252730" h="921385">
                <a:moveTo>
                  <a:pt x="183006" y="845184"/>
                </a:moveTo>
                <a:lnTo>
                  <a:pt x="144906" y="845184"/>
                </a:lnTo>
                <a:lnTo>
                  <a:pt x="144906" y="883284"/>
                </a:lnTo>
                <a:lnTo>
                  <a:pt x="183006" y="883284"/>
                </a:lnTo>
                <a:lnTo>
                  <a:pt x="183006" y="845184"/>
                </a:lnTo>
                <a:close/>
              </a:path>
              <a:path w="252730" h="921385">
                <a:moveTo>
                  <a:pt x="114300" y="807084"/>
                </a:moveTo>
                <a:lnTo>
                  <a:pt x="0" y="864234"/>
                </a:lnTo>
                <a:lnTo>
                  <a:pt x="114300" y="921384"/>
                </a:lnTo>
                <a:lnTo>
                  <a:pt x="114300" y="883284"/>
                </a:lnTo>
                <a:lnTo>
                  <a:pt x="95250" y="883284"/>
                </a:lnTo>
                <a:lnTo>
                  <a:pt x="95250" y="845184"/>
                </a:lnTo>
                <a:lnTo>
                  <a:pt x="114300" y="845184"/>
                </a:lnTo>
                <a:lnTo>
                  <a:pt x="114300" y="807084"/>
                </a:lnTo>
                <a:close/>
              </a:path>
              <a:path w="252730" h="921385">
                <a:moveTo>
                  <a:pt x="106806" y="845184"/>
                </a:moveTo>
                <a:lnTo>
                  <a:pt x="95250" y="845184"/>
                </a:lnTo>
                <a:lnTo>
                  <a:pt x="95250" y="883284"/>
                </a:lnTo>
                <a:lnTo>
                  <a:pt x="106806" y="883284"/>
                </a:lnTo>
                <a:lnTo>
                  <a:pt x="106806" y="845184"/>
                </a:lnTo>
                <a:close/>
              </a:path>
              <a:path w="252730" h="921385">
                <a:moveTo>
                  <a:pt x="114300" y="845184"/>
                </a:moveTo>
                <a:lnTo>
                  <a:pt x="106806" y="845184"/>
                </a:lnTo>
                <a:lnTo>
                  <a:pt x="106806" y="883284"/>
                </a:lnTo>
                <a:lnTo>
                  <a:pt x="114300" y="883284"/>
                </a:lnTo>
                <a:lnTo>
                  <a:pt x="114300" y="845184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1406378" y="4568190"/>
            <a:ext cx="577215" cy="927735"/>
          </a:xfrm>
          <a:custGeom>
            <a:avLst/>
            <a:gdLst/>
            <a:ahLst/>
            <a:cxnLst/>
            <a:rect l="l" t="t" r="r" b="b"/>
            <a:pathLst>
              <a:path w="577215" h="927735">
                <a:moveTo>
                  <a:pt x="577088" y="0"/>
                </a:moveTo>
                <a:lnTo>
                  <a:pt x="538988" y="0"/>
                </a:lnTo>
                <a:lnTo>
                  <a:pt x="538988" y="38100"/>
                </a:lnTo>
                <a:lnTo>
                  <a:pt x="577088" y="38100"/>
                </a:lnTo>
                <a:lnTo>
                  <a:pt x="577088" y="0"/>
                </a:lnTo>
                <a:close/>
              </a:path>
              <a:path w="577215" h="927735">
                <a:moveTo>
                  <a:pt x="577088" y="76200"/>
                </a:moveTo>
                <a:lnTo>
                  <a:pt x="538988" y="76200"/>
                </a:lnTo>
                <a:lnTo>
                  <a:pt x="538988" y="114300"/>
                </a:lnTo>
                <a:lnTo>
                  <a:pt x="577088" y="114300"/>
                </a:lnTo>
                <a:lnTo>
                  <a:pt x="577088" y="76200"/>
                </a:lnTo>
                <a:close/>
              </a:path>
              <a:path w="577215" h="927735">
                <a:moveTo>
                  <a:pt x="577088" y="152400"/>
                </a:moveTo>
                <a:lnTo>
                  <a:pt x="538988" y="152400"/>
                </a:lnTo>
                <a:lnTo>
                  <a:pt x="538988" y="190500"/>
                </a:lnTo>
                <a:lnTo>
                  <a:pt x="577088" y="190500"/>
                </a:lnTo>
                <a:lnTo>
                  <a:pt x="577088" y="152400"/>
                </a:lnTo>
                <a:close/>
              </a:path>
              <a:path w="577215" h="927735">
                <a:moveTo>
                  <a:pt x="577088" y="228600"/>
                </a:moveTo>
                <a:lnTo>
                  <a:pt x="538988" y="228600"/>
                </a:lnTo>
                <a:lnTo>
                  <a:pt x="538988" y="266700"/>
                </a:lnTo>
                <a:lnTo>
                  <a:pt x="577088" y="266700"/>
                </a:lnTo>
                <a:lnTo>
                  <a:pt x="577088" y="228600"/>
                </a:lnTo>
                <a:close/>
              </a:path>
              <a:path w="577215" h="927735">
                <a:moveTo>
                  <a:pt x="577088" y="304800"/>
                </a:moveTo>
                <a:lnTo>
                  <a:pt x="538988" y="304800"/>
                </a:lnTo>
                <a:lnTo>
                  <a:pt x="538988" y="342900"/>
                </a:lnTo>
                <a:lnTo>
                  <a:pt x="577088" y="342900"/>
                </a:lnTo>
                <a:lnTo>
                  <a:pt x="577088" y="304800"/>
                </a:lnTo>
                <a:close/>
              </a:path>
              <a:path w="577215" h="927735">
                <a:moveTo>
                  <a:pt x="577088" y="381000"/>
                </a:moveTo>
                <a:lnTo>
                  <a:pt x="538988" y="381000"/>
                </a:lnTo>
                <a:lnTo>
                  <a:pt x="538988" y="419100"/>
                </a:lnTo>
                <a:lnTo>
                  <a:pt x="577088" y="419100"/>
                </a:lnTo>
                <a:lnTo>
                  <a:pt x="577088" y="381000"/>
                </a:lnTo>
                <a:close/>
              </a:path>
              <a:path w="577215" h="927735">
                <a:moveTo>
                  <a:pt x="577088" y="457200"/>
                </a:moveTo>
                <a:lnTo>
                  <a:pt x="538988" y="457200"/>
                </a:lnTo>
                <a:lnTo>
                  <a:pt x="538988" y="495300"/>
                </a:lnTo>
                <a:lnTo>
                  <a:pt x="577088" y="495300"/>
                </a:lnTo>
                <a:lnTo>
                  <a:pt x="577088" y="457200"/>
                </a:lnTo>
                <a:close/>
              </a:path>
              <a:path w="577215" h="927735">
                <a:moveTo>
                  <a:pt x="577088" y="533400"/>
                </a:moveTo>
                <a:lnTo>
                  <a:pt x="538988" y="533400"/>
                </a:lnTo>
                <a:lnTo>
                  <a:pt x="538988" y="571500"/>
                </a:lnTo>
                <a:lnTo>
                  <a:pt x="577088" y="571500"/>
                </a:lnTo>
                <a:lnTo>
                  <a:pt x="577088" y="533400"/>
                </a:lnTo>
                <a:close/>
              </a:path>
              <a:path w="577215" h="927735">
                <a:moveTo>
                  <a:pt x="577088" y="609600"/>
                </a:moveTo>
                <a:lnTo>
                  <a:pt x="538988" y="609600"/>
                </a:lnTo>
                <a:lnTo>
                  <a:pt x="538988" y="647700"/>
                </a:lnTo>
                <a:lnTo>
                  <a:pt x="577088" y="647700"/>
                </a:lnTo>
                <a:lnTo>
                  <a:pt x="577088" y="609600"/>
                </a:lnTo>
                <a:close/>
              </a:path>
              <a:path w="577215" h="927735">
                <a:moveTo>
                  <a:pt x="577088" y="685800"/>
                </a:moveTo>
                <a:lnTo>
                  <a:pt x="538988" y="685800"/>
                </a:lnTo>
                <a:lnTo>
                  <a:pt x="538988" y="723900"/>
                </a:lnTo>
                <a:lnTo>
                  <a:pt x="577088" y="723900"/>
                </a:lnTo>
                <a:lnTo>
                  <a:pt x="577088" y="685800"/>
                </a:lnTo>
                <a:close/>
              </a:path>
              <a:path w="577215" h="927735">
                <a:moveTo>
                  <a:pt x="577088" y="762000"/>
                </a:moveTo>
                <a:lnTo>
                  <a:pt x="538988" y="762000"/>
                </a:lnTo>
                <a:lnTo>
                  <a:pt x="538988" y="800100"/>
                </a:lnTo>
                <a:lnTo>
                  <a:pt x="577088" y="800100"/>
                </a:lnTo>
                <a:lnTo>
                  <a:pt x="577088" y="762000"/>
                </a:lnTo>
                <a:close/>
              </a:path>
              <a:path w="577215" h="927735">
                <a:moveTo>
                  <a:pt x="577088" y="851154"/>
                </a:moveTo>
                <a:lnTo>
                  <a:pt x="558038" y="851154"/>
                </a:lnTo>
                <a:lnTo>
                  <a:pt x="552069" y="857123"/>
                </a:lnTo>
                <a:lnTo>
                  <a:pt x="552069" y="889254"/>
                </a:lnTo>
                <a:lnTo>
                  <a:pt x="558038" y="889254"/>
                </a:lnTo>
                <a:lnTo>
                  <a:pt x="565461" y="887759"/>
                </a:lnTo>
                <a:lnTo>
                  <a:pt x="571515" y="883681"/>
                </a:lnTo>
                <a:lnTo>
                  <a:pt x="575593" y="877627"/>
                </a:lnTo>
                <a:lnTo>
                  <a:pt x="577088" y="870204"/>
                </a:lnTo>
                <a:lnTo>
                  <a:pt x="577088" y="851154"/>
                </a:lnTo>
                <a:close/>
              </a:path>
              <a:path w="577215" h="927735">
                <a:moveTo>
                  <a:pt x="577088" y="838200"/>
                </a:moveTo>
                <a:lnTo>
                  <a:pt x="538988" y="838200"/>
                </a:lnTo>
                <a:lnTo>
                  <a:pt x="538988" y="870204"/>
                </a:lnTo>
                <a:lnTo>
                  <a:pt x="552069" y="857123"/>
                </a:lnTo>
                <a:lnTo>
                  <a:pt x="552069" y="851154"/>
                </a:lnTo>
                <a:lnTo>
                  <a:pt x="577088" y="851154"/>
                </a:lnTo>
                <a:lnTo>
                  <a:pt x="577088" y="838200"/>
                </a:lnTo>
                <a:close/>
              </a:path>
              <a:path w="577215" h="927735">
                <a:moveTo>
                  <a:pt x="558038" y="851154"/>
                </a:moveTo>
                <a:lnTo>
                  <a:pt x="552069" y="851154"/>
                </a:lnTo>
                <a:lnTo>
                  <a:pt x="552069" y="857123"/>
                </a:lnTo>
                <a:lnTo>
                  <a:pt x="558038" y="851154"/>
                </a:lnTo>
                <a:close/>
              </a:path>
              <a:path w="577215" h="927735">
                <a:moveTo>
                  <a:pt x="513969" y="851154"/>
                </a:moveTo>
                <a:lnTo>
                  <a:pt x="475869" y="851154"/>
                </a:lnTo>
                <a:lnTo>
                  <a:pt x="475869" y="889254"/>
                </a:lnTo>
                <a:lnTo>
                  <a:pt x="513969" y="889254"/>
                </a:lnTo>
                <a:lnTo>
                  <a:pt x="513969" y="851154"/>
                </a:lnTo>
                <a:close/>
              </a:path>
              <a:path w="577215" h="927735">
                <a:moveTo>
                  <a:pt x="437769" y="851154"/>
                </a:moveTo>
                <a:lnTo>
                  <a:pt x="399669" y="851154"/>
                </a:lnTo>
                <a:lnTo>
                  <a:pt x="399669" y="889254"/>
                </a:lnTo>
                <a:lnTo>
                  <a:pt x="437769" y="889254"/>
                </a:lnTo>
                <a:lnTo>
                  <a:pt x="437769" y="851154"/>
                </a:lnTo>
                <a:close/>
              </a:path>
              <a:path w="577215" h="927735">
                <a:moveTo>
                  <a:pt x="361569" y="851154"/>
                </a:moveTo>
                <a:lnTo>
                  <a:pt x="323469" y="851154"/>
                </a:lnTo>
                <a:lnTo>
                  <a:pt x="323469" y="889254"/>
                </a:lnTo>
                <a:lnTo>
                  <a:pt x="361569" y="889254"/>
                </a:lnTo>
                <a:lnTo>
                  <a:pt x="361569" y="851154"/>
                </a:lnTo>
                <a:close/>
              </a:path>
              <a:path w="577215" h="927735">
                <a:moveTo>
                  <a:pt x="285369" y="851154"/>
                </a:moveTo>
                <a:lnTo>
                  <a:pt x="247269" y="851154"/>
                </a:lnTo>
                <a:lnTo>
                  <a:pt x="247269" y="889254"/>
                </a:lnTo>
                <a:lnTo>
                  <a:pt x="285369" y="889254"/>
                </a:lnTo>
                <a:lnTo>
                  <a:pt x="285369" y="851154"/>
                </a:lnTo>
                <a:close/>
              </a:path>
              <a:path w="577215" h="927735">
                <a:moveTo>
                  <a:pt x="209169" y="851154"/>
                </a:moveTo>
                <a:lnTo>
                  <a:pt x="171069" y="851154"/>
                </a:lnTo>
                <a:lnTo>
                  <a:pt x="171069" y="889254"/>
                </a:lnTo>
                <a:lnTo>
                  <a:pt x="209169" y="889254"/>
                </a:lnTo>
                <a:lnTo>
                  <a:pt x="209169" y="851154"/>
                </a:lnTo>
                <a:close/>
              </a:path>
              <a:path w="577215" h="927735">
                <a:moveTo>
                  <a:pt x="114300" y="813054"/>
                </a:moveTo>
                <a:lnTo>
                  <a:pt x="0" y="870204"/>
                </a:lnTo>
                <a:lnTo>
                  <a:pt x="114300" y="927354"/>
                </a:lnTo>
                <a:lnTo>
                  <a:pt x="114300" y="889254"/>
                </a:lnTo>
                <a:lnTo>
                  <a:pt x="95250" y="889254"/>
                </a:lnTo>
                <a:lnTo>
                  <a:pt x="95250" y="851154"/>
                </a:lnTo>
                <a:lnTo>
                  <a:pt x="114300" y="851154"/>
                </a:lnTo>
                <a:lnTo>
                  <a:pt x="114300" y="813054"/>
                </a:lnTo>
                <a:close/>
              </a:path>
              <a:path w="577215" h="927735">
                <a:moveTo>
                  <a:pt x="114300" y="851154"/>
                </a:moveTo>
                <a:lnTo>
                  <a:pt x="95250" y="851154"/>
                </a:lnTo>
                <a:lnTo>
                  <a:pt x="95250" y="889254"/>
                </a:lnTo>
                <a:lnTo>
                  <a:pt x="114300" y="889254"/>
                </a:lnTo>
                <a:lnTo>
                  <a:pt x="114300" y="851154"/>
                </a:lnTo>
                <a:close/>
              </a:path>
              <a:path w="577215" h="927735">
                <a:moveTo>
                  <a:pt x="132969" y="851154"/>
                </a:moveTo>
                <a:lnTo>
                  <a:pt x="114300" y="851154"/>
                </a:lnTo>
                <a:lnTo>
                  <a:pt x="114300" y="889254"/>
                </a:lnTo>
                <a:lnTo>
                  <a:pt x="132969" y="889254"/>
                </a:lnTo>
                <a:lnTo>
                  <a:pt x="132969" y="85115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1406378" y="2709672"/>
            <a:ext cx="577215" cy="1068705"/>
          </a:xfrm>
          <a:custGeom>
            <a:avLst/>
            <a:gdLst/>
            <a:ahLst/>
            <a:cxnLst/>
            <a:rect l="l" t="t" r="r" b="b"/>
            <a:pathLst>
              <a:path w="577215" h="1068704">
                <a:moveTo>
                  <a:pt x="367283" y="0"/>
                </a:moveTo>
                <a:lnTo>
                  <a:pt x="329183" y="0"/>
                </a:lnTo>
                <a:lnTo>
                  <a:pt x="329183" y="38100"/>
                </a:lnTo>
                <a:lnTo>
                  <a:pt x="367283" y="38100"/>
                </a:lnTo>
                <a:lnTo>
                  <a:pt x="367283" y="0"/>
                </a:lnTo>
                <a:close/>
              </a:path>
              <a:path w="577215" h="1068704">
                <a:moveTo>
                  <a:pt x="443483" y="0"/>
                </a:moveTo>
                <a:lnTo>
                  <a:pt x="405383" y="0"/>
                </a:lnTo>
                <a:lnTo>
                  <a:pt x="405383" y="38100"/>
                </a:lnTo>
                <a:lnTo>
                  <a:pt x="443483" y="38100"/>
                </a:lnTo>
                <a:lnTo>
                  <a:pt x="443483" y="0"/>
                </a:lnTo>
                <a:close/>
              </a:path>
              <a:path w="577215" h="1068704">
                <a:moveTo>
                  <a:pt x="519683" y="0"/>
                </a:moveTo>
                <a:lnTo>
                  <a:pt x="481583" y="0"/>
                </a:lnTo>
                <a:lnTo>
                  <a:pt x="481583" y="38100"/>
                </a:lnTo>
                <a:lnTo>
                  <a:pt x="519683" y="38100"/>
                </a:lnTo>
                <a:lnTo>
                  <a:pt x="519683" y="0"/>
                </a:lnTo>
                <a:close/>
              </a:path>
              <a:path w="577215" h="1068704">
                <a:moveTo>
                  <a:pt x="538733" y="19050"/>
                </a:moveTo>
                <a:lnTo>
                  <a:pt x="538733" y="57150"/>
                </a:lnTo>
                <a:lnTo>
                  <a:pt x="576833" y="57150"/>
                </a:lnTo>
                <a:lnTo>
                  <a:pt x="576833" y="38100"/>
                </a:lnTo>
                <a:lnTo>
                  <a:pt x="557783" y="38100"/>
                </a:lnTo>
                <a:lnTo>
                  <a:pt x="538733" y="19050"/>
                </a:lnTo>
                <a:close/>
              </a:path>
              <a:path w="577215" h="1068704">
                <a:moveTo>
                  <a:pt x="557783" y="0"/>
                </a:moveTo>
                <a:lnTo>
                  <a:pt x="557783" y="38100"/>
                </a:lnTo>
                <a:lnTo>
                  <a:pt x="576833" y="38100"/>
                </a:lnTo>
                <a:lnTo>
                  <a:pt x="576833" y="19050"/>
                </a:lnTo>
                <a:lnTo>
                  <a:pt x="575339" y="11626"/>
                </a:lnTo>
                <a:lnTo>
                  <a:pt x="571261" y="5572"/>
                </a:lnTo>
                <a:lnTo>
                  <a:pt x="565207" y="1494"/>
                </a:lnTo>
                <a:lnTo>
                  <a:pt x="557783" y="0"/>
                </a:lnTo>
                <a:close/>
              </a:path>
              <a:path w="577215" h="1068704">
                <a:moveTo>
                  <a:pt x="576833" y="95250"/>
                </a:moveTo>
                <a:lnTo>
                  <a:pt x="538733" y="95250"/>
                </a:lnTo>
                <a:lnTo>
                  <a:pt x="538733" y="133350"/>
                </a:lnTo>
                <a:lnTo>
                  <a:pt x="576833" y="133350"/>
                </a:lnTo>
                <a:lnTo>
                  <a:pt x="576833" y="95250"/>
                </a:lnTo>
                <a:close/>
              </a:path>
              <a:path w="577215" h="1068704">
                <a:moveTo>
                  <a:pt x="576833" y="171450"/>
                </a:moveTo>
                <a:lnTo>
                  <a:pt x="538733" y="171450"/>
                </a:lnTo>
                <a:lnTo>
                  <a:pt x="538733" y="209550"/>
                </a:lnTo>
                <a:lnTo>
                  <a:pt x="576833" y="209550"/>
                </a:lnTo>
                <a:lnTo>
                  <a:pt x="576833" y="171450"/>
                </a:lnTo>
                <a:close/>
              </a:path>
              <a:path w="577215" h="1068704">
                <a:moveTo>
                  <a:pt x="576833" y="247650"/>
                </a:moveTo>
                <a:lnTo>
                  <a:pt x="538733" y="247650"/>
                </a:lnTo>
                <a:lnTo>
                  <a:pt x="538733" y="285750"/>
                </a:lnTo>
                <a:lnTo>
                  <a:pt x="576833" y="285750"/>
                </a:lnTo>
                <a:lnTo>
                  <a:pt x="576833" y="247650"/>
                </a:lnTo>
                <a:close/>
              </a:path>
              <a:path w="577215" h="1068704">
                <a:moveTo>
                  <a:pt x="576833" y="323850"/>
                </a:moveTo>
                <a:lnTo>
                  <a:pt x="538733" y="323850"/>
                </a:lnTo>
                <a:lnTo>
                  <a:pt x="538733" y="361950"/>
                </a:lnTo>
                <a:lnTo>
                  <a:pt x="576833" y="361950"/>
                </a:lnTo>
                <a:lnTo>
                  <a:pt x="576833" y="323850"/>
                </a:lnTo>
                <a:close/>
              </a:path>
              <a:path w="577215" h="1068704">
                <a:moveTo>
                  <a:pt x="576833" y="400050"/>
                </a:moveTo>
                <a:lnTo>
                  <a:pt x="538733" y="400050"/>
                </a:lnTo>
                <a:lnTo>
                  <a:pt x="538733" y="438150"/>
                </a:lnTo>
                <a:lnTo>
                  <a:pt x="576833" y="438150"/>
                </a:lnTo>
                <a:lnTo>
                  <a:pt x="576833" y="400050"/>
                </a:lnTo>
                <a:close/>
              </a:path>
              <a:path w="577215" h="1068704">
                <a:moveTo>
                  <a:pt x="576833" y="476250"/>
                </a:moveTo>
                <a:lnTo>
                  <a:pt x="538733" y="476250"/>
                </a:lnTo>
                <a:lnTo>
                  <a:pt x="538733" y="514350"/>
                </a:lnTo>
                <a:lnTo>
                  <a:pt x="576833" y="514350"/>
                </a:lnTo>
                <a:lnTo>
                  <a:pt x="576833" y="476250"/>
                </a:lnTo>
                <a:close/>
              </a:path>
              <a:path w="577215" h="1068704">
                <a:moveTo>
                  <a:pt x="576833" y="552450"/>
                </a:moveTo>
                <a:lnTo>
                  <a:pt x="538733" y="552450"/>
                </a:lnTo>
                <a:lnTo>
                  <a:pt x="538733" y="590550"/>
                </a:lnTo>
                <a:lnTo>
                  <a:pt x="576833" y="590550"/>
                </a:lnTo>
                <a:lnTo>
                  <a:pt x="576833" y="552450"/>
                </a:lnTo>
                <a:close/>
              </a:path>
              <a:path w="577215" h="1068704">
                <a:moveTo>
                  <a:pt x="576833" y="628650"/>
                </a:moveTo>
                <a:lnTo>
                  <a:pt x="538733" y="628650"/>
                </a:lnTo>
                <a:lnTo>
                  <a:pt x="538733" y="666750"/>
                </a:lnTo>
                <a:lnTo>
                  <a:pt x="576833" y="666750"/>
                </a:lnTo>
                <a:lnTo>
                  <a:pt x="576833" y="628650"/>
                </a:lnTo>
                <a:close/>
              </a:path>
              <a:path w="577215" h="1068704">
                <a:moveTo>
                  <a:pt x="576833" y="704850"/>
                </a:moveTo>
                <a:lnTo>
                  <a:pt x="538733" y="704850"/>
                </a:lnTo>
                <a:lnTo>
                  <a:pt x="538733" y="742950"/>
                </a:lnTo>
                <a:lnTo>
                  <a:pt x="576833" y="742950"/>
                </a:lnTo>
                <a:lnTo>
                  <a:pt x="576833" y="704850"/>
                </a:lnTo>
                <a:close/>
              </a:path>
              <a:path w="577215" h="1068704">
                <a:moveTo>
                  <a:pt x="576833" y="781050"/>
                </a:moveTo>
                <a:lnTo>
                  <a:pt x="538733" y="781050"/>
                </a:lnTo>
                <a:lnTo>
                  <a:pt x="538733" y="819150"/>
                </a:lnTo>
                <a:lnTo>
                  <a:pt x="576833" y="819150"/>
                </a:lnTo>
                <a:lnTo>
                  <a:pt x="576833" y="781050"/>
                </a:lnTo>
                <a:close/>
              </a:path>
              <a:path w="577215" h="1068704">
                <a:moveTo>
                  <a:pt x="576833" y="857250"/>
                </a:moveTo>
                <a:lnTo>
                  <a:pt x="538733" y="857250"/>
                </a:lnTo>
                <a:lnTo>
                  <a:pt x="538733" y="895350"/>
                </a:lnTo>
                <a:lnTo>
                  <a:pt x="576833" y="895350"/>
                </a:lnTo>
                <a:lnTo>
                  <a:pt x="576833" y="857250"/>
                </a:lnTo>
                <a:close/>
              </a:path>
              <a:path w="577215" h="1068704">
                <a:moveTo>
                  <a:pt x="576833" y="933450"/>
                </a:moveTo>
                <a:lnTo>
                  <a:pt x="538733" y="933450"/>
                </a:lnTo>
                <a:lnTo>
                  <a:pt x="538733" y="971550"/>
                </a:lnTo>
                <a:lnTo>
                  <a:pt x="576833" y="971550"/>
                </a:lnTo>
                <a:lnTo>
                  <a:pt x="576833" y="933450"/>
                </a:lnTo>
                <a:close/>
              </a:path>
              <a:path w="577215" h="1068704">
                <a:moveTo>
                  <a:pt x="557783" y="992123"/>
                </a:moveTo>
                <a:lnTo>
                  <a:pt x="521207" y="992123"/>
                </a:lnTo>
                <a:lnTo>
                  <a:pt x="521207" y="1030223"/>
                </a:lnTo>
                <a:lnTo>
                  <a:pt x="557783" y="1030223"/>
                </a:lnTo>
                <a:lnTo>
                  <a:pt x="565207" y="1028729"/>
                </a:lnTo>
                <a:lnTo>
                  <a:pt x="571261" y="1024651"/>
                </a:lnTo>
                <a:lnTo>
                  <a:pt x="575339" y="1018597"/>
                </a:lnTo>
                <a:lnTo>
                  <a:pt x="576833" y="1011173"/>
                </a:lnTo>
                <a:lnTo>
                  <a:pt x="538733" y="1011173"/>
                </a:lnTo>
                <a:lnTo>
                  <a:pt x="538733" y="1009650"/>
                </a:lnTo>
                <a:lnTo>
                  <a:pt x="540257" y="1009650"/>
                </a:lnTo>
                <a:lnTo>
                  <a:pt x="557783" y="992123"/>
                </a:lnTo>
                <a:close/>
              </a:path>
              <a:path w="577215" h="1068704">
                <a:moveTo>
                  <a:pt x="540257" y="1009650"/>
                </a:moveTo>
                <a:lnTo>
                  <a:pt x="538733" y="1009650"/>
                </a:lnTo>
                <a:lnTo>
                  <a:pt x="538733" y="1011173"/>
                </a:lnTo>
                <a:lnTo>
                  <a:pt x="540257" y="1009650"/>
                </a:lnTo>
                <a:close/>
              </a:path>
              <a:path w="577215" h="1068704">
                <a:moveTo>
                  <a:pt x="576833" y="1009650"/>
                </a:moveTo>
                <a:lnTo>
                  <a:pt x="540257" y="1009650"/>
                </a:lnTo>
                <a:lnTo>
                  <a:pt x="538733" y="1011173"/>
                </a:lnTo>
                <a:lnTo>
                  <a:pt x="576833" y="1011173"/>
                </a:lnTo>
                <a:lnTo>
                  <a:pt x="576833" y="1009650"/>
                </a:lnTo>
                <a:close/>
              </a:path>
              <a:path w="577215" h="1068704">
                <a:moveTo>
                  <a:pt x="483107" y="992123"/>
                </a:moveTo>
                <a:lnTo>
                  <a:pt x="445007" y="992123"/>
                </a:lnTo>
                <a:lnTo>
                  <a:pt x="445007" y="1030223"/>
                </a:lnTo>
                <a:lnTo>
                  <a:pt x="483107" y="1030223"/>
                </a:lnTo>
                <a:lnTo>
                  <a:pt x="483107" y="992123"/>
                </a:lnTo>
                <a:close/>
              </a:path>
              <a:path w="577215" h="1068704">
                <a:moveTo>
                  <a:pt x="406907" y="992123"/>
                </a:moveTo>
                <a:lnTo>
                  <a:pt x="368807" y="992123"/>
                </a:lnTo>
                <a:lnTo>
                  <a:pt x="368807" y="1030223"/>
                </a:lnTo>
                <a:lnTo>
                  <a:pt x="406907" y="1030223"/>
                </a:lnTo>
                <a:lnTo>
                  <a:pt x="406907" y="992123"/>
                </a:lnTo>
                <a:close/>
              </a:path>
              <a:path w="577215" h="1068704">
                <a:moveTo>
                  <a:pt x="330707" y="992123"/>
                </a:moveTo>
                <a:lnTo>
                  <a:pt x="292607" y="992123"/>
                </a:lnTo>
                <a:lnTo>
                  <a:pt x="292607" y="1030223"/>
                </a:lnTo>
                <a:lnTo>
                  <a:pt x="330707" y="1030223"/>
                </a:lnTo>
                <a:lnTo>
                  <a:pt x="330707" y="992123"/>
                </a:lnTo>
                <a:close/>
              </a:path>
              <a:path w="577215" h="1068704">
                <a:moveTo>
                  <a:pt x="254507" y="992123"/>
                </a:moveTo>
                <a:lnTo>
                  <a:pt x="216407" y="992123"/>
                </a:lnTo>
                <a:lnTo>
                  <a:pt x="216407" y="1030223"/>
                </a:lnTo>
                <a:lnTo>
                  <a:pt x="254507" y="1030223"/>
                </a:lnTo>
                <a:lnTo>
                  <a:pt x="254507" y="992123"/>
                </a:lnTo>
                <a:close/>
              </a:path>
              <a:path w="577215" h="1068704">
                <a:moveTo>
                  <a:pt x="178307" y="992123"/>
                </a:moveTo>
                <a:lnTo>
                  <a:pt x="140207" y="992123"/>
                </a:lnTo>
                <a:lnTo>
                  <a:pt x="140207" y="1030223"/>
                </a:lnTo>
                <a:lnTo>
                  <a:pt x="178307" y="1030223"/>
                </a:lnTo>
                <a:lnTo>
                  <a:pt x="178307" y="992123"/>
                </a:lnTo>
                <a:close/>
              </a:path>
              <a:path w="577215" h="1068704">
                <a:moveTo>
                  <a:pt x="114300" y="954023"/>
                </a:moveTo>
                <a:lnTo>
                  <a:pt x="0" y="1011173"/>
                </a:lnTo>
                <a:lnTo>
                  <a:pt x="114300" y="1068323"/>
                </a:lnTo>
                <a:lnTo>
                  <a:pt x="114300" y="1030223"/>
                </a:lnTo>
                <a:lnTo>
                  <a:pt x="95250" y="1030223"/>
                </a:lnTo>
                <a:lnTo>
                  <a:pt x="95250" y="992123"/>
                </a:lnTo>
                <a:lnTo>
                  <a:pt x="114300" y="992123"/>
                </a:lnTo>
                <a:lnTo>
                  <a:pt x="114300" y="954023"/>
                </a:lnTo>
                <a:close/>
              </a:path>
              <a:path w="577215" h="1068704">
                <a:moveTo>
                  <a:pt x="102107" y="992123"/>
                </a:moveTo>
                <a:lnTo>
                  <a:pt x="95250" y="992123"/>
                </a:lnTo>
                <a:lnTo>
                  <a:pt x="95250" y="1030223"/>
                </a:lnTo>
                <a:lnTo>
                  <a:pt x="102107" y="1030223"/>
                </a:lnTo>
                <a:lnTo>
                  <a:pt x="102107" y="992123"/>
                </a:lnTo>
                <a:close/>
              </a:path>
              <a:path w="577215" h="1068704">
                <a:moveTo>
                  <a:pt x="114300" y="992123"/>
                </a:moveTo>
                <a:lnTo>
                  <a:pt x="102107" y="992123"/>
                </a:lnTo>
                <a:lnTo>
                  <a:pt x="102107" y="1030223"/>
                </a:lnTo>
                <a:lnTo>
                  <a:pt x="114300" y="1030223"/>
                </a:lnTo>
                <a:lnTo>
                  <a:pt x="114300" y="9921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1406378" y="3717797"/>
            <a:ext cx="577215" cy="922655"/>
          </a:xfrm>
          <a:custGeom>
            <a:avLst/>
            <a:gdLst/>
            <a:ahLst/>
            <a:cxnLst/>
            <a:rect l="l" t="t" r="r" b="b"/>
            <a:pathLst>
              <a:path w="577215" h="922654">
                <a:moveTo>
                  <a:pt x="577215" y="0"/>
                </a:moveTo>
                <a:lnTo>
                  <a:pt x="539115" y="0"/>
                </a:lnTo>
                <a:lnTo>
                  <a:pt x="539115" y="38100"/>
                </a:lnTo>
                <a:lnTo>
                  <a:pt x="577215" y="38100"/>
                </a:lnTo>
                <a:lnTo>
                  <a:pt x="577215" y="0"/>
                </a:lnTo>
                <a:close/>
              </a:path>
              <a:path w="577215" h="922654">
                <a:moveTo>
                  <a:pt x="577215" y="76200"/>
                </a:moveTo>
                <a:lnTo>
                  <a:pt x="539115" y="76200"/>
                </a:lnTo>
                <a:lnTo>
                  <a:pt x="539115" y="114300"/>
                </a:lnTo>
                <a:lnTo>
                  <a:pt x="577215" y="114300"/>
                </a:lnTo>
                <a:lnTo>
                  <a:pt x="577215" y="76200"/>
                </a:lnTo>
                <a:close/>
              </a:path>
              <a:path w="577215" h="922654">
                <a:moveTo>
                  <a:pt x="577215" y="152400"/>
                </a:moveTo>
                <a:lnTo>
                  <a:pt x="539115" y="152400"/>
                </a:lnTo>
                <a:lnTo>
                  <a:pt x="539115" y="190500"/>
                </a:lnTo>
                <a:lnTo>
                  <a:pt x="577215" y="190500"/>
                </a:lnTo>
                <a:lnTo>
                  <a:pt x="577215" y="152400"/>
                </a:lnTo>
                <a:close/>
              </a:path>
              <a:path w="577215" h="922654">
                <a:moveTo>
                  <a:pt x="577215" y="228600"/>
                </a:moveTo>
                <a:lnTo>
                  <a:pt x="539115" y="228600"/>
                </a:lnTo>
                <a:lnTo>
                  <a:pt x="539115" y="266700"/>
                </a:lnTo>
                <a:lnTo>
                  <a:pt x="577215" y="266700"/>
                </a:lnTo>
                <a:lnTo>
                  <a:pt x="577215" y="228600"/>
                </a:lnTo>
                <a:close/>
              </a:path>
              <a:path w="577215" h="922654">
                <a:moveTo>
                  <a:pt x="577215" y="304800"/>
                </a:moveTo>
                <a:lnTo>
                  <a:pt x="539115" y="304800"/>
                </a:lnTo>
                <a:lnTo>
                  <a:pt x="539115" y="342900"/>
                </a:lnTo>
                <a:lnTo>
                  <a:pt x="577215" y="342900"/>
                </a:lnTo>
                <a:lnTo>
                  <a:pt x="577215" y="304800"/>
                </a:lnTo>
                <a:close/>
              </a:path>
              <a:path w="577215" h="922654">
                <a:moveTo>
                  <a:pt x="577215" y="381000"/>
                </a:moveTo>
                <a:lnTo>
                  <a:pt x="539115" y="381000"/>
                </a:lnTo>
                <a:lnTo>
                  <a:pt x="539115" y="419100"/>
                </a:lnTo>
                <a:lnTo>
                  <a:pt x="577215" y="419100"/>
                </a:lnTo>
                <a:lnTo>
                  <a:pt x="577215" y="381000"/>
                </a:lnTo>
                <a:close/>
              </a:path>
              <a:path w="577215" h="922654">
                <a:moveTo>
                  <a:pt x="577215" y="457200"/>
                </a:moveTo>
                <a:lnTo>
                  <a:pt x="539115" y="457200"/>
                </a:lnTo>
                <a:lnTo>
                  <a:pt x="539115" y="495300"/>
                </a:lnTo>
                <a:lnTo>
                  <a:pt x="577215" y="495300"/>
                </a:lnTo>
                <a:lnTo>
                  <a:pt x="577215" y="457200"/>
                </a:lnTo>
                <a:close/>
              </a:path>
              <a:path w="577215" h="922654">
                <a:moveTo>
                  <a:pt x="577215" y="533400"/>
                </a:moveTo>
                <a:lnTo>
                  <a:pt x="539115" y="533400"/>
                </a:lnTo>
                <a:lnTo>
                  <a:pt x="539115" y="571500"/>
                </a:lnTo>
                <a:lnTo>
                  <a:pt x="577215" y="571500"/>
                </a:lnTo>
                <a:lnTo>
                  <a:pt x="577215" y="533400"/>
                </a:lnTo>
                <a:close/>
              </a:path>
              <a:path w="577215" h="922654">
                <a:moveTo>
                  <a:pt x="577215" y="609600"/>
                </a:moveTo>
                <a:lnTo>
                  <a:pt x="539115" y="609600"/>
                </a:lnTo>
                <a:lnTo>
                  <a:pt x="539115" y="647700"/>
                </a:lnTo>
                <a:lnTo>
                  <a:pt x="577215" y="647700"/>
                </a:lnTo>
                <a:lnTo>
                  <a:pt x="577215" y="609600"/>
                </a:lnTo>
                <a:close/>
              </a:path>
              <a:path w="577215" h="922654">
                <a:moveTo>
                  <a:pt x="577215" y="685800"/>
                </a:moveTo>
                <a:lnTo>
                  <a:pt x="539115" y="685800"/>
                </a:lnTo>
                <a:lnTo>
                  <a:pt x="539115" y="723900"/>
                </a:lnTo>
                <a:lnTo>
                  <a:pt x="577215" y="723900"/>
                </a:lnTo>
                <a:lnTo>
                  <a:pt x="577215" y="685800"/>
                </a:lnTo>
                <a:close/>
              </a:path>
              <a:path w="577215" h="922654">
                <a:moveTo>
                  <a:pt x="577215" y="762000"/>
                </a:moveTo>
                <a:lnTo>
                  <a:pt x="539115" y="762000"/>
                </a:lnTo>
                <a:lnTo>
                  <a:pt x="539115" y="800100"/>
                </a:lnTo>
                <a:lnTo>
                  <a:pt x="577215" y="800100"/>
                </a:lnTo>
                <a:lnTo>
                  <a:pt x="577215" y="762000"/>
                </a:lnTo>
                <a:close/>
              </a:path>
              <a:path w="577215" h="922654">
                <a:moveTo>
                  <a:pt x="577215" y="846201"/>
                </a:moveTo>
                <a:lnTo>
                  <a:pt x="558165" y="846201"/>
                </a:lnTo>
                <a:lnTo>
                  <a:pt x="547116" y="857250"/>
                </a:lnTo>
                <a:lnTo>
                  <a:pt x="547116" y="884301"/>
                </a:lnTo>
                <a:lnTo>
                  <a:pt x="558165" y="884301"/>
                </a:lnTo>
                <a:lnTo>
                  <a:pt x="565534" y="882806"/>
                </a:lnTo>
                <a:lnTo>
                  <a:pt x="571595" y="878728"/>
                </a:lnTo>
                <a:lnTo>
                  <a:pt x="575702" y="872674"/>
                </a:lnTo>
                <a:lnTo>
                  <a:pt x="577215" y="865251"/>
                </a:lnTo>
                <a:lnTo>
                  <a:pt x="577215" y="846201"/>
                </a:lnTo>
                <a:close/>
              </a:path>
              <a:path w="577215" h="922654">
                <a:moveTo>
                  <a:pt x="577215" y="838200"/>
                </a:moveTo>
                <a:lnTo>
                  <a:pt x="539115" y="838200"/>
                </a:lnTo>
                <a:lnTo>
                  <a:pt x="539115" y="865251"/>
                </a:lnTo>
                <a:lnTo>
                  <a:pt x="547116" y="857250"/>
                </a:lnTo>
                <a:lnTo>
                  <a:pt x="547116" y="846201"/>
                </a:lnTo>
                <a:lnTo>
                  <a:pt x="577215" y="846201"/>
                </a:lnTo>
                <a:lnTo>
                  <a:pt x="577215" y="838200"/>
                </a:lnTo>
                <a:close/>
              </a:path>
              <a:path w="577215" h="922654">
                <a:moveTo>
                  <a:pt x="558165" y="846201"/>
                </a:moveTo>
                <a:lnTo>
                  <a:pt x="547116" y="846201"/>
                </a:lnTo>
                <a:lnTo>
                  <a:pt x="547116" y="857250"/>
                </a:lnTo>
                <a:lnTo>
                  <a:pt x="558165" y="846201"/>
                </a:lnTo>
                <a:close/>
              </a:path>
              <a:path w="577215" h="922654">
                <a:moveTo>
                  <a:pt x="509016" y="846201"/>
                </a:moveTo>
                <a:lnTo>
                  <a:pt x="470916" y="846201"/>
                </a:lnTo>
                <a:lnTo>
                  <a:pt x="470916" y="884301"/>
                </a:lnTo>
                <a:lnTo>
                  <a:pt x="509016" y="884301"/>
                </a:lnTo>
                <a:lnTo>
                  <a:pt x="509016" y="846201"/>
                </a:lnTo>
                <a:close/>
              </a:path>
              <a:path w="577215" h="922654">
                <a:moveTo>
                  <a:pt x="432816" y="846201"/>
                </a:moveTo>
                <a:lnTo>
                  <a:pt x="394716" y="846201"/>
                </a:lnTo>
                <a:lnTo>
                  <a:pt x="394716" y="884301"/>
                </a:lnTo>
                <a:lnTo>
                  <a:pt x="432816" y="884301"/>
                </a:lnTo>
                <a:lnTo>
                  <a:pt x="432816" y="846201"/>
                </a:lnTo>
                <a:close/>
              </a:path>
              <a:path w="577215" h="922654">
                <a:moveTo>
                  <a:pt x="356616" y="846201"/>
                </a:moveTo>
                <a:lnTo>
                  <a:pt x="318516" y="846201"/>
                </a:lnTo>
                <a:lnTo>
                  <a:pt x="318516" y="884301"/>
                </a:lnTo>
                <a:lnTo>
                  <a:pt x="356616" y="884301"/>
                </a:lnTo>
                <a:lnTo>
                  <a:pt x="356616" y="846201"/>
                </a:lnTo>
                <a:close/>
              </a:path>
              <a:path w="577215" h="922654">
                <a:moveTo>
                  <a:pt x="280416" y="846201"/>
                </a:moveTo>
                <a:lnTo>
                  <a:pt x="242316" y="846201"/>
                </a:lnTo>
                <a:lnTo>
                  <a:pt x="242316" y="884301"/>
                </a:lnTo>
                <a:lnTo>
                  <a:pt x="280416" y="884301"/>
                </a:lnTo>
                <a:lnTo>
                  <a:pt x="280416" y="846201"/>
                </a:lnTo>
                <a:close/>
              </a:path>
              <a:path w="577215" h="922654">
                <a:moveTo>
                  <a:pt x="204216" y="846201"/>
                </a:moveTo>
                <a:lnTo>
                  <a:pt x="166116" y="846201"/>
                </a:lnTo>
                <a:lnTo>
                  <a:pt x="166116" y="884301"/>
                </a:lnTo>
                <a:lnTo>
                  <a:pt x="204216" y="884301"/>
                </a:lnTo>
                <a:lnTo>
                  <a:pt x="204216" y="846201"/>
                </a:lnTo>
                <a:close/>
              </a:path>
              <a:path w="577215" h="922654">
                <a:moveTo>
                  <a:pt x="114300" y="808101"/>
                </a:moveTo>
                <a:lnTo>
                  <a:pt x="0" y="865251"/>
                </a:lnTo>
                <a:lnTo>
                  <a:pt x="114300" y="922401"/>
                </a:lnTo>
                <a:lnTo>
                  <a:pt x="114300" y="884301"/>
                </a:lnTo>
                <a:lnTo>
                  <a:pt x="95250" y="884301"/>
                </a:lnTo>
                <a:lnTo>
                  <a:pt x="95250" y="846201"/>
                </a:lnTo>
                <a:lnTo>
                  <a:pt x="114300" y="846201"/>
                </a:lnTo>
                <a:lnTo>
                  <a:pt x="114300" y="808101"/>
                </a:lnTo>
                <a:close/>
              </a:path>
              <a:path w="577215" h="922654">
                <a:moveTo>
                  <a:pt x="114300" y="846201"/>
                </a:moveTo>
                <a:lnTo>
                  <a:pt x="95250" y="846201"/>
                </a:lnTo>
                <a:lnTo>
                  <a:pt x="95250" y="884301"/>
                </a:lnTo>
                <a:lnTo>
                  <a:pt x="114300" y="884301"/>
                </a:lnTo>
                <a:lnTo>
                  <a:pt x="114300" y="846201"/>
                </a:lnTo>
                <a:close/>
              </a:path>
              <a:path w="577215" h="922654">
                <a:moveTo>
                  <a:pt x="128016" y="846201"/>
                </a:moveTo>
                <a:lnTo>
                  <a:pt x="114300" y="846201"/>
                </a:lnTo>
                <a:lnTo>
                  <a:pt x="114300" y="884301"/>
                </a:lnTo>
                <a:lnTo>
                  <a:pt x="128016" y="884301"/>
                </a:lnTo>
                <a:lnTo>
                  <a:pt x="128016" y="84620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345935" y="3062477"/>
            <a:ext cx="327660" cy="715645"/>
          </a:xfrm>
          <a:custGeom>
            <a:avLst/>
            <a:gdLst/>
            <a:ahLst/>
            <a:cxnLst/>
            <a:rect l="l" t="t" r="r" b="b"/>
            <a:pathLst>
              <a:path w="327659" h="715645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7659" h="715645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7659" h="715645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7659" h="715645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7659" h="715645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7659" h="715645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7659" h="715645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7659" h="715645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7659" h="715645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7659" h="715645">
                <a:moveTo>
                  <a:pt x="84962" y="638937"/>
                </a:moveTo>
                <a:lnTo>
                  <a:pt x="46862" y="638937"/>
                </a:lnTo>
                <a:lnTo>
                  <a:pt x="46862" y="677037"/>
                </a:lnTo>
                <a:lnTo>
                  <a:pt x="84962" y="677037"/>
                </a:lnTo>
                <a:lnTo>
                  <a:pt x="84962" y="638937"/>
                </a:lnTo>
                <a:close/>
              </a:path>
              <a:path w="327659" h="715645">
                <a:moveTo>
                  <a:pt x="161162" y="638937"/>
                </a:moveTo>
                <a:lnTo>
                  <a:pt x="123062" y="638937"/>
                </a:lnTo>
                <a:lnTo>
                  <a:pt x="123062" y="677037"/>
                </a:lnTo>
                <a:lnTo>
                  <a:pt x="161162" y="677037"/>
                </a:lnTo>
                <a:lnTo>
                  <a:pt x="161162" y="638937"/>
                </a:lnTo>
                <a:close/>
              </a:path>
              <a:path w="327659" h="715645">
                <a:moveTo>
                  <a:pt x="213360" y="600837"/>
                </a:moveTo>
                <a:lnTo>
                  <a:pt x="213360" y="715137"/>
                </a:lnTo>
                <a:lnTo>
                  <a:pt x="289560" y="677037"/>
                </a:lnTo>
                <a:lnTo>
                  <a:pt x="232410" y="677037"/>
                </a:lnTo>
                <a:lnTo>
                  <a:pt x="232410" y="638937"/>
                </a:lnTo>
                <a:lnTo>
                  <a:pt x="289560" y="638937"/>
                </a:lnTo>
                <a:lnTo>
                  <a:pt x="213360" y="600837"/>
                </a:lnTo>
                <a:close/>
              </a:path>
              <a:path w="327659" h="715645">
                <a:moveTo>
                  <a:pt x="213360" y="638937"/>
                </a:moveTo>
                <a:lnTo>
                  <a:pt x="199262" y="638937"/>
                </a:lnTo>
                <a:lnTo>
                  <a:pt x="199262" y="677037"/>
                </a:lnTo>
                <a:lnTo>
                  <a:pt x="213360" y="677037"/>
                </a:lnTo>
                <a:lnTo>
                  <a:pt x="213360" y="638937"/>
                </a:lnTo>
                <a:close/>
              </a:path>
              <a:path w="327659" h="715645">
                <a:moveTo>
                  <a:pt x="289560" y="638937"/>
                </a:moveTo>
                <a:lnTo>
                  <a:pt x="232410" y="638937"/>
                </a:lnTo>
                <a:lnTo>
                  <a:pt x="232410" y="677037"/>
                </a:lnTo>
                <a:lnTo>
                  <a:pt x="289560" y="677037"/>
                </a:lnTo>
                <a:lnTo>
                  <a:pt x="327660" y="657987"/>
                </a:lnTo>
                <a:lnTo>
                  <a:pt x="289560" y="638937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350508" y="3673602"/>
            <a:ext cx="321945" cy="966469"/>
          </a:xfrm>
          <a:custGeom>
            <a:avLst/>
            <a:gdLst/>
            <a:ahLst/>
            <a:cxnLst/>
            <a:rect l="l" t="t" r="r" b="b"/>
            <a:pathLst>
              <a:path w="321945" h="96647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1945" h="96647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1945" h="96647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1945" h="96647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1945" h="96647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1945" h="96647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1945" h="96647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1945" h="96647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1945" h="96647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1945" h="96647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1945" h="96647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1945" h="966470">
                <a:moveTo>
                  <a:pt x="38100" y="838200"/>
                </a:moveTo>
                <a:lnTo>
                  <a:pt x="0" y="838200"/>
                </a:lnTo>
                <a:lnTo>
                  <a:pt x="0" y="876300"/>
                </a:lnTo>
                <a:lnTo>
                  <a:pt x="38100" y="876300"/>
                </a:lnTo>
                <a:lnTo>
                  <a:pt x="38100" y="838200"/>
                </a:lnTo>
                <a:close/>
              </a:path>
              <a:path w="321945" h="966470">
                <a:moveTo>
                  <a:pt x="62356" y="890143"/>
                </a:moveTo>
                <a:lnTo>
                  <a:pt x="24256" y="890143"/>
                </a:lnTo>
                <a:lnTo>
                  <a:pt x="24256" y="928243"/>
                </a:lnTo>
                <a:lnTo>
                  <a:pt x="62356" y="928243"/>
                </a:lnTo>
                <a:lnTo>
                  <a:pt x="62356" y="890143"/>
                </a:lnTo>
                <a:close/>
              </a:path>
              <a:path w="321945" h="966470">
                <a:moveTo>
                  <a:pt x="138556" y="890143"/>
                </a:moveTo>
                <a:lnTo>
                  <a:pt x="100456" y="890143"/>
                </a:lnTo>
                <a:lnTo>
                  <a:pt x="100456" y="928243"/>
                </a:lnTo>
                <a:lnTo>
                  <a:pt x="138556" y="928243"/>
                </a:lnTo>
                <a:lnTo>
                  <a:pt x="138556" y="890143"/>
                </a:lnTo>
                <a:close/>
              </a:path>
              <a:path w="321945" h="966470">
                <a:moveTo>
                  <a:pt x="207263" y="852043"/>
                </a:moveTo>
                <a:lnTo>
                  <a:pt x="207263" y="966343"/>
                </a:lnTo>
                <a:lnTo>
                  <a:pt x="283463" y="928243"/>
                </a:lnTo>
                <a:lnTo>
                  <a:pt x="214757" y="928243"/>
                </a:lnTo>
                <a:lnTo>
                  <a:pt x="214757" y="890143"/>
                </a:lnTo>
                <a:lnTo>
                  <a:pt x="283463" y="890143"/>
                </a:lnTo>
                <a:lnTo>
                  <a:pt x="207263" y="852043"/>
                </a:lnTo>
                <a:close/>
              </a:path>
              <a:path w="321945" h="966470">
                <a:moveTo>
                  <a:pt x="207263" y="890143"/>
                </a:moveTo>
                <a:lnTo>
                  <a:pt x="176657" y="890143"/>
                </a:lnTo>
                <a:lnTo>
                  <a:pt x="176657" y="928243"/>
                </a:lnTo>
                <a:lnTo>
                  <a:pt x="207263" y="928243"/>
                </a:lnTo>
                <a:lnTo>
                  <a:pt x="207263" y="890143"/>
                </a:lnTo>
                <a:close/>
              </a:path>
              <a:path w="321945" h="966470">
                <a:moveTo>
                  <a:pt x="283463" y="890143"/>
                </a:moveTo>
                <a:lnTo>
                  <a:pt x="214757" y="890143"/>
                </a:lnTo>
                <a:lnTo>
                  <a:pt x="214757" y="928243"/>
                </a:lnTo>
                <a:lnTo>
                  <a:pt x="283463" y="928243"/>
                </a:lnTo>
                <a:lnTo>
                  <a:pt x="321563" y="909193"/>
                </a:lnTo>
                <a:lnTo>
                  <a:pt x="283463" y="890143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345935" y="4572761"/>
            <a:ext cx="325120" cy="922019"/>
          </a:xfrm>
          <a:custGeom>
            <a:avLst/>
            <a:gdLst/>
            <a:ahLst/>
            <a:cxnLst/>
            <a:rect l="l" t="t" r="r" b="b"/>
            <a:pathLst>
              <a:path w="325120" h="92202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25120" h="922020">
                <a:moveTo>
                  <a:pt x="38100" y="76200"/>
                </a:moveTo>
                <a:lnTo>
                  <a:pt x="0" y="7620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76200"/>
                </a:lnTo>
                <a:close/>
              </a:path>
              <a:path w="325120" h="922020">
                <a:moveTo>
                  <a:pt x="38100" y="152400"/>
                </a:moveTo>
                <a:lnTo>
                  <a:pt x="0" y="152400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152400"/>
                </a:lnTo>
                <a:close/>
              </a:path>
              <a:path w="325120" h="922020">
                <a:moveTo>
                  <a:pt x="38100" y="228600"/>
                </a:moveTo>
                <a:lnTo>
                  <a:pt x="0" y="228600"/>
                </a:lnTo>
                <a:lnTo>
                  <a:pt x="0" y="266700"/>
                </a:lnTo>
                <a:lnTo>
                  <a:pt x="38100" y="266700"/>
                </a:lnTo>
                <a:lnTo>
                  <a:pt x="38100" y="228600"/>
                </a:lnTo>
                <a:close/>
              </a:path>
              <a:path w="325120" h="922020">
                <a:moveTo>
                  <a:pt x="38100" y="304800"/>
                </a:moveTo>
                <a:lnTo>
                  <a:pt x="0" y="304800"/>
                </a:lnTo>
                <a:lnTo>
                  <a:pt x="0" y="342900"/>
                </a:lnTo>
                <a:lnTo>
                  <a:pt x="38100" y="342900"/>
                </a:lnTo>
                <a:lnTo>
                  <a:pt x="38100" y="304800"/>
                </a:lnTo>
                <a:close/>
              </a:path>
              <a:path w="325120" h="922020">
                <a:moveTo>
                  <a:pt x="38100" y="381000"/>
                </a:moveTo>
                <a:lnTo>
                  <a:pt x="0" y="381000"/>
                </a:lnTo>
                <a:lnTo>
                  <a:pt x="0" y="419100"/>
                </a:lnTo>
                <a:lnTo>
                  <a:pt x="38100" y="419100"/>
                </a:lnTo>
                <a:lnTo>
                  <a:pt x="38100" y="381000"/>
                </a:lnTo>
                <a:close/>
              </a:path>
              <a:path w="325120" h="922020">
                <a:moveTo>
                  <a:pt x="38100" y="457200"/>
                </a:moveTo>
                <a:lnTo>
                  <a:pt x="0" y="457200"/>
                </a:lnTo>
                <a:lnTo>
                  <a:pt x="0" y="495300"/>
                </a:lnTo>
                <a:lnTo>
                  <a:pt x="38100" y="495300"/>
                </a:lnTo>
                <a:lnTo>
                  <a:pt x="38100" y="457200"/>
                </a:lnTo>
                <a:close/>
              </a:path>
              <a:path w="325120" h="922020">
                <a:moveTo>
                  <a:pt x="38100" y="533400"/>
                </a:moveTo>
                <a:lnTo>
                  <a:pt x="0" y="533400"/>
                </a:lnTo>
                <a:lnTo>
                  <a:pt x="0" y="571500"/>
                </a:lnTo>
                <a:lnTo>
                  <a:pt x="38100" y="571500"/>
                </a:lnTo>
                <a:lnTo>
                  <a:pt x="38100" y="533400"/>
                </a:lnTo>
                <a:close/>
              </a:path>
              <a:path w="325120" h="922020">
                <a:moveTo>
                  <a:pt x="38100" y="609600"/>
                </a:moveTo>
                <a:lnTo>
                  <a:pt x="0" y="609600"/>
                </a:lnTo>
                <a:lnTo>
                  <a:pt x="0" y="647700"/>
                </a:lnTo>
                <a:lnTo>
                  <a:pt x="38100" y="647700"/>
                </a:lnTo>
                <a:lnTo>
                  <a:pt x="38100" y="609600"/>
                </a:lnTo>
                <a:close/>
              </a:path>
              <a:path w="325120" h="922020">
                <a:moveTo>
                  <a:pt x="38100" y="685800"/>
                </a:moveTo>
                <a:lnTo>
                  <a:pt x="0" y="685800"/>
                </a:lnTo>
                <a:lnTo>
                  <a:pt x="0" y="723900"/>
                </a:lnTo>
                <a:lnTo>
                  <a:pt x="38100" y="723900"/>
                </a:lnTo>
                <a:lnTo>
                  <a:pt x="38100" y="685800"/>
                </a:lnTo>
                <a:close/>
              </a:path>
              <a:path w="325120" h="922020">
                <a:moveTo>
                  <a:pt x="38100" y="762000"/>
                </a:moveTo>
                <a:lnTo>
                  <a:pt x="0" y="762000"/>
                </a:lnTo>
                <a:lnTo>
                  <a:pt x="0" y="800100"/>
                </a:lnTo>
                <a:lnTo>
                  <a:pt x="38100" y="800100"/>
                </a:lnTo>
                <a:lnTo>
                  <a:pt x="38100" y="762000"/>
                </a:lnTo>
                <a:close/>
              </a:path>
              <a:path w="325120" h="922020">
                <a:moveTo>
                  <a:pt x="38100" y="838200"/>
                </a:moveTo>
                <a:lnTo>
                  <a:pt x="0" y="838200"/>
                </a:lnTo>
                <a:lnTo>
                  <a:pt x="0" y="864616"/>
                </a:lnTo>
                <a:lnTo>
                  <a:pt x="1494" y="872039"/>
                </a:lnTo>
                <a:lnTo>
                  <a:pt x="5572" y="878093"/>
                </a:lnTo>
                <a:lnTo>
                  <a:pt x="11626" y="882171"/>
                </a:lnTo>
                <a:lnTo>
                  <a:pt x="19050" y="883666"/>
                </a:lnTo>
                <a:lnTo>
                  <a:pt x="30734" y="883666"/>
                </a:lnTo>
                <a:lnTo>
                  <a:pt x="30734" y="857250"/>
                </a:lnTo>
                <a:lnTo>
                  <a:pt x="19050" y="845566"/>
                </a:lnTo>
                <a:lnTo>
                  <a:pt x="38100" y="845566"/>
                </a:lnTo>
                <a:lnTo>
                  <a:pt x="38100" y="838200"/>
                </a:lnTo>
                <a:close/>
              </a:path>
              <a:path w="325120" h="922020">
                <a:moveTo>
                  <a:pt x="38100" y="845566"/>
                </a:moveTo>
                <a:lnTo>
                  <a:pt x="30734" y="845566"/>
                </a:lnTo>
                <a:lnTo>
                  <a:pt x="30734" y="857250"/>
                </a:lnTo>
                <a:lnTo>
                  <a:pt x="38100" y="864616"/>
                </a:lnTo>
                <a:lnTo>
                  <a:pt x="38100" y="845566"/>
                </a:lnTo>
                <a:close/>
              </a:path>
              <a:path w="325120" h="922020">
                <a:moveTo>
                  <a:pt x="30734" y="845566"/>
                </a:moveTo>
                <a:lnTo>
                  <a:pt x="19050" y="845566"/>
                </a:lnTo>
                <a:lnTo>
                  <a:pt x="30734" y="857250"/>
                </a:lnTo>
                <a:lnTo>
                  <a:pt x="30734" y="845566"/>
                </a:lnTo>
                <a:close/>
              </a:path>
              <a:path w="325120" h="922020">
                <a:moveTo>
                  <a:pt x="106934" y="845566"/>
                </a:moveTo>
                <a:lnTo>
                  <a:pt x="68834" y="845566"/>
                </a:lnTo>
                <a:lnTo>
                  <a:pt x="68834" y="883666"/>
                </a:lnTo>
                <a:lnTo>
                  <a:pt x="106934" y="883666"/>
                </a:lnTo>
                <a:lnTo>
                  <a:pt x="106934" y="845566"/>
                </a:lnTo>
                <a:close/>
              </a:path>
              <a:path w="325120" h="922020">
                <a:moveTo>
                  <a:pt x="183134" y="845566"/>
                </a:moveTo>
                <a:lnTo>
                  <a:pt x="145034" y="845566"/>
                </a:lnTo>
                <a:lnTo>
                  <a:pt x="145034" y="883666"/>
                </a:lnTo>
                <a:lnTo>
                  <a:pt x="183134" y="883666"/>
                </a:lnTo>
                <a:lnTo>
                  <a:pt x="183134" y="845566"/>
                </a:lnTo>
                <a:close/>
              </a:path>
              <a:path w="325120" h="922020">
                <a:moveTo>
                  <a:pt x="210819" y="807466"/>
                </a:moveTo>
                <a:lnTo>
                  <a:pt x="210819" y="921766"/>
                </a:lnTo>
                <a:lnTo>
                  <a:pt x="287019" y="883666"/>
                </a:lnTo>
                <a:lnTo>
                  <a:pt x="221234" y="883666"/>
                </a:lnTo>
                <a:lnTo>
                  <a:pt x="221234" y="845566"/>
                </a:lnTo>
                <a:lnTo>
                  <a:pt x="287019" y="845566"/>
                </a:lnTo>
                <a:lnTo>
                  <a:pt x="210819" y="807466"/>
                </a:lnTo>
                <a:close/>
              </a:path>
              <a:path w="325120" h="922020">
                <a:moveTo>
                  <a:pt x="229869" y="845566"/>
                </a:moveTo>
                <a:lnTo>
                  <a:pt x="221234" y="845566"/>
                </a:lnTo>
                <a:lnTo>
                  <a:pt x="221234" y="883666"/>
                </a:lnTo>
                <a:lnTo>
                  <a:pt x="229869" y="883666"/>
                </a:lnTo>
                <a:lnTo>
                  <a:pt x="229869" y="845566"/>
                </a:lnTo>
                <a:close/>
              </a:path>
              <a:path w="325120" h="922020">
                <a:moveTo>
                  <a:pt x="287019" y="845566"/>
                </a:moveTo>
                <a:lnTo>
                  <a:pt x="229869" y="845566"/>
                </a:lnTo>
                <a:lnTo>
                  <a:pt x="229869" y="883666"/>
                </a:lnTo>
                <a:lnTo>
                  <a:pt x="287019" y="883666"/>
                </a:lnTo>
                <a:lnTo>
                  <a:pt x="325119" y="864616"/>
                </a:lnTo>
                <a:lnTo>
                  <a:pt x="287019" y="84556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00405" y="275081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5" h="576580">
                <a:moveTo>
                  <a:pt x="0" y="576072"/>
                </a:moveTo>
                <a:lnTo>
                  <a:pt x="1816608" y="576072"/>
                </a:lnTo>
                <a:lnTo>
                  <a:pt x="181660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00405" y="275081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5" h="576580">
                <a:moveTo>
                  <a:pt x="0" y="576072"/>
                </a:moveTo>
                <a:lnTo>
                  <a:pt x="1816608" y="576072"/>
                </a:lnTo>
                <a:lnTo>
                  <a:pt x="181660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7601" y="440181"/>
            <a:ext cx="1703958" cy="24383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00405" y="1123950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5" h="576580">
                <a:moveTo>
                  <a:pt x="0" y="576072"/>
                </a:moveTo>
                <a:lnTo>
                  <a:pt x="1816608" y="576072"/>
                </a:lnTo>
                <a:lnTo>
                  <a:pt x="181660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0405" y="1123950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5" h="576580">
                <a:moveTo>
                  <a:pt x="0" y="576072"/>
                </a:moveTo>
                <a:lnTo>
                  <a:pt x="1816608" y="576072"/>
                </a:lnTo>
                <a:lnTo>
                  <a:pt x="1816608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4553" y="1305433"/>
            <a:ext cx="1685925" cy="21336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54985" y="3048761"/>
            <a:ext cx="252729" cy="728345"/>
          </a:xfrm>
          <a:custGeom>
            <a:avLst/>
            <a:gdLst/>
            <a:ahLst/>
            <a:cxnLst/>
            <a:rect l="l" t="t" r="r" b="b"/>
            <a:pathLst>
              <a:path w="252730" h="728345">
                <a:moveTo>
                  <a:pt x="252349" y="0"/>
                </a:moveTo>
                <a:lnTo>
                  <a:pt x="214249" y="0"/>
                </a:lnTo>
                <a:lnTo>
                  <a:pt x="214249" y="38100"/>
                </a:lnTo>
                <a:lnTo>
                  <a:pt x="252349" y="38100"/>
                </a:lnTo>
                <a:lnTo>
                  <a:pt x="252349" y="0"/>
                </a:lnTo>
                <a:close/>
              </a:path>
              <a:path w="252730" h="728345">
                <a:moveTo>
                  <a:pt x="252349" y="76200"/>
                </a:moveTo>
                <a:lnTo>
                  <a:pt x="214249" y="76200"/>
                </a:lnTo>
                <a:lnTo>
                  <a:pt x="214249" y="114300"/>
                </a:lnTo>
                <a:lnTo>
                  <a:pt x="252349" y="114300"/>
                </a:lnTo>
                <a:lnTo>
                  <a:pt x="252349" y="76200"/>
                </a:lnTo>
                <a:close/>
              </a:path>
              <a:path w="252730" h="728345">
                <a:moveTo>
                  <a:pt x="252349" y="152400"/>
                </a:moveTo>
                <a:lnTo>
                  <a:pt x="214249" y="152400"/>
                </a:lnTo>
                <a:lnTo>
                  <a:pt x="214249" y="190500"/>
                </a:lnTo>
                <a:lnTo>
                  <a:pt x="252349" y="190500"/>
                </a:lnTo>
                <a:lnTo>
                  <a:pt x="252349" y="152400"/>
                </a:lnTo>
                <a:close/>
              </a:path>
              <a:path w="252730" h="728345">
                <a:moveTo>
                  <a:pt x="252349" y="228600"/>
                </a:moveTo>
                <a:lnTo>
                  <a:pt x="214249" y="228600"/>
                </a:lnTo>
                <a:lnTo>
                  <a:pt x="214249" y="266700"/>
                </a:lnTo>
                <a:lnTo>
                  <a:pt x="252349" y="266700"/>
                </a:lnTo>
                <a:lnTo>
                  <a:pt x="252349" y="228600"/>
                </a:lnTo>
                <a:close/>
              </a:path>
              <a:path w="252730" h="728345">
                <a:moveTo>
                  <a:pt x="252349" y="304800"/>
                </a:moveTo>
                <a:lnTo>
                  <a:pt x="214249" y="304800"/>
                </a:lnTo>
                <a:lnTo>
                  <a:pt x="214249" y="342900"/>
                </a:lnTo>
                <a:lnTo>
                  <a:pt x="252349" y="342900"/>
                </a:lnTo>
                <a:lnTo>
                  <a:pt x="252349" y="304800"/>
                </a:lnTo>
                <a:close/>
              </a:path>
              <a:path w="252730" h="728345">
                <a:moveTo>
                  <a:pt x="252349" y="381000"/>
                </a:moveTo>
                <a:lnTo>
                  <a:pt x="214249" y="381000"/>
                </a:lnTo>
                <a:lnTo>
                  <a:pt x="214249" y="419100"/>
                </a:lnTo>
                <a:lnTo>
                  <a:pt x="252349" y="419100"/>
                </a:lnTo>
                <a:lnTo>
                  <a:pt x="252349" y="381000"/>
                </a:lnTo>
                <a:close/>
              </a:path>
              <a:path w="252730" h="728345">
                <a:moveTo>
                  <a:pt x="252349" y="457200"/>
                </a:moveTo>
                <a:lnTo>
                  <a:pt x="214249" y="457200"/>
                </a:lnTo>
                <a:lnTo>
                  <a:pt x="214249" y="495300"/>
                </a:lnTo>
                <a:lnTo>
                  <a:pt x="252349" y="495300"/>
                </a:lnTo>
                <a:lnTo>
                  <a:pt x="252349" y="457200"/>
                </a:lnTo>
                <a:close/>
              </a:path>
              <a:path w="252730" h="728345">
                <a:moveTo>
                  <a:pt x="252349" y="533400"/>
                </a:moveTo>
                <a:lnTo>
                  <a:pt x="214249" y="533400"/>
                </a:lnTo>
                <a:lnTo>
                  <a:pt x="214249" y="571500"/>
                </a:lnTo>
                <a:lnTo>
                  <a:pt x="252349" y="571500"/>
                </a:lnTo>
                <a:lnTo>
                  <a:pt x="252349" y="533400"/>
                </a:lnTo>
                <a:close/>
              </a:path>
              <a:path w="252730" h="728345">
                <a:moveTo>
                  <a:pt x="252349" y="609600"/>
                </a:moveTo>
                <a:lnTo>
                  <a:pt x="214249" y="609600"/>
                </a:lnTo>
                <a:lnTo>
                  <a:pt x="214249" y="647700"/>
                </a:lnTo>
                <a:lnTo>
                  <a:pt x="252349" y="647700"/>
                </a:lnTo>
                <a:lnTo>
                  <a:pt x="252349" y="609600"/>
                </a:lnTo>
                <a:close/>
              </a:path>
              <a:path w="252730" h="728345">
                <a:moveTo>
                  <a:pt x="218566" y="652018"/>
                </a:moveTo>
                <a:lnTo>
                  <a:pt x="180466" y="652018"/>
                </a:lnTo>
                <a:lnTo>
                  <a:pt x="180466" y="690118"/>
                </a:lnTo>
                <a:lnTo>
                  <a:pt x="218566" y="690118"/>
                </a:lnTo>
                <a:lnTo>
                  <a:pt x="218566" y="652018"/>
                </a:lnTo>
                <a:close/>
              </a:path>
              <a:path w="252730" h="728345">
                <a:moveTo>
                  <a:pt x="114300" y="613918"/>
                </a:moveTo>
                <a:lnTo>
                  <a:pt x="0" y="671068"/>
                </a:lnTo>
                <a:lnTo>
                  <a:pt x="114300" y="728218"/>
                </a:lnTo>
                <a:lnTo>
                  <a:pt x="114300" y="690118"/>
                </a:lnTo>
                <a:lnTo>
                  <a:pt x="104266" y="690118"/>
                </a:lnTo>
                <a:lnTo>
                  <a:pt x="104266" y="652018"/>
                </a:lnTo>
                <a:lnTo>
                  <a:pt x="114300" y="652018"/>
                </a:lnTo>
                <a:lnTo>
                  <a:pt x="114300" y="613918"/>
                </a:lnTo>
                <a:close/>
              </a:path>
              <a:path w="252730" h="728345">
                <a:moveTo>
                  <a:pt x="114300" y="652018"/>
                </a:moveTo>
                <a:lnTo>
                  <a:pt x="104266" y="652018"/>
                </a:lnTo>
                <a:lnTo>
                  <a:pt x="104266" y="690118"/>
                </a:lnTo>
                <a:lnTo>
                  <a:pt x="114300" y="690118"/>
                </a:lnTo>
                <a:lnTo>
                  <a:pt x="114300" y="652018"/>
                </a:lnTo>
                <a:close/>
              </a:path>
              <a:path w="252730" h="728345">
                <a:moveTo>
                  <a:pt x="142366" y="652018"/>
                </a:moveTo>
                <a:lnTo>
                  <a:pt x="114300" y="652018"/>
                </a:lnTo>
                <a:lnTo>
                  <a:pt x="114300" y="690118"/>
                </a:lnTo>
                <a:lnTo>
                  <a:pt x="142366" y="690118"/>
                </a:lnTo>
                <a:lnTo>
                  <a:pt x="142366" y="65201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17014" y="1392936"/>
            <a:ext cx="227965" cy="1015365"/>
          </a:xfrm>
          <a:custGeom>
            <a:avLst/>
            <a:gdLst/>
            <a:ahLst/>
            <a:cxnLst/>
            <a:rect l="l" t="t" r="r" b="b"/>
            <a:pathLst>
              <a:path w="227964" h="1015364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227964" h="1015364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7964" h="1015364">
                <a:moveTo>
                  <a:pt x="151384" y="19050"/>
                </a:moveTo>
                <a:lnTo>
                  <a:pt x="151384" y="39115"/>
                </a:lnTo>
                <a:lnTo>
                  <a:pt x="189484" y="39115"/>
                </a:lnTo>
                <a:lnTo>
                  <a:pt x="189484" y="38100"/>
                </a:lnTo>
                <a:lnTo>
                  <a:pt x="152400" y="38100"/>
                </a:lnTo>
                <a:lnTo>
                  <a:pt x="152400" y="20065"/>
                </a:lnTo>
                <a:lnTo>
                  <a:pt x="151384" y="19050"/>
                </a:lnTo>
                <a:close/>
              </a:path>
              <a:path w="227964" h="1015364">
                <a:moveTo>
                  <a:pt x="152400" y="20065"/>
                </a:moveTo>
                <a:lnTo>
                  <a:pt x="152400" y="38100"/>
                </a:lnTo>
                <a:lnTo>
                  <a:pt x="170434" y="38100"/>
                </a:lnTo>
                <a:lnTo>
                  <a:pt x="152400" y="20065"/>
                </a:lnTo>
                <a:close/>
              </a:path>
              <a:path w="227964" h="1015364">
                <a:moveTo>
                  <a:pt x="170434" y="0"/>
                </a:moveTo>
                <a:lnTo>
                  <a:pt x="152400" y="0"/>
                </a:lnTo>
                <a:lnTo>
                  <a:pt x="152400" y="20065"/>
                </a:lnTo>
                <a:lnTo>
                  <a:pt x="170434" y="38100"/>
                </a:lnTo>
                <a:lnTo>
                  <a:pt x="189484" y="38100"/>
                </a:lnTo>
                <a:lnTo>
                  <a:pt x="189484" y="19050"/>
                </a:lnTo>
                <a:lnTo>
                  <a:pt x="187989" y="11626"/>
                </a:lnTo>
                <a:lnTo>
                  <a:pt x="183911" y="5572"/>
                </a:lnTo>
                <a:lnTo>
                  <a:pt x="177857" y="1494"/>
                </a:lnTo>
                <a:lnTo>
                  <a:pt x="170434" y="0"/>
                </a:lnTo>
                <a:close/>
              </a:path>
              <a:path w="227964" h="1015364">
                <a:moveTo>
                  <a:pt x="189484" y="77215"/>
                </a:moveTo>
                <a:lnTo>
                  <a:pt x="151384" y="77215"/>
                </a:lnTo>
                <a:lnTo>
                  <a:pt x="151384" y="115315"/>
                </a:lnTo>
                <a:lnTo>
                  <a:pt x="189484" y="115315"/>
                </a:lnTo>
                <a:lnTo>
                  <a:pt x="189484" y="77215"/>
                </a:lnTo>
                <a:close/>
              </a:path>
              <a:path w="227964" h="1015364">
                <a:moveTo>
                  <a:pt x="189484" y="153415"/>
                </a:moveTo>
                <a:lnTo>
                  <a:pt x="151384" y="153415"/>
                </a:lnTo>
                <a:lnTo>
                  <a:pt x="151384" y="191515"/>
                </a:lnTo>
                <a:lnTo>
                  <a:pt x="189484" y="191515"/>
                </a:lnTo>
                <a:lnTo>
                  <a:pt x="189484" y="153415"/>
                </a:lnTo>
                <a:close/>
              </a:path>
              <a:path w="227964" h="1015364">
                <a:moveTo>
                  <a:pt x="189484" y="229615"/>
                </a:moveTo>
                <a:lnTo>
                  <a:pt x="151384" y="229615"/>
                </a:lnTo>
                <a:lnTo>
                  <a:pt x="151384" y="267715"/>
                </a:lnTo>
                <a:lnTo>
                  <a:pt x="189484" y="267715"/>
                </a:lnTo>
                <a:lnTo>
                  <a:pt x="189484" y="229615"/>
                </a:lnTo>
                <a:close/>
              </a:path>
              <a:path w="227964" h="1015364">
                <a:moveTo>
                  <a:pt x="189484" y="305815"/>
                </a:moveTo>
                <a:lnTo>
                  <a:pt x="151384" y="305815"/>
                </a:lnTo>
                <a:lnTo>
                  <a:pt x="151384" y="343915"/>
                </a:lnTo>
                <a:lnTo>
                  <a:pt x="189484" y="343915"/>
                </a:lnTo>
                <a:lnTo>
                  <a:pt x="189484" y="305815"/>
                </a:lnTo>
                <a:close/>
              </a:path>
              <a:path w="227964" h="1015364">
                <a:moveTo>
                  <a:pt x="189484" y="382015"/>
                </a:moveTo>
                <a:lnTo>
                  <a:pt x="151384" y="382015"/>
                </a:lnTo>
                <a:lnTo>
                  <a:pt x="151384" y="420115"/>
                </a:lnTo>
                <a:lnTo>
                  <a:pt x="189484" y="420115"/>
                </a:lnTo>
                <a:lnTo>
                  <a:pt x="189484" y="382015"/>
                </a:lnTo>
                <a:close/>
              </a:path>
              <a:path w="227964" h="1015364">
                <a:moveTo>
                  <a:pt x="189484" y="458215"/>
                </a:moveTo>
                <a:lnTo>
                  <a:pt x="151384" y="458215"/>
                </a:lnTo>
                <a:lnTo>
                  <a:pt x="151384" y="496315"/>
                </a:lnTo>
                <a:lnTo>
                  <a:pt x="189484" y="496315"/>
                </a:lnTo>
                <a:lnTo>
                  <a:pt x="189484" y="458215"/>
                </a:lnTo>
                <a:close/>
              </a:path>
              <a:path w="227964" h="1015364">
                <a:moveTo>
                  <a:pt x="189484" y="534415"/>
                </a:moveTo>
                <a:lnTo>
                  <a:pt x="151384" y="534415"/>
                </a:lnTo>
                <a:lnTo>
                  <a:pt x="151384" y="572515"/>
                </a:lnTo>
                <a:lnTo>
                  <a:pt x="189484" y="572515"/>
                </a:lnTo>
                <a:lnTo>
                  <a:pt x="189484" y="534415"/>
                </a:lnTo>
                <a:close/>
              </a:path>
              <a:path w="227964" h="1015364">
                <a:moveTo>
                  <a:pt x="189484" y="610615"/>
                </a:moveTo>
                <a:lnTo>
                  <a:pt x="151384" y="610615"/>
                </a:lnTo>
                <a:lnTo>
                  <a:pt x="151384" y="648715"/>
                </a:lnTo>
                <a:lnTo>
                  <a:pt x="189484" y="648715"/>
                </a:lnTo>
                <a:lnTo>
                  <a:pt x="189484" y="610615"/>
                </a:lnTo>
                <a:close/>
              </a:path>
              <a:path w="227964" h="1015364">
                <a:moveTo>
                  <a:pt x="189484" y="686815"/>
                </a:moveTo>
                <a:lnTo>
                  <a:pt x="151384" y="686815"/>
                </a:lnTo>
                <a:lnTo>
                  <a:pt x="151384" y="724915"/>
                </a:lnTo>
                <a:lnTo>
                  <a:pt x="189484" y="724915"/>
                </a:lnTo>
                <a:lnTo>
                  <a:pt x="189484" y="686815"/>
                </a:lnTo>
                <a:close/>
              </a:path>
              <a:path w="227964" h="1015364">
                <a:moveTo>
                  <a:pt x="189484" y="763015"/>
                </a:moveTo>
                <a:lnTo>
                  <a:pt x="151384" y="763015"/>
                </a:lnTo>
                <a:lnTo>
                  <a:pt x="151384" y="801115"/>
                </a:lnTo>
                <a:lnTo>
                  <a:pt x="189484" y="801115"/>
                </a:lnTo>
                <a:lnTo>
                  <a:pt x="189484" y="763015"/>
                </a:lnTo>
                <a:close/>
              </a:path>
              <a:path w="227964" h="1015364">
                <a:moveTo>
                  <a:pt x="189484" y="839215"/>
                </a:moveTo>
                <a:lnTo>
                  <a:pt x="151384" y="839215"/>
                </a:lnTo>
                <a:lnTo>
                  <a:pt x="151384" y="877315"/>
                </a:lnTo>
                <a:lnTo>
                  <a:pt x="189484" y="877315"/>
                </a:lnTo>
                <a:lnTo>
                  <a:pt x="189484" y="839215"/>
                </a:lnTo>
                <a:close/>
              </a:path>
              <a:path w="227964" h="1015364">
                <a:moveTo>
                  <a:pt x="227584" y="900938"/>
                </a:moveTo>
                <a:lnTo>
                  <a:pt x="113284" y="900938"/>
                </a:lnTo>
                <a:lnTo>
                  <a:pt x="170434" y="1015238"/>
                </a:lnTo>
                <a:lnTo>
                  <a:pt x="218059" y="919988"/>
                </a:lnTo>
                <a:lnTo>
                  <a:pt x="151384" y="919988"/>
                </a:lnTo>
                <a:lnTo>
                  <a:pt x="151384" y="915415"/>
                </a:lnTo>
                <a:lnTo>
                  <a:pt x="220345" y="915415"/>
                </a:lnTo>
                <a:lnTo>
                  <a:pt x="227584" y="900938"/>
                </a:lnTo>
                <a:close/>
              </a:path>
              <a:path w="227964" h="1015364">
                <a:moveTo>
                  <a:pt x="189484" y="915415"/>
                </a:moveTo>
                <a:lnTo>
                  <a:pt x="151384" y="915415"/>
                </a:lnTo>
                <a:lnTo>
                  <a:pt x="151384" y="919988"/>
                </a:lnTo>
                <a:lnTo>
                  <a:pt x="189484" y="919988"/>
                </a:lnTo>
                <a:lnTo>
                  <a:pt x="189484" y="915415"/>
                </a:lnTo>
                <a:close/>
              </a:path>
              <a:path w="227964" h="1015364">
                <a:moveTo>
                  <a:pt x="220345" y="915415"/>
                </a:moveTo>
                <a:lnTo>
                  <a:pt x="189484" y="915415"/>
                </a:lnTo>
                <a:lnTo>
                  <a:pt x="189484" y="919988"/>
                </a:lnTo>
                <a:lnTo>
                  <a:pt x="218059" y="919988"/>
                </a:lnTo>
                <a:lnTo>
                  <a:pt x="220345" y="915415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193798" y="1411986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14401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833365" y="2410205"/>
            <a:ext cx="2743200" cy="638810"/>
          </a:xfrm>
          <a:custGeom>
            <a:avLst/>
            <a:gdLst/>
            <a:ahLst/>
            <a:cxnLst/>
            <a:rect l="l" t="t" r="r" b="b"/>
            <a:pathLst>
              <a:path w="2743200" h="638810">
                <a:moveTo>
                  <a:pt x="0" y="638556"/>
                </a:moveTo>
                <a:lnTo>
                  <a:pt x="2743199" y="638556"/>
                </a:lnTo>
                <a:lnTo>
                  <a:pt x="2743199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833365" y="2410205"/>
            <a:ext cx="2743200" cy="638810"/>
          </a:xfrm>
          <a:custGeom>
            <a:avLst/>
            <a:gdLst/>
            <a:ahLst/>
            <a:cxnLst/>
            <a:rect l="l" t="t" r="r" b="b"/>
            <a:pathLst>
              <a:path w="2743200" h="638810">
                <a:moveTo>
                  <a:pt x="0" y="638556"/>
                </a:moveTo>
                <a:lnTo>
                  <a:pt x="2743199" y="638556"/>
                </a:lnTo>
                <a:lnTo>
                  <a:pt x="2743199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32247" y="2546299"/>
            <a:ext cx="2525903" cy="36606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47809" y="2408682"/>
            <a:ext cx="2588260" cy="640080"/>
          </a:xfrm>
          <a:custGeom>
            <a:avLst/>
            <a:gdLst/>
            <a:ahLst/>
            <a:cxnLst/>
            <a:rect l="l" t="t" r="r" b="b"/>
            <a:pathLst>
              <a:path w="2588259" h="640080">
                <a:moveTo>
                  <a:pt x="0" y="640079"/>
                </a:moveTo>
                <a:lnTo>
                  <a:pt x="2587752" y="640079"/>
                </a:lnTo>
                <a:lnTo>
                  <a:pt x="258775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147809" y="2408682"/>
            <a:ext cx="2588260" cy="640080"/>
          </a:xfrm>
          <a:custGeom>
            <a:avLst/>
            <a:gdLst/>
            <a:ahLst/>
            <a:cxnLst/>
            <a:rect l="l" t="t" r="r" b="b"/>
            <a:pathLst>
              <a:path w="2588259" h="640080">
                <a:moveTo>
                  <a:pt x="0" y="640079"/>
                </a:moveTo>
                <a:lnTo>
                  <a:pt x="2587752" y="640079"/>
                </a:lnTo>
                <a:lnTo>
                  <a:pt x="2587752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341866" y="2545714"/>
            <a:ext cx="2384425" cy="36576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816102" y="2408682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79"/>
                </a:moveTo>
                <a:lnTo>
                  <a:pt x="2743200" y="640079"/>
                </a:lnTo>
                <a:lnTo>
                  <a:pt x="27432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816102" y="2408682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79"/>
                </a:moveTo>
                <a:lnTo>
                  <a:pt x="2743200" y="640079"/>
                </a:lnTo>
                <a:lnTo>
                  <a:pt x="27432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297813" y="2545714"/>
            <a:ext cx="1976501" cy="36576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6983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8252" y="519061"/>
            <a:ext cx="7348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45" smtClean="0">
                <a:solidFill>
                  <a:srgbClr val="3E3E3E"/>
                </a:solidFill>
                <a:latin typeface="Arial Black"/>
                <a:cs typeface="Arial Black"/>
              </a:rPr>
              <a:t>Sample </a:t>
            </a:r>
            <a:r>
              <a:rPr sz="3600" spc="-190" smtClean="0">
                <a:solidFill>
                  <a:srgbClr val="3E3E3E"/>
                </a:solidFill>
                <a:latin typeface="Arial Black"/>
                <a:cs typeface="Arial Black"/>
              </a:rPr>
              <a:t>Application</a:t>
            </a:r>
            <a:r>
              <a:rPr sz="3600" spc="-55" smtClean="0">
                <a:solidFill>
                  <a:srgbClr val="3E3E3E"/>
                </a:solidFill>
                <a:latin typeface="Arial Black"/>
                <a:cs typeface="Arial Black"/>
              </a:rPr>
              <a:t> </a:t>
            </a:r>
            <a:r>
              <a:rPr sz="3600" spc="-235" smtClean="0">
                <a:solidFill>
                  <a:srgbClr val="3E3E3E"/>
                </a:solidFill>
                <a:latin typeface="Arial Black"/>
                <a:cs typeface="Arial Black"/>
              </a:rPr>
              <a:t>Architecture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052059" y="2023541"/>
            <a:ext cx="1036955" cy="1278255"/>
          </a:xfrm>
          <a:custGeom>
            <a:avLst/>
            <a:gdLst/>
            <a:ahLst/>
            <a:cxnLst/>
            <a:rect l="l" t="t" r="r" b="b"/>
            <a:pathLst>
              <a:path w="1036954" h="1278254">
                <a:moveTo>
                  <a:pt x="0" y="1277823"/>
                </a:moveTo>
                <a:lnTo>
                  <a:pt x="1036548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02921" y="1911095"/>
            <a:ext cx="177165" cy="189865"/>
          </a:xfrm>
          <a:custGeom>
            <a:avLst/>
            <a:gdLst/>
            <a:ahLst/>
            <a:cxnLst/>
            <a:rect l="l" t="t" r="r" b="b"/>
            <a:pathLst>
              <a:path w="177164" h="189864">
                <a:moveTo>
                  <a:pt x="176898" y="0"/>
                </a:moveTo>
                <a:lnTo>
                  <a:pt x="0" y="80200"/>
                </a:lnTo>
                <a:lnTo>
                  <a:pt x="134924" y="189649"/>
                </a:lnTo>
                <a:lnTo>
                  <a:pt x="176898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52059" y="3300984"/>
            <a:ext cx="982980" cy="0"/>
          </a:xfrm>
          <a:custGeom>
            <a:avLst/>
            <a:gdLst/>
            <a:ahLst/>
            <a:cxnLst/>
            <a:rect l="l" t="t" r="r" b="b"/>
            <a:pathLst>
              <a:path w="982979">
                <a:moveTo>
                  <a:pt x="0" y="0"/>
                </a:moveTo>
                <a:lnTo>
                  <a:pt x="982980" y="0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071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56460" y="3300984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4919" y="0"/>
                </a:lnTo>
              </a:path>
            </a:pathLst>
          </a:custGeom>
          <a:ln w="57912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22410" y="3214103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89" h="173989">
                <a:moveTo>
                  <a:pt x="12" y="0"/>
                </a:moveTo>
                <a:lnTo>
                  <a:pt x="0" y="173736"/>
                </a:lnTo>
                <a:lnTo>
                  <a:pt x="173748" y="86880"/>
                </a:lnTo>
                <a:lnTo>
                  <a:pt x="12" y="0"/>
                </a:lnTo>
                <a:close/>
              </a:path>
            </a:pathLst>
          </a:custGeom>
          <a:solidFill>
            <a:srgbClr val="9BC8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311" y="3788664"/>
            <a:ext cx="0" cy="259079"/>
          </a:xfrm>
          <a:custGeom>
            <a:avLst/>
            <a:gdLst/>
            <a:ahLst/>
            <a:cxnLst/>
            <a:rect l="l" t="t" r="r" b="b"/>
            <a:pathLst>
              <a:path h="259079">
                <a:moveTo>
                  <a:pt x="0" y="0"/>
                </a:moveTo>
                <a:lnTo>
                  <a:pt x="0" y="258838"/>
                </a:lnTo>
              </a:path>
            </a:pathLst>
          </a:custGeom>
          <a:ln w="57912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62456" y="4018534"/>
            <a:ext cx="173990" cy="173990"/>
          </a:xfrm>
          <a:custGeom>
            <a:avLst/>
            <a:gdLst/>
            <a:ahLst/>
            <a:cxnLst/>
            <a:rect l="l" t="t" r="r" b="b"/>
            <a:pathLst>
              <a:path w="173990" h="173989">
                <a:moveTo>
                  <a:pt x="0" y="0"/>
                </a:moveTo>
                <a:lnTo>
                  <a:pt x="86855" y="173748"/>
                </a:lnTo>
                <a:lnTo>
                  <a:pt x="173735" y="12"/>
                </a:lnTo>
                <a:lnTo>
                  <a:pt x="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18804" y="3300984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0"/>
                </a:moveTo>
                <a:lnTo>
                  <a:pt x="881354" y="607339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27019" y="3820350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98590" y="0"/>
                </a:moveTo>
                <a:lnTo>
                  <a:pt x="0" y="143052"/>
                </a:lnTo>
                <a:lnTo>
                  <a:pt x="192354" y="170116"/>
                </a:lnTo>
                <a:lnTo>
                  <a:pt x="9859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18804" y="4073499"/>
            <a:ext cx="881380" cy="607695"/>
          </a:xfrm>
          <a:custGeom>
            <a:avLst/>
            <a:gdLst/>
            <a:ahLst/>
            <a:cxnLst/>
            <a:rect l="l" t="t" r="r" b="b"/>
            <a:pathLst>
              <a:path w="881379" h="607695">
                <a:moveTo>
                  <a:pt x="0" y="607339"/>
                </a:moveTo>
                <a:lnTo>
                  <a:pt x="881354" y="0"/>
                </a:lnTo>
              </a:path>
            </a:pathLst>
          </a:custGeom>
          <a:ln w="57911">
            <a:solidFill>
              <a:srgbClr val="2A9F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7019" y="3991355"/>
            <a:ext cx="192405" cy="170180"/>
          </a:xfrm>
          <a:custGeom>
            <a:avLst/>
            <a:gdLst/>
            <a:ahLst/>
            <a:cxnLst/>
            <a:rect l="l" t="t" r="r" b="b"/>
            <a:pathLst>
              <a:path w="192404" h="170179">
                <a:moveTo>
                  <a:pt x="192354" y="0"/>
                </a:moveTo>
                <a:lnTo>
                  <a:pt x="0" y="27063"/>
                </a:lnTo>
                <a:lnTo>
                  <a:pt x="98590" y="170116"/>
                </a:lnTo>
                <a:lnTo>
                  <a:pt x="192354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702" y="2814066"/>
            <a:ext cx="1874520" cy="975360"/>
          </a:xfrm>
          <a:prstGeom prst="rect">
            <a:avLst/>
          </a:prstGeom>
          <a:solidFill>
            <a:srgbClr val="9BC850"/>
          </a:solidFill>
          <a:ln w="25908">
            <a:solidFill>
              <a:srgbClr val="719238"/>
            </a:solidFill>
          </a:ln>
        </p:spPr>
        <p:txBody>
          <a:bodyPr vert="horz" wrap="square" lIns="0" tIns="29210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2300"/>
              </a:spcBef>
            </a:pP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index.html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301" y="2814066"/>
            <a:ext cx="22555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4154" marR="220345" indent="575945">
              <a:lnSpc>
                <a:spcPct val="100000"/>
              </a:lnSpc>
              <a:spcBef>
                <a:spcPts val="860"/>
              </a:spcBef>
            </a:pPr>
            <a:r>
              <a:rPr sz="2400" spc="160" dirty="0">
                <a:solidFill>
                  <a:srgbClr val="FFFFFF"/>
                </a:solidFill>
                <a:latin typeface="Verdana"/>
                <a:cs typeface="Verdana"/>
              </a:rPr>
              <a:t>App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0582" y="2814066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332740" indent="-2794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/>
                <a:cs typeface="Verdana"/>
              </a:rPr>
              <a:t>List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301" y="4610861"/>
            <a:ext cx="2255520" cy="975360"/>
          </a:xfrm>
          <a:prstGeom prst="rect">
            <a:avLst/>
          </a:prstGeom>
          <a:solidFill>
            <a:srgbClr val="675BA7"/>
          </a:solidFill>
          <a:ln w="25907">
            <a:solidFill>
              <a:srgbClr val="4A417A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561340" marR="107950" indent="-449580">
              <a:lnSpc>
                <a:spcPct val="100000"/>
              </a:lnSpc>
              <a:spcBef>
                <a:spcPts val="855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Data  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Service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80582" y="4193285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366395" marR="158750" indent="-203200">
              <a:lnSpc>
                <a:spcPct val="100000"/>
              </a:lnSpc>
              <a:spcBef>
                <a:spcPts val="860"/>
              </a:spcBef>
            </a:pP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Product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5" dirty="0">
                <a:solidFill>
                  <a:srgbClr val="FFFFFF"/>
                </a:solidFill>
                <a:latin typeface="Verdana"/>
                <a:cs typeface="Verdana"/>
              </a:rPr>
              <a:t>Detail  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Component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0582" y="1424177"/>
            <a:ext cx="2539365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66395" marR="361950" indent="184150">
              <a:lnSpc>
                <a:spcPct val="100000"/>
              </a:lnSpc>
              <a:spcBef>
                <a:spcPts val="855"/>
              </a:spcBef>
            </a:pPr>
            <a:r>
              <a:rPr sz="2400" spc="45" dirty="0">
                <a:solidFill>
                  <a:srgbClr val="FFFFFF"/>
                </a:solidFill>
                <a:latin typeface="Verdana"/>
                <a:cs typeface="Verdana"/>
              </a:rPr>
              <a:t>Welcome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720833" y="3504438"/>
            <a:ext cx="2179320" cy="975360"/>
          </a:xfrm>
          <a:prstGeom prst="rect">
            <a:avLst/>
          </a:prstGeom>
          <a:solidFill>
            <a:srgbClr val="2A9FBC"/>
          </a:solidFill>
          <a:ln w="25907">
            <a:solidFill>
              <a:srgbClr val="1C748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186690" marR="181610" indent="589280">
              <a:lnSpc>
                <a:spcPct val="100000"/>
              </a:lnSpc>
              <a:spcBef>
                <a:spcPts val="855"/>
              </a:spcBef>
            </a:pPr>
            <a:r>
              <a:rPr sz="2400" spc="-40" dirty="0">
                <a:solidFill>
                  <a:srgbClr val="FFFFFF"/>
                </a:solidFill>
                <a:latin typeface="Verdana"/>
                <a:cs typeface="Verdana"/>
              </a:rPr>
              <a:t>Star  </a:t>
            </a:r>
            <a:r>
              <a:rPr sz="2400" spc="7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400" spc="114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60" dirty="0">
                <a:solidFill>
                  <a:srgbClr val="FFFFFF"/>
                </a:solidFill>
                <a:latin typeface="Verdana"/>
                <a:cs typeface="Verdana"/>
              </a:rPr>
              <a:t>mp</a:t>
            </a:r>
            <a:r>
              <a:rPr sz="2400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nt</a:t>
            </a:r>
            <a:endParaRPr sz="240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0032590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84953" y="1572005"/>
            <a:ext cx="0" cy="4131310"/>
          </a:xfrm>
          <a:custGeom>
            <a:avLst/>
            <a:gdLst/>
            <a:ahLst/>
            <a:cxnLst/>
            <a:rect l="l" t="t" r="r" b="b"/>
            <a:pathLst>
              <a:path h="4131310">
                <a:moveTo>
                  <a:pt x="0" y="0"/>
                </a:moveTo>
                <a:lnTo>
                  <a:pt x="0" y="4130941"/>
                </a:lnTo>
              </a:path>
            </a:pathLst>
          </a:custGeom>
          <a:ln w="25908">
            <a:solidFill>
              <a:srgbClr val="9BC7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5719"/>
            <a:ext cx="48463" cy="6403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96002" y="1685798"/>
            <a:ext cx="2534411" cy="365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81316" y="1685798"/>
            <a:ext cx="1771142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148571" y="1685798"/>
            <a:ext cx="1666621" cy="3657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96002" y="2280539"/>
            <a:ext cx="1963038" cy="3657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24829" y="2722498"/>
            <a:ext cx="5933312" cy="3657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4829" y="3164408"/>
            <a:ext cx="4010405" cy="3660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24829" y="3606672"/>
            <a:ext cx="6217158" cy="3657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24829" y="3972433"/>
            <a:ext cx="3449574" cy="36576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24829" y="4414469"/>
            <a:ext cx="4693539" cy="3660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24829" y="4780534"/>
            <a:ext cx="2075179" cy="36576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22570" y="2773807"/>
            <a:ext cx="116839" cy="279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800" spc="55" dirty="0">
                <a:solidFill>
                  <a:srgbClr val="9BC750"/>
                </a:solidFill>
                <a:latin typeface="Trebuchet MS"/>
                <a:cs typeface="Trebuchet MS"/>
              </a:rPr>
              <a:t>-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24829" y="5222443"/>
            <a:ext cx="2824353" cy="36575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82940" y="5222443"/>
            <a:ext cx="249935" cy="36575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07907" y="5222443"/>
            <a:ext cx="1157477" cy="3657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89757" y="549859"/>
            <a:ext cx="6568440" cy="5489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06017" y="2679954"/>
            <a:ext cx="2680970" cy="1914525"/>
          </a:xfrm>
          <a:custGeom>
            <a:avLst/>
            <a:gdLst/>
            <a:ahLst/>
            <a:cxnLst/>
            <a:rect l="l" t="t" r="r" b="b"/>
            <a:pathLst>
              <a:path w="2680970" h="1914525">
                <a:moveTo>
                  <a:pt x="0" y="1914144"/>
                </a:moveTo>
                <a:lnTo>
                  <a:pt x="2680716" y="1914144"/>
                </a:lnTo>
                <a:lnTo>
                  <a:pt x="2680716" y="0"/>
                </a:lnTo>
                <a:lnTo>
                  <a:pt x="0" y="0"/>
                </a:lnTo>
                <a:lnTo>
                  <a:pt x="0" y="1914144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6017" y="2679954"/>
            <a:ext cx="2680970" cy="1914525"/>
          </a:xfrm>
          <a:custGeom>
            <a:avLst/>
            <a:gdLst/>
            <a:ahLst/>
            <a:cxnLst/>
            <a:rect l="l" t="t" r="r" b="b"/>
            <a:pathLst>
              <a:path w="2680970" h="1914525">
                <a:moveTo>
                  <a:pt x="0" y="1914144"/>
                </a:moveTo>
                <a:lnTo>
                  <a:pt x="2680716" y="1914144"/>
                </a:lnTo>
                <a:lnTo>
                  <a:pt x="2680716" y="0"/>
                </a:lnTo>
                <a:lnTo>
                  <a:pt x="0" y="0"/>
                </a:lnTo>
                <a:lnTo>
                  <a:pt x="0" y="1914144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72666" y="3484194"/>
            <a:ext cx="1102359" cy="30510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640382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0609" y="1988057"/>
            <a:ext cx="1590040" cy="1135380"/>
          </a:xfrm>
          <a:custGeom>
            <a:avLst/>
            <a:gdLst/>
            <a:ahLst/>
            <a:cxnLst/>
            <a:rect l="l" t="t" r="r" b="b"/>
            <a:pathLst>
              <a:path w="1590039" h="1135380">
                <a:moveTo>
                  <a:pt x="0" y="1135380"/>
                </a:moveTo>
                <a:lnTo>
                  <a:pt x="1589532" y="1135380"/>
                </a:lnTo>
                <a:lnTo>
                  <a:pt x="1589532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80609" y="1988057"/>
            <a:ext cx="1590040" cy="1135380"/>
          </a:xfrm>
          <a:custGeom>
            <a:avLst/>
            <a:gdLst/>
            <a:ahLst/>
            <a:cxnLst/>
            <a:rect l="l" t="t" r="r" b="b"/>
            <a:pathLst>
              <a:path w="1590039" h="1135380">
                <a:moveTo>
                  <a:pt x="0" y="1135380"/>
                </a:moveTo>
                <a:lnTo>
                  <a:pt x="1589532" y="1135380"/>
                </a:lnTo>
                <a:lnTo>
                  <a:pt x="1589532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02935" y="2403348"/>
            <a:ext cx="1102715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65929" y="549859"/>
            <a:ext cx="3827779" cy="548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54885" y="1640585"/>
            <a:ext cx="1152525" cy="806450"/>
          </a:xfrm>
          <a:custGeom>
            <a:avLst/>
            <a:gdLst/>
            <a:ahLst/>
            <a:cxnLst/>
            <a:rect l="l" t="t" r="r" b="b"/>
            <a:pathLst>
              <a:path w="1152525" h="806450">
                <a:moveTo>
                  <a:pt x="0" y="806196"/>
                </a:moveTo>
                <a:lnTo>
                  <a:pt x="1152144" y="806196"/>
                </a:lnTo>
                <a:lnTo>
                  <a:pt x="1152144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4885" y="1640585"/>
            <a:ext cx="1152525" cy="806450"/>
          </a:xfrm>
          <a:custGeom>
            <a:avLst/>
            <a:gdLst/>
            <a:ahLst/>
            <a:cxnLst/>
            <a:rect l="l" t="t" r="r" b="b"/>
            <a:pathLst>
              <a:path w="1152525" h="806450">
                <a:moveTo>
                  <a:pt x="0" y="806196"/>
                </a:moveTo>
                <a:lnTo>
                  <a:pt x="1152144" y="806196"/>
                </a:lnTo>
                <a:lnTo>
                  <a:pt x="1152144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67661" y="1753361"/>
            <a:ext cx="1175385" cy="803275"/>
          </a:xfrm>
          <a:custGeom>
            <a:avLst/>
            <a:gdLst/>
            <a:ahLst/>
            <a:cxnLst/>
            <a:rect l="l" t="t" r="r" b="b"/>
            <a:pathLst>
              <a:path w="1175385" h="803275">
                <a:moveTo>
                  <a:pt x="0" y="803148"/>
                </a:moveTo>
                <a:lnTo>
                  <a:pt x="1175003" y="803148"/>
                </a:lnTo>
                <a:lnTo>
                  <a:pt x="1175003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67661" y="1753361"/>
            <a:ext cx="1175385" cy="803275"/>
          </a:xfrm>
          <a:custGeom>
            <a:avLst/>
            <a:gdLst/>
            <a:ahLst/>
            <a:cxnLst/>
            <a:rect l="l" t="t" r="r" b="b"/>
            <a:pathLst>
              <a:path w="1175385" h="803275">
                <a:moveTo>
                  <a:pt x="0" y="803148"/>
                </a:moveTo>
                <a:lnTo>
                  <a:pt x="1175003" y="803148"/>
                </a:lnTo>
                <a:lnTo>
                  <a:pt x="1175003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82470" y="2002282"/>
            <a:ext cx="110235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537" y="1640585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537" y="1640585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3055" y="1738883"/>
            <a:ext cx="1429131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8023" y="2043683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21741" y="1753361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39" h="807719">
                <a:moveTo>
                  <a:pt x="0" y="807720"/>
                </a:moveTo>
                <a:lnTo>
                  <a:pt x="1424939" y="807720"/>
                </a:lnTo>
                <a:lnTo>
                  <a:pt x="1424939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21741" y="1753361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39" h="807719">
                <a:moveTo>
                  <a:pt x="0" y="807720"/>
                </a:moveTo>
                <a:lnTo>
                  <a:pt x="1424939" y="807720"/>
                </a:lnTo>
                <a:lnTo>
                  <a:pt x="1424939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5831" y="1852295"/>
            <a:ext cx="1429512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799" y="2157095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531" y="2714218"/>
            <a:ext cx="1507236" cy="8961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2776" y="2738627"/>
            <a:ext cx="1417320" cy="80619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2776" y="2738627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9144">
            <a:solidFill>
              <a:srgbClr val="EF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73736" y="2827007"/>
            <a:ext cx="1514856" cy="897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023" y="2854451"/>
            <a:ext cx="1554480" cy="9189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0979" y="2851404"/>
            <a:ext cx="1424939" cy="8077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979" y="2851404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39" h="807720">
                <a:moveTo>
                  <a:pt x="0" y="807720"/>
                </a:moveTo>
                <a:lnTo>
                  <a:pt x="1424939" y="807720"/>
                </a:lnTo>
                <a:lnTo>
                  <a:pt x="1424939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9143">
            <a:solidFill>
              <a:srgbClr val="EF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6791" y="2951352"/>
            <a:ext cx="313944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3763" y="2957448"/>
            <a:ext cx="269747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9795" y="2951352"/>
            <a:ext cx="881888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0799" y="3256153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757933" y="2739389"/>
            <a:ext cx="1149350" cy="806450"/>
          </a:xfrm>
          <a:custGeom>
            <a:avLst/>
            <a:gdLst/>
            <a:ahLst/>
            <a:cxnLst/>
            <a:rect l="l" t="t" r="r" b="b"/>
            <a:pathLst>
              <a:path w="1149350" h="806450">
                <a:moveTo>
                  <a:pt x="0" y="806196"/>
                </a:moveTo>
                <a:lnTo>
                  <a:pt x="1149095" y="806196"/>
                </a:lnTo>
                <a:lnTo>
                  <a:pt x="1149095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7933" y="2739389"/>
            <a:ext cx="1149350" cy="806450"/>
          </a:xfrm>
          <a:custGeom>
            <a:avLst/>
            <a:gdLst/>
            <a:ahLst/>
            <a:cxnLst/>
            <a:rect l="l" t="t" r="r" b="b"/>
            <a:pathLst>
              <a:path w="1149350" h="806450">
                <a:moveTo>
                  <a:pt x="0" y="806196"/>
                </a:moveTo>
                <a:lnTo>
                  <a:pt x="1149095" y="806196"/>
                </a:lnTo>
                <a:lnTo>
                  <a:pt x="1149095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8">
            <a:solidFill>
              <a:srgbClr val="70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66138" y="2852166"/>
            <a:ext cx="1176655" cy="807720"/>
          </a:xfrm>
          <a:custGeom>
            <a:avLst/>
            <a:gdLst/>
            <a:ahLst/>
            <a:cxnLst/>
            <a:rect l="l" t="t" r="r" b="b"/>
            <a:pathLst>
              <a:path w="1176655" h="807720">
                <a:moveTo>
                  <a:pt x="0" y="807720"/>
                </a:moveTo>
                <a:lnTo>
                  <a:pt x="1176527" y="807720"/>
                </a:lnTo>
                <a:lnTo>
                  <a:pt x="1176527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9BC7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66138" y="2852166"/>
            <a:ext cx="1176655" cy="807720"/>
          </a:xfrm>
          <a:custGeom>
            <a:avLst/>
            <a:gdLst/>
            <a:ahLst/>
            <a:cxnLst/>
            <a:rect l="l" t="t" r="r" b="b"/>
            <a:pathLst>
              <a:path w="1176655" h="807720">
                <a:moveTo>
                  <a:pt x="0" y="807720"/>
                </a:moveTo>
                <a:lnTo>
                  <a:pt x="1176527" y="807720"/>
                </a:lnTo>
                <a:lnTo>
                  <a:pt x="1176527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25908">
            <a:solidFill>
              <a:srgbClr val="7092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72004" y="2951352"/>
            <a:ext cx="976121" cy="3048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69897" y="3256153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309609" y="1640585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309609" y="1640585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10067" y="1738883"/>
            <a:ext cx="142913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535034" y="2043683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17814" y="1753361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40" h="807719">
                <a:moveTo>
                  <a:pt x="0" y="807720"/>
                </a:moveTo>
                <a:lnTo>
                  <a:pt x="1424940" y="807720"/>
                </a:lnTo>
                <a:lnTo>
                  <a:pt x="1424940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17814" y="1753361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40" h="807719">
                <a:moveTo>
                  <a:pt x="0" y="807720"/>
                </a:moveTo>
                <a:lnTo>
                  <a:pt x="1424940" y="807720"/>
                </a:lnTo>
                <a:lnTo>
                  <a:pt x="1424940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522843" y="1852295"/>
            <a:ext cx="142913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47810" y="2157095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261604" y="2714218"/>
            <a:ext cx="1507236" cy="89613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214359" y="2741676"/>
            <a:ext cx="1671827" cy="91897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08847" y="2738627"/>
            <a:ext cx="1417320" cy="80619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08847" y="2738627"/>
            <a:ext cx="1417320" cy="806450"/>
          </a:xfrm>
          <a:custGeom>
            <a:avLst/>
            <a:gdLst/>
            <a:ahLst/>
            <a:cxnLst/>
            <a:rect l="l" t="t" r="r" b="b"/>
            <a:pathLst>
              <a:path w="1417320" h="806450">
                <a:moveTo>
                  <a:pt x="0" y="806196"/>
                </a:moveTo>
                <a:lnTo>
                  <a:pt x="1417320" y="806196"/>
                </a:lnTo>
                <a:lnTo>
                  <a:pt x="141732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9143">
            <a:solidFill>
              <a:srgbClr val="EF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410067" y="2837942"/>
            <a:ext cx="142913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535034" y="3142742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369807" y="2827007"/>
            <a:ext cx="1514855" cy="8976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388095" y="2854451"/>
            <a:ext cx="1554479" cy="9189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417052" y="2851404"/>
            <a:ext cx="1424940" cy="80772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417052" y="2851404"/>
            <a:ext cx="1424940" cy="807720"/>
          </a:xfrm>
          <a:custGeom>
            <a:avLst/>
            <a:gdLst/>
            <a:ahLst/>
            <a:cxnLst/>
            <a:rect l="l" t="t" r="r" b="b"/>
            <a:pathLst>
              <a:path w="1424940" h="807720">
                <a:moveTo>
                  <a:pt x="0" y="807720"/>
                </a:moveTo>
                <a:lnTo>
                  <a:pt x="1424940" y="807720"/>
                </a:lnTo>
                <a:lnTo>
                  <a:pt x="1424940" y="0"/>
                </a:lnTo>
                <a:lnTo>
                  <a:pt x="0" y="0"/>
                </a:lnTo>
                <a:lnTo>
                  <a:pt x="0" y="807720"/>
                </a:lnTo>
                <a:close/>
              </a:path>
            </a:pathLst>
          </a:custGeom>
          <a:ln w="9144">
            <a:solidFill>
              <a:srgbClr val="EF54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583803" y="2951352"/>
            <a:ext cx="313944" cy="304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740775" y="2957448"/>
            <a:ext cx="269748" cy="2026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96806" y="2951352"/>
            <a:ext cx="881887" cy="3048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647810" y="3256153"/>
            <a:ext cx="1127252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025134" y="5132070"/>
            <a:ext cx="1797050" cy="960119"/>
          </a:xfrm>
          <a:custGeom>
            <a:avLst/>
            <a:gdLst/>
            <a:ahLst/>
            <a:cxnLst/>
            <a:rect l="l" t="t" r="r" b="b"/>
            <a:pathLst>
              <a:path w="1797050" h="960120">
                <a:moveTo>
                  <a:pt x="0" y="960119"/>
                </a:moveTo>
                <a:lnTo>
                  <a:pt x="1796795" y="960119"/>
                </a:lnTo>
                <a:lnTo>
                  <a:pt x="1796795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025134" y="5132070"/>
            <a:ext cx="1797050" cy="960119"/>
          </a:xfrm>
          <a:custGeom>
            <a:avLst/>
            <a:gdLst/>
            <a:ahLst/>
            <a:cxnLst/>
            <a:rect l="l" t="t" r="r" b="b"/>
            <a:pathLst>
              <a:path w="1797050" h="960120">
                <a:moveTo>
                  <a:pt x="0" y="960119"/>
                </a:moveTo>
                <a:lnTo>
                  <a:pt x="1796795" y="960119"/>
                </a:lnTo>
                <a:lnTo>
                  <a:pt x="1796795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169786" y="5460491"/>
            <a:ext cx="1673351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137909" y="5244846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59" h="970914">
                <a:moveTo>
                  <a:pt x="0" y="970787"/>
                </a:moveTo>
                <a:lnTo>
                  <a:pt x="1825751" y="970787"/>
                </a:lnTo>
                <a:lnTo>
                  <a:pt x="1825751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137909" y="5244846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59" h="970914">
                <a:moveTo>
                  <a:pt x="0" y="970787"/>
                </a:moveTo>
                <a:lnTo>
                  <a:pt x="1825751" y="970787"/>
                </a:lnTo>
                <a:lnTo>
                  <a:pt x="1825751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262751" y="5274309"/>
            <a:ext cx="1797177" cy="304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444107" y="5579059"/>
            <a:ext cx="1403222" cy="3048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765670" y="5883554"/>
            <a:ext cx="710565" cy="305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36085" y="5132070"/>
            <a:ext cx="1685925" cy="807720"/>
          </a:xfrm>
          <a:custGeom>
            <a:avLst/>
            <a:gdLst/>
            <a:ahLst/>
            <a:cxnLst/>
            <a:rect l="l" t="t" r="r" b="b"/>
            <a:pathLst>
              <a:path w="1685925" h="807720">
                <a:moveTo>
                  <a:pt x="0" y="807719"/>
                </a:moveTo>
                <a:lnTo>
                  <a:pt x="1685543" y="807719"/>
                </a:lnTo>
                <a:lnTo>
                  <a:pt x="1685543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736085" y="5132070"/>
            <a:ext cx="1685925" cy="807720"/>
          </a:xfrm>
          <a:custGeom>
            <a:avLst/>
            <a:gdLst/>
            <a:ahLst/>
            <a:cxnLst/>
            <a:rect l="l" t="t" r="r" b="b"/>
            <a:pathLst>
              <a:path w="1685925" h="807720">
                <a:moveTo>
                  <a:pt x="0" y="807719"/>
                </a:moveTo>
                <a:lnTo>
                  <a:pt x="1685543" y="807719"/>
                </a:lnTo>
                <a:lnTo>
                  <a:pt x="1685543" y="0"/>
                </a:lnTo>
                <a:lnTo>
                  <a:pt x="0" y="0"/>
                </a:lnTo>
                <a:lnTo>
                  <a:pt x="0" y="807719"/>
                </a:lnTo>
                <a:close/>
              </a:path>
            </a:pathLst>
          </a:custGeom>
          <a:ln w="25908">
            <a:solidFill>
              <a:srgbClr val="49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76166" y="5231638"/>
            <a:ext cx="1577721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5390" y="5536387"/>
            <a:ext cx="207263" cy="3048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848861" y="5244846"/>
            <a:ext cx="1689100" cy="803275"/>
          </a:xfrm>
          <a:custGeom>
            <a:avLst/>
            <a:gdLst/>
            <a:ahLst/>
            <a:cxnLst/>
            <a:rect l="l" t="t" r="r" b="b"/>
            <a:pathLst>
              <a:path w="1689100" h="803275">
                <a:moveTo>
                  <a:pt x="0" y="803147"/>
                </a:moveTo>
                <a:lnTo>
                  <a:pt x="1688591" y="803147"/>
                </a:lnTo>
                <a:lnTo>
                  <a:pt x="1688591" y="0"/>
                </a:lnTo>
                <a:lnTo>
                  <a:pt x="0" y="0"/>
                </a:lnTo>
                <a:lnTo>
                  <a:pt x="0" y="803147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848861" y="5244846"/>
            <a:ext cx="1689100" cy="803275"/>
          </a:xfrm>
          <a:custGeom>
            <a:avLst/>
            <a:gdLst/>
            <a:ahLst/>
            <a:cxnLst/>
            <a:rect l="l" t="t" r="r" b="b"/>
            <a:pathLst>
              <a:path w="1689100" h="803275">
                <a:moveTo>
                  <a:pt x="0" y="803147"/>
                </a:moveTo>
                <a:lnTo>
                  <a:pt x="1688591" y="803147"/>
                </a:lnTo>
                <a:lnTo>
                  <a:pt x="1688591" y="0"/>
                </a:lnTo>
                <a:lnTo>
                  <a:pt x="0" y="0"/>
                </a:lnTo>
                <a:lnTo>
                  <a:pt x="0" y="803147"/>
                </a:lnTo>
                <a:close/>
              </a:path>
            </a:pathLst>
          </a:custGeom>
          <a:ln w="25908">
            <a:solidFill>
              <a:srgbClr val="49417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222115" y="5494934"/>
            <a:ext cx="1076731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193542" y="2499360"/>
            <a:ext cx="1632585" cy="114300"/>
          </a:xfrm>
          <a:custGeom>
            <a:avLst/>
            <a:gdLst/>
            <a:ahLst/>
            <a:cxnLst/>
            <a:rect l="l" t="t" r="r" b="b"/>
            <a:pathLst>
              <a:path w="1632585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1632585" h="114300">
                <a:moveTo>
                  <a:pt x="114299" y="38100"/>
                </a:moveTo>
                <a:lnTo>
                  <a:pt x="76199" y="38100"/>
                </a:lnTo>
                <a:lnTo>
                  <a:pt x="76199" y="76200"/>
                </a:lnTo>
                <a:lnTo>
                  <a:pt x="114299" y="76200"/>
                </a:lnTo>
                <a:lnTo>
                  <a:pt x="114299" y="38100"/>
                </a:lnTo>
                <a:close/>
              </a:path>
              <a:path w="1632585" h="114300">
                <a:moveTo>
                  <a:pt x="190499" y="38100"/>
                </a:moveTo>
                <a:lnTo>
                  <a:pt x="152399" y="38100"/>
                </a:lnTo>
                <a:lnTo>
                  <a:pt x="152399" y="76200"/>
                </a:lnTo>
                <a:lnTo>
                  <a:pt x="190499" y="76200"/>
                </a:lnTo>
                <a:lnTo>
                  <a:pt x="190499" y="38100"/>
                </a:lnTo>
                <a:close/>
              </a:path>
              <a:path w="1632585" h="114300">
                <a:moveTo>
                  <a:pt x="266699" y="38100"/>
                </a:moveTo>
                <a:lnTo>
                  <a:pt x="228599" y="38100"/>
                </a:lnTo>
                <a:lnTo>
                  <a:pt x="228599" y="76200"/>
                </a:lnTo>
                <a:lnTo>
                  <a:pt x="266699" y="76200"/>
                </a:lnTo>
                <a:lnTo>
                  <a:pt x="266699" y="38100"/>
                </a:lnTo>
                <a:close/>
              </a:path>
              <a:path w="1632585" h="114300">
                <a:moveTo>
                  <a:pt x="342899" y="38100"/>
                </a:moveTo>
                <a:lnTo>
                  <a:pt x="304799" y="38100"/>
                </a:lnTo>
                <a:lnTo>
                  <a:pt x="304799" y="76200"/>
                </a:lnTo>
                <a:lnTo>
                  <a:pt x="342899" y="76200"/>
                </a:lnTo>
                <a:lnTo>
                  <a:pt x="342899" y="38100"/>
                </a:lnTo>
                <a:close/>
              </a:path>
              <a:path w="1632585" h="114300">
                <a:moveTo>
                  <a:pt x="419099" y="38100"/>
                </a:moveTo>
                <a:lnTo>
                  <a:pt x="380999" y="38100"/>
                </a:lnTo>
                <a:lnTo>
                  <a:pt x="380999" y="76200"/>
                </a:lnTo>
                <a:lnTo>
                  <a:pt x="419099" y="76200"/>
                </a:lnTo>
                <a:lnTo>
                  <a:pt x="419099" y="38100"/>
                </a:lnTo>
                <a:close/>
              </a:path>
              <a:path w="1632585" h="114300">
                <a:moveTo>
                  <a:pt x="495299" y="38100"/>
                </a:moveTo>
                <a:lnTo>
                  <a:pt x="457199" y="38100"/>
                </a:lnTo>
                <a:lnTo>
                  <a:pt x="457199" y="76200"/>
                </a:lnTo>
                <a:lnTo>
                  <a:pt x="495299" y="76200"/>
                </a:lnTo>
                <a:lnTo>
                  <a:pt x="495299" y="38100"/>
                </a:lnTo>
                <a:close/>
              </a:path>
              <a:path w="1632585" h="114300">
                <a:moveTo>
                  <a:pt x="571499" y="38100"/>
                </a:moveTo>
                <a:lnTo>
                  <a:pt x="533399" y="38100"/>
                </a:lnTo>
                <a:lnTo>
                  <a:pt x="533399" y="76200"/>
                </a:lnTo>
                <a:lnTo>
                  <a:pt x="571499" y="76200"/>
                </a:lnTo>
                <a:lnTo>
                  <a:pt x="571499" y="38100"/>
                </a:lnTo>
                <a:close/>
              </a:path>
              <a:path w="1632585" h="114300">
                <a:moveTo>
                  <a:pt x="647699" y="38100"/>
                </a:moveTo>
                <a:lnTo>
                  <a:pt x="609599" y="38100"/>
                </a:lnTo>
                <a:lnTo>
                  <a:pt x="609599" y="76200"/>
                </a:lnTo>
                <a:lnTo>
                  <a:pt x="647699" y="76200"/>
                </a:lnTo>
                <a:lnTo>
                  <a:pt x="647699" y="38100"/>
                </a:lnTo>
                <a:close/>
              </a:path>
              <a:path w="1632585" h="114300">
                <a:moveTo>
                  <a:pt x="723899" y="38100"/>
                </a:moveTo>
                <a:lnTo>
                  <a:pt x="685799" y="38100"/>
                </a:lnTo>
                <a:lnTo>
                  <a:pt x="685799" y="76200"/>
                </a:lnTo>
                <a:lnTo>
                  <a:pt x="723899" y="76200"/>
                </a:lnTo>
                <a:lnTo>
                  <a:pt x="723899" y="38100"/>
                </a:lnTo>
                <a:close/>
              </a:path>
              <a:path w="1632585" h="114300">
                <a:moveTo>
                  <a:pt x="800099" y="38100"/>
                </a:moveTo>
                <a:lnTo>
                  <a:pt x="761999" y="38100"/>
                </a:lnTo>
                <a:lnTo>
                  <a:pt x="761999" y="76200"/>
                </a:lnTo>
                <a:lnTo>
                  <a:pt x="800099" y="76200"/>
                </a:lnTo>
                <a:lnTo>
                  <a:pt x="800099" y="38100"/>
                </a:lnTo>
                <a:close/>
              </a:path>
              <a:path w="1632585" h="114300">
                <a:moveTo>
                  <a:pt x="876299" y="38100"/>
                </a:moveTo>
                <a:lnTo>
                  <a:pt x="838199" y="38100"/>
                </a:lnTo>
                <a:lnTo>
                  <a:pt x="838199" y="76200"/>
                </a:lnTo>
                <a:lnTo>
                  <a:pt x="876299" y="76200"/>
                </a:lnTo>
                <a:lnTo>
                  <a:pt x="876299" y="38100"/>
                </a:lnTo>
                <a:close/>
              </a:path>
              <a:path w="1632585" h="114300">
                <a:moveTo>
                  <a:pt x="952499" y="38100"/>
                </a:moveTo>
                <a:lnTo>
                  <a:pt x="914399" y="38100"/>
                </a:lnTo>
                <a:lnTo>
                  <a:pt x="914399" y="76200"/>
                </a:lnTo>
                <a:lnTo>
                  <a:pt x="952499" y="76200"/>
                </a:lnTo>
                <a:lnTo>
                  <a:pt x="952499" y="38100"/>
                </a:lnTo>
                <a:close/>
              </a:path>
              <a:path w="1632585" h="114300">
                <a:moveTo>
                  <a:pt x="1028699" y="38100"/>
                </a:moveTo>
                <a:lnTo>
                  <a:pt x="990599" y="38100"/>
                </a:lnTo>
                <a:lnTo>
                  <a:pt x="990599" y="76200"/>
                </a:lnTo>
                <a:lnTo>
                  <a:pt x="1028699" y="76200"/>
                </a:lnTo>
                <a:lnTo>
                  <a:pt x="1028699" y="38100"/>
                </a:lnTo>
                <a:close/>
              </a:path>
              <a:path w="1632585" h="114300">
                <a:moveTo>
                  <a:pt x="1104899" y="38100"/>
                </a:moveTo>
                <a:lnTo>
                  <a:pt x="1066799" y="38100"/>
                </a:lnTo>
                <a:lnTo>
                  <a:pt x="1066799" y="76200"/>
                </a:lnTo>
                <a:lnTo>
                  <a:pt x="1104899" y="76200"/>
                </a:lnTo>
                <a:lnTo>
                  <a:pt x="1104899" y="38100"/>
                </a:lnTo>
                <a:close/>
              </a:path>
              <a:path w="1632585" h="114300">
                <a:moveTo>
                  <a:pt x="1181099" y="38100"/>
                </a:moveTo>
                <a:lnTo>
                  <a:pt x="1142999" y="38100"/>
                </a:lnTo>
                <a:lnTo>
                  <a:pt x="1142999" y="76200"/>
                </a:lnTo>
                <a:lnTo>
                  <a:pt x="1181099" y="76200"/>
                </a:lnTo>
                <a:lnTo>
                  <a:pt x="1181099" y="38100"/>
                </a:lnTo>
                <a:close/>
              </a:path>
              <a:path w="1632585" h="114300">
                <a:moveTo>
                  <a:pt x="1257299" y="38100"/>
                </a:moveTo>
                <a:lnTo>
                  <a:pt x="1219199" y="38100"/>
                </a:lnTo>
                <a:lnTo>
                  <a:pt x="1219199" y="76200"/>
                </a:lnTo>
                <a:lnTo>
                  <a:pt x="1257299" y="76200"/>
                </a:lnTo>
                <a:lnTo>
                  <a:pt x="1257299" y="38100"/>
                </a:lnTo>
                <a:close/>
              </a:path>
              <a:path w="1632585" h="114300">
                <a:moveTo>
                  <a:pt x="1333499" y="38100"/>
                </a:moveTo>
                <a:lnTo>
                  <a:pt x="1295399" y="38100"/>
                </a:lnTo>
                <a:lnTo>
                  <a:pt x="1295399" y="76200"/>
                </a:lnTo>
                <a:lnTo>
                  <a:pt x="1333499" y="76200"/>
                </a:lnTo>
                <a:lnTo>
                  <a:pt x="1333499" y="38100"/>
                </a:lnTo>
                <a:close/>
              </a:path>
              <a:path w="1632585" h="114300">
                <a:moveTo>
                  <a:pt x="1409699" y="38100"/>
                </a:moveTo>
                <a:lnTo>
                  <a:pt x="1371599" y="38100"/>
                </a:lnTo>
                <a:lnTo>
                  <a:pt x="1371599" y="76200"/>
                </a:lnTo>
                <a:lnTo>
                  <a:pt x="1409699" y="76200"/>
                </a:lnTo>
                <a:lnTo>
                  <a:pt x="1409699" y="38100"/>
                </a:lnTo>
                <a:close/>
              </a:path>
              <a:path w="1632585" h="114300">
                <a:moveTo>
                  <a:pt x="1485899" y="38100"/>
                </a:moveTo>
                <a:lnTo>
                  <a:pt x="1447799" y="38100"/>
                </a:lnTo>
                <a:lnTo>
                  <a:pt x="1447799" y="76200"/>
                </a:lnTo>
                <a:lnTo>
                  <a:pt x="1485899" y="76200"/>
                </a:lnTo>
                <a:lnTo>
                  <a:pt x="1485899" y="38100"/>
                </a:lnTo>
                <a:close/>
              </a:path>
              <a:path w="1632585" h="114300">
                <a:moveTo>
                  <a:pt x="1518031" y="0"/>
                </a:moveTo>
                <a:lnTo>
                  <a:pt x="1518031" y="114300"/>
                </a:lnTo>
                <a:lnTo>
                  <a:pt x="1594231" y="76200"/>
                </a:lnTo>
                <a:lnTo>
                  <a:pt x="1523999" y="76200"/>
                </a:lnTo>
                <a:lnTo>
                  <a:pt x="1523999" y="38100"/>
                </a:lnTo>
                <a:lnTo>
                  <a:pt x="1594231" y="38100"/>
                </a:lnTo>
                <a:lnTo>
                  <a:pt x="1518031" y="0"/>
                </a:lnTo>
                <a:close/>
              </a:path>
              <a:path w="1632585" h="114300">
                <a:moveTo>
                  <a:pt x="1537081" y="38100"/>
                </a:moveTo>
                <a:lnTo>
                  <a:pt x="1523999" y="38100"/>
                </a:lnTo>
                <a:lnTo>
                  <a:pt x="1523999" y="76200"/>
                </a:lnTo>
                <a:lnTo>
                  <a:pt x="1537081" y="76200"/>
                </a:lnTo>
                <a:lnTo>
                  <a:pt x="1537081" y="38100"/>
                </a:lnTo>
                <a:close/>
              </a:path>
              <a:path w="1632585" h="114300">
                <a:moveTo>
                  <a:pt x="1594231" y="38100"/>
                </a:moveTo>
                <a:lnTo>
                  <a:pt x="1537081" y="38100"/>
                </a:lnTo>
                <a:lnTo>
                  <a:pt x="1537081" y="76200"/>
                </a:lnTo>
                <a:lnTo>
                  <a:pt x="1594231" y="76200"/>
                </a:lnTo>
                <a:lnTo>
                  <a:pt x="1632331" y="57150"/>
                </a:lnTo>
                <a:lnTo>
                  <a:pt x="1594231" y="38100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469513" y="2182622"/>
            <a:ext cx="1141171" cy="304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46342" y="2499360"/>
            <a:ext cx="1632585" cy="114300"/>
          </a:xfrm>
          <a:custGeom>
            <a:avLst/>
            <a:gdLst/>
            <a:ahLst/>
            <a:cxnLst/>
            <a:rect l="l" t="t" r="r" b="b"/>
            <a:pathLst>
              <a:path w="1632584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1632584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632584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1632584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1632584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1632584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1632584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1632584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1632584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1632584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1632584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1632584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1632584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1632584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1632584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1632584" h="114300">
                <a:moveTo>
                  <a:pt x="1181100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81100" y="76200"/>
                </a:lnTo>
                <a:lnTo>
                  <a:pt x="1181100" y="38100"/>
                </a:lnTo>
                <a:close/>
              </a:path>
              <a:path w="1632584" h="114300">
                <a:moveTo>
                  <a:pt x="1257300" y="38100"/>
                </a:moveTo>
                <a:lnTo>
                  <a:pt x="1219200" y="38100"/>
                </a:lnTo>
                <a:lnTo>
                  <a:pt x="1219200" y="76200"/>
                </a:lnTo>
                <a:lnTo>
                  <a:pt x="1257300" y="76200"/>
                </a:lnTo>
                <a:lnTo>
                  <a:pt x="1257300" y="38100"/>
                </a:lnTo>
                <a:close/>
              </a:path>
              <a:path w="1632584" h="114300">
                <a:moveTo>
                  <a:pt x="1333500" y="38100"/>
                </a:moveTo>
                <a:lnTo>
                  <a:pt x="1295400" y="38100"/>
                </a:lnTo>
                <a:lnTo>
                  <a:pt x="1295400" y="76200"/>
                </a:lnTo>
                <a:lnTo>
                  <a:pt x="1333500" y="76200"/>
                </a:lnTo>
                <a:lnTo>
                  <a:pt x="1333500" y="38100"/>
                </a:lnTo>
                <a:close/>
              </a:path>
              <a:path w="1632584" h="114300">
                <a:moveTo>
                  <a:pt x="1409700" y="38100"/>
                </a:moveTo>
                <a:lnTo>
                  <a:pt x="1371600" y="38100"/>
                </a:lnTo>
                <a:lnTo>
                  <a:pt x="1371600" y="76200"/>
                </a:lnTo>
                <a:lnTo>
                  <a:pt x="1409700" y="76200"/>
                </a:lnTo>
                <a:lnTo>
                  <a:pt x="1409700" y="38100"/>
                </a:lnTo>
                <a:close/>
              </a:path>
              <a:path w="1632584" h="114300">
                <a:moveTo>
                  <a:pt x="1485900" y="38100"/>
                </a:moveTo>
                <a:lnTo>
                  <a:pt x="1447800" y="38100"/>
                </a:lnTo>
                <a:lnTo>
                  <a:pt x="1447800" y="76200"/>
                </a:lnTo>
                <a:lnTo>
                  <a:pt x="1485900" y="76200"/>
                </a:lnTo>
                <a:lnTo>
                  <a:pt x="1485900" y="38100"/>
                </a:lnTo>
                <a:close/>
              </a:path>
              <a:path w="1632584" h="114300">
                <a:moveTo>
                  <a:pt x="1518030" y="0"/>
                </a:moveTo>
                <a:lnTo>
                  <a:pt x="1518030" y="114300"/>
                </a:lnTo>
                <a:lnTo>
                  <a:pt x="1594230" y="76200"/>
                </a:lnTo>
                <a:lnTo>
                  <a:pt x="1524000" y="76200"/>
                </a:lnTo>
                <a:lnTo>
                  <a:pt x="1524000" y="38100"/>
                </a:lnTo>
                <a:lnTo>
                  <a:pt x="1594230" y="38100"/>
                </a:lnTo>
                <a:lnTo>
                  <a:pt x="1518030" y="0"/>
                </a:lnTo>
                <a:close/>
              </a:path>
              <a:path w="1632584" h="114300">
                <a:moveTo>
                  <a:pt x="1537080" y="38100"/>
                </a:moveTo>
                <a:lnTo>
                  <a:pt x="1524000" y="38100"/>
                </a:lnTo>
                <a:lnTo>
                  <a:pt x="1524000" y="76200"/>
                </a:lnTo>
                <a:lnTo>
                  <a:pt x="1537080" y="76200"/>
                </a:lnTo>
                <a:lnTo>
                  <a:pt x="1537080" y="38100"/>
                </a:lnTo>
                <a:close/>
              </a:path>
              <a:path w="1632584" h="114300">
                <a:moveTo>
                  <a:pt x="1594230" y="38100"/>
                </a:moveTo>
                <a:lnTo>
                  <a:pt x="1537080" y="38100"/>
                </a:lnTo>
                <a:lnTo>
                  <a:pt x="1537080" y="76200"/>
                </a:lnTo>
                <a:lnTo>
                  <a:pt x="1594230" y="76200"/>
                </a:lnTo>
                <a:lnTo>
                  <a:pt x="1632330" y="57150"/>
                </a:lnTo>
                <a:lnTo>
                  <a:pt x="1594230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93103" y="2182622"/>
            <a:ext cx="1135595" cy="304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2328" y="3201035"/>
            <a:ext cx="114300" cy="1911350"/>
          </a:xfrm>
          <a:custGeom>
            <a:avLst/>
            <a:gdLst/>
            <a:ahLst/>
            <a:cxnLst/>
            <a:rect l="l" t="t" r="r" b="b"/>
            <a:pathLst>
              <a:path w="114300" h="1911350">
                <a:moveTo>
                  <a:pt x="67183" y="0"/>
                </a:moveTo>
                <a:lnTo>
                  <a:pt x="29083" y="253"/>
                </a:lnTo>
                <a:lnTo>
                  <a:pt x="29210" y="38353"/>
                </a:lnTo>
                <a:lnTo>
                  <a:pt x="67310" y="38100"/>
                </a:lnTo>
                <a:lnTo>
                  <a:pt x="67183" y="0"/>
                </a:lnTo>
                <a:close/>
              </a:path>
              <a:path w="114300" h="1911350">
                <a:moveTo>
                  <a:pt x="67563" y="76200"/>
                </a:moveTo>
                <a:lnTo>
                  <a:pt x="29463" y="76453"/>
                </a:lnTo>
                <a:lnTo>
                  <a:pt x="29591" y="114553"/>
                </a:lnTo>
                <a:lnTo>
                  <a:pt x="67691" y="114300"/>
                </a:lnTo>
                <a:lnTo>
                  <a:pt x="67563" y="76200"/>
                </a:lnTo>
                <a:close/>
              </a:path>
              <a:path w="114300" h="1911350">
                <a:moveTo>
                  <a:pt x="67945" y="152400"/>
                </a:moveTo>
                <a:lnTo>
                  <a:pt x="29845" y="152653"/>
                </a:lnTo>
                <a:lnTo>
                  <a:pt x="29972" y="190753"/>
                </a:lnTo>
                <a:lnTo>
                  <a:pt x="68072" y="190500"/>
                </a:lnTo>
                <a:lnTo>
                  <a:pt x="67945" y="152400"/>
                </a:lnTo>
                <a:close/>
              </a:path>
              <a:path w="114300" h="1911350">
                <a:moveTo>
                  <a:pt x="68325" y="228600"/>
                </a:moveTo>
                <a:lnTo>
                  <a:pt x="30225" y="228853"/>
                </a:lnTo>
                <a:lnTo>
                  <a:pt x="30353" y="266953"/>
                </a:lnTo>
                <a:lnTo>
                  <a:pt x="68453" y="266700"/>
                </a:lnTo>
                <a:lnTo>
                  <a:pt x="68325" y="228600"/>
                </a:lnTo>
                <a:close/>
              </a:path>
              <a:path w="114300" h="1911350">
                <a:moveTo>
                  <a:pt x="68707" y="304800"/>
                </a:moveTo>
                <a:lnTo>
                  <a:pt x="30607" y="305053"/>
                </a:lnTo>
                <a:lnTo>
                  <a:pt x="30734" y="343153"/>
                </a:lnTo>
                <a:lnTo>
                  <a:pt x="68834" y="342900"/>
                </a:lnTo>
                <a:lnTo>
                  <a:pt x="68707" y="304800"/>
                </a:lnTo>
                <a:close/>
              </a:path>
              <a:path w="114300" h="1911350">
                <a:moveTo>
                  <a:pt x="69087" y="381000"/>
                </a:moveTo>
                <a:lnTo>
                  <a:pt x="30987" y="381253"/>
                </a:lnTo>
                <a:lnTo>
                  <a:pt x="31115" y="419353"/>
                </a:lnTo>
                <a:lnTo>
                  <a:pt x="69215" y="419100"/>
                </a:lnTo>
                <a:lnTo>
                  <a:pt x="69087" y="381000"/>
                </a:lnTo>
                <a:close/>
              </a:path>
              <a:path w="114300" h="1911350">
                <a:moveTo>
                  <a:pt x="69469" y="457200"/>
                </a:moveTo>
                <a:lnTo>
                  <a:pt x="31369" y="457453"/>
                </a:lnTo>
                <a:lnTo>
                  <a:pt x="31496" y="495553"/>
                </a:lnTo>
                <a:lnTo>
                  <a:pt x="69596" y="495300"/>
                </a:lnTo>
                <a:lnTo>
                  <a:pt x="69469" y="457200"/>
                </a:lnTo>
                <a:close/>
              </a:path>
              <a:path w="114300" h="1911350">
                <a:moveTo>
                  <a:pt x="69850" y="533400"/>
                </a:moveTo>
                <a:lnTo>
                  <a:pt x="31750" y="533653"/>
                </a:lnTo>
                <a:lnTo>
                  <a:pt x="31876" y="571753"/>
                </a:lnTo>
                <a:lnTo>
                  <a:pt x="69976" y="571500"/>
                </a:lnTo>
                <a:lnTo>
                  <a:pt x="69850" y="533400"/>
                </a:lnTo>
                <a:close/>
              </a:path>
              <a:path w="114300" h="1911350">
                <a:moveTo>
                  <a:pt x="70231" y="609600"/>
                </a:moveTo>
                <a:lnTo>
                  <a:pt x="32131" y="609853"/>
                </a:lnTo>
                <a:lnTo>
                  <a:pt x="32258" y="647953"/>
                </a:lnTo>
                <a:lnTo>
                  <a:pt x="70358" y="647700"/>
                </a:lnTo>
                <a:lnTo>
                  <a:pt x="70231" y="609600"/>
                </a:lnTo>
                <a:close/>
              </a:path>
              <a:path w="114300" h="1911350">
                <a:moveTo>
                  <a:pt x="70612" y="685800"/>
                </a:moveTo>
                <a:lnTo>
                  <a:pt x="32512" y="686053"/>
                </a:lnTo>
                <a:lnTo>
                  <a:pt x="32638" y="724153"/>
                </a:lnTo>
                <a:lnTo>
                  <a:pt x="70738" y="723900"/>
                </a:lnTo>
                <a:lnTo>
                  <a:pt x="70612" y="685800"/>
                </a:lnTo>
                <a:close/>
              </a:path>
              <a:path w="114300" h="1911350">
                <a:moveTo>
                  <a:pt x="70993" y="762000"/>
                </a:moveTo>
                <a:lnTo>
                  <a:pt x="32893" y="762253"/>
                </a:lnTo>
                <a:lnTo>
                  <a:pt x="33020" y="800353"/>
                </a:lnTo>
                <a:lnTo>
                  <a:pt x="71120" y="800100"/>
                </a:lnTo>
                <a:lnTo>
                  <a:pt x="70993" y="762000"/>
                </a:lnTo>
                <a:close/>
              </a:path>
              <a:path w="114300" h="1911350">
                <a:moveTo>
                  <a:pt x="71374" y="838200"/>
                </a:moveTo>
                <a:lnTo>
                  <a:pt x="33274" y="838453"/>
                </a:lnTo>
                <a:lnTo>
                  <a:pt x="33400" y="876553"/>
                </a:lnTo>
                <a:lnTo>
                  <a:pt x="71500" y="876300"/>
                </a:lnTo>
                <a:lnTo>
                  <a:pt x="71374" y="838200"/>
                </a:lnTo>
                <a:close/>
              </a:path>
              <a:path w="114300" h="1911350">
                <a:moveTo>
                  <a:pt x="71755" y="914400"/>
                </a:moveTo>
                <a:lnTo>
                  <a:pt x="33655" y="914653"/>
                </a:lnTo>
                <a:lnTo>
                  <a:pt x="33782" y="952753"/>
                </a:lnTo>
                <a:lnTo>
                  <a:pt x="71882" y="952500"/>
                </a:lnTo>
                <a:lnTo>
                  <a:pt x="71755" y="914400"/>
                </a:lnTo>
                <a:close/>
              </a:path>
              <a:path w="114300" h="1911350">
                <a:moveTo>
                  <a:pt x="72136" y="990600"/>
                </a:moveTo>
                <a:lnTo>
                  <a:pt x="34036" y="990853"/>
                </a:lnTo>
                <a:lnTo>
                  <a:pt x="34162" y="1028953"/>
                </a:lnTo>
                <a:lnTo>
                  <a:pt x="72262" y="1028700"/>
                </a:lnTo>
                <a:lnTo>
                  <a:pt x="72136" y="990600"/>
                </a:lnTo>
                <a:close/>
              </a:path>
              <a:path w="114300" h="1911350">
                <a:moveTo>
                  <a:pt x="72517" y="1066800"/>
                </a:moveTo>
                <a:lnTo>
                  <a:pt x="34417" y="1067053"/>
                </a:lnTo>
                <a:lnTo>
                  <a:pt x="34544" y="1105153"/>
                </a:lnTo>
                <a:lnTo>
                  <a:pt x="72644" y="1104900"/>
                </a:lnTo>
                <a:lnTo>
                  <a:pt x="72517" y="1066800"/>
                </a:lnTo>
                <a:close/>
              </a:path>
              <a:path w="114300" h="1911350">
                <a:moveTo>
                  <a:pt x="72898" y="1143000"/>
                </a:moveTo>
                <a:lnTo>
                  <a:pt x="34798" y="1143253"/>
                </a:lnTo>
                <a:lnTo>
                  <a:pt x="34925" y="1181353"/>
                </a:lnTo>
                <a:lnTo>
                  <a:pt x="73025" y="1181100"/>
                </a:lnTo>
                <a:lnTo>
                  <a:pt x="72898" y="1143000"/>
                </a:lnTo>
                <a:close/>
              </a:path>
              <a:path w="114300" h="1911350">
                <a:moveTo>
                  <a:pt x="73279" y="1219200"/>
                </a:moveTo>
                <a:lnTo>
                  <a:pt x="35179" y="1219453"/>
                </a:lnTo>
                <a:lnTo>
                  <a:pt x="35306" y="1257553"/>
                </a:lnTo>
                <a:lnTo>
                  <a:pt x="73406" y="1257300"/>
                </a:lnTo>
                <a:lnTo>
                  <a:pt x="73279" y="1219200"/>
                </a:lnTo>
                <a:close/>
              </a:path>
              <a:path w="114300" h="1911350">
                <a:moveTo>
                  <a:pt x="73660" y="1295400"/>
                </a:moveTo>
                <a:lnTo>
                  <a:pt x="35560" y="1295653"/>
                </a:lnTo>
                <a:lnTo>
                  <a:pt x="35687" y="1333753"/>
                </a:lnTo>
                <a:lnTo>
                  <a:pt x="73787" y="1333500"/>
                </a:lnTo>
                <a:lnTo>
                  <a:pt x="73660" y="1295400"/>
                </a:lnTo>
                <a:close/>
              </a:path>
              <a:path w="114300" h="1911350">
                <a:moveTo>
                  <a:pt x="74041" y="1371600"/>
                </a:moveTo>
                <a:lnTo>
                  <a:pt x="35941" y="1371853"/>
                </a:lnTo>
                <a:lnTo>
                  <a:pt x="36068" y="1409953"/>
                </a:lnTo>
                <a:lnTo>
                  <a:pt x="74168" y="1409700"/>
                </a:lnTo>
                <a:lnTo>
                  <a:pt x="74041" y="1371600"/>
                </a:lnTo>
                <a:close/>
              </a:path>
              <a:path w="114300" h="1911350">
                <a:moveTo>
                  <a:pt x="74422" y="1447800"/>
                </a:moveTo>
                <a:lnTo>
                  <a:pt x="36322" y="1448053"/>
                </a:lnTo>
                <a:lnTo>
                  <a:pt x="36449" y="1486153"/>
                </a:lnTo>
                <a:lnTo>
                  <a:pt x="74549" y="1485900"/>
                </a:lnTo>
                <a:lnTo>
                  <a:pt x="74422" y="1447800"/>
                </a:lnTo>
                <a:close/>
              </a:path>
              <a:path w="114300" h="1911350">
                <a:moveTo>
                  <a:pt x="74803" y="1524000"/>
                </a:moveTo>
                <a:lnTo>
                  <a:pt x="36703" y="1524253"/>
                </a:lnTo>
                <a:lnTo>
                  <a:pt x="36830" y="1562353"/>
                </a:lnTo>
                <a:lnTo>
                  <a:pt x="74930" y="1562100"/>
                </a:lnTo>
                <a:lnTo>
                  <a:pt x="74803" y="1524000"/>
                </a:lnTo>
                <a:close/>
              </a:path>
              <a:path w="114300" h="1911350">
                <a:moveTo>
                  <a:pt x="75184" y="1600200"/>
                </a:moveTo>
                <a:lnTo>
                  <a:pt x="37084" y="1600453"/>
                </a:lnTo>
                <a:lnTo>
                  <a:pt x="37211" y="1638553"/>
                </a:lnTo>
                <a:lnTo>
                  <a:pt x="75311" y="1638300"/>
                </a:lnTo>
                <a:lnTo>
                  <a:pt x="75184" y="1600200"/>
                </a:lnTo>
                <a:close/>
              </a:path>
              <a:path w="114300" h="1911350">
                <a:moveTo>
                  <a:pt x="75565" y="1676400"/>
                </a:moveTo>
                <a:lnTo>
                  <a:pt x="37465" y="1676653"/>
                </a:lnTo>
                <a:lnTo>
                  <a:pt x="37592" y="1714753"/>
                </a:lnTo>
                <a:lnTo>
                  <a:pt x="75692" y="1714500"/>
                </a:lnTo>
                <a:lnTo>
                  <a:pt x="75565" y="1676400"/>
                </a:lnTo>
                <a:close/>
              </a:path>
              <a:path w="114300" h="1911350">
                <a:moveTo>
                  <a:pt x="75946" y="1752600"/>
                </a:moveTo>
                <a:lnTo>
                  <a:pt x="37846" y="1752853"/>
                </a:lnTo>
                <a:lnTo>
                  <a:pt x="37973" y="1790953"/>
                </a:lnTo>
                <a:lnTo>
                  <a:pt x="76073" y="1790700"/>
                </a:lnTo>
                <a:lnTo>
                  <a:pt x="75946" y="1752600"/>
                </a:lnTo>
                <a:close/>
              </a:path>
              <a:path w="114300" h="1911350">
                <a:moveTo>
                  <a:pt x="114300" y="1796414"/>
                </a:moveTo>
                <a:lnTo>
                  <a:pt x="0" y="1796922"/>
                </a:lnTo>
                <a:lnTo>
                  <a:pt x="57658" y="1910969"/>
                </a:lnTo>
                <a:lnTo>
                  <a:pt x="114300" y="1796414"/>
                </a:lnTo>
                <a:close/>
              </a:path>
            </a:pathLst>
          </a:custGeom>
          <a:solidFill>
            <a:srgbClr val="675B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902709" y="3858133"/>
            <a:ext cx="1246784" cy="30480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211823" y="3201161"/>
            <a:ext cx="114300" cy="1911350"/>
          </a:xfrm>
          <a:custGeom>
            <a:avLst/>
            <a:gdLst/>
            <a:ahLst/>
            <a:cxnLst/>
            <a:rect l="l" t="t" r="r" b="b"/>
            <a:pathLst>
              <a:path w="114300" h="19113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9113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9113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9113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9113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9113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9113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9113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9113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9113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9113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911350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911350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911350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911350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911350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911350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911350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911350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911350">
                <a:moveTo>
                  <a:pt x="76200" y="1447800"/>
                </a:moveTo>
                <a:lnTo>
                  <a:pt x="38100" y="1447800"/>
                </a:lnTo>
                <a:lnTo>
                  <a:pt x="38100" y="1485900"/>
                </a:lnTo>
                <a:lnTo>
                  <a:pt x="76200" y="1485900"/>
                </a:lnTo>
                <a:lnTo>
                  <a:pt x="76200" y="1447800"/>
                </a:lnTo>
                <a:close/>
              </a:path>
              <a:path w="114300" h="1911350">
                <a:moveTo>
                  <a:pt x="76200" y="1524000"/>
                </a:moveTo>
                <a:lnTo>
                  <a:pt x="38100" y="1524000"/>
                </a:lnTo>
                <a:lnTo>
                  <a:pt x="38100" y="1562100"/>
                </a:lnTo>
                <a:lnTo>
                  <a:pt x="76200" y="1562100"/>
                </a:lnTo>
                <a:lnTo>
                  <a:pt x="76200" y="1524000"/>
                </a:lnTo>
                <a:close/>
              </a:path>
              <a:path w="114300" h="1911350">
                <a:moveTo>
                  <a:pt x="76200" y="1600200"/>
                </a:moveTo>
                <a:lnTo>
                  <a:pt x="38100" y="1600200"/>
                </a:lnTo>
                <a:lnTo>
                  <a:pt x="38100" y="1638300"/>
                </a:lnTo>
                <a:lnTo>
                  <a:pt x="76200" y="1638300"/>
                </a:lnTo>
                <a:lnTo>
                  <a:pt x="76200" y="1600200"/>
                </a:lnTo>
                <a:close/>
              </a:path>
              <a:path w="114300" h="1911350">
                <a:moveTo>
                  <a:pt x="76200" y="1676400"/>
                </a:moveTo>
                <a:lnTo>
                  <a:pt x="38100" y="1676400"/>
                </a:lnTo>
                <a:lnTo>
                  <a:pt x="38100" y="1714500"/>
                </a:lnTo>
                <a:lnTo>
                  <a:pt x="76200" y="1714500"/>
                </a:lnTo>
                <a:lnTo>
                  <a:pt x="76200" y="1676400"/>
                </a:lnTo>
                <a:close/>
              </a:path>
              <a:path w="114300" h="1911350">
                <a:moveTo>
                  <a:pt x="76200" y="1752600"/>
                </a:moveTo>
                <a:lnTo>
                  <a:pt x="38100" y="1752600"/>
                </a:lnTo>
                <a:lnTo>
                  <a:pt x="38100" y="1790700"/>
                </a:lnTo>
                <a:lnTo>
                  <a:pt x="76200" y="1790700"/>
                </a:lnTo>
                <a:lnTo>
                  <a:pt x="76200" y="1752600"/>
                </a:lnTo>
                <a:close/>
              </a:path>
              <a:path w="114300" h="1911350">
                <a:moveTo>
                  <a:pt x="114300" y="1796542"/>
                </a:moveTo>
                <a:lnTo>
                  <a:pt x="0" y="1796542"/>
                </a:lnTo>
                <a:lnTo>
                  <a:pt x="57150" y="1910842"/>
                </a:lnTo>
                <a:lnTo>
                  <a:pt x="114300" y="179654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427596" y="3852926"/>
            <a:ext cx="1241640" cy="30480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0100309" y="1640585"/>
            <a:ext cx="1152525" cy="806450"/>
          </a:xfrm>
          <a:custGeom>
            <a:avLst/>
            <a:gdLst/>
            <a:ahLst/>
            <a:cxnLst/>
            <a:rect l="l" t="t" r="r" b="b"/>
            <a:pathLst>
              <a:path w="1152525" h="806450">
                <a:moveTo>
                  <a:pt x="0" y="806196"/>
                </a:moveTo>
                <a:lnTo>
                  <a:pt x="1152144" y="806196"/>
                </a:lnTo>
                <a:lnTo>
                  <a:pt x="1152144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0100309" y="1640585"/>
            <a:ext cx="1152525" cy="806450"/>
          </a:xfrm>
          <a:custGeom>
            <a:avLst/>
            <a:gdLst/>
            <a:ahLst/>
            <a:cxnLst/>
            <a:rect l="l" t="t" r="r" b="b"/>
            <a:pathLst>
              <a:path w="1152525" h="806450">
                <a:moveTo>
                  <a:pt x="0" y="806196"/>
                </a:moveTo>
                <a:lnTo>
                  <a:pt x="1152144" y="806196"/>
                </a:lnTo>
                <a:lnTo>
                  <a:pt x="1152144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0213085" y="1753361"/>
            <a:ext cx="1173480" cy="803275"/>
          </a:xfrm>
          <a:custGeom>
            <a:avLst/>
            <a:gdLst/>
            <a:ahLst/>
            <a:cxnLst/>
            <a:rect l="l" t="t" r="r" b="b"/>
            <a:pathLst>
              <a:path w="1173479" h="803275">
                <a:moveTo>
                  <a:pt x="0" y="803148"/>
                </a:moveTo>
                <a:lnTo>
                  <a:pt x="1173479" y="803148"/>
                </a:lnTo>
                <a:lnTo>
                  <a:pt x="1173479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0213085" y="1753361"/>
            <a:ext cx="1173480" cy="803275"/>
          </a:xfrm>
          <a:custGeom>
            <a:avLst/>
            <a:gdLst/>
            <a:ahLst/>
            <a:cxnLst/>
            <a:rect l="l" t="t" r="r" b="b"/>
            <a:pathLst>
              <a:path w="1173479" h="803275">
                <a:moveTo>
                  <a:pt x="0" y="803148"/>
                </a:moveTo>
                <a:lnTo>
                  <a:pt x="1173479" y="803148"/>
                </a:lnTo>
                <a:lnTo>
                  <a:pt x="1173479" y="0"/>
                </a:lnTo>
                <a:lnTo>
                  <a:pt x="0" y="0"/>
                </a:lnTo>
                <a:lnTo>
                  <a:pt x="0" y="803148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10328147" y="2002282"/>
            <a:ext cx="1102359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10103357" y="2739389"/>
            <a:ext cx="1798320" cy="960119"/>
          </a:xfrm>
          <a:custGeom>
            <a:avLst/>
            <a:gdLst/>
            <a:ahLst/>
            <a:cxnLst/>
            <a:rect l="l" t="t" r="r" b="b"/>
            <a:pathLst>
              <a:path w="1798320" h="960120">
                <a:moveTo>
                  <a:pt x="0" y="960119"/>
                </a:moveTo>
                <a:lnTo>
                  <a:pt x="1798320" y="960119"/>
                </a:lnTo>
                <a:lnTo>
                  <a:pt x="1798320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10103357" y="2739389"/>
            <a:ext cx="1798320" cy="960119"/>
          </a:xfrm>
          <a:custGeom>
            <a:avLst/>
            <a:gdLst/>
            <a:ahLst/>
            <a:cxnLst/>
            <a:rect l="l" t="t" r="r" b="b"/>
            <a:pathLst>
              <a:path w="1798320" h="960120">
                <a:moveTo>
                  <a:pt x="0" y="960119"/>
                </a:moveTo>
                <a:lnTo>
                  <a:pt x="1798320" y="960119"/>
                </a:lnTo>
                <a:lnTo>
                  <a:pt x="1798320" y="0"/>
                </a:lnTo>
                <a:lnTo>
                  <a:pt x="0" y="0"/>
                </a:lnTo>
                <a:lnTo>
                  <a:pt x="0" y="960119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10249154" y="3066923"/>
            <a:ext cx="1673352" cy="304800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10216133" y="2852166"/>
            <a:ext cx="1827530" cy="970915"/>
          </a:xfrm>
          <a:custGeom>
            <a:avLst/>
            <a:gdLst/>
            <a:ahLst/>
            <a:cxnLst/>
            <a:rect l="l" t="t" r="r" b="b"/>
            <a:pathLst>
              <a:path w="1827529" h="970914">
                <a:moveTo>
                  <a:pt x="0" y="970787"/>
                </a:moveTo>
                <a:lnTo>
                  <a:pt x="1827276" y="970787"/>
                </a:lnTo>
                <a:lnTo>
                  <a:pt x="1827276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10216133" y="2852166"/>
            <a:ext cx="1827530" cy="970915"/>
          </a:xfrm>
          <a:custGeom>
            <a:avLst/>
            <a:gdLst/>
            <a:ahLst/>
            <a:cxnLst/>
            <a:rect l="l" t="t" r="r" b="b"/>
            <a:pathLst>
              <a:path w="1827529" h="970914">
                <a:moveTo>
                  <a:pt x="0" y="970787"/>
                </a:moveTo>
                <a:lnTo>
                  <a:pt x="1827276" y="970787"/>
                </a:lnTo>
                <a:lnTo>
                  <a:pt x="1827276" y="0"/>
                </a:lnTo>
                <a:lnTo>
                  <a:pt x="0" y="0"/>
                </a:lnTo>
                <a:lnTo>
                  <a:pt x="0" y="970787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10342118" y="2880614"/>
            <a:ext cx="1797557" cy="3048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10523473" y="3185109"/>
            <a:ext cx="1403477" cy="305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10845038" y="3490595"/>
            <a:ext cx="710946" cy="304799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1115567" y="5158485"/>
            <a:ext cx="905687" cy="243839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115567" y="5800039"/>
            <a:ext cx="1375283" cy="24384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115567" y="5479084"/>
            <a:ext cx="902207" cy="243840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115567" y="6441643"/>
            <a:ext cx="1124369" cy="24384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115567" y="6120993"/>
            <a:ext cx="1070190" cy="24383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039611" y="3201161"/>
            <a:ext cx="114300" cy="1911350"/>
          </a:xfrm>
          <a:custGeom>
            <a:avLst/>
            <a:gdLst/>
            <a:ahLst/>
            <a:cxnLst/>
            <a:rect l="l" t="t" r="r" b="b"/>
            <a:pathLst>
              <a:path w="114300" h="191135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191135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191135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191135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191135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1911350">
                <a:moveTo>
                  <a:pt x="76200" y="381000"/>
                </a:moveTo>
                <a:lnTo>
                  <a:pt x="38100" y="381000"/>
                </a:lnTo>
                <a:lnTo>
                  <a:pt x="38100" y="419100"/>
                </a:lnTo>
                <a:lnTo>
                  <a:pt x="76200" y="419100"/>
                </a:lnTo>
                <a:lnTo>
                  <a:pt x="76200" y="381000"/>
                </a:lnTo>
                <a:close/>
              </a:path>
              <a:path w="114300" h="1911350">
                <a:moveTo>
                  <a:pt x="76200" y="457200"/>
                </a:moveTo>
                <a:lnTo>
                  <a:pt x="38100" y="457200"/>
                </a:lnTo>
                <a:lnTo>
                  <a:pt x="38100" y="495300"/>
                </a:lnTo>
                <a:lnTo>
                  <a:pt x="76200" y="495300"/>
                </a:lnTo>
                <a:lnTo>
                  <a:pt x="76200" y="457200"/>
                </a:lnTo>
                <a:close/>
              </a:path>
              <a:path w="114300" h="1911350">
                <a:moveTo>
                  <a:pt x="76200" y="533400"/>
                </a:moveTo>
                <a:lnTo>
                  <a:pt x="38100" y="533400"/>
                </a:lnTo>
                <a:lnTo>
                  <a:pt x="38100" y="571500"/>
                </a:lnTo>
                <a:lnTo>
                  <a:pt x="76200" y="571500"/>
                </a:lnTo>
                <a:lnTo>
                  <a:pt x="76200" y="533400"/>
                </a:lnTo>
                <a:close/>
              </a:path>
              <a:path w="114300" h="1911350">
                <a:moveTo>
                  <a:pt x="76200" y="609600"/>
                </a:moveTo>
                <a:lnTo>
                  <a:pt x="38100" y="609600"/>
                </a:lnTo>
                <a:lnTo>
                  <a:pt x="38100" y="647700"/>
                </a:lnTo>
                <a:lnTo>
                  <a:pt x="76200" y="647700"/>
                </a:lnTo>
                <a:lnTo>
                  <a:pt x="76200" y="609600"/>
                </a:lnTo>
                <a:close/>
              </a:path>
              <a:path w="114300" h="1911350">
                <a:moveTo>
                  <a:pt x="76200" y="685800"/>
                </a:moveTo>
                <a:lnTo>
                  <a:pt x="38100" y="685800"/>
                </a:lnTo>
                <a:lnTo>
                  <a:pt x="38100" y="723900"/>
                </a:lnTo>
                <a:lnTo>
                  <a:pt x="76200" y="723900"/>
                </a:lnTo>
                <a:lnTo>
                  <a:pt x="76200" y="685800"/>
                </a:lnTo>
                <a:close/>
              </a:path>
              <a:path w="114300" h="1911350">
                <a:moveTo>
                  <a:pt x="76200" y="762000"/>
                </a:moveTo>
                <a:lnTo>
                  <a:pt x="38100" y="762000"/>
                </a:lnTo>
                <a:lnTo>
                  <a:pt x="38100" y="800100"/>
                </a:lnTo>
                <a:lnTo>
                  <a:pt x="76200" y="800100"/>
                </a:lnTo>
                <a:lnTo>
                  <a:pt x="76200" y="762000"/>
                </a:lnTo>
                <a:close/>
              </a:path>
              <a:path w="114300" h="1911350">
                <a:moveTo>
                  <a:pt x="76200" y="838200"/>
                </a:moveTo>
                <a:lnTo>
                  <a:pt x="38100" y="838200"/>
                </a:lnTo>
                <a:lnTo>
                  <a:pt x="38100" y="876300"/>
                </a:lnTo>
                <a:lnTo>
                  <a:pt x="76200" y="876300"/>
                </a:lnTo>
                <a:lnTo>
                  <a:pt x="76200" y="838200"/>
                </a:lnTo>
                <a:close/>
              </a:path>
              <a:path w="114300" h="1911350">
                <a:moveTo>
                  <a:pt x="76200" y="914400"/>
                </a:moveTo>
                <a:lnTo>
                  <a:pt x="38100" y="914400"/>
                </a:lnTo>
                <a:lnTo>
                  <a:pt x="38100" y="952500"/>
                </a:lnTo>
                <a:lnTo>
                  <a:pt x="76200" y="952500"/>
                </a:lnTo>
                <a:lnTo>
                  <a:pt x="76200" y="914400"/>
                </a:lnTo>
                <a:close/>
              </a:path>
              <a:path w="114300" h="1911350">
                <a:moveTo>
                  <a:pt x="76200" y="990600"/>
                </a:moveTo>
                <a:lnTo>
                  <a:pt x="38100" y="990600"/>
                </a:lnTo>
                <a:lnTo>
                  <a:pt x="38100" y="1028700"/>
                </a:lnTo>
                <a:lnTo>
                  <a:pt x="76200" y="1028700"/>
                </a:lnTo>
                <a:lnTo>
                  <a:pt x="76200" y="990600"/>
                </a:lnTo>
                <a:close/>
              </a:path>
              <a:path w="114300" h="1911350">
                <a:moveTo>
                  <a:pt x="76200" y="1066800"/>
                </a:moveTo>
                <a:lnTo>
                  <a:pt x="38100" y="1066800"/>
                </a:lnTo>
                <a:lnTo>
                  <a:pt x="38100" y="1104900"/>
                </a:lnTo>
                <a:lnTo>
                  <a:pt x="76200" y="1104900"/>
                </a:lnTo>
                <a:lnTo>
                  <a:pt x="76200" y="1066800"/>
                </a:lnTo>
                <a:close/>
              </a:path>
              <a:path w="114300" h="1911350">
                <a:moveTo>
                  <a:pt x="76200" y="1143000"/>
                </a:moveTo>
                <a:lnTo>
                  <a:pt x="38100" y="1143000"/>
                </a:lnTo>
                <a:lnTo>
                  <a:pt x="38100" y="1181100"/>
                </a:lnTo>
                <a:lnTo>
                  <a:pt x="76200" y="1181100"/>
                </a:lnTo>
                <a:lnTo>
                  <a:pt x="76200" y="1143000"/>
                </a:lnTo>
                <a:close/>
              </a:path>
              <a:path w="114300" h="1911350">
                <a:moveTo>
                  <a:pt x="76200" y="1219200"/>
                </a:moveTo>
                <a:lnTo>
                  <a:pt x="38100" y="1219200"/>
                </a:lnTo>
                <a:lnTo>
                  <a:pt x="38100" y="1257300"/>
                </a:lnTo>
                <a:lnTo>
                  <a:pt x="76200" y="1257300"/>
                </a:lnTo>
                <a:lnTo>
                  <a:pt x="76200" y="1219200"/>
                </a:lnTo>
                <a:close/>
              </a:path>
              <a:path w="114300" h="1911350">
                <a:moveTo>
                  <a:pt x="76200" y="1295400"/>
                </a:moveTo>
                <a:lnTo>
                  <a:pt x="38100" y="1295400"/>
                </a:lnTo>
                <a:lnTo>
                  <a:pt x="38100" y="1333500"/>
                </a:lnTo>
                <a:lnTo>
                  <a:pt x="76200" y="1333500"/>
                </a:lnTo>
                <a:lnTo>
                  <a:pt x="76200" y="1295400"/>
                </a:lnTo>
                <a:close/>
              </a:path>
              <a:path w="114300" h="1911350">
                <a:moveTo>
                  <a:pt x="76200" y="1371600"/>
                </a:moveTo>
                <a:lnTo>
                  <a:pt x="38100" y="1371600"/>
                </a:lnTo>
                <a:lnTo>
                  <a:pt x="38100" y="1409700"/>
                </a:lnTo>
                <a:lnTo>
                  <a:pt x="76200" y="1409700"/>
                </a:lnTo>
                <a:lnTo>
                  <a:pt x="76200" y="1371600"/>
                </a:lnTo>
                <a:close/>
              </a:path>
              <a:path w="114300" h="1911350">
                <a:moveTo>
                  <a:pt x="76200" y="1447800"/>
                </a:moveTo>
                <a:lnTo>
                  <a:pt x="38100" y="1447800"/>
                </a:lnTo>
                <a:lnTo>
                  <a:pt x="38100" y="1485900"/>
                </a:lnTo>
                <a:lnTo>
                  <a:pt x="76200" y="1485900"/>
                </a:lnTo>
                <a:lnTo>
                  <a:pt x="76200" y="1447800"/>
                </a:lnTo>
                <a:close/>
              </a:path>
              <a:path w="114300" h="1911350">
                <a:moveTo>
                  <a:pt x="76200" y="1524000"/>
                </a:moveTo>
                <a:lnTo>
                  <a:pt x="38100" y="1524000"/>
                </a:lnTo>
                <a:lnTo>
                  <a:pt x="38100" y="1562100"/>
                </a:lnTo>
                <a:lnTo>
                  <a:pt x="76200" y="1562100"/>
                </a:lnTo>
                <a:lnTo>
                  <a:pt x="76200" y="1524000"/>
                </a:lnTo>
                <a:close/>
              </a:path>
              <a:path w="114300" h="1911350">
                <a:moveTo>
                  <a:pt x="76200" y="1600200"/>
                </a:moveTo>
                <a:lnTo>
                  <a:pt x="38100" y="1600200"/>
                </a:lnTo>
                <a:lnTo>
                  <a:pt x="38100" y="1638300"/>
                </a:lnTo>
                <a:lnTo>
                  <a:pt x="76200" y="1638300"/>
                </a:lnTo>
                <a:lnTo>
                  <a:pt x="76200" y="1600200"/>
                </a:lnTo>
                <a:close/>
              </a:path>
              <a:path w="114300" h="1911350">
                <a:moveTo>
                  <a:pt x="76200" y="1676400"/>
                </a:moveTo>
                <a:lnTo>
                  <a:pt x="38100" y="1676400"/>
                </a:lnTo>
                <a:lnTo>
                  <a:pt x="38100" y="1714500"/>
                </a:lnTo>
                <a:lnTo>
                  <a:pt x="76200" y="1714500"/>
                </a:lnTo>
                <a:lnTo>
                  <a:pt x="76200" y="1676400"/>
                </a:lnTo>
                <a:close/>
              </a:path>
              <a:path w="114300" h="1911350">
                <a:moveTo>
                  <a:pt x="76200" y="1752600"/>
                </a:moveTo>
                <a:lnTo>
                  <a:pt x="38100" y="1752600"/>
                </a:lnTo>
                <a:lnTo>
                  <a:pt x="38100" y="1790700"/>
                </a:lnTo>
                <a:lnTo>
                  <a:pt x="76200" y="1790700"/>
                </a:lnTo>
                <a:lnTo>
                  <a:pt x="76200" y="1752600"/>
                </a:lnTo>
                <a:close/>
              </a:path>
              <a:path w="114300" h="1911350">
                <a:moveTo>
                  <a:pt x="114300" y="1796542"/>
                </a:moveTo>
                <a:lnTo>
                  <a:pt x="0" y="1796542"/>
                </a:lnTo>
                <a:lnTo>
                  <a:pt x="57150" y="1910842"/>
                </a:lnTo>
                <a:lnTo>
                  <a:pt x="114300" y="1796542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427596" y="4315714"/>
            <a:ext cx="1539240" cy="30480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76019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51020"/>
          </a:xfrm>
          <a:custGeom>
            <a:avLst/>
            <a:gdLst/>
            <a:ahLst/>
            <a:cxnLst/>
            <a:rect l="l" t="t" r="r" b="b"/>
            <a:pathLst>
              <a:path w="10777855" h="4351020">
                <a:moveTo>
                  <a:pt x="0" y="4351020"/>
                </a:moveTo>
                <a:lnTo>
                  <a:pt x="10777728" y="4351020"/>
                </a:lnTo>
                <a:lnTo>
                  <a:pt x="10777728" y="0"/>
                </a:lnTo>
                <a:lnTo>
                  <a:pt x="0" y="0"/>
                </a:lnTo>
                <a:lnTo>
                  <a:pt x="0" y="435102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603" y="4089527"/>
            <a:ext cx="2285111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477" y="1728851"/>
            <a:ext cx="1763649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402" y="2395423"/>
            <a:ext cx="1282192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2395423"/>
            <a:ext cx="164592" cy="24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361" y="2639822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1053" y="3181857"/>
            <a:ext cx="1516887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967" y="3181857"/>
            <a:ext cx="16459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61" y="3425697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5794" y="1561338"/>
            <a:ext cx="5948680" cy="2586355"/>
          </a:xfrm>
          <a:custGeom>
            <a:avLst/>
            <a:gdLst/>
            <a:ahLst/>
            <a:cxnLst/>
            <a:rect l="l" t="t" r="r" b="b"/>
            <a:pathLst>
              <a:path w="5948680" h="2586354">
                <a:moveTo>
                  <a:pt x="0" y="2586227"/>
                </a:moveTo>
                <a:lnTo>
                  <a:pt x="5948172" y="2586227"/>
                </a:lnTo>
                <a:lnTo>
                  <a:pt x="5948172" y="0"/>
                </a:lnTo>
                <a:lnTo>
                  <a:pt x="0" y="0"/>
                </a:lnTo>
                <a:lnTo>
                  <a:pt x="0" y="2586227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795140" y="1597913"/>
            <a:ext cx="551243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622300" marR="15748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&lt;li&gt;&lt;a [routerLink]="['/welcome']"&gt;  Home&lt;/a&gt;&lt;/li&gt;</a:t>
            </a:r>
            <a:endParaRPr sz="2000">
              <a:latin typeface="Courier New"/>
              <a:cs typeface="Courier New"/>
            </a:endParaRPr>
          </a:p>
          <a:p>
            <a:pPr marL="622300" marR="5080" indent="-6096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&lt;li&gt;&lt;a [routerLink]="['/products']"&gt;  Product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List&lt;/a&gt;&lt;/li&gt;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&lt;router-outlet&gt;&lt;/router-outlet&gt;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449561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49561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645650" y="1727961"/>
            <a:ext cx="155689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18957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6575"/>
          </a:xfrm>
          <a:custGeom>
            <a:avLst/>
            <a:gdLst/>
            <a:ahLst/>
            <a:cxnLst/>
            <a:rect l="l" t="t" r="r" b="b"/>
            <a:pathLst>
              <a:path w="10777855" h="4346575">
                <a:moveTo>
                  <a:pt x="0" y="4346448"/>
                </a:moveTo>
                <a:lnTo>
                  <a:pt x="10777728" y="4346448"/>
                </a:lnTo>
                <a:lnTo>
                  <a:pt x="10777728" y="0"/>
                </a:lnTo>
                <a:lnTo>
                  <a:pt x="0" y="0"/>
                </a:lnTo>
                <a:lnTo>
                  <a:pt x="0" y="4346448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61754" y="1578102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61754" y="1578102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58477" y="1742897"/>
            <a:ext cx="1557274" cy="24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277093" y="2369057"/>
            <a:ext cx="1013460" cy="576580"/>
          </a:xfrm>
          <a:custGeom>
            <a:avLst/>
            <a:gdLst/>
            <a:ahLst/>
            <a:cxnLst/>
            <a:rect l="l" t="t" r="r" b="b"/>
            <a:pathLst>
              <a:path w="1013459" h="576580">
                <a:moveTo>
                  <a:pt x="0" y="576072"/>
                </a:moveTo>
                <a:lnTo>
                  <a:pt x="1013459" y="576072"/>
                </a:lnTo>
                <a:lnTo>
                  <a:pt x="1013459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61754" y="2369057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82860" y="2534411"/>
            <a:ext cx="1514855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22603" y="4089527"/>
            <a:ext cx="2285111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84477" y="1728851"/>
            <a:ext cx="1763649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8402" y="2395423"/>
            <a:ext cx="1282192" cy="24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676144" y="2395423"/>
            <a:ext cx="164592" cy="2441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99361" y="2639822"/>
            <a:ext cx="132956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21053" y="3181857"/>
            <a:ext cx="1516887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91967" y="3181857"/>
            <a:ext cx="164592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99361" y="3425697"/>
            <a:ext cx="132956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5794" y="2362961"/>
            <a:ext cx="6591300" cy="1355090"/>
          </a:xfrm>
          <a:custGeom>
            <a:avLst/>
            <a:gdLst/>
            <a:ahLst/>
            <a:cxnLst/>
            <a:rect l="l" t="t" r="r" b="b"/>
            <a:pathLst>
              <a:path w="6591300" h="1355089">
                <a:moveTo>
                  <a:pt x="0" y="1354836"/>
                </a:moveTo>
                <a:lnTo>
                  <a:pt x="6591300" y="1354836"/>
                </a:lnTo>
                <a:lnTo>
                  <a:pt x="6591300" y="0"/>
                </a:lnTo>
                <a:lnTo>
                  <a:pt x="0" y="0"/>
                </a:lnTo>
                <a:lnTo>
                  <a:pt x="0" y="13548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85794" y="2362961"/>
            <a:ext cx="6591300" cy="1355090"/>
          </a:xfrm>
          <a:custGeom>
            <a:avLst/>
            <a:gdLst/>
            <a:ahLst/>
            <a:cxnLst/>
            <a:rect l="l" t="t" r="r" b="b"/>
            <a:pathLst>
              <a:path w="6591300" h="1355089">
                <a:moveTo>
                  <a:pt x="0" y="1354836"/>
                </a:moveTo>
                <a:lnTo>
                  <a:pt x="6591300" y="1354836"/>
                </a:lnTo>
                <a:lnTo>
                  <a:pt x="6591300" y="0"/>
                </a:lnTo>
                <a:lnTo>
                  <a:pt x="0" y="0"/>
                </a:lnTo>
                <a:lnTo>
                  <a:pt x="0" y="1354836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93997" y="2399538"/>
            <a:ext cx="520763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&lt;input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type='text'</a:t>
            </a:r>
            <a:endParaRPr sz="20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[(ngModel)]='listFilter'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/&gt;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66452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8333"/>
            <a:ext cx="10777855" cy="4338955"/>
          </a:xfrm>
          <a:custGeom>
            <a:avLst/>
            <a:gdLst/>
            <a:ahLst/>
            <a:cxnLst/>
            <a:rect l="l" t="t" r="r" b="b"/>
            <a:pathLst>
              <a:path w="10777855" h="4338955">
                <a:moveTo>
                  <a:pt x="0" y="4338828"/>
                </a:moveTo>
                <a:lnTo>
                  <a:pt x="10777728" y="4338828"/>
                </a:lnTo>
                <a:lnTo>
                  <a:pt x="10777728" y="0"/>
                </a:lnTo>
                <a:lnTo>
                  <a:pt x="0" y="0"/>
                </a:lnTo>
                <a:lnTo>
                  <a:pt x="0" y="4338828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2782" y="3928109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782" y="3928109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603" y="4094429"/>
            <a:ext cx="2285111" cy="244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258" y="1567433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1258" y="1567433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477" y="1733753"/>
            <a:ext cx="1763649" cy="2441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2355342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2355342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402" y="2401189"/>
            <a:ext cx="1282192" cy="243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2401189"/>
            <a:ext cx="16459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361" y="2645029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258" y="3141726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258" y="3141726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1053" y="3186938"/>
            <a:ext cx="1516887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967" y="3186938"/>
            <a:ext cx="16459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61" y="3430473"/>
            <a:ext cx="1329563" cy="24414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87661" y="1565910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87661" y="1565910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83242" y="1731264"/>
            <a:ext cx="155689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87661" y="2358389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87661" y="2358389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07626" y="2523693"/>
            <a:ext cx="1514602" cy="244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650730" y="3141726"/>
            <a:ext cx="1666239" cy="576580"/>
          </a:xfrm>
          <a:custGeom>
            <a:avLst/>
            <a:gdLst/>
            <a:ahLst/>
            <a:cxnLst/>
            <a:rect l="l" t="t" r="r" b="b"/>
            <a:pathLst>
              <a:path w="1666240" h="576579">
                <a:moveTo>
                  <a:pt x="0" y="576072"/>
                </a:moveTo>
                <a:lnTo>
                  <a:pt x="1665731" y="576072"/>
                </a:lnTo>
                <a:lnTo>
                  <a:pt x="16657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499854" y="3141726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17075" y="3307969"/>
            <a:ext cx="1703958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85794" y="2373629"/>
            <a:ext cx="5965190" cy="1661160"/>
          </a:xfrm>
          <a:custGeom>
            <a:avLst/>
            <a:gdLst/>
            <a:ahLst/>
            <a:cxnLst/>
            <a:rect l="l" t="t" r="r" b="b"/>
            <a:pathLst>
              <a:path w="5965190" h="1661160">
                <a:moveTo>
                  <a:pt x="0" y="1661160"/>
                </a:moveTo>
                <a:lnTo>
                  <a:pt x="5964936" y="1661160"/>
                </a:lnTo>
                <a:lnTo>
                  <a:pt x="5964936" y="0"/>
                </a:lnTo>
                <a:lnTo>
                  <a:pt x="0" y="0"/>
                </a:lnTo>
                <a:lnTo>
                  <a:pt x="0" y="1661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85794" y="2373629"/>
            <a:ext cx="5965190" cy="1661160"/>
          </a:xfrm>
          <a:custGeom>
            <a:avLst/>
            <a:gdLst/>
            <a:ahLst/>
            <a:cxnLst/>
            <a:rect l="l" t="t" r="r" b="b"/>
            <a:pathLst>
              <a:path w="5965190" h="1661160">
                <a:moveTo>
                  <a:pt x="0" y="1661160"/>
                </a:moveTo>
                <a:lnTo>
                  <a:pt x="5964936" y="1661160"/>
                </a:lnTo>
                <a:lnTo>
                  <a:pt x="5964936" y="0"/>
                </a:lnTo>
                <a:lnTo>
                  <a:pt x="0" y="0"/>
                </a:lnTo>
                <a:lnTo>
                  <a:pt x="0" y="1661160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795140" y="2409189"/>
            <a:ext cx="566420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&lt;tr *ngFor='let product </a:t>
            </a:r>
            <a:r>
              <a:rPr sz="2000" dirty="0">
                <a:latin typeface="Courier New"/>
                <a:cs typeface="Courier New"/>
              </a:rPr>
              <a:t>of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products'&gt;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&lt;td&gt;</a:t>
            </a:r>
            <a:endParaRPr sz="2000">
              <a:latin typeface="Courier New"/>
              <a:cs typeface="Courier New"/>
            </a:endParaRPr>
          </a:p>
          <a:p>
            <a:pPr marL="6223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&lt;img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*ngIf='showImage'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5381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3400"/>
          </a:xfrm>
          <a:custGeom>
            <a:avLst/>
            <a:gdLst/>
            <a:ahLst/>
            <a:cxnLst/>
            <a:rect l="l" t="t" r="r" b="b"/>
            <a:pathLst>
              <a:path w="10777855" h="4343400">
                <a:moveTo>
                  <a:pt x="0" y="4343400"/>
                </a:moveTo>
                <a:lnTo>
                  <a:pt x="10777728" y="4343400"/>
                </a:lnTo>
                <a:lnTo>
                  <a:pt x="10777728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89592" y="1727961"/>
            <a:ext cx="1556893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713976" y="2518917"/>
            <a:ext cx="1514602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505950" y="3137154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505950" y="3137154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623425" y="3302203"/>
            <a:ext cx="1703958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202678" y="1606930"/>
            <a:ext cx="1882394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9521" y="1850770"/>
            <a:ext cx="563879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2603" y="4089527"/>
            <a:ext cx="2285111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84477" y="1728851"/>
            <a:ext cx="1763649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38402" y="2395423"/>
            <a:ext cx="1282192" cy="2441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76144" y="2395423"/>
            <a:ext cx="164592" cy="244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499361" y="2639822"/>
            <a:ext cx="1329563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21053" y="3181857"/>
            <a:ext cx="1516887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91967" y="3181857"/>
            <a:ext cx="164592" cy="2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99361" y="3425697"/>
            <a:ext cx="1329563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85794" y="2367533"/>
            <a:ext cx="5655945" cy="1663064"/>
          </a:xfrm>
          <a:custGeom>
            <a:avLst/>
            <a:gdLst/>
            <a:ahLst/>
            <a:cxnLst/>
            <a:rect l="l" t="t" r="r" b="b"/>
            <a:pathLst>
              <a:path w="5655945" h="1663064">
                <a:moveTo>
                  <a:pt x="0" y="1662683"/>
                </a:moveTo>
                <a:lnTo>
                  <a:pt x="5655563" y="1662683"/>
                </a:lnTo>
                <a:lnTo>
                  <a:pt x="5655563" y="0"/>
                </a:lnTo>
                <a:lnTo>
                  <a:pt x="0" y="0"/>
                </a:lnTo>
                <a:lnTo>
                  <a:pt x="0" y="1662683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807840" y="2403729"/>
            <a:ext cx="5347335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&lt;td&gt;{{ product.productCode </a:t>
            </a:r>
            <a:r>
              <a:rPr sz="2000" dirty="0">
                <a:latin typeface="Courier New"/>
                <a:cs typeface="Courier New"/>
              </a:rPr>
              <a:t>|</a:t>
            </a:r>
            <a:endParaRPr sz="2000">
              <a:latin typeface="Courier New"/>
              <a:cs typeface="Courier New"/>
            </a:endParaRPr>
          </a:p>
          <a:p>
            <a:pPr marL="18288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convertToSpaces: '-'</a:t>
            </a:r>
            <a:r>
              <a:rPr sz="2000" spc="-7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}}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&lt;/td&gt;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003687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3400"/>
          </a:xfrm>
          <a:custGeom>
            <a:avLst/>
            <a:gdLst/>
            <a:ahLst/>
            <a:cxnLst/>
            <a:rect l="l" t="t" r="r" b="b"/>
            <a:pathLst>
              <a:path w="10777855" h="4343400">
                <a:moveTo>
                  <a:pt x="0" y="4343400"/>
                </a:moveTo>
                <a:lnTo>
                  <a:pt x="10777728" y="4343400"/>
                </a:lnTo>
                <a:lnTo>
                  <a:pt x="10777728" y="0"/>
                </a:lnTo>
                <a:lnTo>
                  <a:pt x="0" y="0"/>
                </a:lnTo>
                <a:lnTo>
                  <a:pt x="0" y="4343400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603" y="4089527"/>
            <a:ext cx="2285111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477" y="1728851"/>
            <a:ext cx="1763649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402" y="2395423"/>
            <a:ext cx="1282192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2395423"/>
            <a:ext cx="164592" cy="24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361" y="2639822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1053" y="3181857"/>
            <a:ext cx="1516887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967" y="3181857"/>
            <a:ext cx="16459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61" y="3425697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89592" y="1727961"/>
            <a:ext cx="155689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13976" y="2518917"/>
            <a:ext cx="1514602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554461" y="3137154"/>
            <a:ext cx="768350" cy="576580"/>
          </a:xfrm>
          <a:custGeom>
            <a:avLst/>
            <a:gdLst/>
            <a:ahLst/>
            <a:cxnLst/>
            <a:rect l="l" t="t" r="r" b="b"/>
            <a:pathLst>
              <a:path w="768350" h="576579">
                <a:moveTo>
                  <a:pt x="0" y="576072"/>
                </a:moveTo>
                <a:lnTo>
                  <a:pt x="768096" y="576072"/>
                </a:lnTo>
                <a:lnTo>
                  <a:pt x="768096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05950" y="3137154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23425" y="3302203"/>
            <a:ext cx="1703958" cy="244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2678" y="1606930"/>
            <a:ext cx="1882394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9521" y="1850770"/>
            <a:ext cx="563879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76650" y="2369057"/>
            <a:ext cx="6878320" cy="1969135"/>
          </a:xfrm>
          <a:custGeom>
            <a:avLst/>
            <a:gdLst/>
            <a:ahLst/>
            <a:cxnLst/>
            <a:rect l="l" t="t" r="r" b="b"/>
            <a:pathLst>
              <a:path w="6878320" h="1969135">
                <a:moveTo>
                  <a:pt x="0" y="1969008"/>
                </a:moveTo>
                <a:lnTo>
                  <a:pt x="6877811" y="1969008"/>
                </a:lnTo>
                <a:lnTo>
                  <a:pt x="6877811" y="0"/>
                </a:lnTo>
                <a:lnTo>
                  <a:pt x="0" y="0"/>
                </a:lnTo>
                <a:lnTo>
                  <a:pt x="0" y="19690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76650" y="2369057"/>
            <a:ext cx="6878320" cy="1969135"/>
          </a:xfrm>
          <a:custGeom>
            <a:avLst/>
            <a:gdLst/>
            <a:ahLst/>
            <a:cxnLst/>
            <a:rect l="l" t="t" r="r" b="b"/>
            <a:pathLst>
              <a:path w="6878320" h="1969135">
                <a:moveTo>
                  <a:pt x="0" y="1969008"/>
                </a:moveTo>
                <a:lnTo>
                  <a:pt x="6877811" y="1969008"/>
                </a:lnTo>
                <a:lnTo>
                  <a:pt x="6877811" y="0"/>
                </a:lnTo>
                <a:lnTo>
                  <a:pt x="0" y="0"/>
                </a:lnTo>
                <a:lnTo>
                  <a:pt x="0" y="1969008"/>
                </a:lnTo>
                <a:close/>
              </a:path>
            </a:pathLst>
          </a:custGeom>
          <a:ln w="25908">
            <a:solidFill>
              <a:srgbClr val="2A9FB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785996" y="2404363"/>
            <a:ext cx="6579234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65100" marR="1985645" indent="-1524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&lt;pm-star  [rating]='product.starRating'</a:t>
            </a:r>
            <a:endParaRPr sz="2000">
              <a:latin typeface="Courier New"/>
              <a:cs typeface="Courier New"/>
            </a:endParaRPr>
          </a:p>
          <a:p>
            <a:pPr marL="1651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(ratingClicked)='onRatingClicked($event)'&gt;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&lt;/pm-star&gt;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43166" y="2352294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40" h="576580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043166" y="2352294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40" h="576580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280402" y="2518917"/>
            <a:ext cx="1734820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694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898" y="1143761"/>
            <a:ext cx="10777855" cy="4346575"/>
          </a:xfrm>
          <a:custGeom>
            <a:avLst/>
            <a:gdLst/>
            <a:ahLst/>
            <a:cxnLst/>
            <a:rect l="l" t="t" r="r" b="b"/>
            <a:pathLst>
              <a:path w="10777855" h="4346575">
                <a:moveTo>
                  <a:pt x="0" y="4346448"/>
                </a:moveTo>
                <a:lnTo>
                  <a:pt x="10777728" y="4346448"/>
                </a:lnTo>
                <a:lnTo>
                  <a:pt x="10777728" y="0"/>
                </a:lnTo>
                <a:lnTo>
                  <a:pt x="0" y="0"/>
                </a:lnTo>
                <a:lnTo>
                  <a:pt x="0" y="4346448"/>
                </a:lnTo>
                <a:close/>
              </a:path>
            </a:pathLst>
          </a:custGeom>
          <a:ln w="25908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2782" y="3922014"/>
            <a:ext cx="2353310" cy="577850"/>
          </a:xfrm>
          <a:custGeom>
            <a:avLst/>
            <a:gdLst/>
            <a:ahLst/>
            <a:cxnLst/>
            <a:rect l="l" t="t" r="r" b="b"/>
            <a:pathLst>
              <a:path w="2353310" h="577850">
                <a:moveTo>
                  <a:pt x="0" y="577595"/>
                </a:moveTo>
                <a:lnTo>
                  <a:pt x="2353056" y="577595"/>
                </a:lnTo>
                <a:lnTo>
                  <a:pt x="2353056" y="0"/>
                </a:lnTo>
                <a:lnTo>
                  <a:pt x="0" y="0"/>
                </a:lnTo>
                <a:lnTo>
                  <a:pt x="0" y="577595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2603" y="4089527"/>
            <a:ext cx="2285111" cy="243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1258" y="1561338"/>
            <a:ext cx="2354580" cy="579120"/>
          </a:xfrm>
          <a:custGeom>
            <a:avLst/>
            <a:gdLst/>
            <a:ahLst/>
            <a:cxnLst/>
            <a:rect l="l" t="t" r="r" b="b"/>
            <a:pathLst>
              <a:path w="2354579" h="579119">
                <a:moveTo>
                  <a:pt x="0" y="579120"/>
                </a:moveTo>
                <a:lnTo>
                  <a:pt x="2354579" y="579120"/>
                </a:lnTo>
                <a:lnTo>
                  <a:pt x="2354579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84477" y="1728851"/>
            <a:ext cx="1763649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21258" y="2350770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8402" y="2395423"/>
            <a:ext cx="1282192" cy="2441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76144" y="2395423"/>
            <a:ext cx="164592" cy="2441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99361" y="2639822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21258" y="3137154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79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7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21053" y="3181857"/>
            <a:ext cx="1516887" cy="2438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91967" y="3181857"/>
            <a:ext cx="164592" cy="2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99361" y="3425697"/>
            <a:ext cx="1329563" cy="2438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493757" y="1561338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89592" y="1727961"/>
            <a:ext cx="1556893" cy="2438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493757" y="2352294"/>
            <a:ext cx="1828800" cy="576580"/>
          </a:xfrm>
          <a:custGeom>
            <a:avLst/>
            <a:gdLst/>
            <a:ahLst/>
            <a:cxnLst/>
            <a:rect l="l" t="t" r="r" b="b"/>
            <a:pathLst>
              <a:path w="1828800" h="576580">
                <a:moveTo>
                  <a:pt x="0" y="576072"/>
                </a:moveTo>
                <a:lnTo>
                  <a:pt x="1828800" y="576072"/>
                </a:lnTo>
                <a:lnTo>
                  <a:pt x="1828800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713976" y="2518917"/>
            <a:ext cx="1514602" cy="2438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05950" y="3137154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505950" y="3137154"/>
            <a:ext cx="1816735" cy="576580"/>
          </a:xfrm>
          <a:custGeom>
            <a:avLst/>
            <a:gdLst/>
            <a:ahLst/>
            <a:cxnLst/>
            <a:rect l="l" t="t" r="r" b="b"/>
            <a:pathLst>
              <a:path w="1816734" h="576579">
                <a:moveTo>
                  <a:pt x="0" y="576072"/>
                </a:moveTo>
                <a:lnTo>
                  <a:pt x="1816607" y="576072"/>
                </a:lnTo>
                <a:lnTo>
                  <a:pt x="1816607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7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23425" y="3302203"/>
            <a:ext cx="1703958" cy="244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3166" y="1561338"/>
            <a:ext cx="2085339" cy="579120"/>
          </a:xfrm>
          <a:custGeom>
            <a:avLst/>
            <a:gdLst/>
            <a:ahLst/>
            <a:cxnLst/>
            <a:rect l="l" t="t" r="r" b="b"/>
            <a:pathLst>
              <a:path w="2085340" h="579119">
                <a:moveTo>
                  <a:pt x="0" y="579120"/>
                </a:moveTo>
                <a:lnTo>
                  <a:pt x="2084831" y="579120"/>
                </a:lnTo>
                <a:lnTo>
                  <a:pt x="2084831" y="0"/>
                </a:lnTo>
                <a:lnTo>
                  <a:pt x="0" y="0"/>
                </a:lnTo>
                <a:lnTo>
                  <a:pt x="0" y="579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02678" y="1606930"/>
            <a:ext cx="1882394" cy="2438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859521" y="1850770"/>
            <a:ext cx="563879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3166" y="2352294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40" h="576580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43166" y="2352294"/>
            <a:ext cx="2085339" cy="576580"/>
          </a:xfrm>
          <a:custGeom>
            <a:avLst/>
            <a:gdLst/>
            <a:ahLst/>
            <a:cxnLst/>
            <a:rect l="l" t="t" r="r" b="b"/>
            <a:pathLst>
              <a:path w="2085340" h="576580">
                <a:moveTo>
                  <a:pt x="0" y="576072"/>
                </a:moveTo>
                <a:lnTo>
                  <a:pt x="2084831" y="576072"/>
                </a:lnTo>
                <a:lnTo>
                  <a:pt x="2084831" y="0"/>
                </a:lnTo>
                <a:lnTo>
                  <a:pt x="0" y="0"/>
                </a:lnTo>
                <a:lnTo>
                  <a:pt x="0" y="576072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0402" y="2518917"/>
            <a:ext cx="1734820" cy="24383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14372" y="5227320"/>
            <a:ext cx="3348354" cy="524510"/>
          </a:xfrm>
          <a:custGeom>
            <a:avLst/>
            <a:gdLst/>
            <a:ahLst/>
            <a:cxnLst/>
            <a:rect l="l" t="t" r="r" b="b"/>
            <a:pathLst>
              <a:path w="3348354" h="524510">
                <a:moveTo>
                  <a:pt x="0" y="524255"/>
                </a:moveTo>
                <a:lnTo>
                  <a:pt x="3348228" y="524255"/>
                </a:lnTo>
                <a:lnTo>
                  <a:pt x="3348228" y="0"/>
                </a:lnTo>
                <a:lnTo>
                  <a:pt x="0" y="0"/>
                </a:lnTo>
                <a:lnTo>
                  <a:pt x="0" y="5242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447798" y="5274868"/>
            <a:ext cx="3042285" cy="42702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595122" y="0"/>
                </a:moveTo>
                <a:lnTo>
                  <a:pt x="546312" y="1970"/>
                </a:lnTo>
                <a:lnTo>
                  <a:pt x="498590" y="7778"/>
                </a:lnTo>
                <a:lnTo>
                  <a:pt x="452107" y="17271"/>
                </a:lnTo>
                <a:lnTo>
                  <a:pt x="407017" y="30297"/>
                </a:lnTo>
                <a:lnTo>
                  <a:pt x="363473" y="46702"/>
                </a:lnTo>
                <a:lnTo>
                  <a:pt x="321629" y="66334"/>
                </a:lnTo>
                <a:lnTo>
                  <a:pt x="281637" y="89039"/>
                </a:lnTo>
                <a:lnTo>
                  <a:pt x="243651" y="114665"/>
                </a:lnTo>
                <a:lnTo>
                  <a:pt x="207823" y="143060"/>
                </a:lnTo>
                <a:lnTo>
                  <a:pt x="174307" y="174069"/>
                </a:lnTo>
                <a:lnTo>
                  <a:pt x="143256" y="207540"/>
                </a:lnTo>
                <a:lnTo>
                  <a:pt x="114824" y="243321"/>
                </a:lnTo>
                <a:lnTo>
                  <a:pt x="89163" y="281259"/>
                </a:lnTo>
                <a:lnTo>
                  <a:pt x="66426" y="321200"/>
                </a:lnTo>
                <a:lnTo>
                  <a:pt x="46767" y="362991"/>
                </a:lnTo>
                <a:lnTo>
                  <a:pt x="30339" y="406481"/>
                </a:lnTo>
                <a:lnTo>
                  <a:pt x="17295" y="451515"/>
                </a:lnTo>
                <a:lnTo>
                  <a:pt x="7789" y="497942"/>
                </a:lnTo>
                <a:lnTo>
                  <a:pt x="1972" y="545607"/>
                </a:lnTo>
                <a:lnTo>
                  <a:pt x="0" y="594360"/>
                </a:lnTo>
                <a:lnTo>
                  <a:pt x="1972" y="643106"/>
                </a:lnTo>
                <a:lnTo>
                  <a:pt x="7789" y="690768"/>
                </a:lnTo>
                <a:lnTo>
                  <a:pt x="17295" y="737191"/>
                </a:lnTo>
                <a:lnTo>
                  <a:pt x="30339" y="782224"/>
                </a:lnTo>
                <a:lnTo>
                  <a:pt x="46767" y="825712"/>
                </a:lnTo>
                <a:lnTo>
                  <a:pt x="66426" y="867503"/>
                </a:lnTo>
                <a:lnTo>
                  <a:pt x="89163" y="907443"/>
                </a:lnTo>
                <a:lnTo>
                  <a:pt x="114824" y="945381"/>
                </a:lnTo>
                <a:lnTo>
                  <a:pt x="143256" y="981163"/>
                </a:lnTo>
                <a:lnTo>
                  <a:pt x="174307" y="1014636"/>
                </a:lnTo>
                <a:lnTo>
                  <a:pt x="207823" y="1045647"/>
                </a:lnTo>
                <a:lnTo>
                  <a:pt x="243651" y="1074043"/>
                </a:lnTo>
                <a:lnTo>
                  <a:pt x="281637" y="1099671"/>
                </a:lnTo>
                <a:lnTo>
                  <a:pt x="321629" y="1122378"/>
                </a:lnTo>
                <a:lnTo>
                  <a:pt x="363474" y="1142012"/>
                </a:lnTo>
                <a:lnTo>
                  <a:pt x="407017" y="1158419"/>
                </a:lnTo>
                <a:lnTo>
                  <a:pt x="452107" y="1171446"/>
                </a:lnTo>
                <a:lnTo>
                  <a:pt x="498590" y="1180940"/>
                </a:lnTo>
                <a:lnTo>
                  <a:pt x="546312" y="1186749"/>
                </a:lnTo>
                <a:lnTo>
                  <a:pt x="595122" y="1188720"/>
                </a:lnTo>
                <a:lnTo>
                  <a:pt x="643931" y="1186749"/>
                </a:lnTo>
                <a:lnTo>
                  <a:pt x="691653" y="1180940"/>
                </a:lnTo>
                <a:lnTo>
                  <a:pt x="738136" y="1171446"/>
                </a:lnTo>
                <a:lnTo>
                  <a:pt x="783226" y="1158419"/>
                </a:lnTo>
                <a:lnTo>
                  <a:pt x="826770" y="1142012"/>
                </a:lnTo>
                <a:lnTo>
                  <a:pt x="868614" y="1122378"/>
                </a:lnTo>
                <a:lnTo>
                  <a:pt x="908606" y="1099671"/>
                </a:lnTo>
                <a:lnTo>
                  <a:pt x="946592" y="1074043"/>
                </a:lnTo>
                <a:lnTo>
                  <a:pt x="982420" y="1045647"/>
                </a:lnTo>
                <a:lnTo>
                  <a:pt x="1015936" y="1014636"/>
                </a:lnTo>
                <a:lnTo>
                  <a:pt x="1046987" y="981163"/>
                </a:lnTo>
                <a:lnTo>
                  <a:pt x="1075419" y="945381"/>
                </a:lnTo>
                <a:lnTo>
                  <a:pt x="1101080" y="907443"/>
                </a:lnTo>
                <a:lnTo>
                  <a:pt x="1123817" y="867503"/>
                </a:lnTo>
                <a:lnTo>
                  <a:pt x="1143476" y="825712"/>
                </a:lnTo>
                <a:lnTo>
                  <a:pt x="1159904" y="782224"/>
                </a:lnTo>
                <a:lnTo>
                  <a:pt x="1172948" y="737191"/>
                </a:lnTo>
                <a:lnTo>
                  <a:pt x="1182454" y="690768"/>
                </a:lnTo>
                <a:lnTo>
                  <a:pt x="1188271" y="643106"/>
                </a:lnTo>
                <a:lnTo>
                  <a:pt x="1190243" y="594360"/>
                </a:lnTo>
                <a:lnTo>
                  <a:pt x="1188271" y="545607"/>
                </a:lnTo>
                <a:lnTo>
                  <a:pt x="1182454" y="497942"/>
                </a:lnTo>
                <a:lnTo>
                  <a:pt x="1172948" y="451515"/>
                </a:lnTo>
                <a:lnTo>
                  <a:pt x="1159904" y="406481"/>
                </a:lnTo>
                <a:lnTo>
                  <a:pt x="1143476" y="362991"/>
                </a:lnTo>
                <a:lnTo>
                  <a:pt x="1123817" y="321200"/>
                </a:lnTo>
                <a:lnTo>
                  <a:pt x="1101080" y="281259"/>
                </a:lnTo>
                <a:lnTo>
                  <a:pt x="1075419" y="243321"/>
                </a:lnTo>
                <a:lnTo>
                  <a:pt x="1046987" y="207540"/>
                </a:lnTo>
                <a:lnTo>
                  <a:pt x="1015936" y="174069"/>
                </a:lnTo>
                <a:lnTo>
                  <a:pt x="982420" y="143060"/>
                </a:lnTo>
                <a:lnTo>
                  <a:pt x="946592" y="114665"/>
                </a:lnTo>
                <a:lnTo>
                  <a:pt x="908606" y="89039"/>
                </a:lnTo>
                <a:lnTo>
                  <a:pt x="868614" y="66334"/>
                </a:lnTo>
                <a:lnTo>
                  <a:pt x="826769" y="46702"/>
                </a:lnTo>
                <a:lnTo>
                  <a:pt x="783226" y="30297"/>
                </a:lnTo>
                <a:lnTo>
                  <a:pt x="738136" y="17271"/>
                </a:lnTo>
                <a:lnTo>
                  <a:pt x="691653" y="7778"/>
                </a:lnTo>
                <a:lnTo>
                  <a:pt x="643931" y="1970"/>
                </a:lnTo>
                <a:lnTo>
                  <a:pt x="59512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24889" y="4929378"/>
            <a:ext cx="1190625" cy="1188720"/>
          </a:xfrm>
          <a:custGeom>
            <a:avLst/>
            <a:gdLst/>
            <a:ahLst/>
            <a:cxnLst/>
            <a:rect l="l" t="t" r="r" b="b"/>
            <a:pathLst>
              <a:path w="1190625" h="1188720">
                <a:moveTo>
                  <a:pt x="0" y="594360"/>
                </a:moveTo>
                <a:lnTo>
                  <a:pt x="1972" y="545607"/>
                </a:lnTo>
                <a:lnTo>
                  <a:pt x="7789" y="497942"/>
                </a:lnTo>
                <a:lnTo>
                  <a:pt x="17295" y="451515"/>
                </a:lnTo>
                <a:lnTo>
                  <a:pt x="30339" y="406481"/>
                </a:lnTo>
                <a:lnTo>
                  <a:pt x="46767" y="362991"/>
                </a:lnTo>
                <a:lnTo>
                  <a:pt x="66426" y="321200"/>
                </a:lnTo>
                <a:lnTo>
                  <a:pt x="89163" y="281259"/>
                </a:lnTo>
                <a:lnTo>
                  <a:pt x="114824" y="243321"/>
                </a:lnTo>
                <a:lnTo>
                  <a:pt x="143256" y="207540"/>
                </a:lnTo>
                <a:lnTo>
                  <a:pt x="174307" y="174069"/>
                </a:lnTo>
                <a:lnTo>
                  <a:pt x="207823" y="143060"/>
                </a:lnTo>
                <a:lnTo>
                  <a:pt x="243651" y="114665"/>
                </a:lnTo>
                <a:lnTo>
                  <a:pt x="281637" y="89039"/>
                </a:lnTo>
                <a:lnTo>
                  <a:pt x="321629" y="66334"/>
                </a:lnTo>
                <a:lnTo>
                  <a:pt x="363473" y="46702"/>
                </a:lnTo>
                <a:lnTo>
                  <a:pt x="407017" y="30297"/>
                </a:lnTo>
                <a:lnTo>
                  <a:pt x="452107" y="17271"/>
                </a:lnTo>
                <a:lnTo>
                  <a:pt x="498590" y="7778"/>
                </a:lnTo>
                <a:lnTo>
                  <a:pt x="546312" y="1970"/>
                </a:lnTo>
                <a:lnTo>
                  <a:pt x="595122" y="0"/>
                </a:lnTo>
                <a:lnTo>
                  <a:pt x="643931" y="1970"/>
                </a:lnTo>
                <a:lnTo>
                  <a:pt x="691653" y="7778"/>
                </a:lnTo>
                <a:lnTo>
                  <a:pt x="738136" y="17271"/>
                </a:lnTo>
                <a:lnTo>
                  <a:pt x="783226" y="30297"/>
                </a:lnTo>
                <a:lnTo>
                  <a:pt x="826769" y="46702"/>
                </a:lnTo>
                <a:lnTo>
                  <a:pt x="868614" y="66334"/>
                </a:lnTo>
                <a:lnTo>
                  <a:pt x="908606" y="89039"/>
                </a:lnTo>
                <a:lnTo>
                  <a:pt x="946592" y="114665"/>
                </a:lnTo>
                <a:lnTo>
                  <a:pt x="982420" y="143060"/>
                </a:lnTo>
                <a:lnTo>
                  <a:pt x="1015936" y="174069"/>
                </a:lnTo>
                <a:lnTo>
                  <a:pt x="1046987" y="207540"/>
                </a:lnTo>
                <a:lnTo>
                  <a:pt x="1075419" y="243321"/>
                </a:lnTo>
                <a:lnTo>
                  <a:pt x="1101080" y="281259"/>
                </a:lnTo>
                <a:lnTo>
                  <a:pt x="1123817" y="321200"/>
                </a:lnTo>
                <a:lnTo>
                  <a:pt x="1143476" y="362991"/>
                </a:lnTo>
                <a:lnTo>
                  <a:pt x="1159904" y="406481"/>
                </a:lnTo>
                <a:lnTo>
                  <a:pt x="1172948" y="451515"/>
                </a:lnTo>
                <a:lnTo>
                  <a:pt x="1182454" y="497942"/>
                </a:lnTo>
                <a:lnTo>
                  <a:pt x="1188271" y="545607"/>
                </a:lnTo>
                <a:lnTo>
                  <a:pt x="1190243" y="594360"/>
                </a:lnTo>
                <a:lnTo>
                  <a:pt x="1188271" y="643106"/>
                </a:lnTo>
                <a:lnTo>
                  <a:pt x="1182454" y="690768"/>
                </a:lnTo>
                <a:lnTo>
                  <a:pt x="1172948" y="737191"/>
                </a:lnTo>
                <a:lnTo>
                  <a:pt x="1159904" y="782224"/>
                </a:lnTo>
                <a:lnTo>
                  <a:pt x="1143476" y="825712"/>
                </a:lnTo>
                <a:lnTo>
                  <a:pt x="1123817" y="867503"/>
                </a:lnTo>
                <a:lnTo>
                  <a:pt x="1101080" y="907443"/>
                </a:lnTo>
                <a:lnTo>
                  <a:pt x="1075419" y="945381"/>
                </a:lnTo>
                <a:lnTo>
                  <a:pt x="1046987" y="981163"/>
                </a:lnTo>
                <a:lnTo>
                  <a:pt x="1015936" y="1014636"/>
                </a:lnTo>
                <a:lnTo>
                  <a:pt x="982420" y="1045647"/>
                </a:lnTo>
                <a:lnTo>
                  <a:pt x="946592" y="1074043"/>
                </a:lnTo>
                <a:lnTo>
                  <a:pt x="908606" y="1099671"/>
                </a:lnTo>
                <a:lnTo>
                  <a:pt x="868614" y="1122378"/>
                </a:lnTo>
                <a:lnTo>
                  <a:pt x="826770" y="1142012"/>
                </a:lnTo>
                <a:lnTo>
                  <a:pt x="783226" y="1158419"/>
                </a:lnTo>
                <a:lnTo>
                  <a:pt x="738136" y="1171446"/>
                </a:lnTo>
                <a:lnTo>
                  <a:pt x="691653" y="1180940"/>
                </a:lnTo>
                <a:lnTo>
                  <a:pt x="643931" y="1186749"/>
                </a:lnTo>
                <a:lnTo>
                  <a:pt x="595122" y="1188720"/>
                </a:lnTo>
                <a:lnTo>
                  <a:pt x="546312" y="1186749"/>
                </a:lnTo>
                <a:lnTo>
                  <a:pt x="498590" y="1180940"/>
                </a:lnTo>
                <a:lnTo>
                  <a:pt x="452107" y="1171446"/>
                </a:lnTo>
                <a:lnTo>
                  <a:pt x="407017" y="1158419"/>
                </a:lnTo>
                <a:lnTo>
                  <a:pt x="363474" y="1142012"/>
                </a:lnTo>
                <a:lnTo>
                  <a:pt x="321629" y="1122378"/>
                </a:lnTo>
                <a:lnTo>
                  <a:pt x="281637" y="1099671"/>
                </a:lnTo>
                <a:lnTo>
                  <a:pt x="243651" y="1074043"/>
                </a:lnTo>
                <a:lnTo>
                  <a:pt x="207823" y="1045647"/>
                </a:lnTo>
                <a:lnTo>
                  <a:pt x="174307" y="1014636"/>
                </a:lnTo>
                <a:lnTo>
                  <a:pt x="143256" y="981163"/>
                </a:lnTo>
                <a:lnTo>
                  <a:pt x="114824" y="945381"/>
                </a:lnTo>
                <a:lnTo>
                  <a:pt x="89163" y="907443"/>
                </a:lnTo>
                <a:lnTo>
                  <a:pt x="66426" y="867503"/>
                </a:lnTo>
                <a:lnTo>
                  <a:pt x="46767" y="825712"/>
                </a:lnTo>
                <a:lnTo>
                  <a:pt x="30339" y="782224"/>
                </a:lnTo>
                <a:lnTo>
                  <a:pt x="17295" y="737191"/>
                </a:lnTo>
                <a:lnTo>
                  <a:pt x="7789" y="690768"/>
                </a:lnTo>
                <a:lnTo>
                  <a:pt x="1972" y="643106"/>
                </a:lnTo>
                <a:lnTo>
                  <a:pt x="0" y="594360"/>
                </a:lnTo>
                <a:close/>
              </a:path>
            </a:pathLst>
          </a:custGeom>
          <a:ln w="38100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41475" y="5140452"/>
            <a:ext cx="957072" cy="82753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71424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66188" y="549859"/>
            <a:ext cx="7817992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6209" y="4589526"/>
            <a:ext cx="1797050" cy="960119"/>
          </a:xfrm>
          <a:custGeom>
            <a:avLst/>
            <a:gdLst/>
            <a:ahLst/>
            <a:cxnLst/>
            <a:rect l="l" t="t" r="r" b="b"/>
            <a:pathLst>
              <a:path w="1797050" h="960120">
                <a:moveTo>
                  <a:pt x="0" y="960120"/>
                </a:moveTo>
                <a:lnTo>
                  <a:pt x="1796795" y="960120"/>
                </a:lnTo>
                <a:lnTo>
                  <a:pt x="1796795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6209" y="4589526"/>
            <a:ext cx="1797050" cy="960119"/>
          </a:xfrm>
          <a:custGeom>
            <a:avLst/>
            <a:gdLst/>
            <a:ahLst/>
            <a:cxnLst/>
            <a:rect l="l" t="t" r="r" b="b"/>
            <a:pathLst>
              <a:path w="1797050" h="960120">
                <a:moveTo>
                  <a:pt x="0" y="960120"/>
                </a:moveTo>
                <a:lnTo>
                  <a:pt x="1796795" y="960120"/>
                </a:lnTo>
                <a:lnTo>
                  <a:pt x="1796795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3905" y="4765802"/>
            <a:ext cx="1609344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49138" y="4765802"/>
            <a:ext cx="207263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10482" y="5070602"/>
            <a:ext cx="167297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56553" y="4589526"/>
            <a:ext cx="1826260" cy="960119"/>
          </a:xfrm>
          <a:custGeom>
            <a:avLst/>
            <a:gdLst/>
            <a:ahLst/>
            <a:cxnLst/>
            <a:rect l="l" t="t" r="r" b="b"/>
            <a:pathLst>
              <a:path w="1826259" h="960120">
                <a:moveTo>
                  <a:pt x="0" y="960120"/>
                </a:moveTo>
                <a:lnTo>
                  <a:pt x="1825752" y="960120"/>
                </a:lnTo>
                <a:lnTo>
                  <a:pt x="1825752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56553" y="4589526"/>
            <a:ext cx="1826260" cy="960119"/>
          </a:xfrm>
          <a:custGeom>
            <a:avLst/>
            <a:gdLst/>
            <a:ahLst/>
            <a:cxnLst/>
            <a:rect l="l" t="t" r="r" b="b"/>
            <a:pathLst>
              <a:path w="1826259" h="960120">
                <a:moveTo>
                  <a:pt x="0" y="960120"/>
                </a:moveTo>
                <a:lnTo>
                  <a:pt x="1825752" y="960120"/>
                </a:lnTo>
                <a:lnTo>
                  <a:pt x="1825752" y="0"/>
                </a:lnTo>
                <a:lnTo>
                  <a:pt x="0" y="0"/>
                </a:lnTo>
                <a:lnTo>
                  <a:pt x="0" y="960120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7136" y="4765802"/>
            <a:ext cx="649985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77202" y="4765802"/>
            <a:ext cx="207264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16701" y="5070602"/>
            <a:ext cx="1673352" cy="304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88258" y="3100451"/>
            <a:ext cx="1292860" cy="114300"/>
          </a:xfrm>
          <a:custGeom>
            <a:avLst/>
            <a:gdLst/>
            <a:ahLst/>
            <a:cxnLst/>
            <a:rect l="l" t="t" r="r" b="b"/>
            <a:pathLst>
              <a:path w="1292860" h="114300">
                <a:moveTo>
                  <a:pt x="0" y="35940"/>
                </a:moveTo>
                <a:lnTo>
                  <a:pt x="0" y="74040"/>
                </a:lnTo>
                <a:lnTo>
                  <a:pt x="38100" y="74168"/>
                </a:lnTo>
                <a:lnTo>
                  <a:pt x="38100" y="36068"/>
                </a:lnTo>
                <a:lnTo>
                  <a:pt x="0" y="35940"/>
                </a:lnTo>
                <a:close/>
              </a:path>
              <a:path w="1292860" h="114300">
                <a:moveTo>
                  <a:pt x="76200" y="36068"/>
                </a:moveTo>
                <a:lnTo>
                  <a:pt x="76200" y="74168"/>
                </a:lnTo>
                <a:lnTo>
                  <a:pt x="114300" y="74295"/>
                </a:lnTo>
                <a:lnTo>
                  <a:pt x="114300" y="36195"/>
                </a:lnTo>
                <a:lnTo>
                  <a:pt x="76200" y="36068"/>
                </a:lnTo>
                <a:close/>
              </a:path>
              <a:path w="1292860" h="114300">
                <a:moveTo>
                  <a:pt x="152400" y="36195"/>
                </a:moveTo>
                <a:lnTo>
                  <a:pt x="152400" y="74295"/>
                </a:lnTo>
                <a:lnTo>
                  <a:pt x="190500" y="74422"/>
                </a:lnTo>
                <a:lnTo>
                  <a:pt x="190500" y="36322"/>
                </a:lnTo>
                <a:lnTo>
                  <a:pt x="152400" y="36195"/>
                </a:lnTo>
                <a:close/>
              </a:path>
              <a:path w="1292860" h="114300">
                <a:moveTo>
                  <a:pt x="228600" y="36322"/>
                </a:moveTo>
                <a:lnTo>
                  <a:pt x="228600" y="74422"/>
                </a:lnTo>
                <a:lnTo>
                  <a:pt x="266700" y="74549"/>
                </a:lnTo>
                <a:lnTo>
                  <a:pt x="266700" y="36449"/>
                </a:lnTo>
                <a:lnTo>
                  <a:pt x="228600" y="36322"/>
                </a:lnTo>
                <a:close/>
              </a:path>
              <a:path w="1292860" h="114300">
                <a:moveTo>
                  <a:pt x="304800" y="36449"/>
                </a:moveTo>
                <a:lnTo>
                  <a:pt x="304800" y="74549"/>
                </a:lnTo>
                <a:lnTo>
                  <a:pt x="342900" y="74675"/>
                </a:lnTo>
                <a:lnTo>
                  <a:pt x="342900" y="36575"/>
                </a:lnTo>
                <a:lnTo>
                  <a:pt x="304800" y="36449"/>
                </a:lnTo>
                <a:close/>
              </a:path>
              <a:path w="1292860" h="114300">
                <a:moveTo>
                  <a:pt x="381000" y="36575"/>
                </a:moveTo>
                <a:lnTo>
                  <a:pt x="381000" y="74675"/>
                </a:lnTo>
                <a:lnTo>
                  <a:pt x="419100" y="74802"/>
                </a:lnTo>
                <a:lnTo>
                  <a:pt x="419100" y="36702"/>
                </a:lnTo>
                <a:lnTo>
                  <a:pt x="381000" y="36575"/>
                </a:lnTo>
                <a:close/>
              </a:path>
              <a:path w="1292860" h="114300">
                <a:moveTo>
                  <a:pt x="495300" y="36829"/>
                </a:moveTo>
                <a:lnTo>
                  <a:pt x="457200" y="36829"/>
                </a:lnTo>
                <a:lnTo>
                  <a:pt x="457200" y="74929"/>
                </a:lnTo>
                <a:lnTo>
                  <a:pt x="495300" y="74929"/>
                </a:lnTo>
                <a:lnTo>
                  <a:pt x="495300" y="36829"/>
                </a:lnTo>
                <a:close/>
              </a:path>
              <a:path w="1292860" h="114300">
                <a:moveTo>
                  <a:pt x="571500" y="36957"/>
                </a:moveTo>
                <a:lnTo>
                  <a:pt x="533400" y="36957"/>
                </a:lnTo>
                <a:lnTo>
                  <a:pt x="533400" y="75057"/>
                </a:lnTo>
                <a:lnTo>
                  <a:pt x="571500" y="75057"/>
                </a:lnTo>
                <a:lnTo>
                  <a:pt x="571500" y="36957"/>
                </a:lnTo>
                <a:close/>
              </a:path>
              <a:path w="1292860" h="114300">
                <a:moveTo>
                  <a:pt x="647700" y="37084"/>
                </a:moveTo>
                <a:lnTo>
                  <a:pt x="609600" y="37084"/>
                </a:lnTo>
                <a:lnTo>
                  <a:pt x="609600" y="75184"/>
                </a:lnTo>
                <a:lnTo>
                  <a:pt x="647700" y="75184"/>
                </a:lnTo>
                <a:lnTo>
                  <a:pt x="647700" y="37084"/>
                </a:lnTo>
                <a:close/>
              </a:path>
              <a:path w="1292860" h="114300">
                <a:moveTo>
                  <a:pt x="723900" y="37211"/>
                </a:moveTo>
                <a:lnTo>
                  <a:pt x="685800" y="37211"/>
                </a:lnTo>
                <a:lnTo>
                  <a:pt x="685800" y="75311"/>
                </a:lnTo>
                <a:lnTo>
                  <a:pt x="723900" y="75311"/>
                </a:lnTo>
                <a:lnTo>
                  <a:pt x="723900" y="37211"/>
                </a:lnTo>
                <a:close/>
              </a:path>
              <a:path w="1292860" h="114300">
                <a:moveTo>
                  <a:pt x="800100" y="37337"/>
                </a:moveTo>
                <a:lnTo>
                  <a:pt x="762000" y="37337"/>
                </a:lnTo>
                <a:lnTo>
                  <a:pt x="762000" y="75437"/>
                </a:lnTo>
                <a:lnTo>
                  <a:pt x="800100" y="75437"/>
                </a:lnTo>
                <a:lnTo>
                  <a:pt x="800100" y="37337"/>
                </a:lnTo>
                <a:close/>
              </a:path>
              <a:path w="1292860" h="114300">
                <a:moveTo>
                  <a:pt x="838200" y="37464"/>
                </a:moveTo>
                <a:lnTo>
                  <a:pt x="838200" y="75564"/>
                </a:lnTo>
                <a:lnTo>
                  <a:pt x="876300" y="75691"/>
                </a:lnTo>
                <a:lnTo>
                  <a:pt x="876300" y="37591"/>
                </a:lnTo>
                <a:lnTo>
                  <a:pt x="838200" y="37464"/>
                </a:lnTo>
                <a:close/>
              </a:path>
              <a:path w="1292860" h="114300">
                <a:moveTo>
                  <a:pt x="914400" y="37591"/>
                </a:moveTo>
                <a:lnTo>
                  <a:pt x="914400" y="75691"/>
                </a:lnTo>
                <a:lnTo>
                  <a:pt x="952500" y="75819"/>
                </a:lnTo>
                <a:lnTo>
                  <a:pt x="952500" y="37719"/>
                </a:lnTo>
                <a:lnTo>
                  <a:pt x="914400" y="37591"/>
                </a:lnTo>
                <a:close/>
              </a:path>
              <a:path w="1292860" h="114300">
                <a:moveTo>
                  <a:pt x="990600" y="37719"/>
                </a:moveTo>
                <a:lnTo>
                  <a:pt x="990600" y="75819"/>
                </a:lnTo>
                <a:lnTo>
                  <a:pt x="1028700" y="75946"/>
                </a:lnTo>
                <a:lnTo>
                  <a:pt x="1028700" y="37846"/>
                </a:lnTo>
                <a:lnTo>
                  <a:pt x="990600" y="37719"/>
                </a:lnTo>
                <a:close/>
              </a:path>
              <a:path w="1292860" h="114300">
                <a:moveTo>
                  <a:pt x="1066800" y="37846"/>
                </a:moveTo>
                <a:lnTo>
                  <a:pt x="1066800" y="75946"/>
                </a:lnTo>
                <a:lnTo>
                  <a:pt x="1104900" y="76073"/>
                </a:lnTo>
                <a:lnTo>
                  <a:pt x="1104900" y="37973"/>
                </a:lnTo>
                <a:lnTo>
                  <a:pt x="1066800" y="37846"/>
                </a:lnTo>
                <a:close/>
              </a:path>
              <a:path w="1292860" h="114300">
                <a:moveTo>
                  <a:pt x="1178475" y="76191"/>
                </a:moveTo>
                <a:lnTo>
                  <a:pt x="1178432" y="114300"/>
                </a:lnTo>
                <a:lnTo>
                  <a:pt x="1254802" y="76200"/>
                </a:lnTo>
                <a:lnTo>
                  <a:pt x="1178475" y="76191"/>
                </a:lnTo>
                <a:close/>
              </a:path>
              <a:path w="1292860" h="114300">
                <a:moveTo>
                  <a:pt x="1178517" y="38091"/>
                </a:moveTo>
                <a:lnTo>
                  <a:pt x="1178475" y="76191"/>
                </a:lnTo>
                <a:lnTo>
                  <a:pt x="1181100" y="76200"/>
                </a:lnTo>
                <a:lnTo>
                  <a:pt x="1181100" y="38100"/>
                </a:lnTo>
                <a:lnTo>
                  <a:pt x="1178517" y="38091"/>
                </a:lnTo>
                <a:close/>
              </a:path>
              <a:path w="1292860" h="114300">
                <a:moveTo>
                  <a:pt x="1178559" y="0"/>
                </a:moveTo>
                <a:lnTo>
                  <a:pt x="1178517" y="38091"/>
                </a:lnTo>
                <a:lnTo>
                  <a:pt x="1181100" y="38100"/>
                </a:lnTo>
                <a:lnTo>
                  <a:pt x="1181100" y="76200"/>
                </a:lnTo>
                <a:lnTo>
                  <a:pt x="1254820" y="76191"/>
                </a:lnTo>
                <a:lnTo>
                  <a:pt x="1292732" y="57276"/>
                </a:lnTo>
                <a:lnTo>
                  <a:pt x="1178559" y="0"/>
                </a:lnTo>
                <a:close/>
              </a:path>
              <a:path w="1292860" h="114300">
                <a:moveTo>
                  <a:pt x="1143000" y="37973"/>
                </a:moveTo>
                <a:lnTo>
                  <a:pt x="1143000" y="76073"/>
                </a:lnTo>
                <a:lnTo>
                  <a:pt x="1178475" y="76191"/>
                </a:lnTo>
                <a:lnTo>
                  <a:pt x="1178517" y="38091"/>
                </a:lnTo>
                <a:lnTo>
                  <a:pt x="1143000" y="37973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70141" y="1664207"/>
            <a:ext cx="1253490" cy="114300"/>
          </a:xfrm>
          <a:custGeom>
            <a:avLst/>
            <a:gdLst/>
            <a:ahLst/>
            <a:cxnLst/>
            <a:rect l="l" t="t" r="r" b="b"/>
            <a:pathLst>
              <a:path w="1253490" h="114300">
                <a:moveTo>
                  <a:pt x="38100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38100" y="76200"/>
                </a:lnTo>
                <a:lnTo>
                  <a:pt x="38100" y="38100"/>
                </a:lnTo>
                <a:close/>
              </a:path>
              <a:path w="1253490" h="114300">
                <a:moveTo>
                  <a:pt x="114300" y="38100"/>
                </a:moveTo>
                <a:lnTo>
                  <a:pt x="76200" y="38100"/>
                </a:lnTo>
                <a:lnTo>
                  <a:pt x="76200" y="76200"/>
                </a:lnTo>
                <a:lnTo>
                  <a:pt x="114300" y="76200"/>
                </a:lnTo>
                <a:lnTo>
                  <a:pt x="114300" y="38100"/>
                </a:lnTo>
                <a:close/>
              </a:path>
              <a:path w="1253490" h="114300">
                <a:moveTo>
                  <a:pt x="190500" y="38100"/>
                </a:moveTo>
                <a:lnTo>
                  <a:pt x="152400" y="38100"/>
                </a:lnTo>
                <a:lnTo>
                  <a:pt x="152400" y="76200"/>
                </a:lnTo>
                <a:lnTo>
                  <a:pt x="190500" y="76200"/>
                </a:lnTo>
                <a:lnTo>
                  <a:pt x="190500" y="38100"/>
                </a:lnTo>
                <a:close/>
              </a:path>
              <a:path w="1253490" h="114300">
                <a:moveTo>
                  <a:pt x="266700" y="38100"/>
                </a:moveTo>
                <a:lnTo>
                  <a:pt x="228600" y="38100"/>
                </a:lnTo>
                <a:lnTo>
                  <a:pt x="228600" y="76200"/>
                </a:lnTo>
                <a:lnTo>
                  <a:pt x="266700" y="76200"/>
                </a:lnTo>
                <a:lnTo>
                  <a:pt x="266700" y="38100"/>
                </a:lnTo>
                <a:close/>
              </a:path>
              <a:path w="1253490" h="114300">
                <a:moveTo>
                  <a:pt x="342900" y="38100"/>
                </a:moveTo>
                <a:lnTo>
                  <a:pt x="304800" y="38100"/>
                </a:lnTo>
                <a:lnTo>
                  <a:pt x="304800" y="76200"/>
                </a:lnTo>
                <a:lnTo>
                  <a:pt x="342900" y="76200"/>
                </a:lnTo>
                <a:lnTo>
                  <a:pt x="342900" y="38100"/>
                </a:lnTo>
                <a:close/>
              </a:path>
              <a:path w="1253490" h="114300">
                <a:moveTo>
                  <a:pt x="419100" y="38100"/>
                </a:moveTo>
                <a:lnTo>
                  <a:pt x="381000" y="38100"/>
                </a:lnTo>
                <a:lnTo>
                  <a:pt x="381000" y="76200"/>
                </a:lnTo>
                <a:lnTo>
                  <a:pt x="419100" y="76200"/>
                </a:lnTo>
                <a:lnTo>
                  <a:pt x="419100" y="38100"/>
                </a:lnTo>
                <a:close/>
              </a:path>
              <a:path w="1253490" h="114300">
                <a:moveTo>
                  <a:pt x="495300" y="38100"/>
                </a:moveTo>
                <a:lnTo>
                  <a:pt x="457200" y="38100"/>
                </a:lnTo>
                <a:lnTo>
                  <a:pt x="457200" y="76200"/>
                </a:lnTo>
                <a:lnTo>
                  <a:pt x="495300" y="76200"/>
                </a:lnTo>
                <a:lnTo>
                  <a:pt x="495300" y="38100"/>
                </a:lnTo>
                <a:close/>
              </a:path>
              <a:path w="1253490" h="114300">
                <a:moveTo>
                  <a:pt x="571500" y="38100"/>
                </a:moveTo>
                <a:lnTo>
                  <a:pt x="533400" y="38100"/>
                </a:lnTo>
                <a:lnTo>
                  <a:pt x="533400" y="76200"/>
                </a:lnTo>
                <a:lnTo>
                  <a:pt x="571500" y="76200"/>
                </a:lnTo>
                <a:lnTo>
                  <a:pt x="571500" y="38100"/>
                </a:lnTo>
                <a:close/>
              </a:path>
              <a:path w="1253490" h="114300">
                <a:moveTo>
                  <a:pt x="647700" y="38100"/>
                </a:moveTo>
                <a:lnTo>
                  <a:pt x="609600" y="38100"/>
                </a:lnTo>
                <a:lnTo>
                  <a:pt x="609600" y="76200"/>
                </a:lnTo>
                <a:lnTo>
                  <a:pt x="647700" y="76200"/>
                </a:lnTo>
                <a:lnTo>
                  <a:pt x="647700" y="38100"/>
                </a:lnTo>
                <a:close/>
              </a:path>
              <a:path w="1253490" h="114300">
                <a:moveTo>
                  <a:pt x="723900" y="38100"/>
                </a:moveTo>
                <a:lnTo>
                  <a:pt x="685800" y="38100"/>
                </a:lnTo>
                <a:lnTo>
                  <a:pt x="685800" y="76200"/>
                </a:lnTo>
                <a:lnTo>
                  <a:pt x="723900" y="76200"/>
                </a:lnTo>
                <a:lnTo>
                  <a:pt x="723900" y="38100"/>
                </a:lnTo>
                <a:close/>
              </a:path>
              <a:path w="1253490" h="114300">
                <a:moveTo>
                  <a:pt x="800100" y="38100"/>
                </a:moveTo>
                <a:lnTo>
                  <a:pt x="762000" y="38100"/>
                </a:lnTo>
                <a:lnTo>
                  <a:pt x="762000" y="76200"/>
                </a:lnTo>
                <a:lnTo>
                  <a:pt x="800100" y="76200"/>
                </a:lnTo>
                <a:lnTo>
                  <a:pt x="800100" y="38100"/>
                </a:lnTo>
                <a:close/>
              </a:path>
              <a:path w="1253490" h="114300">
                <a:moveTo>
                  <a:pt x="876300" y="38100"/>
                </a:moveTo>
                <a:lnTo>
                  <a:pt x="838200" y="38100"/>
                </a:lnTo>
                <a:lnTo>
                  <a:pt x="838200" y="76200"/>
                </a:lnTo>
                <a:lnTo>
                  <a:pt x="876300" y="76200"/>
                </a:lnTo>
                <a:lnTo>
                  <a:pt x="876300" y="38100"/>
                </a:lnTo>
                <a:close/>
              </a:path>
              <a:path w="1253490" h="114300">
                <a:moveTo>
                  <a:pt x="952500" y="38100"/>
                </a:moveTo>
                <a:lnTo>
                  <a:pt x="914400" y="38100"/>
                </a:lnTo>
                <a:lnTo>
                  <a:pt x="914400" y="76200"/>
                </a:lnTo>
                <a:lnTo>
                  <a:pt x="952500" y="76200"/>
                </a:lnTo>
                <a:lnTo>
                  <a:pt x="952500" y="38100"/>
                </a:lnTo>
                <a:close/>
              </a:path>
              <a:path w="1253490" h="114300">
                <a:moveTo>
                  <a:pt x="1028700" y="38100"/>
                </a:moveTo>
                <a:lnTo>
                  <a:pt x="990600" y="38100"/>
                </a:lnTo>
                <a:lnTo>
                  <a:pt x="990600" y="76200"/>
                </a:lnTo>
                <a:lnTo>
                  <a:pt x="1028700" y="76200"/>
                </a:lnTo>
                <a:lnTo>
                  <a:pt x="1028700" y="38100"/>
                </a:lnTo>
                <a:close/>
              </a:path>
              <a:path w="1253490" h="114300">
                <a:moveTo>
                  <a:pt x="1104900" y="38100"/>
                </a:moveTo>
                <a:lnTo>
                  <a:pt x="1066800" y="38100"/>
                </a:lnTo>
                <a:lnTo>
                  <a:pt x="1066800" y="76200"/>
                </a:lnTo>
                <a:lnTo>
                  <a:pt x="1104900" y="76200"/>
                </a:lnTo>
                <a:lnTo>
                  <a:pt x="1104900" y="38100"/>
                </a:lnTo>
                <a:close/>
              </a:path>
              <a:path w="1253490" h="114300">
                <a:moveTo>
                  <a:pt x="1138936" y="0"/>
                </a:moveTo>
                <a:lnTo>
                  <a:pt x="1138936" y="114300"/>
                </a:lnTo>
                <a:lnTo>
                  <a:pt x="1215136" y="76200"/>
                </a:lnTo>
                <a:lnTo>
                  <a:pt x="1143000" y="76200"/>
                </a:lnTo>
                <a:lnTo>
                  <a:pt x="1143000" y="38100"/>
                </a:lnTo>
                <a:lnTo>
                  <a:pt x="1215136" y="38100"/>
                </a:lnTo>
                <a:lnTo>
                  <a:pt x="1138936" y="0"/>
                </a:lnTo>
                <a:close/>
              </a:path>
              <a:path w="1253490" h="114300">
                <a:moveTo>
                  <a:pt x="1157986" y="38100"/>
                </a:moveTo>
                <a:lnTo>
                  <a:pt x="1143000" y="38100"/>
                </a:lnTo>
                <a:lnTo>
                  <a:pt x="1143000" y="76200"/>
                </a:lnTo>
                <a:lnTo>
                  <a:pt x="1157986" y="76200"/>
                </a:lnTo>
                <a:lnTo>
                  <a:pt x="1157986" y="38100"/>
                </a:lnTo>
                <a:close/>
              </a:path>
              <a:path w="1253490" h="114300">
                <a:moveTo>
                  <a:pt x="1215136" y="38100"/>
                </a:moveTo>
                <a:lnTo>
                  <a:pt x="1157986" y="38100"/>
                </a:lnTo>
                <a:lnTo>
                  <a:pt x="1157986" y="76200"/>
                </a:lnTo>
                <a:lnTo>
                  <a:pt x="1215136" y="76200"/>
                </a:lnTo>
                <a:lnTo>
                  <a:pt x="1253236" y="57150"/>
                </a:lnTo>
                <a:lnTo>
                  <a:pt x="1215136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01411" y="3725290"/>
            <a:ext cx="114300" cy="837565"/>
          </a:xfrm>
          <a:custGeom>
            <a:avLst/>
            <a:gdLst/>
            <a:ahLst/>
            <a:cxnLst/>
            <a:rect l="l" t="t" r="r" b="b"/>
            <a:pathLst>
              <a:path w="114300" h="837564">
                <a:moveTo>
                  <a:pt x="71627" y="0"/>
                </a:moveTo>
                <a:lnTo>
                  <a:pt x="33527" y="253"/>
                </a:lnTo>
                <a:lnTo>
                  <a:pt x="33782" y="38353"/>
                </a:lnTo>
                <a:lnTo>
                  <a:pt x="71882" y="38099"/>
                </a:lnTo>
                <a:lnTo>
                  <a:pt x="71627" y="0"/>
                </a:lnTo>
                <a:close/>
              </a:path>
              <a:path w="114300" h="837564">
                <a:moveTo>
                  <a:pt x="72136" y="76199"/>
                </a:moveTo>
                <a:lnTo>
                  <a:pt x="34036" y="76453"/>
                </a:lnTo>
                <a:lnTo>
                  <a:pt x="34289" y="114553"/>
                </a:lnTo>
                <a:lnTo>
                  <a:pt x="72389" y="114299"/>
                </a:lnTo>
                <a:lnTo>
                  <a:pt x="72136" y="76199"/>
                </a:lnTo>
                <a:close/>
              </a:path>
              <a:path w="114300" h="837564">
                <a:moveTo>
                  <a:pt x="72643" y="152399"/>
                </a:moveTo>
                <a:lnTo>
                  <a:pt x="34543" y="152653"/>
                </a:lnTo>
                <a:lnTo>
                  <a:pt x="34671" y="190753"/>
                </a:lnTo>
                <a:lnTo>
                  <a:pt x="72771" y="190499"/>
                </a:lnTo>
                <a:lnTo>
                  <a:pt x="72643" y="152399"/>
                </a:lnTo>
                <a:close/>
              </a:path>
              <a:path w="114300" h="837564">
                <a:moveTo>
                  <a:pt x="73025" y="228599"/>
                </a:moveTo>
                <a:lnTo>
                  <a:pt x="34925" y="228853"/>
                </a:lnTo>
                <a:lnTo>
                  <a:pt x="35178" y="266953"/>
                </a:lnTo>
                <a:lnTo>
                  <a:pt x="73278" y="266699"/>
                </a:lnTo>
                <a:lnTo>
                  <a:pt x="73025" y="228599"/>
                </a:lnTo>
                <a:close/>
              </a:path>
              <a:path w="114300" h="837564">
                <a:moveTo>
                  <a:pt x="73533" y="304799"/>
                </a:moveTo>
                <a:lnTo>
                  <a:pt x="35433" y="305053"/>
                </a:lnTo>
                <a:lnTo>
                  <a:pt x="35687" y="343153"/>
                </a:lnTo>
                <a:lnTo>
                  <a:pt x="73787" y="342899"/>
                </a:lnTo>
                <a:lnTo>
                  <a:pt x="73533" y="304799"/>
                </a:lnTo>
                <a:close/>
              </a:path>
              <a:path w="114300" h="837564">
                <a:moveTo>
                  <a:pt x="74040" y="380999"/>
                </a:moveTo>
                <a:lnTo>
                  <a:pt x="35940" y="381253"/>
                </a:lnTo>
                <a:lnTo>
                  <a:pt x="36195" y="419353"/>
                </a:lnTo>
                <a:lnTo>
                  <a:pt x="74295" y="419099"/>
                </a:lnTo>
                <a:lnTo>
                  <a:pt x="74040" y="380999"/>
                </a:lnTo>
                <a:close/>
              </a:path>
              <a:path w="114300" h="837564">
                <a:moveTo>
                  <a:pt x="74549" y="457199"/>
                </a:moveTo>
                <a:lnTo>
                  <a:pt x="36449" y="457453"/>
                </a:lnTo>
                <a:lnTo>
                  <a:pt x="36575" y="495553"/>
                </a:lnTo>
                <a:lnTo>
                  <a:pt x="74675" y="495299"/>
                </a:lnTo>
                <a:lnTo>
                  <a:pt x="74549" y="457199"/>
                </a:lnTo>
                <a:close/>
              </a:path>
              <a:path w="114300" h="837564">
                <a:moveTo>
                  <a:pt x="74929" y="533399"/>
                </a:moveTo>
                <a:lnTo>
                  <a:pt x="36829" y="533653"/>
                </a:lnTo>
                <a:lnTo>
                  <a:pt x="37084" y="571753"/>
                </a:lnTo>
                <a:lnTo>
                  <a:pt x="75184" y="571499"/>
                </a:lnTo>
                <a:lnTo>
                  <a:pt x="74929" y="533399"/>
                </a:lnTo>
                <a:close/>
              </a:path>
              <a:path w="114300" h="837564">
                <a:moveTo>
                  <a:pt x="75437" y="609599"/>
                </a:moveTo>
                <a:lnTo>
                  <a:pt x="37337" y="609853"/>
                </a:lnTo>
                <a:lnTo>
                  <a:pt x="37591" y="647953"/>
                </a:lnTo>
                <a:lnTo>
                  <a:pt x="75691" y="647699"/>
                </a:lnTo>
                <a:lnTo>
                  <a:pt x="75437" y="609599"/>
                </a:lnTo>
                <a:close/>
              </a:path>
              <a:path w="114300" h="837564">
                <a:moveTo>
                  <a:pt x="38094" y="723265"/>
                </a:moveTo>
                <a:lnTo>
                  <a:pt x="0" y="723518"/>
                </a:lnTo>
                <a:lnTo>
                  <a:pt x="57785" y="837437"/>
                </a:lnTo>
                <a:lnTo>
                  <a:pt x="113611" y="724153"/>
                </a:lnTo>
                <a:lnTo>
                  <a:pt x="38100" y="724153"/>
                </a:lnTo>
                <a:lnTo>
                  <a:pt x="38094" y="723265"/>
                </a:lnTo>
                <a:close/>
              </a:path>
              <a:path w="114300" h="837564">
                <a:moveTo>
                  <a:pt x="76194" y="723011"/>
                </a:moveTo>
                <a:lnTo>
                  <a:pt x="38094" y="723265"/>
                </a:lnTo>
                <a:lnTo>
                  <a:pt x="38100" y="724153"/>
                </a:lnTo>
                <a:lnTo>
                  <a:pt x="76200" y="723899"/>
                </a:lnTo>
                <a:lnTo>
                  <a:pt x="76194" y="723011"/>
                </a:lnTo>
                <a:close/>
              </a:path>
              <a:path w="114300" h="837564">
                <a:moveTo>
                  <a:pt x="114300" y="722756"/>
                </a:moveTo>
                <a:lnTo>
                  <a:pt x="76194" y="723011"/>
                </a:lnTo>
                <a:lnTo>
                  <a:pt x="76200" y="723899"/>
                </a:lnTo>
                <a:lnTo>
                  <a:pt x="38100" y="724153"/>
                </a:lnTo>
                <a:lnTo>
                  <a:pt x="113611" y="724153"/>
                </a:lnTo>
                <a:lnTo>
                  <a:pt x="114300" y="722756"/>
                </a:lnTo>
                <a:close/>
              </a:path>
              <a:path w="114300" h="837564">
                <a:moveTo>
                  <a:pt x="75946" y="685799"/>
                </a:moveTo>
                <a:lnTo>
                  <a:pt x="37846" y="686053"/>
                </a:lnTo>
                <a:lnTo>
                  <a:pt x="38094" y="723265"/>
                </a:lnTo>
                <a:lnTo>
                  <a:pt x="76194" y="723011"/>
                </a:lnTo>
                <a:lnTo>
                  <a:pt x="75946" y="68579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18988" y="2122170"/>
            <a:ext cx="114300" cy="467359"/>
          </a:xfrm>
          <a:custGeom>
            <a:avLst/>
            <a:gdLst/>
            <a:ahLst/>
            <a:cxnLst/>
            <a:rect l="l" t="t" r="r" b="b"/>
            <a:pathLst>
              <a:path w="114300" h="467360">
                <a:moveTo>
                  <a:pt x="76200" y="0"/>
                </a:moveTo>
                <a:lnTo>
                  <a:pt x="38100" y="0"/>
                </a:lnTo>
                <a:lnTo>
                  <a:pt x="38100" y="38100"/>
                </a:lnTo>
                <a:lnTo>
                  <a:pt x="76200" y="38100"/>
                </a:lnTo>
                <a:lnTo>
                  <a:pt x="76200" y="0"/>
                </a:lnTo>
                <a:close/>
              </a:path>
              <a:path w="114300" h="467360">
                <a:moveTo>
                  <a:pt x="76200" y="76200"/>
                </a:moveTo>
                <a:lnTo>
                  <a:pt x="38100" y="76200"/>
                </a:lnTo>
                <a:lnTo>
                  <a:pt x="38100" y="114300"/>
                </a:lnTo>
                <a:lnTo>
                  <a:pt x="76200" y="114300"/>
                </a:lnTo>
                <a:lnTo>
                  <a:pt x="76200" y="76200"/>
                </a:lnTo>
                <a:close/>
              </a:path>
              <a:path w="114300" h="467360">
                <a:moveTo>
                  <a:pt x="76200" y="152400"/>
                </a:moveTo>
                <a:lnTo>
                  <a:pt x="38100" y="152400"/>
                </a:lnTo>
                <a:lnTo>
                  <a:pt x="38100" y="190500"/>
                </a:lnTo>
                <a:lnTo>
                  <a:pt x="76200" y="190500"/>
                </a:lnTo>
                <a:lnTo>
                  <a:pt x="76200" y="152400"/>
                </a:lnTo>
                <a:close/>
              </a:path>
              <a:path w="114300" h="467360">
                <a:moveTo>
                  <a:pt x="76200" y="228600"/>
                </a:moveTo>
                <a:lnTo>
                  <a:pt x="38100" y="228600"/>
                </a:lnTo>
                <a:lnTo>
                  <a:pt x="38100" y="266700"/>
                </a:lnTo>
                <a:lnTo>
                  <a:pt x="76200" y="266700"/>
                </a:lnTo>
                <a:lnTo>
                  <a:pt x="76200" y="228600"/>
                </a:lnTo>
                <a:close/>
              </a:path>
              <a:path w="114300" h="467360">
                <a:moveTo>
                  <a:pt x="76200" y="304800"/>
                </a:moveTo>
                <a:lnTo>
                  <a:pt x="38100" y="304800"/>
                </a:lnTo>
                <a:lnTo>
                  <a:pt x="38100" y="342900"/>
                </a:lnTo>
                <a:lnTo>
                  <a:pt x="76200" y="342900"/>
                </a:lnTo>
                <a:lnTo>
                  <a:pt x="76200" y="304800"/>
                </a:lnTo>
                <a:close/>
              </a:path>
              <a:path w="114300" h="467360">
                <a:moveTo>
                  <a:pt x="114300" y="353059"/>
                </a:moveTo>
                <a:lnTo>
                  <a:pt x="0" y="353059"/>
                </a:lnTo>
                <a:lnTo>
                  <a:pt x="57150" y="467359"/>
                </a:lnTo>
                <a:lnTo>
                  <a:pt x="114300" y="353059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207252" y="3725290"/>
            <a:ext cx="114300" cy="837565"/>
          </a:xfrm>
          <a:custGeom>
            <a:avLst/>
            <a:gdLst/>
            <a:ahLst/>
            <a:cxnLst/>
            <a:rect l="l" t="t" r="r" b="b"/>
            <a:pathLst>
              <a:path w="114300" h="837564">
                <a:moveTo>
                  <a:pt x="71627" y="0"/>
                </a:moveTo>
                <a:lnTo>
                  <a:pt x="33527" y="253"/>
                </a:lnTo>
                <a:lnTo>
                  <a:pt x="33782" y="38353"/>
                </a:lnTo>
                <a:lnTo>
                  <a:pt x="71882" y="38099"/>
                </a:lnTo>
                <a:lnTo>
                  <a:pt x="71627" y="0"/>
                </a:lnTo>
                <a:close/>
              </a:path>
              <a:path w="114300" h="837564">
                <a:moveTo>
                  <a:pt x="72136" y="76199"/>
                </a:moveTo>
                <a:lnTo>
                  <a:pt x="34036" y="76453"/>
                </a:lnTo>
                <a:lnTo>
                  <a:pt x="34289" y="114553"/>
                </a:lnTo>
                <a:lnTo>
                  <a:pt x="72389" y="114299"/>
                </a:lnTo>
                <a:lnTo>
                  <a:pt x="72136" y="76199"/>
                </a:lnTo>
                <a:close/>
              </a:path>
              <a:path w="114300" h="837564">
                <a:moveTo>
                  <a:pt x="72644" y="152399"/>
                </a:moveTo>
                <a:lnTo>
                  <a:pt x="34544" y="152653"/>
                </a:lnTo>
                <a:lnTo>
                  <a:pt x="34671" y="190753"/>
                </a:lnTo>
                <a:lnTo>
                  <a:pt x="72771" y="190499"/>
                </a:lnTo>
                <a:lnTo>
                  <a:pt x="72644" y="152399"/>
                </a:lnTo>
                <a:close/>
              </a:path>
              <a:path w="114300" h="837564">
                <a:moveTo>
                  <a:pt x="73025" y="228599"/>
                </a:moveTo>
                <a:lnTo>
                  <a:pt x="34925" y="228853"/>
                </a:lnTo>
                <a:lnTo>
                  <a:pt x="35178" y="266953"/>
                </a:lnTo>
                <a:lnTo>
                  <a:pt x="73278" y="266699"/>
                </a:lnTo>
                <a:lnTo>
                  <a:pt x="73025" y="228599"/>
                </a:lnTo>
                <a:close/>
              </a:path>
              <a:path w="114300" h="837564">
                <a:moveTo>
                  <a:pt x="73533" y="304799"/>
                </a:moveTo>
                <a:lnTo>
                  <a:pt x="35433" y="305053"/>
                </a:lnTo>
                <a:lnTo>
                  <a:pt x="35687" y="343153"/>
                </a:lnTo>
                <a:lnTo>
                  <a:pt x="73787" y="342899"/>
                </a:lnTo>
                <a:lnTo>
                  <a:pt x="73533" y="304799"/>
                </a:lnTo>
                <a:close/>
              </a:path>
              <a:path w="114300" h="837564">
                <a:moveTo>
                  <a:pt x="74040" y="380999"/>
                </a:moveTo>
                <a:lnTo>
                  <a:pt x="35940" y="381253"/>
                </a:lnTo>
                <a:lnTo>
                  <a:pt x="36195" y="419353"/>
                </a:lnTo>
                <a:lnTo>
                  <a:pt x="74295" y="419099"/>
                </a:lnTo>
                <a:lnTo>
                  <a:pt x="74040" y="380999"/>
                </a:lnTo>
                <a:close/>
              </a:path>
              <a:path w="114300" h="837564">
                <a:moveTo>
                  <a:pt x="74549" y="457199"/>
                </a:moveTo>
                <a:lnTo>
                  <a:pt x="36449" y="457453"/>
                </a:lnTo>
                <a:lnTo>
                  <a:pt x="36575" y="495553"/>
                </a:lnTo>
                <a:lnTo>
                  <a:pt x="74675" y="495299"/>
                </a:lnTo>
                <a:lnTo>
                  <a:pt x="74549" y="457199"/>
                </a:lnTo>
                <a:close/>
              </a:path>
              <a:path w="114300" h="837564">
                <a:moveTo>
                  <a:pt x="74930" y="533399"/>
                </a:moveTo>
                <a:lnTo>
                  <a:pt x="36830" y="533653"/>
                </a:lnTo>
                <a:lnTo>
                  <a:pt x="37084" y="571753"/>
                </a:lnTo>
                <a:lnTo>
                  <a:pt x="75184" y="571499"/>
                </a:lnTo>
                <a:lnTo>
                  <a:pt x="74930" y="533399"/>
                </a:lnTo>
                <a:close/>
              </a:path>
              <a:path w="114300" h="837564">
                <a:moveTo>
                  <a:pt x="75437" y="609599"/>
                </a:moveTo>
                <a:lnTo>
                  <a:pt x="37337" y="609853"/>
                </a:lnTo>
                <a:lnTo>
                  <a:pt x="37592" y="647953"/>
                </a:lnTo>
                <a:lnTo>
                  <a:pt x="75692" y="647699"/>
                </a:lnTo>
                <a:lnTo>
                  <a:pt x="75437" y="609599"/>
                </a:lnTo>
                <a:close/>
              </a:path>
              <a:path w="114300" h="837564">
                <a:moveTo>
                  <a:pt x="38094" y="723265"/>
                </a:moveTo>
                <a:lnTo>
                  <a:pt x="0" y="723518"/>
                </a:lnTo>
                <a:lnTo>
                  <a:pt x="57785" y="837437"/>
                </a:lnTo>
                <a:lnTo>
                  <a:pt x="113611" y="724153"/>
                </a:lnTo>
                <a:lnTo>
                  <a:pt x="38100" y="724153"/>
                </a:lnTo>
                <a:lnTo>
                  <a:pt x="38094" y="723265"/>
                </a:lnTo>
                <a:close/>
              </a:path>
              <a:path w="114300" h="837564">
                <a:moveTo>
                  <a:pt x="76194" y="723011"/>
                </a:moveTo>
                <a:lnTo>
                  <a:pt x="38094" y="723265"/>
                </a:lnTo>
                <a:lnTo>
                  <a:pt x="38100" y="724153"/>
                </a:lnTo>
                <a:lnTo>
                  <a:pt x="76200" y="723899"/>
                </a:lnTo>
                <a:lnTo>
                  <a:pt x="76194" y="723011"/>
                </a:lnTo>
                <a:close/>
              </a:path>
              <a:path w="114300" h="837564">
                <a:moveTo>
                  <a:pt x="114300" y="722756"/>
                </a:moveTo>
                <a:lnTo>
                  <a:pt x="76194" y="723011"/>
                </a:lnTo>
                <a:lnTo>
                  <a:pt x="76200" y="723899"/>
                </a:lnTo>
                <a:lnTo>
                  <a:pt x="38100" y="724153"/>
                </a:lnTo>
                <a:lnTo>
                  <a:pt x="113611" y="724153"/>
                </a:lnTo>
                <a:lnTo>
                  <a:pt x="114300" y="722756"/>
                </a:lnTo>
                <a:close/>
              </a:path>
              <a:path w="114300" h="837564">
                <a:moveTo>
                  <a:pt x="75946" y="685799"/>
                </a:moveTo>
                <a:lnTo>
                  <a:pt x="37846" y="686053"/>
                </a:lnTo>
                <a:lnTo>
                  <a:pt x="38094" y="723265"/>
                </a:lnTo>
                <a:lnTo>
                  <a:pt x="76194" y="723011"/>
                </a:lnTo>
                <a:lnTo>
                  <a:pt x="75946" y="685799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0609" y="2590038"/>
            <a:ext cx="1590040" cy="1135380"/>
          </a:xfrm>
          <a:custGeom>
            <a:avLst/>
            <a:gdLst/>
            <a:ahLst/>
            <a:cxnLst/>
            <a:rect l="l" t="t" r="r" b="b"/>
            <a:pathLst>
              <a:path w="1590039" h="1135379">
                <a:moveTo>
                  <a:pt x="0" y="1135380"/>
                </a:moveTo>
                <a:lnTo>
                  <a:pt x="1589532" y="1135380"/>
                </a:lnTo>
                <a:lnTo>
                  <a:pt x="1589532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80609" y="2590038"/>
            <a:ext cx="1590040" cy="1135380"/>
          </a:xfrm>
          <a:custGeom>
            <a:avLst/>
            <a:gdLst/>
            <a:ahLst/>
            <a:cxnLst/>
            <a:rect l="l" t="t" r="r" b="b"/>
            <a:pathLst>
              <a:path w="1590039" h="1135379">
                <a:moveTo>
                  <a:pt x="0" y="1135380"/>
                </a:moveTo>
                <a:lnTo>
                  <a:pt x="1589532" y="1135380"/>
                </a:lnTo>
                <a:lnTo>
                  <a:pt x="1589532" y="0"/>
                </a:lnTo>
                <a:lnTo>
                  <a:pt x="0" y="0"/>
                </a:lnTo>
                <a:lnTo>
                  <a:pt x="0" y="1135380"/>
                </a:lnTo>
                <a:close/>
              </a:path>
            </a:pathLst>
          </a:custGeom>
          <a:ln w="25907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202935" y="3005073"/>
            <a:ext cx="1102715" cy="304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80609" y="1320546"/>
            <a:ext cx="1590040" cy="802005"/>
          </a:xfrm>
          <a:custGeom>
            <a:avLst/>
            <a:gdLst/>
            <a:ahLst/>
            <a:cxnLst/>
            <a:rect l="l" t="t" r="r" b="b"/>
            <a:pathLst>
              <a:path w="1590039" h="802005">
                <a:moveTo>
                  <a:pt x="0" y="801624"/>
                </a:moveTo>
                <a:lnTo>
                  <a:pt x="1589532" y="801624"/>
                </a:lnTo>
                <a:lnTo>
                  <a:pt x="1589532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80609" y="1320546"/>
            <a:ext cx="1590040" cy="802005"/>
          </a:xfrm>
          <a:custGeom>
            <a:avLst/>
            <a:gdLst/>
            <a:ahLst/>
            <a:cxnLst/>
            <a:rect l="l" t="t" r="r" b="b"/>
            <a:pathLst>
              <a:path w="1590039" h="802005">
                <a:moveTo>
                  <a:pt x="0" y="801624"/>
                </a:moveTo>
                <a:lnTo>
                  <a:pt x="1589532" y="801624"/>
                </a:lnTo>
                <a:lnTo>
                  <a:pt x="1589532" y="0"/>
                </a:lnTo>
                <a:lnTo>
                  <a:pt x="0" y="0"/>
                </a:lnTo>
                <a:lnTo>
                  <a:pt x="0" y="801624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03190" y="1568830"/>
            <a:ext cx="110236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63317" y="2751582"/>
            <a:ext cx="1424940" cy="806450"/>
          </a:xfrm>
          <a:custGeom>
            <a:avLst/>
            <a:gdLst/>
            <a:ahLst/>
            <a:cxnLst/>
            <a:rect l="l" t="t" r="r" b="b"/>
            <a:pathLst>
              <a:path w="1424939" h="806450">
                <a:moveTo>
                  <a:pt x="0" y="806196"/>
                </a:moveTo>
                <a:lnTo>
                  <a:pt x="1424940" y="806196"/>
                </a:lnTo>
                <a:lnTo>
                  <a:pt x="142494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solidFill>
            <a:srgbClr val="EF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63317" y="2751582"/>
            <a:ext cx="1424940" cy="806450"/>
          </a:xfrm>
          <a:custGeom>
            <a:avLst/>
            <a:gdLst/>
            <a:ahLst/>
            <a:cxnLst/>
            <a:rect l="l" t="t" r="r" b="b"/>
            <a:pathLst>
              <a:path w="1424939" h="806450">
                <a:moveTo>
                  <a:pt x="0" y="806196"/>
                </a:moveTo>
                <a:lnTo>
                  <a:pt x="1424940" y="806196"/>
                </a:lnTo>
                <a:lnTo>
                  <a:pt x="1424940" y="0"/>
                </a:lnTo>
                <a:lnTo>
                  <a:pt x="0" y="0"/>
                </a:lnTo>
                <a:lnTo>
                  <a:pt x="0" y="806196"/>
                </a:lnTo>
                <a:close/>
              </a:path>
            </a:pathLst>
          </a:custGeom>
          <a:ln w="25908">
            <a:solidFill>
              <a:srgbClr val="AF401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19857" y="2850133"/>
            <a:ext cx="969264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7577" y="2850133"/>
            <a:ext cx="204215" cy="3048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03094" y="3155010"/>
            <a:ext cx="1102359" cy="305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722869" y="1236725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59" h="970914">
                <a:moveTo>
                  <a:pt x="0" y="970788"/>
                </a:moveTo>
                <a:lnTo>
                  <a:pt x="1825752" y="970788"/>
                </a:lnTo>
                <a:lnTo>
                  <a:pt x="1825752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869" y="1236725"/>
            <a:ext cx="1826260" cy="970915"/>
          </a:xfrm>
          <a:custGeom>
            <a:avLst/>
            <a:gdLst/>
            <a:ahLst/>
            <a:cxnLst/>
            <a:rect l="l" t="t" r="r" b="b"/>
            <a:pathLst>
              <a:path w="1826259" h="970914">
                <a:moveTo>
                  <a:pt x="0" y="970788"/>
                </a:moveTo>
                <a:lnTo>
                  <a:pt x="1825752" y="970788"/>
                </a:lnTo>
                <a:lnTo>
                  <a:pt x="1825752" y="0"/>
                </a:lnTo>
                <a:lnTo>
                  <a:pt x="0" y="0"/>
                </a:lnTo>
                <a:lnTo>
                  <a:pt x="0" y="970788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24088" y="1416430"/>
            <a:ext cx="649604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43771" y="1416430"/>
            <a:ext cx="207264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883652" y="1721230"/>
            <a:ext cx="1672971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115567" y="5158485"/>
            <a:ext cx="905687" cy="2438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115567" y="5800039"/>
            <a:ext cx="1375283" cy="24384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15567" y="5479084"/>
            <a:ext cx="902207" cy="24384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15567" y="6441643"/>
            <a:ext cx="1124369" cy="2438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115567" y="6120993"/>
            <a:ext cx="1070190" cy="24383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2222" y="5923026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2A9FBB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2222" y="560146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7E7E7E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2222" y="5281421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EF5A28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2222" y="6243065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675BA7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54700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47641" y="549859"/>
            <a:ext cx="3851402" cy="54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222" y="3632453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solidFill>
            <a:srgbClr val="2A9F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222" y="3632453"/>
            <a:ext cx="2354580" cy="577850"/>
          </a:xfrm>
          <a:custGeom>
            <a:avLst/>
            <a:gdLst/>
            <a:ahLst/>
            <a:cxnLst/>
            <a:rect l="l" t="t" r="r" b="b"/>
            <a:pathLst>
              <a:path w="2354580" h="577850">
                <a:moveTo>
                  <a:pt x="0" y="577596"/>
                </a:moveTo>
                <a:lnTo>
                  <a:pt x="2354579" y="577596"/>
                </a:lnTo>
                <a:lnTo>
                  <a:pt x="2354579" y="0"/>
                </a:lnTo>
                <a:lnTo>
                  <a:pt x="0" y="0"/>
                </a:lnTo>
                <a:lnTo>
                  <a:pt x="0" y="577596"/>
                </a:lnTo>
                <a:close/>
              </a:path>
            </a:pathLst>
          </a:custGeom>
          <a:ln w="25908">
            <a:solidFill>
              <a:srgbClr val="1C748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5391" y="3799585"/>
            <a:ext cx="1763649" cy="243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8931" y="2910839"/>
            <a:ext cx="270510" cy="709295"/>
          </a:xfrm>
          <a:custGeom>
            <a:avLst/>
            <a:gdLst/>
            <a:ahLst/>
            <a:cxnLst/>
            <a:rect l="l" t="t" r="r" b="b"/>
            <a:pathLst>
              <a:path w="270509" h="709295">
                <a:moveTo>
                  <a:pt x="270090" y="0"/>
                </a:moveTo>
                <a:lnTo>
                  <a:pt x="231990" y="0"/>
                </a:lnTo>
                <a:lnTo>
                  <a:pt x="231990" y="38100"/>
                </a:lnTo>
                <a:lnTo>
                  <a:pt x="270090" y="38100"/>
                </a:lnTo>
                <a:lnTo>
                  <a:pt x="270090" y="0"/>
                </a:lnTo>
                <a:close/>
              </a:path>
              <a:path w="270509" h="709295">
                <a:moveTo>
                  <a:pt x="193890" y="0"/>
                </a:moveTo>
                <a:lnTo>
                  <a:pt x="155790" y="0"/>
                </a:lnTo>
                <a:lnTo>
                  <a:pt x="155790" y="38100"/>
                </a:lnTo>
                <a:lnTo>
                  <a:pt x="193890" y="38100"/>
                </a:lnTo>
                <a:lnTo>
                  <a:pt x="193890" y="0"/>
                </a:lnTo>
                <a:close/>
              </a:path>
              <a:path w="270509" h="709295">
                <a:moveTo>
                  <a:pt x="117690" y="0"/>
                </a:moveTo>
                <a:lnTo>
                  <a:pt x="79590" y="0"/>
                </a:lnTo>
                <a:lnTo>
                  <a:pt x="79590" y="38100"/>
                </a:lnTo>
                <a:lnTo>
                  <a:pt x="117690" y="38100"/>
                </a:lnTo>
                <a:lnTo>
                  <a:pt x="117690" y="0"/>
                </a:lnTo>
                <a:close/>
              </a:path>
              <a:path w="270509" h="709295">
                <a:moveTo>
                  <a:pt x="76200" y="34671"/>
                </a:moveTo>
                <a:lnTo>
                  <a:pt x="38100" y="34671"/>
                </a:lnTo>
                <a:lnTo>
                  <a:pt x="38100" y="72771"/>
                </a:lnTo>
                <a:lnTo>
                  <a:pt x="76200" y="72771"/>
                </a:lnTo>
                <a:lnTo>
                  <a:pt x="76200" y="34671"/>
                </a:lnTo>
                <a:close/>
              </a:path>
              <a:path w="270509" h="709295">
                <a:moveTo>
                  <a:pt x="76200" y="110871"/>
                </a:moveTo>
                <a:lnTo>
                  <a:pt x="38100" y="110871"/>
                </a:lnTo>
                <a:lnTo>
                  <a:pt x="38100" y="148971"/>
                </a:lnTo>
                <a:lnTo>
                  <a:pt x="76200" y="148971"/>
                </a:lnTo>
                <a:lnTo>
                  <a:pt x="76200" y="110871"/>
                </a:lnTo>
                <a:close/>
              </a:path>
              <a:path w="270509" h="709295">
                <a:moveTo>
                  <a:pt x="76200" y="187071"/>
                </a:moveTo>
                <a:lnTo>
                  <a:pt x="38100" y="187071"/>
                </a:lnTo>
                <a:lnTo>
                  <a:pt x="38100" y="225171"/>
                </a:lnTo>
                <a:lnTo>
                  <a:pt x="76200" y="225171"/>
                </a:lnTo>
                <a:lnTo>
                  <a:pt x="76200" y="187071"/>
                </a:lnTo>
                <a:close/>
              </a:path>
              <a:path w="270509" h="709295">
                <a:moveTo>
                  <a:pt x="76200" y="263271"/>
                </a:moveTo>
                <a:lnTo>
                  <a:pt x="38100" y="263271"/>
                </a:lnTo>
                <a:lnTo>
                  <a:pt x="38100" y="301371"/>
                </a:lnTo>
                <a:lnTo>
                  <a:pt x="76200" y="301371"/>
                </a:lnTo>
                <a:lnTo>
                  <a:pt x="76200" y="263271"/>
                </a:lnTo>
                <a:close/>
              </a:path>
              <a:path w="270509" h="709295">
                <a:moveTo>
                  <a:pt x="76200" y="339471"/>
                </a:moveTo>
                <a:lnTo>
                  <a:pt x="38100" y="339471"/>
                </a:lnTo>
                <a:lnTo>
                  <a:pt x="38100" y="377571"/>
                </a:lnTo>
                <a:lnTo>
                  <a:pt x="76200" y="377571"/>
                </a:lnTo>
                <a:lnTo>
                  <a:pt x="76200" y="339471"/>
                </a:lnTo>
                <a:close/>
              </a:path>
              <a:path w="270509" h="709295">
                <a:moveTo>
                  <a:pt x="76200" y="415671"/>
                </a:moveTo>
                <a:lnTo>
                  <a:pt x="38100" y="415671"/>
                </a:lnTo>
                <a:lnTo>
                  <a:pt x="38100" y="453771"/>
                </a:lnTo>
                <a:lnTo>
                  <a:pt x="76200" y="453771"/>
                </a:lnTo>
                <a:lnTo>
                  <a:pt x="76200" y="415671"/>
                </a:lnTo>
                <a:close/>
              </a:path>
              <a:path w="270509" h="709295">
                <a:moveTo>
                  <a:pt x="76200" y="491871"/>
                </a:moveTo>
                <a:lnTo>
                  <a:pt x="38100" y="491871"/>
                </a:lnTo>
                <a:lnTo>
                  <a:pt x="38100" y="529971"/>
                </a:lnTo>
                <a:lnTo>
                  <a:pt x="76200" y="529971"/>
                </a:lnTo>
                <a:lnTo>
                  <a:pt x="76200" y="491871"/>
                </a:lnTo>
                <a:close/>
              </a:path>
              <a:path w="270509" h="709295">
                <a:moveTo>
                  <a:pt x="38100" y="594740"/>
                </a:moveTo>
                <a:lnTo>
                  <a:pt x="0" y="594740"/>
                </a:lnTo>
                <a:lnTo>
                  <a:pt x="57150" y="709041"/>
                </a:lnTo>
                <a:lnTo>
                  <a:pt x="108584" y="606171"/>
                </a:lnTo>
                <a:lnTo>
                  <a:pt x="38100" y="606171"/>
                </a:lnTo>
                <a:lnTo>
                  <a:pt x="38100" y="594740"/>
                </a:lnTo>
                <a:close/>
              </a:path>
              <a:path w="270509" h="709295">
                <a:moveTo>
                  <a:pt x="76200" y="568071"/>
                </a:moveTo>
                <a:lnTo>
                  <a:pt x="38100" y="568071"/>
                </a:lnTo>
                <a:lnTo>
                  <a:pt x="38100" y="606171"/>
                </a:lnTo>
                <a:lnTo>
                  <a:pt x="76200" y="606171"/>
                </a:lnTo>
                <a:lnTo>
                  <a:pt x="76200" y="568071"/>
                </a:lnTo>
                <a:close/>
              </a:path>
              <a:path w="270509" h="709295">
                <a:moveTo>
                  <a:pt x="114300" y="594740"/>
                </a:moveTo>
                <a:lnTo>
                  <a:pt x="76200" y="594740"/>
                </a:lnTo>
                <a:lnTo>
                  <a:pt x="76200" y="606171"/>
                </a:lnTo>
                <a:lnTo>
                  <a:pt x="108584" y="606171"/>
                </a:lnTo>
                <a:lnTo>
                  <a:pt x="114300" y="59474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9441" y="260985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79"/>
                </a:moveTo>
                <a:lnTo>
                  <a:pt x="2743200" y="640079"/>
                </a:lnTo>
                <a:lnTo>
                  <a:pt x="27432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69441" y="2609850"/>
            <a:ext cx="2743200" cy="640080"/>
          </a:xfrm>
          <a:custGeom>
            <a:avLst/>
            <a:gdLst/>
            <a:ahLst/>
            <a:cxnLst/>
            <a:rect l="l" t="t" r="r" b="b"/>
            <a:pathLst>
              <a:path w="2743200" h="640080">
                <a:moveTo>
                  <a:pt x="0" y="640079"/>
                </a:moveTo>
                <a:lnTo>
                  <a:pt x="2743200" y="640079"/>
                </a:lnTo>
                <a:lnTo>
                  <a:pt x="2743200" y="0"/>
                </a:lnTo>
                <a:lnTo>
                  <a:pt x="0" y="0"/>
                </a:lnTo>
                <a:lnTo>
                  <a:pt x="0" y="640079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350263" y="2747136"/>
            <a:ext cx="1976501" cy="3657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5567" y="6441643"/>
            <a:ext cx="1124369" cy="2438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2222" y="6564630"/>
            <a:ext cx="746760" cy="0"/>
          </a:xfrm>
          <a:custGeom>
            <a:avLst/>
            <a:gdLst/>
            <a:ahLst/>
            <a:cxnLst/>
            <a:rect l="l" t="t" r="r" b="b"/>
            <a:pathLst>
              <a:path w="746760">
                <a:moveTo>
                  <a:pt x="0" y="0"/>
                </a:moveTo>
                <a:lnTo>
                  <a:pt x="746607" y="0"/>
                </a:lnTo>
              </a:path>
            </a:pathLst>
          </a:custGeom>
          <a:ln w="38100">
            <a:solidFill>
              <a:srgbClr val="40404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7511" y="3019044"/>
            <a:ext cx="7533640" cy="1047115"/>
          </a:xfrm>
          <a:custGeom>
            <a:avLst/>
            <a:gdLst/>
            <a:ahLst/>
            <a:cxnLst/>
            <a:rect l="l" t="t" r="r" b="b"/>
            <a:pathLst>
              <a:path w="7533640" h="1047114">
                <a:moveTo>
                  <a:pt x="0" y="1046987"/>
                </a:moveTo>
                <a:lnTo>
                  <a:pt x="7533132" y="1046987"/>
                </a:lnTo>
                <a:lnTo>
                  <a:pt x="7533132" y="0"/>
                </a:lnTo>
                <a:lnTo>
                  <a:pt x="0" y="0"/>
                </a:lnTo>
                <a:lnTo>
                  <a:pt x="0" y="1046987"/>
                </a:lnTo>
                <a:close/>
              </a:path>
            </a:pathLst>
          </a:custGeom>
          <a:ln w="12192">
            <a:solidFill>
              <a:srgbClr val="A62D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483608" y="3056001"/>
            <a:ext cx="752094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bootstrap: </a:t>
            </a:r>
            <a:r>
              <a:rPr sz="2000" dirty="0">
                <a:latin typeface="Courier New"/>
                <a:cs typeface="Courier New"/>
              </a:rPr>
              <a:t>[ </a:t>
            </a:r>
            <a:r>
              <a:rPr sz="2000" spc="-5" dirty="0">
                <a:latin typeface="Courier New"/>
                <a:cs typeface="Courier New"/>
              </a:rPr>
              <a:t>AppComponent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]</a:t>
            </a:r>
            <a:endParaRPr sz="2000">
              <a:latin typeface="Courier New"/>
              <a:cs typeface="Courier New"/>
            </a:endParaRPr>
          </a:p>
          <a:p>
            <a:pPr marL="115570">
              <a:lnSpc>
                <a:spcPct val="100000"/>
              </a:lnSpc>
            </a:pPr>
            <a:r>
              <a:rPr sz="2000" spc="-5" dirty="0">
                <a:latin typeface="Courier New"/>
                <a:cs typeface="Courier New"/>
              </a:rPr>
              <a:t>...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8273" y="2615945"/>
            <a:ext cx="2372995" cy="402590"/>
          </a:xfrm>
          <a:custGeom>
            <a:avLst/>
            <a:gdLst/>
            <a:ahLst/>
            <a:cxnLst/>
            <a:rect l="l" t="t" r="r" b="b"/>
            <a:pathLst>
              <a:path w="2372995" h="402589">
                <a:moveTo>
                  <a:pt x="0" y="402336"/>
                </a:moveTo>
                <a:lnTo>
                  <a:pt x="2372868" y="402336"/>
                </a:lnTo>
                <a:lnTo>
                  <a:pt x="237286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solidFill>
            <a:srgbClr val="A62D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8273" y="2615945"/>
            <a:ext cx="2372995" cy="402590"/>
          </a:xfrm>
          <a:custGeom>
            <a:avLst/>
            <a:gdLst/>
            <a:ahLst/>
            <a:cxnLst/>
            <a:rect l="l" t="t" r="r" b="b"/>
            <a:pathLst>
              <a:path w="2372995" h="402589">
                <a:moveTo>
                  <a:pt x="0" y="402336"/>
                </a:moveTo>
                <a:lnTo>
                  <a:pt x="2372868" y="402336"/>
                </a:lnTo>
                <a:lnTo>
                  <a:pt x="2372868" y="0"/>
                </a:lnTo>
                <a:lnTo>
                  <a:pt x="0" y="0"/>
                </a:lnTo>
                <a:lnTo>
                  <a:pt x="0" y="402336"/>
                </a:lnTo>
                <a:close/>
              </a:path>
            </a:pathLst>
          </a:custGeom>
          <a:ln w="25908">
            <a:solidFill>
              <a:srgbClr val="791F4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57039" y="2664205"/>
            <a:ext cx="1951736" cy="304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7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2911</Words>
  <Application>Microsoft Office PowerPoint</Application>
  <PresentationFormat>Widescreen</PresentationFormat>
  <Paragraphs>837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3" baseType="lpstr">
      <vt:lpstr>Arial</vt:lpstr>
      <vt:lpstr>Arial Black</vt:lpstr>
      <vt:lpstr>Calibri</vt:lpstr>
      <vt:lpstr>Courier New</vt:lpstr>
      <vt:lpstr>Times New Roman</vt:lpstr>
      <vt:lpstr>Trebuchet MS</vt:lpstr>
      <vt:lpstr>Verdana</vt:lpstr>
      <vt:lpstr>Office Theme</vt:lpstr>
      <vt:lpstr>Angular Is …</vt:lpstr>
      <vt:lpstr>Why Angular?</vt:lpstr>
      <vt:lpstr>Why a New Angular?</vt:lpstr>
      <vt:lpstr>Module  Overview</vt:lpstr>
      <vt:lpstr>Anatomy of an Angular Application</vt:lpstr>
      <vt:lpstr>Component</vt:lpstr>
      <vt:lpstr>Angular Modules</vt:lpstr>
      <vt:lpstr>Prerequisites</vt:lpstr>
      <vt:lpstr>Sample Application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@Component()</vt:lpstr>
      <vt:lpstr>PowerPoint Presentation</vt:lpstr>
      <vt:lpstr>import import</vt:lpstr>
      <vt:lpstr>index.html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Defining a Template in a Component</vt:lpstr>
      <vt:lpstr>Binding</vt:lpstr>
      <vt:lpstr>Interpolation</vt:lpstr>
      <vt:lpstr>Directive</vt:lpstr>
      <vt:lpstr>Custom Directives</vt:lpstr>
      <vt:lpstr>Angular Built-in Directives</vt:lpstr>
      <vt:lpstr>*ngIf Built-In Directive</vt:lpstr>
      <vt:lpstr>AppModule</vt:lpstr>
      <vt:lpstr>*ngFor Built-In Directive</vt:lpstr>
      <vt:lpstr>for…of vs for…in</vt:lpstr>
      <vt:lpstr>*ngFor Built-In Directive</vt:lpstr>
      <vt:lpstr>Checklist: Template</vt:lpstr>
      <vt:lpstr>Checklist: Component as a Directive</vt:lpstr>
      <vt:lpstr>Property Binding</vt:lpstr>
      <vt:lpstr>Event Binding</vt:lpstr>
      <vt:lpstr>Two-way Binding</vt:lpstr>
      <vt:lpstr>Two-way Binding</vt:lpstr>
      <vt:lpstr>Two-way Binding</vt:lpstr>
      <vt:lpstr>Two-way Binding</vt:lpstr>
      <vt:lpstr>Transforming Data with Pipes</vt:lpstr>
      <vt:lpstr>Checklist: ngModel</vt:lpstr>
      <vt:lpstr>Interface</vt:lpstr>
      <vt:lpstr>Interface Is a Specification</vt:lpstr>
      <vt:lpstr>Component Lifecycle</vt:lpstr>
      <vt:lpstr>Component Lifecycle Hooks</vt:lpstr>
      <vt:lpstr>Using a Lifecycle Hook</vt:lpstr>
      <vt:lpstr>Building a Custom Pipe</vt:lpstr>
      <vt:lpstr>Using a Custom Pipe</vt:lpstr>
      <vt:lpstr>Using a Component</vt:lpstr>
      <vt:lpstr>Building a Nested Component</vt:lpstr>
      <vt:lpstr>Building a Nested Component</vt:lpstr>
      <vt:lpstr>Product List View</vt:lpstr>
      <vt:lpstr>Using a Nested Component as a Directive</vt:lpstr>
      <vt:lpstr>Using a Nested Component as a Directive</vt:lpstr>
      <vt:lpstr>Passing Data to a Nested Component (@Input)</vt:lpstr>
      <vt:lpstr>Application Architecture</vt:lpstr>
      <vt:lpstr>Service</vt:lpstr>
      <vt:lpstr>PowerPoint Presentation</vt:lpstr>
      <vt:lpstr>Building a Service</vt:lpstr>
      <vt:lpstr>Registering a Service - Root Application</vt:lpstr>
      <vt:lpstr>Injecting the Service</vt:lpstr>
      <vt:lpstr>PowerPoint Presentation</vt:lpstr>
      <vt:lpstr>PowerPoint Presentation</vt:lpstr>
      <vt:lpstr>PowerPoint Presentation</vt:lpstr>
      <vt:lpstr>PowerPoint Presentation</vt:lpstr>
      <vt:lpstr>How Routing Works</vt:lpstr>
      <vt:lpstr>Configuring Routes</vt:lpstr>
      <vt:lpstr>Configuring Routes</vt:lpstr>
      <vt:lpstr>PowerPoint Presentation</vt:lpstr>
      <vt:lpstr>Tying Routes to Actions</vt:lpstr>
      <vt:lpstr>Tying Routes to Actions</vt:lpstr>
      <vt:lpstr>Placing the Views</vt:lpstr>
      <vt:lpstr>Passing Parameters to a Route</vt:lpstr>
      <vt:lpstr>Passing Parameters to a Route</vt:lpstr>
      <vt:lpstr>Reading Parameters from a Route</vt:lpstr>
      <vt:lpstr>Activating a Route with Code</vt:lpstr>
      <vt:lpstr>Protecting Routes with Guards</vt:lpstr>
      <vt:lpstr>Building a Guard</vt:lpstr>
      <vt:lpstr>Using a Guard</vt:lpstr>
      <vt:lpstr>Routing Checklist: Passing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ADMIN</cp:lastModifiedBy>
  <cp:revision>8</cp:revision>
  <dcterms:created xsi:type="dcterms:W3CDTF">2019-10-12T06:18:54Z</dcterms:created>
  <dcterms:modified xsi:type="dcterms:W3CDTF">2019-10-12T07:17:12Z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2019-08-12T00:00:00Z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2019-10-12T00:00:00Z</vt:filetime>
  </property>
</Properties>
</file>