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71425"/>
            <a:ext cx="8520600" cy="12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1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DEVANSH CHAUHAN 1510110119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KARTIK JAIN 1510110184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388" y="1974126"/>
            <a:ext cx="2579227" cy="16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