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0D1029-C22D-4935-8D2B-29448457A590}">
          <p14:sldIdLst>
            <p14:sldId id="256"/>
            <p14:sldId id="264"/>
            <p14:sldId id="258"/>
          </p14:sldIdLst>
        </p14:section>
        <p14:section name="Untitled Section" id="{B76EC38F-6831-406C-951C-FF9067403583}">
          <p14:sldIdLst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48355"/>
            <a:ext cx="8825658" cy="2673196"/>
          </a:xfrm>
        </p:spPr>
        <p:txBody>
          <a:bodyPr/>
          <a:lstStyle/>
          <a:p>
            <a:pPr algn="ctr"/>
            <a:r>
              <a:rPr lang="hi-IN" dirty="0"/>
              <a:t>SCREEN RECORDER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i-IN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2207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/>
              <a:t>DESCRIPTION </a:t>
            </a:r>
            <a:br>
              <a:rPr lang="hi-IN" dirty="0"/>
            </a:b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60320"/>
            <a:ext cx="8825659" cy="345948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Screen Recorder using python</a:t>
            </a:r>
          </a:p>
          <a:p>
            <a:r>
              <a:rPr lang="en-US" dirty="0"/>
              <a:t>To record our screen for presentation, we cannot rely on cameras. This is attributed to the quality and shakiness observed whilst recording. So what is the best alternative? A Screen Recorder. A screen recorder records the contents or anything visible on the screen and saves it for later use. </a:t>
            </a:r>
          </a:p>
          <a:p>
            <a:r>
              <a:rPr lang="en-US" dirty="0"/>
              <a:t>Now the advantages are plenty;</a:t>
            </a:r>
          </a:p>
          <a:p>
            <a:r>
              <a:rPr lang="en-US" dirty="0"/>
              <a:t>quality of the </a:t>
            </a:r>
            <a:r>
              <a:rPr lang="en-US" dirty="0" err="1"/>
              <a:t>recording,less</a:t>
            </a:r>
            <a:r>
              <a:rPr lang="en-US" dirty="0"/>
              <a:t> hassle and you can record it again at ease. Let us make Screen Recorder using python .</a:t>
            </a:r>
          </a:p>
          <a:p>
            <a:r>
              <a:rPr lang="en-US" b="1" dirty="0"/>
              <a:t>Prerequisites</a:t>
            </a:r>
          </a:p>
          <a:p>
            <a:r>
              <a:rPr lang="en-US" dirty="0"/>
              <a:t>You need to install Python in your system</a:t>
            </a:r>
          </a:p>
          <a:p>
            <a:pPr marL="0" indent="0">
              <a:buNone/>
            </a:pPr>
            <a:endParaRPr lang="hi-IN" dirty="0"/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0666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/>
              <a:t>WHY WE CREATED IT ?</a:t>
            </a:r>
            <a:br>
              <a:rPr lang="hi-IN" dirty="0"/>
            </a:b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/>
              <a:t>For watermark issue</a:t>
            </a:r>
          </a:p>
          <a:p>
            <a:r>
              <a:rPr lang="hi-IN" dirty="0"/>
              <a:t>For providing high quality (1080p) recording</a:t>
            </a:r>
          </a:p>
          <a:p>
            <a:r>
              <a:rPr lang="hi-IN" dirty="0"/>
              <a:t>For providing additional feature of Screenshot</a:t>
            </a:r>
          </a:p>
          <a:p>
            <a:r>
              <a:rPr lang="hi-IN" dirty="0"/>
              <a:t>For providing user friendly interface</a:t>
            </a:r>
          </a:p>
          <a:p>
            <a:endParaRPr lang="hi-IN" dirty="0"/>
          </a:p>
          <a:p>
            <a:endParaRPr lang="hi-IN" sz="1400" dirty="0"/>
          </a:p>
        </p:txBody>
      </p:sp>
    </p:spTree>
    <p:extLst>
      <p:ext uri="{BB962C8B-B14F-4D97-AF65-F5344CB8AC3E}">
        <p14:creationId xmlns:p14="http://schemas.microsoft.com/office/powerpoint/2010/main" val="90503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i-IN" altLang="hi-IN" dirty="0">
                <a:solidFill>
                  <a:srgbClr val="171717"/>
                </a:solidFill>
                <a:latin typeface="-apple-system"/>
              </a:rPr>
              <a:t>Tkinter is already available in Python. Import to see, if it is available.</a:t>
            </a:r>
            <a:br>
              <a:rPr lang="hi-IN" altLang="hi-IN" dirty="0">
                <a:solidFill>
                  <a:srgbClr val="171717"/>
                </a:solidFill>
                <a:latin typeface="-apple-system"/>
              </a:rPr>
            </a:br>
            <a:endParaRPr lang="hi-IN" altLang="hi-IN" sz="9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i-IN" altLang="hi-IN" sz="1400" dirty="0">
                <a:solidFill>
                  <a:schemeClr val="tx1"/>
                </a:solidFill>
                <a:latin typeface="var(--ff-monospace)"/>
              </a:rPr>
              <a:t>import tkinter </a:t>
            </a:r>
            <a:endParaRPr lang="hi-IN" altLang="hi-IN" sz="1400" dirty="0">
              <a:solidFill>
                <a:schemeClr val="tx1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i-IN" altLang="hi-IN" dirty="0">
                <a:solidFill>
                  <a:srgbClr val="171717"/>
                </a:solidFill>
                <a:latin typeface="-apple-system"/>
              </a:rPr>
              <a:t>If it does not show any error, the package is available. If not, you can install it using the command</a:t>
            </a:r>
            <a:br>
              <a:rPr lang="hi-IN" altLang="hi-IN" dirty="0">
                <a:solidFill>
                  <a:srgbClr val="171717"/>
                </a:solidFill>
                <a:latin typeface="-apple-system"/>
              </a:rPr>
            </a:br>
            <a:r>
              <a:rPr lang="hi-IN" altLang="hi-IN" dirty="0">
                <a:solidFill>
                  <a:srgbClr val="171717"/>
                </a:solidFill>
                <a:latin typeface="-apple-system"/>
              </a:rPr>
              <a:t>sudo apt-get install python3-tkinter, for linux users and windows users can reinstall python or follow the steps given in Tkinter installation on windows. We can use pip to install the other packages as follows:</a:t>
            </a:r>
            <a:endParaRPr lang="hi-IN" altLang="hi-I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24627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File Structure:</a:t>
            </a:r>
            <a:br>
              <a:rPr lang="en-US" b="1" dirty="0"/>
            </a:b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</a:p>
          <a:p>
            <a:r>
              <a:rPr lang="en-US" dirty="0"/>
              <a:t>Creating the screen recording function</a:t>
            </a:r>
          </a:p>
          <a:p>
            <a:r>
              <a:rPr lang="en-US" dirty="0"/>
              <a:t>Defining the GUI</a:t>
            </a:r>
          </a:p>
          <a:p>
            <a:r>
              <a:rPr lang="en-US" dirty="0"/>
              <a:t>Create the components and the button</a:t>
            </a:r>
          </a:p>
          <a:p>
            <a:r>
              <a:rPr lang="en-US" b="1" dirty="0"/>
              <a:t>Importing libraries:</a:t>
            </a:r>
          </a:p>
          <a:p>
            <a:r>
              <a:rPr lang="en-US" dirty="0"/>
              <a:t>import </a:t>
            </a:r>
            <a:r>
              <a:rPr lang="en-US" dirty="0" err="1"/>
              <a:t>pyscreenrec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41015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pyscreenrec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mss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Tkinter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5187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/>
              <a:t>LIMITATIONS / Features to add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/>
              <a:t>Allowing Webcam </a:t>
            </a:r>
          </a:p>
          <a:p>
            <a:r>
              <a:rPr lang="hi-IN" dirty="0"/>
              <a:t>High quality sound </a:t>
            </a:r>
          </a:p>
          <a:p>
            <a:r>
              <a:rPr lang="hi-IN" dirty="0"/>
              <a:t>Provide database /cloud support</a:t>
            </a:r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5192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62755"/>
            <a:ext cx="8825659" cy="3467431"/>
          </a:xfrm>
        </p:spPr>
        <p:txBody>
          <a:bodyPr/>
          <a:lstStyle/>
          <a:p>
            <a:pPr marL="0" indent="0" algn="ctr">
              <a:buNone/>
            </a:pPr>
            <a:endParaRPr lang="hi-IN" dirty="0"/>
          </a:p>
          <a:p>
            <a:pPr marL="0" indent="0" algn="ctr">
              <a:buNone/>
            </a:pPr>
            <a:endParaRPr lang="hi-IN" dirty="0"/>
          </a:p>
          <a:p>
            <a:pPr marL="0" indent="0" algn="ctr">
              <a:buNone/>
            </a:pPr>
            <a:endParaRPr lang="hi-IN" dirty="0"/>
          </a:p>
          <a:p>
            <a:pPr marL="0" indent="0" algn="ctr">
              <a:buNone/>
            </a:pPr>
            <a:endParaRPr lang="hi-IN" dirty="0"/>
          </a:p>
          <a:p>
            <a:pPr marL="0" indent="0" algn="ctr">
              <a:buNone/>
            </a:pPr>
            <a:r>
              <a:rPr lang="hi-IN" sz="6600" dirty="0"/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52579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</TotalTime>
  <Words>197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Century Gothic</vt:lpstr>
      <vt:lpstr>Mangal</vt:lpstr>
      <vt:lpstr>var(--ff-monospace)</vt:lpstr>
      <vt:lpstr>Wingdings 3</vt:lpstr>
      <vt:lpstr>Ion Boardroom</vt:lpstr>
      <vt:lpstr>SCREEN RECORDER </vt:lpstr>
      <vt:lpstr>PowerPoint Presentation</vt:lpstr>
      <vt:lpstr>DESCRIPTION  </vt:lpstr>
      <vt:lpstr>WHY WE CREATED IT ? </vt:lpstr>
      <vt:lpstr>PowerPoint Presentation</vt:lpstr>
      <vt:lpstr>Project File Structure: </vt:lpstr>
      <vt:lpstr>Libraries Used</vt:lpstr>
      <vt:lpstr>LIMITATIONS / Features to add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RECORDER</dc:title>
  <dc:creator>user</dc:creator>
  <cp:lastModifiedBy>Dev</cp:lastModifiedBy>
  <cp:revision>8</cp:revision>
  <dcterms:created xsi:type="dcterms:W3CDTF">2022-06-03T17:22:42Z</dcterms:created>
  <dcterms:modified xsi:type="dcterms:W3CDTF">2022-06-04T05:18:55Z</dcterms:modified>
</cp:coreProperties>
</file>