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A09-55E7-5939-D233-232F7AEF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9E904-9387-2235-0D61-910051BA5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07EB-56D9-E9A3-87E0-F360EC73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C6AE-939A-7CA2-3722-E2E13146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A8F3-5098-4C0E-3A92-28762A71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8773-92EB-E942-BF67-B0B4B1B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2991A-C693-BCC9-4F9E-0FDE9965A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9BEC-1E9C-09C4-6522-FB58A71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FEE9-C1AB-581D-39CC-03D94446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BE8-C4D7-713D-4C03-10EFE41A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422E2-27E3-B7D0-CB64-B74E4D404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36C-BF33-4277-C0C3-5026A8AD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7584-B3B8-7D41-1E6D-8FFD024A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38A7-17C0-0025-69B6-D74F51D2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BC07-85C4-865D-AF0D-F4F8D05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3A2-1067-83E8-5F15-6E04DE0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BDFF-D5D0-ABD7-0157-B20C7F6B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143E-9AF4-66D7-5B52-92D0A897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13DB-E259-8EF2-C04B-69866EAD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3D05-A150-E480-D1F6-B1408AD6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DF3-13B5-6ADC-21C0-6C2D4236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FEDD-3251-1EB8-52ED-A38598B1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383E-7D8C-29E0-B519-AD641EA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24AE-0246-43DB-ECBE-3A3738C0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6653-0D5D-C046-CBDB-53A6D95D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E3A8-D40C-F06A-4E32-F27D6C87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01A2-A4B6-4428-B038-91E95795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BD9E-6390-2F40-2748-2B2D56B5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968F-E2D8-8542-A3AB-158991A7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03A2-2402-BAFF-497A-71FE2D4F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6B98-137C-C01E-923C-92C0CC2B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E783-4C49-9BA5-34D0-D0180E3B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BAA6-2AC9-7478-61BE-32E2B87B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FD127-5EE9-9D4D-E0C9-09532F6F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990EA-DBC8-6223-8130-DF978F72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6C17-B269-7E29-D876-CCA09F7E3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38545-F767-CB71-D2BA-410D687B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758ED-28D7-06C2-128B-5BECA62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E4818-2D2F-E063-73F6-8F8CBCBB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63E2-452E-73B1-861B-5241EFA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FAFC3-1CD1-1533-5444-BBE6B68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F3BF0-57E9-9387-B364-DB3C3CC0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DACB8-232C-727D-6D46-3C2A83AB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DAA50-12F1-AFF5-DB78-C8BF2875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33DC3-8DA2-46E1-6C11-9F44CEDC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1C42E-15BE-2123-C021-6D85A4F3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33E3-07CB-1002-F9D9-C3B6AD56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0B3D-9F2C-4B3D-C1E3-E05EE8C2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1C9B7-8AA0-1DE5-B2D8-83D6C4C9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C95EF-82EA-2C87-8153-E851BDB8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40A1-361A-4736-26FD-C716B98F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D12D-3329-B008-F52A-33D10582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9227-4547-A115-12EC-8428D8DE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B5F09-8796-E526-603C-886CA0021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58C9E-A3C7-A870-BAEA-2B7C34EC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66DF-EE52-097B-D3A4-E0AB2C4B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5A63-39BD-EA7D-DB2E-133F5DD4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B4B99-4EF3-3669-0D8C-5A4130AA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C8A7-2160-45AA-DD4F-EF14BCA8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08D4-B145-CDD0-D08A-7EFEFE2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26A5-3C4B-9BA3-91E2-F697F93D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B3A0-DF47-4DE8-9D22-FB1BDD99739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D21C-CD7F-DAF7-F854-BB90C562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CB1E-E693-FD2D-035B-BB65CBCA4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1530-77C5-42AC-A5FA-4A710E66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5104-1F82-0F71-890B-19B9BA7DC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8527"/>
            <a:ext cx="9144000" cy="1571435"/>
          </a:xfrm>
        </p:spPr>
        <p:txBody>
          <a:bodyPr>
            <a:noAutofit/>
          </a:bodyPr>
          <a:lstStyle/>
          <a:p>
            <a:br>
              <a:rPr lang="en-US" sz="9600" b="1" i="0" u="sng" dirty="0">
                <a:solidFill>
                  <a:srgbClr val="E6EDF3"/>
                </a:solidFill>
                <a:effectLst/>
                <a:latin typeface="-apple-system"/>
              </a:rPr>
            </a:br>
            <a:br>
              <a:rPr lang="en-US" sz="9600" b="1" i="0" u="sng" dirty="0">
                <a:solidFill>
                  <a:srgbClr val="E6EDF3"/>
                </a:solidFill>
                <a:effectLst/>
                <a:latin typeface="-apple-system"/>
              </a:rPr>
            </a:br>
            <a:br>
              <a:rPr lang="en-US" sz="9600" b="1" i="0" u="sng" dirty="0">
                <a:solidFill>
                  <a:srgbClr val="E6EDF3"/>
                </a:solidFill>
                <a:effectLst/>
                <a:latin typeface="-apple-system"/>
              </a:rPr>
            </a:br>
            <a:r>
              <a:rPr lang="en-US" sz="9600" b="1" i="0" u="sng" dirty="0">
                <a:solidFill>
                  <a:srgbClr val="E6EDF3"/>
                </a:solidFill>
                <a:effectLst/>
                <a:latin typeface="-apple-system"/>
              </a:rPr>
              <a:t>Pizza Runner</a:t>
            </a:r>
            <a:br>
              <a:rPr lang="en-US" sz="9600" b="1" u="sng" dirty="0">
                <a:solidFill>
                  <a:srgbClr val="E6EDF3"/>
                </a:solidFill>
                <a:latin typeface="-apple-system"/>
              </a:rPr>
            </a:br>
            <a:r>
              <a:rPr lang="en-US" sz="9600" b="1" u="sng" dirty="0">
                <a:solidFill>
                  <a:srgbClr val="E6EDF3"/>
                </a:solidFill>
                <a:latin typeface="-apple-system"/>
              </a:rPr>
              <a:t>SQL Commands</a:t>
            </a:r>
            <a:endParaRPr lang="en-US" sz="9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E98D8-63BC-2343-6C1E-E8B36E431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73126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Data Analyst 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Devansh Beri</a:t>
            </a:r>
          </a:p>
        </p:txBody>
      </p:sp>
    </p:spTree>
    <p:extLst>
      <p:ext uri="{BB962C8B-B14F-4D97-AF65-F5344CB8AC3E}">
        <p14:creationId xmlns:p14="http://schemas.microsoft.com/office/powerpoint/2010/main" val="270974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FCA-86A9-3B68-DCFA-74B697F0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6.What was the maximum number of pizzas delivered in a single order?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371B04-61DC-B81E-686C-A07071C7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3" y="1836282"/>
            <a:ext cx="8474174" cy="3185436"/>
          </a:xfrm>
          <a:prstGeom prst="rect">
            <a:avLst/>
          </a:prstGeom>
        </p:spPr>
      </p:pic>
      <p:pic>
        <p:nvPicPr>
          <p:cNvPr id="6" name="Picture 5" descr="A close up of a number&#10;&#10;Description automatically generated">
            <a:extLst>
              <a:ext uri="{FF2B5EF4-FFF2-40B4-BE49-F238E27FC236}">
                <a16:creationId xmlns:a16="http://schemas.microsoft.com/office/drawing/2014/main" id="{51E31998-02F1-71D7-6291-3D85B543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5" y="5167312"/>
            <a:ext cx="381033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561B-CE94-F268-752A-8B034840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-system-ui"/>
              </a:rPr>
              <a:t>7.For each customer, how many delivered pizzas had at least 1 change and how many had no changes?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8F067C-B628-14F3-CEEE-DD075D6B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4" y="1690688"/>
            <a:ext cx="9274344" cy="23243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378965-1F8A-E514-71C0-C3E3C4BD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96" y="4144108"/>
            <a:ext cx="6629975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38FB-ADA8-590A-1D53-F772D4EE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8.How many pizzas were delivered that had both exclusions and extras?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40585-B522-9D4D-8732-CB8192E1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99" y="2265934"/>
            <a:ext cx="7681626" cy="922100"/>
          </a:xfrm>
          <a:prstGeom prst="rect">
            <a:avLst/>
          </a:prstGeom>
        </p:spPr>
      </p:pic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F25E7C1-007F-CA70-7B0A-E8676044C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68" y="3539332"/>
            <a:ext cx="261388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4539-72E2-503E-B082-CACBF83A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9.What was the total volume of pizzas ordered for each hour of the day?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D647584-0A58-C8FC-C25E-505FF709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73" y="1690688"/>
            <a:ext cx="8550381" cy="287298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E2E81E8-CF1D-C95D-3A03-5113D6E9F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66" y="3776541"/>
            <a:ext cx="547907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5651-7130-B2C9-26BF-880AC571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10.What was the volume of orders for each day of the week?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192DF8-BD6D-E9AD-57F3-F025CC65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3" y="1817230"/>
            <a:ext cx="8618967" cy="322353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426841-0ADC-7F61-4258-2DABB116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98" y="4325784"/>
            <a:ext cx="714055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EA7B-7CA8-173C-0849-00274013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680"/>
            <a:ext cx="9144000" cy="16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B. Runner and Customer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3512A-BCB4-467C-35D2-50EF6BE3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443"/>
            <a:ext cx="9144000" cy="9045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-system-ui"/>
              </a:rPr>
              <a:t>1.How many runners signed up for each 1 week period? (i.e. week starts 2021-01-01)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A02325-9C9E-26CB-69A6-A3A8CECC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4" y="3048000"/>
            <a:ext cx="5296359" cy="112785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AE9714-9D2E-E977-B8C7-73AE05306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25" y="4564961"/>
            <a:ext cx="285774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8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94A1-7484-A0D8-EBE8-FCB5FCCE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  <a:latin typeface="-system-ui"/>
              </a:rPr>
              <a:t>2.What was the average time in minutes it took for each runner to arrive at the Pizza Runner HQ to pickup the order?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38D5B-39C1-2921-9C7B-51A09FC8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38" y="4326135"/>
            <a:ext cx="2987299" cy="1676545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847B3E12-6A6E-0622-F67C-588CAFA86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07" y="2153337"/>
            <a:ext cx="8100762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45E2-FB67-2F8B-EF8D-6773CAE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4.What was the average distance travelled for each customer?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DA3F8C-B160-CEC2-A1FB-B5EA98FD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51" y="2340051"/>
            <a:ext cx="8047417" cy="1425063"/>
          </a:xfrm>
          <a:prstGeom prst="rect">
            <a:avLst/>
          </a:prstGeom>
        </p:spPr>
      </p:pic>
      <p:pic>
        <p:nvPicPr>
          <p:cNvPr id="6" name="Picture 5" descr="A screenshot of a number&#10;&#10;Description automatically generated">
            <a:extLst>
              <a:ext uri="{FF2B5EF4-FFF2-40B4-BE49-F238E27FC236}">
                <a16:creationId xmlns:a16="http://schemas.microsoft.com/office/drawing/2014/main" id="{B1A8B16E-FC26-B62F-FA2A-51E6C1A0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6" y="3914606"/>
            <a:ext cx="4374259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702B-E088-82C5-5067-EDE33B50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5.What was the difference between the longest and shortest delivery times for all orders?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BD31D-CFD5-8F4A-07FB-B4F9E0FD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95" y="2351684"/>
            <a:ext cx="8428450" cy="868755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904716C2-2F7E-8B1D-0881-59918B31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07" y="4396588"/>
            <a:ext cx="259102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602-B335-93ED-C0A7-077DF43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6.What was the average speed for each runner for each delivery and do you notice any trend for these values?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1E15A4-7504-8A77-87B4-63B42507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44" y="2058785"/>
            <a:ext cx="6462320" cy="200423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203B90D-1781-4863-8325-4DA324C7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93" y="4431117"/>
            <a:ext cx="78569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C259-FF14-F099-60D0-08F1B57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Data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DDE25-DF6B-4D54-E411-7587AD3B1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72" y="1422400"/>
            <a:ext cx="5832017" cy="478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721BE-D1A1-E57B-E16D-707F9BBB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0" y="1422400"/>
            <a:ext cx="5519389" cy="47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E3E3-323B-EEE6-D790-9D04E1C6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7. What is the successful delivery percentage for each runner?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71899C-9A54-6FB8-1554-098B8792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17" y="1851154"/>
            <a:ext cx="7308213" cy="2400508"/>
          </a:xfrm>
          <a:prstGeom prst="rect">
            <a:avLst/>
          </a:prstGeom>
        </p:spPr>
      </p:pic>
      <p:pic>
        <p:nvPicPr>
          <p:cNvPr id="6" name="Picture 5" descr="A screenshot of a number&#10;&#10;Description automatically generated">
            <a:extLst>
              <a:ext uri="{FF2B5EF4-FFF2-40B4-BE49-F238E27FC236}">
                <a16:creationId xmlns:a16="http://schemas.microsoft.com/office/drawing/2014/main" id="{3944B52C-0374-5742-DD8E-D17379C79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03" y="4543550"/>
            <a:ext cx="3924640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C259-FF14-F099-60D0-08F1B57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F0FAF-3A27-2E82-D2F2-76835D769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7" y="1690688"/>
            <a:ext cx="5589553" cy="4602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DB9CC-4E24-F6BB-EE37-0CEA245E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3" y="1690687"/>
            <a:ext cx="6096000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A127-DB69-9A5B-BF48-5EB2BF84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2341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CASE STUDY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41F5B-297D-1C85-984A-782A9DB8C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-system-ui"/>
              </a:rPr>
              <a:t>A.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system-ui"/>
              </a:rPr>
              <a:t> Pizza Metrics</a:t>
            </a:r>
            <a:endParaRPr lang="en-US" sz="3200" b="1" dirty="0">
              <a:solidFill>
                <a:schemeClr val="bg1"/>
              </a:solidFill>
              <a:latin typeface="-system-ui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-system-ui"/>
              </a:rPr>
              <a:t>B.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-system-ui"/>
              </a:rPr>
              <a:t>Runner and Customer Experience</a:t>
            </a: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-system-ui"/>
              </a:rPr>
              <a:t>C. Ingredient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-system-ui"/>
              </a:rPr>
              <a:t>Optimisation</a:t>
            </a:r>
            <a:endParaRPr lang="en-US" sz="3200" b="1" i="0" dirty="0">
              <a:solidFill>
                <a:schemeClr val="bg1"/>
              </a:solidFill>
              <a:effectLst/>
              <a:latin typeface="-system-ui"/>
            </a:endParaRPr>
          </a:p>
          <a:p>
            <a:endParaRPr lang="en-US" sz="3200" b="1" i="0" dirty="0">
              <a:solidFill>
                <a:schemeClr val="bg1"/>
              </a:solidFill>
              <a:effectLst/>
              <a:latin typeface="-system-ui"/>
            </a:endParaRPr>
          </a:p>
          <a:p>
            <a:pPr marL="742950" indent="-742950">
              <a:buAutoNum type="alphaUcPeriod"/>
            </a:pPr>
            <a:endParaRPr lang="en-US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1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0EA25-B2CA-ABBF-09EF-EA396B2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79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-system-ui"/>
              </a:rPr>
              <a:t>A. Pizza Metrics</a:t>
            </a:r>
            <a:br>
              <a:rPr lang="en-US" b="1" i="0" dirty="0">
                <a:solidFill>
                  <a:srgbClr val="222222"/>
                </a:solidFill>
                <a:effectLst/>
                <a:latin typeface="-system-ui"/>
              </a:rPr>
            </a:b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C15897D-CBE9-E03B-0141-A405486E80BB}"/>
              </a:ext>
            </a:extLst>
          </p:cNvPr>
          <p:cNvSpPr txBox="1">
            <a:spLocks/>
          </p:cNvSpPr>
          <p:nvPr/>
        </p:nvSpPr>
        <p:spPr>
          <a:xfrm>
            <a:off x="1008888" y="1341120"/>
            <a:ext cx="1051560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system-ui"/>
              </a:rPr>
              <a:t>1. How many pizzas were ordered?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6C21D-6570-ED06-CB41-122B8D4D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01" y="2283833"/>
            <a:ext cx="5974598" cy="670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D57D4-1EB4-CA67-C2D0-AAEAD1F4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49" y="3903550"/>
            <a:ext cx="2545301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202-96BA-DD96-5E0A-40B5099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-system-ui"/>
              </a:rPr>
              <a:t>2.How many unique customer orders were made?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4C183-F1EA-4963-3C43-791555B6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58" y="2448459"/>
            <a:ext cx="8588484" cy="624894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DD78DC51-6E23-FEC0-672B-0C3A71AD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32" y="3831124"/>
            <a:ext cx="272057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9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D720-7886-1998-3981-E76C768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3. How many successful orders were delivered by each runner?</a:t>
            </a:r>
          </a:p>
        </p:txBody>
      </p:sp>
      <p:pic>
        <p:nvPicPr>
          <p:cNvPr id="4" name="Picture 3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5572FC29-08C8-050D-7D7D-F8B266B6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90" y="2138873"/>
            <a:ext cx="7971211" cy="140982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5F301D1-6F81-6209-0C1C-93B3767E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34" y="4401435"/>
            <a:ext cx="3185436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C283-AB44-0FCD-D03F-E726235A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4.How many of each type of pizza was delivered?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ACC4F73-89F6-233D-CA1B-CBB9DCDF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89" y="1924975"/>
            <a:ext cx="6424217" cy="2110923"/>
          </a:xfrm>
          <a:prstGeom prst="rect">
            <a:avLst/>
          </a:prstGeom>
        </p:spPr>
      </p:pic>
      <p:pic>
        <p:nvPicPr>
          <p:cNvPr id="6" name="Picture 5" descr="A close up of a menu&#10;&#10;Description automatically generated">
            <a:extLst>
              <a:ext uri="{FF2B5EF4-FFF2-40B4-BE49-F238E27FC236}">
                <a16:creationId xmlns:a16="http://schemas.microsoft.com/office/drawing/2014/main" id="{88E157B1-03C2-7B77-0EEE-B61ADBB0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91" y="4616033"/>
            <a:ext cx="4511431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8459-E36A-0AFE-8A8A-0909E83F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-system-ui"/>
              </a:rPr>
              <a:t>5.How many Vegetarian and Meat Lovers were ordered by each customer?</a:t>
            </a:r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EB69CFA5-3F11-4C5C-FD00-3B55D6D9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385"/>
            <a:ext cx="9723963" cy="1554615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96B13E9B-C590-3E9B-07BD-3CFC5517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49" y="2886957"/>
            <a:ext cx="5044877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297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Calibri Light</vt:lpstr>
      <vt:lpstr>-system-ui</vt:lpstr>
      <vt:lpstr>Office Theme</vt:lpstr>
      <vt:lpstr>   Pizza Runner SQL Commands</vt:lpstr>
      <vt:lpstr>Data Cleaning</vt:lpstr>
      <vt:lpstr>Data Cleaning</vt:lpstr>
      <vt:lpstr>CASE STUDY QUESTIONS</vt:lpstr>
      <vt:lpstr>A. Pizza Metrics </vt:lpstr>
      <vt:lpstr>2.How many unique customer orders were made?</vt:lpstr>
      <vt:lpstr>3. How many successful orders were delivered by each runner?</vt:lpstr>
      <vt:lpstr>4.How many of each type of pizza was delivered?</vt:lpstr>
      <vt:lpstr>5.How many Vegetarian and Meat Lovers were ordered by each customer?</vt:lpstr>
      <vt:lpstr>6.What was the maximum number of pizzas delivered in a single order?</vt:lpstr>
      <vt:lpstr>7.For each customer, how many delivered pizzas had at least 1 change and how many had no changes?</vt:lpstr>
      <vt:lpstr>8.How many pizzas were delivered that had both exclusions and extras?</vt:lpstr>
      <vt:lpstr>9.What was the total volume of pizzas ordered for each hour of the day?</vt:lpstr>
      <vt:lpstr>10.What was the volume of orders for each day of the week?</vt:lpstr>
      <vt:lpstr>B. Runner and Customer Experience</vt:lpstr>
      <vt:lpstr> .2.What was the average time in minutes it took for each runner to arrive at the Pizza Runner HQ to pickup the order?</vt:lpstr>
      <vt:lpstr>4.What was the average distance travelled for each customer?</vt:lpstr>
      <vt:lpstr>5.What was the difference between the longest and shortest delivery times for all orders?</vt:lpstr>
      <vt:lpstr>6.What was the average speed for each runner for each delivery and do you notice any trend for these values?</vt:lpstr>
      <vt:lpstr>7. What is the successful delivery percentage for each runner?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Pizza Runner SQL Commands</dc:title>
  <dc:creator>Devansh Beri [CSE - 2021]</dc:creator>
  <cp:lastModifiedBy>Devansh Beri [CSE - 2021]</cp:lastModifiedBy>
  <cp:revision>1</cp:revision>
  <dcterms:created xsi:type="dcterms:W3CDTF">2024-01-28T20:14:14Z</dcterms:created>
  <dcterms:modified xsi:type="dcterms:W3CDTF">2024-01-28T21:02:09Z</dcterms:modified>
</cp:coreProperties>
</file>