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76513b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76513b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76513b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76513b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76513b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776513b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76513b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76513b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6513b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6513b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76513b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76513b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6513b5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6513b5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76513b5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76513b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76513b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776513b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76513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76513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76513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76513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76513b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76513b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76513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76513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76513b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76513b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76513b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76513b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6513b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6513b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76513b5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76513b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Hack3D 2020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Reverse Engineering a mesh based Deformed part file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77200" y="4389900"/>
            <a:ext cx="28668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By: </a:t>
            </a:r>
            <a:r>
              <a:rPr lang="en" sz="17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DC-War-Story</a:t>
            </a:r>
            <a:endParaRPr sz="17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Study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Determination of constraints to perform the study.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 of adult not equal to Force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 scale of the legend =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Units used across CAD Softwares uniform [PSI, KSI, bar, MPa, Pa]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Deformation not of true scale- VRML mesh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Behaviour of deformation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Deformation not of true scale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a similar simulated mesh led to following findings: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mesh produced was deformed on a custom/ automatic scale, however the behaviour of the surface under stress was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VRML File only had only the mesh describing the brick and no reference geometry. Led us to believe the simulation was done using brick’s bottom face as fixed geometry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Iterative simulation data showed MPa as the missing units on the legend. Remaining units corresponded to an adult weight out of our defined range.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350" y="728900"/>
            <a:ext cx="4535352" cy="252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933550" y="3531575"/>
            <a:ext cx="283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KSI - required a 1400 lb-force to produce a similar legend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5446625" y="3531563"/>
            <a:ext cx="3000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Bar</a:t>
            </a:r>
            <a:r>
              <a:rPr lang="en">
                <a:solidFill>
                  <a:schemeClr val="dk1"/>
                </a:solidFill>
              </a:rPr>
              <a:t> - required a force of 300N to produce a similar legend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" y="585825"/>
            <a:ext cx="4609344" cy="24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4868" l="1088" r="0" t="7886"/>
          <a:stretch/>
        </p:blipFill>
        <p:spPr>
          <a:xfrm>
            <a:off x="124775" y="695500"/>
            <a:ext cx="4497025" cy="234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1004725" y="3664300"/>
            <a:ext cx="2727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PSI</a:t>
            </a:r>
            <a:r>
              <a:rPr lang="en"/>
              <a:t> - required a 2 lb-force to produce a similar legend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4">
            <a:alphaModFix/>
          </a:blip>
          <a:srcRect b="0" l="6384" r="0" t="0"/>
          <a:stretch/>
        </p:blipFill>
        <p:spPr>
          <a:xfrm>
            <a:off x="4584425" y="489075"/>
            <a:ext cx="4434799" cy="25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5902275" y="3664300"/>
            <a:ext cx="2727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MPa - required a 230 lb-force to produce a similar legend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Deformation Behavior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stress applied, bricks with varying geometry would show deformation of characteristic behaviour, specific to that geometry.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information was utilised to identify similar deformation behaviour across our proposed set of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675" y="687626"/>
            <a:ext cx="4488050" cy="37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24802"/>
            <a:ext cx="4039876" cy="2893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2234550" y="332425"/>
            <a:ext cx="4674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 with Rib joining the middle tube to the Walls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425" y="396337"/>
            <a:ext cx="4190999" cy="43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 rotWithShape="1">
          <a:blip r:embed="rId4">
            <a:alphaModFix/>
          </a:blip>
          <a:srcRect b="-10050" l="3493" r="35426" t="-4157"/>
          <a:stretch/>
        </p:blipFill>
        <p:spPr>
          <a:xfrm>
            <a:off x="263775" y="688750"/>
            <a:ext cx="4308225" cy="39195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2476500" y="396325"/>
            <a:ext cx="4191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Brick with </a:t>
            </a:r>
            <a:r>
              <a:rPr lang="en"/>
              <a:t>grooves</a:t>
            </a:r>
            <a:r>
              <a:rPr lang="en"/>
              <a:t> on the interior side of the Walls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24625" y="267925"/>
            <a:ext cx="35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part dimensions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69" y="1032250"/>
            <a:ext cx="4278768" cy="388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2250"/>
            <a:ext cx="5009968" cy="38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561750" y="2072100"/>
            <a:ext cx="20205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703875" y="4161675"/>
            <a:ext cx="41577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By: Chirayu Rankawat, Devansh Garg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2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provided with a mesh file of a deformed part (brick) on which a static study was run.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was noted that the mesh file had lost features on the underside.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Study performed was to simulate the stresses experienced by the brick, when stepped on by an adult.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also provided with a reference JPEG file, of the legend and color map distribution of the stress, however no units were disclosed.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25" y="250275"/>
            <a:ext cx="6415325" cy="47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asked to do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 the brick (close to the original file dimensions) which can stack on top of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Gather the Simulation Data, with the Max stress and units.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VRML Mesh file included, carried the information of stress in the form of deformation and a color map on the surface.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Found 2 Alpha-</a:t>
            </a:r>
            <a:r>
              <a:rPr lang="en"/>
              <a:t>numeric</a:t>
            </a:r>
            <a:r>
              <a:rPr lang="en"/>
              <a:t> codes on the underside 2-252 &amp; L1 38564.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Reference JPEG file provided a legend with numbers. Scaling the legend using the distance between the numeric markings, max stress was found to be 90 units. The unit was yet to be determined.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</a:rPr>
              <a:t>Finding the Dimensions: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 	</a:t>
            </a:r>
            <a:r>
              <a:rPr lang="en" sz="2000">
                <a:solidFill>
                  <a:srgbClr val="666666"/>
                </a:solidFill>
              </a:rPr>
              <a:t>Features that were given: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• </a:t>
            </a:r>
            <a:r>
              <a:rPr lang="en">
                <a:solidFill>
                  <a:srgbClr val="666666"/>
                </a:solidFill>
              </a:rPr>
              <a:t>Elemental Length Summation  for length, width and height of various kinds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 Finding the Minor radius of Ellipse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• Mean value for circular sections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</a:rPr>
              <a:t>Features that we had to make: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• </a:t>
            </a:r>
            <a:r>
              <a:rPr lang="en">
                <a:solidFill>
                  <a:srgbClr val="666666"/>
                </a:solidFill>
              </a:rPr>
              <a:t>Height of tubes to the bottom surface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• Clearance of tubes from Studs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 Inner Radius of tubes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13" y="627925"/>
            <a:ext cx="5009968" cy="38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determined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Brick/Cuboid: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•Length- </a:t>
            </a:r>
            <a:r>
              <a:rPr lang="en">
                <a:solidFill>
                  <a:srgbClr val="666666"/>
                </a:solidFill>
              </a:rPr>
              <a:t>31.750 mm</a:t>
            </a:r>
            <a:r>
              <a:rPr lang="en">
                <a:solidFill>
                  <a:srgbClr val="666666"/>
                </a:solidFill>
              </a:rPr>
              <a:t>, Width- </a:t>
            </a:r>
            <a:r>
              <a:rPr lang="en">
                <a:solidFill>
                  <a:srgbClr val="666666"/>
                </a:solidFill>
              </a:rPr>
              <a:t>15.876 mm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Height- </a:t>
            </a:r>
            <a:r>
              <a:rPr lang="en">
                <a:solidFill>
                  <a:srgbClr val="666666"/>
                </a:solidFill>
              </a:rPr>
              <a:t>9.565 mm, Shell – 1.2 mm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Stud: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•Radius – 2.4 mm, Height – 1.8 mm Fillet – 0.12 mm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•Distance between two studs (centre to centre) – 8 mm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Tube: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•Radius (Outer) – 3.255 mm, Radius (Inner) – 2.4 mm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•Height – From the top surface to ground.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bricks on each other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13" y="1146700"/>
            <a:ext cx="71237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