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71" r:id="rId3"/>
    <p:sldId id="272" r:id="rId4"/>
    <p:sldId id="273" r:id="rId5"/>
    <p:sldId id="281" r:id="rId6"/>
    <p:sldId id="274" r:id="rId7"/>
    <p:sldId id="279" r:id="rId8"/>
    <p:sldId id="275" r:id="rId9"/>
    <p:sldId id="276" r:id="rId10"/>
    <p:sldId id="277"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4" autoAdjust="0"/>
    <p:restoredTop sz="86410"/>
  </p:normalViewPr>
  <p:slideViewPr>
    <p:cSldViewPr>
      <p:cViewPr varScale="1">
        <p:scale>
          <a:sx n="60" d="100"/>
          <a:sy n="60" d="100"/>
        </p:scale>
        <p:origin x="1068"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C5521-6ED6-48B0-8AA8-E7779A0DEDB4}" type="datetimeFigureOut">
              <a:rPr lang="en-IN" smtClean="0"/>
              <a:t>08-10-2019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49A8B-2988-4AC6-B8E5-EB2DD7C52201}" type="slidenum">
              <a:rPr lang="en-IN" smtClean="0"/>
              <a:t>‹#›</a:t>
            </a:fld>
            <a:endParaRPr lang="en-IN"/>
          </a:p>
        </p:txBody>
      </p:sp>
    </p:spTree>
    <p:extLst>
      <p:ext uri="{BB962C8B-B14F-4D97-AF65-F5344CB8AC3E}">
        <p14:creationId xmlns:p14="http://schemas.microsoft.com/office/powerpoint/2010/main" val="338218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1CA89B-73E9-4634-906A-372D7DAAEC88}" type="datetime3">
              <a:rPr lang="en-US" smtClean="0"/>
              <a:t>8 October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ED50A-77A2-4209-A1D7-0C22C65C2A87}" type="datetime3">
              <a:rPr lang="en-US" smtClean="0"/>
              <a:t>8 October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08FB2-9FE4-487D-965B-D0DA0A1DC7DD}" type="datetime3">
              <a:rPr lang="en-US" smtClean="0"/>
              <a:t>8 October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89CC6-BD01-4423-8B7B-6785AC6E038A}" type="datetime3">
              <a:rPr lang="en-US" smtClean="0"/>
              <a:t>8 October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E605F-490B-452B-8B05-14314302746A}" type="datetime3">
              <a:rPr lang="en-US" smtClean="0"/>
              <a:t>8 October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98B09-D047-4D3B-9154-76668E802024}" type="datetime3">
              <a:rPr lang="en-US" smtClean="0"/>
              <a:t>8 October 2019</a:t>
            </a:fld>
            <a:endParaRPr lang="en-US"/>
          </a:p>
        </p:txBody>
      </p:sp>
      <p:sp>
        <p:nvSpPr>
          <p:cNvPr id="8" name="Footer Placeholder 7"/>
          <p:cNvSpPr>
            <a:spLocks noGrp="1"/>
          </p:cNvSpPr>
          <p:nvPr>
            <p:ph type="ftr" sz="quarter" idx="11"/>
          </p:nvPr>
        </p:nvSpPr>
        <p:spPr/>
        <p:txBody>
          <a:bodyPr/>
          <a:lstStyle/>
          <a:p>
            <a:r>
              <a:rPr lang="en-IN" smtClean="0"/>
              <a:t>Computer Engineering Dept. MPSTME, Mumbai Campus </a:t>
            </a:r>
            <a:endParaRPr lang="en-US"/>
          </a:p>
        </p:txBody>
      </p:sp>
      <p:sp>
        <p:nvSpPr>
          <p:cNvPr id="9" name="Slide Number Placeholder 8"/>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9AB13-D051-4954-9051-64825C74F75A}" type="datetime3">
              <a:rPr lang="en-US" smtClean="0"/>
              <a:t>8 October 2019</a:t>
            </a:fld>
            <a:endParaRPr lang="en-US"/>
          </a:p>
        </p:txBody>
      </p:sp>
      <p:sp>
        <p:nvSpPr>
          <p:cNvPr id="4" name="Footer Placeholder 3"/>
          <p:cNvSpPr>
            <a:spLocks noGrp="1"/>
          </p:cNvSpPr>
          <p:nvPr>
            <p:ph type="ftr" sz="quarter" idx="11"/>
          </p:nvPr>
        </p:nvSpPr>
        <p:spPr/>
        <p:txBody>
          <a:bodyPr/>
          <a:lstStyle/>
          <a:p>
            <a:r>
              <a:rPr lang="en-IN" smtClean="0"/>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37D31-5CC0-4E67-88E7-00FF86610318}" type="datetime3">
              <a:rPr lang="en-US" smtClean="0"/>
              <a:t>8 October 2019</a:t>
            </a:fld>
            <a:endParaRPr lang="en-US"/>
          </a:p>
        </p:txBody>
      </p:sp>
      <p:sp>
        <p:nvSpPr>
          <p:cNvPr id="3" name="Footer Placeholder 2"/>
          <p:cNvSpPr>
            <a:spLocks noGrp="1"/>
          </p:cNvSpPr>
          <p:nvPr>
            <p:ph type="ftr" sz="quarter" idx="11"/>
          </p:nvPr>
        </p:nvSpPr>
        <p:spPr/>
        <p:txBody>
          <a:bodyPr/>
          <a:lstStyle/>
          <a:p>
            <a:r>
              <a:rPr lang="en-IN" smtClean="0"/>
              <a:t>Computer Engineering Dept. MPSTME, Mumbai Campus </a:t>
            </a:r>
            <a:endParaRPr lang="en-US"/>
          </a:p>
        </p:txBody>
      </p:sp>
      <p:sp>
        <p:nvSpPr>
          <p:cNvPr id="4" name="Slide Number Placeholder 3"/>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2FCAE-7BB8-4D70-9DA7-22EB6F9CEFAD}" type="datetime3">
              <a:rPr lang="en-US" smtClean="0"/>
              <a:t>8 October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B2C22-3D65-435D-9A2D-35A61489EA27}" type="datetime3">
              <a:rPr lang="en-US" smtClean="0"/>
              <a:t>8 October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954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286000"/>
            <a:ext cx="8229600" cy="40703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81396"/>
            <a:ext cx="21336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ECC0AC6-A0B5-4ADF-B745-250ADF97C92C}" type="datetime3">
              <a:rPr lang="en-US" smtClean="0"/>
              <a:t>8 October 2019</a:t>
            </a:fld>
            <a:endParaRPr lang="en-US" dirty="0"/>
          </a:p>
        </p:txBody>
      </p:sp>
      <p:sp>
        <p:nvSpPr>
          <p:cNvPr id="5" name="Footer Placeholder 4"/>
          <p:cNvSpPr>
            <a:spLocks noGrp="1"/>
          </p:cNvSpPr>
          <p:nvPr>
            <p:ph type="ftr" sz="quarter" idx="3"/>
          </p:nvPr>
        </p:nvSpPr>
        <p:spPr>
          <a:xfrm>
            <a:off x="3122488" y="6373546"/>
            <a:ext cx="2895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IN" dirty="0" smtClean="0"/>
              <a:t>TIP Presentation, MBATECH  Computers,MPSTME</a:t>
            </a:r>
            <a:endParaRPr lang="en-US" dirty="0"/>
          </a:p>
        </p:txBody>
      </p:sp>
      <p:sp>
        <p:nvSpPr>
          <p:cNvPr id="6" name="Slide Number Placeholder 5"/>
          <p:cNvSpPr>
            <a:spLocks noGrp="1"/>
          </p:cNvSpPr>
          <p:nvPr>
            <p:ph type="sldNum" sz="quarter" idx="4"/>
          </p:nvPr>
        </p:nvSpPr>
        <p:spPr>
          <a:xfrm>
            <a:off x="6553200" y="6373546"/>
            <a:ext cx="21336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BD0B-EB37-415E-A943-CA2231506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yhcue.com/" TargetMode="External"/><Relationship Id="rId7" Type="http://schemas.openxmlformats.org/officeDocument/2006/relationships/image" Target="../media/image3.jpg"/><Relationship Id="rId2" Type="http://schemas.openxmlformats.org/officeDocument/2006/relationships/hyperlink" Target="http://www.slideshare.ne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371599"/>
          </a:xfrm>
        </p:spPr>
        <p:txBody>
          <a:bodyPr>
            <a:normAutofit fontScale="90000"/>
          </a:bodyPr>
          <a:lstStyle/>
          <a:p>
            <a:r>
              <a:rPr lang="en-US" sz="6000" u="sng" dirty="0" smtClean="0">
                <a:latin typeface="Algerian" panose="04020705040A02060702" pitchFamily="82" charset="0"/>
              </a:rPr>
              <a:t>Medical store management </a:t>
            </a:r>
            <a:endParaRPr lang="en-US" sz="6000" u="sng" dirty="0">
              <a:latin typeface="Algerian" panose="04020705040A02060702" pitchFamily="82" charset="0"/>
            </a:endParaRPr>
          </a:p>
        </p:txBody>
      </p:sp>
      <p:sp>
        <p:nvSpPr>
          <p:cNvPr id="3" name="Subtitle 2"/>
          <p:cNvSpPr>
            <a:spLocks noGrp="1"/>
          </p:cNvSpPr>
          <p:nvPr>
            <p:ph type="subTitle" idx="1"/>
          </p:nvPr>
        </p:nvSpPr>
        <p:spPr>
          <a:xfrm>
            <a:off x="762000" y="3600450"/>
            <a:ext cx="7391400" cy="2952750"/>
          </a:xfrm>
        </p:spPr>
        <p:txBody>
          <a:bodyPr>
            <a:normAutofit/>
          </a:bodyPr>
          <a:lstStyle/>
          <a:p>
            <a:pPr algn="l"/>
            <a:r>
              <a:rPr lang="en-US" sz="2500" u="sng" dirty="0" smtClean="0">
                <a:solidFill>
                  <a:schemeClr val="tx1"/>
                </a:solidFill>
                <a:latin typeface="Times New Roman" panose="02020603050405020304" pitchFamily="18" charset="0"/>
                <a:cs typeface="Times New Roman" panose="02020603050405020304" pitchFamily="18" charset="0"/>
              </a:rPr>
              <a:t>Students Name</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b="1" dirty="0" smtClean="0">
                <a:solidFill>
                  <a:schemeClr val="tx1"/>
                </a:solidFill>
                <a:latin typeface="Times New Roman" panose="02020603050405020304" pitchFamily="18" charset="0"/>
                <a:cs typeface="Times New Roman" panose="02020603050405020304" pitchFamily="18" charset="0"/>
              </a:rPr>
              <a:t>Ved Chawan || Devansh Gupta</a:t>
            </a:r>
            <a:r>
              <a:rPr lang="en-US" sz="2500" b="1" dirty="0">
                <a:solidFill>
                  <a:schemeClr val="tx1"/>
                </a:solidFill>
                <a:latin typeface="Times New Roman" panose="02020603050405020304" pitchFamily="18" charset="0"/>
                <a:cs typeface="Times New Roman" panose="02020603050405020304" pitchFamily="18" charset="0"/>
              </a:rPr>
              <a:t> </a:t>
            </a:r>
            <a:r>
              <a:rPr lang="en-US" sz="2500" b="1" dirty="0" smtClean="0">
                <a:solidFill>
                  <a:schemeClr val="tx1"/>
                </a:solidFill>
                <a:latin typeface="Times New Roman" panose="02020603050405020304" pitchFamily="18" charset="0"/>
                <a:cs typeface="Times New Roman" panose="02020603050405020304" pitchFamily="18" charset="0"/>
              </a:rPr>
              <a:t>||</a:t>
            </a:r>
          </a:p>
          <a:p>
            <a:pPr algn="l"/>
            <a:r>
              <a:rPr lang="en-US" sz="2500" b="1" dirty="0">
                <a:solidFill>
                  <a:schemeClr val="tx1"/>
                </a:solidFill>
                <a:latin typeface="Times New Roman" panose="02020603050405020304" pitchFamily="18" charset="0"/>
                <a:cs typeface="Times New Roman" panose="02020603050405020304" pitchFamily="18" charset="0"/>
              </a:rPr>
              <a:t> </a:t>
            </a:r>
            <a:r>
              <a:rPr lang="en-US" sz="2500" b="1" dirty="0" smtClean="0">
                <a:solidFill>
                  <a:schemeClr val="tx1"/>
                </a:solidFill>
                <a:latin typeface="Times New Roman" panose="02020603050405020304" pitchFamily="18" charset="0"/>
                <a:cs typeface="Times New Roman" panose="02020603050405020304" pitchFamily="18" charset="0"/>
              </a:rPr>
              <a:t>                         Chaitanaya  Asarkar</a:t>
            </a:r>
          </a:p>
          <a:p>
            <a:pPr algn="l"/>
            <a:r>
              <a:rPr lang="en-US" sz="2500" u="sng" dirty="0" smtClean="0">
                <a:solidFill>
                  <a:schemeClr val="tx1"/>
                </a:solidFill>
                <a:latin typeface="Times New Roman" panose="02020603050405020304" pitchFamily="18" charset="0"/>
                <a:cs typeface="Times New Roman" panose="02020603050405020304" pitchFamily="18" charset="0"/>
              </a:rPr>
              <a:t>Roll No          </a:t>
            </a:r>
            <a:r>
              <a:rPr lang="en-US" sz="2500" dirty="0" smtClean="0">
                <a:solidFill>
                  <a:schemeClr val="tx1"/>
                </a:solidFill>
                <a:latin typeface="Times New Roman" panose="02020603050405020304" pitchFamily="18" charset="0"/>
                <a:cs typeface="Times New Roman" panose="02020603050405020304" pitchFamily="18" charset="0"/>
              </a:rPr>
              <a:t>:</a:t>
            </a:r>
            <a:r>
              <a:rPr lang="en-US" sz="2500" dirty="0" smtClean="0">
                <a:solidFill>
                  <a:schemeClr val="tx1"/>
                </a:solidFill>
                <a:latin typeface="Arial Black" panose="020B0A04020102020204" pitchFamily="34" charset="0"/>
              </a:rPr>
              <a:t> </a:t>
            </a:r>
            <a:r>
              <a:rPr lang="en-US" sz="2500" b="1" dirty="0" smtClean="0">
                <a:solidFill>
                  <a:schemeClr val="tx1"/>
                </a:solidFill>
                <a:latin typeface="Century Gothic" panose="020B0502020202020204" pitchFamily="34" charset="0"/>
              </a:rPr>
              <a:t>C018 || C037 || C009</a:t>
            </a:r>
            <a:endParaRPr lang="en-US" sz="2500" b="1" dirty="0" smtClean="0">
              <a:solidFill>
                <a:schemeClr val="tx1"/>
              </a:solidFill>
              <a:latin typeface="Arial Black" panose="020B0A04020102020204" pitchFamily="34" charset="0"/>
            </a:endParaRPr>
          </a:p>
          <a:p>
            <a:pPr algn="l"/>
            <a:endParaRPr lang="en-US" sz="2500" dirty="0" smtClean="0">
              <a:solidFill>
                <a:schemeClr val="tx1"/>
              </a:solidFill>
              <a:latin typeface="Arial Black" panose="020B0A04020102020204" pitchFamily="34" charset="0"/>
            </a:endParaRPr>
          </a:p>
          <a:p>
            <a:pPr algn="l"/>
            <a:endParaRPr lang="en-US" sz="2500" dirty="0">
              <a:solidFill>
                <a:schemeClr val="tx1"/>
              </a:solidFill>
              <a:latin typeface="Arial Black" panose="020B0A04020102020204" pitchFamily="34" charset="0"/>
            </a:endParaRPr>
          </a:p>
          <a:p>
            <a:r>
              <a:rPr lang="en-US" sz="2200" dirty="0" smtClean="0">
                <a:solidFill>
                  <a:schemeClr val="tx1"/>
                </a:solidFill>
                <a:latin typeface="Arial Black" panose="020B0A04020102020204" pitchFamily="34" charset="0"/>
              </a:rPr>
              <a:t>Faculty Mentor: Prof. Krishna Samdani</a:t>
            </a:r>
            <a:endParaRPr lang="en-US" sz="22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862788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Future Work </a:t>
            </a:r>
          </a:p>
        </p:txBody>
      </p:sp>
      <p:sp>
        <p:nvSpPr>
          <p:cNvPr id="3" name="Content Placeholder 2"/>
          <p:cNvSpPr>
            <a:spLocks noGrp="1"/>
          </p:cNvSpPr>
          <p:nvPr>
            <p:ph idx="1"/>
          </p:nvPr>
        </p:nvSpPr>
        <p:spPr/>
        <p:txBody>
          <a:bodyPr>
            <a:normAutofit fontScale="92500" lnSpcReduction="10000"/>
          </a:bodyPr>
          <a:lstStyle/>
          <a:p>
            <a:pPr lvl="0"/>
            <a:r>
              <a:rPr lang="en-IN" dirty="0" smtClean="0"/>
              <a:t>There will </a:t>
            </a:r>
            <a:r>
              <a:rPr lang="en-IN" dirty="0"/>
              <a:t>be only one database for more than one store .All </a:t>
            </a:r>
            <a:r>
              <a:rPr lang="en-IN" dirty="0" smtClean="0"/>
              <a:t>things will be managed </a:t>
            </a:r>
            <a:r>
              <a:rPr lang="en-IN" dirty="0"/>
              <a:t>from one database only </a:t>
            </a:r>
            <a:endParaRPr lang="en-US" dirty="0"/>
          </a:p>
          <a:p>
            <a:pPr lvl="0"/>
            <a:r>
              <a:rPr lang="en-IN" dirty="0"/>
              <a:t>We will try to add features like cashback offers according to affordability of the owner.</a:t>
            </a:r>
            <a:endParaRPr lang="en-US" dirty="0"/>
          </a:p>
          <a:p>
            <a:pPr lvl="0"/>
            <a:r>
              <a:rPr lang="en-IN" dirty="0"/>
              <a:t>Expiry date reminder , The medicine that are added to the database and are kept in the store get </a:t>
            </a:r>
            <a:r>
              <a:rPr lang="en-IN" dirty="0" smtClean="0"/>
              <a:t>expire feature, </a:t>
            </a:r>
            <a:r>
              <a:rPr lang="en-IN" dirty="0"/>
              <a:t>the owner will get the notification for the same </a:t>
            </a:r>
            <a:endParaRPr lang="en-US" dirty="0"/>
          </a:p>
          <a:p>
            <a:pPr lvl="0"/>
            <a:r>
              <a:rPr lang="en-IN" dirty="0"/>
              <a:t>We will also try to add messaging </a:t>
            </a:r>
            <a:r>
              <a:rPr lang="en-IN" dirty="0" err="1"/>
              <a:t>notifier</a:t>
            </a:r>
            <a:r>
              <a:rPr lang="en-IN" dirty="0"/>
              <a:t> to the customer about the festival scheme and offers.</a:t>
            </a:r>
            <a:endParaRPr lang="en-US" dirty="0"/>
          </a:p>
          <a:p>
            <a:pPr lvl="0"/>
            <a:r>
              <a:rPr lang="en-IN" dirty="0"/>
              <a:t>We will also try to improve on security facilities in this system.</a:t>
            </a:r>
            <a:endParaRPr lang="en-US" dirty="0"/>
          </a:p>
          <a:p>
            <a:pPr lvl="0"/>
            <a:r>
              <a:rPr lang="en-IN" dirty="0" smtClean="0"/>
              <a:t>We will also look forward to  </a:t>
            </a:r>
            <a:r>
              <a:rPr lang="en-IN" dirty="0"/>
              <a:t>make the U.I more easy and accessible.</a:t>
            </a: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10</a:t>
            </a:fld>
            <a:endParaRPr lang="en-US"/>
          </a:p>
        </p:txBody>
      </p:sp>
    </p:spTree>
    <p:extLst>
      <p:ext uri="{BB962C8B-B14F-4D97-AF65-F5344CB8AC3E}">
        <p14:creationId xmlns:p14="http://schemas.microsoft.com/office/powerpoint/2010/main" val="2503930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Reference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YouTube .com                                   </a:t>
            </a:r>
          </a:p>
          <a:p>
            <a:r>
              <a:rPr lang="en-US" dirty="0" smtClean="0"/>
              <a:t>Geeksforgeeks Website.</a:t>
            </a:r>
          </a:p>
          <a:p>
            <a:r>
              <a:rPr lang="en-US" dirty="0" smtClean="0">
                <a:hlinkClick r:id="rId2"/>
              </a:rPr>
              <a:t>www.slideshare.net</a:t>
            </a:r>
            <a:r>
              <a:rPr lang="en-US" dirty="0" smtClean="0"/>
              <a:t>.</a:t>
            </a:r>
          </a:p>
          <a:p>
            <a:r>
              <a:rPr lang="en-US" dirty="0" smtClean="0"/>
              <a:t>C++ The complete reference by Shree BALAGURUSWAMY.</a:t>
            </a:r>
          </a:p>
          <a:p>
            <a:r>
              <a:rPr lang="en-US" dirty="0" smtClean="0">
                <a:hlinkClick r:id="rId3"/>
              </a:rPr>
              <a:t>www.myhcue.com</a:t>
            </a:r>
            <a:r>
              <a:rPr lang="en-US" dirty="0" smtClean="0"/>
              <a:t>.</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11</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98" y="4800600"/>
            <a:ext cx="2809090" cy="121301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2590800"/>
            <a:ext cx="1828804" cy="411481"/>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5200" y="2186940"/>
            <a:ext cx="1219200" cy="12192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1437" y="4308770"/>
            <a:ext cx="2143125" cy="2143125"/>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95521" y="4463550"/>
            <a:ext cx="1833563" cy="1833563"/>
          </a:xfrm>
          <a:prstGeom prst="rect">
            <a:avLst/>
          </a:prstGeom>
        </p:spPr>
      </p:pic>
    </p:spTree>
    <p:extLst>
      <p:ext uri="{BB962C8B-B14F-4D97-AF65-F5344CB8AC3E}">
        <p14:creationId xmlns:p14="http://schemas.microsoft.com/office/powerpoint/2010/main" val="242776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Outline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Motivation </a:t>
            </a:r>
          </a:p>
          <a:p>
            <a:r>
              <a:rPr lang="en-US" dirty="0" smtClean="0">
                <a:latin typeface="Arial Rounded MT Bold" panose="020F0704030504030204" pitchFamily="34" charset="0"/>
              </a:rPr>
              <a:t>Introduction</a:t>
            </a:r>
          </a:p>
          <a:p>
            <a:r>
              <a:rPr lang="en-US" dirty="0" smtClean="0">
                <a:latin typeface="Arial Rounded MT Bold" panose="020F0704030504030204" pitchFamily="34" charset="0"/>
              </a:rPr>
              <a:t>Tools &amp; Techniques</a:t>
            </a:r>
          </a:p>
          <a:p>
            <a:r>
              <a:rPr lang="en-US" dirty="0" smtClean="0">
                <a:latin typeface="Arial Rounded MT Bold" panose="020F0704030504030204" pitchFamily="34" charset="0"/>
              </a:rPr>
              <a:t>Simulation &amp; Results</a:t>
            </a:r>
          </a:p>
          <a:p>
            <a:r>
              <a:rPr lang="en-US" dirty="0" smtClean="0">
                <a:latin typeface="Arial Rounded MT Bold" panose="020F0704030504030204" pitchFamily="34" charset="0"/>
              </a:rPr>
              <a:t>Conclusion</a:t>
            </a:r>
          </a:p>
          <a:p>
            <a:r>
              <a:rPr lang="en-US" dirty="0" smtClean="0">
                <a:latin typeface="Arial Rounded MT Bold" panose="020F0704030504030204" pitchFamily="34" charset="0"/>
              </a:rPr>
              <a:t>Future </a:t>
            </a:r>
            <a:r>
              <a:rPr lang="en-US" dirty="0">
                <a:latin typeface="Arial Rounded MT Bold" panose="020F0704030504030204" pitchFamily="34" charset="0"/>
              </a:rPr>
              <a:t>W</a:t>
            </a:r>
            <a:r>
              <a:rPr lang="en-US" dirty="0" smtClean="0">
                <a:latin typeface="Arial Rounded MT Bold" panose="020F0704030504030204" pitchFamily="34" charset="0"/>
              </a:rPr>
              <a:t>ork </a:t>
            </a:r>
          </a:p>
          <a:p>
            <a:r>
              <a:rPr lang="en-US" dirty="0" smtClean="0">
                <a:latin typeface="Arial Rounded MT Bold" panose="020F0704030504030204" pitchFamily="34" charset="0"/>
              </a:rPr>
              <a:t>Reference</a:t>
            </a:r>
            <a:endParaRPr lang="en-US" dirty="0">
              <a:latin typeface="Arial Rounded MT Bold" panose="020F0704030504030204" pitchFamily="34" charset="0"/>
            </a:endParaRPr>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2783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2</a:t>
            </a:fld>
            <a:endParaRPr lang="en-US"/>
          </a:p>
        </p:txBody>
      </p:sp>
    </p:spTree>
    <p:extLst>
      <p:ext uri="{BB962C8B-B14F-4D97-AF65-F5344CB8AC3E}">
        <p14:creationId xmlns:p14="http://schemas.microsoft.com/office/powerpoint/2010/main" val="4216339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lstStyle/>
          <a:p>
            <a:r>
              <a:rPr lang="en-US" dirty="0">
                <a:latin typeface="Arial Black" panose="020B0A04020102020204" pitchFamily="34" charset="0"/>
              </a:rPr>
              <a:t>Motivation</a:t>
            </a:r>
          </a:p>
        </p:txBody>
      </p:sp>
      <p:sp>
        <p:nvSpPr>
          <p:cNvPr id="3" name="Content Placeholder 2"/>
          <p:cNvSpPr>
            <a:spLocks noGrp="1"/>
          </p:cNvSpPr>
          <p:nvPr>
            <p:ph idx="1"/>
          </p:nvPr>
        </p:nvSpPr>
        <p:spPr>
          <a:xfrm>
            <a:off x="457200" y="1981200"/>
            <a:ext cx="8229600" cy="4375151"/>
          </a:xfrm>
        </p:spPr>
        <p:txBody>
          <a:bodyPr/>
          <a:lstStyle/>
          <a:p>
            <a:r>
              <a:rPr lang="en-US" dirty="0" smtClean="0"/>
              <a:t>As we all know hospitals and medical shops are one of the most hectic areas  to work in.</a:t>
            </a:r>
          </a:p>
          <a:p>
            <a:r>
              <a:rPr lang="en-US" dirty="0" smtClean="0"/>
              <a:t>The billing the packing of the medicines takes a lot of time </a:t>
            </a:r>
            <a:r>
              <a:rPr lang="en-US" dirty="0" smtClean="0"/>
              <a:t>and management is very poor.</a:t>
            </a:r>
          </a:p>
          <a:p>
            <a:r>
              <a:rPr lang="en-US" dirty="0" smtClean="0"/>
              <a:t>So </a:t>
            </a:r>
            <a:r>
              <a:rPr lang="en-US" dirty="0" smtClean="0"/>
              <a:t>the basic idea was to design such a code that would reduce the time and manpower required by just switching it with an interface that would make all the process more faster and more efficient.</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3</a:t>
            </a:fld>
            <a:endParaRPr lang="en-US"/>
          </a:p>
        </p:txBody>
      </p:sp>
    </p:spTree>
    <p:extLst>
      <p:ext uri="{BB962C8B-B14F-4D97-AF65-F5344CB8AC3E}">
        <p14:creationId xmlns:p14="http://schemas.microsoft.com/office/powerpoint/2010/main" val="1009243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609600"/>
          </a:xfrm>
        </p:spPr>
        <p:txBody>
          <a:bodyPr>
            <a:normAutofit fontScale="90000"/>
          </a:bodyPr>
          <a:lstStyle/>
          <a:p>
            <a:r>
              <a:rPr lang="en-US" dirty="0">
                <a:latin typeface="Arial Black" panose="020B0A04020102020204" pitchFamily="34" charset="0"/>
              </a:rPr>
              <a:t>Introduction</a:t>
            </a: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Medical store management is a program that runs on C++.</a:t>
            </a:r>
          </a:p>
          <a:p>
            <a:r>
              <a:rPr lang="en-IN" dirty="0"/>
              <a:t>” </a:t>
            </a:r>
            <a:r>
              <a:rPr lang="en-IN" b="1" dirty="0"/>
              <a:t>MEDICAL STORE MANAGEMENT SYSTEM” </a:t>
            </a:r>
            <a:r>
              <a:rPr lang="en-IN" dirty="0"/>
              <a:t>is a medicine stock inventory system that can be used in medical stores.</a:t>
            </a:r>
            <a:r>
              <a:rPr lang="en-US" dirty="0" smtClean="0">
                <a:latin typeface="Times New Roman" panose="02020603050405020304" pitchFamily="18" charset="0"/>
                <a:cs typeface="Times New Roman" panose="02020603050405020304" pitchFamily="18" charset="0"/>
              </a:rPr>
              <a:t> </a:t>
            </a:r>
            <a:endParaRPr lang="en-US" dirty="0"/>
          </a:p>
          <a:p>
            <a:r>
              <a:rPr lang="en-IN" dirty="0"/>
              <a:t>The </a:t>
            </a:r>
            <a:r>
              <a:rPr lang="en-IN" dirty="0" smtClean="0"/>
              <a:t>project </a:t>
            </a:r>
            <a:r>
              <a:rPr lang="en-IN" dirty="0"/>
              <a:t>mainly focuses on basic operations in store like checking for the available stock and updating the stock. It features a familiar and well thought-out, an attractive user interface, combined with various searching insertion and output capabilities</a:t>
            </a:r>
            <a:r>
              <a:rPr lang="en-IN" dirty="0" smtClean="0"/>
              <a:t>.</a:t>
            </a:r>
          </a:p>
          <a:p>
            <a:r>
              <a:rPr lang="en-IN" dirty="0" smtClean="0"/>
              <a:t>The system </a:t>
            </a:r>
            <a:r>
              <a:rPr lang="en-IN" dirty="0"/>
              <a:t>also </a:t>
            </a:r>
            <a:r>
              <a:rPr lang="en-IN" dirty="0" smtClean="0"/>
              <a:t>provides </a:t>
            </a:r>
            <a:r>
              <a:rPr lang="en-IN" dirty="0"/>
              <a:t>and give </a:t>
            </a:r>
            <a:r>
              <a:rPr lang="en-IN" dirty="0" smtClean="0"/>
              <a:t>deliveries which is </a:t>
            </a:r>
            <a:r>
              <a:rPr lang="en-IN" dirty="0"/>
              <a:t>beneficial to the customers </a:t>
            </a:r>
            <a:r>
              <a:rPr lang="en-IN" dirty="0" smtClean="0"/>
              <a:t>.</a:t>
            </a:r>
          </a:p>
          <a:p>
            <a:r>
              <a:rPr lang="en-IN" dirty="0" smtClean="0"/>
              <a:t>The program focuses upon speed business </a:t>
            </a:r>
            <a:endParaRPr lang="en-US" dirty="0"/>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4</a:t>
            </a:fld>
            <a:endParaRPr lang="en-US"/>
          </a:p>
        </p:txBody>
      </p:sp>
    </p:spTree>
    <p:extLst>
      <p:ext uri="{BB962C8B-B14F-4D97-AF65-F5344CB8AC3E}">
        <p14:creationId xmlns:p14="http://schemas.microsoft.com/office/powerpoint/2010/main" val="396653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609600"/>
          </a:xfrm>
        </p:spPr>
        <p:txBody>
          <a:bodyPr>
            <a:normAutofit fontScale="90000"/>
          </a:bodyPr>
          <a:lstStyle/>
          <a:p>
            <a:r>
              <a:rPr lang="en-US" dirty="0">
                <a:latin typeface="Arial Black" panose="020B0A04020102020204" pitchFamily="34" charset="0"/>
              </a:rPr>
              <a:t>Introduction</a:t>
            </a:r>
          </a:p>
        </p:txBody>
      </p:sp>
      <p:sp>
        <p:nvSpPr>
          <p:cNvPr id="3" name="Content Placeholder 2"/>
          <p:cNvSpPr>
            <a:spLocks noGrp="1"/>
          </p:cNvSpPr>
          <p:nvPr>
            <p:ph idx="1"/>
          </p:nvPr>
        </p:nvSpPr>
        <p:spPr>
          <a:xfrm>
            <a:off x="744279" y="2362200"/>
            <a:ext cx="8475922" cy="5143942"/>
          </a:xfrm>
        </p:spPr>
        <p:txBody>
          <a:bodyPr>
            <a:normAutofit/>
          </a:bodyPr>
          <a:lstStyle/>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5</a:t>
            </a:fld>
            <a:endParaRPr lang="en-US"/>
          </a:p>
        </p:txBody>
      </p:sp>
      <p:cxnSp>
        <p:nvCxnSpPr>
          <p:cNvPr id="7" name="Straight Arrow Connector 6"/>
          <p:cNvCxnSpPr/>
          <p:nvPr/>
        </p:nvCxnSpPr>
        <p:spPr>
          <a:xfrm flipH="1" flipV="1">
            <a:off x="2777454" y="2667147"/>
            <a:ext cx="968529" cy="58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Vertical Scroll 7"/>
          <p:cNvSpPr/>
          <p:nvPr/>
        </p:nvSpPr>
        <p:spPr>
          <a:xfrm>
            <a:off x="3565707" y="2895454"/>
            <a:ext cx="1275255" cy="1303069"/>
          </a:xfrm>
          <a:prstGeom prst="verticalScroll">
            <a:avLst/>
          </a:prstGeom>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ln>
                  <a:noFill/>
                </a:ln>
                <a:gradFill>
                  <a:gsLst>
                    <a:gs pos="0">
                      <a:srgbClr val="215968"/>
                    </a:gs>
                    <a:gs pos="50000">
                      <a:srgbClr val="4BACC6"/>
                    </a:gs>
                    <a:gs pos="100000">
                      <a:srgbClr val="93CDDD"/>
                    </a:gs>
                  </a:gsLst>
                  <a:lin ang="5400000" scaled="0"/>
                </a:gradFill>
                <a:effectLst>
                  <a:reflection blurRad="6350" stA="53000" endA="300" endPos="35500" dir="5400000" sy="-90000" algn="bl"/>
                </a:effectLst>
                <a:ea typeface="Times New Roman" panose="02020603050405020304" pitchFamily="18" charset="0"/>
                <a:cs typeface="Times New Roman" panose="02020603050405020304" pitchFamily="18" charset="0"/>
              </a:rPr>
              <a:t>MENU </a:t>
            </a:r>
            <a:endParaRPr lang="en-IN" sz="1100">
              <a:effectLst/>
              <a:ea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4065295" y="4211223"/>
            <a:ext cx="246170" cy="106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88476" y="3484655"/>
            <a:ext cx="1940370" cy="34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15641" y="2589008"/>
            <a:ext cx="1608959" cy="65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443912" y="3493324"/>
            <a:ext cx="1228469" cy="834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 Same Side Corner Rectangle 12"/>
          <p:cNvSpPr/>
          <p:nvPr/>
        </p:nvSpPr>
        <p:spPr>
          <a:xfrm>
            <a:off x="1145831" y="2169647"/>
            <a:ext cx="1604696" cy="1113302"/>
          </a:xfrm>
          <a:prstGeom prst="round2Same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Times New Roman" panose="02020603050405020304" pitchFamily="18" charset="0"/>
                <a:cs typeface="Times New Roman" panose="02020603050405020304" pitchFamily="18" charset="0"/>
              </a:rPr>
              <a:t>TAKE ORDER</a:t>
            </a:r>
          </a:p>
        </p:txBody>
      </p:sp>
      <p:sp>
        <p:nvSpPr>
          <p:cNvPr id="14" name="Round Same Side Corner Rectangle 13"/>
          <p:cNvSpPr/>
          <p:nvPr/>
        </p:nvSpPr>
        <p:spPr>
          <a:xfrm>
            <a:off x="956220" y="3526935"/>
            <a:ext cx="1434662" cy="1391627"/>
          </a:xfrm>
          <a:prstGeom prst="round2Same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Times New Roman" panose="02020603050405020304" pitchFamily="18" charset="0"/>
                <a:cs typeface="Times New Roman" panose="02020603050405020304" pitchFamily="18" charset="0"/>
              </a:rPr>
              <a:t>BULK ORDER DISCOUT</a:t>
            </a:r>
          </a:p>
        </p:txBody>
      </p:sp>
      <p:sp>
        <p:nvSpPr>
          <p:cNvPr id="15" name="Round Same Side Corner Rectangle 14"/>
          <p:cNvSpPr/>
          <p:nvPr/>
        </p:nvSpPr>
        <p:spPr>
          <a:xfrm>
            <a:off x="4311465" y="5219312"/>
            <a:ext cx="1604696" cy="1303069"/>
          </a:xfrm>
          <a:prstGeom prst="round2Same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ea typeface="Times New Roman" panose="02020603050405020304" pitchFamily="18" charset="0"/>
                <a:cs typeface="Times New Roman" panose="02020603050405020304" pitchFamily="18" charset="0"/>
              </a:rPr>
              <a:t>LOYALTY BATCH</a:t>
            </a:r>
          </a:p>
        </p:txBody>
      </p:sp>
      <p:sp>
        <p:nvSpPr>
          <p:cNvPr id="16" name="Round Same Side Corner Rectangle 15"/>
          <p:cNvSpPr/>
          <p:nvPr/>
        </p:nvSpPr>
        <p:spPr>
          <a:xfrm>
            <a:off x="6628846" y="3493324"/>
            <a:ext cx="1689713" cy="1214511"/>
          </a:xfrm>
          <a:prstGeom prst="round2Same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Times New Roman" panose="02020603050405020304" pitchFamily="18" charset="0"/>
                <a:cs typeface="Times New Roman" panose="02020603050405020304" pitchFamily="18" charset="0"/>
              </a:rPr>
              <a:t>HOME DELIVERY</a:t>
            </a:r>
          </a:p>
        </p:txBody>
      </p:sp>
      <p:sp>
        <p:nvSpPr>
          <p:cNvPr id="17" name="Round Same Side Corner Rectangle 16"/>
          <p:cNvSpPr/>
          <p:nvPr/>
        </p:nvSpPr>
        <p:spPr>
          <a:xfrm>
            <a:off x="6199234" y="1783763"/>
            <a:ext cx="1604696" cy="1290418"/>
          </a:xfrm>
          <a:prstGeom prst="round2Same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Times New Roman" panose="02020603050405020304" pitchFamily="18" charset="0"/>
                <a:cs typeface="Times New Roman" panose="02020603050405020304" pitchFamily="18" charset="0"/>
              </a:rPr>
              <a:t>CHECKING STOCKS</a:t>
            </a:r>
          </a:p>
        </p:txBody>
      </p:sp>
      <p:cxnSp>
        <p:nvCxnSpPr>
          <p:cNvPr id="18" name="Straight Arrow Connector 17"/>
          <p:cNvCxnSpPr/>
          <p:nvPr/>
        </p:nvCxnSpPr>
        <p:spPr>
          <a:xfrm>
            <a:off x="4715641" y="4047246"/>
            <a:ext cx="2186294" cy="1305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 Diagonal Corner Rectangle 18"/>
          <p:cNvSpPr/>
          <p:nvPr/>
        </p:nvSpPr>
        <p:spPr>
          <a:xfrm>
            <a:off x="6840279" y="4938210"/>
            <a:ext cx="1732221" cy="1644650"/>
          </a:xfrm>
          <a:prstGeom prst="round2Diag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Times New Roman" panose="02020603050405020304" pitchFamily="18" charset="0"/>
                <a:cs typeface="Times New Roman" panose="02020603050405020304" pitchFamily="18" charset="0"/>
              </a:rPr>
              <a:t> NEW MEDICINE DATABASE</a:t>
            </a:r>
          </a:p>
        </p:txBody>
      </p:sp>
      <p:sp>
        <p:nvSpPr>
          <p:cNvPr id="20" name="Round Same Side Corner Rectangle 19"/>
          <p:cNvSpPr/>
          <p:nvPr/>
        </p:nvSpPr>
        <p:spPr>
          <a:xfrm>
            <a:off x="1747390" y="5466500"/>
            <a:ext cx="2157306" cy="1227162"/>
          </a:xfrm>
          <a:prstGeom prst="round2Same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ea typeface="Times New Roman" panose="02020603050405020304" pitchFamily="18" charset="0"/>
                <a:cs typeface="Times New Roman" panose="02020603050405020304" pitchFamily="18" charset="0"/>
              </a:rPr>
              <a:t>Bill and payment</a:t>
            </a:r>
          </a:p>
        </p:txBody>
      </p:sp>
      <p:cxnSp>
        <p:nvCxnSpPr>
          <p:cNvPr id="21" name="Straight Arrow Connector 20"/>
          <p:cNvCxnSpPr/>
          <p:nvPr/>
        </p:nvCxnSpPr>
        <p:spPr>
          <a:xfrm flipH="1">
            <a:off x="2821704" y="3807682"/>
            <a:ext cx="910564" cy="161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16"/>
          <p:cNvSpPr>
            <a:spLocks noChangeArrowheads="1"/>
          </p:cNvSpPr>
          <p:nvPr/>
        </p:nvSpPr>
        <p:spPr bwMode="auto">
          <a:xfrm>
            <a:off x="439478" y="-2736851"/>
            <a:ext cx="15303057" cy="91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18"/>
          <p:cNvSpPr>
            <a:spLocks noChangeArrowheads="1"/>
          </p:cNvSpPr>
          <p:nvPr/>
        </p:nvSpPr>
        <p:spPr bwMode="auto">
          <a:xfrm>
            <a:off x="439478" y="-2626123"/>
            <a:ext cx="1530305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code has seven functionalities</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6"/>
          <p:cNvSpPr>
            <a:spLocks noChangeArrowheads="1"/>
          </p:cNvSpPr>
          <p:nvPr/>
        </p:nvSpPr>
        <p:spPr bwMode="auto">
          <a:xfrm>
            <a:off x="439478" y="-2279651"/>
            <a:ext cx="153030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48949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normAutofit fontScale="92500" lnSpcReduction="20000"/>
          </a:bodyPr>
          <a:lstStyle/>
          <a:p>
            <a:pPr marL="0" lvl="0" indent="0">
              <a:buNone/>
            </a:pPr>
            <a:r>
              <a:rPr lang="en-US" b="1" u="sng" dirty="0" smtClean="0"/>
              <a:t>TOOL-</a:t>
            </a:r>
          </a:p>
          <a:p>
            <a:r>
              <a:rPr lang="en-US" dirty="0" smtClean="0"/>
              <a:t>Code blocks </a:t>
            </a:r>
            <a:r>
              <a:rPr lang="en-US" dirty="0" smtClean="0"/>
              <a:t>                                                  </a:t>
            </a:r>
            <a:endParaRPr lang="en-US" dirty="0" smtClean="0"/>
          </a:p>
          <a:p>
            <a:r>
              <a:rPr lang="en-US" dirty="0" smtClean="0"/>
              <a:t>Notepad </a:t>
            </a:r>
          </a:p>
          <a:p>
            <a:pPr marL="0" indent="0">
              <a:buNone/>
            </a:pPr>
            <a:r>
              <a:rPr lang="en-US" b="1" u="sng" dirty="0" smtClean="0"/>
              <a:t>Techniques –</a:t>
            </a:r>
            <a:endParaRPr lang="en-US" b="1" u="sng" dirty="0"/>
          </a:p>
          <a:p>
            <a:r>
              <a:rPr lang="en-US" b="1" dirty="0" smtClean="0"/>
              <a:t>header files -  </a:t>
            </a:r>
            <a:r>
              <a:rPr lang="en-IN" dirty="0"/>
              <a:t>#include &lt;iostream&gt;</a:t>
            </a:r>
          </a:p>
          <a:p>
            <a:pPr marL="0" indent="0">
              <a:buNone/>
            </a:pPr>
            <a:r>
              <a:rPr lang="en-IN" dirty="0"/>
              <a:t>#include &lt;iomanip&gt;</a:t>
            </a:r>
          </a:p>
          <a:p>
            <a:pPr marL="0" indent="0">
              <a:buNone/>
            </a:pPr>
            <a:r>
              <a:rPr lang="en-IN" dirty="0"/>
              <a:t>#include &lt;stdlib.h&gt;</a:t>
            </a:r>
          </a:p>
          <a:p>
            <a:pPr marL="0" indent="0">
              <a:buNone/>
            </a:pPr>
            <a:r>
              <a:rPr lang="en-IN" dirty="0"/>
              <a:t>#include &lt;string&gt;</a:t>
            </a:r>
          </a:p>
          <a:p>
            <a:pPr marL="0" indent="0">
              <a:buNone/>
            </a:pPr>
            <a:r>
              <a:rPr lang="en-IN" dirty="0"/>
              <a:t>#include &lt;windows.h&gt;</a:t>
            </a:r>
          </a:p>
          <a:p>
            <a:pPr marL="0" indent="0">
              <a:buNone/>
            </a:pPr>
            <a:r>
              <a:rPr lang="en-IN" dirty="0"/>
              <a:t>#include &lt;stdio.h</a:t>
            </a:r>
            <a:r>
              <a:rPr lang="en-IN" dirty="0" smtClean="0"/>
              <a:t>&gt;</a:t>
            </a:r>
          </a:p>
          <a:p>
            <a:pPr marL="0" indent="0">
              <a:buNone/>
            </a:pPr>
            <a:r>
              <a:rPr lang="en-IN" dirty="0" smtClean="0"/>
              <a:t>#</a:t>
            </a:r>
            <a:r>
              <a:rPr lang="en-IN" dirty="0"/>
              <a:t>include &lt;conio.h&gt;</a:t>
            </a:r>
          </a:p>
          <a:p>
            <a:pPr marL="0" indent="0">
              <a:buNone/>
            </a:pPr>
            <a:r>
              <a:rPr lang="en-IN" dirty="0"/>
              <a:t>#include </a:t>
            </a:r>
            <a:r>
              <a:rPr lang="en-IN" dirty="0" smtClean="0"/>
              <a:t>&lt;fstream&gt;</a:t>
            </a:r>
            <a:endParaRPr lang="en-IN" dirty="0"/>
          </a:p>
          <a:p>
            <a:pPr marL="0" indent="0">
              <a:buNone/>
            </a:pPr>
            <a:endParaRPr lang="en-US" b="1" dirty="0"/>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655" y="2286000"/>
            <a:ext cx="2809090" cy="12130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773" y="3852577"/>
            <a:ext cx="2143125" cy="2143125"/>
          </a:xfrm>
          <a:prstGeom prst="rect">
            <a:avLst/>
          </a:prstGeom>
        </p:spPr>
      </p:pic>
    </p:spTree>
    <p:extLst>
      <p:ext uri="{BB962C8B-B14F-4D97-AF65-F5344CB8AC3E}">
        <p14:creationId xmlns:p14="http://schemas.microsoft.com/office/powerpoint/2010/main" val="1645606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Operation –</a:t>
            </a:r>
          </a:p>
          <a:p>
            <a:pPr marL="457200" indent="-457200">
              <a:buFont typeface="+mj-lt"/>
              <a:buAutoNum type="arabicPeriod"/>
            </a:pPr>
            <a:r>
              <a:rPr lang="en-IN" dirty="0" smtClean="0"/>
              <a:t>File handling</a:t>
            </a:r>
          </a:p>
          <a:p>
            <a:pPr marL="457200" indent="-457200">
              <a:buFont typeface="+mj-lt"/>
              <a:buAutoNum type="arabicPeriod"/>
            </a:pPr>
            <a:r>
              <a:rPr lang="en-IN" dirty="0" smtClean="0"/>
              <a:t>If else </a:t>
            </a:r>
            <a:r>
              <a:rPr lang="en-IN" dirty="0"/>
              <a:t>/ Nested if </a:t>
            </a:r>
            <a:r>
              <a:rPr lang="en-IN" dirty="0" smtClean="0"/>
              <a:t>else</a:t>
            </a:r>
            <a:endParaRPr lang="en-IN" dirty="0" smtClean="0"/>
          </a:p>
          <a:p>
            <a:pPr marL="457200" indent="-457200">
              <a:buFont typeface="+mj-lt"/>
              <a:buAutoNum type="arabicPeriod"/>
            </a:pPr>
            <a:r>
              <a:rPr lang="en-IN" dirty="0" smtClean="0"/>
              <a:t>Switch case</a:t>
            </a:r>
          </a:p>
          <a:p>
            <a:pPr marL="457200" indent="-457200">
              <a:buFont typeface="+mj-lt"/>
              <a:buAutoNum type="arabicPeriod"/>
            </a:pPr>
            <a:r>
              <a:rPr lang="en-IN" dirty="0" smtClean="0"/>
              <a:t>While </a:t>
            </a:r>
            <a:r>
              <a:rPr lang="en-IN" dirty="0" smtClean="0"/>
              <a:t>loop</a:t>
            </a:r>
          </a:p>
          <a:p>
            <a:pPr marL="457200" indent="-457200">
              <a:buFont typeface="+mj-lt"/>
              <a:buAutoNum type="arabicPeriod"/>
            </a:pPr>
            <a:r>
              <a:rPr lang="en-IN" dirty="0" smtClean="0"/>
              <a:t>For loop</a:t>
            </a:r>
            <a:endParaRPr lang="en-IN" dirty="0" smtClean="0"/>
          </a:p>
          <a:p>
            <a:pPr marL="457200" indent="-457200">
              <a:buFont typeface="+mj-lt"/>
              <a:buAutoNum type="arabicPeriod"/>
            </a:pPr>
            <a:r>
              <a:rPr lang="en-IN" dirty="0" smtClean="0"/>
              <a:t>Nested </a:t>
            </a:r>
            <a:r>
              <a:rPr lang="en-IN" dirty="0" smtClean="0"/>
              <a:t>switch case</a:t>
            </a:r>
          </a:p>
          <a:p>
            <a:pPr marL="457200" indent="-457200">
              <a:buFont typeface="+mj-lt"/>
              <a:buAutoNum type="arabicPeriod"/>
            </a:pPr>
            <a:r>
              <a:rPr lang="en-IN" dirty="0" smtClean="0"/>
              <a:t>OOPS</a:t>
            </a:r>
          </a:p>
          <a:p>
            <a:pPr marL="457200" indent="-457200">
              <a:buFont typeface="+mj-lt"/>
              <a:buAutoNum type="arabicPeriod"/>
            </a:pPr>
            <a:r>
              <a:rPr lang="en-IN" dirty="0" smtClean="0"/>
              <a:t>Pointers</a:t>
            </a:r>
          </a:p>
          <a:p>
            <a:pPr marL="0" indent="0">
              <a:buNone/>
            </a:pPr>
            <a:endParaRPr lang="en-IN" dirty="0" smtClean="0"/>
          </a:p>
          <a:p>
            <a:pPr marL="0" indent="0">
              <a:buNone/>
            </a:pP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t>7</a:t>
            </a:fld>
            <a:endParaRPr lang="en-US"/>
          </a:p>
        </p:txBody>
      </p:sp>
    </p:spTree>
    <p:extLst>
      <p:ext uri="{BB962C8B-B14F-4D97-AF65-F5344CB8AC3E}">
        <p14:creationId xmlns:p14="http://schemas.microsoft.com/office/powerpoint/2010/main" val="1961248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Condensed" panose="020B0502040204020203" pitchFamily="34" charset="0"/>
              </a:rPr>
              <a:t>Doing in </a:t>
            </a:r>
            <a:r>
              <a:rPr lang="en-US" sz="6600" dirty="0" smtClean="0">
                <a:latin typeface="Bahnschrift Condensed" panose="020B0502040204020203" pitchFamily="34" charset="0"/>
              </a:rPr>
              <a:t>class</a:t>
            </a:r>
          </a:p>
          <a:p>
            <a:pPr marL="0" indent="0">
              <a:buNone/>
            </a:pPr>
            <a:r>
              <a:rPr lang="en-US" sz="6600" dirty="0" smtClean="0">
                <a:latin typeface="Bahnschrift Condensed" panose="020B0502040204020203" pitchFamily="34" charset="0"/>
              </a:rPr>
              <a:t>Live demo</a:t>
            </a:r>
            <a:endParaRPr lang="en-US" sz="6600" dirty="0">
              <a:latin typeface="Bahnschrift Condensed" panose="020B0502040204020203" pitchFamily="34" charset="0"/>
            </a:endParaRPr>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8</a:t>
            </a:fld>
            <a:endParaRPr lang="en-US"/>
          </a:p>
        </p:txBody>
      </p:sp>
    </p:spTree>
    <p:extLst>
      <p:ext uri="{BB962C8B-B14F-4D97-AF65-F5344CB8AC3E}">
        <p14:creationId xmlns:p14="http://schemas.microsoft.com/office/powerpoint/2010/main" val="2896788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Conclusion</a:t>
            </a:r>
          </a:p>
        </p:txBody>
      </p:sp>
      <p:sp>
        <p:nvSpPr>
          <p:cNvPr id="3" name="Content Placeholder 2"/>
          <p:cNvSpPr>
            <a:spLocks noGrp="1"/>
          </p:cNvSpPr>
          <p:nvPr>
            <p:ph idx="1"/>
          </p:nvPr>
        </p:nvSpPr>
        <p:spPr/>
        <p:txBody>
          <a:bodyPr>
            <a:normAutofit fontScale="92500"/>
          </a:bodyPr>
          <a:lstStyle/>
          <a:p>
            <a:r>
              <a:rPr lang="en-IN" dirty="0"/>
              <a:t>By using “</a:t>
            </a:r>
            <a:r>
              <a:rPr lang="en-IN" b="1" dirty="0"/>
              <a:t>Medical</a:t>
            </a:r>
            <a:r>
              <a:rPr lang="en-IN" dirty="0"/>
              <a:t> </a:t>
            </a:r>
            <a:r>
              <a:rPr lang="en-IN" b="1" dirty="0"/>
              <a:t>store management system</a:t>
            </a:r>
            <a:r>
              <a:rPr lang="en-IN" dirty="0"/>
              <a:t>”, the orders can be easily tracked and the report acts as a proof. The order will be taken systematically and will be saved safely in the database rather than manually through paper work. It requires less time and space to save the order details. Database can be cleared yearly or monthly according to the company.</a:t>
            </a:r>
            <a:endParaRPr lang="en-US" dirty="0"/>
          </a:p>
          <a:p>
            <a:r>
              <a:rPr lang="en-IN" dirty="0"/>
              <a:t>The system provides an easy way for the operator to interact with the database and to manipulate the data in the database.</a:t>
            </a:r>
            <a:endParaRPr lang="en-US" dirty="0"/>
          </a:p>
          <a:p>
            <a:r>
              <a:rPr lang="en-IN" dirty="0"/>
              <a:t>Medical systems enable you to deal with your business so you can </a:t>
            </a:r>
          </a:p>
          <a:p>
            <a:pPr marL="0" indent="0">
              <a:buNone/>
            </a:pPr>
            <a:r>
              <a:rPr lang="en-IN" dirty="0"/>
              <a:t> </a:t>
            </a:r>
            <a:r>
              <a:rPr lang="en-IN" dirty="0" smtClean="0"/>
              <a:t>     manage the working hours easily.</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t>8 October 2019</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t>9</a:t>
            </a:fld>
            <a:endParaRPr lang="en-US"/>
          </a:p>
        </p:txBody>
      </p:sp>
    </p:spTree>
    <p:extLst>
      <p:ext uri="{BB962C8B-B14F-4D97-AF65-F5344CB8AC3E}">
        <p14:creationId xmlns:p14="http://schemas.microsoft.com/office/powerpoint/2010/main" val="82913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PST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MPSTME</Template>
  <TotalTime>2268</TotalTime>
  <Words>559</Words>
  <Application>Microsoft Office PowerPoint</Application>
  <PresentationFormat>On-screen Show (4:3)</PresentationFormat>
  <Paragraphs>109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Black</vt:lpstr>
      <vt:lpstr>Arial Rounded MT Bold</vt:lpstr>
      <vt:lpstr>Bahnschrift Condensed</vt:lpstr>
      <vt:lpstr>Calibri</vt:lpstr>
      <vt:lpstr>Century Gothic</vt:lpstr>
      <vt:lpstr>Times New Roman</vt:lpstr>
      <vt:lpstr>Wingdings</vt:lpstr>
      <vt:lpstr>MPSTME</vt:lpstr>
      <vt:lpstr>Medical store management </vt:lpstr>
      <vt:lpstr>Outline</vt:lpstr>
      <vt:lpstr>Motivation</vt:lpstr>
      <vt:lpstr>Introduction</vt:lpstr>
      <vt:lpstr>Introduction</vt:lpstr>
      <vt:lpstr>Tools &amp; Techniques</vt:lpstr>
      <vt:lpstr>PowerPoint Presentation</vt:lpstr>
      <vt:lpstr>Simulation &amp; Results</vt:lpstr>
      <vt:lpstr>Conclusion</vt:lpstr>
      <vt:lpstr>Future Work </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Mishra</dc:creator>
  <cp:lastModifiedBy>Devansh Gupta</cp:lastModifiedBy>
  <cp:revision>277</cp:revision>
  <dcterms:created xsi:type="dcterms:W3CDTF">2017-04-11T09:48:28Z</dcterms:created>
  <dcterms:modified xsi:type="dcterms:W3CDTF">2019-10-08T08:14:32Z</dcterms:modified>
</cp:coreProperties>
</file>