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06" r:id="rId1"/>
  </p:sldMasterIdLst>
  <p:notesMasterIdLst>
    <p:notesMasterId r:id="rId11"/>
  </p:notesMasterIdLst>
  <p:sldIdLst>
    <p:sldId id="256" r:id="rId2"/>
    <p:sldId id="258" r:id="rId3"/>
    <p:sldId id="261" r:id="rId4"/>
    <p:sldId id="276" r:id="rId5"/>
    <p:sldId id="262" r:id="rId6"/>
    <p:sldId id="269" r:id="rId7"/>
    <p:sldId id="264" r:id="rId8"/>
    <p:sldId id="275" r:id="rId9"/>
    <p:sldId id="260" r:id="rId10"/>
  </p:sldIdLst>
  <p:sldSz cx="10080625" cy="7559675"/>
  <p:notesSz cx="7559675" cy="10691813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926" autoAdjust="0"/>
    <p:restoredTop sz="94632" autoAdjust="0"/>
  </p:normalViewPr>
  <p:slideViewPr>
    <p:cSldViewPr>
      <p:cViewPr varScale="1">
        <p:scale>
          <a:sx n="71" d="100"/>
          <a:sy n="71" d="100"/>
        </p:scale>
        <p:origin x="1152" y="53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>
            <a:extLst>
              <a:ext uri="{FF2B5EF4-FFF2-40B4-BE49-F238E27FC236}">
                <a16:creationId xmlns:a16="http://schemas.microsoft.com/office/drawing/2014/main" id="{0CF4B43D-491D-C602-328B-BE86EAF5DBC3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15900" y="812800"/>
            <a:ext cx="7126288" cy="400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3C56148F-65FB-044B-8C44-C7CBDB651BB0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noProof="0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CD1D322D-3766-A145-D6BB-F6171A7D53DA}"/>
              </a:ext>
            </a:extLst>
          </p:cNvPr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5A019D7-02E5-F6D4-BF2A-1F1DDF64EFF7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74BAD343-3D6E-A20F-2945-F78E83EA56EB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A74D66CF-FF0E-7320-E865-02EFF7B9BC4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pPr>
              <a:defRPr/>
            </a:pPr>
            <a:fld id="{AB06AE92-0EA4-41ED-81D6-744C2943D14D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8071894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>
            <a:extLst>
              <a:ext uri="{FF2B5EF4-FFF2-40B4-BE49-F238E27FC236}">
                <a16:creationId xmlns:a16="http://schemas.microsoft.com/office/drawing/2014/main" id="{5DBA7062-89AD-2D81-8953-6FC78873556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1CD7EE3-158C-47E5-96AE-72270A75B8A4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IN" altLang="en-US" sz="1400"/>
          </a:p>
        </p:txBody>
      </p:sp>
      <p:sp>
        <p:nvSpPr>
          <p:cNvPr id="9219" name="Rectangle 1">
            <a:extLst>
              <a:ext uri="{FF2B5EF4-FFF2-40B4-BE49-F238E27FC236}">
                <a16:creationId xmlns:a16="http://schemas.microsoft.com/office/drawing/2014/main" id="{4DF08256-9640-C4F4-AC8B-8C1D347C302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112CBC3E-CB02-98D8-0387-233280DBC5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1830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>
            <a:extLst>
              <a:ext uri="{FF2B5EF4-FFF2-40B4-BE49-F238E27FC236}">
                <a16:creationId xmlns:a16="http://schemas.microsoft.com/office/drawing/2014/main" id="{A4C98480-88D4-E90A-08A3-97E134F67E4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05B39C6-6FCD-4F6B-A97F-99A26539BD05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IN" altLang="en-US" sz="1400"/>
          </a:p>
        </p:txBody>
      </p:sp>
      <p:sp>
        <p:nvSpPr>
          <p:cNvPr id="13315" name="Rectangle 1">
            <a:extLst>
              <a:ext uri="{FF2B5EF4-FFF2-40B4-BE49-F238E27FC236}">
                <a16:creationId xmlns:a16="http://schemas.microsoft.com/office/drawing/2014/main" id="{7273468E-1AA1-515A-5084-81893DFA43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6" name="Rectangle 2">
            <a:extLst>
              <a:ext uri="{FF2B5EF4-FFF2-40B4-BE49-F238E27FC236}">
                <a16:creationId xmlns:a16="http://schemas.microsoft.com/office/drawing/2014/main" id="{97016F54-1CB3-BCF2-EEDA-79BF3D69CA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71247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6">
            <a:extLst>
              <a:ext uri="{FF2B5EF4-FFF2-40B4-BE49-F238E27FC236}">
                <a16:creationId xmlns:a16="http://schemas.microsoft.com/office/drawing/2014/main" id="{D4F95EA1-C54D-7E65-EDF2-47746E8E379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4E9A0E8-9DBE-4F2E-9293-C880EC4568C1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IN" altLang="en-US" sz="1400"/>
          </a:p>
        </p:txBody>
      </p:sp>
      <p:sp>
        <p:nvSpPr>
          <p:cNvPr id="15363" name="Rectangle 1">
            <a:extLst>
              <a:ext uri="{FF2B5EF4-FFF2-40B4-BE49-F238E27FC236}">
                <a16:creationId xmlns:a16="http://schemas.microsoft.com/office/drawing/2014/main" id="{BA65C93A-1213-AE9E-0072-9EEDB2A1F1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4" name="Rectangle 2">
            <a:extLst>
              <a:ext uri="{FF2B5EF4-FFF2-40B4-BE49-F238E27FC236}">
                <a16:creationId xmlns:a16="http://schemas.microsoft.com/office/drawing/2014/main" id="{B150CD1D-C86F-4E2B-B837-F0AB211FCD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6911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6">
            <a:extLst>
              <a:ext uri="{FF2B5EF4-FFF2-40B4-BE49-F238E27FC236}">
                <a16:creationId xmlns:a16="http://schemas.microsoft.com/office/drawing/2014/main" id="{D4F95EA1-C54D-7E65-EDF2-47746E8E379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4E9A0E8-9DBE-4F2E-9293-C880EC4568C1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IN" altLang="en-US" sz="1400"/>
          </a:p>
        </p:txBody>
      </p:sp>
      <p:sp>
        <p:nvSpPr>
          <p:cNvPr id="15363" name="Rectangle 1">
            <a:extLst>
              <a:ext uri="{FF2B5EF4-FFF2-40B4-BE49-F238E27FC236}">
                <a16:creationId xmlns:a16="http://schemas.microsoft.com/office/drawing/2014/main" id="{BA65C93A-1213-AE9E-0072-9EEDB2A1F1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4" name="Rectangle 2">
            <a:extLst>
              <a:ext uri="{FF2B5EF4-FFF2-40B4-BE49-F238E27FC236}">
                <a16:creationId xmlns:a16="http://schemas.microsoft.com/office/drawing/2014/main" id="{B150CD1D-C86F-4E2B-B837-F0AB211FCD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23839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>
            <a:extLst>
              <a:ext uri="{FF2B5EF4-FFF2-40B4-BE49-F238E27FC236}">
                <a16:creationId xmlns:a16="http://schemas.microsoft.com/office/drawing/2014/main" id="{3DA4F0A8-8195-6AE2-6CDF-9C9D204034D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AC4748F-BDE6-427E-8130-7511D06B4477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IN" altLang="en-US" sz="1400"/>
          </a:p>
        </p:txBody>
      </p:sp>
      <p:sp>
        <p:nvSpPr>
          <p:cNvPr id="17411" name="Rectangle 1">
            <a:extLst>
              <a:ext uri="{FF2B5EF4-FFF2-40B4-BE49-F238E27FC236}">
                <a16:creationId xmlns:a16="http://schemas.microsoft.com/office/drawing/2014/main" id="{0E48A7DC-9D37-ED2D-6CBE-F604E11344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1FD5B3B9-EC57-7D59-FEC1-F6800004F5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34456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6">
            <a:extLst>
              <a:ext uri="{FF2B5EF4-FFF2-40B4-BE49-F238E27FC236}">
                <a16:creationId xmlns:a16="http://schemas.microsoft.com/office/drawing/2014/main" id="{A8674AD0-5474-29BB-7B8C-757F3C96F04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F338D95-8DE4-4A68-BADE-533208FDA456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IN" altLang="en-US" sz="1400"/>
          </a:p>
        </p:txBody>
      </p:sp>
      <p:sp>
        <p:nvSpPr>
          <p:cNvPr id="23555" name="Rectangle 1">
            <a:extLst>
              <a:ext uri="{FF2B5EF4-FFF2-40B4-BE49-F238E27FC236}">
                <a16:creationId xmlns:a16="http://schemas.microsoft.com/office/drawing/2014/main" id="{B58B374C-E251-0C7D-38DD-6D183B441C4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3556" name="Rectangle 2">
            <a:extLst>
              <a:ext uri="{FF2B5EF4-FFF2-40B4-BE49-F238E27FC236}">
                <a16:creationId xmlns:a16="http://schemas.microsoft.com/office/drawing/2014/main" id="{ECE06795-815E-DA87-4D52-3E7719DF11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03939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6">
            <a:extLst>
              <a:ext uri="{FF2B5EF4-FFF2-40B4-BE49-F238E27FC236}">
                <a16:creationId xmlns:a16="http://schemas.microsoft.com/office/drawing/2014/main" id="{29B7EC48-C292-087F-6165-D8FD7DD8B41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211A15D-6ECD-4F58-9A8D-5E8B577789E9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IN" altLang="en-US" sz="1400"/>
          </a:p>
        </p:txBody>
      </p:sp>
      <p:sp>
        <p:nvSpPr>
          <p:cNvPr id="27651" name="Rectangle 1">
            <a:extLst>
              <a:ext uri="{FF2B5EF4-FFF2-40B4-BE49-F238E27FC236}">
                <a16:creationId xmlns:a16="http://schemas.microsoft.com/office/drawing/2014/main" id="{465C0E31-A753-C8E3-9ACF-65B399A30E6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7652" name="Rectangle 2">
            <a:extLst>
              <a:ext uri="{FF2B5EF4-FFF2-40B4-BE49-F238E27FC236}">
                <a16:creationId xmlns:a16="http://schemas.microsoft.com/office/drawing/2014/main" id="{A3AAD4F0-2EFF-B432-6F90-85997ACCE9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5920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7">
            <a:extLst>
              <a:ext uri="{FF2B5EF4-FFF2-40B4-BE49-F238E27FC236}">
                <a16:creationId xmlns:a16="http://schemas.microsoft.com/office/drawing/2014/main" id="{0CC5FA9B-92FF-6571-5015-99067142E036}"/>
              </a:ext>
            </a:extLst>
          </p:cNvPr>
          <p:cNvGrpSpPr>
            <a:grpSpLocks/>
          </p:cNvGrpSpPr>
          <p:nvPr/>
        </p:nvGrpSpPr>
        <p:grpSpPr bwMode="auto">
          <a:xfrm>
            <a:off x="-9525" y="-9525"/>
            <a:ext cx="10110788" cy="7578725"/>
            <a:chOff x="-8466" y="-8468"/>
            <a:chExt cx="9171316" cy="687493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7438B85C-240D-6F8E-40D8-AA14C906F7F0}"/>
                </a:ext>
              </a:extLst>
            </p:cNvPr>
            <p:cNvCxnSpPr/>
            <p:nvPr/>
          </p:nvCxnSpPr>
          <p:spPr>
            <a:xfrm flipV="1">
              <a:off x="5130870" y="4174961"/>
              <a:ext cx="4021900" cy="268286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CEBCCAE-1034-7CF0-C5A7-A18F0BD5910A}"/>
                </a:ext>
              </a:extLst>
            </p:cNvPr>
            <p:cNvCxnSpPr/>
            <p:nvPr/>
          </p:nvCxnSpPr>
          <p:spPr>
            <a:xfrm>
              <a:off x="7043180" y="172"/>
              <a:ext cx="1218234" cy="6857654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29">
              <a:extLst>
                <a:ext uri="{FF2B5EF4-FFF2-40B4-BE49-F238E27FC236}">
                  <a16:creationId xmlns:a16="http://schemas.microsoft.com/office/drawing/2014/main" id="{B0E99566-D126-A023-B152-8FAD7C18CC24}"/>
                </a:ext>
              </a:extLst>
            </p:cNvPr>
            <p:cNvSpPr/>
            <p:nvPr/>
          </p:nvSpPr>
          <p:spPr>
            <a:xfrm>
              <a:off x="6891981" y="172"/>
              <a:ext cx="2269429" cy="6866295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30">
              <a:extLst>
                <a:ext uri="{FF2B5EF4-FFF2-40B4-BE49-F238E27FC236}">
                  <a16:creationId xmlns:a16="http://schemas.microsoft.com/office/drawing/2014/main" id="{15E0BC48-4228-EF9F-D223-7CF732D4BFC0}"/>
                </a:ext>
              </a:extLst>
            </p:cNvPr>
            <p:cNvSpPr/>
            <p:nvPr/>
          </p:nvSpPr>
          <p:spPr>
            <a:xfrm>
              <a:off x="7204459" y="-8468"/>
              <a:ext cx="1948310" cy="6866295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31">
              <a:extLst>
                <a:ext uri="{FF2B5EF4-FFF2-40B4-BE49-F238E27FC236}">
                  <a16:creationId xmlns:a16="http://schemas.microsoft.com/office/drawing/2014/main" id="{B5187955-AD4F-21F0-8808-5D89333FBD2F}"/>
                </a:ext>
              </a:extLst>
            </p:cNvPr>
            <p:cNvSpPr/>
            <p:nvPr/>
          </p:nvSpPr>
          <p:spPr>
            <a:xfrm>
              <a:off x="6638542" y="3920066"/>
              <a:ext cx="2512788" cy="2937760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32">
              <a:extLst>
                <a:ext uri="{FF2B5EF4-FFF2-40B4-BE49-F238E27FC236}">
                  <a16:creationId xmlns:a16="http://schemas.microsoft.com/office/drawing/2014/main" id="{8CC77338-27B2-AD72-A30A-CC1C2F1C1618}"/>
                </a:ext>
              </a:extLst>
            </p:cNvPr>
            <p:cNvSpPr/>
            <p:nvPr/>
          </p:nvSpPr>
          <p:spPr>
            <a:xfrm>
              <a:off x="7010060" y="-8468"/>
              <a:ext cx="2142710" cy="6866295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33">
              <a:extLst>
                <a:ext uri="{FF2B5EF4-FFF2-40B4-BE49-F238E27FC236}">
                  <a16:creationId xmlns:a16="http://schemas.microsoft.com/office/drawing/2014/main" id="{CC8EEC60-8C25-C0AC-ED33-9C290543C144}"/>
                </a:ext>
              </a:extLst>
            </p:cNvPr>
            <p:cNvSpPr/>
            <p:nvPr/>
          </p:nvSpPr>
          <p:spPr>
            <a:xfrm>
              <a:off x="8295974" y="-8468"/>
              <a:ext cx="856795" cy="6866295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34">
              <a:extLst>
                <a:ext uri="{FF2B5EF4-FFF2-40B4-BE49-F238E27FC236}">
                  <a16:creationId xmlns:a16="http://schemas.microsoft.com/office/drawing/2014/main" id="{5FC4C901-6318-5807-A07B-ACBCA487D3A5}"/>
                </a:ext>
              </a:extLst>
            </p:cNvPr>
            <p:cNvSpPr/>
            <p:nvPr/>
          </p:nvSpPr>
          <p:spPr>
            <a:xfrm>
              <a:off x="8094375" y="-8468"/>
              <a:ext cx="1067034" cy="6866295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35">
              <a:extLst>
                <a:ext uri="{FF2B5EF4-FFF2-40B4-BE49-F238E27FC236}">
                  <a16:creationId xmlns:a16="http://schemas.microsoft.com/office/drawing/2014/main" id="{005BD309-7DC7-8669-DBAD-2D7BC77DC0F7}"/>
                </a:ext>
              </a:extLst>
            </p:cNvPr>
            <p:cNvSpPr/>
            <p:nvPr/>
          </p:nvSpPr>
          <p:spPr>
            <a:xfrm>
              <a:off x="8068455" y="4893559"/>
              <a:ext cx="1094395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7">
              <a:extLst>
                <a:ext uri="{FF2B5EF4-FFF2-40B4-BE49-F238E27FC236}">
                  <a16:creationId xmlns:a16="http://schemas.microsoft.com/office/drawing/2014/main" id="{5D7E130A-30D2-F28C-8A4F-CCF84B0406F5}"/>
                </a:ext>
              </a:extLst>
            </p:cNvPr>
            <p:cNvSpPr/>
            <p:nvPr/>
          </p:nvSpPr>
          <p:spPr>
            <a:xfrm>
              <a:off x="-8466" y="-8468"/>
              <a:ext cx="863996" cy="5698391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6403" y="2650553"/>
            <a:ext cx="6423553" cy="1814743"/>
          </a:xfrm>
        </p:spPr>
        <p:txBody>
          <a:bodyPr anchor="b">
            <a:noAutofit/>
          </a:bodyPr>
          <a:lstStyle>
            <a:lvl1pPr algn="r">
              <a:defRPr sz="5952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6403" y="4465295"/>
            <a:ext cx="6423553" cy="1209128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2237F7FE-3F07-E3D4-5425-4541CD3AD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40C580-7A5E-4239-8C35-FAB77AA22417}" type="datetimeFigureOut">
              <a:rPr lang="en-US"/>
              <a:pPr>
                <a:defRPr/>
              </a:pPr>
              <a:t>4/27/2023</a:t>
            </a:fld>
            <a:endParaRPr lang="en-US" dirty="0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D2B72B78-B264-31EC-039C-307C71E46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6E816140-843D-F9DC-93B9-2E05E4AD0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4EE591-33F0-42BB-9A37-AB89FFB06B5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161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2" y="671971"/>
            <a:ext cx="6997914" cy="3751839"/>
          </a:xfrm>
        </p:spPr>
        <p:txBody>
          <a:bodyPr anchor="ctr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2" y="4927788"/>
            <a:ext cx="6997914" cy="1731695"/>
          </a:xfrm>
        </p:spPr>
        <p:txBody>
          <a:bodyPr anchor="ctr"/>
          <a:lstStyle>
            <a:lvl1pPr marL="0" indent="0" algn="l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3621E-E96F-6B43-7475-33551F5B6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C7F801-482A-45F2-BBEF-65BFD9642D2D}" type="datetimeFigureOut">
              <a:rPr lang="en-US"/>
              <a:pPr>
                <a:defRPr/>
              </a:pPr>
              <a:t>4/27/2023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EA397-EC7A-E1FD-ED16-E93073497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708A2-2628-84C8-BBD0-C72229968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AF6BD0-C214-4B0F-87F5-E759BEAFE00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71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2C5822-92A2-3CF6-1CE5-3EA7435755BC}"/>
              </a:ext>
            </a:extLst>
          </p:cNvPr>
          <p:cNvSpPr txBox="1"/>
          <p:nvPr/>
        </p:nvSpPr>
        <p:spPr>
          <a:xfrm>
            <a:off x="531813" y="871538"/>
            <a:ext cx="504825" cy="644525"/>
          </a:xfrm>
          <a:prstGeom prst="rect">
            <a:avLst/>
          </a:prstGeom>
        </p:spPr>
        <p:txBody>
          <a:bodyPr lIns="100796" tIns="50398" rIns="100796" bIns="50398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18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22D313-D9B9-5B68-8F85-D68C3ADF2C13}"/>
              </a:ext>
            </a:extLst>
          </p:cNvPr>
          <p:cNvSpPr txBox="1"/>
          <p:nvPr/>
        </p:nvSpPr>
        <p:spPr>
          <a:xfrm>
            <a:off x="7439025" y="3181350"/>
            <a:ext cx="503238" cy="644525"/>
          </a:xfrm>
          <a:prstGeom prst="rect">
            <a:avLst/>
          </a:prstGeom>
        </p:spPr>
        <p:txBody>
          <a:bodyPr lIns="100796" tIns="50398" rIns="100796" bIns="50398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18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257" y="671971"/>
            <a:ext cx="6694159" cy="3331857"/>
          </a:xfrm>
        </p:spPr>
        <p:txBody>
          <a:bodyPr anchor="ctr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13857" y="4003828"/>
            <a:ext cx="5974958" cy="419982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76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27788"/>
            <a:ext cx="6997915" cy="1731695"/>
          </a:xfrm>
        </p:spPr>
        <p:txBody>
          <a:bodyPr anchor="ctr"/>
          <a:lstStyle>
            <a:lvl1pPr marL="0" indent="0" algn="l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E2E0F327-6810-0E39-34E9-ACD2C929BB1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B56AEC-92FC-47C2-B6E9-97EC4F65250E}" type="datetimeFigureOut">
              <a:rPr lang="en-US"/>
              <a:pPr>
                <a:defRPr/>
              </a:pPr>
              <a:t>4/27/2023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B8F0138-1CB8-8247-06AA-44E27BDEA9F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77D8874-3671-29A4-E39A-9623FDD4C87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058192-3E32-44D3-ADA0-5E69AB6109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0963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0" y="2129659"/>
            <a:ext cx="6997915" cy="2861014"/>
          </a:xfrm>
        </p:spPr>
        <p:txBody>
          <a:bodyPr anchor="b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 anchor="t"/>
          <a:lstStyle>
            <a:lvl1pPr marL="0" indent="0" algn="l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AC4B2-1A6F-FCF7-33B9-CEA516773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A08D5B-C39A-42F6-86C9-FEDBDD8F5721}" type="datetimeFigureOut">
              <a:rPr lang="en-US"/>
              <a:pPr>
                <a:defRPr/>
              </a:pPr>
              <a:t>4/27/2023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07516-BFB6-6DC2-4A53-7B286FB20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98A6B-82BD-8C6D-CCB4-6CE842EFE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7F0474-CB59-4B74-B54D-1F0BD266B8E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5011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D9F188-BB2D-AAB2-A940-408F9AE6DE3A}"/>
              </a:ext>
            </a:extLst>
          </p:cNvPr>
          <p:cNvSpPr txBox="1"/>
          <p:nvPr/>
        </p:nvSpPr>
        <p:spPr>
          <a:xfrm>
            <a:off x="531813" y="871538"/>
            <a:ext cx="504825" cy="644525"/>
          </a:xfrm>
          <a:prstGeom prst="rect">
            <a:avLst/>
          </a:prstGeom>
        </p:spPr>
        <p:txBody>
          <a:bodyPr lIns="100796" tIns="50398" rIns="100796" bIns="50398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18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1AB762-66B8-3D18-1AAE-75E9C050FEB4}"/>
              </a:ext>
            </a:extLst>
          </p:cNvPr>
          <p:cNvSpPr txBox="1"/>
          <p:nvPr/>
        </p:nvSpPr>
        <p:spPr>
          <a:xfrm>
            <a:off x="7439025" y="3181350"/>
            <a:ext cx="503238" cy="644525"/>
          </a:xfrm>
          <a:prstGeom prst="rect">
            <a:avLst/>
          </a:prstGeom>
        </p:spPr>
        <p:txBody>
          <a:bodyPr lIns="100796" tIns="50398" rIns="100796" bIns="50398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18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257" y="671971"/>
            <a:ext cx="6694159" cy="3331857"/>
          </a:xfrm>
        </p:spPr>
        <p:txBody>
          <a:bodyPr anchor="ctr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2038" y="4423810"/>
            <a:ext cx="6997916" cy="56686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6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 anchor="t"/>
          <a:lstStyle>
            <a:lvl1pPr marL="0" indent="0" algn="l">
              <a:buNone/>
              <a:defRPr sz="198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B1B54C07-0845-4CA2-6A48-E885E4F7D15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F37B7-7FBC-4C0D-8858-06A84CB693CA}" type="datetimeFigureOut">
              <a:rPr lang="en-US"/>
              <a:pPr>
                <a:defRPr/>
              </a:pPr>
              <a:t>4/27/2023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D0074F7-C52C-594D-8E2B-D16D38AA470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CBE3002-6E74-A1A8-EB67-955554AC3A0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AC6D20-53E6-4644-B8CD-AA8231FF95F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717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930" y="671971"/>
            <a:ext cx="6991025" cy="3331857"/>
          </a:xfrm>
        </p:spPr>
        <p:txBody>
          <a:bodyPr anchor="ctr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2038" y="4423810"/>
            <a:ext cx="6997916" cy="56686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6">
                <a:solidFill>
                  <a:schemeClr val="accent1"/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 anchor="t"/>
          <a:lstStyle>
            <a:lvl1pPr marL="0" indent="0" algn="l">
              <a:buNone/>
              <a:defRPr sz="198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02B1E-1F95-464F-33D3-96F3D774217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838AAC-8FCB-4319-A461-142C43B4D60E}" type="datetimeFigureOut">
              <a:rPr lang="en-US"/>
              <a:pPr>
                <a:defRPr/>
              </a:pPr>
              <a:t>4/27/2023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67DDD-0CAB-1E2F-62AF-246D7E16187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31195F-BCB3-F862-167B-E5B09EC391F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CA985-1A41-45EA-B20F-DF1FA7F0FFE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8601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14E1B5-539F-9FDA-65F6-5AB4EF212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F7FD09-8CB6-4885-981B-3A80A193AB26}" type="datetimeFigureOut">
              <a:rPr lang="en-US"/>
              <a:pPr>
                <a:defRPr/>
              </a:pPr>
              <a:t>4/27/2023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BBFA4-0714-175E-4781-68B3E684A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725E9-824C-7678-BB6C-43785CDA3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D5101A-67F0-4D6C-A22A-BB3D6C77D89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6180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9572" y="671972"/>
            <a:ext cx="1079072" cy="5788752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2041" y="671972"/>
            <a:ext cx="5727155" cy="57887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0CE46-24AF-247F-4C46-95367DCEE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CC5822-F83A-4B25-8294-BB2A574F69AE}" type="datetimeFigureOut">
              <a:rPr lang="en-US"/>
              <a:pPr>
                <a:defRPr/>
              </a:pPr>
              <a:t>4/27/2023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FBA84-5E17-7290-FE36-BDE039FE5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BEAAE-201E-FA8D-3F40-32FD3D7B6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427438-3211-48F5-A866-18CBE5D6CEC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743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9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12ED4-36E5-C1AE-AD43-70F2A2A20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53A7DE-4750-4C11-9F05-3613029CAB05}" type="datetimeFigureOut">
              <a:rPr lang="en-US"/>
              <a:pPr>
                <a:defRPr/>
              </a:pPr>
              <a:t>4/27/2023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F137B-CA6D-3946-DE99-E5E2F72FC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9285F-6314-4AAE-6C14-37643A6E5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08293C-7C1B-4305-A69E-CD38E704C4C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565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0" y="2977208"/>
            <a:ext cx="6997915" cy="2013467"/>
          </a:xfrm>
        </p:spPr>
        <p:txBody>
          <a:bodyPr anchor="b"/>
          <a:lstStyle>
            <a:lvl1pPr algn="l">
              <a:defRPr sz="440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948432"/>
          </a:xfrm>
        </p:spPr>
        <p:txBody>
          <a:bodyPr anchor="t"/>
          <a:lstStyle>
            <a:lvl1pPr marL="0" indent="0" algn="l">
              <a:buNone/>
              <a:defRPr sz="220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702B4-6FEA-7FB1-8F1B-2D5745379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9C6BA3-D9AC-4768-BCCE-547183ED1797}" type="datetimeFigureOut">
              <a:rPr lang="en-US"/>
              <a:pPr>
                <a:defRPr/>
              </a:pPr>
              <a:t>4/27/2023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E2E1F-E914-3E82-64D9-27558AE41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92A16-D6FF-70D1-A45E-693A439E2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FA0245-4420-48AF-82B7-F41BCD9AE18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636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2" y="671971"/>
            <a:ext cx="6997914" cy="1455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2042" y="2381649"/>
            <a:ext cx="3404426" cy="4277832"/>
          </a:xfrm>
        </p:spPr>
        <p:txBody>
          <a:bodyPr/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5529" y="2381651"/>
            <a:ext cx="3404427" cy="4277834"/>
          </a:xfrm>
        </p:spPr>
        <p:txBody>
          <a:bodyPr/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9B2FCCD-6481-9314-1F58-E44455AF7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589777-3761-4ABB-AD80-43ED748B6181}" type="datetimeFigureOut">
              <a:rPr lang="en-US"/>
              <a:pPr>
                <a:defRPr/>
              </a:pPr>
              <a:t>4/27/2023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AA4D042-713E-78DF-437A-6331EA1FE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6E9DA41-7B24-E28A-DC40-533B3EB28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050C24-A1B2-479C-814B-EB820F5D034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292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671971"/>
            <a:ext cx="6997913" cy="145593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1" y="2382084"/>
            <a:ext cx="3407251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2041" y="3017307"/>
            <a:ext cx="3407251" cy="36421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62702" y="2382084"/>
            <a:ext cx="3407251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62702" y="3017307"/>
            <a:ext cx="3407251" cy="36421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B8685F8-DB36-905A-8F89-6CDF9472D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5D734F-24FF-4235-8C0A-E857C3C0C702}" type="datetimeFigureOut">
              <a:rPr lang="en-US"/>
              <a:pPr>
                <a:defRPr/>
              </a:pPr>
              <a:t>4/27/2023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B614919-4465-19A6-9A1A-5A109896E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E8DE678-29D2-D1A7-7EF2-22A12AEA0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7DAD67-7F11-4274-8BD9-4A37BB773B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821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671971"/>
            <a:ext cx="6997914" cy="1455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D1A7A85-4E86-4F11-B11F-4EA08A086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3B3507-95E6-4E07-B3A2-6B77BC098802}" type="datetimeFigureOut">
              <a:rPr lang="en-US"/>
              <a:pPr>
                <a:defRPr/>
              </a:pPr>
              <a:t>4/27/2023</a:t>
            </a:fld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400817D-CE06-59B4-7337-BE53B7D7A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7EB165-95DC-A4FB-DC9B-C70BB4762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224733-E1B2-4603-9465-53CC0113A89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175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C4FAD9D1-ED4F-F9CC-B2C4-3A9C0C08D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EA81FB-6BD0-4B66-B5CB-D986B9FD3CA4}" type="datetimeFigureOut">
              <a:rPr lang="en-US"/>
              <a:pPr>
                <a:defRPr/>
              </a:pPr>
              <a:t>4/27/2023</a:t>
            </a:fld>
            <a:endParaRPr lang="en-US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51AF7747-9CAC-F1F2-EF7F-022C39E80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36B1AC0-DE70-E725-4230-35EB33003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B44F28-2D5B-45A3-B751-75B925E8826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192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1651933"/>
            <a:ext cx="3075982" cy="1409272"/>
          </a:xfrm>
        </p:spPr>
        <p:txBody>
          <a:bodyPr anchor="b"/>
          <a:lstStyle>
            <a:lvl1pPr>
              <a:defRPr sz="220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7083" y="567610"/>
            <a:ext cx="3732871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2041" y="3061205"/>
            <a:ext cx="3075982" cy="2848876"/>
          </a:xfrm>
        </p:spPr>
        <p:txBody>
          <a:bodyPr/>
          <a:lstStyle>
            <a:lvl1pPr marL="0" indent="0">
              <a:buNone/>
              <a:defRPr sz="1543"/>
            </a:lvl1pPr>
            <a:lvl2pPr marL="377979" indent="0">
              <a:buNone/>
              <a:defRPr sz="1157"/>
            </a:lvl2pPr>
            <a:lvl3pPr marL="755957" indent="0">
              <a:buNone/>
              <a:defRPr sz="992"/>
            </a:lvl3pPr>
            <a:lvl4pPr marL="1133936" indent="0">
              <a:buNone/>
              <a:defRPr sz="827"/>
            </a:lvl4pPr>
            <a:lvl5pPr marL="1511915" indent="0">
              <a:buNone/>
              <a:defRPr sz="827"/>
            </a:lvl5pPr>
            <a:lvl6pPr marL="1889893" indent="0">
              <a:buNone/>
              <a:defRPr sz="827"/>
            </a:lvl6pPr>
            <a:lvl7pPr marL="2267872" indent="0">
              <a:buNone/>
              <a:defRPr sz="827"/>
            </a:lvl7pPr>
            <a:lvl8pPr marL="2645851" indent="0">
              <a:buNone/>
              <a:defRPr sz="827"/>
            </a:lvl8pPr>
            <a:lvl9pPr marL="3023829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E0890E1-D7CB-AB82-041E-FFE5B0665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F20C40-303D-4A58-BB13-0B8EB0D96378}" type="datetimeFigureOut">
              <a:rPr lang="en-US"/>
              <a:pPr>
                <a:defRPr/>
              </a:pPr>
              <a:t>4/27/2023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5971D38-A6B9-6B6E-FF2A-CE08C5F2B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A7DB83B-F2A2-97CA-B770-1CCBF3025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BF8F56-394A-487C-BC10-F674F5F425B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170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5291772"/>
            <a:ext cx="6997914" cy="624724"/>
          </a:xfrm>
        </p:spPr>
        <p:txBody>
          <a:bodyPr anchor="b"/>
          <a:lstStyle>
            <a:lvl1pPr algn="l">
              <a:defRPr sz="2646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2041" y="671971"/>
            <a:ext cx="6997914" cy="4239192"/>
          </a:xfrm>
        </p:spPr>
        <p:txBody>
          <a:bodyPr anchor="t"/>
          <a:lstStyle>
            <a:lvl1pPr marL="0" indent="0" algn="ctr">
              <a:buNone/>
              <a:defRPr sz="1764"/>
            </a:lvl1pPr>
            <a:lvl2pPr marL="503972" indent="0">
              <a:buNone/>
              <a:defRPr sz="1764"/>
            </a:lvl2pPr>
            <a:lvl3pPr marL="1007943" indent="0">
              <a:buNone/>
              <a:defRPr sz="176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2041" y="5916496"/>
            <a:ext cx="6997914" cy="742987"/>
          </a:xfrm>
        </p:spPr>
        <p:txBody>
          <a:bodyPr/>
          <a:lstStyle>
            <a:lvl1pPr marL="0" indent="0">
              <a:buNone/>
              <a:defRPr sz="132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2A8040D-35F2-EB2C-5173-19F9E6C29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FDE380-13A5-49F4-91C1-DE2B183D45CA}" type="datetimeFigureOut">
              <a:rPr lang="en-US"/>
              <a:pPr>
                <a:defRPr/>
              </a:pPr>
              <a:t>4/27/2023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035E709-40AF-79BC-5466-0DD1D19CB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B5AA8F0-0214-1F34-0169-6ED2B611B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F7E80D-4A11-4B62-84AB-69904779998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554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6">
            <a:extLst>
              <a:ext uri="{FF2B5EF4-FFF2-40B4-BE49-F238E27FC236}">
                <a16:creationId xmlns:a16="http://schemas.microsoft.com/office/drawing/2014/main" id="{0041C1C2-6CE1-22FE-50F0-7E8C8B1787C7}"/>
              </a:ext>
            </a:extLst>
          </p:cNvPr>
          <p:cNvGrpSpPr>
            <a:grpSpLocks/>
          </p:cNvGrpSpPr>
          <p:nvPr/>
        </p:nvGrpSpPr>
        <p:grpSpPr bwMode="auto">
          <a:xfrm>
            <a:off x="-9525" y="-9525"/>
            <a:ext cx="10110788" cy="7578725"/>
            <a:chOff x="-8467" y="-8468"/>
            <a:chExt cx="9171317" cy="6874935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83923620-3476-F0C8-AEAB-6E0724D96F5C}"/>
                </a:ext>
              </a:extLst>
            </p:cNvPr>
            <p:cNvSpPr/>
            <p:nvPr/>
          </p:nvSpPr>
          <p:spPr>
            <a:xfrm>
              <a:off x="-8467" y="4013672"/>
              <a:ext cx="457918" cy="2852795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798DADA-3256-D599-EA25-D43B569C1683}"/>
                </a:ext>
              </a:extLst>
            </p:cNvPr>
            <p:cNvCxnSpPr/>
            <p:nvPr/>
          </p:nvCxnSpPr>
          <p:spPr>
            <a:xfrm flipV="1">
              <a:off x="5130869" y="4174961"/>
              <a:ext cx="4021900" cy="268286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A5ABB60-EA20-8CD4-E642-BC25ACFF0CA3}"/>
                </a:ext>
              </a:extLst>
            </p:cNvPr>
            <p:cNvCxnSpPr/>
            <p:nvPr/>
          </p:nvCxnSpPr>
          <p:spPr>
            <a:xfrm>
              <a:off x="7043180" y="172"/>
              <a:ext cx="1218234" cy="6857654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49269243-E36C-06D0-A034-6ED193B357A1}"/>
                </a:ext>
              </a:extLst>
            </p:cNvPr>
            <p:cNvSpPr/>
            <p:nvPr/>
          </p:nvSpPr>
          <p:spPr>
            <a:xfrm>
              <a:off x="6891980" y="172"/>
              <a:ext cx="2269429" cy="6866295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80DFC9E6-36A8-67E0-D7E2-26F957248C9F}"/>
                </a:ext>
              </a:extLst>
            </p:cNvPr>
            <p:cNvSpPr/>
            <p:nvPr/>
          </p:nvSpPr>
          <p:spPr>
            <a:xfrm>
              <a:off x="7204459" y="-8468"/>
              <a:ext cx="1948310" cy="6866295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F72480CC-123A-C9BD-5234-E9D9D6F933F6}"/>
                </a:ext>
              </a:extLst>
            </p:cNvPr>
            <p:cNvSpPr/>
            <p:nvPr/>
          </p:nvSpPr>
          <p:spPr>
            <a:xfrm>
              <a:off x="6638542" y="3920066"/>
              <a:ext cx="2512789" cy="2937760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620391A1-48B9-386A-FD18-1D3C10C42368}"/>
                </a:ext>
              </a:extLst>
            </p:cNvPr>
            <p:cNvSpPr/>
            <p:nvPr/>
          </p:nvSpPr>
          <p:spPr>
            <a:xfrm>
              <a:off x="7010060" y="-8468"/>
              <a:ext cx="2142710" cy="6866295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9445C599-02C5-F4EF-4DC4-584228680EB8}"/>
                </a:ext>
              </a:extLst>
            </p:cNvPr>
            <p:cNvSpPr/>
            <p:nvPr/>
          </p:nvSpPr>
          <p:spPr>
            <a:xfrm>
              <a:off x="8295974" y="-8468"/>
              <a:ext cx="856795" cy="6866295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40E4C3B7-6627-8A9C-5D14-93C49874059E}"/>
                </a:ext>
              </a:extLst>
            </p:cNvPr>
            <p:cNvSpPr/>
            <p:nvPr/>
          </p:nvSpPr>
          <p:spPr>
            <a:xfrm>
              <a:off x="8094375" y="-8468"/>
              <a:ext cx="1067034" cy="6866295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FA590F02-4941-4C2B-A375-F623F7461554}"/>
                </a:ext>
              </a:extLst>
            </p:cNvPr>
            <p:cNvSpPr/>
            <p:nvPr/>
          </p:nvSpPr>
          <p:spPr>
            <a:xfrm>
              <a:off x="8068455" y="4893559"/>
              <a:ext cx="1094395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659072-A172-9DC9-07A6-D68385E6C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513" y="671513"/>
            <a:ext cx="6997700" cy="14557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23F94B-C2D1-DD82-F519-EC6AD267A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1513" y="2381250"/>
            <a:ext cx="6997700" cy="4278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76110-F9BC-A0DD-B85E-387FADA402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959475" y="6659563"/>
            <a:ext cx="754063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92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07FD37E-979D-4339-848A-0400CD102A38}" type="datetimeFigureOut">
              <a:rPr lang="en-US"/>
              <a:pPr>
                <a:defRPr/>
              </a:pPr>
              <a:t>4/27/2023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CC2C5-EC30-2703-D1A3-4475A7DBCC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13" y="6659563"/>
            <a:ext cx="5097462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92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62FE7-60B9-AAC8-4061-3C756F333D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04063" y="6659563"/>
            <a:ext cx="565150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92" smtClean="0">
                <a:solidFill>
                  <a:schemeClr val="accent1"/>
                </a:solidFill>
                <a:latin typeface="+mn-lt"/>
              </a:defRPr>
            </a:lvl1pPr>
          </a:lstStyle>
          <a:p>
            <a:pPr>
              <a:defRPr/>
            </a:pPr>
            <a:fld id="{C39031A6-9FF0-4F69-A41E-7A6EE1E60AE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40" r:id="rId11"/>
    <p:sldLayoutId id="2147483735" r:id="rId12"/>
    <p:sldLayoutId id="2147483741" r:id="rId13"/>
    <p:sldLayoutId id="2147483736" r:id="rId14"/>
    <p:sldLayoutId id="2147483737" r:id="rId15"/>
    <p:sldLayoutId id="2147483738" r:id="rId16"/>
  </p:sldLayoutIdLst>
  <p:txStyles>
    <p:titleStyle>
      <a:lvl1pPr algn="l" defTabSz="503238" rtl="0" fontAlgn="base">
        <a:spcBef>
          <a:spcPct val="0"/>
        </a:spcBef>
        <a:spcAft>
          <a:spcPct val="0"/>
        </a:spcAft>
        <a:defRPr sz="39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defTabSz="503238" rtl="0" fontAlgn="base">
        <a:spcBef>
          <a:spcPct val="0"/>
        </a:spcBef>
        <a:spcAft>
          <a:spcPct val="0"/>
        </a:spcAft>
        <a:defRPr sz="3900">
          <a:solidFill>
            <a:schemeClr val="accent1"/>
          </a:solidFill>
          <a:latin typeface="Trebuchet MS" panose="020B0603020202020204" pitchFamily="34" charset="0"/>
        </a:defRPr>
      </a:lvl2pPr>
      <a:lvl3pPr algn="l" defTabSz="503238" rtl="0" fontAlgn="base">
        <a:spcBef>
          <a:spcPct val="0"/>
        </a:spcBef>
        <a:spcAft>
          <a:spcPct val="0"/>
        </a:spcAft>
        <a:defRPr sz="3900">
          <a:solidFill>
            <a:schemeClr val="accent1"/>
          </a:solidFill>
          <a:latin typeface="Trebuchet MS" panose="020B0603020202020204" pitchFamily="34" charset="0"/>
        </a:defRPr>
      </a:lvl3pPr>
      <a:lvl4pPr algn="l" defTabSz="503238" rtl="0" fontAlgn="base">
        <a:spcBef>
          <a:spcPct val="0"/>
        </a:spcBef>
        <a:spcAft>
          <a:spcPct val="0"/>
        </a:spcAft>
        <a:defRPr sz="3900">
          <a:solidFill>
            <a:schemeClr val="accent1"/>
          </a:solidFill>
          <a:latin typeface="Trebuchet MS" panose="020B0603020202020204" pitchFamily="34" charset="0"/>
        </a:defRPr>
      </a:lvl4pPr>
      <a:lvl5pPr algn="l" defTabSz="503238" rtl="0" fontAlgn="base">
        <a:spcBef>
          <a:spcPct val="0"/>
        </a:spcBef>
        <a:spcAft>
          <a:spcPct val="0"/>
        </a:spcAft>
        <a:defRPr sz="3900">
          <a:solidFill>
            <a:schemeClr val="accent1"/>
          </a:solidFill>
          <a:latin typeface="Trebuchet MS" panose="020B0603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77825" indent="-377825" algn="l" defTabSz="503238" rtl="0" fontAlgn="base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900" kern="1200">
          <a:solidFill>
            <a:srgbClr val="404040"/>
          </a:solidFill>
          <a:latin typeface="+mn-lt"/>
          <a:ea typeface="+mn-ea"/>
          <a:cs typeface="+mn-cs"/>
        </a:defRPr>
      </a:lvl1pPr>
      <a:lvl2pPr marL="817563" indent="-314325" algn="l" defTabSz="503238" rtl="0" fontAlgn="base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700" kern="1200">
          <a:solidFill>
            <a:srgbClr val="404040"/>
          </a:solidFill>
          <a:latin typeface="+mn-lt"/>
          <a:ea typeface="+mn-ea"/>
          <a:cs typeface="+mn-cs"/>
        </a:defRPr>
      </a:lvl2pPr>
      <a:lvl3pPr marL="1258888" indent="-250825" algn="l" defTabSz="503238" rtl="0" fontAlgn="base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500" kern="1200">
          <a:solidFill>
            <a:srgbClr val="404040"/>
          </a:solidFill>
          <a:latin typeface="+mn-lt"/>
          <a:ea typeface="+mn-ea"/>
          <a:cs typeface="+mn-cs"/>
        </a:defRPr>
      </a:lvl3pPr>
      <a:lvl4pPr marL="1763713" indent="-250825" algn="l" defTabSz="503238" rtl="0" fontAlgn="base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300" kern="1200">
          <a:solidFill>
            <a:srgbClr val="404040"/>
          </a:solidFill>
          <a:latin typeface="+mn-lt"/>
          <a:ea typeface="+mn-ea"/>
          <a:cs typeface="+mn-cs"/>
        </a:defRPr>
      </a:lvl4pPr>
      <a:lvl5pPr marL="2266950" indent="-250825" algn="l" defTabSz="503238" rtl="0" fontAlgn="base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300" kern="1200">
          <a:solidFill>
            <a:srgbClr val="404040"/>
          </a:solidFill>
          <a:latin typeface="+mn-lt"/>
          <a:ea typeface="+mn-ea"/>
          <a:cs typeface="+mn-cs"/>
        </a:defRPr>
      </a:lvl5pPr>
      <a:lvl6pPr marL="2771844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275815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779787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4283758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>
            <a:extLst>
              <a:ext uri="{FF2B5EF4-FFF2-40B4-BE49-F238E27FC236}">
                <a16:creationId xmlns:a16="http://schemas.microsoft.com/office/drawing/2014/main" id="{78A6FC22-A96C-1885-C284-32806BC7A7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832" y="2267669"/>
            <a:ext cx="9070975" cy="4680519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u="sng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Teachify</a:t>
            </a:r>
            <a:r>
              <a:rPr lang="en-IN" altLang="en-US" sz="3600" b="1" u="sng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– Learning Platform For Kids</a:t>
            </a:r>
            <a:br>
              <a:rPr lang="en-IN" altLang="en-US" sz="3600" b="1" u="sng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altLang="en-US" sz="3600" b="1" u="sng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2500" b="1" u="sng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by:-</a:t>
            </a:r>
            <a:br>
              <a:rPr lang="en-IN" altLang="en-US" sz="25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altLang="en-US" sz="25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altLang="en-US" sz="20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Devansh</a:t>
            </a: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alt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Kopra</a:t>
            </a: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- 21107013</a:t>
            </a: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Ayush Mistry - 21107029</a:t>
            </a: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Mayank Kumar – 21107016</a:t>
            </a: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Sahil Mujumdar - 21107050</a:t>
            </a:r>
          </a:p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Project Guide - </a:t>
            </a:r>
          </a:p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Mr. Vaibhav </a:t>
            </a:r>
            <a:r>
              <a:rPr lang="en-IN" altLang="en-US" sz="24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Yavalkar</a:t>
            </a:r>
            <a:endParaRPr lang="en-IN" altLang="en-US" sz="24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B8B8179-B3AD-6C0D-8D5D-4FD01B80B637}"/>
              </a:ext>
            </a:extLst>
          </p:cNvPr>
          <p:cNvCxnSpPr/>
          <p:nvPr/>
        </p:nvCxnSpPr>
        <p:spPr>
          <a:xfrm>
            <a:off x="0" y="1743075"/>
            <a:ext cx="10080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4755A0C6-B4ED-EA2B-0115-241012E3E4D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598"/>
          <a:stretch/>
        </p:blipFill>
        <p:spPr>
          <a:xfrm>
            <a:off x="-248" y="-36587"/>
            <a:ext cx="10080625" cy="17542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7FB9FEF0-4C42-9E47-0D17-EDD84657B1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altLang="en-US" sz="3600" b="1" u="sng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E5D4CEF6-1C42-282B-5810-87601B7BDF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64029"/>
            <a:ext cx="7992639" cy="5501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21240" rIns="0" bIns="0"/>
          <a:lstStyle>
            <a:lvl1pPr marL="450850" indent="-3429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935038" indent="-3429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marL="228600" indent="0" algn="just"/>
            <a:endParaRPr lang="en-IN" altLang="en-US" sz="24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DejaVu Sans" charset="0"/>
            </a:endParaRPr>
          </a:p>
          <a:p>
            <a:pPr marL="571500" algn="just"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Teachify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an innovative and engaging learning app designed specifically for children. The app offers a range of features that help kids learn in a fun and interactive way</a:t>
            </a:r>
          </a:p>
          <a:p>
            <a:pPr marL="571500" algn="just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aim of this app is to make education more easy and interactive for every children</a:t>
            </a:r>
          </a:p>
          <a:p>
            <a:pPr marL="571500" algn="just">
              <a:buFont typeface="Arial" panose="020B0604020202020204" pitchFamily="34" charset="0"/>
              <a:buChar char="•"/>
            </a:pPr>
            <a:endParaRPr lang="en-US" alt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algn="just"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identified was that all students follow traditional way of studying</a:t>
            </a:r>
          </a:p>
          <a:p>
            <a:pPr marL="571500" algn="just">
              <a:buFont typeface="Arial" panose="020B0604020202020204" pitchFamily="34" charset="0"/>
              <a:buChar char="•"/>
            </a:pPr>
            <a:endParaRPr lang="en-US" alt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algn="just"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application provides proper and interactive way of learning from home</a:t>
            </a:r>
            <a:endParaRPr lang="en-IN" alt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B22BA2-D23D-1DA4-AB05-A1FDA33AE983}"/>
              </a:ext>
            </a:extLst>
          </p:cNvPr>
          <p:cNvSpPr txBox="1"/>
          <p:nvPr/>
        </p:nvSpPr>
        <p:spPr>
          <a:xfrm>
            <a:off x="-504304" y="0"/>
            <a:ext cx="5112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ctr">
              <a:buFont typeface="Wingdings" panose="05000000000000000000" pitchFamily="2" charset="2"/>
              <a:buChar char="Ø"/>
            </a:pPr>
            <a:r>
              <a:rPr lang="en-IN" altLang="en-US" sz="3600" b="1" u="sng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Introduction :</a:t>
            </a:r>
            <a:endParaRPr lang="en-IN" sz="36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1836E394-6284-0F1C-14C2-7EACE37FE5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571500" indent="-57150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 </a:t>
            </a:r>
            <a:r>
              <a:rPr lang="en-IN" altLang="en-US" sz="3600" b="1" u="sng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Objectives :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941077D7-5B1D-66CE-4C6F-9541475E60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768475"/>
            <a:ext cx="8065466" cy="498951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21240" rIns="0" bIns="0"/>
          <a:lstStyle>
            <a:lvl1pPr marL="430213" indent="-32226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452437" indent="-3429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provide easy and interactive platform for learning for everyone </a:t>
            </a:r>
          </a:p>
          <a:p>
            <a:pPr marL="452437" indent="-3429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Improve efficiency and effectiveness of acquiring Knowledge</a:t>
            </a:r>
          </a:p>
          <a:p>
            <a:pPr marL="452437" indent="-3429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improve user accessibility and time flexibility to engage learners in the learning process</a:t>
            </a:r>
          </a:p>
          <a:p>
            <a:pPr marL="452437" indent="-3429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enhance Quality learning</a:t>
            </a:r>
          </a:p>
          <a:p>
            <a:pPr marL="566737" indent="-4572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+mj-lt"/>
              <a:buAutoNum type="arabicPeriod"/>
              <a:defRPr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6737" indent="-4572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+mj-lt"/>
              <a:buAutoNum type="arabicPeriod"/>
              <a:defRPr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537" indent="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defRPr/>
            </a:pPr>
            <a:endParaRPr lang="en-I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537" indent="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defRPr/>
            </a:pP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1836E394-6284-0F1C-14C2-7EACE37FE5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571500" indent="-57150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 </a:t>
            </a:r>
            <a:r>
              <a:rPr lang="en-IN" altLang="en-US" sz="3600" b="1" u="sng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Features :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941077D7-5B1D-66CE-4C6F-9541475E60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403573"/>
            <a:ext cx="8065466" cy="5354415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21240" rIns="0" bIns="0"/>
          <a:lstStyle>
            <a:lvl1pPr marL="430213" indent="-32226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452437" indent="-3429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and Intuitive Learning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Teachify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bright colors and engaging visuals that capture children’s attention</a:t>
            </a:r>
          </a:p>
          <a:p>
            <a:pPr marL="452437" indent="-3429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Arial" panose="020B0604020202020204" pitchFamily="34" charset="0"/>
              <a:buChar char="•"/>
              <a:defRPr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Dictionary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It enables user to get every word it searches</a:t>
            </a:r>
          </a:p>
          <a:p>
            <a:pPr marL="452437" indent="-3429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Arial" panose="020B0604020202020204" pitchFamily="34" charset="0"/>
              <a:buChar char="•"/>
              <a:defRPr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Talking Bot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User can interact with bot and learn multiple languages more efficiently</a:t>
            </a:r>
          </a:p>
          <a:p>
            <a:pPr marL="452437" indent="-3429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Arial" panose="020B0604020202020204" pitchFamily="34" charset="0"/>
              <a:buChar char="•"/>
              <a:defRPr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Wikipedia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It provides user to search everything and get result in multiple languages</a:t>
            </a:r>
          </a:p>
          <a:p>
            <a:pPr marL="452437" indent="-3429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Arial" panose="020B0604020202020204" pitchFamily="34" charset="0"/>
              <a:buChar char="•"/>
              <a:defRPr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Planned Courses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courses are planned according to children’s age group and their learning ability</a:t>
            </a:r>
          </a:p>
          <a:p>
            <a:pPr marL="566737" indent="-4572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+mj-lt"/>
              <a:buAutoNum type="arabicPeriod"/>
              <a:defRPr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6737" indent="-4572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+mj-lt"/>
              <a:buAutoNum type="arabicPeriod"/>
              <a:defRPr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537" indent="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defRPr/>
            </a:pPr>
            <a:endParaRPr lang="en-I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537" indent="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defRPr/>
            </a:pP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25760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7F8C0C07-FBCA-0958-BC8B-6078CE28D5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571500" indent="-57150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 </a:t>
            </a:r>
            <a:r>
              <a:rPr lang="en-IN" altLang="en-US" sz="3600" b="1" u="sng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Scope :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21B9B78B-6DB4-CE3F-BBBF-C04BA6955D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9" y="1768475"/>
            <a:ext cx="7921450" cy="498951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21240" rIns="0" bIns="0"/>
          <a:lstStyle>
            <a:lvl1pPr marL="430213" indent="-32226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 eaLnBrk="1" hangingPunct="1">
              <a:lnSpc>
                <a:spcPct val="93000"/>
              </a:lnSpc>
              <a:spcAft>
                <a:spcPts val="1413"/>
              </a:spcAft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Thinking Skills: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Teachify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 develops and improves children’s Thinking ability more efficiently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342900" algn="just"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Communication Skills: 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With the help of talking bot children can improve their communication skills and learn multiple languages at very young age.</a:t>
            </a:r>
          </a:p>
          <a:p>
            <a:pPr marL="571500" indent="-342900" algn="just"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Learning Skills: 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It motivates children to learn  new things</a:t>
            </a:r>
            <a:endParaRPr lang="en-US" sz="2800" b="0" i="0" dirty="0">
              <a:solidFill>
                <a:srgbClr val="2F323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6737" indent="-4572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+mj-lt"/>
              <a:buAutoNum type="arabicPeriod"/>
              <a:defRPr/>
            </a:pPr>
            <a:endParaRPr lang="en-US" sz="2800" b="0" i="0" dirty="0">
              <a:solidFill>
                <a:srgbClr val="2F323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6737" indent="-4572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+mj-lt"/>
              <a:buAutoNum type="arabicPeriod"/>
              <a:defRPr/>
            </a:pPr>
            <a:endParaRPr lang="en-US" sz="2800" b="0" i="0" dirty="0">
              <a:solidFill>
                <a:srgbClr val="2F323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48C39-AF76-FA31-72B4-434FACF4E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sz="40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Outcome </a:t>
            </a:r>
            <a:r>
              <a:rPr lang="en-IN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3E37A-74E7-86B1-2A32-668EF4446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513" y="1907629"/>
            <a:ext cx="6997700" cy="4278313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Teachify</a:t>
            </a: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helps user to experience new way of studying rather than traditional way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 and interactive content for children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this user will save time and cost as they can learn many new things from their home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Teachify</a:t>
            </a: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provides kids with a fun and interactive way to learn new concepts and skills , which can help them in school and academics</a:t>
            </a:r>
          </a:p>
        </p:txBody>
      </p:sp>
    </p:spTree>
    <p:extLst>
      <p:ext uri="{BB962C8B-B14F-4D97-AF65-F5344CB8AC3E}">
        <p14:creationId xmlns:p14="http://schemas.microsoft.com/office/powerpoint/2010/main" val="3079572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609B100C-491A-2E2B-F763-BCE2F75652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571500" indent="-57150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 </a:t>
            </a:r>
            <a:r>
              <a:rPr lang="en-IN" altLang="en-US" sz="3600" b="1" u="sng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Technology Stack :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CFBE54B4-F6D9-4B26-F5F5-202CAC0214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563688"/>
            <a:ext cx="9070975" cy="51943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21240" rIns="0" bIns="0"/>
          <a:lstStyle>
            <a:lvl1pPr marL="430213" indent="-32226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109537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1413"/>
              </a:spcAft>
              <a:defRPr/>
            </a:pPr>
            <a:r>
              <a:rPr lang="en-I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 END :- </a:t>
            </a:r>
          </a:p>
          <a:p>
            <a:pPr marL="452437" indent="-3429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1413"/>
              </a:spcAft>
              <a:buFont typeface="Arial" panose="020B0604020202020204" pitchFamily="34" charset="0"/>
              <a:buChar char="•"/>
              <a:defRPr/>
            </a:pPr>
            <a:r>
              <a:rPr lang="en-IN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Pycharm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2022.3.2                    </a:t>
            </a: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537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1413"/>
              </a:spcAft>
              <a:defRPr/>
            </a:pPr>
            <a:r>
              <a:rPr lang="en-I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 END 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:-  </a:t>
            </a:r>
          </a:p>
          <a:p>
            <a:pPr marL="452437" indent="-3429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1413"/>
              </a:spcAft>
              <a:buFont typeface="Arial" panose="020B0604020202020204" pitchFamily="34" charset="0"/>
              <a:buChar char="•"/>
              <a:defRPr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MySQL 8.0</a:t>
            </a:r>
          </a:p>
          <a:p>
            <a:pPr marL="109537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1413"/>
              </a:spcAft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</a:t>
            </a: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537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1413"/>
              </a:spcAft>
              <a:defRPr/>
            </a:pP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513" y="107430"/>
            <a:ext cx="6997700" cy="1008112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Block Diagram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406B901-803C-39D9-A4F8-DCF4165A00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872" y="1115541"/>
            <a:ext cx="7200800" cy="5544615"/>
          </a:xfrm>
        </p:spPr>
      </p:pic>
    </p:spTree>
    <p:extLst>
      <p:ext uri="{BB962C8B-B14F-4D97-AF65-F5344CB8AC3E}">
        <p14:creationId xmlns:p14="http://schemas.microsoft.com/office/powerpoint/2010/main" val="2170811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>
            <a:extLst>
              <a:ext uri="{FF2B5EF4-FFF2-40B4-BE49-F238E27FC236}">
                <a16:creationId xmlns:a16="http://schemas.microsoft.com/office/drawing/2014/main" id="{8AD267ED-F616-CB0F-A96D-6F3C44F4A3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44264" y="3148805"/>
            <a:ext cx="9070975" cy="1262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31680" rIns="0" bIns="0" anchor="ctr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IN" altLang="en-US" sz="8000" dirty="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Thank You...!!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1736</TotalTime>
  <Words>362</Words>
  <Application>Microsoft Office PowerPoint</Application>
  <PresentationFormat>Custom</PresentationFormat>
  <Paragraphs>57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Times New Roman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Project Outcome :</vt:lpstr>
      <vt:lpstr>PowerPoint Presentation</vt:lpstr>
      <vt:lpstr>Block Diagram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 b</dc:creator>
  <cp:lastModifiedBy>sahil mujumdar</cp:lastModifiedBy>
  <cp:revision>77</cp:revision>
  <cp:lastPrinted>2022-08-20T08:09:49Z</cp:lastPrinted>
  <dcterms:created xsi:type="dcterms:W3CDTF">2017-10-25T08:22:14Z</dcterms:created>
  <dcterms:modified xsi:type="dcterms:W3CDTF">2023-04-27T18:27:50Z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6</vt:i4>
  </property>
</Properties>
</file>