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0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7/13/2024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7/13/2024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721453"/>
            <a:ext cx="8637073" cy="2290195"/>
          </a:xfrm>
        </p:spPr>
        <p:txBody>
          <a:bodyPr/>
          <a:lstStyle/>
          <a:p>
            <a:r>
              <a:rPr lang="en-US" dirty="0" smtClean="0"/>
              <a:t>IMAGE COMPRESSION USING C++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19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DEVANSH MISHRA                                                                                         2021679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/>
              <a:t>MENTOR 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tanupriya</a:t>
            </a:r>
            <a:r>
              <a:rPr lang="en-US" dirty="0" smtClean="0"/>
              <a:t> </a:t>
            </a:r>
            <a:r>
              <a:rPr lang="en-US" dirty="0" err="1" smtClean="0"/>
              <a:t>choudhury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Tx/>
              <a:buChar char="-"/>
            </a:pPr>
            <a:r>
              <a:rPr lang="en-US" dirty="0" smtClean="0"/>
              <a:t>Image </a:t>
            </a:r>
            <a:r>
              <a:rPr lang="en-US" dirty="0"/>
              <a:t>compression reduces the size of an image file without significantly degrading its quality.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Essential </a:t>
            </a:r>
            <a:r>
              <a:rPr lang="en-US" dirty="0"/>
              <a:t>for reducing storage space and transmission bandwidth.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Widely </a:t>
            </a:r>
            <a:r>
              <a:rPr lang="en-US" dirty="0"/>
              <a:t>used in various applications like web images, digital photography, and video streaming.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Overview </a:t>
            </a:r>
            <a:r>
              <a:rPr lang="en-US" dirty="0"/>
              <a:t>of K-Means Clustering</a:t>
            </a:r>
            <a:r>
              <a:rPr lang="en-US" dirty="0" smtClean="0"/>
              <a:t>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Unsupervised learning algorithm.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	- </a:t>
            </a:r>
            <a:r>
              <a:rPr lang="en-US" dirty="0"/>
              <a:t>Partitions data into k clusters based on feature similarity.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Steps </a:t>
            </a:r>
            <a:r>
              <a:rPr lang="en-US" dirty="0"/>
              <a:t>in Image Compression Process</a:t>
            </a:r>
            <a:r>
              <a:rPr lang="en-US" dirty="0" smtClean="0"/>
              <a:t>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Initialize cluster centers.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Assign each pixel to the nearest cluster center.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Recalculate cluster centers.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Iterate until cluster centers stabilize.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4119990" cy="43022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Initialization: 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Randomly </a:t>
            </a:r>
            <a:r>
              <a:rPr lang="en-US" dirty="0"/>
              <a:t>select k cluster centers from the image </a:t>
            </a:r>
            <a:r>
              <a:rPr lang="en-US" dirty="0" smtClean="0"/>
              <a:t>pixels.</a:t>
            </a:r>
          </a:p>
          <a:p>
            <a:r>
              <a:rPr lang="en-US" dirty="0" smtClean="0"/>
              <a:t>Assignment: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</a:t>
            </a:r>
            <a:r>
              <a:rPr lang="en-US" dirty="0"/>
              <a:t>the Euclidean distance between each pixel and cluster centers. 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Assign each pixel to the nearest cluster </a:t>
            </a:r>
            <a:r>
              <a:rPr lang="en-US" dirty="0" smtClean="0"/>
              <a:t>center.</a:t>
            </a:r>
          </a:p>
          <a:p>
            <a:r>
              <a:rPr lang="en-US" dirty="0" smtClean="0"/>
              <a:t>Update: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Compute </a:t>
            </a:r>
            <a:r>
              <a:rPr lang="en-US" dirty="0"/>
              <a:t>the mean of pixels assigned to each cluster. 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Update </a:t>
            </a:r>
            <a:r>
              <a:rPr lang="en-US" dirty="0"/>
              <a:t>cluster centers to the computed mean.- </a:t>
            </a:r>
          </a:p>
          <a:p>
            <a:r>
              <a:rPr lang="en-US" dirty="0" smtClean="0"/>
              <a:t>Iteration: 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Repeat </a:t>
            </a:r>
            <a:r>
              <a:rPr lang="en-US" dirty="0"/>
              <a:t>the assignment and update steps until convergence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798" y="4776126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K-means: A Complete Introduction. K-means is an unsupervised clustering… |  by Alan Jeffares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03" y="2356512"/>
            <a:ext cx="5492051" cy="24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69410"/>
            <a:ext cx="9603275" cy="3796936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Tools </a:t>
            </a:r>
            <a:r>
              <a:rPr lang="en-US" dirty="0"/>
              <a:t>Used</a:t>
            </a:r>
            <a:r>
              <a:rPr lang="en-US" dirty="0" smtClean="0"/>
              <a:t>: </a:t>
            </a:r>
          </a:p>
          <a:p>
            <a:pPr lvl="0">
              <a:buFontTx/>
              <a:buChar char="-"/>
            </a:pPr>
            <a:r>
              <a:rPr lang="en-US" dirty="0" smtClean="0"/>
              <a:t>C</a:t>
            </a:r>
            <a:r>
              <a:rPr lang="en-US" dirty="0"/>
              <a:t>++ for programming.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/>
              <a:t>library for image processing.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for build automation. </a:t>
            </a:r>
          </a:p>
          <a:p>
            <a:pPr marL="0" lvl="0" indent="0">
              <a:buNone/>
            </a:pPr>
            <a:r>
              <a:rPr lang="en-US" dirty="0" smtClean="0"/>
              <a:t>Key </a:t>
            </a:r>
            <a:r>
              <a:rPr lang="en-US" dirty="0"/>
              <a:t>Functions</a:t>
            </a:r>
            <a:r>
              <a:rPr lang="en-US" dirty="0" smtClean="0"/>
              <a:t>: </a:t>
            </a:r>
          </a:p>
          <a:p>
            <a:pPr lvl="0">
              <a:buFontTx/>
              <a:buChar char="-"/>
            </a:pPr>
            <a:r>
              <a:rPr lang="en-US" dirty="0" smtClean="0"/>
              <a:t>Euclidean </a:t>
            </a:r>
            <a:r>
              <a:rPr lang="en-US" dirty="0"/>
              <a:t>Distance Calculation</a:t>
            </a:r>
            <a:r>
              <a:rPr lang="en-US" dirty="0" smtClean="0"/>
              <a:t>: </a:t>
            </a:r>
          </a:p>
          <a:p>
            <a:pPr lvl="1">
              <a:buFontTx/>
              <a:buChar char="-"/>
            </a:pPr>
            <a:r>
              <a:rPr lang="en-US" dirty="0" smtClean="0"/>
              <a:t>Measures </a:t>
            </a:r>
            <a:r>
              <a:rPr lang="en-US" dirty="0"/>
              <a:t>similarity between pixel colors.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New </a:t>
            </a:r>
            <a:r>
              <a:rPr lang="en-US" dirty="0"/>
              <a:t>Cluster Centers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Assigns </a:t>
            </a:r>
            <a:r>
              <a:rPr lang="en-US" dirty="0"/>
              <a:t>pixels to nearest cluster </a:t>
            </a:r>
            <a:r>
              <a:rPr lang="en-US" dirty="0" smtClean="0"/>
              <a:t>centers.</a:t>
            </a:r>
          </a:p>
          <a:p>
            <a:pPr>
              <a:buFontTx/>
              <a:buChar char="-"/>
            </a:pPr>
            <a:r>
              <a:rPr lang="en-US" dirty="0" smtClean="0"/>
              <a:t>Finding </a:t>
            </a:r>
            <a:r>
              <a:rPr lang="en-US" dirty="0"/>
              <a:t>Centroids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- </a:t>
            </a:r>
            <a:r>
              <a:rPr lang="en-US" dirty="0"/>
              <a:t>Recalculates cluster centers as the mean of assigned pixels. 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What is image compression and how does it work? | Tiny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62" y="2402316"/>
            <a:ext cx="4475148" cy="2331123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AND FUTURE WORK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Conclusion:</a:t>
            </a:r>
            <a:endParaRPr lang="en-US" dirty="0"/>
          </a:p>
          <a:p>
            <a:r>
              <a:rPr lang="en-US" dirty="0"/>
              <a:t>- K-means clustering is an effective method for image compression.</a:t>
            </a:r>
          </a:p>
          <a:p>
            <a:r>
              <a:rPr lang="en-US" dirty="0"/>
              <a:t>- Balances compression ratio and image quality.</a:t>
            </a:r>
          </a:p>
          <a:p>
            <a:r>
              <a:rPr lang="en-US" dirty="0"/>
              <a:t>- Provides flexibility in the number of colors used in the image.</a:t>
            </a:r>
          </a:p>
          <a:p>
            <a:endParaRPr lang="en-US" dirty="0"/>
          </a:p>
          <a:p>
            <a:r>
              <a:rPr lang="en-US" dirty="0" smtClean="0"/>
              <a:t>Future </a:t>
            </a:r>
            <a:r>
              <a:rPr lang="en-US" dirty="0"/>
              <a:t>Work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- Explore advanced clustering techniques like hierarchical clustering.</a:t>
            </a:r>
          </a:p>
          <a:p>
            <a:r>
              <a:rPr lang="en-US" dirty="0"/>
              <a:t>- Implement real-time image compression applications.</a:t>
            </a:r>
          </a:p>
          <a:p>
            <a:r>
              <a:rPr lang="en-US" dirty="0"/>
              <a:t>- Enhance algorithms for different image formats and resolutions.</a:t>
            </a:r>
          </a:p>
          <a:p>
            <a:r>
              <a:rPr lang="en-US" dirty="0"/>
              <a:t>- Optimize computational efficiency for large-scale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3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715763"/>
            <a:ext cx="8637072" cy="977621"/>
          </a:xfrm>
        </p:spPr>
        <p:txBody>
          <a:bodyPr/>
          <a:lstStyle/>
          <a:p>
            <a:r>
              <a:rPr lang="en-US" dirty="0" smtClean="0"/>
              <a:t>BY: DEVANSH MISHRA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0800000" flipH="1" flipV="1">
            <a:off x="12116925" y="5664138"/>
            <a:ext cx="75075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323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Gallery</vt:lpstr>
      <vt:lpstr>IMAGE COMPRESSION USING C++</vt:lpstr>
      <vt:lpstr>INTROduction</vt:lpstr>
      <vt:lpstr>METHODOLOGY</vt:lpstr>
      <vt:lpstr>K means clustering algorithm</vt:lpstr>
      <vt:lpstr>IMPLEMENTATION</vt:lpstr>
      <vt:lpstr>CONCLUSION AND FUTURE WORK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2024-07-13T04:28:53Z</dcterms:created>
  <dcterms:modified xsi:type="dcterms:W3CDTF">2024-07-13T05:34:49Z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