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56"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838200"/>
            <a:ext cx="6553200" cy="1938992"/>
          </a:xfrm>
          <a:prstGeom prst="rect">
            <a:avLst/>
          </a:prstGeom>
          <a:noFill/>
        </p:spPr>
        <p:txBody>
          <a:bodyPr wrap="square" rtlCol="0">
            <a:spAutoFit/>
          </a:bodyPr>
          <a:lstStyle/>
          <a:p>
            <a:pPr fontAlgn="base"/>
            <a:r>
              <a:rPr lang="en-US" sz="6000" dirty="0" smtClean="0"/>
              <a:t>Handwritten Digit Recognition</a:t>
            </a:r>
            <a:endParaRPr lang="en-US" sz="6000" dirty="0"/>
          </a:p>
        </p:txBody>
      </p:sp>
      <p:sp>
        <p:nvSpPr>
          <p:cNvPr id="3" name="TextBox 2"/>
          <p:cNvSpPr txBox="1"/>
          <p:nvPr/>
        </p:nvSpPr>
        <p:spPr>
          <a:xfrm>
            <a:off x="1295400" y="4648200"/>
            <a:ext cx="6858000" cy="584775"/>
          </a:xfrm>
          <a:prstGeom prst="rect">
            <a:avLst/>
          </a:prstGeom>
          <a:noFill/>
        </p:spPr>
        <p:txBody>
          <a:bodyPr wrap="square" rtlCol="0">
            <a:spAutoFit/>
          </a:bodyPr>
          <a:lstStyle/>
          <a:p>
            <a:r>
              <a:rPr lang="en-US" sz="3200" dirty="0" smtClean="0"/>
              <a:t>DEVANSH SUBNANI</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Business Problem</a:t>
            </a:r>
            <a:endParaRPr lang="en-US" sz="3200" b="1" dirty="0"/>
          </a:p>
        </p:txBody>
      </p:sp>
      <p:sp>
        <p:nvSpPr>
          <p:cNvPr id="3" name="Content Placeholder 2"/>
          <p:cNvSpPr>
            <a:spLocks noGrp="1"/>
          </p:cNvSpPr>
          <p:nvPr>
            <p:ph idx="1"/>
          </p:nvPr>
        </p:nvSpPr>
        <p:spPr/>
        <p:txBody>
          <a:bodyPr>
            <a:normAutofit/>
          </a:bodyPr>
          <a:lstStyle/>
          <a:p>
            <a:pPr>
              <a:buNone/>
            </a:pPr>
            <a:r>
              <a:rPr lang="en-US" sz="2800" dirty="0" smtClean="0"/>
              <a:t>     As human being can recognize different elements present in images, but it  is not easy for machine to recognize handwritten images accurately because there is variation in writing style of every individual. So we have to improve performance of machine.</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To implement Handwritten Digit recognition app, MNIST dataset is used.</a:t>
            </a:r>
          </a:p>
          <a:p>
            <a:r>
              <a:rPr lang="en-US" sz="2800" dirty="0" smtClean="0"/>
              <a:t>MNIST dataset is a large dataset of handwritten digits that is widely used for training and testing in the field of machine learning and deep learning.</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
            </a:r>
            <a:br>
              <a:rPr lang="en-US" sz="3100" b="1" dirty="0" smtClean="0"/>
            </a:br>
            <a:r>
              <a:rPr lang="en-US" sz="3100" b="1" dirty="0" smtClean="0"/>
              <a:t>Steps to implement the MNIST Digit Classification Project to </a:t>
            </a:r>
            <a:r>
              <a:rPr lang="en-US" sz="3100" b="1" dirty="0" err="1" smtClean="0"/>
              <a:t>recognise</a:t>
            </a:r>
            <a:r>
              <a:rPr lang="en-US" sz="3100" b="1" dirty="0" smtClean="0"/>
              <a:t> handwritten digits:</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sz="2400" dirty="0" smtClean="0"/>
              <a:t>Import the libraries and load the MNIST dataset</a:t>
            </a:r>
          </a:p>
          <a:p>
            <a:pPr marL="514350" indent="-514350">
              <a:buFont typeface="+mj-lt"/>
              <a:buAutoNum type="arabicPeriod"/>
            </a:pPr>
            <a:r>
              <a:rPr lang="en-US" sz="2400" dirty="0" smtClean="0"/>
              <a:t>Data Preprocess and Normalize</a:t>
            </a:r>
          </a:p>
          <a:p>
            <a:pPr marL="514350" indent="-514350">
              <a:buFont typeface="+mj-lt"/>
              <a:buAutoNum type="arabicPeriod"/>
            </a:pPr>
            <a:r>
              <a:rPr lang="en-US" sz="2400" dirty="0" smtClean="0"/>
              <a:t>Create the model</a:t>
            </a:r>
          </a:p>
          <a:p>
            <a:pPr marL="514350" indent="-514350">
              <a:buFont typeface="+mj-lt"/>
              <a:buAutoNum type="arabicPeriod"/>
            </a:pPr>
            <a:r>
              <a:rPr lang="en-US" sz="2400" dirty="0" smtClean="0"/>
              <a:t>Train the model</a:t>
            </a:r>
          </a:p>
          <a:p>
            <a:pPr marL="514350" indent="-514350">
              <a:buFont typeface="+mj-lt"/>
              <a:buAutoNum type="arabicPeriod"/>
            </a:pPr>
            <a:r>
              <a:rPr lang="en-US" sz="2400" dirty="0" smtClean="0"/>
              <a:t>Evaluate the model</a:t>
            </a:r>
          </a:p>
          <a:p>
            <a:pPr marL="514350" indent="-514350">
              <a:buFont typeface="+mj-lt"/>
              <a:buAutoNum type="arabicPeriod"/>
            </a:pPr>
            <a:r>
              <a:rPr lang="en-US" sz="2400" dirty="0" smtClean="0"/>
              <a:t>Create GUI to predict digits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l="15812" t="15625" r="18009" b="5209"/>
          <a:stretch>
            <a:fillRect/>
          </a:stretch>
        </p:blipFill>
        <p:spPr bwMode="auto">
          <a:xfrm>
            <a:off x="304800" y="685800"/>
            <a:ext cx="8610600" cy="5791200"/>
          </a:xfrm>
          <a:prstGeom prst="rect">
            <a:avLst/>
          </a:prstGeom>
          <a:noFill/>
          <a:ln w="9525">
            <a:noFill/>
            <a:miter lim="800000"/>
            <a:headEnd/>
            <a:tailEnd/>
          </a:ln>
          <a:effectLst/>
        </p:spPr>
      </p:pic>
      <p:sp>
        <p:nvSpPr>
          <p:cNvPr id="4" name="TextBox 3"/>
          <p:cNvSpPr txBox="1"/>
          <p:nvPr/>
        </p:nvSpPr>
        <p:spPr>
          <a:xfrm>
            <a:off x="1676400" y="228600"/>
            <a:ext cx="5715000" cy="369332"/>
          </a:xfrm>
          <a:prstGeom prst="rect">
            <a:avLst/>
          </a:prstGeom>
          <a:noFill/>
        </p:spPr>
        <p:txBody>
          <a:bodyPr wrap="square" rtlCol="0">
            <a:spAutoFit/>
          </a:bodyPr>
          <a:lstStyle/>
          <a:p>
            <a:r>
              <a:rPr lang="en-US" dirty="0" smtClean="0"/>
              <a:t>Output of train_digit_recognizer.py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2928" t="3125" r="59590" b="48579"/>
          <a:stretch>
            <a:fillRect/>
          </a:stretch>
        </p:blipFill>
        <p:spPr bwMode="auto">
          <a:xfrm>
            <a:off x="457200" y="685800"/>
            <a:ext cx="7678366" cy="5562600"/>
          </a:xfrm>
          <a:prstGeom prst="rect">
            <a:avLst/>
          </a:prstGeom>
          <a:noFill/>
          <a:ln w="9525">
            <a:noFill/>
            <a:miter lim="800000"/>
            <a:headEnd/>
            <a:tailEnd/>
          </a:ln>
          <a:effectLst/>
        </p:spPr>
      </p:pic>
      <p:sp>
        <p:nvSpPr>
          <p:cNvPr id="5" name="TextBox 4"/>
          <p:cNvSpPr txBox="1"/>
          <p:nvPr/>
        </p:nvSpPr>
        <p:spPr>
          <a:xfrm>
            <a:off x="1676400" y="228600"/>
            <a:ext cx="5562600" cy="369332"/>
          </a:xfrm>
          <a:prstGeom prst="rect">
            <a:avLst/>
          </a:prstGeom>
          <a:noFill/>
        </p:spPr>
        <p:txBody>
          <a:bodyPr wrap="square" rtlCol="0">
            <a:spAutoFit/>
          </a:bodyPr>
          <a:lstStyle/>
          <a:p>
            <a:r>
              <a:rPr lang="en-US" dirty="0" smtClean="0"/>
              <a:t>GUI Output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l="9779" t="17793" r="52209" b="34518"/>
          <a:stretch>
            <a:fillRect/>
          </a:stretch>
        </p:blipFill>
        <p:spPr bwMode="auto">
          <a:xfrm>
            <a:off x="990600" y="1295400"/>
            <a:ext cx="7086600" cy="5029200"/>
          </a:xfrm>
          <a:prstGeom prst="rect">
            <a:avLst/>
          </a:prstGeom>
          <a:noFill/>
          <a:ln w="9525">
            <a:noFill/>
            <a:miter lim="800000"/>
            <a:headEnd/>
            <a:tailEnd/>
          </a:ln>
          <a:effectLst/>
        </p:spPr>
      </p:pic>
      <p:sp>
        <p:nvSpPr>
          <p:cNvPr id="3" name="TextBox 2"/>
          <p:cNvSpPr txBox="1"/>
          <p:nvPr/>
        </p:nvSpPr>
        <p:spPr>
          <a:xfrm>
            <a:off x="1676400" y="457200"/>
            <a:ext cx="5562600" cy="369332"/>
          </a:xfrm>
          <a:prstGeom prst="rect">
            <a:avLst/>
          </a:prstGeom>
          <a:noFill/>
        </p:spPr>
        <p:txBody>
          <a:bodyPr wrap="square" rtlCol="0">
            <a:spAutoFit/>
          </a:bodyPr>
          <a:lstStyle/>
          <a:p>
            <a:r>
              <a:rPr lang="en-US" dirty="0" smtClean="0"/>
              <a:t>GUI Output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123</Words>
  <Application>Microsoft Office PowerPoint</Application>
  <PresentationFormat>On-screen Show (4:3)</PresentationFormat>
  <Paragraphs>16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Business Problem</vt:lpstr>
      <vt:lpstr>Slide 3</vt:lpstr>
      <vt:lpstr> Steps to implement the MNIST Digit Classification Project to recognise handwritten digits: </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28</cp:revision>
  <dcterms:created xsi:type="dcterms:W3CDTF">2006-08-16T00:00:00Z</dcterms:created>
  <dcterms:modified xsi:type="dcterms:W3CDTF">2020-06-16T13:00:25Z</dcterms:modified>
</cp:coreProperties>
</file>