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D569-B5DC-DAD3-11D4-2966B3798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0E7A-D888-2621-C36D-AB1811027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351D-B1F3-D472-0F6B-4818E540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8AB7-A96C-40B4-A33C-A9C7EC16E26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1D5D-B540-E343-7D8A-76624879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92394-CC8C-C7E2-BECD-67C429AB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667-BD15-46F9-BB15-5FC95E3E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6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900D-EA65-E94E-184D-4DB76E0A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327F0-202E-5DCD-3ECE-D54121805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8BDDC-1C51-5350-4108-0528A0BF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8AB7-A96C-40B4-A33C-A9C7EC16E26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4140-8ADC-2DC6-F502-571397D0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1A035-0668-3F88-CB0A-52027259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667-BD15-46F9-BB15-5FC95E3E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922B5-50DE-708F-32E0-012D7FAEA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DE127-3B90-8161-A879-A928D18CF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2DFA-41E5-A41E-F5B9-4070D84E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8AB7-A96C-40B4-A33C-A9C7EC16E26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22FCE-A828-3BE9-7FEC-F301CA1C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7102-477D-2635-924C-15BEBA1B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667-BD15-46F9-BB15-5FC95E3E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BFA8-3B25-0C50-E86C-20025393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5730-6B91-F194-4769-82C504EFF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138D-82B7-A6E6-18DE-23A419F2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8AB7-A96C-40B4-A33C-A9C7EC16E26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C74C-BBDE-793D-87FD-ADB8EA9A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EF50-A157-00B1-A52F-5A59D490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667-BD15-46F9-BB15-5FC95E3E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1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8D92-C6CB-84F7-8EBF-427B03B9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14B94-88C5-1326-2D85-5528640E9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7C5B-345E-5571-AA9B-A2647EA0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8AB7-A96C-40B4-A33C-A9C7EC16E26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1E870-51C6-F7A0-541B-16A1D686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3DCB0-FD75-3456-DE18-65745352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667-BD15-46F9-BB15-5FC95E3E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8A6C-CD5E-E9BB-772E-8C0D88F5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715D-3451-7B9B-6FDC-D4EF3F9C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07814-E4E5-051C-6001-F3011EA94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070B9-11C1-A11D-AD56-F14AB42A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8AB7-A96C-40B4-A33C-A9C7EC16E26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EC4F0-08F0-074D-DB32-DB06590B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E42E-2A18-3AB4-95B2-269E2211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667-BD15-46F9-BB15-5FC95E3E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BF00-9EC2-2FA2-F3EF-2FB08AE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FB8C-C913-1D2E-787E-8CF050266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60867-0C54-92D3-786A-60717D009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F6B71-D68D-B609-CABD-D3D0D05C1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F59BF-DF0B-EA38-9B4F-8C562646F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8349D-8FB7-4B8A-CAE6-54426A38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8AB7-A96C-40B4-A33C-A9C7EC16E26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5FB07-6A2F-5A28-35CF-5A239D64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F6A8D-9130-E95F-1246-6161957A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667-BD15-46F9-BB15-5FC95E3E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95B9-FB25-553D-0754-F7CDEF7D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19863-FD57-2FC2-FB1D-153F4830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8AB7-A96C-40B4-A33C-A9C7EC16E26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5F748-9EBC-8034-9694-FEFBF806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7B12B-0370-0FEF-5C6C-AAD46374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667-BD15-46F9-BB15-5FC95E3E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034E6-54FB-EEC8-5972-72612CE9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8AB7-A96C-40B4-A33C-A9C7EC16E26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80373-8DAE-A8C2-FAC8-D79B88C3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6A3CF-7534-6905-F1E2-AA886F80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667-BD15-46F9-BB15-5FC95E3E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3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1691-71EA-FF71-678E-AE85F0E5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F266-536B-D23D-FBF5-001EF0637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0A2E7-808F-8BCB-B7C4-22F7EFB7F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C1A6C-15FB-3943-9596-A3AE3591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8AB7-A96C-40B4-A33C-A9C7EC16E26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3F7A8-6024-C105-9D81-B22A84B8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D4DF7-D2C0-5429-99D5-AAE2B100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667-BD15-46F9-BB15-5FC95E3E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FD94-F83E-E2B9-FEF7-BAEB5FCE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F5C54-BFB7-0508-8A5D-1FD6160D0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FA5E6-43AE-E238-047E-96D72ABC9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FF8B5-1346-F75F-6814-4B1F6A8D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8AB7-A96C-40B4-A33C-A9C7EC16E26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46F5-9014-2C18-50F1-F42C5880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51D8-E115-B4D3-C802-35FD9A0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1667-BD15-46F9-BB15-5FC95E3E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45D4E-5B3F-C7F9-57B9-F344F213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A5D86-459B-EB53-CC2F-5457D4BB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FB57-E038-FD41-8357-D432DF129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78AB7-A96C-40B4-A33C-A9C7EC16E26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80EF4-052E-92A3-CBD9-40FACC836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2F1F-E6A8-B2CC-B20F-BDCA0881E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1667-BD15-46F9-BB15-5FC95E3E5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7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1404-50C4-9564-5682-B38BAAEDE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24D88-4F24-84EB-D382-57E369E78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Devansh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Sahu (2021200104)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Mihir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(2021200103)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Akaash Sharma (2021200108)</a:t>
            </a:r>
          </a:p>
        </p:txBody>
      </p:sp>
    </p:spTree>
    <p:extLst>
      <p:ext uri="{BB962C8B-B14F-4D97-AF65-F5344CB8AC3E}">
        <p14:creationId xmlns:p14="http://schemas.microsoft.com/office/powerpoint/2010/main" val="306273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DE53A3-73DF-1545-C1B3-04104A75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0" y="421494"/>
            <a:ext cx="9162116" cy="6314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CC69BC-4A2E-FC86-EB9E-08BC98B2547F}"/>
              </a:ext>
            </a:extLst>
          </p:cNvPr>
          <p:cNvSpPr txBox="1"/>
          <p:nvPr/>
        </p:nvSpPr>
        <p:spPr>
          <a:xfrm>
            <a:off x="411060" y="8389"/>
            <a:ext cx="30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58152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0728B-0B1E-C55A-8E50-EB6B7F32E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34"/>
          <a:stretch/>
        </p:blipFill>
        <p:spPr>
          <a:xfrm>
            <a:off x="343948" y="988541"/>
            <a:ext cx="10832983" cy="34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6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24DBD7-2B63-712A-A46C-2FD9F6CC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74" y="915094"/>
            <a:ext cx="9014638" cy="4593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1851B3-7B50-BBE2-CEF1-13FFAE2D8125}"/>
              </a:ext>
            </a:extLst>
          </p:cNvPr>
          <p:cNvSpPr txBox="1"/>
          <p:nvPr/>
        </p:nvSpPr>
        <p:spPr>
          <a:xfrm>
            <a:off x="822121" y="402672"/>
            <a:ext cx="446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Snake</a:t>
            </a:r>
          </a:p>
        </p:txBody>
      </p:sp>
    </p:spTree>
    <p:extLst>
      <p:ext uri="{BB962C8B-B14F-4D97-AF65-F5344CB8AC3E}">
        <p14:creationId xmlns:p14="http://schemas.microsoft.com/office/powerpoint/2010/main" val="315886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DE24CB-F304-4636-8047-0FF53060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98" y="341851"/>
            <a:ext cx="3291017" cy="6174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D595ED-245C-B3F0-B28D-9F549CC8D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428" y="1398187"/>
            <a:ext cx="5157193" cy="40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1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DBC413-E233-C9D1-DB88-9B2A50B4182B}"/>
              </a:ext>
            </a:extLst>
          </p:cNvPr>
          <p:cNvSpPr txBox="1"/>
          <p:nvPr/>
        </p:nvSpPr>
        <p:spPr>
          <a:xfrm>
            <a:off x="167780" y="188750"/>
            <a:ext cx="27180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5A7E4-84D9-4EE6-78AC-65DC54017D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4647" y="1523491"/>
            <a:ext cx="4812483" cy="4264912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3EAF52-5319-E44E-F231-B2808C0656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26634" y="111052"/>
            <a:ext cx="5033395" cy="412538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44A99-B633-2163-AD23-5D9F581AF9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96898" y="4387441"/>
            <a:ext cx="2692865" cy="2268333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859090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0E34-9213-E7F7-A435-54EE5F6B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4" y="88288"/>
            <a:ext cx="10515600" cy="1325563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1D93C-8B88-A23C-538D-0E0CC494692A}"/>
              </a:ext>
            </a:extLst>
          </p:cNvPr>
          <p:cNvSpPr txBox="1"/>
          <p:nvPr/>
        </p:nvSpPr>
        <p:spPr>
          <a:xfrm>
            <a:off x="217414" y="2583810"/>
            <a:ext cx="10729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By implementing this project, we have understood how to use concepts of object-oriented programming like encapsulation, abstraction, inheritance and polymorphism.</a:t>
            </a:r>
            <a:endParaRPr lang="en-US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We also understood how to create a GUI based game using the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awt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library and take keyboard input using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KeyAdapter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.</a:t>
            </a:r>
            <a:endParaRPr lang="en-US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7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2E9B-49FC-EA9A-12C5-83F160EF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075" y="2437206"/>
            <a:ext cx="317173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182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AE8-2988-CBA9-3F93-B1A387CD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39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87E5-4D24-E01A-7474-3034542F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Develop a snake game for 2 players.</a:t>
            </a:r>
            <a:endParaRPr lang="en-US" sz="1800" kern="150" dirty="0">
              <a:latin typeface="Liberation Serif"/>
              <a:ea typeface="Noto Serif CJK SC"/>
              <a:cs typeface="Lohit Devanagari"/>
            </a:endParaRPr>
          </a:p>
          <a:p>
            <a:endParaRPr lang="en-US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The Snake class: Length and location of snake</a:t>
            </a:r>
            <a:endParaRPr lang="en-US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The Score class: Inherits Apple and displays score according to length</a:t>
            </a:r>
            <a:endParaRPr lang="en-US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The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BoundingBox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class : Describes the play space of the game and inherits Snake class</a:t>
            </a:r>
            <a:endParaRPr lang="en-US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The </a:t>
            </a:r>
            <a:r>
              <a:rPr lang="en-IN" sz="1800" kern="150" dirty="0" err="1">
                <a:effectLst/>
                <a:latin typeface="Liberation Serif"/>
                <a:ea typeface="Noto Serif CJK SC"/>
                <a:cs typeface="Lohit Devanagari"/>
              </a:rPr>
              <a:t>BoundingBox</a:t>
            </a:r>
            <a:r>
              <a:rPr lang="en-IN" sz="1800" kern="150" dirty="0">
                <a:effectLst/>
                <a:latin typeface="Liberation Serif"/>
                <a:ea typeface="Noto Serif CJK SC"/>
                <a:cs typeface="Lohit Devanagari"/>
              </a:rPr>
              <a:t> will define the max dimensions of the play space</a:t>
            </a:r>
            <a:endParaRPr lang="en-US" sz="18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r>
              <a:rPr lang="en-IN" sz="1800" dirty="0" err="1">
                <a:effectLst/>
                <a:latin typeface="Liberation Serif"/>
                <a:ea typeface="Noto Serif CJK SC"/>
                <a:cs typeface="Lohit Devanagari"/>
              </a:rPr>
              <a:t>generateApple</a:t>
            </a:r>
            <a:r>
              <a:rPr lang="en-IN" sz="1800" dirty="0">
                <a:effectLst/>
                <a:latin typeface="Liberation Serif"/>
                <a:ea typeface="Noto Serif CJK SC"/>
                <a:cs typeface="Lohit Devanagari"/>
              </a:rPr>
              <a:t>() will generate an apple at random coordinates within the max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0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02B92-3795-2270-4C54-BA8A982DF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42" y="1053356"/>
            <a:ext cx="4572638" cy="23148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92CBC-39AD-625D-E65C-6DA5793D4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90" y="1824249"/>
            <a:ext cx="6754168" cy="4467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3202D-4135-ACA6-43A6-CE80E516E4CD}"/>
              </a:ext>
            </a:extLst>
          </p:cNvPr>
          <p:cNvSpPr txBox="1"/>
          <p:nvPr/>
        </p:nvSpPr>
        <p:spPr>
          <a:xfrm>
            <a:off x="260942" y="277054"/>
            <a:ext cx="48068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72894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F1866F-FA79-BA44-F00A-BCEE3AAF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2" y="594330"/>
            <a:ext cx="6693941" cy="6032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3A4FF-8012-50F4-B205-C9C31FBB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67" y="233604"/>
            <a:ext cx="4750831" cy="6038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60423-CE06-3766-8049-FC25475E8171}"/>
              </a:ext>
            </a:extLst>
          </p:cNvPr>
          <p:cNvSpPr txBox="1"/>
          <p:nvPr/>
        </p:nvSpPr>
        <p:spPr>
          <a:xfrm>
            <a:off x="226502" y="125835"/>
            <a:ext cx="536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Bounding Box</a:t>
            </a:r>
          </a:p>
        </p:txBody>
      </p:sp>
    </p:spTree>
    <p:extLst>
      <p:ext uri="{BB962C8B-B14F-4D97-AF65-F5344CB8AC3E}">
        <p14:creationId xmlns:p14="http://schemas.microsoft.com/office/powerpoint/2010/main" val="220516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1CB9D-04E7-CFAA-863E-348276D0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0" y="85987"/>
            <a:ext cx="6093501" cy="6686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3C72F2-60D2-CBD3-EEE0-7964F352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867" y="85987"/>
            <a:ext cx="5844063" cy="61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0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2416D-1AE5-3958-B8E0-B5549832E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0" y="203433"/>
            <a:ext cx="5806232" cy="6331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7AC78-1C6C-86B3-07A2-303662BA6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20" y="203432"/>
            <a:ext cx="5809682" cy="63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7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77160-2772-6D0F-6AF5-C089FF1B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4" y="83890"/>
            <a:ext cx="5724491" cy="6249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E1A78A-89C5-4F42-0980-ACC1DC94F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25" y="83890"/>
            <a:ext cx="3184484" cy="6249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B32B0-AA15-54C2-0957-50CB1A8A2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709" y="83890"/>
            <a:ext cx="3116932" cy="560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1C07E-6316-6844-E426-C27B0F05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8" y="893763"/>
            <a:ext cx="9621593" cy="2067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143DDB-E205-8B21-B84C-0C8C5DFE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" y="3339440"/>
            <a:ext cx="4982270" cy="234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EDBEF9-7239-C7C9-69D2-E85B11EF2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125" y="3284734"/>
            <a:ext cx="3820058" cy="2381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6A5F61-2660-2207-9D15-5A0872036C02}"/>
              </a:ext>
            </a:extLst>
          </p:cNvPr>
          <p:cNvSpPr txBox="1"/>
          <p:nvPr/>
        </p:nvSpPr>
        <p:spPr>
          <a:xfrm>
            <a:off x="192947" y="243281"/>
            <a:ext cx="65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6828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28E09-96DF-B555-4C8B-3442F1AD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025" y="113250"/>
            <a:ext cx="4452654" cy="6765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919B0B-A855-48CB-DA47-699ABCC54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218" y="113250"/>
            <a:ext cx="4101252" cy="2134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7DDCF-3FB0-909C-257A-9E5161B6E897}"/>
              </a:ext>
            </a:extLst>
          </p:cNvPr>
          <p:cNvSpPr txBox="1"/>
          <p:nvPr/>
        </p:nvSpPr>
        <p:spPr>
          <a:xfrm>
            <a:off x="229855" y="2055303"/>
            <a:ext cx="226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14796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Liberation Serif</vt:lpstr>
      <vt:lpstr>Times New Roman</vt:lpstr>
      <vt:lpstr>Office Theme</vt:lpstr>
      <vt:lpstr>Java Mini Project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Mini Project</dc:title>
  <dc:creator>DEVANSH SAHU</dc:creator>
  <cp:lastModifiedBy>DEVANSH SAHU</cp:lastModifiedBy>
  <cp:revision>1</cp:revision>
  <dcterms:created xsi:type="dcterms:W3CDTF">2023-11-25T10:30:27Z</dcterms:created>
  <dcterms:modified xsi:type="dcterms:W3CDTF">2023-11-25T10:30:42Z</dcterms:modified>
</cp:coreProperties>
</file>