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31"/>
  </p:notesMasterIdLst>
  <p:sldIdLst>
    <p:sldId id="256" r:id="rId2"/>
    <p:sldId id="322" r:id="rId3"/>
    <p:sldId id="261" r:id="rId4"/>
    <p:sldId id="272" r:id="rId5"/>
    <p:sldId id="328" r:id="rId6"/>
    <p:sldId id="287" r:id="rId7"/>
    <p:sldId id="296" r:id="rId8"/>
    <p:sldId id="302" r:id="rId9"/>
    <p:sldId id="288" r:id="rId10"/>
    <p:sldId id="303" r:id="rId11"/>
    <p:sldId id="309" r:id="rId12"/>
    <p:sldId id="310" r:id="rId13"/>
    <p:sldId id="311" r:id="rId14"/>
    <p:sldId id="312" r:id="rId15"/>
    <p:sldId id="313" r:id="rId16"/>
    <p:sldId id="315" r:id="rId17"/>
    <p:sldId id="304" r:id="rId18"/>
    <p:sldId id="314" r:id="rId19"/>
    <p:sldId id="316" r:id="rId20"/>
    <p:sldId id="317" r:id="rId21"/>
    <p:sldId id="318" r:id="rId22"/>
    <p:sldId id="307" r:id="rId23"/>
    <p:sldId id="329" r:id="rId24"/>
    <p:sldId id="324" r:id="rId25"/>
    <p:sldId id="325" r:id="rId26"/>
    <p:sldId id="326" r:id="rId27"/>
    <p:sldId id="327" r:id="rId28"/>
    <p:sldId id="323" r:id="rId29"/>
    <p:sldId id="300"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647A63-FA4F-484E-A59F-737446B436A5}">
  <a:tblStyle styleId="{2C647A63-FA4F-484E-A59F-737446B436A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68" autoAdjust="0"/>
    <p:restoredTop sz="94660"/>
  </p:normalViewPr>
  <p:slideViewPr>
    <p:cSldViewPr snapToGrid="0">
      <p:cViewPr varScale="1">
        <p:scale>
          <a:sx n="110" d="100"/>
          <a:sy n="110" d="100"/>
        </p:scale>
        <p:origin x="1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35ed75ccf_04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3" name="Google Shape;94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5673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0034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avLst/>
              <a:gdLst/>
              <a:ahLst/>
              <a:cxnLst/>
              <a:rect l="0" t="0" r="0" b="0"/>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Google Shape;14;p2"/>
            <p:cNvSpPr/>
            <p:nvPr/>
          </p:nvSpPr>
          <p:spPr>
            <a:xfrm>
              <a:off x="28544" y="4220160"/>
              <a:ext cx="228640" cy="923328"/>
            </a:xfrm>
            <a:custGeom>
              <a:avLst/>
              <a:gdLst/>
              <a:ahLst/>
              <a:cxnLst/>
              <a:rect l="0" t="0" r="0" b="0"/>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15;p2"/>
            <p:cNvSpPr/>
            <p:nvPr/>
          </p:nvSpPr>
          <p:spPr>
            <a:xfrm>
              <a:off x="576832"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16;p2"/>
            <p:cNvSpPr/>
            <p:nvPr/>
          </p:nvSpPr>
          <p:spPr>
            <a:xfrm>
              <a:off x="853664" y="4120128"/>
              <a:ext cx="230400" cy="1023360"/>
            </a:xfrm>
            <a:custGeom>
              <a:avLst/>
              <a:gdLst/>
              <a:ahLst/>
              <a:cxnLst/>
              <a:rect l="0" t="0" r="0" b="0"/>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Google Shape;17;p2"/>
            <p:cNvSpPr/>
            <p:nvPr/>
          </p:nvSpPr>
          <p:spPr>
            <a:xfrm>
              <a:off x="1130496" y="4627328"/>
              <a:ext cx="230400" cy="516160"/>
            </a:xfrm>
            <a:custGeom>
              <a:avLst/>
              <a:gdLst/>
              <a:ahLst/>
              <a:cxnLst/>
              <a:rect l="0" t="0" r="0" b="0"/>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Google Shape;18;p2"/>
            <p:cNvSpPr/>
            <p:nvPr/>
          </p:nvSpPr>
          <p:spPr>
            <a:xfrm>
              <a:off x="1409088" y="3821888"/>
              <a:ext cx="228640" cy="1321600"/>
            </a:xfrm>
            <a:custGeom>
              <a:avLst/>
              <a:gdLst/>
              <a:ahLst/>
              <a:cxnLst/>
              <a:rect l="0" t="0" r="0" b="0"/>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Google Shape;19;p2"/>
            <p:cNvSpPr/>
            <p:nvPr/>
          </p:nvSpPr>
          <p:spPr>
            <a:xfrm>
              <a:off x="1685920" y="4175488"/>
              <a:ext cx="230400" cy="968000"/>
            </a:xfrm>
            <a:custGeom>
              <a:avLst/>
              <a:gdLst/>
              <a:ahLst/>
              <a:cxnLst/>
              <a:rect l="0" t="0" r="0" b="0"/>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Google Shape;20;p2"/>
            <p:cNvSpPr/>
            <p:nvPr/>
          </p:nvSpPr>
          <p:spPr>
            <a:xfrm>
              <a:off x="1962720"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2"/>
            <p:cNvSpPr/>
            <p:nvPr/>
          </p:nvSpPr>
          <p:spPr>
            <a:xfrm>
              <a:off x="2239552" y="4355872"/>
              <a:ext cx="230400" cy="787616"/>
            </a:xfrm>
            <a:custGeom>
              <a:avLst/>
              <a:gdLst/>
              <a:ahLst/>
              <a:cxnLst/>
              <a:rect l="0" t="0" r="0" b="0"/>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Google Shape;22;p2"/>
            <p:cNvSpPr/>
            <p:nvPr/>
          </p:nvSpPr>
          <p:spPr>
            <a:xfrm>
              <a:off x="25163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Google Shape;23;p2"/>
            <p:cNvSpPr/>
            <p:nvPr/>
          </p:nvSpPr>
          <p:spPr>
            <a:xfrm>
              <a:off x="2794976" y="4175488"/>
              <a:ext cx="228640" cy="968000"/>
            </a:xfrm>
            <a:custGeom>
              <a:avLst/>
              <a:gdLst/>
              <a:ahLst/>
              <a:cxnLst/>
              <a:rect l="0" t="0" r="0" b="0"/>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Google Shape;24;p2"/>
            <p:cNvSpPr/>
            <p:nvPr/>
          </p:nvSpPr>
          <p:spPr>
            <a:xfrm>
              <a:off x="3071808" y="3659360"/>
              <a:ext cx="230400" cy="1484128"/>
            </a:xfrm>
            <a:custGeom>
              <a:avLst/>
              <a:gdLst/>
              <a:ahLst/>
              <a:cxnLst/>
              <a:rect l="0" t="0" r="0" b="0"/>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Google Shape;25;p2"/>
            <p:cNvSpPr/>
            <p:nvPr/>
          </p:nvSpPr>
          <p:spPr>
            <a:xfrm>
              <a:off x="3348608"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Google Shape;26;p2"/>
            <p:cNvSpPr/>
            <p:nvPr/>
          </p:nvSpPr>
          <p:spPr>
            <a:xfrm>
              <a:off x="3625440"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Google Shape;27;p2"/>
            <p:cNvSpPr/>
            <p:nvPr/>
          </p:nvSpPr>
          <p:spPr>
            <a:xfrm>
              <a:off x="3904032" y="4491616"/>
              <a:ext cx="228640" cy="651872"/>
            </a:xfrm>
            <a:custGeom>
              <a:avLst/>
              <a:gdLst/>
              <a:ahLst/>
              <a:cxnLst/>
              <a:rect l="0" t="0" r="0" b="0"/>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Google Shape;28;p2"/>
            <p:cNvSpPr/>
            <p:nvPr/>
          </p:nvSpPr>
          <p:spPr>
            <a:xfrm>
              <a:off x="4180864" y="4284448"/>
              <a:ext cx="230432" cy="859040"/>
            </a:xfrm>
            <a:custGeom>
              <a:avLst/>
              <a:gdLst/>
              <a:ahLst/>
              <a:cxnLst/>
              <a:rect l="0" t="0" r="0" b="0"/>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Google Shape;29;p2"/>
            <p:cNvSpPr/>
            <p:nvPr/>
          </p:nvSpPr>
          <p:spPr>
            <a:xfrm>
              <a:off x="4457696" y="4004032"/>
              <a:ext cx="230400" cy="1139456"/>
            </a:xfrm>
            <a:custGeom>
              <a:avLst/>
              <a:gdLst/>
              <a:ahLst/>
              <a:cxnLst/>
              <a:rect l="0" t="0" r="0" b="0"/>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Google Shape;30;p2"/>
            <p:cNvSpPr/>
            <p:nvPr/>
          </p:nvSpPr>
          <p:spPr>
            <a:xfrm>
              <a:off x="4734496"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Google Shape;31;p2"/>
            <p:cNvSpPr/>
            <p:nvPr/>
          </p:nvSpPr>
          <p:spPr>
            <a:xfrm>
              <a:off x="50113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Google Shape;32;p2"/>
            <p:cNvSpPr/>
            <p:nvPr/>
          </p:nvSpPr>
          <p:spPr>
            <a:xfrm>
              <a:off x="5289920" y="3939744"/>
              <a:ext cx="228640" cy="1203744"/>
            </a:xfrm>
            <a:custGeom>
              <a:avLst/>
              <a:gdLst/>
              <a:ahLst/>
              <a:cxnLst/>
              <a:rect l="0" t="0" r="0" b="0"/>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Google Shape;33;p2"/>
            <p:cNvSpPr/>
            <p:nvPr/>
          </p:nvSpPr>
          <p:spPr>
            <a:xfrm>
              <a:off x="5566752" y="3704000"/>
              <a:ext cx="230432" cy="1439488"/>
            </a:xfrm>
            <a:custGeom>
              <a:avLst/>
              <a:gdLst/>
              <a:ahLst/>
              <a:cxnLst/>
              <a:rect l="0" t="0" r="0" b="0"/>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Google Shape;34;p2"/>
            <p:cNvSpPr/>
            <p:nvPr/>
          </p:nvSpPr>
          <p:spPr>
            <a:xfrm>
              <a:off x="58435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Google Shape;35;p2"/>
            <p:cNvSpPr/>
            <p:nvPr/>
          </p:nvSpPr>
          <p:spPr>
            <a:xfrm>
              <a:off x="6120384" y="4329088"/>
              <a:ext cx="230432" cy="814400"/>
            </a:xfrm>
            <a:custGeom>
              <a:avLst/>
              <a:gdLst/>
              <a:ahLst/>
              <a:cxnLst/>
              <a:rect l="0" t="0" r="0" b="0"/>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Google Shape;36;p2"/>
            <p:cNvSpPr/>
            <p:nvPr/>
          </p:nvSpPr>
          <p:spPr>
            <a:xfrm>
              <a:off x="6399008" y="4120128"/>
              <a:ext cx="228608" cy="1023360"/>
            </a:xfrm>
            <a:custGeom>
              <a:avLst/>
              <a:gdLst/>
              <a:ahLst/>
              <a:cxnLst/>
              <a:rect l="0" t="0" r="0" b="0"/>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2"/>
            <p:cNvSpPr/>
            <p:nvPr/>
          </p:nvSpPr>
          <p:spPr>
            <a:xfrm>
              <a:off x="6675808" y="4538048"/>
              <a:ext cx="230432" cy="605440"/>
            </a:xfrm>
            <a:custGeom>
              <a:avLst/>
              <a:gdLst/>
              <a:ahLst/>
              <a:cxnLst/>
              <a:rect l="0" t="0" r="0" b="0"/>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Google Shape;38;p2"/>
            <p:cNvSpPr/>
            <p:nvPr/>
          </p:nvSpPr>
          <p:spPr>
            <a:xfrm>
              <a:off x="6952640" y="3939744"/>
              <a:ext cx="230432" cy="1203744"/>
            </a:xfrm>
            <a:custGeom>
              <a:avLst/>
              <a:gdLst/>
              <a:ahLst/>
              <a:cxnLst/>
              <a:rect l="0" t="0" r="0" b="0"/>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Google Shape;39;p2"/>
            <p:cNvSpPr/>
            <p:nvPr/>
          </p:nvSpPr>
          <p:spPr>
            <a:xfrm>
              <a:off x="7229472"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Google Shape;40;p2"/>
            <p:cNvSpPr/>
            <p:nvPr/>
          </p:nvSpPr>
          <p:spPr>
            <a:xfrm>
              <a:off x="7506272" y="3768288"/>
              <a:ext cx="230432" cy="1375200"/>
            </a:xfrm>
            <a:custGeom>
              <a:avLst/>
              <a:gdLst/>
              <a:ahLst/>
              <a:cxnLst/>
              <a:rect l="0" t="0" r="0" b="0"/>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Google Shape;41;p2"/>
            <p:cNvSpPr/>
            <p:nvPr/>
          </p:nvSpPr>
          <p:spPr>
            <a:xfrm>
              <a:off x="7784896" y="4004032"/>
              <a:ext cx="228608" cy="1139456"/>
            </a:xfrm>
            <a:custGeom>
              <a:avLst/>
              <a:gdLst/>
              <a:ahLst/>
              <a:cxnLst/>
              <a:rect l="0" t="0" r="0" b="0"/>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Google Shape;42;p2"/>
            <p:cNvSpPr/>
            <p:nvPr/>
          </p:nvSpPr>
          <p:spPr>
            <a:xfrm>
              <a:off x="8061696" y="3596864"/>
              <a:ext cx="230432" cy="1546624"/>
            </a:xfrm>
            <a:custGeom>
              <a:avLst/>
              <a:gdLst/>
              <a:ahLst/>
              <a:cxnLst/>
              <a:rect l="0" t="0" r="0" b="0"/>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Google Shape;43;p2"/>
            <p:cNvSpPr/>
            <p:nvPr/>
          </p:nvSpPr>
          <p:spPr>
            <a:xfrm>
              <a:off x="83385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Google Shape;44;p2"/>
            <p:cNvSpPr/>
            <p:nvPr/>
          </p:nvSpPr>
          <p:spPr>
            <a:xfrm>
              <a:off x="8615360" y="3939744"/>
              <a:ext cx="230400" cy="1203744"/>
            </a:xfrm>
            <a:custGeom>
              <a:avLst/>
              <a:gdLst/>
              <a:ahLst/>
              <a:cxnLst/>
              <a:rect l="0" t="0" r="0" b="0"/>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Google Shape;45;p2"/>
            <p:cNvSpPr/>
            <p:nvPr/>
          </p:nvSpPr>
          <p:spPr>
            <a:xfrm>
              <a:off x="8893952" y="3596864"/>
              <a:ext cx="228640" cy="1546624"/>
            </a:xfrm>
            <a:custGeom>
              <a:avLst/>
              <a:gdLst/>
              <a:ahLst/>
              <a:cxnLst/>
              <a:rect l="0" t="0" r="0" b="0"/>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avLst/>
              <a:gdLst/>
              <a:ahLst/>
              <a:cxnLst/>
              <a:rect l="0" t="0" r="0" b="0"/>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Google Shape;48;p2"/>
            <p:cNvSpPr/>
            <p:nvPr/>
          </p:nvSpPr>
          <p:spPr>
            <a:xfrm>
              <a:off x="300032" y="4638048"/>
              <a:ext cx="92896" cy="505440"/>
            </a:xfrm>
            <a:custGeom>
              <a:avLst/>
              <a:gdLst/>
              <a:ahLst/>
              <a:cxnLst/>
              <a:rect l="0" t="0" r="0" b="0"/>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Google Shape;49;p2"/>
            <p:cNvSpPr/>
            <p:nvPr/>
          </p:nvSpPr>
          <p:spPr>
            <a:xfrm>
              <a:off x="164288" y="4571968"/>
              <a:ext cx="92896" cy="571520"/>
            </a:xfrm>
            <a:custGeom>
              <a:avLst/>
              <a:gdLst/>
              <a:ahLst/>
              <a:cxnLst/>
              <a:rect l="0" t="0" r="0" b="0"/>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Google Shape;50;p2"/>
            <p:cNvSpPr/>
            <p:nvPr/>
          </p:nvSpPr>
          <p:spPr>
            <a:xfrm>
              <a:off x="28544" y="4739840"/>
              <a:ext cx="92928" cy="403648"/>
            </a:xfrm>
            <a:custGeom>
              <a:avLst/>
              <a:gdLst/>
              <a:ahLst/>
              <a:cxnLst/>
              <a:rect l="0" t="0" r="0" b="0"/>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Google Shape;51;p2"/>
            <p:cNvSpPr/>
            <p:nvPr/>
          </p:nvSpPr>
          <p:spPr>
            <a:xfrm>
              <a:off x="712576"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Google Shape;52;p2"/>
            <p:cNvSpPr/>
            <p:nvPr/>
          </p:nvSpPr>
          <p:spPr>
            <a:xfrm>
              <a:off x="576832" y="4752352"/>
              <a:ext cx="94688" cy="391136"/>
            </a:xfrm>
            <a:custGeom>
              <a:avLst/>
              <a:gdLst/>
              <a:ahLst/>
              <a:cxnLst/>
              <a:rect l="0" t="0" r="0" b="0"/>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Google Shape;53;p2"/>
            <p:cNvSpPr/>
            <p:nvPr/>
          </p:nvSpPr>
          <p:spPr>
            <a:xfrm>
              <a:off x="989408" y="4386240"/>
              <a:ext cx="94656" cy="757248"/>
            </a:xfrm>
            <a:custGeom>
              <a:avLst/>
              <a:gdLst/>
              <a:ahLst/>
              <a:cxnLst/>
              <a:rect l="0" t="0" r="0" b="0"/>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Google Shape;54;p2"/>
            <p:cNvSpPr/>
            <p:nvPr/>
          </p:nvSpPr>
          <p:spPr>
            <a:xfrm>
              <a:off x="853664" y="4500544"/>
              <a:ext cx="94688" cy="642944"/>
            </a:xfrm>
            <a:custGeom>
              <a:avLst/>
              <a:gdLst/>
              <a:ahLst/>
              <a:cxnLst/>
              <a:rect l="0" t="0" r="0" b="0"/>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Google Shape;55;p2"/>
            <p:cNvSpPr/>
            <p:nvPr/>
          </p:nvSpPr>
          <p:spPr>
            <a:xfrm>
              <a:off x="1266208"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Google Shape;56;p2"/>
            <p:cNvSpPr/>
            <p:nvPr/>
          </p:nvSpPr>
          <p:spPr>
            <a:xfrm>
              <a:off x="1130496" y="4518400"/>
              <a:ext cx="94688" cy="625088"/>
            </a:xfrm>
            <a:custGeom>
              <a:avLst/>
              <a:gdLst/>
              <a:ahLst/>
              <a:cxnLst/>
              <a:rect l="0" t="0" r="0" b="0"/>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Google Shape;57;p2"/>
            <p:cNvSpPr/>
            <p:nvPr/>
          </p:nvSpPr>
          <p:spPr>
            <a:xfrm>
              <a:off x="15430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Google Shape;58;p2"/>
            <p:cNvSpPr/>
            <p:nvPr/>
          </p:nvSpPr>
          <p:spPr>
            <a:xfrm>
              <a:off x="1407296"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Google Shape;59;p2"/>
            <p:cNvSpPr/>
            <p:nvPr/>
          </p:nvSpPr>
          <p:spPr>
            <a:xfrm>
              <a:off x="1821632" y="4457664"/>
              <a:ext cx="92896" cy="685824"/>
            </a:xfrm>
            <a:custGeom>
              <a:avLst/>
              <a:gdLst/>
              <a:ahLst/>
              <a:cxnLst/>
              <a:rect l="0" t="0" r="0" b="0"/>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Google Shape;60;p2"/>
            <p:cNvSpPr/>
            <p:nvPr/>
          </p:nvSpPr>
          <p:spPr>
            <a:xfrm>
              <a:off x="1685920"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2"/>
            <p:cNvSpPr/>
            <p:nvPr/>
          </p:nvSpPr>
          <p:spPr>
            <a:xfrm>
              <a:off x="2098464"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Google Shape;62;p2"/>
            <p:cNvSpPr/>
            <p:nvPr/>
          </p:nvSpPr>
          <p:spPr>
            <a:xfrm>
              <a:off x="1962720"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Google Shape;63;p2"/>
            <p:cNvSpPr/>
            <p:nvPr/>
          </p:nvSpPr>
          <p:spPr>
            <a:xfrm>
              <a:off x="2375296" y="4711264"/>
              <a:ext cx="94656" cy="432224"/>
            </a:xfrm>
            <a:custGeom>
              <a:avLst/>
              <a:gdLst/>
              <a:ahLst/>
              <a:cxnLst/>
              <a:rect l="0" t="0" r="0" b="0"/>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Google Shape;64;p2"/>
            <p:cNvSpPr/>
            <p:nvPr/>
          </p:nvSpPr>
          <p:spPr>
            <a:xfrm>
              <a:off x="2239552" y="4536256"/>
              <a:ext cx="94688" cy="607232"/>
            </a:xfrm>
            <a:custGeom>
              <a:avLst/>
              <a:gdLst/>
              <a:ahLst/>
              <a:cxnLst/>
              <a:rect l="0" t="0" r="0" b="0"/>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Google Shape;65;p2"/>
            <p:cNvSpPr/>
            <p:nvPr/>
          </p:nvSpPr>
          <p:spPr>
            <a:xfrm>
              <a:off x="2652096" y="4704128"/>
              <a:ext cx="94688" cy="439360"/>
            </a:xfrm>
            <a:custGeom>
              <a:avLst/>
              <a:gdLst/>
              <a:ahLst/>
              <a:cxnLst/>
              <a:rect l="0" t="0" r="0" b="0"/>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Google Shape;66;p2"/>
            <p:cNvSpPr/>
            <p:nvPr/>
          </p:nvSpPr>
          <p:spPr>
            <a:xfrm>
              <a:off x="2516384" y="4764864"/>
              <a:ext cx="94688" cy="378624"/>
            </a:xfrm>
            <a:custGeom>
              <a:avLst/>
              <a:gdLst/>
              <a:ahLst/>
              <a:cxnLst/>
              <a:rect l="0" t="0" r="0" b="0"/>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Google Shape;67;p2"/>
            <p:cNvSpPr/>
            <p:nvPr/>
          </p:nvSpPr>
          <p:spPr>
            <a:xfrm>
              <a:off x="2930720" y="4421952"/>
              <a:ext cx="92896" cy="721536"/>
            </a:xfrm>
            <a:custGeom>
              <a:avLst/>
              <a:gdLst/>
              <a:ahLst/>
              <a:cxnLst/>
              <a:rect l="0" t="0" r="0" b="0"/>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Google Shape;68;p2"/>
            <p:cNvSpPr/>
            <p:nvPr/>
          </p:nvSpPr>
          <p:spPr>
            <a:xfrm>
              <a:off x="2794976" y="4638048"/>
              <a:ext cx="92896" cy="505440"/>
            </a:xfrm>
            <a:custGeom>
              <a:avLst/>
              <a:gdLst/>
              <a:ahLst/>
              <a:cxnLst/>
              <a:rect l="0" t="0" r="0" b="0"/>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Google Shape;69;p2"/>
            <p:cNvSpPr/>
            <p:nvPr/>
          </p:nvSpPr>
          <p:spPr>
            <a:xfrm>
              <a:off x="3207520" y="4386240"/>
              <a:ext cx="94688" cy="757248"/>
            </a:xfrm>
            <a:custGeom>
              <a:avLst/>
              <a:gdLst/>
              <a:ahLst/>
              <a:cxnLst/>
              <a:rect l="0" t="0" r="0" b="0"/>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Google Shape;70;p2"/>
            <p:cNvSpPr/>
            <p:nvPr/>
          </p:nvSpPr>
          <p:spPr>
            <a:xfrm>
              <a:off x="3071808" y="4314784"/>
              <a:ext cx="94688" cy="828704"/>
            </a:xfrm>
            <a:custGeom>
              <a:avLst/>
              <a:gdLst/>
              <a:ahLst/>
              <a:cxnLst/>
              <a:rect l="0" t="0" r="0" b="0"/>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Google Shape;71;p2"/>
            <p:cNvSpPr/>
            <p:nvPr/>
          </p:nvSpPr>
          <p:spPr>
            <a:xfrm>
              <a:off x="3484352"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Google Shape;72;p2"/>
            <p:cNvSpPr/>
            <p:nvPr/>
          </p:nvSpPr>
          <p:spPr>
            <a:xfrm>
              <a:off x="3348608" y="4314784"/>
              <a:ext cx="94688" cy="828704"/>
            </a:xfrm>
            <a:custGeom>
              <a:avLst/>
              <a:gdLst/>
              <a:ahLst/>
              <a:cxnLst/>
              <a:rect l="0" t="0" r="0" b="0"/>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Google Shape;73;p2"/>
            <p:cNvSpPr/>
            <p:nvPr/>
          </p:nvSpPr>
          <p:spPr>
            <a:xfrm>
              <a:off x="3761184" y="4739840"/>
              <a:ext cx="94656" cy="403648"/>
            </a:xfrm>
            <a:custGeom>
              <a:avLst/>
              <a:gdLst/>
              <a:ahLst/>
              <a:cxnLst/>
              <a:rect l="0" t="0" r="0" b="0"/>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Google Shape;74;p2"/>
            <p:cNvSpPr/>
            <p:nvPr/>
          </p:nvSpPr>
          <p:spPr>
            <a:xfrm>
              <a:off x="3625440" y="4457664"/>
              <a:ext cx="94688" cy="685824"/>
            </a:xfrm>
            <a:custGeom>
              <a:avLst/>
              <a:gdLst/>
              <a:ahLst/>
              <a:cxnLst/>
              <a:rect l="0" t="0" r="0" b="0"/>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Google Shape;75;p2"/>
            <p:cNvSpPr/>
            <p:nvPr/>
          </p:nvSpPr>
          <p:spPr>
            <a:xfrm>
              <a:off x="4037984" y="4638048"/>
              <a:ext cx="94688" cy="505440"/>
            </a:xfrm>
            <a:custGeom>
              <a:avLst/>
              <a:gdLst/>
              <a:ahLst/>
              <a:cxnLst/>
              <a:rect l="0" t="0" r="0" b="0"/>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Google Shape;76;p2"/>
            <p:cNvSpPr/>
            <p:nvPr/>
          </p:nvSpPr>
          <p:spPr>
            <a:xfrm>
              <a:off x="3902272" y="4836288"/>
              <a:ext cx="94656" cy="307200"/>
            </a:xfrm>
            <a:custGeom>
              <a:avLst/>
              <a:gdLst/>
              <a:ahLst/>
              <a:cxnLst/>
              <a:rect l="0" t="0" r="0" b="0"/>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Google Shape;77;p2"/>
            <p:cNvSpPr/>
            <p:nvPr/>
          </p:nvSpPr>
          <p:spPr>
            <a:xfrm>
              <a:off x="4316608"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Google Shape;78;p2"/>
            <p:cNvSpPr/>
            <p:nvPr/>
          </p:nvSpPr>
          <p:spPr>
            <a:xfrm>
              <a:off x="418086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Google Shape;79;p2"/>
            <p:cNvSpPr/>
            <p:nvPr/>
          </p:nvSpPr>
          <p:spPr>
            <a:xfrm>
              <a:off x="4593408"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Google Shape;80;p2"/>
            <p:cNvSpPr/>
            <p:nvPr/>
          </p:nvSpPr>
          <p:spPr>
            <a:xfrm>
              <a:off x="4457696"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Google Shape;81;p2"/>
            <p:cNvSpPr/>
            <p:nvPr/>
          </p:nvSpPr>
          <p:spPr>
            <a:xfrm>
              <a:off x="4870240"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Google Shape;82;p2"/>
            <p:cNvSpPr/>
            <p:nvPr/>
          </p:nvSpPr>
          <p:spPr>
            <a:xfrm>
              <a:off x="4734496"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Google Shape;83;p2"/>
            <p:cNvSpPr/>
            <p:nvPr/>
          </p:nvSpPr>
          <p:spPr>
            <a:xfrm>
              <a:off x="5147072" y="4157632"/>
              <a:ext cx="94656" cy="985856"/>
            </a:xfrm>
            <a:custGeom>
              <a:avLst/>
              <a:gdLst/>
              <a:ahLst/>
              <a:cxnLst/>
              <a:rect l="0" t="0" r="0" b="0"/>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Google Shape;84;p2"/>
            <p:cNvSpPr/>
            <p:nvPr/>
          </p:nvSpPr>
          <p:spPr>
            <a:xfrm>
              <a:off x="5011328" y="4229088"/>
              <a:ext cx="94688" cy="914400"/>
            </a:xfrm>
            <a:custGeom>
              <a:avLst/>
              <a:gdLst/>
              <a:ahLst/>
              <a:cxnLst/>
              <a:rect l="0" t="0" r="0" b="0"/>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Google Shape;85;p2"/>
            <p:cNvSpPr/>
            <p:nvPr/>
          </p:nvSpPr>
          <p:spPr>
            <a:xfrm>
              <a:off x="5425664"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2"/>
            <p:cNvSpPr/>
            <p:nvPr/>
          </p:nvSpPr>
          <p:spPr>
            <a:xfrm>
              <a:off x="5289920" y="4277280"/>
              <a:ext cx="94688" cy="866208"/>
            </a:xfrm>
            <a:custGeom>
              <a:avLst/>
              <a:gdLst/>
              <a:ahLst/>
              <a:cxnLst/>
              <a:rect l="0" t="0" r="0" b="0"/>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Google Shape;87;p2"/>
            <p:cNvSpPr/>
            <p:nvPr/>
          </p:nvSpPr>
          <p:spPr>
            <a:xfrm>
              <a:off x="5702496" y="4721984"/>
              <a:ext cx="94688" cy="421504"/>
            </a:xfrm>
            <a:custGeom>
              <a:avLst/>
              <a:gdLst/>
              <a:ahLst/>
              <a:cxnLst/>
              <a:rect l="0" t="0" r="0" b="0"/>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Google Shape;88;p2"/>
            <p:cNvSpPr/>
            <p:nvPr/>
          </p:nvSpPr>
          <p:spPr>
            <a:xfrm>
              <a:off x="5566752" y="4416608"/>
              <a:ext cx="94688" cy="726880"/>
            </a:xfrm>
            <a:custGeom>
              <a:avLst/>
              <a:gdLst/>
              <a:ahLst/>
              <a:cxnLst/>
              <a:rect l="0" t="0" r="0" b="0"/>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Google Shape;89;p2"/>
            <p:cNvSpPr/>
            <p:nvPr/>
          </p:nvSpPr>
          <p:spPr>
            <a:xfrm>
              <a:off x="5979296"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Google Shape;90;p2"/>
            <p:cNvSpPr/>
            <p:nvPr/>
          </p:nvSpPr>
          <p:spPr>
            <a:xfrm>
              <a:off x="5843584" y="4813088"/>
              <a:ext cx="94688" cy="330400"/>
            </a:xfrm>
            <a:custGeom>
              <a:avLst/>
              <a:gdLst/>
              <a:ahLst/>
              <a:cxnLst/>
              <a:rect l="0" t="0" r="0" b="0"/>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Google Shape;91;p2"/>
            <p:cNvSpPr/>
            <p:nvPr/>
          </p:nvSpPr>
          <p:spPr>
            <a:xfrm>
              <a:off x="6256128"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Google Shape;92;p2"/>
            <p:cNvSpPr/>
            <p:nvPr/>
          </p:nvSpPr>
          <p:spPr>
            <a:xfrm>
              <a:off x="61203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Google Shape;93;p2"/>
            <p:cNvSpPr/>
            <p:nvPr/>
          </p:nvSpPr>
          <p:spPr>
            <a:xfrm>
              <a:off x="6534720" y="4505888"/>
              <a:ext cx="92896" cy="637600"/>
            </a:xfrm>
            <a:custGeom>
              <a:avLst/>
              <a:gdLst/>
              <a:ahLst/>
              <a:cxnLst/>
              <a:rect l="0" t="0" r="0" b="0"/>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2"/>
            <p:cNvSpPr/>
            <p:nvPr/>
          </p:nvSpPr>
          <p:spPr>
            <a:xfrm>
              <a:off x="6399008" y="4739840"/>
              <a:ext cx="92896" cy="403648"/>
            </a:xfrm>
            <a:custGeom>
              <a:avLst/>
              <a:gdLst/>
              <a:ahLst/>
              <a:cxnLst/>
              <a:rect l="0" t="0" r="0" b="0"/>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Google Shape;95;p2"/>
            <p:cNvSpPr/>
            <p:nvPr/>
          </p:nvSpPr>
          <p:spPr>
            <a:xfrm>
              <a:off x="6811552"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Google Shape;96;p2"/>
            <p:cNvSpPr/>
            <p:nvPr/>
          </p:nvSpPr>
          <p:spPr>
            <a:xfrm>
              <a:off x="6675808" y="4614848"/>
              <a:ext cx="94688" cy="528640"/>
            </a:xfrm>
            <a:custGeom>
              <a:avLst/>
              <a:gdLst/>
              <a:ahLst/>
              <a:cxnLst/>
              <a:rect l="0" t="0" r="0" b="0"/>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Google Shape;97;p2"/>
            <p:cNvSpPr/>
            <p:nvPr/>
          </p:nvSpPr>
          <p:spPr>
            <a:xfrm>
              <a:off x="708838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Google Shape;98;p2"/>
            <p:cNvSpPr/>
            <p:nvPr/>
          </p:nvSpPr>
          <p:spPr>
            <a:xfrm>
              <a:off x="6952640"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Google Shape;99;p2"/>
            <p:cNvSpPr/>
            <p:nvPr/>
          </p:nvSpPr>
          <p:spPr>
            <a:xfrm>
              <a:off x="73651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Google Shape;100;p2"/>
            <p:cNvSpPr/>
            <p:nvPr/>
          </p:nvSpPr>
          <p:spPr>
            <a:xfrm>
              <a:off x="7229472" y="4825568"/>
              <a:ext cx="94688" cy="317920"/>
            </a:xfrm>
            <a:custGeom>
              <a:avLst/>
              <a:gdLst/>
              <a:ahLst/>
              <a:cxnLst/>
              <a:rect l="0" t="0" r="0" b="0"/>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2"/>
            <p:cNvSpPr/>
            <p:nvPr/>
          </p:nvSpPr>
          <p:spPr>
            <a:xfrm>
              <a:off x="7643808" y="4632704"/>
              <a:ext cx="92896" cy="510784"/>
            </a:xfrm>
            <a:custGeom>
              <a:avLst/>
              <a:gdLst/>
              <a:ahLst/>
              <a:cxnLst/>
              <a:rect l="0" t="0" r="0" b="0"/>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Google Shape;102;p2"/>
            <p:cNvSpPr/>
            <p:nvPr/>
          </p:nvSpPr>
          <p:spPr>
            <a:xfrm>
              <a:off x="7506272" y="4963104"/>
              <a:ext cx="94688" cy="180384"/>
            </a:xfrm>
            <a:custGeom>
              <a:avLst/>
              <a:gdLst/>
              <a:ahLst/>
              <a:cxnLst/>
              <a:rect l="0" t="0" r="0" b="0"/>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Google Shape;103;p2"/>
            <p:cNvSpPr/>
            <p:nvPr/>
          </p:nvSpPr>
          <p:spPr>
            <a:xfrm>
              <a:off x="7920608" y="4909504"/>
              <a:ext cx="94688" cy="233984"/>
            </a:xfrm>
            <a:custGeom>
              <a:avLst/>
              <a:gdLst/>
              <a:ahLst/>
              <a:cxnLst/>
              <a:rect l="0" t="0" r="0" b="0"/>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Google Shape;104;p2"/>
            <p:cNvSpPr/>
            <p:nvPr/>
          </p:nvSpPr>
          <p:spPr>
            <a:xfrm>
              <a:off x="7784896" y="4777344"/>
              <a:ext cx="94688" cy="366144"/>
            </a:xfrm>
            <a:custGeom>
              <a:avLst/>
              <a:gdLst/>
              <a:ahLst/>
              <a:cxnLst/>
              <a:rect l="0" t="0" r="0" b="0"/>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Google Shape;105;p2"/>
            <p:cNvSpPr/>
            <p:nvPr/>
          </p:nvSpPr>
          <p:spPr>
            <a:xfrm>
              <a:off x="81974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Google Shape;106;p2"/>
            <p:cNvSpPr/>
            <p:nvPr/>
          </p:nvSpPr>
          <p:spPr>
            <a:xfrm>
              <a:off x="8061696" y="4777344"/>
              <a:ext cx="94688" cy="366144"/>
            </a:xfrm>
            <a:custGeom>
              <a:avLst/>
              <a:gdLst/>
              <a:ahLst/>
              <a:cxnLst/>
              <a:rect l="0" t="0" r="0" b="0"/>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Google Shape;107;p2"/>
            <p:cNvSpPr/>
            <p:nvPr/>
          </p:nvSpPr>
          <p:spPr>
            <a:xfrm>
              <a:off x="8474272" y="4721984"/>
              <a:ext cx="94656" cy="421504"/>
            </a:xfrm>
            <a:custGeom>
              <a:avLst/>
              <a:gdLst/>
              <a:ahLst/>
              <a:cxnLst/>
              <a:rect l="0" t="0" r="0" b="0"/>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Google Shape;108;p2"/>
            <p:cNvSpPr/>
            <p:nvPr/>
          </p:nvSpPr>
          <p:spPr>
            <a:xfrm>
              <a:off x="8338528" y="4488032"/>
              <a:ext cx="94688" cy="655456"/>
            </a:xfrm>
            <a:custGeom>
              <a:avLst/>
              <a:gdLst/>
              <a:ahLst/>
              <a:cxnLst/>
              <a:rect l="0" t="0" r="0" b="0"/>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Google Shape;109;p2"/>
            <p:cNvSpPr/>
            <p:nvPr/>
          </p:nvSpPr>
          <p:spPr>
            <a:xfrm>
              <a:off x="8751072" y="4409440"/>
              <a:ext cx="94688" cy="734048"/>
            </a:xfrm>
            <a:custGeom>
              <a:avLst/>
              <a:gdLst/>
              <a:ahLst/>
              <a:cxnLst/>
              <a:rect l="0" t="0" r="0" b="0"/>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Google Shape;110;p2"/>
            <p:cNvSpPr/>
            <p:nvPr/>
          </p:nvSpPr>
          <p:spPr>
            <a:xfrm>
              <a:off x="8615360" y="4295168"/>
              <a:ext cx="94688" cy="848320"/>
            </a:xfrm>
            <a:custGeom>
              <a:avLst/>
              <a:gdLst/>
              <a:ahLst/>
              <a:cxnLst/>
              <a:rect l="0" t="0" r="0" b="0"/>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2"/>
            <p:cNvSpPr/>
            <p:nvPr/>
          </p:nvSpPr>
          <p:spPr>
            <a:xfrm>
              <a:off x="9029696" y="4409440"/>
              <a:ext cx="92896" cy="734048"/>
            </a:xfrm>
            <a:custGeom>
              <a:avLst/>
              <a:gdLst/>
              <a:ahLst/>
              <a:cxnLst/>
              <a:rect l="0" t="0" r="0" b="0"/>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Google Shape;112;p2"/>
            <p:cNvSpPr/>
            <p:nvPr/>
          </p:nvSpPr>
          <p:spPr>
            <a:xfrm>
              <a:off x="8893952" y="4180864"/>
              <a:ext cx="92896" cy="962624"/>
            </a:xfrm>
            <a:custGeom>
              <a:avLst/>
              <a:gdLst/>
              <a:ahLst/>
              <a:cxnLst/>
              <a:rect l="0" t="0" r="0" b="0"/>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3" name="Google Shape;113;p2"/>
          <p:cNvSpPr/>
          <p:nvPr/>
        </p:nvSpPr>
        <p:spPr>
          <a:xfrm>
            <a:off x="0" y="2229988"/>
            <a:ext cx="9144000" cy="1293056"/>
          </a:xfrm>
          <a:custGeom>
            <a:avLst/>
            <a:gdLst/>
            <a:ahLst/>
            <a:cxnLst/>
            <a:rect l="0" t="0" r="0" b="0"/>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0" t="0" r="0" b="0"/>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 name="Google Shape;228;p5"/>
            <p:cNvSpPr/>
            <p:nvPr/>
          </p:nvSpPr>
          <p:spPr>
            <a:xfrm>
              <a:off x="28544" y="4220160"/>
              <a:ext cx="228640" cy="923328"/>
            </a:xfrm>
            <a:custGeom>
              <a:avLst/>
              <a:gdLst/>
              <a:ahLst/>
              <a:cxnLst/>
              <a:rect l="0" t="0" r="0" b="0"/>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0" t="0" r="0" b="0"/>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0" t="0" r="0" b="0"/>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0" t="0" r="0" b="0"/>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0" t="0" r="0" b="0"/>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0" t="0" r="0" b="0"/>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0" t="0" r="0" b="0"/>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0" t="0" r="0" b="0"/>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0" t="0" r="0" b="0"/>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0" t="0" r="0" b="0"/>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0" t="0" r="0" b="0"/>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0" t="0" r="0" b="0"/>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0" t="0" r="0" b="0"/>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0" t="0" r="0" b="0"/>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0" t="0" r="0" b="0"/>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0" t="0" r="0" b="0"/>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0" t="0" r="0" b="0"/>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0" t="0" r="0" b="0"/>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0" t="0" r="0" b="0"/>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0" t="0" r="0" b="0"/>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0" t="0" r="0" b="0"/>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0" t="0" r="0" b="0"/>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0" t="0" r="0" b="0"/>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Google Shape;262;p5"/>
            <p:cNvSpPr/>
            <p:nvPr/>
          </p:nvSpPr>
          <p:spPr>
            <a:xfrm>
              <a:off x="300032" y="4638048"/>
              <a:ext cx="92896" cy="505440"/>
            </a:xfrm>
            <a:custGeom>
              <a:avLst/>
              <a:gdLst/>
              <a:ahLst/>
              <a:cxnLst/>
              <a:rect l="0" t="0" r="0" b="0"/>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 name="Google Shape;263;p5"/>
            <p:cNvSpPr/>
            <p:nvPr/>
          </p:nvSpPr>
          <p:spPr>
            <a:xfrm>
              <a:off x="164288" y="4571968"/>
              <a:ext cx="92896" cy="571520"/>
            </a:xfrm>
            <a:custGeom>
              <a:avLst/>
              <a:gdLst/>
              <a:ahLst/>
              <a:cxnLst/>
              <a:rect l="0" t="0" r="0" b="0"/>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 name="Google Shape;264;p5"/>
            <p:cNvSpPr/>
            <p:nvPr/>
          </p:nvSpPr>
          <p:spPr>
            <a:xfrm>
              <a:off x="28544" y="4739840"/>
              <a:ext cx="92928" cy="403648"/>
            </a:xfrm>
            <a:custGeom>
              <a:avLst/>
              <a:gdLst/>
              <a:ahLst/>
              <a:cxnLst/>
              <a:rect l="0" t="0" r="0" b="0"/>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Google Shape;265;p5"/>
            <p:cNvSpPr/>
            <p:nvPr/>
          </p:nvSpPr>
          <p:spPr>
            <a:xfrm>
              <a:off x="712576"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Google Shape;266;p5"/>
            <p:cNvSpPr/>
            <p:nvPr/>
          </p:nvSpPr>
          <p:spPr>
            <a:xfrm>
              <a:off x="576832" y="4752352"/>
              <a:ext cx="94688" cy="391136"/>
            </a:xfrm>
            <a:custGeom>
              <a:avLst/>
              <a:gdLst/>
              <a:ahLst/>
              <a:cxnLst/>
              <a:rect l="0" t="0" r="0" b="0"/>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Google Shape;267;p5"/>
            <p:cNvSpPr/>
            <p:nvPr/>
          </p:nvSpPr>
          <p:spPr>
            <a:xfrm>
              <a:off x="989408" y="4386240"/>
              <a:ext cx="94656" cy="757248"/>
            </a:xfrm>
            <a:custGeom>
              <a:avLst/>
              <a:gdLst/>
              <a:ahLst/>
              <a:cxnLst/>
              <a:rect l="0" t="0" r="0" b="0"/>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 name="Google Shape;268;p5"/>
            <p:cNvSpPr/>
            <p:nvPr/>
          </p:nvSpPr>
          <p:spPr>
            <a:xfrm>
              <a:off x="853664" y="4500544"/>
              <a:ext cx="94688" cy="642944"/>
            </a:xfrm>
            <a:custGeom>
              <a:avLst/>
              <a:gdLst/>
              <a:ahLst/>
              <a:cxnLst/>
              <a:rect l="0" t="0" r="0" b="0"/>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 name="Google Shape;269;p5"/>
            <p:cNvSpPr/>
            <p:nvPr/>
          </p:nvSpPr>
          <p:spPr>
            <a:xfrm>
              <a:off x="1266208"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 name="Google Shape;270;p5"/>
            <p:cNvSpPr/>
            <p:nvPr/>
          </p:nvSpPr>
          <p:spPr>
            <a:xfrm>
              <a:off x="1130496" y="4518400"/>
              <a:ext cx="94688" cy="625088"/>
            </a:xfrm>
            <a:custGeom>
              <a:avLst/>
              <a:gdLst/>
              <a:ahLst/>
              <a:cxnLst/>
              <a:rect l="0" t="0" r="0" b="0"/>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 name="Google Shape;271;p5"/>
            <p:cNvSpPr/>
            <p:nvPr/>
          </p:nvSpPr>
          <p:spPr>
            <a:xfrm>
              <a:off x="15430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 name="Google Shape;272;p5"/>
            <p:cNvSpPr/>
            <p:nvPr/>
          </p:nvSpPr>
          <p:spPr>
            <a:xfrm>
              <a:off x="1407296"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 name="Google Shape;273;p5"/>
            <p:cNvSpPr/>
            <p:nvPr/>
          </p:nvSpPr>
          <p:spPr>
            <a:xfrm>
              <a:off x="1821632" y="4457664"/>
              <a:ext cx="92896" cy="685824"/>
            </a:xfrm>
            <a:custGeom>
              <a:avLst/>
              <a:gdLst/>
              <a:ahLst/>
              <a:cxnLst/>
              <a:rect l="0" t="0" r="0" b="0"/>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 name="Google Shape;274;p5"/>
            <p:cNvSpPr/>
            <p:nvPr/>
          </p:nvSpPr>
          <p:spPr>
            <a:xfrm>
              <a:off x="1685920"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 name="Google Shape;275;p5"/>
            <p:cNvSpPr/>
            <p:nvPr/>
          </p:nvSpPr>
          <p:spPr>
            <a:xfrm>
              <a:off x="2098464"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Google Shape;276;p5"/>
            <p:cNvSpPr/>
            <p:nvPr/>
          </p:nvSpPr>
          <p:spPr>
            <a:xfrm>
              <a:off x="1962720"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Google Shape;277;p5"/>
            <p:cNvSpPr/>
            <p:nvPr/>
          </p:nvSpPr>
          <p:spPr>
            <a:xfrm>
              <a:off x="2375296" y="4711264"/>
              <a:ext cx="94656" cy="432224"/>
            </a:xfrm>
            <a:custGeom>
              <a:avLst/>
              <a:gdLst/>
              <a:ahLst/>
              <a:cxnLst/>
              <a:rect l="0" t="0" r="0" b="0"/>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Google Shape;278;p5"/>
            <p:cNvSpPr/>
            <p:nvPr/>
          </p:nvSpPr>
          <p:spPr>
            <a:xfrm>
              <a:off x="2239552" y="4536256"/>
              <a:ext cx="94688" cy="607232"/>
            </a:xfrm>
            <a:custGeom>
              <a:avLst/>
              <a:gdLst/>
              <a:ahLst/>
              <a:cxnLst/>
              <a:rect l="0" t="0" r="0" b="0"/>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Google Shape;279;p5"/>
            <p:cNvSpPr/>
            <p:nvPr/>
          </p:nvSpPr>
          <p:spPr>
            <a:xfrm>
              <a:off x="2652096" y="4704128"/>
              <a:ext cx="94688" cy="439360"/>
            </a:xfrm>
            <a:custGeom>
              <a:avLst/>
              <a:gdLst/>
              <a:ahLst/>
              <a:cxnLst/>
              <a:rect l="0" t="0" r="0" b="0"/>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Google Shape;280;p5"/>
            <p:cNvSpPr/>
            <p:nvPr/>
          </p:nvSpPr>
          <p:spPr>
            <a:xfrm>
              <a:off x="2516384" y="4764864"/>
              <a:ext cx="94688" cy="378624"/>
            </a:xfrm>
            <a:custGeom>
              <a:avLst/>
              <a:gdLst/>
              <a:ahLst/>
              <a:cxnLst/>
              <a:rect l="0" t="0" r="0" b="0"/>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Google Shape;281;p5"/>
            <p:cNvSpPr/>
            <p:nvPr/>
          </p:nvSpPr>
          <p:spPr>
            <a:xfrm>
              <a:off x="2930720" y="4421952"/>
              <a:ext cx="92896" cy="721536"/>
            </a:xfrm>
            <a:custGeom>
              <a:avLst/>
              <a:gdLst/>
              <a:ahLst/>
              <a:cxnLst/>
              <a:rect l="0" t="0" r="0" b="0"/>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Google Shape;282;p5"/>
            <p:cNvSpPr/>
            <p:nvPr/>
          </p:nvSpPr>
          <p:spPr>
            <a:xfrm>
              <a:off x="2794976" y="4638048"/>
              <a:ext cx="92896" cy="505440"/>
            </a:xfrm>
            <a:custGeom>
              <a:avLst/>
              <a:gdLst/>
              <a:ahLst/>
              <a:cxnLst/>
              <a:rect l="0" t="0" r="0" b="0"/>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Google Shape;283;p5"/>
            <p:cNvSpPr/>
            <p:nvPr/>
          </p:nvSpPr>
          <p:spPr>
            <a:xfrm>
              <a:off x="3207520" y="4386240"/>
              <a:ext cx="94688" cy="757248"/>
            </a:xfrm>
            <a:custGeom>
              <a:avLst/>
              <a:gdLst/>
              <a:ahLst/>
              <a:cxnLst/>
              <a:rect l="0" t="0" r="0" b="0"/>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Google Shape;284;p5"/>
            <p:cNvSpPr/>
            <p:nvPr/>
          </p:nvSpPr>
          <p:spPr>
            <a:xfrm>
              <a:off x="3071808" y="4314784"/>
              <a:ext cx="94688" cy="828704"/>
            </a:xfrm>
            <a:custGeom>
              <a:avLst/>
              <a:gdLst/>
              <a:ahLst/>
              <a:cxnLst/>
              <a:rect l="0" t="0" r="0" b="0"/>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Google Shape;285;p5"/>
            <p:cNvSpPr/>
            <p:nvPr/>
          </p:nvSpPr>
          <p:spPr>
            <a:xfrm>
              <a:off x="3484352"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 name="Google Shape;286;p5"/>
            <p:cNvSpPr/>
            <p:nvPr/>
          </p:nvSpPr>
          <p:spPr>
            <a:xfrm>
              <a:off x="3348608" y="4314784"/>
              <a:ext cx="94688" cy="828704"/>
            </a:xfrm>
            <a:custGeom>
              <a:avLst/>
              <a:gdLst/>
              <a:ahLst/>
              <a:cxnLst/>
              <a:rect l="0" t="0" r="0" b="0"/>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Google Shape;287;p5"/>
            <p:cNvSpPr/>
            <p:nvPr/>
          </p:nvSpPr>
          <p:spPr>
            <a:xfrm>
              <a:off x="3761184" y="4739840"/>
              <a:ext cx="94656" cy="403648"/>
            </a:xfrm>
            <a:custGeom>
              <a:avLst/>
              <a:gdLst/>
              <a:ahLst/>
              <a:cxnLst/>
              <a:rect l="0" t="0" r="0" b="0"/>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 name="Google Shape;288;p5"/>
            <p:cNvSpPr/>
            <p:nvPr/>
          </p:nvSpPr>
          <p:spPr>
            <a:xfrm>
              <a:off x="3625440" y="4457664"/>
              <a:ext cx="94688" cy="685824"/>
            </a:xfrm>
            <a:custGeom>
              <a:avLst/>
              <a:gdLst/>
              <a:ahLst/>
              <a:cxnLst/>
              <a:rect l="0" t="0" r="0" b="0"/>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Google Shape;289;p5"/>
            <p:cNvSpPr/>
            <p:nvPr/>
          </p:nvSpPr>
          <p:spPr>
            <a:xfrm>
              <a:off x="4037984" y="4638048"/>
              <a:ext cx="94688" cy="505440"/>
            </a:xfrm>
            <a:custGeom>
              <a:avLst/>
              <a:gdLst/>
              <a:ahLst/>
              <a:cxnLst/>
              <a:rect l="0" t="0" r="0" b="0"/>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Google Shape;290;p5"/>
            <p:cNvSpPr/>
            <p:nvPr/>
          </p:nvSpPr>
          <p:spPr>
            <a:xfrm>
              <a:off x="3902272" y="4836288"/>
              <a:ext cx="94656" cy="307200"/>
            </a:xfrm>
            <a:custGeom>
              <a:avLst/>
              <a:gdLst/>
              <a:ahLst/>
              <a:cxnLst/>
              <a:rect l="0" t="0" r="0" b="0"/>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Google Shape;291;p5"/>
            <p:cNvSpPr/>
            <p:nvPr/>
          </p:nvSpPr>
          <p:spPr>
            <a:xfrm>
              <a:off x="4316608"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Google Shape;292;p5"/>
            <p:cNvSpPr/>
            <p:nvPr/>
          </p:nvSpPr>
          <p:spPr>
            <a:xfrm>
              <a:off x="418086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Google Shape;293;p5"/>
            <p:cNvSpPr/>
            <p:nvPr/>
          </p:nvSpPr>
          <p:spPr>
            <a:xfrm>
              <a:off x="4593408"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 name="Google Shape;294;p5"/>
            <p:cNvSpPr/>
            <p:nvPr/>
          </p:nvSpPr>
          <p:spPr>
            <a:xfrm>
              <a:off x="4457696"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Google Shape;295;p5"/>
            <p:cNvSpPr/>
            <p:nvPr/>
          </p:nvSpPr>
          <p:spPr>
            <a:xfrm>
              <a:off x="4870240"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Google Shape;296;p5"/>
            <p:cNvSpPr/>
            <p:nvPr/>
          </p:nvSpPr>
          <p:spPr>
            <a:xfrm>
              <a:off x="4734496"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Google Shape;297;p5"/>
            <p:cNvSpPr/>
            <p:nvPr/>
          </p:nvSpPr>
          <p:spPr>
            <a:xfrm>
              <a:off x="5147072" y="4157632"/>
              <a:ext cx="94656" cy="985856"/>
            </a:xfrm>
            <a:custGeom>
              <a:avLst/>
              <a:gdLst/>
              <a:ahLst/>
              <a:cxnLst/>
              <a:rect l="0" t="0" r="0" b="0"/>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Google Shape;298;p5"/>
            <p:cNvSpPr/>
            <p:nvPr/>
          </p:nvSpPr>
          <p:spPr>
            <a:xfrm>
              <a:off x="5011328" y="4229088"/>
              <a:ext cx="94688" cy="914400"/>
            </a:xfrm>
            <a:custGeom>
              <a:avLst/>
              <a:gdLst/>
              <a:ahLst/>
              <a:cxnLst/>
              <a:rect l="0" t="0" r="0" b="0"/>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Google Shape;299;p5"/>
            <p:cNvSpPr/>
            <p:nvPr/>
          </p:nvSpPr>
          <p:spPr>
            <a:xfrm>
              <a:off x="5425664"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 name="Google Shape;300;p5"/>
            <p:cNvSpPr/>
            <p:nvPr/>
          </p:nvSpPr>
          <p:spPr>
            <a:xfrm>
              <a:off x="5289920" y="4277280"/>
              <a:ext cx="94688" cy="866208"/>
            </a:xfrm>
            <a:custGeom>
              <a:avLst/>
              <a:gdLst/>
              <a:ahLst/>
              <a:cxnLst/>
              <a:rect l="0" t="0" r="0" b="0"/>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 name="Google Shape;301;p5"/>
            <p:cNvSpPr/>
            <p:nvPr/>
          </p:nvSpPr>
          <p:spPr>
            <a:xfrm>
              <a:off x="5702496" y="4721984"/>
              <a:ext cx="94688" cy="421504"/>
            </a:xfrm>
            <a:custGeom>
              <a:avLst/>
              <a:gdLst/>
              <a:ahLst/>
              <a:cxnLst/>
              <a:rect l="0" t="0" r="0" b="0"/>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 name="Google Shape;302;p5"/>
            <p:cNvSpPr/>
            <p:nvPr/>
          </p:nvSpPr>
          <p:spPr>
            <a:xfrm>
              <a:off x="5566752" y="4416608"/>
              <a:ext cx="94688" cy="726880"/>
            </a:xfrm>
            <a:custGeom>
              <a:avLst/>
              <a:gdLst/>
              <a:ahLst/>
              <a:cxnLst/>
              <a:rect l="0" t="0" r="0" b="0"/>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Google Shape;303;p5"/>
            <p:cNvSpPr/>
            <p:nvPr/>
          </p:nvSpPr>
          <p:spPr>
            <a:xfrm>
              <a:off x="5979296"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Google Shape;304;p5"/>
            <p:cNvSpPr/>
            <p:nvPr/>
          </p:nvSpPr>
          <p:spPr>
            <a:xfrm>
              <a:off x="5843584" y="4813088"/>
              <a:ext cx="94688" cy="330400"/>
            </a:xfrm>
            <a:custGeom>
              <a:avLst/>
              <a:gdLst/>
              <a:ahLst/>
              <a:cxnLst/>
              <a:rect l="0" t="0" r="0" b="0"/>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 name="Google Shape;305;p5"/>
            <p:cNvSpPr/>
            <p:nvPr/>
          </p:nvSpPr>
          <p:spPr>
            <a:xfrm>
              <a:off x="6256128"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Google Shape;306;p5"/>
            <p:cNvSpPr/>
            <p:nvPr/>
          </p:nvSpPr>
          <p:spPr>
            <a:xfrm>
              <a:off x="61203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Google Shape;307;p5"/>
            <p:cNvSpPr/>
            <p:nvPr/>
          </p:nvSpPr>
          <p:spPr>
            <a:xfrm>
              <a:off x="6534720" y="4505888"/>
              <a:ext cx="92896" cy="637600"/>
            </a:xfrm>
            <a:custGeom>
              <a:avLst/>
              <a:gdLst/>
              <a:ahLst/>
              <a:cxnLst/>
              <a:rect l="0" t="0" r="0" b="0"/>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 name="Google Shape;308;p5"/>
            <p:cNvSpPr/>
            <p:nvPr/>
          </p:nvSpPr>
          <p:spPr>
            <a:xfrm>
              <a:off x="6399008" y="4739840"/>
              <a:ext cx="92896" cy="403648"/>
            </a:xfrm>
            <a:custGeom>
              <a:avLst/>
              <a:gdLst/>
              <a:ahLst/>
              <a:cxnLst/>
              <a:rect l="0" t="0" r="0" b="0"/>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Google Shape;309;p5"/>
            <p:cNvSpPr/>
            <p:nvPr/>
          </p:nvSpPr>
          <p:spPr>
            <a:xfrm>
              <a:off x="6811552"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Google Shape;310;p5"/>
            <p:cNvSpPr/>
            <p:nvPr/>
          </p:nvSpPr>
          <p:spPr>
            <a:xfrm>
              <a:off x="6675808" y="4614848"/>
              <a:ext cx="94688" cy="528640"/>
            </a:xfrm>
            <a:custGeom>
              <a:avLst/>
              <a:gdLst/>
              <a:ahLst/>
              <a:cxnLst/>
              <a:rect l="0" t="0" r="0" b="0"/>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 name="Google Shape;311;p5"/>
            <p:cNvSpPr/>
            <p:nvPr/>
          </p:nvSpPr>
          <p:spPr>
            <a:xfrm>
              <a:off x="708838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 name="Google Shape;312;p5"/>
            <p:cNvSpPr/>
            <p:nvPr/>
          </p:nvSpPr>
          <p:spPr>
            <a:xfrm>
              <a:off x="6952640"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 name="Google Shape;313;p5"/>
            <p:cNvSpPr/>
            <p:nvPr/>
          </p:nvSpPr>
          <p:spPr>
            <a:xfrm>
              <a:off x="73651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Google Shape;314;p5"/>
            <p:cNvSpPr/>
            <p:nvPr/>
          </p:nvSpPr>
          <p:spPr>
            <a:xfrm>
              <a:off x="7229472" y="4825568"/>
              <a:ext cx="94688" cy="317920"/>
            </a:xfrm>
            <a:custGeom>
              <a:avLst/>
              <a:gdLst/>
              <a:ahLst/>
              <a:cxnLst/>
              <a:rect l="0" t="0" r="0" b="0"/>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 name="Google Shape;315;p5"/>
            <p:cNvSpPr/>
            <p:nvPr/>
          </p:nvSpPr>
          <p:spPr>
            <a:xfrm>
              <a:off x="7643808" y="4632704"/>
              <a:ext cx="92896" cy="510784"/>
            </a:xfrm>
            <a:custGeom>
              <a:avLst/>
              <a:gdLst/>
              <a:ahLst/>
              <a:cxnLst/>
              <a:rect l="0" t="0" r="0" b="0"/>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 name="Google Shape;316;p5"/>
            <p:cNvSpPr/>
            <p:nvPr/>
          </p:nvSpPr>
          <p:spPr>
            <a:xfrm>
              <a:off x="7506272" y="4963104"/>
              <a:ext cx="94688" cy="180384"/>
            </a:xfrm>
            <a:custGeom>
              <a:avLst/>
              <a:gdLst/>
              <a:ahLst/>
              <a:cxnLst/>
              <a:rect l="0" t="0" r="0" b="0"/>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 name="Google Shape;317;p5"/>
            <p:cNvSpPr/>
            <p:nvPr/>
          </p:nvSpPr>
          <p:spPr>
            <a:xfrm>
              <a:off x="7920608" y="4909504"/>
              <a:ext cx="94688" cy="233984"/>
            </a:xfrm>
            <a:custGeom>
              <a:avLst/>
              <a:gdLst/>
              <a:ahLst/>
              <a:cxnLst/>
              <a:rect l="0" t="0" r="0" b="0"/>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Google Shape;318;p5"/>
            <p:cNvSpPr/>
            <p:nvPr/>
          </p:nvSpPr>
          <p:spPr>
            <a:xfrm>
              <a:off x="7784896" y="4777344"/>
              <a:ext cx="94688" cy="366144"/>
            </a:xfrm>
            <a:custGeom>
              <a:avLst/>
              <a:gdLst/>
              <a:ahLst/>
              <a:cxnLst/>
              <a:rect l="0" t="0" r="0" b="0"/>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Google Shape;319;p5"/>
            <p:cNvSpPr/>
            <p:nvPr/>
          </p:nvSpPr>
          <p:spPr>
            <a:xfrm>
              <a:off x="81974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Google Shape;320;p5"/>
            <p:cNvSpPr/>
            <p:nvPr/>
          </p:nvSpPr>
          <p:spPr>
            <a:xfrm>
              <a:off x="8061696" y="4777344"/>
              <a:ext cx="94688" cy="366144"/>
            </a:xfrm>
            <a:custGeom>
              <a:avLst/>
              <a:gdLst/>
              <a:ahLst/>
              <a:cxnLst/>
              <a:rect l="0" t="0" r="0" b="0"/>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Google Shape;321;p5"/>
            <p:cNvSpPr/>
            <p:nvPr/>
          </p:nvSpPr>
          <p:spPr>
            <a:xfrm>
              <a:off x="8474272" y="4721984"/>
              <a:ext cx="94656" cy="421504"/>
            </a:xfrm>
            <a:custGeom>
              <a:avLst/>
              <a:gdLst/>
              <a:ahLst/>
              <a:cxnLst/>
              <a:rect l="0" t="0" r="0" b="0"/>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Google Shape;322;p5"/>
            <p:cNvSpPr/>
            <p:nvPr/>
          </p:nvSpPr>
          <p:spPr>
            <a:xfrm>
              <a:off x="8338528" y="4488032"/>
              <a:ext cx="94688" cy="655456"/>
            </a:xfrm>
            <a:custGeom>
              <a:avLst/>
              <a:gdLst/>
              <a:ahLst/>
              <a:cxnLst/>
              <a:rect l="0" t="0" r="0" b="0"/>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Google Shape;323;p5"/>
            <p:cNvSpPr/>
            <p:nvPr/>
          </p:nvSpPr>
          <p:spPr>
            <a:xfrm>
              <a:off x="8751072" y="4409440"/>
              <a:ext cx="94688" cy="734048"/>
            </a:xfrm>
            <a:custGeom>
              <a:avLst/>
              <a:gdLst/>
              <a:ahLst/>
              <a:cxnLst/>
              <a:rect l="0" t="0" r="0" b="0"/>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Google Shape;324;p5"/>
            <p:cNvSpPr/>
            <p:nvPr/>
          </p:nvSpPr>
          <p:spPr>
            <a:xfrm>
              <a:off x="8615360" y="4295168"/>
              <a:ext cx="94688" cy="848320"/>
            </a:xfrm>
            <a:custGeom>
              <a:avLst/>
              <a:gdLst/>
              <a:ahLst/>
              <a:cxnLst/>
              <a:rect l="0" t="0" r="0" b="0"/>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 name="Google Shape;325;p5"/>
            <p:cNvSpPr/>
            <p:nvPr/>
          </p:nvSpPr>
          <p:spPr>
            <a:xfrm>
              <a:off x="9029696" y="4409440"/>
              <a:ext cx="92896" cy="734048"/>
            </a:xfrm>
            <a:custGeom>
              <a:avLst/>
              <a:gdLst/>
              <a:ahLst/>
              <a:cxnLst/>
              <a:rect l="0" t="0" r="0" b="0"/>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 name="Google Shape;326;p5"/>
            <p:cNvSpPr/>
            <p:nvPr/>
          </p:nvSpPr>
          <p:spPr>
            <a:xfrm>
              <a:off x="8893952" y="4180864"/>
              <a:ext cx="92896" cy="962624"/>
            </a:xfrm>
            <a:custGeom>
              <a:avLst/>
              <a:gdLst/>
              <a:ahLst/>
              <a:cxnLst/>
              <a:rect l="0" t="0" r="0" b="0"/>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0" t="0" r="0" b="0"/>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avLst/>
              <a:gdLst/>
              <a:ahLst/>
              <a:cxnLst/>
              <a:rect l="0" t="0" r="0" b="0"/>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 name="Google Shape;339;p7"/>
            <p:cNvSpPr/>
            <p:nvPr/>
          </p:nvSpPr>
          <p:spPr>
            <a:xfrm>
              <a:off x="28544" y="4220160"/>
              <a:ext cx="228640" cy="923328"/>
            </a:xfrm>
            <a:custGeom>
              <a:avLst/>
              <a:gdLst/>
              <a:ahLst/>
              <a:cxnLst/>
              <a:rect l="0" t="0" r="0" b="0"/>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 name="Google Shape;340;p7"/>
            <p:cNvSpPr/>
            <p:nvPr/>
          </p:nvSpPr>
          <p:spPr>
            <a:xfrm>
              <a:off x="576832"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 name="Google Shape;341;p7"/>
            <p:cNvSpPr/>
            <p:nvPr/>
          </p:nvSpPr>
          <p:spPr>
            <a:xfrm>
              <a:off x="853664" y="4120128"/>
              <a:ext cx="230400" cy="1023360"/>
            </a:xfrm>
            <a:custGeom>
              <a:avLst/>
              <a:gdLst/>
              <a:ahLst/>
              <a:cxnLst/>
              <a:rect l="0" t="0" r="0" b="0"/>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 name="Google Shape;342;p7"/>
            <p:cNvSpPr/>
            <p:nvPr/>
          </p:nvSpPr>
          <p:spPr>
            <a:xfrm>
              <a:off x="1130496" y="4627328"/>
              <a:ext cx="230400" cy="516160"/>
            </a:xfrm>
            <a:custGeom>
              <a:avLst/>
              <a:gdLst/>
              <a:ahLst/>
              <a:cxnLst/>
              <a:rect l="0" t="0" r="0" b="0"/>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 name="Google Shape;343;p7"/>
            <p:cNvSpPr/>
            <p:nvPr/>
          </p:nvSpPr>
          <p:spPr>
            <a:xfrm>
              <a:off x="1409088" y="3821888"/>
              <a:ext cx="228640" cy="1321600"/>
            </a:xfrm>
            <a:custGeom>
              <a:avLst/>
              <a:gdLst/>
              <a:ahLst/>
              <a:cxnLst/>
              <a:rect l="0" t="0" r="0" b="0"/>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 name="Google Shape;344;p7"/>
            <p:cNvSpPr/>
            <p:nvPr/>
          </p:nvSpPr>
          <p:spPr>
            <a:xfrm>
              <a:off x="1685920" y="4175488"/>
              <a:ext cx="230400" cy="968000"/>
            </a:xfrm>
            <a:custGeom>
              <a:avLst/>
              <a:gdLst/>
              <a:ahLst/>
              <a:cxnLst/>
              <a:rect l="0" t="0" r="0" b="0"/>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 name="Google Shape;345;p7"/>
            <p:cNvSpPr/>
            <p:nvPr/>
          </p:nvSpPr>
          <p:spPr>
            <a:xfrm>
              <a:off x="1962720"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 name="Google Shape;346;p7"/>
            <p:cNvSpPr/>
            <p:nvPr/>
          </p:nvSpPr>
          <p:spPr>
            <a:xfrm>
              <a:off x="2239552" y="4355872"/>
              <a:ext cx="230400" cy="787616"/>
            </a:xfrm>
            <a:custGeom>
              <a:avLst/>
              <a:gdLst/>
              <a:ahLst/>
              <a:cxnLst/>
              <a:rect l="0" t="0" r="0" b="0"/>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 name="Google Shape;347;p7"/>
            <p:cNvSpPr/>
            <p:nvPr/>
          </p:nvSpPr>
          <p:spPr>
            <a:xfrm>
              <a:off x="25163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 name="Google Shape;348;p7"/>
            <p:cNvSpPr/>
            <p:nvPr/>
          </p:nvSpPr>
          <p:spPr>
            <a:xfrm>
              <a:off x="2794976" y="4175488"/>
              <a:ext cx="228640" cy="968000"/>
            </a:xfrm>
            <a:custGeom>
              <a:avLst/>
              <a:gdLst/>
              <a:ahLst/>
              <a:cxnLst/>
              <a:rect l="0" t="0" r="0" b="0"/>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 name="Google Shape;349;p7"/>
            <p:cNvSpPr/>
            <p:nvPr/>
          </p:nvSpPr>
          <p:spPr>
            <a:xfrm>
              <a:off x="3071808" y="3659360"/>
              <a:ext cx="230400" cy="1484128"/>
            </a:xfrm>
            <a:custGeom>
              <a:avLst/>
              <a:gdLst/>
              <a:ahLst/>
              <a:cxnLst/>
              <a:rect l="0" t="0" r="0" b="0"/>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Google Shape;350;p7"/>
            <p:cNvSpPr/>
            <p:nvPr/>
          </p:nvSpPr>
          <p:spPr>
            <a:xfrm>
              <a:off x="3348608"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Google Shape;351;p7"/>
            <p:cNvSpPr/>
            <p:nvPr/>
          </p:nvSpPr>
          <p:spPr>
            <a:xfrm>
              <a:off x="3625440"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2" name="Google Shape;352;p7"/>
            <p:cNvSpPr/>
            <p:nvPr/>
          </p:nvSpPr>
          <p:spPr>
            <a:xfrm>
              <a:off x="3904032" y="4491616"/>
              <a:ext cx="228640" cy="651872"/>
            </a:xfrm>
            <a:custGeom>
              <a:avLst/>
              <a:gdLst/>
              <a:ahLst/>
              <a:cxnLst/>
              <a:rect l="0" t="0" r="0" b="0"/>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3" name="Google Shape;353;p7"/>
            <p:cNvSpPr/>
            <p:nvPr/>
          </p:nvSpPr>
          <p:spPr>
            <a:xfrm>
              <a:off x="4180864" y="4284448"/>
              <a:ext cx="230432" cy="859040"/>
            </a:xfrm>
            <a:custGeom>
              <a:avLst/>
              <a:gdLst/>
              <a:ahLst/>
              <a:cxnLst/>
              <a:rect l="0" t="0" r="0" b="0"/>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4" name="Google Shape;354;p7"/>
            <p:cNvSpPr/>
            <p:nvPr/>
          </p:nvSpPr>
          <p:spPr>
            <a:xfrm>
              <a:off x="4457696" y="4004032"/>
              <a:ext cx="230400" cy="1139456"/>
            </a:xfrm>
            <a:custGeom>
              <a:avLst/>
              <a:gdLst/>
              <a:ahLst/>
              <a:cxnLst/>
              <a:rect l="0" t="0" r="0" b="0"/>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5" name="Google Shape;355;p7"/>
            <p:cNvSpPr/>
            <p:nvPr/>
          </p:nvSpPr>
          <p:spPr>
            <a:xfrm>
              <a:off x="4734496"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6" name="Google Shape;356;p7"/>
            <p:cNvSpPr/>
            <p:nvPr/>
          </p:nvSpPr>
          <p:spPr>
            <a:xfrm>
              <a:off x="50113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7" name="Google Shape;357;p7"/>
            <p:cNvSpPr/>
            <p:nvPr/>
          </p:nvSpPr>
          <p:spPr>
            <a:xfrm>
              <a:off x="5289920" y="3939744"/>
              <a:ext cx="228640" cy="1203744"/>
            </a:xfrm>
            <a:custGeom>
              <a:avLst/>
              <a:gdLst/>
              <a:ahLst/>
              <a:cxnLst/>
              <a:rect l="0" t="0" r="0" b="0"/>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8" name="Google Shape;358;p7"/>
            <p:cNvSpPr/>
            <p:nvPr/>
          </p:nvSpPr>
          <p:spPr>
            <a:xfrm>
              <a:off x="5566752" y="3704000"/>
              <a:ext cx="230432" cy="1439488"/>
            </a:xfrm>
            <a:custGeom>
              <a:avLst/>
              <a:gdLst/>
              <a:ahLst/>
              <a:cxnLst/>
              <a:rect l="0" t="0" r="0" b="0"/>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Google Shape;359;p7"/>
            <p:cNvSpPr/>
            <p:nvPr/>
          </p:nvSpPr>
          <p:spPr>
            <a:xfrm>
              <a:off x="58435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0" name="Google Shape;360;p7"/>
            <p:cNvSpPr/>
            <p:nvPr/>
          </p:nvSpPr>
          <p:spPr>
            <a:xfrm>
              <a:off x="6120384" y="4329088"/>
              <a:ext cx="230432" cy="814400"/>
            </a:xfrm>
            <a:custGeom>
              <a:avLst/>
              <a:gdLst/>
              <a:ahLst/>
              <a:cxnLst/>
              <a:rect l="0" t="0" r="0" b="0"/>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1" name="Google Shape;361;p7"/>
            <p:cNvSpPr/>
            <p:nvPr/>
          </p:nvSpPr>
          <p:spPr>
            <a:xfrm>
              <a:off x="6399008" y="4120128"/>
              <a:ext cx="228608" cy="1023360"/>
            </a:xfrm>
            <a:custGeom>
              <a:avLst/>
              <a:gdLst/>
              <a:ahLst/>
              <a:cxnLst/>
              <a:rect l="0" t="0" r="0" b="0"/>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2" name="Google Shape;362;p7"/>
            <p:cNvSpPr/>
            <p:nvPr/>
          </p:nvSpPr>
          <p:spPr>
            <a:xfrm>
              <a:off x="6675808" y="4538048"/>
              <a:ext cx="230432" cy="605440"/>
            </a:xfrm>
            <a:custGeom>
              <a:avLst/>
              <a:gdLst/>
              <a:ahLst/>
              <a:cxnLst/>
              <a:rect l="0" t="0" r="0" b="0"/>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3" name="Google Shape;363;p7"/>
            <p:cNvSpPr/>
            <p:nvPr/>
          </p:nvSpPr>
          <p:spPr>
            <a:xfrm>
              <a:off x="6952640" y="3939744"/>
              <a:ext cx="230432" cy="1203744"/>
            </a:xfrm>
            <a:custGeom>
              <a:avLst/>
              <a:gdLst/>
              <a:ahLst/>
              <a:cxnLst/>
              <a:rect l="0" t="0" r="0" b="0"/>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4" name="Google Shape;364;p7"/>
            <p:cNvSpPr/>
            <p:nvPr/>
          </p:nvSpPr>
          <p:spPr>
            <a:xfrm>
              <a:off x="7229472"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Google Shape;365;p7"/>
            <p:cNvSpPr/>
            <p:nvPr/>
          </p:nvSpPr>
          <p:spPr>
            <a:xfrm>
              <a:off x="7506272" y="3768288"/>
              <a:ext cx="230432" cy="1375200"/>
            </a:xfrm>
            <a:custGeom>
              <a:avLst/>
              <a:gdLst/>
              <a:ahLst/>
              <a:cxnLst/>
              <a:rect l="0" t="0" r="0" b="0"/>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Google Shape;366;p7"/>
            <p:cNvSpPr/>
            <p:nvPr/>
          </p:nvSpPr>
          <p:spPr>
            <a:xfrm>
              <a:off x="7784896" y="4004032"/>
              <a:ext cx="228608" cy="1139456"/>
            </a:xfrm>
            <a:custGeom>
              <a:avLst/>
              <a:gdLst/>
              <a:ahLst/>
              <a:cxnLst/>
              <a:rect l="0" t="0" r="0" b="0"/>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Google Shape;367;p7"/>
            <p:cNvSpPr/>
            <p:nvPr/>
          </p:nvSpPr>
          <p:spPr>
            <a:xfrm>
              <a:off x="8061696" y="3596864"/>
              <a:ext cx="230432" cy="1546624"/>
            </a:xfrm>
            <a:custGeom>
              <a:avLst/>
              <a:gdLst/>
              <a:ahLst/>
              <a:cxnLst/>
              <a:rect l="0" t="0" r="0" b="0"/>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Google Shape;368;p7"/>
            <p:cNvSpPr/>
            <p:nvPr/>
          </p:nvSpPr>
          <p:spPr>
            <a:xfrm>
              <a:off x="83385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Google Shape;369;p7"/>
            <p:cNvSpPr/>
            <p:nvPr/>
          </p:nvSpPr>
          <p:spPr>
            <a:xfrm>
              <a:off x="8615360" y="3939744"/>
              <a:ext cx="230400" cy="1203744"/>
            </a:xfrm>
            <a:custGeom>
              <a:avLst/>
              <a:gdLst/>
              <a:ahLst/>
              <a:cxnLst/>
              <a:rect l="0" t="0" r="0" b="0"/>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Google Shape;370;p7"/>
            <p:cNvSpPr/>
            <p:nvPr/>
          </p:nvSpPr>
          <p:spPr>
            <a:xfrm>
              <a:off x="8893952" y="3596864"/>
              <a:ext cx="228640" cy="1546624"/>
            </a:xfrm>
            <a:custGeom>
              <a:avLst/>
              <a:gdLst/>
              <a:ahLst/>
              <a:cxnLst/>
              <a:rect l="0" t="0" r="0" b="0"/>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avLst/>
              <a:gdLst/>
              <a:ahLst/>
              <a:cxnLst/>
              <a:rect l="0" t="0" r="0" b="0"/>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Google Shape;373;p7"/>
            <p:cNvSpPr/>
            <p:nvPr/>
          </p:nvSpPr>
          <p:spPr>
            <a:xfrm>
              <a:off x="300032" y="4638048"/>
              <a:ext cx="92896" cy="505440"/>
            </a:xfrm>
            <a:custGeom>
              <a:avLst/>
              <a:gdLst/>
              <a:ahLst/>
              <a:cxnLst/>
              <a:rect l="0" t="0" r="0" b="0"/>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Google Shape;374;p7"/>
            <p:cNvSpPr/>
            <p:nvPr/>
          </p:nvSpPr>
          <p:spPr>
            <a:xfrm>
              <a:off x="164288" y="4571968"/>
              <a:ext cx="92896" cy="571520"/>
            </a:xfrm>
            <a:custGeom>
              <a:avLst/>
              <a:gdLst/>
              <a:ahLst/>
              <a:cxnLst/>
              <a:rect l="0" t="0" r="0" b="0"/>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Google Shape;375;p7"/>
            <p:cNvSpPr/>
            <p:nvPr/>
          </p:nvSpPr>
          <p:spPr>
            <a:xfrm>
              <a:off x="28544" y="4739840"/>
              <a:ext cx="92928" cy="403648"/>
            </a:xfrm>
            <a:custGeom>
              <a:avLst/>
              <a:gdLst/>
              <a:ahLst/>
              <a:cxnLst/>
              <a:rect l="0" t="0" r="0" b="0"/>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6" name="Google Shape;376;p7"/>
            <p:cNvSpPr/>
            <p:nvPr/>
          </p:nvSpPr>
          <p:spPr>
            <a:xfrm>
              <a:off x="712576"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Google Shape;377;p7"/>
            <p:cNvSpPr/>
            <p:nvPr/>
          </p:nvSpPr>
          <p:spPr>
            <a:xfrm>
              <a:off x="576832" y="4752352"/>
              <a:ext cx="94688" cy="391136"/>
            </a:xfrm>
            <a:custGeom>
              <a:avLst/>
              <a:gdLst/>
              <a:ahLst/>
              <a:cxnLst/>
              <a:rect l="0" t="0" r="0" b="0"/>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8" name="Google Shape;378;p7"/>
            <p:cNvSpPr/>
            <p:nvPr/>
          </p:nvSpPr>
          <p:spPr>
            <a:xfrm>
              <a:off x="989408" y="4386240"/>
              <a:ext cx="94656" cy="757248"/>
            </a:xfrm>
            <a:custGeom>
              <a:avLst/>
              <a:gdLst/>
              <a:ahLst/>
              <a:cxnLst/>
              <a:rect l="0" t="0" r="0" b="0"/>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9" name="Google Shape;379;p7"/>
            <p:cNvSpPr/>
            <p:nvPr/>
          </p:nvSpPr>
          <p:spPr>
            <a:xfrm>
              <a:off x="853664" y="4500544"/>
              <a:ext cx="94688" cy="642944"/>
            </a:xfrm>
            <a:custGeom>
              <a:avLst/>
              <a:gdLst/>
              <a:ahLst/>
              <a:cxnLst/>
              <a:rect l="0" t="0" r="0" b="0"/>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0" name="Google Shape;380;p7"/>
            <p:cNvSpPr/>
            <p:nvPr/>
          </p:nvSpPr>
          <p:spPr>
            <a:xfrm>
              <a:off x="1266208"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1" name="Google Shape;381;p7"/>
            <p:cNvSpPr/>
            <p:nvPr/>
          </p:nvSpPr>
          <p:spPr>
            <a:xfrm>
              <a:off x="1130496" y="4518400"/>
              <a:ext cx="94688" cy="625088"/>
            </a:xfrm>
            <a:custGeom>
              <a:avLst/>
              <a:gdLst/>
              <a:ahLst/>
              <a:cxnLst/>
              <a:rect l="0" t="0" r="0" b="0"/>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2" name="Google Shape;382;p7"/>
            <p:cNvSpPr/>
            <p:nvPr/>
          </p:nvSpPr>
          <p:spPr>
            <a:xfrm>
              <a:off x="15430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3" name="Google Shape;383;p7"/>
            <p:cNvSpPr/>
            <p:nvPr/>
          </p:nvSpPr>
          <p:spPr>
            <a:xfrm>
              <a:off x="1407296"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4" name="Google Shape;384;p7"/>
            <p:cNvSpPr/>
            <p:nvPr/>
          </p:nvSpPr>
          <p:spPr>
            <a:xfrm>
              <a:off x="1821632" y="4457664"/>
              <a:ext cx="92896" cy="685824"/>
            </a:xfrm>
            <a:custGeom>
              <a:avLst/>
              <a:gdLst/>
              <a:ahLst/>
              <a:cxnLst/>
              <a:rect l="0" t="0" r="0" b="0"/>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5" name="Google Shape;385;p7"/>
            <p:cNvSpPr/>
            <p:nvPr/>
          </p:nvSpPr>
          <p:spPr>
            <a:xfrm>
              <a:off x="1685920"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6" name="Google Shape;386;p7"/>
            <p:cNvSpPr/>
            <p:nvPr/>
          </p:nvSpPr>
          <p:spPr>
            <a:xfrm>
              <a:off x="2098464"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7" name="Google Shape;387;p7"/>
            <p:cNvSpPr/>
            <p:nvPr/>
          </p:nvSpPr>
          <p:spPr>
            <a:xfrm>
              <a:off x="1962720"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 name="Google Shape;388;p7"/>
            <p:cNvSpPr/>
            <p:nvPr/>
          </p:nvSpPr>
          <p:spPr>
            <a:xfrm>
              <a:off x="2375296" y="4711264"/>
              <a:ext cx="94656" cy="432224"/>
            </a:xfrm>
            <a:custGeom>
              <a:avLst/>
              <a:gdLst/>
              <a:ahLst/>
              <a:cxnLst/>
              <a:rect l="0" t="0" r="0" b="0"/>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9" name="Google Shape;389;p7"/>
            <p:cNvSpPr/>
            <p:nvPr/>
          </p:nvSpPr>
          <p:spPr>
            <a:xfrm>
              <a:off x="2239552" y="4536256"/>
              <a:ext cx="94688" cy="607232"/>
            </a:xfrm>
            <a:custGeom>
              <a:avLst/>
              <a:gdLst/>
              <a:ahLst/>
              <a:cxnLst/>
              <a:rect l="0" t="0" r="0" b="0"/>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0" name="Google Shape;390;p7"/>
            <p:cNvSpPr/>
            <p:nvPr/>
          </p:nvSpPr>
          <p:spPr>
            <a:xfrm>
              <a:off x="2652096" y="4704128"/>
              <a:ext cx="94688" cy="439360"/>
            </a:xfrm>
            <a:custGeom>
              <a:avLst/>
              <a:gdLst/>
              <a:ahLst/>
              <a:cxnLst/>
              <a:rect l="0" t="0" r="0" b="0"/>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1" name="Google Shape;391;p7"/>
            <p:cNvSpPr/>
            <p:nvPr/>
          </p:nvSpPr>
          <p:spPr>
            <a:xfrm>
              <a:off x="2516384" y="4764864"/>
              <a:ext cx="94688" cy="378624"/>
            </a:xfrm>
            <a:custGeom>
              <a:avLst/>
              <a:gdLst/>
              <a:ahLst/>
              <a:cxnLst/>
              <a:rect l="0" t="0" r="0" b="0"/>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2" name="Google Shape;392;p7"/>
            <p:cNvSpPr/>
            <p:nvPr/>
          </p:nvSpPr>
          <p:spPr>
            <a:xfrm>
              <a:off x="2930720" y="4421952"/>
              <a:ext cx="92896" cy="721536"/>
            </a:xfrm>
            <a:custGeom>
              <a:avLst/>
              <a:gdLst/>
              <a:ahLst/>
              <a:cxnLst/>
              <a:rect l="0" t="0" r="0" b="0"/>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3" name="Google Shape;393;p7"/>
            <p:cNvSpPr/>
            <p:nvPr/>
          </p:nvSpPr>
          <p:spPr>
            <a:xfrm>
              <a:off x="2794976" y="4638048"/>
              <a:ext cx="92896" cy="505440"/>
            </a:xfrm>
            <a:custGeom>
              <a:avLst/>
              <a:gdLst/>
              <a:ahLst/>
              <a:cxnLst/>
              <a:rect l="0" t="0" r="0" b="0"/>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4" name="Google Shape;394;p7"/>
            <p:cNvSpPr/>
            <p:nvPr/>
          </p:nvSpPr>
          <p:spPr>
            <a:xfrm>
              <a:off x="3207520" y="4386240"/>
              <a:ext cx="94688" cy="757248"/>
            </a:xfrm>
            <a:custGeom>
              <a:avLst/>
              <a:gdLst/>
              <a:ahLst/>
              <a:cxnLst/>
              <a:rect l="0" t="0" r="0" b="0"/>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5" name="Google Shape;395;p7"/>
            <p:cNvSpPr/>
            <p:nvPr/>
          </p:nvSpPr>
          <p:spPr>
            <a:xfrm>
              <a:off x="3071808" y="4314784"/>
              <a:ext cx="94688" cy="828704"/>
            </a:xfrm>
            <a:custGeom>
              <a:avLst/>
              <a:gdLst/>
              <a:ahLst/>
              <a:cxnLst/>
              <a:rect l="0" t="0" r="0" b="0"/>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6" name="Google Shape;396;p7"/>
            <p:cNvSpPr/>
            <p:nvPr/>
          </p:nvSpPr>
          <p:spPr>
            <a:xfrm>
              <a:off x="3484352"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7" name="Google Shape;397;p7"/>
            <p:cNvSpPr/>
            <p:nvPr/>
          </p:nvSpPr>
          <p:spPr>
            <a:xfrm>
              <a:off x="3348608" y="4314784"/>
              <a:ext cx="94688" cy="828704"/>
            </a:xfrm>
            <a:custGeom>
              <a:avLst/>
              <a:gdLst/>
              <a:ahLst/>
              <a:cxnLst/>
              <a:rect l="0" t="0" r="0" b="0"/>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8" name="Google Shape;398;p7"/>
            <p:cNvSpPr/>
            <p:nvPr/>
          </p:nvSpPr>
          <p:spPr>
            <a:xfrm>
              <a:off x="3761184" y="4739840"/>
              <a:ext cx="94656" cy="403648"/>
            </a:xfrm>
            <a:custGeom>
              <a:avLst/>
              <a:gdLst/>
              <a:ahLst/>
              <a:cxnLst/>
              <a:rect l="0" t="0" r="0" b="0"/>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9" name="Google Shape;399;p7"/>
            <p:cNvSpPr/>
            <p:nvPr/>
          </p:nvSpPr>
          <p:spPr>
            <a:xfrm>
              <a:off x="3625440" y="4457664"/>
              <a:ext cx="94688" cy="685824"/>
            </a:xfrm>
            <a:custGeom>
              <a:avLst/>
              <a:gdLst/>
              <a:ahLst/>
              <a:cxnLst/>
              <a:rect l="0" t="0" r="0" b="0"/>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0" name="Google Shape;400;p7"/>
            <p:cNvSpPr/>
            <p:nvPr/>
          </p:nvSpPr>
          <p:spPr>
            <a:xfrm>
              <a:off x="4037984" y="4638048"/>
              <a:ext cx="94688" cy="505440"/>
            </a:xfrm>
            <a:custGeom>
              <a:avLst/>
              <a:gdLst/>
              <a:ahLst/>
              <a:cxnLst/>
              <a:rect l="0" t="0" r="0" b="0"/>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1" name="Google Shape;401;p7"/>
            <p:cNvSpPr/>
            <p:nvPr/>
          </p:nvSpPr>
          <p:spPr>
            <a:xfrm>
              <a:off x="3902272" y="4836288"/>
              <a:ext cx="94656" cy="307200"/>
            </a:xfrm>
            <a:custGeom>
              <a:avLst/>
              <a:gdLst/>
              <a:ahLst/>
              <a:cxnLst/>
              <a:rect l="0" t="0" r="0" b="0"/>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2" name="Google Shape;402;p7"/>
            <p:cNvSpPr/>
            <p:nvPr/>
          </p:nvSpPr>
          <p:spPr>
            <a:xfrm>
              <a:off x="4316608"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3" name="Google Shape;403;p7"/>
            <p:cNvSpPr/>
            <p:nvPr/>
          </p:nvSpPr>
          <p:spPr>
            <a:xfrm>
              <a:off x="418086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4" name="Google Shape;404;p7"/>
            <p:cNvSpPr/>
            <p:nvPr/>
          </p:nvSpPr>
          <p:spPr>
            <a:xfrm>
              <a:off x="4593408"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5" name="Google Shape;405;p7"/>
            <p:cNvSpPr/>
            <p:nvPr/>
          </p:nvSpPr>
          <p:spPr>
            <a:xfrm>
              <a:off x="4457696"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6" name="Google Shape;406;p7"/>
            <p:cNvSpPr/>
            <p:nvPr/>
          </p:nvSpPr>
          <p:spPr>
            <a:xfrm>
              <a:off x="4870240"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7" name="Google Shape;407;p7"/>
            <p:cNvSpPr/>
            <p:nvPr/>
          </p:nvSpPr>
          <p:spPr>
            <a:xfrm>
              <a:off x="4734496"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8" name="Google Shape;408;p7"/>
            <p:cNvSpPr/>
            <p:nvPr/>
          </p:nvSpPr>
          <p:spPr>
            <a:xfrm>
              <a:off x="5147072" y="4157632"/>
              <a:ext cx="94656" cy="985856"/>
            </a:xfrm>
            <a:custGeom>
              <a:avLst/>
              <a:gdLst/>
              <a:ahLst/>
              <a:cxnLst/>
              <a:rect l="0" t="0" r="0" b="0"/>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9" name="Google Shape;409;p7"/>
            <p:cNvSpPr/>
            <p:nvPr/>
          </p:nvSpPr>
          <p:spPr>
            <a:xfrm>
              <a:off x="5011328" y="4229088"/>
              <a:ext cx="94688" cy="914400"/>
            </a:xfrm>
            <a:custGeom>
              <a:avLst/>
              <a:gdLst/>
              <a:ahLst/>
              <a:cxnLst/>
              <a:rect l="0" t="0" r="0" b="0"/>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0" name="Google Shape;410;p7"/>
            <p:cNvSpPr/>
            <p:nvPr/>
          </p:nvSpPr>
          <p:spPr>
            <a:xfrm>
              <a:off x="5425664"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1" name="Google Shape;411;p7"/>
            <p:cNvSpPr/>
            <p:nvPr/>
          </p:nvSpPr>
          <p:spPr>
            <a:xfrm>
              <a:off x="5289920" y="4277280"/>
              <a:ext cx="94688" cy="866208"/>
            </a:xfrm>
            <a:custGeom>
              <a:avLst/>
              <a:gdLst/>
              <a:ahLst/>
              <a:cxnLst/>
              <a:rect l="0" t="0" r="0" b="0"/>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2" name="Google Shape;412;p7"/>
            <p:cNvSpPr/>
            <p:nvPr/>
          </p:nvSpPr>
          <p:spPr>
            <a:xfrm>
              <a:off x="5702496" y="4721984"/>
              <a:ext cx="94688" cy="421504"/>
            </a:xfrm>
            <a:custGeom>
              <a:avLst/>
              <a:gdLst/>
              <a:ahLst/>
              <a:cxnLst/>
              <a:rect l="0" t="0" r="0" b="0"/>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3" name="Google Shape;413;p7"/>
            <p:cNvSpPr/>
            <p:nvPr/>
          </p:nvSpPr>
          <p:spPr>
            <a:xfrm>
              <a:off x="5566752" y="4416608"/>
              <a:ext cx="94688" cy="726880"/>
            </a:xfrm>
            <a:custGeom>
              <a:avLst/>
              <a:gdLst/>
              <a:ahLst/>
              <a:cxnLst/>
              <a:rect l="0" t="0" r="0" b="0"/>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4" name="Google Shape;414;p7"/>
            <p:cNvSpPr/>
            <p:nvPr/>
          </p:nvSpPr>
          <p:spPr>
            <a:xfrm>
              <a:off x="5979296"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5" name="Google Shape;415;p7"/>
            <p:cNvSpPr/>
            <p:nvPr/>
          </p:nvSpPr>
          <p:spPr>
            <a:xfrm>
              <a:off x="5843584" y="4813088"/>
              <a:ext cx="94688" cy="330400"/>
            </a:xfrm>
            <a:custGeom>
              <a:avLst/>
              <a:gdLst/>
              <a:ahLst/>
              <a:cxnLst/>
              <a:rect l="0" t="0" r="0" b="0"/>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6" name="Google Shape;416;p7"/>
            <p:cNvSpPr/>
            <p:nvPr/>
          </p:nvSpPr>
          <p:spPr>
            <a:xfrm>
              <a:off x="6256128"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7" name="Google Shape;417;p7"/>
            <p:cNvSpPr/>
            <p:nvPr/>
          </p:nvSpPr>
          <p:spPr>
            <a:xfrm>
              <a:off x="61203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8" name="Google Shape;418;p7"/>
            <p:cNvSpPr/>
            <p:nvPr/>
          </p:nvSpPr>
          <p:spPr>
            <a:xfrm>
              <a:off x="6534720" y="4505888"/>
              <a:ext cx="92896" cy="637600"/>
            </a:xfrm>
            <a:custGeom>
              <a:avLst/>
              <a:gdLst/>
              <a:ahLst/>
              <a:cxnLst/>
              <a:rect l="0" t="0" r="0" b="0"/>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9" name="Google Shape;419;p7"/>
            <p:cNvSpPr/>
            <p:nvPr/>
          </p:nvSpPr>
          <p:spPr>
            <a:xfrm>
              <a:off x="6399008" y="4739840"/>
              <a:ext cx="92896" cy="403648"/>
            </a:xfrm>
            <a:custGeom>
              <a:avLst/>
              <a:gdLst/>
              <a:ahLst/>
              <a:cxnLst/>
              <a:rect l="0" t="0" r="0" b="0"/>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0" name="Google Shape;420;p7"/>
            <p:cNvSpPr/>
            <p:nvPr/>
          </p:nvSpPr>
          <p:spPr>
            <a:xfrm>
              <a:off x="6811552"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1" name="Google Shape;421;p7"/>
            <p:cNvSpPr/>
            <p:nvPr/>
          </p:nvSpPr>
          <p:spPr>
            <a:xfrm>
              <a:off x="6675808" y="4614848"/>
              <a:ext cx="94688" cy="528640"/>
            </a:xfrm>
            <a:custGeom>
              <a:avLst/>
              <a:gdLst/>
              <a:ahLst/>
              <a:cxnLst/>
              <a:rect l="0" t="0" r="0" b="0"/>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2" name="Google Shape;422;p7"/>
            <p:cNvSpPr/>
            <p:nvPr/>
          </p:nvSpPr>
          <p:spPr>
            <a:xfrm>
              <a:off x="708838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3" name="Google Shape;423;p7"/>
            <p:cNvSpPr/>
            <p:nvPr/>
          </p:nvSpPr>
          <p:spPr>
            <a:xfrm>
              <a:off x="6952640"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4" name="Google Shape;424;p7"/>
            <p:cNvSpPr/>
            <p:nvPr/>
          </p:nvSpPr>
          <p:spPr>
            <a:xfrm>
              <a:off x="73651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5" name="Google Shape;425;p7"/>
            <p:cNvSpPr/>
            <p:nvPr/>
          </p:nvSpPr>
          <p:spPr>
            <a:xfrm>
              <a:off x="7229472" y="4825568"/>
              <a:ext cx="94688" cy="317920"/>
            </a:xfrm>
            <a:custGeom>
              <a:avLst/>
              <a:gdLst/>
              <a:ahLst/>
              <a:cxnLst/>
              <a:rect l="0" t="0" r="0" b="0"/>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6" name="Google Shape;426;p7"/>
            <p:cNvSpPr/>
            <p:nvPr/>
          </p:nvSpPr>
          <p:spPr>
            <a:xfrm>
              <a:off x="7643808" y="4632704"/>
              <a:ext cx="92896" cy="510784"/>
            </a:xfrm>
            <a:custGeom>
              <a:avLst/>
              <a:gdLst/>
              <a:ahLst/>
              <a:cxnLst/>
              <a:rect l="0" t="0" r="0" b="0"/>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7" name="Google Shape;427;p7"/>
            <p:cNvSpPr/>
            <p:nvPr/>
          </p:nvSpPr>
          <p:spPr>
            <a:xfrm>
              <a:off x="7506272" y="4963104"/>
              <a:ext cx="94688" cy="180384"/>
            </a:xfrm>
            <a:custGeom>
              <a:avLst/>
              <a:gdLst/>
              <a:ahLst/>
              <a:cxnLst/>
              <a:rect l="0" t="0" r="0" b="0"/>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8" name="Google Shape;428;p7"/>
            <p:cNvSpPr/>
            <p:nvPr/>
          </p:nvSpPr>
          <p:spPr>
            <a:xfrm>
              <a:off x="7920608" y="4909504"/>
              <a:ext cx="94688" cy="233984"/>
            </a:xfrm>
            <a:custGeom>
              <a:avLst/>
              <a:gdLst/>
              <a:ahLst/>
              <a:cxnLst/>
              <a:rect l="0" t="0" r="0" b="0"/>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9" name="Google Shape;429;p7"/>
            <p:cNvSpPr/>
            <p:nvPr/>
          </p:nvSpPr>
          <p:spPr>
            <a:xfrm>
              <a:off x="7784896" y="4777344"/>
              <a:ext cx="94688" cy="366144"/>
            </a:xfrm>
            <a:custGeom>
              <a:avLst/>
              <a:gdLst/>
              <a:ahLst/>
              <a:cxnLst/>
              <a:rect l="0" t="0" r="0" b="0"/>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0" name="Google Shape;430;p7"/>
            <p:cNvSpPr/>
            <p:nvPr/>
          </p:nvSpPr>
          <p:spPr>
            <a:xfrm>
              <a:off x="81974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1" name="Google Shape;431;p7"/>
            <p:cNvSpPr/>
            <p:nvPr/>
          </p:nvSpPr>
          <p:spPr>
            <a:xfrm>
              <a:off x="8061696" y="4777344"/>
              <a:ext cx="94688" cy="366144"/>
            </a:xfrm>
            <a:custGeom>
              <a:avLst/>
              <a:gdLst/>
              <a:ahLst/>
              <a:cxnLst/>
              <a:rect l="0" t="0" r="0" b="0"/>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2" name="Google Shape;432;p7"/>
            <p:cNvSpPr/>
            <p:nvPr/>
          </p:nvSpPr>
          <p:spPr>
            <a:xfrm>
              <a:off x="8474272" y="4721984"/>
              <a:ext cx="94656" cy="421504"/>
            </a:xfrm>
            <a:custGeom>
              <a:avLst/>
              <a:gdLst/>
              <a:ahLst/>
              <a:cxnLst/>
              <a:rect l="0" t="0" r="0" b="0"/>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3" name="Google Shape;433;p7"/>
            <p:cNvSpPr/>
            <p:nvPr/>
          </p:nvSpPr>
          <p:spPr>
            <a:xfrm>
              <a:off x="8338528" y="4488032"/>
              <a:ext cx="94688" cy="655456"/>
            </a:xfrm>
            <a:custGeom>
              <a:avLst/>
              <a:gdLst/>
              <a:ahLst/>
              <a:cxnLst/>
              <a:rect l="0" t="0" r="0" b="0"/>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4" name="Google Shape;434;p7"/>
            <p:cNvSpPr/>
            <p:nvPr/>
          </p:nvSpPr>
          <p:spPr>
            <a:xfrm>
              <a:off x="8751072" y="4409440"/>
              <a:ext cx="94688" cy="734048"/>
            </a:xfrm>
            <a:custGeom>
              <a:avLst/>
              <a:gdLst/>
              <a:ahLst/>
              <a:cxnLst/>
              <a:rect l="0" t="0" r="0" b="0"/>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5" name="Google Shape;435;p7"/>
            <p:cNvSpPr/>
            <p:nvPr/>
          </p:nvSpPr>
          <p:spPr>
            <a:xfrm>
              <a:off x="8615360" y="4295168"/>
              <a:ext cx="94688" cy="848320"/>
            </a:xfrm>
            <a:custGeom>
              <a:avLst/>
              <a:gdLst/>
              <a:ahLst/>
              <a:cxnLst/>
              <a:rect l="0" t="0" r="0" b="0"/>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6" name="Google Shape;436;p7"/>
            <p:cNvSpPr/>
            <p:nvPr/>
          </p:nvSpPr>
          <p:spPr>
            <a:xfrm>
              <a:off x="9029696" y="4409440"/>
              <a:ext cx="92896" cy="734048"/>
            </a:xfrm>
            <a:custGeom>
              <a:avLst/>
              <a:gdLst/>
              <a:ahLst/>
              <a:cxnLst/>
              <a:rect l="0" t="0" r="0" b="0"/>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7" name="Google Shape;437;p7"/>
            <p:cNvSpPr/>
            <p:nvPr/>
          </p:nvSpPr>
          <p:spPr>
            <a:xfrm>
              <a:off x="8893952" y="4180864"/>
              <a:ext cx="92896" cy="962624"/>
            </a:xfrm>
            <a:custGeom>
              <a:avLst/>
              <a:gdLst/>
              <a:ahLst/>
              <a:cxnLst/>
              <a:rect l="0" t="0" r="0" b="0"/>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38" name="Google Shape;438;p7"/>
          <p:cNvSpPr/>
          <p:nvPr/>
        </p:nvSpPr>
        <p:spPr>
          <a:xfrm>
            <a:off x="0" y="3579000"/>
            <a:ext cx="9144000" cy="1293056"/>
          </a:xfrm>
          <a:custGeom>
            <a:avLst/>
            <a:gdLst/>
            <a:ahLst/>
            <a:cxnLst/>
            <a:rect l="0" t="0" r="0" b="0"/>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9" name="Google Shape;439;p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Google Shape;440;p7"/>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Google Shape;441;p7"/>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Google Shape;442;p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0" name="Google Shape;660;p1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465573"/>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0" t="0" r="0" b="0"/>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1pPr>
            <a:lvl2pPr lvl="1">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2pPr>
            <a:lvl3pPr lvl="2">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3pPr>
            <a:lvl4pPr lvl="3">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4pPr>
            <a:lvl5pPr lvl="4">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5pPr>
            <a:lvl6pPr lvl="5">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6pPr>
            <a:lvl7pPr lvl="6">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7pPr>
            <a:lvl8pPr lvl="7">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8pPr>
            <a:lvl9pPr lvl="8">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5"/>
          <p:cNvSpPr txBox="1">
            <a:spLocks noGrp="1"/>
          </p:cNvSpPr>
          <p:nvPr>
            <p:ph type="title"/>
          </p:nvPr>
        </p:nvSpPr>
        <p:spPr>
          <a:prstGeom prst="rect">
            <a:avLst/>
          </a:prstGeom>
        </p:spPr>
        <p:txBody>
          <a:bodyPr spcFirstLastPara="1" wrap="square" lIns="91425" tIns="91425" rIns="91425" bIns="91425" anchor="t" anchorCtr="0">
            <a:noAutofit/>
          </a:bodyPr>
          <a:lstStyle/>
          <a:p>
            <a:pPr algn="ctr"/>
            <a:r>
              <a:rPr lang="en-IN" sz="4000" dirty="0"/>
              <a:t>Predictive Analysis on Chronic Kidney Disease</a:t>
            </a:r>
            <a:br>
              <a:rPr lang="en-IN" sz="4000" dirty="0"/>
            </a:br>
            <a:r>
              <a:rPr lang="en-IN" sz="4000" dirty="0"/>
              <a:t>Using ML Techniques</a:t>
            </a:r>
            <a:endParaRPr sz="4000" dirty="0"/>
          </a:p>
        </p:txBody>
      </p:sp>
      <p:sp>
        <p:nvSpPr>
          <p:cNvPr id="2" name="Text Placeholder 1"/>
          <p:cNvSpPr>
            <a:spLocks noGrp="1"/>
          </p:cNvSpPr>
          <p:nvPr>
            <p:ph type="body" idx="1"/>
          </p:nvPr>
        </p:nvSpPr>
        <p:spPr/>
        <p:txBody>
          <a:bodyPr/>
          <a:lstStyle/>
          <a:p>
            <a:endParaRPr lang="en-US" dirty="0"/>
          </a:p>
          <a:p>
            <a:endParaRPr lang="en-US" dirty="0"/>
          </a:p>
          <a:p>
            <a:endParaRPr lang="en-US" dirty="0"/>
          </a:p>
          <a:p>
            <a:endParaRPr lang="en-US" dirty="0"/>
          </a:p>
          <a:p>
            <a:pPr marL="101600" indent="0">
              <a:buNone/>
            </a:pPr>
            <a:r>
              <a:rPr lang="en-US" dirty="0"/>
              <a:t> Mentor :</a:t>
            </a:r>
          </a:p>
          <a:p>
            <a:pPr marL="101600" indent="0">
              <a:buNone/>
            </a:pPr>
            <a:r>
              <a:rPr lang="en-US" dirty="0"/>
              <a:t> </a:t>
            </a:r>
            <a:r>
              <a:rPr lang="en-US" dirty="0" err="1"/>
              <a:t>Ms.Geetika</a:t>
            </a:r>
            <a:r>
              <a:rPr lang="en-US" dirty="0"/>
              <a:t> </a:t>
            </a:r>
            <a:r>
              <a:rPr lang="en-US" dirty="0" err="1"/>
              <a:t>Dhand</a:t>
            </a:r>
            <a:endParaRPr lang="en-US" dirty="0"/>
          </a:p>
        </p:txBody>
      </p:sp>
      <p:sp>
        <p:nvSpPr>
          <p:cNvPr id="3" name="Text Placeholder 2"/>
          <p:cNvSpPr>
            <a:spLocks noGrp="1"/>
          </p:cNvSpPr>
          <p:nvPr>
            <p:ph type="body" idx="2"/>
          </p:nvPr>
        </p:nvSpPr>
        <p:spPr/>
        <p:txBody>
          <a:bodyPr/>
          <a:lstStyle/>
          <a:p>
            <a:endParaRPr lang="en-US" dirty="0"/>
          </a:p>
          <a:p>
            <a:endParaRPr lang="en-US" dirty="0"/>
          </a:p>
          <a:p>
            <a:endParaRPr lang="en-US" dirty="0"/>
          </a:p>
          <a:p>
            <a:endParaRPr lang="en-US" dirty="0"/>
          </a:p>
          <a:p>
            <a:r>
              <a:rPr lang="en-IN" sz="1400" dirty="0"/>
              <a:t>DEVANSH SHARMA (35315002715)</a:t>
            </a:r>
            <a:endParaRPr lang="en-US" sz="1400" dirty="0"/>
          </a:p>
          <a:p>
            <a:r>
              <a:rPr lang="en-IN" sz="1400" dirty="0"/>
              <a:t>KANISHK RATHI (35515002715)</a:t>
            </a:r>
            <a:endParaRPr lang="en-US" sz="1400" dirty="0"/>
          </a:p>
          <a:p>
            <a:r>
              <a:rPr lang="en-IN" sz="1400" dirty="0"/>
              <a:t>MAYANK SHOKEEN (35715002715)</a:t>
            </a:r>
            <a:endParaRPr lang="en-US" sz="1400" dirty="0"/>
          </a:p>
          <a:p>
            <a:r>
              <a:rPr lang="en-IN" sz="1400" dirty="0"/>
              <a:t>SAKSHI SINGH (36015002715)</a:t>
            </a:r>
            <a:endParaRPr lang="en-US" sz="1400" dirty="0"/>
          </a:p>
          <a:p>
            <a:pPr marL="101600" indent="0">
              <a:buNone/>
            </a:pPr>
            <a:r>
              <a:rPr lang="en-IN" sz="1400" dirty="0"/>
              <a:t>         (GROUP NO. – 14)</a:t>
            </a:r>
            <a:endParaRPr lang="en-US" sz="1400"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57019-3D67-43B3-9AAC-2C304D94532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10</a:t>
            </a:fld>
            <a:endParaRPr lang="en"/>
          </a:p>
        </p:txBody>
      </p:sp>
      <p:sp>
        <p:nvSpPr>
          <p:cNvPr id="4" name="Text Placeholder 3">
            <a:extLst>
              <a:ext uri="{FF2B5EF4-FFF2-40B4-BE49-F238E27FC236}">
                <a16:creationId xmlns:a16="http://schemas.microsoft.com/office/drawing/2014/main" id="{F2D04BF4-187D-407E-81B2-1A7AC6BFDEF3}"/>
              </a:ext>
            </a:extLst>
          </p:cNvPr>
          <p:cNvSpPr>
            <a:spLocks noGrp="1"/>
          </p:cNvSpPr>
          <p:nvPr>
            <p:ph type="body" idx="1"/>
          </p:nvPr>
        </p:nvSpPr>
        <p:spPr>
          <a:xfrm>
            <a:off x="734405" y="535925"/>
            <a:ext cx="7539326" cy="3405692"/>
          </a:xfrm>
        </p:spPr>
        <p:txBody>
          <a:bodyPr/>
          <a:lstStyle/>
          <a:p>
            <a:pPr marL="76200" indent="0" algn="just">
              <a:buNone/>
            </a:pP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We reworked over the data cleaning </a:t>
            </a:r>
            <a:r>
              <a:rPr lang="en-IN" sz="1600" dirty="0">
                <a:latin typeface="Times New Roman" panose="02020603050405020304" pitchFamily="18" charset="0"/>
                <a:cs typeface="Times New Roman" panose="02020603050405020304" pitchFamily="18" charset="0"/>
              </a:rPr>
              <a:t>[4] </a:t>
            </a:r>
            <a:r>
              <a:rPr lang="en-IN" sz="2000" dirty="0">
                <a:latin typeface="Times New Roman" panose="02020603050405020304" pitchFamily="18" charset="0"/>
                <a:cs typeface="Times New Roman" panose="02020603050405020304" pitchFamily="18" charset="0"/>
              </a:rPr>
              <a:t>that we did because the data was being lost in our last attempt of cleaning.</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We came through 3 attributes or features that were being stored as object(string) type even when their data was of floating type. So, we converted them prior to the cleaning this time.</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Removing null values from the dataset with a different approach.</a:t>
            </a:r>
          </a:p>
          <a:p>
            <a:pPr algn="just"/>
            <a:endParaRPr lang="en-US" sz="2500" dirty="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p:txBody>
      </p:sp>
      <p:sp>
        <p:nvSpPr>
          <p:cNvPr id="7" name="Title 2">
            <a:extLst>
              <a:ext uri="{FF2B5EF4-FFF2-40B4-BE49-F238E27FC236}">
                <a16:creationId xmlns:a16="http://schemas.microsoft.com/office/drawing/2014/main" id="{43225FC1-86C5-4EAC-A7BC-20677087418C}"/>
              </a:ext>
            </a:extLst>
          </p:cNvPr>
          <p:cNvSpPr>
            <a:spLocks noGrp="1"/>
          </p:cNvSpPr>
          <p:nvPr>
            <p:ph type="title"/>
          </p:nvPr>
        </p:nvSpPr>
        <p:spPr>
          <a:xfrm>
            <a:off x="723595" y="0"/>
            <a:ext cx="7686000" cy="857400"/>
          </a:xfrm>
        </p:spPr>
        <p:txBody>
          <a:bodyPr/>
          <a:lstStyle/>
          <a:p>
            <a:r>
              <a:rPr lang="en-IN" dirty="0">
                <a:latin typeface="Times New Roman" panose="02020603050405020304" pitchFamily="18" charset="0"/>
                <a:cs typeface="Times New Roman" panose="02020603050405020304" pitchFamily="18" charset="0"/>
              </a:rPr>
              <a:t>Data Cleaning</a:t>
            </a:r>
          </a:p>
        </p:txBody>
      </p:sp>
    </p:spTree>
    <p:extLst>
      <p:ext uri="{BB962C8B-B14F-4D97-AF65-F5344CB8AC3E}">
        <p14:creationId xmlns:p14="http://schemas.microsoft.com/office/powerpoint/2010/main" val="1781129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5627BE-4624-47C1-B0ED-4184ECDF18D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11</a:t>
            </a:fld>
            <a:endParaRPr lang="en"/>
          </a:p>
        </p:txBody>
      </p:sp>
      <p:sp>
        <p:nvSpPr>
          <p:cNvPr id="4" name="Text Placeholder 3">
            <a:extLst>
              <a:ext uri="{FF2B5EF4-FFF2-40B4-BE49-F238E27FC236}">
                <a16:creationId xmlns:a16="http://schemas.microsoft.com/office/drawing/2014/main" id="{2D1D54A2-14B2-4F29-AABD-F1D388508CD8}"/>
              </a:ext>
            </a:extLst>
          </p:cNvPr>
          <p:cNvSpPr>
            <a:spLocks noGrp="1"/>
          </p:cNvSpPr>
          <p:nvPr>
            <p:ph type="body" idx="1"/>
          </p:nvPr>
        </p:nvSpPr>
        <p:spPr>
          <a:xfrm>
            <a:off x="778281" y="340826"/>
            <a:ext cx="7686000" cy="3098400"/>
          </a:xfrm>
        </p:spPr>
        <p:txBody>
          <a:bodyPr/>
          <a:lstStyle/>
          <a:p>
            <a:pPr marL="76200" indent="0">
              <a:buNone/>
            </a:pPr>
            <a:r>
              <a:rPr lang="en-US" sz="2000" dirty="0">
                <a:latin typeface="Times New Roman" panose="02020603050405020304" pitchFamily="18" charset="0"/>
                <a:cs typeface="Times New Roman" panose="02020603050405020304" pitchFamily="18" charset="0"/>
              </a:rPr>
              <a:t>A heatmap graph was plotted using seaborn module in which we could clearly see the intensity of null values which were present in the corresponding attribute. </a:t>
            </a:r>
          </a:p>
          <a:p>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A603E81-F841-4FC0-B5F7-04EAD21B40AC}"/>
              </a:ext>
            </a:extLst>
          </p:cNvPr>
          <p:cNvPicPr>
            <a:picLocks noChangeAspect="1"/>
          </p:cNvPicPr>
          <p:nvPr/>
        </p:nvPicPr>
        <p:blipFill>
          <a:blip r:embed="rId2"/>
          <a:stretch>
            <a:fillRect/>
          </a:stretch>
        </p:blipFill>
        <p:spPr>
          <a:xfrm>
            <a:off x="2259239" y="1585802"/>
            <a:ext cx="4304986" cy="3159722"/>
          </a:xfrm>
          <a:prstGeom prst="rect">
            <a:avLst/>
          </a:prstGeom>
        </p:spPr>
      </p:pic>
    </p:spTree>
    <p:extLst>
      <p:ext uri="{BB962C8B-B14F-4D97-AF65-F5344CB8AC3E}">
        <p14:creationId xmlns:p14="http://schemas.microsoft.com/office/powerpoint/2010/main" val="3120781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B660F5-0825-444E-8D99-065519AF728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12</a:t>
            </a:fld>
            <a:endParaRPr lang="en"/>
          </a:p>
        </p:txBody>
      </p:sp>
      <p:sp>
        <p:nvSpPr>
          <p:cNvPr id="4" name="Text Placeholder 3">
            <a:extLst>
              <a:ext uri="{FF2B5EF4-FFF2-40B4-BE49-F238E27FC236}">
                <a16:creationId xmlns:a16="http://schemas.microsoft.com/office/drawing/2014/main" id="{411B909A-266E-4322-AB2F-3DF06C911DD9}"/>
              </a:ext>
            </a:extLst>
          </p:cNvPr>
          <p:cNvSpPr>
            <a:spLocks noGrp="1"/>
          </p:cNvSpPr>
          <p:nvPr>
            <p:ph type="body" idx="1"/>
          </p:nvPr>
        </p:nvSpPr>
        <p:spPr>
          <a:xfrm>
            <a:off x="729000" y="1174949"/>
            <a:ext cx="7686000" cy="3098400"/>
          </a:xfrm>
        </p:spPr>
        <p:txBody>
          <a:bodyPr/>
          <a:lstStyle/>
          <a:p>
            <a:r>
              <a:rPr lang="en-US" dirty="0">
                <a:latin typeface="Times New Roman" panose="02020603050405020304" pitchFamily="18" charset="0"/>
                <a:cs typeface="Times New Roman" panose="02020603050405020304" pitchFamily="18" charset="0"/>
              </a:rPr>
              <a:t>First, we tried to remove all null values starting with the nominal or discrete attributes.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Mean values of every attribute was calculated and filled out in null cells correspondingly for all discrete features.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7574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AC2061-FD89-4728-BEDE-00D1FDB63CD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13</a:t>
            </a:fld>
            <a:endParaRPr lang="en"/>
          </a:p>
        </p:txBody>
      </p:sp>
      <p:sp>
        <p:nvSpPr>
          <p:cNvPr id="4" name="Text Placeholder 3">
            <a:extLst>
              <a:ext uri="{FF2B5EF4-FFF2-40B4-BE49-F238E27FC236}">
                <a16:creationId xmlns:a16="http://schemas.microsoft.com/office/drawing/2014/main" id="{55184469-3933-4735-89B8-065D5A2A9A5B}"/>
              </a:ext>
            </a:extLst>
          </p:cNvPr>
          <p:cNvSpPr>
            <a:spLocks noGrp="1"/>
          </p:cNvSpPr>
          <p:nvPr>
            <p:ph type="body" idx="1"/>
          </p:nvPr>
        </p:nvSpPr>
        <p:spPr>
          <a:xfrm>
            <a:off x="729000" y="1022550"/>
            <a:ext cx="7686000" cy="3098400"/>
          </a:xfrm>
        </p:spPr>
        <p:txBody>
          <a:bodyPr/>
          <a:lstStyle/>
          <a:p>
            <a:r>
              <a:rPr lang="en-US" dirty="0">
                <a:latin typeface="Times New Roman" panose="02020603050405020304" pitchFamily="18" charset="0"/>
                <a:cs typeface="Times New Roman" panose="02020603050405020304" pitchFamily="18" charset="0"/>
              </a:rPr>
              <a:t>Then, we started working upon the categorical features.</a:t>
            </a:r>
          </a:p>
          <a:p>
            <a:r>
              <a:rPr lang="en-US" dirty="0">
                <a:latin typeface="Times New Roman" panose="02020603050405020304" pitchFamily="18" charset="0"/>
                <a:cs typeface="Times New Roman" panose="02020603050405020304" pitchFamily="18" charset="0"/>
              </a:rPr>
              <a:t>We manually checked every attribute for their distinct values that were present in them.</a:t>
            </a:r>
          </a:p>
          <a:p>
            <a:r>
              <a:rPr lang="en-US" dirty="0">
                <a:latin typeface="Times New Roman" panose="02020603050405020304" pitchFamily="18" charset="0"/>
                <a:cs typeface="Times New Roman" panose="02020603050405020304" pitchFamily="18" charset="0"/>
              </a:rPr>
              <a:t>Some features had some spaces in their values making their distinct values of more than 2(every attribute came out to be having two distinctive values).</a:t>
            </a:r>
          </a:p>
          <a:p>
            <a:pPr marL="76200" indent="0">
              <a:buNone/>
            </a:pPr>
            <a:r>
              <a:rPr lang="en-US" dirty="0">
                <a:latin typeface="Times New Roman" panose="02020603050405020304" pitchFamily="18" charset="0"/>
                <a:cs typeface="Times New Roman" panose="02020603050405020304" pitchFamily="18" charset="0"/>
              </a:rPr>
              <a:t>      So, we had to take care of these anomalies too.</a:t>
            </a:r>
          </a:p>
        </p:txBody>
      </p:sp>
    </p:spTree>
    <p:extLst>
      <p:ext uri="{BB962C8B-B14F-4D97-AF65-F5344CB8AC3E}">
        <p14:creationId xmlns:p14="http://schemas.microsoft.com/office/powerpoint/2010/main" val="499329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CEF525-0295-4DD2-ADD9-F4E2E9FE586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14</a:t>
            </a:fld>
            <a:endParaRPr lang="en"/>
          </a:p>
        </p:txBody>
      </p:sp>
      <p:sp>
        <p:nvSpPr>
          <p:cNvPr id="4" name="Text Placeholder 3">
            <a:extLst>
              <a:ext uri="{FF2B5EF4-FFF2-40B4-BE49-F238E27FC236}">
                <a16:creationId xmlns:a16="http://schemas.microsoft.com/office/drawing/2014/main" id="{C5B1C139-481F-48AF-A08C-D7DC12792D1E}"/>
              </a:ext>
            </a:extLst>
          </p:cNvPr>
          <p:cNvSpPr>
            <a:spLocks noGrp="1"/>
          </p:cNvSpPr>
          <p:nvPr>
            <p:ph type="body" idx="1"/>
          </p:nvPr>
        </p:nvSpPr>
        <p:spPr>
          <a:xfrm>
            <a:off x="579500" y="283689"/>
            <a:ext cx="7686000" cy="3098400"/>
          </a:xfrm>
        </p:spPr>
        <p:txBody>
          <a:bodyPr/>
          <a:lstStyle/>
          <a:p>
            <a:r>
              <a:rPr lang="en-US" sz="2000" dirty="0">
                <a:latin typeface="Times New Roman" panose="02020603050405020304" pitchFamily="18" charset="0"/>
                <a:cs typeface="Times New Roman" panose="02020603050405020304" pitchFamily="18" charset="0"/>
              </a:rPr>
              <a:t>While we were checking for these anomalies, at the very same time we visualized using bar graphs for every attribute to check the majority of value which was occurring in that feature. For instance, in case of feature ‘</a:t>
            </a:r>
            <a:r>
              <a:rPr lang="en-US" sz="2000" dirty="0" err="1">
                <a:latin typeface="Times New Roman" panose="02020603050405020304" pitchFamily="18" charset="0"/>
                <a:cs typeface="Times New Roman" panose="02020603050405020304" pitchFamily="18" charset="0"/>
              </a:rPr>
              <a:t>rbc</a:t>
            </a:r>
            <a:r>
              <a:rPr lang="en-US" sz="2000" dirty="0">
                <a:latin typeface="Times New Roman" panose="02020603050405020304" pitchFamily="18" charset="0"/>
                <a:cs typeface="Times New Roman" panose="02020603050405020304" pitchFamily="18" charset="0"/>
              </a:rPr>
              <a:t>’, the graph for it came out to be something like this :</a:t>
            </a:r>
          </a:p>
        </p:txBody>
      </p:sp>
      <p:pic>
        <p:nvPicPr>
          <p:cNvPr id="5" name="Picture 4">
            <a:extLst>
              <a:ext uri="{FF2B5EF4-FFF2-40B4-BE49-F238E27FC236}">
                <a16:creationId xmlns:a16="http://schemas.microsoft.com/office/drawing/2014/main" id="{AB7FDBC9-660D-4B41-9FA1-9578C1CC4D0D}"/>
              </a:ext>
            </a:extLst>
          </p:cNvPr>
          <p:cNvPicPr>
            <a:picLocks noChangeAspect="1"/>
          </p:cNvPicPr>
          <p:nvPr/>
        </p:nvPicPr>
        <p:blipFill>
          <a:blip r:embed="rId2"/>
          <a:stretch>
            <a:fillRect/>
          </a:stretch>
        </p:blipFill>
        <p:spPr>
          <a:xfrm>
            <a:off x="2410127" y="2168262"/>
            <a:ext cx="4024746" cy="2691549"/>
          </a:xfrm>
          <a:prstGeom prst="rect">
            <a:avLst/>
          </a:prstGeom>
        </p:spPr>
      </p:pic>
    </p:spTree>
    <p:extLst>
      <p:ext uri="{BB962C8B-B14F-4D97-AF65-F5344CB8AC3E}">
        <p14:creationId xmlns:p14="http://schemas.microsoft.com/office/powerpoint/2010/main" val="3290933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8CE5B2-7620-44EF-A854-4E2997F9925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15</a:t>
            </a:fld>
            <a:endParaRPr lang="en"/>
          </a:p>
        </p:txBody>
      </p:sp>
      <p:sp>
        <p:nvSpPr>
          <p:cNvPr id="4" name="Text Placeholder 3">
            <a:extLst>
              <a:ext uri="{FF2B5EF4-FFF2-40B4-BE49-F238E27FC236}">
                <a16:creationId xmlns:a16="http://schemas.microsoft.com/office/drawing/2014/main" id="{8A05F0F0-7978-4036-BA39-2FB5A5D4AC95}"/>
              </a:ext>
            </a:extLst>
          </p:cNvPr>
          <p:cNvSpPr>
            <a:spLocks noGrp="1"/>
          </p:cNvSpPr>
          <p:nvPr>
            <p:ph type="body" idx="4294967295"/>
          </p:nvPr>
        </p:nvSpPr>
        <p:spPr>
          <a:xfrm>
            <a:off x="673244" y="619703"/>
            <a:ext cx="7686675" cy="3097213"/>
          </a:xfrm>
        </p:spPr>
        <p:txBody>
          <a:bodyPr/>
          <a:lstStyle/>
          <a:p>
            <a:r>
              <a:rPr lang="en-US" dirty="0">
                <a:latin typeface="Times New Roman" panose="02020603050405020304" pitchFamily="18" charset="0"/>
                <a:cs typeface="Times New Roman" panose="02020603050405020304" pitchFamily="18" charset="0"/>
              </a:rPr>
              <a:t>This visualization was enacted using ‘seaborn’ module.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this way, we were able to check for the most frequent value present in a feature and filled that value in the null cells of that attribute.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did the same step for all 11 categorical features, checking for unique values, plotting graph and lastly filling null values out, making them complete, i.e. no null values in the entire dataset at last.</a:t>
            </a:r>
          </a:p>
        </p:txBody>
      </p:sp>
    </p:spTree>
    <p:extLst>
      <p:ext uri="{BB962C8B-B14F-4D97-AF65-F5344CB8AC3E}">
        <p14:creationId xmlns:p14="http://schemas.microsoft.com/office/powerpoint/2010/main" val="2186703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65573"/>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00085E-2043-423F-AF40-77B30880527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16</a:t>
            </a:fld>
            <a:endParaRPr lang="en"/>
          </a:p>
        </p:txBody>
      </p:sp>
      <p:sp>
        <p:nvSpPr>
          <p:cNvPr id="4" name="Text Placeholder 3">
            <a:extLst>
              <a:ext uri="{FF2B5EF4-FFF2-40B4-BE49-F238E27FC236}">
                <a16:creationId xmlns:a16="http://schemas.microsoft.com/office/drawing/2014/main" id="{3C6791F8-831C-40BB-840F-11ABA20BFAA9}"/>
              </a:ext>
            </a:extLst>
          </p:cNvPr>
          <p:cNvSpPr>
            <a:spLocks noGrp="1"/>
          </p:cNvSpPr>
          <p:nvPr>
            <p:ph type="body" idx="1"/>
          </p:nvPr>
        </p:nvSpPr>
        <p:spPr>
          <a:xfrm>
            <a:off x="729000" y="185824"/>
            <a:ext cx="7686000" cy="3098400"/>
          </a:xfrm>
        </p:spPr>
        <p:txBody>
          <a:bodyPr/>
          <a:lstStyle/>
          <a:p>
            <a:r>
              <a:rPr lang="en-US" dirty="0">
                <a:latin typeface="Times New Roman" panose="02020603050405020304" pitchFamily="18" charset="0"/>
                <a:cs typeface="Times New Roman" panose="02020603050405020304" pitchFamily="18" charset="0"/>
              </a:rPr>
              <a:t>Another heatmap graph was plotted lastly just to be doubly sure about the null values rectification.</a:t>
            </a:r>
          </a:p>
          <a:p>
            <a:r>
              <a:rPr lang="en-US" dirty="0">
                <a:latin typeface="Times New Roman" panose="02020603050405020304" pitchFamily="18" charset="0"/>
                <a:cs typeface="Times New Roman" panose="02020603050405020304" pitchFamily="18" charset="0"/>
              </a:rPr>
              <a:t>This time, it came out to be completely empty.</a:t>
            </a:r>
          </a:p>
        </p:txBody>
      </p:sp>
      <p:pic>
        <p:nvPicPr>
          <p:cNvPr id="5" name="Picture 4">
            <a:extLst>
              <a:ext uri="{FF2B5EF4-FFF2-40B4-BE49-F238E27FC236}">
                <a16:creationId xmlns:a16="http://schemas.microsoft.com/office/drawing/2014/main" id="{C8749875-30DA-4FC1-90D4-C2622A48889A}"/>
              </a:ext>
            </a:extLst>
          </p:cNvPr>
          <p:cNvPicPr>
            <a:picLocks noChangeAspect="1"/>
          </p:cNvPicPr>
          <p:nvPr/>
        </p:nvPicPr>
        <p:blipFill>
          <a:blip r:embed="rId2"/>
          <a:stretch>
            <a:fillRect/>
          </a:stretch>
        </p:blipFill>
        <p:spPr>
          <a:xfrm>
            <a:off x="2102210" y="1835595"/>
            <a:ext cx="4842597" cy="2897259"/>
          </a:xfrm>
          <a:prstGeom prst="rect">
            <a:avLst/>
          </a:prstGeom>
        </p:spPr>
      </p:pic>
    </p:spTree>
    <p:extLst>
      <p:ext uri="{BB962C8B-B14F-4D97-AF65-F5344CB8AC3E}">
        <p14:creationId xmlns:p14="http://schemas.microsoft.com/office/powerpoint/2010/main" val="3703588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818A90-04AC-4744-9DC1-43C1E32A4CB7}"/>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17</a:t>
            </a:fld>
            <a:endParaRPr lang="en"/>
          </a:p>
        </p:txBody>
      </p:sp>
      <p:sp>
        <p:nvSpPr>
          <p:cNvPr id="4" name="Text Placeholder 3">
            <a:extLst>
              <a:ext uri="{FF2B5EF4-FFF2-40B4-BE49-F238E27FC236}">
                <a16:creationId xmlns:a16="http://schemas.microsoft.com/office/drawing/2014/main" id="{C9038491-DDB6-45ED-9099-51A21676313E}"/>
              </a:ext>
            </a:extLst>
          </p:cNvPr>
          <p:cNvSpPr>
            <a:spLocks noGrp="1"/>
          </p:cNvSpPr>
          <p:nvPr>
            <p:ph type="body" idx="1"/>
          </p:nvPr>
        </p:nvSpPr>
        <p:spPr/>
        <p:txBody>
          <a:bodyPr/>
          <a:lstStyle/>
          <a:p>
            <a:pPr algn="just"/>
            <a:r>
              <a:rPr lang="en-US" dirty="0">
                <a:latin typeface="Times New Roman" panose="02020603050405020304" pitchFamily="18" charset="0"/>
                <a:cs typeface="Times New Roman" panose="02020603050405020304" pitchFamily="18" charset="0"/>
              </a:rPr>
              <a:t>The process of converting data from one format or structure into another format or structure.</a:t>
            </a:r>
          </a:p>
          <a:p>
            <a:pPr algn="just"/>
            <a:endParaRPr lang="en-US" sz="12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case of categorical features, they are simply   converted(one hot encoded) into numeric ones </a:t>
            </a:r>
            <a:r>
              <a:rPr lang="en-US" sz="1800" dirty="0">
                <a:latin typeface="Times New Roman" panose="02020603050405020304" pitchFamily="18" charset="0"/>
                <a:cs typeface="Times New Roman" panose="02020603050405020304" pitchFamily="18" charset="0"/>
              </a:rPr>
              <a:t>[4]</a:t>
            </a:r>
          </a:p>
          <a:p>
            <a:pPr algn="just"/>
            <a:endParaRPr lang="en-US" sz="12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Also, the target attribute is converted into numeric type.</a:t>
            </a:r>
          </a:p>
          <a:p>
            <a:endParaRPr lang="en-US" dirty="0">
              <a:latin typeface="Times New Roman" panose="02020603050405020304" pitchFamily="18" charset="0"/>
              <a:cs typeface="Times New Roman" panose="02020603050405020304" pitchFamily="18" charset="0"/>
            </a:endParaRPr>
          </a:p>
        </p:txBody>
      </p:sp>
      <p:sp>
        <p:nvSpPr>
          <p:cNvPr id="5" name="Title 2">
            <a:extLst>
              <a:ext uri="{FF2B5EF4-FFF2-40B4-BE49-F238E27FC236}">
                <a16:creationId xmlns:a16="http://schemas.microsoft.com/office/drawing/2014/main" id="{5923B350-9D64-45D3-9EC0-EA88467F87D7}"/>
              </a:ext>
            </a:extLst>
          </p:cNvPr>
          <p:cNvSpPr>
            <a:spLocks noGrp="1"/>
          </p:cNvSpPr>
          <p:nvPr>
            <p:ph type="title"/>
          </p:nvPr>
        </p:nvSpPr>
        <p:spPr>
          <a:xfrm>
            <a:off x="723595" y="0"/>
            <a:ext cx="7686000" cy="857400"/>
          </a:xfrm>
        </p:spPr>
        <p:txBody>
          <a:bodyPr/>
          <a:lstStyle/>
          <a:p>
            <a:r>
              <a:rPr lang="en-IN" dirty="0">
                <a:latin typeface="Times New Roman" panose="02020603050405020304" pitchFamily="18" charset="0"/>
                <a:cs typeface="Times New Roman" panose="02020603050405020304" pitchFamily="18" charset="0"/>
              </a:rPr>
              <a:t>Data Transformation</a:t>
            </a:r>
          </a:p>
        </p:txBody>
      </p:sp>
    </p:spTree>
    <p:extLst>
      <p:ext uri="{BB962C8B-B14F-4D97-AF65-F5344CB8AC3E}">
        <p14:creationId xmlns:p14="http://schemas.microsoft.com/office/powerpoint/2010/main" val="2707177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7344B5-16B7-4EFD-B1A3-EE88C4AABF6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18</a:t>
            </a:fld>
            <a:endParaRPr lang="en">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D5D74242-0AF3-4E3D-8766-BEEE939D45F0}"/>
              </a:ext>
            </a:extLst>
          </p:cNvPr>
          <p:cNvSpPr>
            <a:spLocks noGrp="1"/>
          </p:cNvSpPr>
          <p:nvPr>
            <p:ph type="title"/>
          </p:nvPr>
        </p:nvSpPr>
        <p:spPr>
          <a:xfrm>
            <a:off x="729000" y="200359"/>
            <a:ext cx="7686000" cy="857400"/>
          </a:xfrm>
        </p:spPr>
        <p:txBody>
          <a:bodyPr/>
          <a:lstStyle/>
          <a:p>
            <a:r>
              <a:rPr lang="en-US" dirty="0">
                <a:latin typeface="Times New Roman" panose="02020603050405020304" pitchFamily="18" charset="0"/>
                <a:cs typeface="Times New Roman" panose="02020603050405020304" pitchFamily="18" charset="0"/>
              </a:rPr>
              <a:t>Scaling of discrete features</a:t>
            </a:r>
          </a:p>
        </p:txBody>
      </p:sp>
      <p:sp>
        <p:nvSpPr>
          <p:cNvPr id="4" name="Text Placeholder 3">
            <a:extLst>
              <a:ext uri="{FF2B5EF4-FFF2-40B4-BE49-F238E27FC236}">
                <a16:creationId xmlns:a16="http://schemas.microsoft.com/office/drawing/2014/main" id="{D5132898-1470-464E-942D-5A4774E69FCF}"/>
              </a:ext>
            </a:extLst>
          </p:cNvPr>
          <p:cNvSpPr>
            <a:spLocks noGrp="1"/>
          </p:cNvSpPr>
          <p:nvPr>
            <p:ph type="body" idx="1"/>
          </p:nvPr>
        </p:nvSpPr>
        <p:spPr>
          <a:xfrm>
            <a:off x="729000" y="1057759"/>
            <a:ext cx="7686000" cy="3098400"/>
          </a:xfrm>
        </p:spPr>
        <p:txBody>
          <a:bodyPr/>
          <a:lstStyle/>
          <a:p>
            <a:r>
              <a:rPr lang="en-US" dirty="0">
                <a:latin typeface="Times New Roman" panose="02020603050405020304" pitchFamily="18" charset="0"/>
                <a:cs typeface="Times New Roman" panose="02020603050405020304" pitchFamily="18" charset="0"/>
              </a:rPr>
              <a:t>Now we'll scale those features who have a greater difference in their minimum and maximum values.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They can cause a greater difference in accuracy.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checked for all the features out of discrete ones that needed to be scaled.</a:t>
            </a:r>
          </a:p>
        </p:txBody>
      </p:sp>
    </p:spTree>
    <p:extLst>
      <p:ext uri="{BB962C8B-B14F-4D97-AF65-F5344CB8AC3E}">
        <p14:creationId xmlns:p14="http://schemas.microsoft.com/office/powerpoint/2010/main" val="869513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461DDE-6A1B-404F-9F33-35276D909470}"/>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19</a:t>
            </a:fld>
            <a:endParaRPr lang="en"/>
          </a:p>
        </p:txBody>
      </p:sp>
      <p:pic>
        <p:nvPicPr>
          <p:cNvPr id="5" name="Picture 4">
            <a:extLst>
              <a:ext uri="{FF2B5EF4-FFF2-40B4-BE49-F238E27FC236}">
                <a16:creationId xmlns:a16="http://schemas.microsoft.com/office/drawing/2014/main" id="{5F6BB072-60B6-47D7-8DAF-35410B2B00B6}"/>
              </a:ext>
            </a:extLst>
          </p:cNvPr>
          <p:cNvPicPr>
            <a:picLocks noChangeAspect="1"/>
          </p:cNvPicPr>
          <p:nvPr/>
        </p:nvPicPr>
        <p:blipFill>
          <a:blip r:embed="rId2"/>
          <a:stretch>
            <a:fillRect/>
          </a:stretch>
        </p:blipFill>
        <p:spPr>
          <a:xfrm>
            <a:off x="900545" y="2611798"/>
            <a:ext cx="7232073" cy="2181657"/>
          </a:xfrm>
          <a:prstGeom prst="rect">
            <a:avLst/>
          </a:prstGeom>
        </p:spPr>
      </p:pic>
      <p:sp>
        <p:nvSpPr>
          <p:cNvPr id="4" name="Text Placeholder 3">
            <a:extLst>
              <a:ext uri="{FF2B5EF4-FFF2-40B4-BE49-F238E27FC236}">
                <a16:creationId xmlns:a16="http://schemas.microsoft.com/office/drawing/2014/main" id="{309AD27F-D3B6-4D76-95EE-B4E3B44C756D}"/>
              </a:ext>
            </a:extLst>
          </p:cNvPr>
          <p:cNvSpPr>
            <a:spLocks noGrp="1"/>
          </p:cNvSpPr>
          <p:nvPr>
            <p:ph type="body" idx="1"/>
          </p:nvPr>
        </p:nvSpPr>
        <p:spPr>
          <a:xfrm>
            <a:off x="729000" y="329479"/>
            <a:ext cx="7686000" cy="3098400"/>
          </a:xfrm>
        </p:spPr>
        <p:txBody>
          <a:bodyPr/>
          <a:lstStyle/>
          <a:p>
            <a:r>
              <a:rPr lang="en-US" dirty="0">
                <a:latin typeface="Times New Roman" panose="02020603050405020304" pitchFamily="18" charset="0"/>
                <a:cs typeface="Times New Roman" panose="02020603050405020304" pitchFamily="18" charset="0"/>
              </a:rPr>
              <a:t>The discrete attributes were taken into consideration.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Using pandas module, we were able to check the minimum, maximum, mean and all other important aspects that signified the need to scaling a feature.</a:t>
            </a:r>
          </a:p>
          <a:p>
            <a:endParaRPr lang="en-US" dirty="0">
              <a:latin typeface="Times New Roman" panose="02020603050405020304" pitchFamily="18"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2A8B81B4-0D29-43B4-B9CC-4B1988AF448A}"/>
              </a:ext>
            </a:extLst>
          </p:cNvPr>
          <p:cNvCxnSpPr/>
          <p:nvPr/>
        </p:nvCxnSpPr>
        <p:spPr>
          <a:xfrm flipH="1">
            <a:off x="2384713" y="3664526"/>
            <a:ext cx="173182"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BAA7F9C-689D-44BE-B6F0-4681A15F85C2}"/>
              </a:ext>
            </a:extLst>
          </p:cNvPr>
          <p:cNvCxnSpPr>
            <a:cxnSpLocks/>
          </p:cNvCxnSpPr>
          <p:nvPr/>
        </p:nvCxnSpPr>
        <p:spPr>
          <a:xfrm flipH="1" flipV="1">
            <a:off x="2358736" y="4668983"/>
            <a:ext cx="173181" cy="62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612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14BA05F-F807-4E50-ADB8-E74AA4A01BF7}"/>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a:t>
            </a:fld>
            <a:endParaRPr lang="en"/>
          </a:p>
        </p:txBody>
      </p:sp>
      <p:sp>
        <p:nvSpPr>
          <p:cNvPr id="6" name="Title 5">
            <a:extLst>
              <a:ext uri="{FF2B5EF4-FFF2-40B4-BE49-F238E27FC236}">
                <a16:creationId xmlns:a16="http://schemas.microsoft.com/office/drawing/2014/main" id="{64554A85-96DB-43D3-9BF5-8AF674B0E353}"/>
              </a:ext>
            </a:extLst>
          </p:cNvPr>
          <p:cNvSpPr>
            <a:spLocks noGrp="1"/>
          </p:cNvSpPr>
          <p:nvPr>
            <p:ph type="title"/>
          </p:nvPr>
        </p:nvSpPr>
        <p:spPr>
          <a:xfrm>
            <a:off x="729000" y="107225"/>
            <a:ext cx="7686000" cy="857400"/>
          </a:xfrm>
        </p:spPr>
        <p:txBody>
          <a:bodyPr/>
          <a:lstStyle/>
          <a:p>
            <a:r>
              <a:rPr lang="en-US" dirty="0">
                <a:latin typeface="Times New Roman" panose="02020603050405020304" pitchFamily="18" charset="0"/>
                <a:cs typeface="Times New Roman" panose="02020603050405020304" pitchFamily="18" charset="0"/>
              </a:rPr>
              <a:t>Objective</a:t>
            </a:r>
          </a:p>
        </p:txBody>
      </p:sp>
      <p:sp>
        <p:nvSpPr>
          <p:cNvPr id="7" name="Text Placeholder 6">
            <a:extLst>
              <a:ext uri="{FF2B5EF4-FFF2-40B4-BE49-F238E27FC236}">
                <a16:creationId xmlns:a16="http://schemas.microsoft.com/office/drawing/2014/main" id="{CB34AB50-1F5A-453E-A06D-C4ADF49F1B9D}"/>
              </a:ext>
            </a:extLst>
          </p:cNvPr>
          <p:cNvSpPr>
            <a:spLocks noGrp="1"/>
          </p:cNvSpPr>
          <p:nvPr>
            <p:ph type="body" idx="1"/>
          </p:nvPr>
        </p:nvSpPr>
        <p:spPr>
          <a:xfrm>
            <a:off x="729000" y="1131746"/>
            <a:ext cx="7686000" cy="3098400"/>
          </a:xfrm>
        </p:spPr>
        <p:txBody>
          <a:bodyPr/>
          <a:lstStyle/>
          <a:p>
            <a:r>
              <a:rPr lang="en-US" dirty="0">
                <a:latin typeface="Times New Roman" panose="02020603050405020304" pitchFamily="18" charset="0"/>
                <a:cs typeface="Times New Roman" panose="02020603050405020304" pitchFamily="18" charset="0"/>
              </a:rPr>
              <a:t>Chronic Kidney Disease (CKD) project is designed to provide comprehensive public health strategies for promoting kidney health.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Finding the best possible algorithm that can be used in the system in order to predict kidney disease in early stage.</a:t>
            </a:r>
          </a:p>
          <a:p>
            <a:pPr marL="76200" indent="0">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67382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8E7F86-CF7F-4382-98E2-77D5C5FACAC0}"/>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20</a:t>
            </a:fld>
            <a:endParaRPr lang="en"/>
          </a:p>
        </p:txBody>
      </p:sp>
      <p:sp>
        <p:nvSpPr>
          <p:cNvPr id="4" name="Text Placeholder 3">
            <a:extLst>
              <a:ext uri="{FF2B5EF4-FFF2-40B4-BE49-F238E27FC236}">
                <a16:creationId xmlns:a16="http://schemas.microsoft.com/office/drawing/2014/main" id="{4C7320A1-C7B7-445F-A6D2-0D5B5203EAFB}"/>
              </a:ext>
            </a:extLst>
          </p:cNvPr>
          <p:cNvSpPr>
            <a:spLocks noGrp="1"/>
          </p:cNvSpPr>
          <p:nvPr>
            <p:ph type="body" idx="1"/>
          </p:nvPr>
        </p:nvSpPr>
        <p:spPr>
          <a:xfrm>
            <a:off x="640920" y="1174950"/>
            <a:ext cx="7686000" cy="3098400"/>
          </a:xfrm>
        </p:spPr>
        <p:txBody>
          <a:bodyPr/>
          <a:lstStyle/>
          <a:p>
            <a:r>
              <a:rPr lang="en-US" dirty="0">
                <a:latin typeface="Times New Roman" panose="02020603050405020304" pitchFamily="18" charset="0"/>
                <a:cs typeface="Times New Roman" panose="02020603050405020304" pitchFamily="18" charset="0"/>
              </a:rPr>
              <a:t>11 discrete features were needed to be scaled which were: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scaling of features was done using ski-kit module’s </a:t>
            </a:r>
            <a:r>
              <a:rPr lang="en-US" dirty="0" err="1">
                <a:latin typeface="Times New Roman" panose="02020603050405020304" pitchFamily="18" charset="0"/>
                <a:cs typeface="Times New Roman" panose="02020603050405020304" pitchFamily="18" charset="0"/>
              </a:rPr>
              <a:t>MinMaxScaler</a:t>
            </a:r>
            <a:r>
              <a:rPr lang="en-US" dirty="0">
                <a:latin typeface="Times New Roman" panose="02020603050405020304" pitchFamily="18" charset="0"/>
                <a:cs typeface="Times New Roman" panose="02020603050405020304" pitchFamily="18" charset="0"/>
              </a:rPr>
              <a:t>() function.</a:t>
            </a:r>
          </a:p>
        </p:txBody>
      </p:sp>
      <p:pic>
        <p:nvPicPr>
          <p:cNvPr id="5" name="Picture 4">
            <a:extLst>
              <a:ext uri="{FF2B5EF4-FFF2-40B4-BE49-F238E27FC236}">
                <a16:creationId xmlns:a16="http://schemas.microsoft.com/office/drawing/2014/main" id="{A9840B82-20DF-4055-9A8E-881939238648}"/>
              </a:ext>
            </a:extLst>
          </p:cNvPr>
          <p:cNvPicPr>
            <a:picLocks noChangeAspect="1"/>
          </p:cNvPicPr>
          <p:nvPr/>
        </p:nvPicPr>
        <p:blipFill>
          <a:blip r:embed="rId2"/>
          <a:stretch>
            <a:fillRect/>
          </a:stretch>
        </p:blipFill>
        <p:spPr>
          <a:xfrm>
            <a:off x="773040" y="2227118"/>
            <a:ext cx="7597920" cy="400050"/>
          </a:xfrm>
          <a:prstGeom prst="rect">
            <a:avLst/>
          </a:prstGeom>
        </p:spPr>
      </p:pic>
    </p:spTree>
    <p:extLst>
      <p:ext uri="{BB962C8B-B14F-4D97-AF65-F5344CB8AC3E}">
        <p14:creationId xmlns:p14="http://schemas.microsoft.com/office/powerpoint/2010/main" val="228500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C69F72-F35D-4535-AE6D-7F441FDEF6C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21</a:t>
            </a:fld>
            <a:endParaRPr lang="en"/>
          </a:p>
        </p:txBody>
      </p:sp>
      <p:sp>
        <p:nvSpPr>
          <p:cNvPr id="4" name="Text Placeholder 3">
            <a:extLst>
              <a:ext uri="{FF2B5EF4-FFF2-40B4-BE49-F238E27FC236}">
                <a16:creationId xmlns:a16="http://schemas.microsoft.com/office/drawing/2014/main" id="{4A98891E-86E3-42AA-911D-6FE917D4DEE8}"/>
              </a:ext>
            </a:extLst>
          </p:cNvPr>
          <p:cNvSpPr>
            <a:spLocks noGrp="1"/>
          </p:cNvSpPr>
          <p:nvPr>
            <p:ph type="body" idx="1"/>
          </p:nvPr>
        </p:nvSpPr>
        <p:spPr>
          <a:xfrm>
            <a:off x="729000" y="262025"/>
            <a:ext cx="7686000" cy="3098400"/>
          </a:xfrm>
        </p:spPr>
        <p:txBody>
          <a:bodyPr/>
          <a:lstStyle/>
          <a:p>
            <a:r>
              <a:rPr lang="en-US" dirty="0">
                <a:latin typeface="Times New Roman" panose="02020603050405020304" pitchFamily="18" charset="0"/>
                <a:cs typeface="Times New Roman" panose="02020603050405020304" pitchFamily="18" charset="0"/>
              </a:rPr>
              <a:t>After scaling, the minimum and maximum values were changed to 0 and 1 to all the attributes which were scaled. The description of the features after cleaning can be seen :</a:t>
            </a:r>
          </a:p>
        </p:txBody>
      </p:sp>
      <p:pic>
        <p:nvPicPr>
          <p:cNvPr id="5" name="Picture 4">
            <a:extLst>
              <a:ext uri="{FF2B5EF4-FFF2-40B4-BE49-F238E27FC236}">
                <a16:creationId xmlns:a16="http://schemas.microsoft.com/office/drawing/2014/main" id="{FB17B600-7FB3-495B-A201-31543F620A0C}"/>
              </a:ext>
            </a:extLst>
          </p:cNvPr>
          <p:cNvPicPr>
            <a:picLocks noChangeAspect="1"/>
          </p:cNvPicPr>
          <p:nvPr/>
        </p:nvPicPr>
        <p:blipFill>
          <a:blip r:embed="rId2"/>
          <a:stretch>
            <a:fillRect/>
          </a:stretch>
        </p:blipFill>
        <p:spPr>
          <a:xfrm>
            <a:off x="1091045" y="2081559"/>
            <a:ext cx="7124701" cy="2799916"/>
          </a:xfrm>
          <a:prstGeom prst="rect">
            <a:avLst/>
          </a:prstGeom>
        </p:spPr>
      </p:pic>
      <p:cxnSp>
        <p:nvCxnSpPr>
          <p:cNvPr id="7" name="Straight Arrow Connector 6">
            <a:extLst>
              <a:ext uri="{FF2B5EF4-FFF2-40B4-BE49-F238E27FC236}">
                <a16:creationId xmlns:a16="http://schemas.microsoft.com/office/drawing/2014/main" id="{0DA5DFF1-1BED-4DB8-B5ED-D8C4A55ED0CE}"/>
              </a:ext>
            </a:extLst>
          </p:cNvPr>
          <p:cNvCxnSpPr/>
          <p:nvPr/>
        </p:nvCxnSpPr>
        <p:spPr>
          <a:xfrm flipH="1">
            <a:off x="3442855" y="3319210"/>
            <a:ext cx="256309" cy="82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4A001EE-2ADB-4597-8EF0-7C8086EB8BF4}"/>
              </a:ext>
            </a:extLst>
          </p:cNvPr>
          <p:cNvCxnSpPr/>
          <p:nvPr/>
        </p:nvCxnSpPr>
        <p:spPr>
          <a:xfrm flipH="1" flipV="1">
            <a:off x="3463636" y="4620491"/>
            <a:ext cx="187037" cy="131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214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20E3B9-6A98-436A-A4F1-68A194E4EF5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22</a:t>
            </a:fld>
            <a:endParaRPr lang="en"/>
          </a:p>
        </p:txBody>
      </p:sp>
      <p:sp>
        <p:nvSpPr>
          <p:cNvPr id="4" name="Text Placeholder 3">
            <a:extLst>
              <a:ext uri="{FF2B5EF4-FFF2-40B4-BE49-F238E27FC236}">
                <a16:creationId xmlns:a16="http://schemas.microsoft.com/office/drawing/2014/main" id="{86035A2D-F405-438A-AACD-4567044B8E9B}"/>
              </a:ext>
            </a:extLst>
          </p:cNvPr>
          <p:cNvSpPr>
            <a:spLocks noGrp="1"/>
          </p:cNvSpPr>
          <p:nvPr>
            <p:ph type="body" idx="1"/>
          </p:nvPr>
        </p:nvSpPr>
        <p:spPr>
          <a:xfrm>
            <a:off x="729000" y="2838810"/>
            <a:ext cx="7686000" cy="2205559"/>
          </a:xfrm>
        </p:spPr>
        <p:txBody>
          <a:bodyPr/>
          <a:lstStyle/>
          <a:p>
            <a:r>
              <a:rPr lang="en-US" dirty="0">
                <a:latin typeface="Times New Roman" panose="02020603050405020304" pitchFamily="18" charset="0"/>
                <a:cs typeface="Times New Roman" panose="02020603050405020304" pitchFamily="18" charset="0"/>
              </a:rPr>
              <a:t>After data cleaning and transformation of the entire dataset, the first 5 rows when partially displayed had no null or non-numeric attributes as such.</a:t>
            </a:r>
          </a:p>
        </p:txBody>
      </p:sp>
      <p:pic>
        <p:nvPicPr>
          <p:cNvPr id="3" name="Picture 2">
            <a:extLst>
              <a:ext uri="{FF2B5EF4-FFF2-40B4-BE49-F238E27FC236}">
                <a16:creationId xmlns:a16="http://schemas.microsoft.com/office/drawing/2014/main" id="{60B0F4BF-8858-490F-84A3-17ACE611C1F8}"/>
              </a:ext>
            </a:extLst>
          </p:cNvPr>
          <p:cNvPicPr>
            <a:picLocks noChangeAspect="1"/>
          </p:cNvPicPr>
          <p:nvPr/>
        </p:nvPicPr>
        <p:blipFill>
          <a:blip r:embed="rId2"/>
          <a:stretch>
            <a:fillRect/>
          </a:stretch>
        </p:blipFill>
        <p:spPr>
          <a:xfrm>
            <a:off x="453736" y="588556"/>
            <a:ext cx="8236527" cy="2250253"/>
          </a:xfrm>
          <a:prstGeom prst="rect">
            <a:avLst/>
          </a:prstGeom>
        </p:spPr>
      </p:pic>
    </p:spTree>
    <p:extLst>
      <p:ext uri="{BB962C8B-B14F-4D97-AF65-F5344CB8AC3E}">
        <p14:creationId xmlns:p14="http://schemas.microsoft.com/office/powerpoint/2010/main" val="919235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78F142-B121-4B49-910D-025E1166D44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23</a:t>
            </a:fld>
            <a:endParaRPr lang="en"/>
          </a:p>
        </p:txBody>
      </p:sp>
      <p:sp>
        <p:nvSpPr>
          <p:cNvPr id="3" name="Title 2">
            <a:extLst>
              <a:ext uri="{FF2B5EF4-FFF2-40B4-BE49-F238E27FC236}">
                <a16:creationId xmlns:a16="http://schemas.microsoft.com/office/drawing/2014/main" id="{842527B0-F833-4B59-BB81-DA5FE4F34EB0}"/>
              </a:ext>
            </a:extLst>
          </p:cNvPr>
          <p:cNvSpPr>
            <a:spLocks noGrp="1"/>
          </p:cNvSpPr>
          <p:nvPr>
            <p:ph type="title"/>
          </p:nvPr>
        </p:nvSpPr>
        <p:spPr>
          <a:xfrm>
            <a:off x="804857" y="-166675"/>
            <a:ext cx="7686000" cy="857400"/>
          </a:xfrm>
        </p:spPr>
        <p:txBody>
          <a:bodyPr/>
          <a:lstStyle/>
          <a:p>
            <a:r>
              <a:rPr lang="en-IN" dirty="0">
                <a:latin typeface="Times New Roman" panose="02020603050405020304" pitchFamily="18" charset="0"/>
                <a:cs typeface="Times New Roman" panose="02020603050405020304" pitchFamily="18" charset="0"/>
              </a:rPr>
              <a:t>PHASE 3</a:t>
            </a:r>
          </a:p>
        </p:txBody>
      </p:sp>
      <p:sp>
        <p:nvSpPr>
          <p:cNvPr id="4" name="Text Placeholder 3">
            <a:extLst>
              <a:ext uri="{FF2B5EF4-FFF2-40B4-BE49-F238E27FC236}">
                <a16:creationId xmlns:a16="http://schemas.microsoft.com/office/drawing/2014/main" id="{BFFE26D1-6F5F-4818-A925-FCE48CDC7801}"/>
              </a:ext>
            </a:extLst>
          </p:cNvPr>
          <p:cNvSpPr>
            <a:spLocks noGrp="1"/>
          </p:cNvSpPr>
          <p:nvPr>
            <p:ph type="body" idx="1"/>
          </p:nvPr>
        </p:nvSpPr>
        <p:spPr>
          <a:xfrm>
            <a:off x="490176" y="540850"/>
            <a:ext cx="7792429" cy="3098400"/>
          </a:xfrm>
        </p:spPr>
        <p:txBody>
          <a:bodyPr/>
          <a:lstStyle/>
          <a:p>
            <a:pPr algn="just"/>
            <a:r>
              <a:rPr lang="en-IN" dirty="0">
                <a:latin typeface="Times New Roman" panose="02020603050405020304" pitchFamily="18" charset="0"/>
                <a:cs typeface="Times New Roman" panose="02020603050405020304" pitchFamily="18" charset="0"/>
              </a:rPr>
              <a:t>Various Machine learning techniques are used in order to train the algorithm via classifiers and the best performing model is taken in account.</a:t>
            </a:r>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Classification Algorithm used-</a:t>
            </a:r>
          </a:p>
          <a:p>
            <a:pPr algn="just"/>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8798BD9-FAC6-46DA-9EE2-B3AC7EFDAF98}"/>
              </a:ext>
            </a:extLst>
          </p:cNvPr>
          <p:cNvSpPr txBox="1"/>
          <p:nvPr/>
        </p:nvSpPr>
        <p:spPr>
          <a:xfrm>
            <a:off x="933962" y="1740358"/>
            <a:ext cx="5121082" cy="3323987"/>
          </a:xfrm>
          <a:prstGeom prst="rect">
            <a:avLst/>
          </a:prstGeom>
          <a:noFill/>
        </p:spPr>
        <p:txBody>
          <a:bodyPr wrap="square" rtlCol="0">
            <a:spAutoFit/>
          </a:bodyPr>
          <a:lstStyle/>
          <a:p>
            <a:pPr>
              <a:lnSpc>
                <a:spcPct val="150000"/>
              </a:lnSpc>
            </a:pPr>
            <a:endParaRPr lang="en-IN" sz="2000" dirty="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K-nearest neighbors (KNN)</a:t>
            </a:r>
          </a:p>
          <a:p>
            <a:pPr marL="285750" indent="-285750">
              <a:lnSpc>
                <a:spcPct val="150000"/>
              </a:lnSpc>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Decision Tree</a:t>
            </a:r>
          </a:p>
          <a:p>
            <a:pPr marL="285750" indent="-285750">
              <a:lnSpc>
                <a:spcPct val="150000"/>
              </a:lnSpc>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Random Forest</a:t>
            </a:r>
          </a:p>
          <a:p>
            <a:pPr marL="285750" indent="-285750">
              <a:lnSpc>
                <a:spcPct val="150000"/>
              </a:lnSpc>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Naïve Bayes</a:t>
            </a:r>
          </a:p>
          <a:p>
            <a:pPr marL="285750" indent="-285750">
              <a:lnSpc>
                <a:spcPct val="150000"/>
              </a:lnSpc>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Support Vector Machine(SVM)</a:t>
            </a:r>
          </a:p>
          <a:p>
            <a:pPr marL="285750" indent="-285750">
              <a:lnSpc>
                <a:spcPct val="150000"/>
              </a:lnSpc>
              <a:buClr>
                <a:schemeClr val="bg1"/>
              </a:buCl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Logistic Regression</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8040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4CF677-E084-4C76-8408-ABADC6AF592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24</a:t>
            </a:fld>
            <a:endParaRPr lang="en"/>
          </a:p>
        </p:txBody>
      </p:sp>
      <p:sp>
        <p:nvSpPr>
          <p:cNvPr id="3" name="Title 2">
            <a:extLst>
              <a:ext uri="{FF2B5EF4-FFF2-40B4-BE49-F238E27FC236}">
                <a16:creationId xmlns:a16="http://schemas.microsoft.com/office/drawing/2014/main" id="{147B9B74-CDA2-4905-8269-56FA19E867CD}"/>
              </a:ext>
            </a:extLst>
          </p:cNvPr>
          <p:cNvSpPr>
            <a:spLocks noGrp="1"/>
          </p:cNvSpPr>
          <p:nvPr>
            <p:ph type="title"/>
          </p:nvPr>
        </p:nvSpPr>
        <p:spPr>
          <a:xfrm>
            <a:off x="739680" y="107225"/>
            <a:ext cx="7686000" cy="857400"/>
          </a:xfrm>
        </p:spPr>
        <p:txBody>
          <a:bodyPr/>
          <a:lstStyle/>
          <a:p>
            <a:r>
              <a:rPr lang="en-US" dirty="0">
                <a:latin typeface="Times New Roman" panose="02020603050405020304" pitchFamily="18" charset="0"/>
                <a:cs typeface="Times New Roman" panose="02020603050405020304" pitchFamily="18" charset="0"/>
              </a:rPr>
              <a:t>Training and tuning of Algorithms</a:t>
            </a:r>
          </a:p>
        </p:txBody>
      </p:sp>
      <p:sp>
        <p:nvSpPr>
          <p:cNvPr id="4" name="Text Placeholder 3">
            <a:extLst>
              <a:ext uri="{FF2B5EF4-FFF2-40B4-BE49-F238E27FC236}">
                <a16:creationId xmlns:a16="http://schemas.microsoft.com/office/drawing/2014/main" id="{67903809-52A9-4E1D-A6C6-8DEE96584C54}"/>
              </a:ext>
            </a:extLst>
          </p:cNvPr>
          <p:cNvSpPr>
            <a:spLocks noGrp="1"/>
          </p:cNvSpPr>
          <p:nvPr>
            <p:ph type="body" idx="1"/>
          </p:nvPr>
        </p:nvSpPr>
        <p:spPr>
          <a:xfrm>
            <a:off x="739680" y="964625"/>
            <a:ext cx="7686000" cy="3098400"/>
          </a:xfrm>
        </p:spPr>
        <p:txBody>
          <a:bodyPr/>
          <a:lstStyle/>
          <a:p>
            <a:r>
              <a:rPr lang="en-US" dirty="0">
                <a:latin typeface="Times New Roman" panose="02020603050405020304" pitchFamily="18" charset="0"/>
                <a:cs typeface="Times New Roman" panose="02020603050405020304" pitchFamily="18" charset="0"/>
              </a:rPr>
              <a:t>For every algorithm (classifier) used, we tried to get the maximum accuracy possible.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Used Grid search cross validation so as to get the best possible combination of parameters for every classifier.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this way, got the best classifier possible.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052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1D3791-DB05-4A3F-A7C9-5272D27E2BA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25</a:t>
            </a:fld>
            <a:endParaRPr lang="en"/>
          </a:p>
        </p:txBody>
      </p:sp>
      <p:sp>
        <p:nvSpPr>
          <p:cNvPr id="5" name="Title 4">
            <a:extLst>
              <a:ext uri="{FF2B5EF4-FFF2-40B4-BE49-F238E27FC236}">
                <a16:creationId xmlns:a16="http://schemas.microsoft.com/office/drawing/2014/main" id="{93D5515B-E305-410C-B632-8AF6D03FE404}"/>
              </a:ext>
            </a:extLst>
          </p:cNvPr>
          <p:cNvSpPr>
            <a:spLocks noGrp="1"/>
          </p:cNvSpPr>
          <p:nvPr>
            <p:ph type="title"/>
          </p:nvPr>
        </p:nvSpPr>
        <p:spPr>
          <a:xfrm>
            <a:off x="739680" y="107225"/>
            <a:ext cx="7686000" cy="857400"/>
          </a:xfrm>
        </p:spPr>
        <p:txBody>
          <a:bodyPr/>
          <a:lstStyle/>
          <a:p>
            <a:r>
              <a:rPr lang="en-US" dirty="0">
                <a:latin typeface="Times New Roman" panose="02020603050405020304" pitchFamily="18" charset="0"/>
                <a:cs typeface="Times New Roman" panose="02020603050405020304" pitchFamily="18" charset="0"/>
              </a:rPr>
              <a:t>Feature Selection</a:t>
            </a:r>
          </a:p>
        </p:txBody>
      </p:sp>
      <p:sp>
        <p:nvSpPr>
          <p:cNvPr id="4" name="Text Placeholder 3">
            <a:extLst>
              <a:ext uri="{FF2B5EF4-FFF2-40B4-BE49-F238E27FC236}">
                <a16:creationId xmlns:a16="http://schemas.microsoft.com/office/drawing/2014/main" id="{94776E39-EF87-4CD1-8D8F-5750B4E519A0}"/>
              </a:ext>
            </a:extLst>
          </p:cNvPr>
          <p:cNvSpPr>
            <a:spLocks noGrp="1"/>
          </p:cNvSpPr>
          <p:nvPr>
            <p:ph type="body" idx="1"/>
          </p:nvPr>
        </p:nvSpPr>
        <p:spPr>
          <a:xfrm>
            <a:off x="718320" y="964625"/>
            <a:ext cx="7686000" cy="3098400"/>
          </a:xfrm>
        </p:spPr>
        <p:txBody>
          <a:bodyPr/>
          <a:lstStyle/>
          <a:p>
            <a:r>
              <a:rPr lang="en-US" dirty="0">
                <a:latin typeface="Times New Roman" panose="02020603050405020304" pitchFamily="18" charset="0"/>
                <a:cs typeface="Times New Roman" panose="02020603050405020304" pitchFamily="18" charset="0"/>
              </a:rPr>
              <a:t>Random forest showed a better result so, we reworked over its accuracy.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Now for classification, out of all the features there might be the ones which are supporting in accuracy and the ones which are not.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extracted the best possible features that were supporting in accuracy.</a:t>
            </a:r>
          </a:p>
        </p:txBody>
      </p:sp>
    </p:spTree>
    <p:extLst>
      <p:ext uri="{BB962C8B-B14F-4D97-AF65-F5344CB8AC3E}">
        <p14:creationId xmlns:p14="http://schemas.microsoft.com/office/powerpoint/2010/main" val="1820440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F12633-5D4F-42BC-B257-E0FC1A940F7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26</a:t>
            </a:fld>
            <a:endParaRPr lang="en"/>
          </a:p>
        </p:txBody>
      </p:sp>
      <p:sp>
        <p:nvSpPr>
          <p:cNvPr id="4" name="Text Placeholder 3">
            <a:extLst>
              <a:ext uri="{FF2B5EF4-FFF2-40B4-BE49-F238E27FC236}">
                <a16:creationId xmlns:a16="http://schemas.microsoft.com/office/drawing/2014/main" id="{1883AE23-0131-4685-AF7F-4C0C9182D084}"/>
              </a:ext>
            </a:extLst>
          </p:cNvPr>
          <p:cNvSpPr>
            <a:spLocks noGrp="1"/>
          </p:cNvSpPr>
          <p:nvPr>
            <p:ph type="body" idx="1"/>
          </p:nvPr>
        </p:nvSpPr>
        <p:spPr>
          <a:xfrm>
            <a:off x="751535" y="155001"/>
            <a:ext cx="7686000" cy="3098400"/>
          </a:xfrm>
        </p:spPr>
        <p:txBody>
          <a:bodyPr/>
          <a:lstStyle/>
          <a:p>
            <a:r>
              <a:rPr lang="en-US" dirty="0"/>
              <a:t>Plotted a graph using matplotlib showing features as per their importance.</a:t>
            </a:r>
          </a:p>
        </p:txBody>
      </p:sp>
      <p:pic>
        <p:nvPicPr>
          <p:cNvPr id="5" name="Picture 4">
            <a:extLst>
              <a:ext uri="{FF2B5EF4-FFF2-40B4-BE49-F238E27FC236}">
                <a16:creationId xmlns:a16="http://schemas.microsoft.com/office/drawing/2014/main" id="{5F56F0B8-63E5-4928-A1F1-3CF95FB46565}"/>
              </a:ext>
            </a:extLst>
          </p:cNvPr>
          <p:cNvPicPr>
            <a:picLocks noChangeAspect="1"/>
          </p:cNvPicPr>
          <p:nvPr/>
        </p:nvPicPr>
        <p:blipFill>
          <a:blip r:embed="rId3"/>
          <a:stretch>
            <a:fillRect/>
          </a:stretch>
        </p:blipFill>
        <p:spPr>
          <a:xfrm>
            <a:off x="673086" y="1406416"/>
            <a:ext cx="7842898" cy="3027038"/>
          </a:xfrm>
          <a:prstGeom prst="rect">
            <a:avLst/>
          </a:prstGeom>
        </p:spPr>
      </p:pic>
    </p:spTree>
    <p:extLst>
      <p:ext uri="{BB962C8B-B14F-4D97-AF65-F5344CB8AC3E}">
        <p14:creationId xmlns:p14="http://schemas.microsoft.com/office/powerpoint/2010/main" val="2623819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30FDE3-C18D-4154-840D-20E0EB571A46}"/>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27</a:t>
            </a:fld>
            <a:endParaRPr lang="en"/>
          </a:p>
        </p:txBody>
      </p:sp>
      <p:sp>
        <p:nvSpPr>
          <p:cNvPr id="6" name="Title 5">
            <a:extLst>
              <a:ext uri="{FF2B5EF4-FFF2-40B4-BE49-F238E27FC236}">
                <a16:creationId xmlns:a16="http://schemas.microsoft.com/office/drawing/2014/main" id="{E027FD03-E172-4788-966F-369C162C0ECC}"/>
              </a:ext>
            </a:extLst>
          </p:cNvPr>
          <p:cNvSpPr>
            <a:spLocks noGrp="1"/>
          </p:cNvSpPr>
          <p:nvPr>
            <p:ph type="title"/>
          </p:nvPr>
        </p:nvSpPr>
        <p:spPr>
          <a:xfrm>
            <a:off x="739680" y="141294"/>
            <a:ext cx="7686000" cy="857400"/>
          </a:xfrm>
        </p:spPr>
        <p:txBody>
          <a:bodyPr/>
          <a:lstStyle/>
          <a:p>
            <a:r>
              <a:rPr lang="en-US" dirty="0">
                <a:latin typeface="Times New Roman" panose="02020603050405020304" pitchFamily="18" charset="0"/>
                <a:cs typeface="Times New Roman" panose="02020603050405020304" pitchFamily="18" charset="0"/>
              </a:rPr>
              <a:t>Result</a:t>
            </a:r>
          </a:p>
        </p:txBody>
      </p:sp>
      <p:sp>
        <p:nvSpPr>
          <p:cNvPr id="4" name="Text Placeholder 3">
            <a:extLst>
              <a:ext uri="{FF2B5EF4-FFF2-40B4-BE49-F238E27FC236}">
                <a16:creationId xmlns:a16="http://schemas.microsoft.com/office/drawing/2014/main" id="{6D0F5BAA-4D97-4400-9AAA-2B10CB14BB20}"/>
              </a:ext>
            </a:extLst>
          </p:cNvPr>
          <p:cNvSpPr>
            <a:spLocks noGrp="1"/>
          </p:cNvSpPr>
          <p:nvPr>
            <p:ph type="body" idx="1"/>
          </p:nvPr>
        </p:nvSpPr>
        <p:spPr>
          <a:xfrm>
            <a:off x="729000" y="937783"/>
            <a:ext cx="7686000" cy="3098400"/>
          </a:xfrm>
        </p:spPr>
        <p:txBody>
          <a:bodyPr/>
          <a:lstStyle/>
          <a:p>
            <a:r>
              <a:rPr lang="en-US" dirty="0">
                <a:latin typeface="Times New Roman" panose="02020603050405020304" pitchFamily="18" charset="0"/>
                <a:cs typeface="Times New Roman" panose="02020603050405020304" pitchFamily="18" charset="0"/>
              </a:rPr>
              <a:t>A graph was also plotted to compare accuracies obtained by various algorithms.</a:t>
            </a:r>
          </a:p>
        </p:txBody>
      </p:sp>
      <p:pic>
        <p:nvPicPr>
          <p:cNvPr id="5" name="Picture 4">
            <a:extLst>
              <a:ext uri="{FF2B5EF4-FFF2-40B4-BE49-F238E27FC236}">
                <a16:creationId xmlns:a16="http://schemas.microsoft.com/office/drawing/2014/main" id="{78A9A7EA-37D8-4F98-9011-E90EF008AD23}"/>
              </a:ext>
            </a:extLst>
          </p:cNvPr>
          <p:cNvPicPr>
            <a:picLocks noChangeAspect="1"/>
          </p:cNvPicPr>
          <p:nvPr/>
        </p:nvPicPr>
        <p:blipFill>
          <a:blip r:embed="rId2"/>
          <a:stretch>
            <a:fillRect/>
          </a:stretch>
        </p:blipFill>
        <p:spPr>
          <a:xfrm>
            <a:off x="2272145" y="1946360"/>
            <a:ext cx="4476286" cy="3055846"/>
          </a:xfrm>
          <a:prstGeom prst="rect">
            <a:avLst/>
          </a:prstGeom>
        </p:spPr>
      </p:pic>
    </p:spTree>
    <p:extLst>
      <p:ext uri="{BB962C8B-B14F-4D97-AF65-F5344CB8AC3E}">
        <p14:creationId xmlns:p14="http://schemas.microsoft.com/office/powerpoint/2010/main" val="268451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14F08E-A4FB-4293-A4FA-40B9B000E2C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28</a:t>
            </a:fld>
            <a:endParaRPr lang="en"/>
          </a:p>
        </p:txBody>
      </p:sp>
      <p:sp>
        <p:nvSpPr>
          <p:cNvPr id="3" name="Title 2">
            <a:extLst>
              <a:ext uri="{FF2B5EF4-FFF2-40B4-BE49-F238E27FC236}">
                <a16:creationId xmlns:a16="http://schemas.microsoft.com/office/drawing/2014/main" id="{743CDD01-1E51-4842-81E2-46F1B7E89341}"/>
              </a:ext>
            </a:extLst>
          </p:cNvPr>
          <p:cNvSpPr>
            <a:spLocks noGrp="1"/>
          </p:cNvSpPr>
          <p:nvPr>
            <p:ph type="title"/>
          </p:nvPr>
        </p:nvSpPr>
        <p:spPr>
          <a:xfrm>
            <a:off x="594203" y="-11875"/>
            <a:ext cx="7686000" cy="857400"/>
          </a:xfrm>
        </p:spPr>
        <p:txBody>
          <a:bodyPr/>
          <a:lstStyle/>
          <a:p>
            <a:r>
              <a:rPr lang="en-US" dirty="0">
                <a:latin typeface="Times New Roman" panose="02020603050405020304" pitchFamily="18" charset="0"/>
                <a:cs typeface="Times New Roman" panose="02020603050405020304" pitchFamily="18" charset="0"/>
              </a:rPr>
              <a:t>BEST POSSIBLE ACCURACY OBTAINED</a:t>
            </a:r>
          </a:p>
        </p:txBody>
      </p:sp>
      <p:sp>
        <p:nvSpPr>
          <p:cNvPr id="4" name="Text Placeholder 3">
            <a:extLst>
              <a:ext uri="{FF2B5EF4-FFF2-40B4-BE49-F238E27FC236}">
                <a16:creationId xmlns:a16="http://schemas.microsoft.com/office/drawing/2014/main" id="{115D425F-3112-4F45-9656-AFF09E27A6AB}"/>
              </a:ext>
            </a:extLst>
          </p:cNvPr>
          <p:cNvSpPr>
            <a:spLocks noGrp="1"/>
          </p:cNvSpPr>
          <p:nvPr>
            <p:ph type="body" idx="1"/>
          </p:nvPr>
        </p:nvSpPr>
        <p:spPr/>
        <p:txBody>
          <a:bodyPr/>
          <a:lstStyle/>
          <a:p>
            <a:pPr marL="76200" indent="0">
              <a:buNone/>
            </a:pPr>
            <a:r>
              <a:rPr lang="en-US"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ALGORITHM	            		ACCURACY OBTAINED	</a:t>
            </a:r>
          </a:p>
          <a:p>
            <a:r>
              <a:rPr lang="en-US" dirty="0">
                <a:latin typeface="Times New Roman" panose="02020603050405020304" pitchFamily="18" charset="0"/>
                <a:cs typeface="Times New Roman" panose="02020603050405020304" pitchFamily="18" charset="0"/>
              </a:rPr>
              <a:t>K-Nearest Neighbor (KNN)		93.94%	</a:t>
            </a:r>
          </a:p>
          <a:p>
            <a:r>
              <a:rPr lang="en-US" dirty="0">
                <a:latin typeface="Times New Roman" panose="02020603050405020304" pitchFamily="18" charset="0"/>
                <a:cs typeface="Times New Roman" panose="02020603050405020304" pitchFamily="18" charset="0"/>
              </a:rPr>
              <a:t>Naïve Bayes				96.97%	</a:t>
            </a:r>
          </a:p>
          <a:p>
            <a:r>
              <a:rPr lang="en-US" dirty="0">
                <a:latin typeface="Times New Roman" panose="02020603050405020304" pitchFamily="18" charset="0"/>
                <a:cs typeface="Times New Roman" panose="02020603050405020304" pitchFamily="18" charset="0"/>
              </a:rPr>
              <a:t>Support Vector Machine (SVM)		97.05%	</a:t>
            </a:r>
          </a:p>
          <a:p>
            <a:r>
              <a:rPr lang="en-US" dirty="0">
                <a:latin typeface="Times New Roman" panose="02020603050405020304" pitchFamily="18" charset="0"/>
                <a:cs typeface="Times New Roman" panose="02020603050405020304" pitchFamily="18" charset="0"/>
              </a:rPr>
              <a:t>Decision Tree				97.77%	</a:t>
            </a:r>
          </a:p>
          <a:p>
            <a:r>
              <a:rPr lang="en-US" dirty="0">
                <a:latin typeface="Times New Roman" panose="02020603050405020304" pitchFamily="18" charset="0"/>
                <a:cs typeface="Times New Roman" panose="02020603050405020304" pitchFamily="18" charset="0"/>
              </a:rPr>
              <a:t>Logistic Regression (LR)			98.48%	</a:t>
            </a:r>
          </a:p>
          <a:p>
            <a:r>
              <a:rPr lang="en-US" dirty="0">
                <a:latin typeface="Times New Roman" panose="02020603050405020304" pitchFamily="18" charset="0"/>
                <a:cs typeface="Times New Roman" panose="02020603050405020304" pitchFamily="18" charset="0"/>
              </a:rPr>
              <a:t>Random Forest				99.17%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8619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78F142-B121-4B49-910D-025E1166D44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29</a:t>
            </a:fld>
            <a:endParaRPr lang="en"/>
          </a:p>
        </p:txBody>
      </p:sp>
      <p:sp>
        <p:nvSpPr>
          <p:cNvPr id="3" name="Title 2">
            <a:extLst>
              <a:ext uri="{FF2B5EF4-FFF2-40B4-BE49-F238E27FC236}">
                <a16:creationId xmlns:a16="http://schemas.microsoft.com/office/drawing/2014/main" id="{842527B0-F833-4B59-BB81-DA5FE4F34EB0}"/>
              </a:ext>
            </a:extLst>
          </p:cNvPr>
          <p:cNvSpPr>
            <a:spLocks noGrp="1"/>
          </p:cNvSpPr>
          <p:nvPr>
            <p:ph type="title"/>
          </p:nvPr>
        </p:nvSpPr>
        <p:spPr>
          <a:xfrm>
            <a:off x="723595" y="0"/>
            <a:ext cx="7686000" cy="857400"/>
          </a:xfrm>
        </p:spPr>
        <p:txBody>
          <a:bodyPr/>
          <a:lstStyle/>
          <a:p>
            <a:r>
              <a:rPr lang="en-IN" dirty="0">
                <a:latin typeface="Times New Roman" panose="02020603050405020304" pitchFamily="18" charset="0"/>
                <a:cs typeface="Times New Roman" panose="02020603050405020304" pitchFamily="18" charset="0"/>
              </a:rPr>
              <a:t>REFERENCES</a:t>
            </a:r>
          </a:p>
        </p:txBody>
      </p:sp>
      <p:sp>
        <p:nvSpPr>
          <p:cNvPr id="4" name="Text Placeholder 3">
            <a:extLst>
              <a:ext uri="{FF2B5EF4-FFF2-40B4-BE49-F238E27FC236}">
                <a16:creationId xmlns:a16="http://schemas.microsoft.com/office/drawing/2014/main" id="{BFFE26D1-6F5F-4818-A925-FCE48CDC7801}"/>
              </a:ext>
            </a:extLst>
          </p:cNvPr>
          <p:cNvSpPr>
            <a:spLocks noGrp="1"/>
          </p:cNvSpPr>
          <p:nvPr>
            <p:ph type="body" idx="1"/>
          </p:nvPr>
        </p:nvSpPr>
        <p:spPr>
          <a:xfrm>
            <a:off x="472696" y="1025115"/>
            <a:ext cx="8113879" cy="3098400"/>
          </a:xfrm>
        </p:spPr>
        <p:txBody>
          <a:bodyPr/>
          <a:lstStyle/>
          <a:p>
            <a:pPr marL="76200" indent="0" algn="just">
              <a:buNone/>
            </a:pPr>
            <a:r>
              <a:rPr lang="en-US" sz="1600" dirty="0">
                <a:solidFill>
                  <a:schemeClr val="bg1"/>
                </a:solidFill>
                <a:latin typeface="Times New Roman" panose="02020603050405020304" pitchFamily="18" charset="0"/>
                <a:cs typeface="Times New Roman" panose="02020603050405020304" pitchFamily="18" charset="0"/>
              </a:rPr>
              <a:t>[1] R. Kei Chiu, R. Y. Chen, S. Wang, S. Jian, “Intelligent systems on the cloud for the early detection of chronic kidney disease,” Machine Learning and Cybernetics, IEEE, pp. 1737 – 1742, July 2012. </a:t>
            </a:r>
          </a:p>
          <a:p>
            <a:pPr marL="76200" indent="0" algn="just">
              <a:buNone/>
            </a:pPr>
            <a:r>
              <a:rPr lang="en-US" sz="1600" dirty="0">
                <a:solidFill>
                  <a:schemeClr val="bg1"/>
                </a:solidFill>
                <a:latin typeface="Times New Roman" panose="02020603050405020304" pitchFamily="18" charset="0"/>
                <a:cs typeface="Times New Roman" panose="02020603050405020304" pitchFamily="18" charset="0"/>
              </a:rPr>
              <a:t>[2] Miguel A. </a:t>
            </a:r>
            <a:r>
              <a:rPr lang="en-US" sz="1600" dirty="0" err="1">
                <a:solidFill>
                  <a:schemeClr val="bg1"/>
                </a:solidFill>
                <a:latin typeface="Times New Roman" panose="02020603050405020304" pitchFamily="18" charset="0"/>
                <a:cs typeface="Times New Roman" panose="02020603050405020304" pitchFamily="18" charset="0"/>
              </a:rPr>
              <a:t>Estudillo-Valderrama</a:t>
            </a:r>
            <a:r>
              <a:rPr lang="en-US" sz="1600" dirty="0">
                <a:solidFill>
                  <a:schemeClr val="bg1"/>
                </a:solidFill>
                <a:latin typeface="Times New Roman" panose="02020603050405020304" pitchFamily="18" charset="0"/>
                <a:cs typeface="Times New Roman" panose="02020603050405020304" pitchFamily="18" charset="0"/>
              </a:rPr>
              <a:t>; Alejandro </a:t>
            </a:r>
            <a:r>
              <a:rPr lang="en-US" sz="1600" dirty="0" err="1">
                <a:solidFill>
                  <a:schemeClr val="bg1"/>
                </a:solidFill>
                <a:latin typeface="Times New Roman" panose="02020603050405020304" pitchFamily="18" charset="0"/>
                <a:cs typeface="Times New Roman" panose="02020603050405020304" pitchFamily="18" charset="0"/>
              </a:rPr>
              <a:t>Talaminos</a:t>
            </a:r>
            <a:r>
              <a:rPr lang="en-US" sz="1600" dirty="0">
                <a:solidFill>
                  <a:schemeClr val="bg1"/>
                </a:solidFill>
                <a:latin typeface="Times New Roman" panose="02020603050405020304" pitchFamily="18" charset="0"/>
                <a:cs typeface="Times New Roman" panose="02020603050405020304" pitchFamily="18" charset="0"/>
              </a:rPr>
              <a:t>-Barroso; Laura M. </a:t>
            </a:r>
            <a:r>
              <a:rPr lang="en-US" sz="1600" dirty="0" err="1">
                <a:solidFill>
                  <a:schemeClr val="bg1"/>
                </a:solidFill>
                <a:latin typeface="Times New Roman" panose="02020603050405020304" pitchFamily="18" charset="0"/>
                <a:cs typeface="Times New Roman" panose="02020603050405020304" pitchFamily="18" charset="0"/>
              </a:rPr>
              <a:t>Roa;David</a:t>
            </a:r>
            <a:r>
              <a:rPr lang="en-US" sz="1600" dirty="0">
                <a:solidFill>
                  <a:schemeClr val="bg1"/>
                </a:solidFill>
                <a:latin typeface="Times New Roman" panose="02020603050405020304" pitchFamily="18" charset="0"/>
                <a:cs typeface="Times New Roman" panose="02020603050405020304" pitchFamily="18" charset="0"/>
              </a:rPr>
              <a:t> Naranjo-Hernández; Javier Reina-</a:t>
            </a:r>
            <a:r>
              <a:rPr lang="en-US" sz="1600" dirty="0" err="1">
                <a:solidFill>
                  <a:schemeClr val="bg1"/>
                </a:solidFill>
                <a:latin typeface="Times New Roman" panose="02020603050405020304" pitchFamily="18" charset="0"/>
                <a:cs typeface="Times New Roman" panose="02020603050405020304" pitchFamily="18" charset="0"/>
              </a:rPr>
              <a:t>Tosina</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Nuria</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Aresté</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Fosalba</a:t>
            </a:r>
            <a:r>
              <a:rPr lang="en-US" sz="1600" dirty="0">
                <a:solidFill>
                  <a:schemeClr val="bg1"/>
                </a:solidFill>
                <a:latin typeface="Times New Roman" panose="02020603050405020304" pitchFamily="18" charset="0"/>
                <a:cs typeface="Times New Roman" panose="02020603050405020304" pitchFamily="18" charset="0"/>
              </a:rPr>
              <a:t>; José A. </a:t>
            </a:r>
            <a:r>
              <a:rPr lang="en-US" sz="1600" dirty="0" err="1">
                <a:solidFill>
                  <a:schemeClr val="bg1"/>
                </a:solidFill>
                <a:latin typeface="Times New Roman" panose="02020603050405020304" pitchFamily="18" charset="0"/>
                <a:cs typeface="Times New Roman" panose="02020603050405020304" pitchFamily="18" charset="0"/>
              </a:rPr>
              <a:t>Milán</a:t>
            </a:r>
            <a:r>
              <a:rPr lang="en-US" sz="1600" dirty="0">
                <a:solidFill>
                  <a:schemeClr val="bg1"/>
                </a:solidFill>
                <a:latin typeface="Times New Roman" panose="02020603050405020304" pitchFamily="18" charset="0"/>
                <a:cs typeface="Times New Roman" panose="02020603050405020304" pitchFamily="18" charset="0"/>
              </a:rPr>
              <a:t>-Martín, “A Distributed Approach to Alarm Management in Chronic Kidney Disease ,” IEEE Transl. Biomedical and Health Informatics , vol. 18, pp. 1796 – 1803, November 2014.</a:t>
            </a:r>
          </a:p>
          <a:p>
            <a:pPr marL="76200" indent="0" algn="just">
              <a:buNone/>
            </a:pPr>
            <a:r>
              <a:rPr lang="en-US" sz="1600" dirty="0">
                <a:solidFill>
                  <a:schemeClr val="bg1"/>
                </a:solidFill>
                <a:latin typeface="Times New Roman" panose="02020603050405020304" pitchFamily="18" charset="0"/>
                <a:cs typeface="Times New Roman" panose="02020603050405020304" pitchFamily="18" charset="0"/>
              </a:rPr>
              <a:t>[3] </a:t>
            </a:r>
            <a:r>
              <a:rPr lang="en-IN" sz="1600" dirty="0">
                <a:solidFill>
                  <a:schemeClr val="bg1"/>
                </a:solidFill>
                <a:latin typeface="Times New Roman" panose="02020603050405020304" pitchFamily="18" charset="0"/>
                <a:cs typeface="Times New Roman" panose="02020603050405020304" pitchFamily="18" charset="0"/>
              </a:rPr>
              <a:t>A. </a:t>
            </a:r>
            <a:r>
              <a:rPr lang="en-IN" sz="1600" dirty="0" err="1">
                <a:solidFill>
                  <a:schemeClr val="bg1"/>
                </a:solidFill>
                <a:latin typeface="Times New Roman" panose="02020603050405020304" pitchFamily="18" charset="0"/>
                <a:cs typeface="Times New Roman" panose="02020603050405020304" pitchFamily="18" charset="0"/>
              </a:rPr>
              <a:t>Charleonnan</a:t>
            </a:r>
            <a:r>
              <a:rPr lang="en-IN" sz="1600" dirty="0">
                <a:solidFill>
                  <a:schemeClr val="bg1"/>
                </a:solidFill>
                <a:latin typeface="Times New Roman" panose="02020603050405020304" pitchFamily="18" charset="0"/>
                <a:cs typeface="Times New Roman" panose="02020603050405020304" pitchFamily="18" charset="0"/>
              </a:rPr>
              <a:t>, T. </a:t>
            </a:r>
            <a:r>
              <a:rPr lang="en-IN" sz="1600" dirty="0" err="1">
                <a:solidFill>
                  <a:schemeClr val="bg1"/>
                </a:solidFill>
                <a:latin typeface="Times New Roman" panose="02020603050405020304" pitchFamily="18" charset="0"/>
                <a:cs typeface="Times New Roman" panose="02020603050405020304" pitchFamily="18" charset="0"/>
              </a:rPr>
              <a:t>Fufaung</a:t>
            </a:r>
            <a:r>
              <a:rPr lang="en-IN" sz="1600" dirty="0">
                <a:solidFill>
                  <a:schemeClr val="bg1"/>
                </a:solidFill>
                <a:latin typeface="Times New Roman" panose="02020603050405020304" pitchFamily="18" charset="0"/>
                <a:cs typeface="Times New Roman" panose="02020603050405020304" pitchFamily="18" charset="0"/>
              </a:rPr>
              <a:t>, </a:t>
            </a:r>
            <a:r>
              <a:rPr lang="en-IN" sz="1600" dirty="0" err="1">
                <a:solidFill>
                  <a:schemeClr val="bg1"/>
                </a:solidFill>
                <a:latin typeface="Times New Roman" panose="02020603050405020304" pitchFamily="18" charset="0"/>
                <a:cs typeface="Times New Roman" panose="02020603050405020304" pitchFamily="18" charset="0"/>
              </a:rPr>
              <a:t>Tippawan</a:t>
            </a:r>
            <a:r>
              <a:rPr lang="en-IN" sz="1600" dirty="0">
                <a:solidFill>
                  <a:schemeClr val="bg1"/>
                </a:solidFill>
                <a:latin typeface="Times New Roman" panose="02020603050405020304" pitchFamily="18" charset="0"/>
                <a:cs typeface="Times New Roman" panose="02020603050405020304" pitchFamily="18" charset="0"/>
              </a:rPr>
              <a:t> </a:t>
            </a:r>
            <a:r>
              <a:rPr lang="en-IN" sz="1600" dirty="0" err="1">
                <a:solidFill>
                  <a:schemeClr val="bg1"/>
                </a:solidFill>
                <a:latin typeface="Times New Roman" panose="02020603050405020304" pitchFamily="18" charset="0"/>
                <a:cs typeface="Times New Roman" panose="02020603050405020304" pitchFamily="18" charset="0"/>
              </a:rPr>
              <a:t>Niyomwong</a:t>
            </a:r>
            <a:r>
              <a:rPr lang="en-IN" sz="1600" dirty="0">
                <a:solidFill>
                  <a:schemeClr val="bg1"/>
                </a:solidFill>
                <a:latin typeface="Times New Roman" panose="02020603050405020304" pitchFamily="18" charset="0"/>
                <a:cs typeface="Times New Roman" panose="02020603050405020304" pitchFamily="18" charset="0"/>
              </a:rPr>
              <a:t>, W. </a:t>
            </a:r>
            <a:r>
              <a:rPr lang="en-IN" sz="1600" dirty="0" err="1">
                <a:solidFill>
                  <a:schemeClr val="bg1"/>
                </a:solidFill>
                <a:latin typeface="Times New Roman" panose="02020603050405020304" pitchFamily="18" charset="0"/>
                <a:cs typeface="Times New Roman" panose="02020603050405020304" pitchFamily="18" charset="0"/>
              </a:rPr>
              <a:t>Chokchueypattanakit</a:t>
            </a:r>
            <a:r>
              <a:rPr lang="en-IN" sz="1600" dirty="0">
                <a:solidFill>
                  <a:schemeClr val="bg1"/>
                </a:solidFill>
                <a:latin typeface="Times New Roman" panose="02020603050405020304" pitchFamily="18" charset="0"/>
                <a:cs typeface="Times New Roman" panose="02020603050405020304" pitchFamily="18" charset="0"/>
              </a:rPr>
              <a:t>, </a:t>
            </a:r>
            <a:r>
              <a:rPr lang="en-IN" sz="1600" dirty="0" err="1">
                <a:solidFill>
                  <a:schemeClr val="bg1"/>
                </a:solidFill>
                <a:latin typeface="Times New Roman" panose="02020603050405020304" pitchFamily="18" charset="0"/>
                <a:cs typeface="Times New Roman" panose="02020603050405020304" pitchFamily="18" charset="0"/>
              </a:rPr>
              <a:t>Sathit</a:t>
            </a:r>
            <a:r>
              <a:rPr lang="en-IN" sz="1600" dirty="0">
                <a:solidFill>
                  <a:schemeClr val="bg1"/>
                </a:solidFill>
                <a:latin typeface="Times New Roman" panose="02020603050405020304" pitchFamily="18" charset="0"/>
                <a:cs typeface="Times New Roman" panose="02020603050405020304" pitchFamily="18" charset="0"/>
              </a:rPr>
              <a:t> </a:t>
            </a:r>
            <a:r>
              <a:rPr lang="en-IN" sz="1600" dirty="0" err="1">
                <a:solidFill>
                  <a:schemeClr val="bg1"/>
                </a:solidFill>
                <a:latin typeface="Times New Roman" panose="02020603050405020304" pitchFamily="18" charset="0"/>
                <a:cs typeface="Times New Roman" panose="02020603050405020304" pitchFamily="18" charset="0"/>
              </a:rPr>
              <a:t>Suwannawach</a:t>
            </a:r>
            <a:r>
              <a:rPr lang="en-IN" sz="1600" dirty="0">
                <a:solidFill>
                  <a:schemeClr val="bg1"/>
                </a:solidFill>
                <a:latin typeface="Times New Roman" panose="02020603050405020304" pitchFamily="18" charset="0"/>
                <a:cs typeface="Times New Roman" panose="02020603050405020304" pitchFamily="18" charset="0"/>
              </a:rPr>
              <a:t>, </a:t>
            </a:r>
            <a:r>
              <a:rPr lang="en-IN" sz="1600" dirty="0" err="1">
                <a:solidFill>
                  <a:schemeClr val="bg1"/>
                </a:solidFill>
                <a:latin typeface="Times New Roman" panose="02020603050405020304" pitchFamily="18" charset="0"/>
                <a:cs typeface="Times New Roman" panose="02020603050405020304" pitchFamily="18" charset="0"/>
              </a:rPr>
              <a:t>Nitat</a:t>
            </a:r>
            <a:r>
              <a:rPr lang="en-IN" sz="1600" dirty="0">
                <a:solidFill>
                  <a:schemeClr val="bg1"/>
                </a:solidFill>
                <a:latin typeface="Times New Roman" panose="02020603050405020304" pitchFamily="18" charset="0"/>
                <a:cs typeface="Times New Roman" panose="02020603050405020304" pitchFamily="18" charset="0"/>
              </a:rPr>
              <a:t> </a:t>
            </a:r>
            <a:r>
              <a:rPr lang="en-IN" sz="1600" dirty="0" err="1">
                <a:solidFill>
                  <a:schemeClr val="bg1"/>
                </a:solidFill>
                <a:latin typeface="Times New Roman" panose="02020603050405020304" pitchFamily="18" charset="0"/>
                <a:cs typeface="Times New Roman" panose="02020603050405020304" pitchFamily="18" charset="0"/>
              </a:rPr>
              <a:t>Ninchawee</a:t>
            </a:r>
            <a:r>
              <a:rPr lang="en-IN" sz="1600" dirty="0">
                <a:solidFill>
                  <a:schemeClr val="bg1"/>
                </a:solidFill>
                <a:latin typeface="Times New Roman" panose="02020603050405020304" pitchFamily="18" charset="0"/>
                <a:cs typeface="Times New Roman" panose="02020603050405020304" pitchFamily="18" charset="0"/>
              </a:rPr>
              <a:t>, "Predictive Analytics for Chronic Kidney Disease Using Machine Learning Techniques", Proc. Management and Innovation Technology International Conference (MITiCON-2016), Oct. 2016.</a:t>
            </a:r>
            <a:r>
              <a:rPr lang="en-US" sz="1600" dirty="0">
                <a:solidFill>
                  <a:schemeClr val="bg1"/>
                </a:solidFill>
                <a:latin typeface="Times New Roman" panose="02020603050405020304" pitchFamily="18" charset="0"/>
                <a:cs typeface="Times New Roman" panose="02020603050405020304" pitchFamily="18" charset="0"/>
              </a:rPr>
              <a:t> </a:t>
            </a:r>
          </a:p>
          <a:p>
            <a:pPr marL="76200" indent="0" algn="just">
              <a:buNone/>
            </a:pPr>
            <a:r>
              <a:rPr lang="en-US" sz="1600" dirty="0">
                <a:solidFill>
                  <a:schemeClr val="bg1"/>
                </a:solidFill>
                <a:latin typeface="Times New Roman" panose="02020603050405020304" pitchFamily="18" charset="0"/>
                <a:cs typeface="Times New Roman" panose="02020603050405020304" pitchFamily="18" charset="0"/>
              </a:rPr>
              <a:t>[4] https://quantdare.com/data-cleansing-and-transformation/</a:t>
            </a:r>
          </a:p>
          <a:p>
            <a:pPr marL="76200" indent="0" algn="just">
              <a:buNone/>
            </a:pPr>
            <a:endParaRPr lang="en-US" sz="1600" dirty="0">
              <a:solidFill>
                <a:schemeClr val="bg1"/>
              </a:solidFill>
              <a:latin typeface="Times New Roman" panose="02020603050405020304" pitchFamily="18" charset="0"/>
              <a:cs typeface="Times New Roman" panose="02020603050405020304" pitchFamily="18" charset="0"/>
            </a:endParaRPr>
          </a:p>
          <a:p>
            <a:pPr algn="just"/>
            <a:endParaRPr lang="en-US" sz="1600" dirty="0">
              <a:solidFill>
                <a:schemeClr val="bg1"/>
              </a:solidFill>
              <a:latin typeface="Times New Roman" panose="02020603050405020304" pitchFamily="18" charset="0"/>
              <a:cs typeface="Times New Roman" panose="02020603050405020304" pitchFamily="18" charset="0"/>
            </a:endParaRPr>
          </a:p>
          <a:p>
            <a:pPr algn="just"/>
            <a:endParaRPr lang="en-US" sz="1600" dirty="0">
              <a:solidFill>
                <a:schemeClr val="bg1"/>
              </a:solidFill>
              <a:latin typeface="Times New Roman" panose="02020603050405020304" pitchFamily="18" charset="0"/>
              <a:cs typeface="Times New Roman" panose="02020603050405020304" pitchFamily="18" charset="0"/>
            </a:endParaRPr>
          </a:p>
          <a:p>
            <a:pPr algn="just"/>
            <a:endParaRPr lang="en-US" sz="1600" dirty="0">
              <a:solidFill>
                <a:schemeClr val="bg1"/>
              </a:solidFill>
              <a:latin typeface="Times New Roman" panose="02020603050405020304" pitchFamily="18" charset="0"/>
              <a:cs typeface="Times New Roman" panose="02020603050405020304" pitchFamily="18" charset="0"/>
            </a:endParaRPr>
          </a:p>
          <a:p>
            <a:pPr marL="76200" indent="0" algn="just">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320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739680" y="107225"/>
            <a:ext cx="76860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815" name="Google Shape;815;p20"/>
          <p:cNvSpPr txBox="1">
            <a:spLocks noGrp="1"/>
          </p:cNvSpPr>
          <p:nvPr>
            <p:ph type="body" idx="1"/>
          </p:nvPr>
        </p:nvSpPr>
        <p:spPr>
          <a:xfrm>
            <a:off x="739680" y="1241905"/>
            <a:ext cx="7686000" cy="3098400"/>
          </a:xfrm>
          <a:prstGeom prst="rect">
            <a:avLst/>
          </a:prstGeom>
        </p:spPr>
        <p:txBody>
          <a:bodyPr spcFirstLastPara="1" wrap="square" lIns="91425" tIns="91425" rIns="91425" bIns="91425" anchor="t" anchorCtr="0">
            <a:noAutofit/>
          </a:bodyPr>
          <a:lstStyle/>
          <a:p>
            <a:pPr algn="just"/>
            <a:r>
              <a:rPr lang="en-IN" sz="2300" dirty="0">
                <a:latin typeface="Times New Roman" panose="02020603050405020304" pitchFamily="18" charset="0"/>
                <a:cs typeface="Times New Roman" panose="02020603050405020304" pitchFamily="18" charset="0"/>
              </a:rPr>
              <a:t>Chronic kidney disease is a worldwide public health problem with an increasing incidence, prevalence, and high cost.</a:t>
            </a:r>
          </a:p>
          <a:p>
            <a:pPr algn="just"/>
            <a:endParaRPr lang="en-IN" sz="2300" dirty="0">
              <a:latin typeface="Times New Roman" panose="02020603050405020304" pitchFamily="18" charset="0"/>
              <a:cs typeface="Times New Roman" panose="02020603050405020304" pitchFamily="18" charset="0"/>
            </a:endParaRPr>
          </a:p>
          <a:p>
            <a:pPr algn="just"/>
            <a:r>
              <a:rPr lang="en-IN" sz="2300" dirty="0">
                <a:latin typeface="Times New Roman" panose="02020603050405020304" pitchFamily="18" charset="0"/>
                <a:cs typeface="Times New Roman" panose="02020603050405020304" pitchFamily="18" charset="0"/>
              </a:rPr>
              <a:t>Chronic kidney disease may be caused by diabetes, high blood pressure, hypertension, Coronary artery Disease, lupus, Anaemia, Bacteria and albumin in urine, complications from some medications</a:t>
            </a:r>
            <a:endParaRPr sz="2300" dirty="0">
              <a:latin typeface="Times New Roman" panose="02020603050405020304" pitchFamily="18" charset="0"/>
              <a:cs typeface="Times New Roman" panose="02020603050405020304" pitchFamily="18" charset="0"/>
            </a:endParaRPr>
          </a:p>
          <a:p>
            <a:pPr marL="0" lvl="0" indent="0" algn="just" rtl="0">
              <a:spcBef>
                <a:spcPts val="600"/>
              </a:spcBef>
              <a:spcAft>
                <a:spcPts val="0"/>
              </a:spcAft>
              <a:buNone/>
            </a:pPr>
            <a:endParaRPr dirty="0">
              <a:latin typeface="Times New Roman" panose="02020603050405020304" pitchFamily="18" charset="0"/>
              <a:cs typeface="Times New Roman" panose="02020603050405020304" pitchFamily="18" charset="0"/>
            </a:endParaRPr>
          </a:p>
          <a:p>
            <a:pPr marL="0" lvl="0" indent="0" algn="just">
              <a:spcBef>
                <a:spcPts val="600"/>
              </a:spcBef>
              <a:spcAft>
                <a:spcPts val="0"/>
              </a:spcAft>
              <a:buNone/>
            </a:pPr>
            <a:endParaRPr dirty="0">
              <a:latin typeface="Times New Roman" panose="02020603050405020304" pitchFamily="18" charset="0"/>
              <a:cs typeface="Times New Roman" panose="02020603050405020304" pitchFamily="18" charset="0"/>
            </a:endParaRP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1"/>
          <p:cNvSpPr txBox="1">
            <a:spLocks noGrp="1"/>
          </p:cNvSpPr>
          <p:nvPr>
            <p:ph type="title"/>
          </p:nvPr>
        </p:nvSpPr>
        <p:spPr>
          <a:xfrm>
            <a:off x="382165" y="69962"/>
            <a:ext cx="7686000" cy="716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WOR</a:t>
            </a:r>
            <a:r>
              <a:rPr lang="en-IN" dirty="0"/>
              <a:t>K PLAN</a:t>
            </a:r>
            <a:endParaRPr dirty="0"/>
          </a:p>
        </p:txBody>
      </p:sp>
      <p:sp>
        <p:nvSpPr>
          <p:cNvPr id="946" name="Google Shape;946;p3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a:p>
        </p:txBody>
      </p:sp>
      <p:grpSp>
        <p:nvGrpSpPr>
          <p:cNvPr id="947" name="Google Shape;947;p31"/>
          <p:cNvGrpSpPr/>
          <p:nvPr/>
        </p:nvGrpSpPr>
        <p:grpSpPr>
          <a:xfrm>
            <a:off x="6552054" y="1169929"/>
            <a:ext cx="2440691" cy="3354730"/>
            <a:chOff x="5199585" y="1189775"/>
            <a:chExt cx="4019671" cy="3491965"/>
          </a:xfrm>
        </p:grpSpPr>
        <p:sp>
          <p:nvSpPr>
            <p:cNvPr id="948" name="Google Shape;948;p31"/>
            <p:cNvSpPr/>
            <p:nvPr/>
          </p:nvSpPr>
          <p:spPr>
            <a:xfrm>
              <a:off x="5199585" y="1189775"/>
              <a:ext cx="4019671" cy="669000"/>
            </a:xfrm>
            <a:prstGeom prst="chevron">
              <a:avLst>
                <a:gd name="adj" fmla="val 50000"/>
              </a:avLst>
            </a:prstGeom>
            <a:solidFill>
              <a:srgbClr val="FFFFFF">
                <a:alpha val="53460"/>
              </a:srgbClr>
            </a:solidFill>
            <a:ln>
              <a:noFill/>
            </a:ln>
          </p:spPr>
          <p:txBody>
            <a:bodyPr spcFirstLastPara="1" wrap="square" lIns="91425" tIns="91425" rIns="91425" bIns="91425" anchor="ctr" anchorCtr="0">
              <a:noAutofit/>
            </a:bodyPr>
            <a:lstStyle/>
            <a:p>
              <a:pPr marL="0" lvl="0" indent="0" algn="ctr">
                <a:spcBef>
                  <a:spcPts val="0"/>
                </a:spcBef>
                <a:spcAft>
                  <a:spcPts val="0"/>
                </a:spcAft>
                <a:buClr>
                  <a:schemeClr val="dk1"/>
                </a:buClr>
                <a:buSzPts val="1100"/>
                <a:buFont typeface="Arial"/>
                <a:buNone/>
              </a:pPr>
              <a:r>
                <a:rPr lang="en" dirty="0">
                  <a:solidFill>
                    <a:srgbClr val="FFFFFF"/>
                  </a:solidFill>
                  <a:latin typeface="Titillium Web"/>
                  <a:ea typeface="Titillium Web"/>
                  <a:cs typeface="Titillium Web"/>
                  <a:sym typeface="Titillium Web"/>
                </a:rPr>
                <a:t>P</a:t>
              </a:r>
              <a:r>
                <a:rPr lang="en-IN" dirty="0">
                  <a:solidFill>
                    <a:srgbClr val="FFFFFF"/>
                  </a:solidFill>
                  <a:latin typeface="Titillium Web"/>
                  <a:ea typeface="Titillium Web"/>
                  <a:cs typeface="Titillium Web"/>
                  <a:sym typeface="Titillium Web"/>
                </a:rPr>
                <a:t>HASE 4</a:t>
              </a:r>
              <a:endParaRPr dirty="0">
                <a:solidFill>
                  <a:srgbClr val="FFFFFF"/>
                </a:solidFill>
                <a:latin typeface="Titillium Web"/>
                <a:ea typeface="Titillium Web"/>
                <a:cs typeface="Titillium Web"/>
                <a:sym typeface="Titillium Web"/>
              </a:endParaRPr>
            </a:p>
          </p:txBody>
        </p:sp>
        <p:sp>
          <p:nvSpPr>
            <p:cNvPr id="949" name="Google Shape;949;p31"/>
            <p:cNvSpPr txBox="1"/>
            <p:nvPr/>
          </p:nvSpPr>
          <p:spPr>
            <a:xfrm>
              <a:off x="5743961" y="2066040"/>
              <a:ext cx="3266942" cy="2615700"/>
            </a:xfrm>
            <a:prstGeom prst="rect">
              <a:avLst/>
            </a:prstGeom>
            <a:noFill/>
            <a:ln>
              <a:noFill/>
            </a:ln>
          </p:spPr>
          <p:txBody>
            <a:bodyPr spcFirstLastPara="1" wrap="square" lIns="91425" tIns="91425" rIns="91425" bIns="91425" anchor="t" anchorCtr="0">
              <a:noAutofit/>
            </a:bodyPr>
            <a:lstStyle/>
            <a:p>
              <a:pPr marL="171450" lvl="0" indent="-171450">
                <a:lnSpc>
                  <a:spcPct val="150000"/>
                </a:lnSpc>
                <a:spcBef>
                  <a:spcPts val="0"/>
                </a:spcBef>
                <a:spcAft>
                  <a:spcPts val="0"/>
                </a:spcAft>
                <a:buClr>
                  <a:schemeClr val="bg1"/>
                </a:buClr>
                <a:buFont typeface="Arial" panose="020B0604020202020204" pitchFamily="34" charset="0"/>
                <a:buChar char="•"/>
              </a:pPr>
              <a:r>
                <a:rPr lang="en-IN" sz="1600" dirty="0">
                  <a:solidFill>
                    <a:srgbClr val="FFFFFF"/>
                  </a:solidFill>
                  <a:latin typeface="Titillium Web"/>
                  <a:ea typeface="Titillium Web"/>
                  <a:cs typeface="Titillium Web"/>
                  <a:sym typeface="Titillium Web"/>
                </a:rPr>
                <a:t>Tuning parameters of Algorithms</a:t>
              </a:r>
              <a:endParaRPr sz="1600" dirty="0">
                <a:solidFill>
                  <a:srgbClr val="FFFFFF"/>
                </a:solidFill>
                <a:latin typeface="Titillium Web"/>
                <a:ea typeface="Titillium Web"/>
                <a:cs typeface="Titillium Web"/>
                <a:sym typeface="Titillium Web"/>
              </a:endParaRPr>
            </a:p>
          </p:txBody>
        </p:sp>
      </p:grpSp>
      <p:grpSp>
        <p:nvGrpSpPr>
          <p:cNvPr id="950" name="Google Shape;950;p31"/>
          <p:cNvGrpSpPr/>
          <p:nvPr/>
        </p:nvGrpSpPr>
        <p:grpSpPr>
          <a:xfrm>
            <a:off x="-1556" y="1169929"/>
            <a:ext cx="2492674" cy="3354731"/>
            <a:chOff x="1" y="1189989"/>
            <a:chExt cx="2680050" cy="3491966"/>
          </a:xfrm>
        </p:grpSpPr>
        <p:sp>
          <p:nvSpPr>
            <p:cNvPr id="951" name="Google Shape;951;p31"/>
            <p:cNvSpPr/>
            <p:nvPr/>
          </p:nvSpPr>
          <p:spPr>
            <a:xfrm>
              <a:off x="1" y="1189989"/>
              <a:ext cx="268005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dirty="0">
                  <a:solidFill>
                    <a:srgbClr val="FFFFFF"/>
                  </a:solidFill>
                  <a:latin typeface="Titillium Web"/>
                  <a:ea typeface="Titillium Web"/>
                  <a:cs typeface="Titillium Web"/>
                  <a:sym typeface="Titillium Web"/>
                </a:rPr>
                <a:t>PHASE 1</a:t>
              </a:r>
              <a:endParaRPr dirty="0">
                <a:solidFill>
                  <a:srgbClr val="FFFFFF"/>
                </a:solidFill>
                <a:latin typeface="Titillium Web"/>
                <a:ea typeface="Titillium Web"/>
                <a:cs typeface="Titillium Web"/>
                <a:sym typeface="Titillium Web"/>
              </a:endParaRPr>
            </a:p>
          </p:txBody>
        </p:sp>
        <p:sp>
          <p:nvSpPr>
            <p:cNvPr id="952" name="Google Shape;952;p31"/>
            <p:cNvSpPr txBox="1"/>
            <p:nvPr/>
          </p:nvSpPr>
          <p:spPr>
            <a:xfrm>
              <a:off x="233425" y="2066255"/>
              <a:ext cx="2105514" cy="2615700"/>
            </a:xfrm>
            <a:prstGeom prst="rect">
              <a:avLst/>
            </a:prstGeom>
            <a:noFill/>
            <a:ln>
              <a:noFill/>
            </a:ln>
          </p:spPr>
          <p:txBody>
            <a:bodyPr spcFirstLastPara="1" wrap="square" lIns="91425" tIns="91425" rIns="91425" bIns="91425" anchor="t" anchorCtr="0">
              <a:noAutofit/>
            </a:bodyPr>
            <a:lstStyle/>
            <a:p>
              <a:pPr marL="171450" lvl="0" indent="-171450">
                <a:lnSpc>
                  <a:spcPct val="150000"/>
                </a:lnSpc>
                <a:spcBef>
                  <a:spcPts val="0"/>
                </a:spcBef>
                <a:spcAft>
                  <a:spcPts val="0"/>
                </a:spcAft>
                <a:buClr>
                  <a:schemeClr val="bg1"/>
                </a:buClr>
                <a:buFont typeface="Arial" panose="020B0604020202020204" pitchFamily="34" charset="0"/>
                <a:buChar char="•"/>
              </a:pPr>
              <a:r>
                <a:rPr lang="en-IN" sz="1600" dirty="0">
                  <a:solidFill>
                    <a:srgbClr val="FFFFFF"/>
                  </a:solidFill>
                  <a:latin typeface="Titillium Web"/>
                  <a:ea typeface="Titillium Web"/>
                  <a:cs typeface="Titillium Web"/>
                  <a:sym typeface="Titillium Web"/>
                </a:rPr>
                <a:t>Literature Survey</a:t>
              </a:r>
            </a:p>
            <a:p>
              <a:pPr marL="171450" lvl="0" indent="-171450">
                <a:lnSpc>
                  <a:spcPct val="150000"/>
                </a:lnSpc>
                <a:spcBef>
                  <a:spcPts val="0"/>
                </a:spcBef>
                <a:spcAft>
                  <a:spcPts val="0"/>
                </a:spcAft>
                <a:buClr>
                  <a:schemeClr val="bg1"/>
                </a:buClr>
                <a:buFont typeface="Arial" panose="020B0604020202020204" pitchFamily="34" charset="0"/>
                <a:buChar char="•"/>
              </a:pPr>
              <a:r>
                <a:rPr lang="en-IN" sz="1600" dirty="0">
                  <a:solidFill>
                    <a:srgbClr val="FFFFFF"/>
                  </a:solidFill>
                  <a:latin typeface="Titillium Web"/>
                  <a:ea typeface="Titillium Web"/>
                  <a:cs typeface="Titillium Web"/>
                  <a:sym typeface="Titillium Web"/>
                </a:rPr>
                <a:t>Data Collection</a:t>
              </a:r>
            </a:p>
            <a:p>
              <a:pPr marL="171450" lvl="0" indent="-171450">
                <a:lnSpc>
                  <a:spcPct val="150000"/>
                </a:lnSpc>
                <a:spcBef>
                  <a:spcPts val="0"/>
                </a:spcBef>
                <a:spcAft>
                  <a:spcPts val="0"/>
                </a:spcAft>
                <a:buClr>
                  <a:schemeClr val="bg1"/>
                </a:buClr>
                <a:buFont typeface="Arial" panose="020B0604020202020204" pitchFamily="34" charset="0"/>
                <a:buChar char="•"/>
              </a:pPr>
              <a:r>
                <a:rPr lang="en-IN" sz="1600" dirty="0">
                  <a:solidFill>
                    <a:srgbClr val="FFFFFF"/>
                  </a:solidFill>
                  <a:latin typeface="Titillium Web"/>
                  <a:ea typeface="Titillium Web"/>
                  <a:cs typeface="Titillium Web"/>
                  <a:sym typeface="Titillium Web"/>
                </a:rPr>
                <a:t>Inspect Technologies</a:t>
              </a:r>
              <a:endParaRPr sz="1600" dirty="0">
                <a:solidFill>
                  <a:srgbClr val="FFFFFF"/>
                </a:solidFill>
                <a:latin typeface="Titillium Web"/>
                <a:ea typeface="Titillium Web"/>
                <a:cs typeface="Titillium Web"/>
                <a:sym typeface="Titillium Web"/>
              </a:endParaRPr>
            </a:p>
          </p:txBody>
        </p:sp>
      </p:grpSp>
      <p:grpSp>
        <p:nvGrpSpPr>
          <p:cNvPr id="953" name="Google Shape;953;p31"/>
          <p:cNvGrpSpPr/>
          <p:nvPr/>
        </p:nvGrpSpPr>
        <p:grpSpPr>
          <a:xfrm>
            <a:off x="2187423" y="1169929"/>
            <a:ext cx="2669309" cy="3354730"/>
            <a:chOff x="2944203" y="1189775"/>
            <a:chExt cx="3098223" cy="3491965"/>
          </a:xfrm>
        </p:grpSpPr>
        <p:sp>
          <p:nvSpPr>
            <p:cNvPr id="954" name="Google Shape;954;p31"/>
            <p:cNvSpPr/>
            <p:nvPr/>
          </p:nvSpPr>
          <p:spPr>
            <a:xfrm>
              <a:off x="2944203" y="1189775"/>
              <a:ext cx="3098223" cy="669000"/>
            </a:xfrm>
            <a:prstGeom prst="chevron">
              <a:avLst>
                <a:gd name="adj" fmla="val 50000"/>
              </a:avLst>
            </a:prstGeom>
            <a:solidFill>
              <a:srgbClr val="FFFFFF">
                <a:alpha val="35000"/>
              </a:srgbClr>
            </a:solidFill>
            <a:ln>
              <a:noFill/>
            </a:ln>
          </p:spPr>
          <p:txBody>
            <a:bodyPr spcFirstLastPara="1" wrap="square" lIns="91425" tIns="91425" rIns="91425" bIns="91425" anchor="ctr" anchorCtr="0">
              <a:noAutofit/>
            </a:bodyPr>
            <a:lstStyle/>
            <a:p>
              <a:pPr marL="0" lvl="0" indent="0" algn="ctr">
                <a:spcBef>
                  <a:spcPts val="0"/>
                </a:spcBef>
                <a:spcAft>
                  <a:spcPts val="0"/>
                </a:spcAft>
                <a:buClr>
                  <a:schemeClr val="dk1"/>
                </a:buClr>
                <a:buSzPts val="1100"/>
                <a:buFont typeface="Arial"/>
                <a:buNone/>
              </a:pPr>
              <a:r>
                <a:rPr lang="en" dirty="0">
                  <a:solidFill>
                    <a:srgbClr val="FFFFFF"/>
                  </a:solidFill>
                  <a:latin typeface="Titillium Web"/>
                  <a:ea typeface="Titillium Web"/>
                  <a:cs typeface="Titillium Web"/>
                  <a:sym typeface="Titillium Web"/>
                </a:rPr>
                <a:t>PHASE 2</a:t>
              </a:r>
              <a:endParaRPr dirty="0">
                <a:solidFill>
                  <a:srgbClr val="FFFFFF"/>
                </a:solidFill>
                <a:latin typeface="Titillium Web"/>
                <a:ea typeface="Titillium Web"/>
                <a:cs typeface="Titillium Web"/>
                <a:sym typeface="Titillium Web"/>
              </a:endParaRPr>
            </a:p>
          </p:txBody>
        </p:sp>
        <p:sp>
          <p:nvSpPr>
            <p:cNvPr id="955" name="Google Shape;955;p31"/>
            <p:cNvSpPr txBox="1"/>
            <p:nvPr/>
          </p:nvSpPr>
          <p:spPr>
            <a:xfrm>
              <a:off x="2944203" y="2066040"/>
              <a:ext cx="2475371" cy="2615700"/>
            </a:xfrm>
            <a:prstGeom prst="rect">
              <a:avLst/>
            </a:prstGeom>
            <a:noFill/>
            <a:ln>
              <a:noFill/>
            </a:ln>
          </p:spPr>
          <p:txBody>
            <a:bodyPr spcFirstLastPara="1" wrap="square" lIns="91425" tIns="91425" rIns="91425" bIns="91425" anchor="t" anchorCtr="0">
              <a:noAutofit/>
            </a:bodyPr>
            <a:lstStyle/>
            <a:p>
              <a:pPr marL="171450" lvl="0" indent="-171450">
                <a:lnSpc>
                  <a:spcPct val="150000"/>
                </a:lnSpc>
                <a:spcBef>
                  <a:spcPts val="0"/>
                </a:spcBef>
                <a:spcAft>
                  <a:spcPts val="0"/>
                </a:spcAft>
                <a:buClr>
                  <a:schemeClr val="bg1"/>
                </a:buClr>
                <a:buFont typeface="Arial" panose="020B0604020202020204" pitchFamily="34" charset="0"/>
                <a:buChar char="•"/>
              </a:pPr>
              <a:r>
                <a:rPr lang="en-IN" sz="1600" dirty="0">
                  <a:solidFill>
                    <a:srgbClr val="FFFFFF"/>
                  </a:solidFill>
                  <a:latin typeface="Titillium Web"/>
                  <a:ea typeface="Titillium Web"/>
                  <a:cs typeface="Titillium Web"/>
                  <a:sym typeface="Titillium Web"/>
                </a:rPr>
                <a:t>Data leaning</a:t>
              </a:r>
            </a:p>
            <a:p>
              <a:pPr marL="171450" lvl="0" indent="-171450">
                <a:lnSpc>
                  <a:spcPct val="150000"/>
                </a:lnSpc>
                <a:spcBef>
                  <a:spcPts val="0"/>
                </a:spcBef>
                <a:spcAft>
                  <a:spcPts val="0"/>
                </a:spcAft>
                <a:buClr>
                  <a:schemeClr val="bg1"/>
                </a:buClr>
                <a:buFont typeface="Arial" panose="020B0604020202020204" pitchFamily="34" charset="0"/>
                <a:buChar char="•"/>
              </a:pPr>
              <a:r>
                <a:rPr lang="en-IN" sz="1600" dirty="0">
                  <a:solidFill>
                    <a:srgbClr val="FFFFFF"/>
                  </a:solidFill>
                  <a:latin typeface="Titillium Web"/>
                  <a:ea typeface="Titillium Web"/>
                  <a:cs typeface="Titillium Web"/>
                  <a:sym typeface="Titillium Web"/>
                </a:rPr>
                <a:t> Transformation </a:t>
              </a:r>
            </a:p>
            <a:p>
              <a:pPr marL="171450" lvl="0" indent="-171450">
                <a:lnSpc>
                  <a:spcPct val="150000"/>
                </a:lnSpc>
                <a:spcBef>
                  <a:spcPts val="0"/>
                </a:spcBef>
                <a:spcAft>
                  <a:spcPts val="0"/>
                </a:spcAft>
                <a:buClr>
                  <a:schemeClr val="bg1"/>
                </a:buClr>
                <a:buFont typeface="Arial" panose="020B0604020202020204" pitchFamily="34" charset="0"/>
                <a:buChar char="•"/>
              </a:pPr>
              <a:r>
                <a:rPr lang="en-IN" sz="1600" dirty="0">
                  <a:solidFill>
                    <a:srgbClr val="FFFFFF"/>
                  </a:solidFill>
                  <a:latin typeface="Titillium Web"/>
                  <a:ea typeface="Titillium Web"/>
                  <a:cs typeface="Titillium Web"/>
                  <a:sym typeface="Titillium Web"/>
                </a:rPr>
                <a:t>Scaling</a:t>
              </a:r>
            </a:p>
          </p:txBody>
        </p:sp>
      </p:grpSp>
      <p:sp>
        <p:nvSpPr>
          <p:cNvPr id="14" name="Google Shape;948;p31"/>
          <p:cNvSpPr/>
          <p:nvPr/>
        </p:nvSpPr>
        <p:spPr>
          <a:xfrm>
            <a:off x="4551829" y="1169929"/>
            <a:ext cx="2303188" cy="642708"/>
          </a:xfrm>
          <a:prstGeom prst="chevron">
            <a:avLst>
              <a:gd name="adj" fmla="val 50000"/>
            </a:avLst>
          </a:prstGeom>
          <a:solidFill>
            <a:srgbClr val="FFFFFF">
              <a:alpha val="53460"/>
            </a:srgbClr>
          </a:solidFill>
          <a:ln>
            <a:noFill/>
          </a:ln>
        </p:spPr>
        <p:txBody>
          <a:bodyPr spcFirstLastPara="1" wrap="square" lIns="91425" tIns="91425" rIns="91425" bIns="91425" anchor="ctr" anchorCtr="0">
            <a:noAutofit/>
          </a:bodyPr>
          <a:lstStyle/>
          <a:p>
            <a:pPr marL="0" lvl="0" indent="0" algn="ctr">
              <a:spcBef>
                <a:spcPts val="0"/>
              </a:spcBef>
              <a:spcAft>
                <a:spcPts val="0"/>
              </a:spcAft>
              <a:buClr>
                <a:schemeClr val="dk1"/>
              </a:buClr>
              <a:buSzPts val="1100"/>
              <a:buFont typeface="Arial"/>
              <a:buNone/>
            </a:pPr>
            <a:r>
              <a:rPr lang="en" dirty="0">
                <a:solidFill>
                  <a:srgbClr val="FFFFFF"/>
                </a:solidFill>
                <a:latin typeface="Titillium Web"/>
                <a:ea typeface="Titillium Web"/>
                <a:cs typeface="Titillium Web"/>
                <a:sym typeface="Titillium Web"/>
              </a:rPr>
              <a:t>P</a:t>
            </a:r>
            <a:r>
              <a:rPr lang="en-IN" dirty="0">
                <a:solidFill>
                  <a:srgbClr val="FFFFFF"/>
                </a:solidFill>
                <a:latin typeface="Titillium Web"/>
                <a:ea typeface="Titillium Web"/>
                <a:cs typeface="Titillium Web"/>
                <a:sym typeface="Titillium Web"/>
              </a:rPr>
              <a:t>HASE 3</a:t>
            </a:r>
            <a:endParaRPr dirty="0">
              <a:solidFill>
                <a:srgbClr val="FFFFFF"/>
              </a:solidFill>
              <a:latin typeface="Titillium Web"/>
              <a:ea typeface="Titillium Web"/>
              <a:cs typeface="Titillium Web"/>
              <a:sym typeface="Titillium Web"/>
            </a:endParaRPr>
          </a:p>
        </p:txBody>
      </p:sp>
      <p:sp>
        <p:nvSpPr>
          <p:cNvPr id="15" name="Google Shape;949;p31"/>
          <p:cNvSpPr txBox="1"/>
          <p:nvPr/>
        </p:nvSpPr>
        <p:spPr>
          <a:xfrm>
            <a:off x="4551829" y="1993992"/>
            <a:ext cx="2307791" cy="2512903"/>
          </a:xfrm>
          <a:prstGeom prst="rect">
            <a:avLst/>
          </a:prstGeom>
          <a:noFill/>
          <a:ln>
            <a:noFill/>
          </a:ln>
        </p:spPr>
        <p:txBody>
          <a:bodyPr spcFirstLastPara="1" wrap="square" lIns="91425" tIns="91425" rIns="91425" bIns="91425" anchor="t" anchorCtr="0">
            <a:noAutofit/>
          </a:bodyPr>
          <a:lstStyle/>
          <a:p>
            <a:pPr marL="171450" lvl="0" indent="-171450">
              <a:lnSpc>
                <a:spcPct val="150000"/>
              </a:lnSpc>
              <a:spcBef>
                <a:spcPts val="0"/>
              </a:spcBef>
              <a:spcAft>
                <a:spcPts val="0"/>
              </a:spcAft>
              <a:buClr>
                <a:schemeClr val="bg1"/>
              </a:buClr>
              <a:buFont typeface="Arial" panose="020B0604020202020204" pitchFamily="34" charset="0"/>
              <a:buChar char="•"/>
            </a:pPr>
            <a:r>
              <a:rPr lang="en-IN" sz="1600" dirty="0">
                <a:solidFill>
                  <a:srgbClr val="FFFFFF"/>
                </a:solidFill>
                <a:latin typeface="Titillium Web"/>
                <a:ea typeface="Titillium Web"/>
                <a:cs typeface="Titillium Web"/>
                <a:sym typeface="Titillium Web"/>
              </a:rPr>
              <a:t>Training the Algorithms</a:t>
            </a:r>
          </a:p>
          <a:p>
            <a:pPr marL="171450" indent="-171450">
              <a:lnSpc>
                <a:spcPct val="150000"/>
              </a:lnSpc>
              <a:buClr>
                <a:schemeClr val="bg1"/>
              </a:buClr>
              <a:buFont typeface="Arial" panose="020B0604020202020204" pitchFamily="34" charset="0"/>
              <a:buChar char="•"/>
            </a:pPr>
            <a:r>
              <a:rPr lang="en-IN" sz="1600" dirty="0">
                <a:solidFill>
                  <a:srgbClr val="FFFFFF"/>
                </a:solidFill>
                <a:latin typeface="Titillium Web"/>
                <a:ea typeface="Titillium Web"/>
                <a:cs typeface="Titillium Web"/>
                <a:sym typeface="Titillium Web"/>
              </a:rPr>
              <a:t>Improve the Algorithm</a:t>
            </a:r>
          </a:p>
          <a:p>
            <a:pPr marL="171450" lvl="0" indent="-171450">
              <a:lnSpc>
                <a:spcPct val="150000"/>
              </a:lnSpc>
              <a:spcBef>
                <a:spcPts val="0"/>
              </a:spcBef>
              <a:spcAft>
                <a:spcPts val="0"/>
              </a:spcAft>
              <a:buClr>
                <a:schemeClr val="bg1"/>
              </a:buClr>
              <a:buFont typeface="Arial" panose="020B0604020202020204" pitchFamily="34" charset="0"/>
              <a:buChar char="•"/>
            </a:pPr>
            <a:endParaRPr lang="en-IN" sz="1600" dirty="0">
              <a:solidFill>
                <a:srgbClr val="FFFFFF"/>
              </a:solidFill>
              <a:latin typeface="Titillium Web"/>
              <a:ea typeface="Titillium Web"/>
              <a:cs typeface="Titillium Web"/>
              <a:sym typeface="Titillium Web"/>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78F142-B121-4B49-910D-025E1166D44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a:t>
            </a:fld>
            <a:endParaRPr lang="en"/>
          </a:p>
        </p:txBody>
      </p:sp>
      <p:sp>
        <p:nvSpPr>
          <p:cNvPr id="3" name="Title 2">
            <a:extLst>
              <a:ext uri="{FF2B5EF4-FFF2-40B4-BE49-F238E27FC236}">
                <a16:creationId xmlns:a16="http://schemas.microsoft.com/office/drawing/2014/main" id="{842527B0-F833-4B59-BB81-DA5FE4F34EB0}"/>
              </a:ext>
            </a:extLst>
          </p:cNvPr>
          <p:cNvSpPr>
            <a:spLocks noGrp="1"/>
          </p:cNvSpPr>
          <p:nvPr>
            <p:ph type="title"/>
          </p:nvPr>
        </p:nvSpPr>
        <p:spPr>
          <a:xfrm>
            <a:off x="900575" y="-99031"/>
            <a:ext cx="7686000" cy="857400"/>
          </a:xfrm>
        </p:spPr>
        <p:txBody>
          <a:bodyPr/>
          <a:lstStyle/>
          <a:p>
            <a:r>
              <a:rPr lang="en-IN" dirty="0">
                <a:latin typeface="Times New Roman" panose="02020603050405020304" pitchFamily="18" charset="0"/>
                <a:cs typeface="Times New Roman" panose="02020603050405020304" pitchFamily="18" charset="0"/>
              </a:rPr>
              <a:t>PHASE 1</a:t>
            </a:r>
          </a:p>
        </p:txBody>
      </p:sp>
      <p:sp>
        <p:nvSpPr>
          <p:cNvPr id="4" name="Text Placeholder 3">
            <a:extLst>
              <a:ext uri="{FF2B5EF4-FFF2-40B4-BE49-F238E27FC236}">
                <a16:creationId xmlns:a16="http://schemas.microsoft.com/office/drawing/2014/main" id="{BFFE26D1-6F5F-4818-A925-FCE48CDC7801}"/>
              </a:ext>
            </a:extLst>
          </p:cNvPr>
          <p:cNvSpPr>
            <a:spLocks noGrp="1"/>
          </p:cNvSpPr>
          <p:nvPr>
            <p:ph type="body" idx="1"/>
          </p:nvPr>
        </p:nvSpPr>
        <p:spPr>
          <a:xfrm>
            <a:off x="729000" y="1070097"/>
            <a:ext cx="7686000" cy="3375227"/>
          </a:xfrm>
        </p:spPr>
        <p:txBody>
          <a:bodyPr/>
          <a:lstStyle/>
          <a:p>
            <a:pPr algn="just"/>
            <a:r>
              <a:rPr lang="en-US" sz="2200" dirty="0">
                <a:latin typeface="Times New Roman" panose="02020603050405020304" pitchFamily="18" charset="0"/>
                <a:cs typeface="Times New Roman" panose="02020603050405020304" pitchFamily="18" charset="0"/>
              </a:rPr>
              <a:t>Phase 1 includes literature survey to understand the previous work done in the field of machine learning in healthcare field and data prediction.</a:t>
            </a:r>
          </a:p>
          <a:p>
            <a:pPr algn="just"/>
            <a:endParaRPr lang="en-IN"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Scraping the best possible dataset and parsing of data to the Appropriate level.</a:t>
            </a:r>
          </a:p>
          <a:p>
            <a:pPr algn="just"/>
            <a:endParaRPr lang="en-US" sz="2200" dirty="0">
              <a:latin typeface="Times New Roman" panose="02020603050405020304" pitchFamily="18" charset="0"/>
              <a:cs typeface="Times New Roman" panose="02020603050405020304" pitchFamily="18" charset="0"/>
            </a:endParaRPr>
          </a:p>
          <a:p>
            <a:pPr marL="76200" indent="0" algn="just">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3353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78F142-B121-4B49-910D-025E1166D44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6</a:t>
            </a:fld>
            <a:endParaRPr lang="en"/>
          </a:p>
        </p:txBody>
      </p:sp>
      <p:sp>
        <p:nvSpPr>
          <p:cNvPr id="3" name="Title 2">
            <a:extLst>
              <a:ext uri="{FF2B5EF4-FFF2-40B4-BE49-F238E27FC236}">
                <a16:creationId xmlns:a16="http://schemas.microsoft.com/office/drawing/2014/main" id="{842527B0-F833-4B59-BB81-DA5FE4F34EB0}"/>
              </a:ext>
            </a:extLst>
          </p:cNvPr>
          <p:cNvSpPr>
            <a:spLocks noGrp="1"/>
          </p:cNvSpPr>
          <p:nvPr>
            <p:ph type="title"/>
          </p:nvPr>
        </p:nvSpPr>
        <p:spPr>
          <a:xfrm>
            <a:off x="739680" y="174369"/>
            <a:ext cx="7686000" cy="857400"/>
          </a:xfrm>
        </p:spPr>
        <p:txBody>
          <a:bodyPr/>
          <a:lstStyle/>
          <a:p>
            <a:r>
              <a:rPr lang="en-IN" dirty="0">
                <a:latin typeface="Times New Roman" panose="02020603050405020304" pitchFamily="18" charset="0"/>
                <a:cs typeface="Times New Roman" panose="02020603050405020304" pitchFamily="18" charset="0"/>
              </a:rPr>
              <a:t>DATASET</a:t>
            </a:r>
          </a:p>
        </p:txBody>
      </p:sp>
      <p:sp>
        <p:nvSpPr>
          <p:cNvPr id="4" name="Text Placeholder 3">
            <a:extLst>
              <a:ext uri="{FF2B5EF4-FFF2-40B4-BE49-F238E27FC236}">
                <a16:creationId xmlns:a16="http://schemas.microsoft.com/office/drawing/2014/main" id="{BFFE26D1-6F5F-4818-A925-FCE48CDC7801}"/>
              </a:ext>
            </a:extLst>
          </p:cNvPr>
          <p:cNvSpPr>
            <a:spLocks noGrp="1"/>
          </p:cNvSpPr>
          <p:nvPr>
            <p:ph type="body" idx="1"/>
          </p:nvPr>
        </p:nvSpPr>
        <p:spPr/>
        <p:txBody>
          <a:bodyPr/>
          <a:lstStyle/>
          <a:p>
            <a:r>
              <a:rPr lang="en-IN" dirty="0">
                <a:latin typeface="Times New Roman" panose="02020603050405020304" pitchFamily="18" charset="0"/>
                <a:cs typeface="Times New Roman" panose="02020603050405020304" pitchFamily="18" charset="0"/>
              </a:rPr>
              <a:t>The Indians Chronic Kidney Disease (CKD) dataset consists of 26 attributes collected from UCI machine learning repository</a:t>
            </a:r>
            <a:r>
              <a:rPr lang="en-IN" sz="1600"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Attribute of this dataset consists of two types of attributes which are numeric and categorical attributes divided into 11 numeric features and 14 categorical features. </a:t>
            </a:r>
          </a:p>
        </p:txBody>
      </p:sp>
    </p:spTree>
    <p:extLst>
      <p:ext uri="{BB962C8B-B14F-4D97-AF65-F5344CB8AC3E}">
        <p14:creationId xmlns:p14="http://schemas.microsoft.com/office/powerpoint/2010/main" val="1792773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78F142-B121-4B49-910D-025E1166D44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a:t>
            </a:fld>
            <a:endParaRPr lang="en"/>
          </a:p>
        </p:txBody>
      </p:sp>
      <p:sp>
        <p:nvSpPr>
          <p:cNvPr id="3" name="Title 2">
            <a:extLst>
              <a:ext uri="{FF2B5EF4-FFF2-40B4-BE49-F238E27FC236}">
                <a16:creationId xmlns:a16="http://schemas.microsoft.com/office/drawing/2014/main" id="{842527B0-F833-4B59-BB81-DA5FE4F34EB0}"/>
              </a:ext>
            </a:extLst>
          </p:cNvPr>
          <p:cNvSpPr>
            <a:spLocks noGrp="1"/>
          </p:cNvSpPr>
          <p:nvPr>
            <p:ph type="title"/>
          </p:nvPr>
        </p:nvSpPr>
        <p:spPr>
          <a:xfrm>
            <a:off x="900575" y="107225"/>
            <a:ext cx="7686000" cy="857400"/>
          </a:xfrm>
        </p:spPr>
        <p:txBody>
          <a:bodyPr/>
          <a:lstStyle/>
          <a:p>
            <a:r>
              <a:rPr lang="en-IN" dirty="0">
                <a:latin typeface="Times New Roman" panose="02020603050405020304" pitchFamily="18" charset="0"/>
                <a:cs typeface="Times New Roman" panose="02020603050405020304" pitchFamily="18" charset="0"/>
              </a:rPr>
              <a:t>PHASE 2</a:t>
            </a:r>
          </a:p>
        </p:txBody>
      </p:sp>
      <p:sp>
        <p:nvSpPr>
          <p:cNvPr id="4" name="Text Placeholder 3">
            <a:extLst>
              <a:ext uri="{FF2B5EF4-FFF2-40B4-BE49-F238E27FC236}">
                <a16:creationId xmlns:a16="http://schemas.microsoft.com/office/drawing/2014/main" id="{BFFE26D1-6F5F-4818-A925-FCE48CDC7801}"/>
              </a:ext>
            </a:extLst>
          </p:cNvPr>
          <p:cNvSpPr>
            <a:spLocks noGrp="1"/>
          </p:cNvSpPr>
          <p:nvPr>
            <p:ph type="body" idx="1"/>
          </p:nvPr>
        </p:nvSpPr>
        <p:spPr>
          <a:xfrm>
            <a:off x="794146" y="1166852"/>
            <a:ext cx="7792429" cy="3098400"/>
          </a:xfrm>
        </p:spPr>
        <p:txBody>
          <a:bodyPr/>
          <a:lstStyle/>
          <a:p>
            <a:pPr algn="just"/>
            <a:r>
              <a:rPr lang="en-IN" sz="2200" dirty="0">
                <a:latin typeface="Times New Roman" panose="02020603050405020304" pitchFamily="18" charset="0"/>
                <a:cs typeface="Times New Roman" panose="02020603050405020304" pitchFamily="18" charset="0"/>
              </a:rPr>
              <a:t>Phase 2 includes the PRE-PROCESSING of Dataset.</a:t>
            </a:r>
          </a:p>
          <a:p>
            <a:pPr algn="just"/>
            <a:r>
              <a:rPr lang="en-IN" sz="2200" dirty="0">
                <a:latin typeface="Times New Roman" panose="02020603050405020304" pitchFamily="18" charset="0"/>
                <a:cs typeface="Times New Roman" panose="02020603050405020304" pitchFamily="18" charset="0"/>
              </a:rPr>
              <a:t>Data cleaning (removing null values from the dataset)</a:t>
            </a:r>
          </a:p>
          <a:p>
            <a:pPr algn="just"/>
            <a:r>
              <a:rPr lang="en-IN" sz="2200" dirty="0">
                <a:latin typeface="Times New Roman" panose="02020603050405020304" pitchFamily="18" charset="0"/>
                <a:cs typeface="Times New Roman" panose="02020603050405020304" pitchFamily="18" charset="0"/>
              </a:rPr>
              <a:t>Data transformation - </a:t>
            </a:r>
            <a:r>
              <a:rPr lang="en-US" sz="2200" dirty="0">
                <a:latin typeface="Times" panose="02020603050405020304" pitchFamily="18" charset="0"/>
                <a:cs typeface="Times" panose="02020603050405020304" pitchFamily="18" charset="0"/>
              </a:rPr>
              <a:t>converting data from one format or structure into another format or structure.</a:t>
            </a:r>
            <a:endParaRPr lang="en-IN" sz="2200" dirty="0">
              <a:latin typeface="Times" panose="02020603050405020304" pitchFamily="18" charset="0"/>
              <a:cs typeface="Times" panose="02020603050405020304" pitchFamily="18" charset="0"/>
            </a:endParaRPr>
          </a:p>
          <a:p>
            <a:pPr marL="76200" indent="0" algn="just">
              <a:buNone/>
            </a:pPr>
            <a:r>
              <a:rPr lang="en-IN" sz="2000" dirty="0">
                <a:latin typeface="Times New Roman" panose="02020603050405020304" pitchFamily="18" charset="0"/>
                <a:cs typeface="Times New Roman" panose="02020603050405020304" pitchFamily="18" charset="0"/>
              </a:rPr>
              <a:t>      	Categorical values present in various features converted(one hot                                                                                  	encoded) to numeric values.</a:t>
            </a:r>
          </a:p>
          <a:p>
            <a:pPr algn="just"/>
            <a:r>
              <a:rPr lang="en-IN" sz="2000" dirty="0">
                <a:latin typeface="Times New Roman" panose="02020603050405020304" pitchFamily="18" charset="0"/>
                <a:cs typeface="Times New Roman" panose="02020603050405020304" pitchFamily="18" charset="0"/>
              </a:rPr>
              <a:t>Scaling of Discrete features.</a:t>
            </a:r>
          </a:p>
          <a:p>
            <a:pPr marL="76200" indent="0" algn="just">
              <a:buNone/>
            </a:pPr>
            <a:endParaRPr lang="en-IN" sz="20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7113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6F15A7-9D74-4483-A3BF-7BA24577A72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8</a:t>
            </a:fld>
            <a:endParaRPr lang="en"/>
          </a:p>
        </p:txBody>
      </p:sp>
      <p:sp>
        <p:nvSpPr>
          <p:cNvPr id="4" name="Text Placeholder 3">
            <a:extLst>
              <a:ext uri="{FF2B5EF4-FFF2-40B4-BE49-F238E27FC236}">
                <a16:creationId xmlns:a16="http://schemas.microsoft.com/office/drawing/2014/main" id="{67B3B5FA-E0BA-4B3E-929B-2B6DEEDE9D8A}"/>
              </a:ext>
            </a:extLst>
          </p:cNvPr>
          <p:cNvSpPr>
            <a:spLocks noGrp="1"/>
          </p:cNvSpPr>
          <p:nvPr>
            <p:ph type="body" idx="1"/>
          </p:nvPr>
        </p:nvSpPr>
        <p:spPr>
          <a:xfrm>
            <a:off x="723595" y="1110965"/>
            <a:ext cx="7686000" cy="3098400"/>
          </a:xfrm>
        </p:spPr>
        <p:txBody>
          <a:bodyPr/>
          <a:lstStyle/>
          <a:p>
            <a:pPr algn="just"/>
            <a:r>
              <a:rPr lang="en-US" dirty="0">
                <a:latin typeface="Times New Roman" panose="02020603050405020304" pitchFamily="18" charset="0"/>
                <a:cs typeface="Times New Roman" panose="02020603050405020304" pitchFamily="18" charset="0"/>
              </a:rPr>
              <a:t>The preprocessing of dataset is done using the python modules namely NumPy, seaborn, matplotlib, Ski-kit(</a:t>
            </a:r>
            <a:r>
              <a:rPr lang="en-US" dirty="0" err="1">
                <a:latin typeface="Times New Roman" panose="02020603050405020304" pitchFamily="18" charset="0"/>
                <a:cs typeface="Times New Roman" panose="02020603050405020304" pitchFamily="18" charset="0"/>
              </a:rPr>
              <a:t>sklearn</a:t>
            </a:r>
            <a:r>
              <a:rPr lang="en-US"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Pandas.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Attributes of this dataset are of two types of namely - numeric and categorical attributes. The entire dataset can be divided into 11 numeric attributes and 14 categorical attributes.</a:t>
            </a:r>
          </a:p>
          <a:p>
            <a:pPr marL="76200" indent="0" algn="just">
              <a:buNone/>
            </a:pPr>
            <a:endParaRPr lang="en-US" dirty="0"/>
          </a:p>
          <a:p>
            <a:pPr algn="just"/>
            <a:endParaRPr lang="en-US" dirty="0"/>
          </a:p>
          <a:p>
            <a:pPr algn="just"/>
            <a:endParaRPr lang="en-US" dirty="0"/>
          </a:p>
          <a:p>
            <a:pPr algn="just"/>
            <a:endParaRPr lang="en-US" dirty="0"/>
          </a:p>
          <a:p>
            <a:pPr algn="just"/>
            <a:endParaRPr lang="en-US" dirty="0"/>
          </a:p>
        </p:txBody>
      </p:sp>
      <p:sp>
        <p:nvSpPr>
          <p:cNvPr id="5" name="Title 2">
            <a:extLst>
              <a:ext uri="{FF2B5EF4-FFF2-40B4-BE49-F238E27FC236}">
                <a16:creationId xmlns:a16="http://schemas.microsoft.com/office/drawing/2014/main" id="{D24D266C-0CA6-4F46-95B0-B9268E667FF8}"/>
              </a:ext>
            </a:extLst>
          </p:cNvPr>
          <p:cNvSpPr>
            <a:spLocks noGrp="1"/>
          </p:cNvSpPr>
          <p:nvPr>
            <p:ph type="title"/>
          </p:nvPr>
        </p:nvSpPr>
        <p:spPr>
          <a:xfrm>
            <a:off x="723595" y="0"/>
            <a:ext cx="7686000" cy="857400"/>
          </a:xfrm>
        </p:spPr>
        <p:txBody>
          <a:bodyPr/>
          <a:lstStyle/>
          <a:p>
            <a:r>
              <a:rPr lang="en-IN" dirty="0">
                <a:latin typeface="Times New Roman" panose="02020603050405020304" pitchFamily="18" charset="0"/>
                <a:cs typeface="Times New Roman" panose="02020603050405020304" pitchFamily="18" charset="0"/>
              </a:rPr>
              <a:t>PRE-PROCESSING</a:t>
            </a:r>
          </a:p>
        </p:txBody>
      </p:sp>
    </p:spTree>
    <p:extLst>
      <p:ext uri="{BB962C8B-B14F-4D97-AF65-F5344CB8AC3E}">
        <p14:creationId xmlns:p14="http://schemas.microsoft.com/office/powerpoint/2010/main" val="1385800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9F596EE-7305-43F8-B54D-757C756CD26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9</a:t>
            </a:fld>
            <a:endParaRPr lang="en"/>
          </a:p>
        </p:txBody>
      </p:sp>
      <p:sp>
        <p:nvSpPr>
          <p:cNvPr id="7" name="TextBox 6">
            <a:extLst>
              <a:ext uri="{FF2B5EF4-FFF2-40B4-BE49-F238E27FC236}">
                <a16:creationId xmlns:a16="http://schemas.microsoft.com/office/drawing/2014/main" id="{18798BD9-FAC6-46DA-9EE2-B3AC7EFDAF98}"/>
              </a:ext>
            </a:extLst>
          </p:cNvPr>
          <p:cNvSpPr txBox="1"/>
          <p:nvPr/>
        </p:nvSpPr>
        <p:spPr>
          <a:xfrm>
            <a:off x="450368" y="945940"/>
            <a:ext cx="2619154" cy="4197559"/>
          </a:xfrm>
          <a:prstGeom prst="rect">
            <a:avLst/>
          </a:prstGeom>
          <a:noFill/>
        </p:spPr>
        <p:txBody>
          <a:bodyPr wrap="square" rtlCol="0">
            <a:spAutoFit/>
          </a:bodyPr>
          <a:lstStyle/>
          <a:p>
            <a:pPr>
              <a:lnSpc>
                <a:spcPct val="150000"/>
              </a:lnSpc>
            </a:pPr>
            <a:endParaRPr lang="en-IN" sz="1800" dirty="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Age </a:t>
            </a: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Blood Pressure </a:t>
            </a: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Specific Gravity </a:t>
            </a:r>
          </a:p>
          <a:p>
            <a:pPr marL="342900" indent="-34290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Albumin </a:t>
            </a: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Sugar </a:t>
            </a: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Red Blood Cells </a:t>
            </a: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Pus Cell </a:t>
            </a: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Pus Cell clumps  </a:t>
            </a: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Bacteria  </a:t>
            </a:r>
          </a:p>
        </p:txBody>
      </p:sp>
      <p:sp>
        <p:nvSpPr>
          <p:cNvPr id="9" name="TextBox 8">
            <a:extLst>
              <a:ext uri="{FF2B5EF4-FFF2-40B4-BE49-F238E27FC236}">
                <a16:creationId xmlns:a16="http://schemas.microsoft.com/office/drawing/2014/main" id="{C8410EA6-E300-4B33-AF7C-888D1202BA16}"/>
              </a:ext>
            </a:extLst>
          </p:cNvPr>
          <p:cNvSpPr txBox="1"/>
          <p:nvPr/>
        </p:nvSpPr>
        <p:spPr>
          <a:xfrm>
            <a:off x="3115865" y="945941"/>
            <a:ext cx="3177723" cy="4197559"/>
          </a:xfrm>
          <a:prstGeom prst="rect">
            <a:avLst/>
          </a:prstGeom>
          <a:noFill/>
        </p:spPr>
        <p:txBody>
          <a:bodyPr wrap="square" rtlCol="0">
            <a:spAutoFit/>
          </a:bodyPr>
          <a:lstStyle/>
          <a:p>
            <a:pPr marL="285750" indent="-285750">
              <a:lnSpc>
                <a:spcPct val="150000"/>
              </a:lnSpc>
              <a:buClr>
                <a:schemeClr val="bg1"/>
              </a:buClr>
              <a:buFont typeface="Arial" panose="020B0604020202020204" pitchFamily="34" charset="0"/>
              <a:buChar char="•"/>
            </a:pPr>
            <a:endParaRPr lang="en-IN" sz="1800" dirty="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Blood Glucose Random</a:t>
            </a: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Blood Urea</a:t>
            </a: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Serum Creatinine </a:t>
            </a: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Sodium</a:t>
            </a: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Potassium</a:t>
            </a: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Haemoglobin </a:t>
            </a: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Packed Cell Volume</a:t>
            </a: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White Blood Cell Count </a:t>
            </a:r>
          </a:p>
          <a:p>
            <a:pPr marL="285750" indent="-28575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Red Blood Cell Count</a:t>
            </a:r>
          </a:p>
        </p:txBody>
      </p:sp>
      <p:sp>
        <p:nvSpPr>
          <p:cNvPr id="10" name="TextBox 9">
            <a:extLst>
              <a:ext uri="{FF2B5EF4-FFF2-40B4-BE49-F238E27FC236}">
                <a16:creationId xmlns:a16="http://schemas.microsoft.com/office/drawing/2014/main" id="{1060C287-ABE4-4D18-A4C4-400BFB1254A3}"/>
              </a:ext>
            </a:extLst>
          </p:cNvPr>
          <p:cNvSpPr txBox="1"/>
          <p:nvPr/>
        </p:nvSpPr>
        <p:spPr>
          <a:xfrm>
            <a:off x="6386275" y="916213"/>
            <a:ext cx="2619154" cy="4890057"/>
          </a:xfrm>
          <a:prstGeom prst="rect">
            <a:avLst/>
          </a:prstGeom>
          <a:noFill/>
        </p:spPr>
        <p:txBody>
          <a:bodyPr wrap="square" rtlCol="0">
            <a:spAutoFit/>
          </a:bodyPr>
          <a:lstStyle/>
          <a:p>
            <a:pPr>
              <a:lnSpc>
                <a:spcPct val="150000"/>
              </a:lnSpc>
              <a:buClr>
                <a:schemeClr val="bg1"/>
              </a:buClr>
            </a:pPr>
            <a:r>
              <a:rPr lang="en-IN" sz="1800" dirty="0">
                <a:solidFill>
                  <a:schemeClr val="bg1"/>
                </a:solidFill>
                <a:latin typeface="Times New Roman" panose="02020603050405020304" pitchFamily="18" charset="0"/>
                <a:cs typeface="Times New Roman" panose="02020603050405020304" pitchFamily="18" charset="0"/>
              </a:rPr>
              <a:t>  </a:t>
            </a:r>
          </a:p>
          <a:p>
            <a:pPr marL="342900" indent="-34290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Hypertension</a:t>
            </a:r>
          </a:p>
          <a:p>
            <a:pPr marL="342900" indent="-34290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Diabetes Mellitus</a:t>
            </a:r>
          </a:p>
          <a:p>
            <a:pPr marL="342900" indent="-34290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Coronary Artery Disease</a:t>
            </a:r>
          </a:p>
          <a:p>
            <a:pPr marL="342900" indent="-34290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Appetite</a:t>
            </a:r>
          </a:p>
          <a:p>
            <a:pPr marL="342900" indent="-34290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Pedal </a:t>
            </a:r>
            <a:r>
              <a:rPr lang="en-IN" sz="1800" dirty="0" err="1">
                <a:solidFill>
                  <a:schemeClr val="bg1"/>
                </a:solidFill>
                <a:latin typeface="Times New Roman" panose="02020603050405020304" pitchFamily="18" charset="0"/>
                <a:cs typeface="Times New Roman" panose="02020603050405020304" pitchFamily="18" charset="0"/>
              </a:rPr>
              <a:t>Edema</a:t>
            </a:r>
            <a:r>
              <a:rPr lang="en-IN" sz="1800" dirty="0">
                <a:solidFill>
                  <a:schemeClr val="bg1"/>
                </a:solidFill>
                <a:latin typeface="Times New Roman" panose="02020603050405020304" pitchFamily="18" charset="0"/>
                <a:cs typeface="Times New Roman" panose="02020603050405020304" pitchFamily="18" charset="0"/>
              </a:rPr>
              <a:t>  </a:t>
            </a:r>
          </a:p>
          <a:p>
            <a:pPr marL="342900" indent="-342900">
              <a:lnSpc>
                <a:spcPct val="150000"/>
              </a:lnSpc>
              <a:buClr>
                <a:schemeClr val="bg1"/>
              </a:buClr>
              <a:buFont typeface="Arial" panose="020B0604020202020204" pitchFamily="34" charset="0"/>
              <a:buChar char="•"/>
            </a:pPr>
            <a:r>
              <a:rPr lang="en-IN" sz="1800" dirty="0" err="1">
                <a:solidFill>
                  <a:schemeClr val="bg1"/>
                </a:solidFill>
                <a:latin typeface="Times New Roman" panose="02020603050405020304" pitchFamily="18" charset="0"/>
                <a:cs typeface="Times New Roman" panose="02020603050405020304" pitchFamily="18" charset="0"/>
              </a:rPr>
              <a:t>Anemia</a:t>
            </a:r>
            <a:r>
              <a:rPr lang="en-IN" sz="1800" dirty="0">
                <a:solidFill>
                  <a:schemeClr val="bg1"/>
                </a:solidFill>
                <a:latin typeface="Times New Roman" panose="02020603050405020304" pitchFamily="18" charset="0"/>
                <a:cs typeface="Times New Roman" panose="02020603050405020304" pitchFamily="18" charset="0"/>
              </a:rPr>
              <a:t> </a:t>
            </a:r>
          </a:p>
          <a:p>
            <a:pPr marL="342900" indent="-342900">
              <a:lnSpc>
                <a:spcPct val="150000"/>
              </a:lnSpc>
              <a:buClr>
                <a:schemeClr val="bg1"/>
              </a:buClr>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Class </a:t>
            </a:r>
          </a:p>
          <a:p>
            <a:pPr marL="342900" indent="-342900">
              <a:buClr>
                <a:schemeClr val="bg1"/>
              </a:buClr>
              <a:buFont typeface="Arial" panose="020B0604020202020204" pitchFamily="34" charset="0"/>
              <a:buChar char="•"/>
            </a:pPr>
            <a:endParaRPr lang="en-IN" sz="18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Clr>
                <a:schemeClr val="bg1"/>
              </a:buClr>
              <a:buFont typeface="Arial" panose="020B0604020202020204" pitchFamily="34" charset="0"/>
              <a:buChar char="•"/>
            </a:pPr>
            <a:endParaRPr lang="en-IN" sz="18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Clr>
                <a:schemeClr val="bg1"/>
              </a:buClr>
              <a:buFont typeface="Arial" panose="020B0604020202020204" pitchFamily="34" charset="0"/>
              <a:buChar char="•"/>
            </a:pPr>
            <a:endParaRPr lang="en-IN" sz="18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7B702F5-EFFE-46FC-8012-BEDD583BEFCD}"/>
              </a:ext>
            </a:extLst>
          </p:cNvPr>
          <p:cNvPicPr>
            <a:picLocks noChangeAspect="1"/>
          </p:cNvPicPr>
          <p:nvPr/>
        </p:nvPicPr>
        <p:blipFill>
          <a:blip r:embed="rId2"/>
          <a:stretch>
            <a:fillRect/>
          </a:stretch>
        </p:blipFill>
        <p:spPr>
          <a:xfrm>
            <a:off x="933450" y="133322"/>
            <a:ext cx="7277100" cy="621751"/>
          </a:xfrm>
          <a:prstGeom prst="rect">
            <a:avLst/>
          </a:prstGeom>
        </p:spPr>
      </p:pic>
      <p:sp>
        <p:nvSpPr>
          <p:cNvPr id="11" name="Title 1">
            <a:extLst>
              <a:ext uri="{FF2B5EF4-FFF2-40B4-BE49-F238E27FC236}">
                <a16:creationId xmlns:a16="http://schemas.microsoft.com/office/drawing/2014/main" id="{B3D01D4B-9C83-49F7-B425-BB0F47CCA5F7}"/>
              </a:ext>
            </a:extLst>
          </p:cNvPr>
          <p:cNvSpPr>
            <a:spLocks noGrp="1"/>
          </p:cNvSpPr>
          <p:nvPr>
            <p:ph type="title"/>
          </p:nvPr>
        </p:nvSpPr>
        <p:spPr>
          <a:xfrm>
            <a:off x="581892" y="850735"/>
            <a:ext cx="7952508" cy="716400"/>
          </a:xfrm>
        </p:spPr>
        <p:txBody>
          <a:bodyPr/>
          <a:lstStyle/>
          <a:p>
            <a:r>
              <a:rPr lang="en-IN" sz="1800" dirty="0">
                <a:latin typeface="Times New Roman" panose="02020603050405020304" pitchFamily="18" charset="0"/>
                <a:cs typeface="Times New Roman" panose="02020603050405020304" pitchFamily="18" charset="0"/>
              </a:rPr>
              <a:t>These are all the attributes(as shown above) which are present in the dataset. Their full forms are listed below :</a:t>
            </a:r>
          </a:p>
        </p:txBody>
      </p:sp>
    </p:spTree>
    <p:extLst>
      <p:ext uri="{BB962C8B-B14F-4D97-AF65-F5344CB8AC3E}">
        <p14:creationId xmlns:p14="http://schemas.microsoft.com/office/powerpoint/2010/main" val="1773150468"/>
      </p:ext>
    </p:extLst>
  </p:cSld>
  <p:clrMapOvr>
    <a:masterClrMapping/>
  </p:clrMapOvr>
</p:sld>
</file>

<file path=ppt/theme/theme1.xml><?xml version="1.0" encoding="utf-8"?>
<a:theme xmlns:a="http://schemas.openxmlformats.org/drawingml/2006/main"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1328</TotalTime>
  <Words>1385</Words>
  <Application>Microsoft Office PowerPoint</Application>
  <PresentationFormat>On-screen Show (16:9)</PresentationFormat>
  <Paragraphs>204</Paragraphs>
  <Slides>29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Times</vt:lpstr>
      <vt:lpstr>Times New Roman</vt:lpstr>
      <vt:lpstr>Titillium Web</vt:lpstr>
      <vt:lpstr>Titillium Web ExtraLight</vt:lpstr>
      <vt:lpstr>Thaliard template</vt:lpstr>
      <vt:lpstr>Predictive Analysis on Chronic Kidney Disease Using ML Techniques</vt:lpstr>
      <vt:lpstr>Objective</vt:lpstr>
      <vt:lpstr>INTRODUCTION</vt:lpstr>
      <vt:lpstr>WORK PLAN</vt:lpstr>
      <vt:lpstr>PHASE 1</vt:lpstr>
      <vt:lpstr>DATASET</vt:lpstr>
      <vt:lpstr>PHASE 2</vt:lpstr>
      <vt:lpstr>PRE-PROCESSING</vt:lpstr>
      <vt:lpstr>These are all the attributes(as shown above) which are present in the dataset. Their full forms are listed below :</vt:lpstr>
      <vt:lpstr>Data Cleaning</vt:lpstr>
      <vt:lpstr>PowerPoint Presentation</vt:lpstr>
      <vt:lpstr>PowerPoint Presentation</vt:lpstr>
      <vt:lpstr>PowerPoint Presentation</vt:lpstr>
      <vt:lpstr>PowerPoint Presentation</vt:lpstr>
      <vt:lpstr>PowerPoint Presentation</vt:lpstr>
      <vt:lpstr>PowerPoint Presentation</vt:lpstr>
      <vt:lpstr>Data Transformation</vt:lpstr>
      <vt:lpstr>Scaling of discrete features</vt:lpstr>
      <vt:lpstr>PowerPoint Presentation</vt:lpstr>
      <vt:lpstr>PowerPoint Presentation</vt:lpstr>
      <vt:lpstr>PowerPoint Presentation</vt:lpstr>
      <vt:lpstr>PowerPoint Presentation</vt:lpstr>
      <vt:lpstr>PHASE 3</vt:lpstr>
      <vt:lpstr>Training and tuning of Algorithms</vt:lpstr>
      <vt:lpstr>Feature Selection</vt:lpstr>
      <vt:lpstr>PowerPoint Presentation</vt:lpstr>
      <vt:lpstr>Result</vt:lpstr>
      <vt:lpstr>BEST POSSIBLE ACCURACY OBTAINED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Analytics for Chronic Kidney Disease Using ML Techniques</dc:title>
  <dc:creator>Mayank Shokeen</dc:creator>
  <cp:lastModifiedBy>Mayank Shokeen</cp:lastModifiedBy>
  <cp:revision>110</cp:revision>
  <dcterms:modified xsi:type="dcterms:W3CDTF">2018-11-03T05:49:31Z</dcterms:modified>
</cp:coreProperties>
</file>