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5" r:id="rId2"/>
    <p:sldId id="262" r:id="rId3"/>
    <p:sldId id="264" r:id="rId4"/>
    <p:sldId id="257" r:id="rId5"/>
    <p:sldId id="258" r:id="rId6"/>
    <p:sldId id="259" r:id="rId7"/>
    <p:sldId id="260" r:id="rId8"/>
    <p:sldId id="266" r:id="rId9"/>
    <p:sldId id="261" r:id="rId10"/>
    <p:sldId id="263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837FA3-6F82-4F56-B64D-2E5C5E246A3F}">
          <p14:sldIdLst>
            <p14:sldId id="265"/>
            <p14:sldId id="262"/>
            <p14:sldId id="264"/>
            <p14:sldId id="257"/>
            <p14:sldId id="258"/>
            <p14:sldId id="259"/>
            <p14:sldId id="260"/>
            <p14:sldId id="266"/>
            <p14:sldId id="261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6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6002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smtClean="0"/>
              <a:t>    CLUSTER LEVEL SCIENCE EXHIBITION 2017-18</a:t>
            </a:r>
            <a:br>
              <a:rPr lang="en-IN" sz="3000" dirty="0" smtClean="0"/>
            </a:br>
            <a:r>
              <a:rPr lang="en-IN" sz="3000" dirty="0" smtClean="0"/>
              <a:t>   INFORMATION TECHNOLOGY</a:t>
            </a:r>
            <a:br>
              <a:rPr lang="en-IN" sz="3000" dirty="0" smtClean="0"/>
            </a:br>
            <a:r>
              <a:rPr lang="en-IN" sz="3000" dirty="0" smtClean="0"/>
              <a:t>  C++ PROGRAM OF CALENDAR</a:t>
            </a:r>
            <a:endParaRPr lang="en-IN" sz="3000" dirty="0"/>
          </a:p>
        </p:txBody>
      </p:sp>
      <p:pic>
        <p:nvPicPr>
          <p:cNvPr id="6146" name="Picture 2" descr="C:\Users\Ahmed\Pictures\image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2209800"/>
            <a:ext cx="19145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28600" y="4419600"/>
            <a:ext cx="8610600" cy="205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GUIDED</a:t>
            </a:r>
            <a:r>
              <a:rPr lang="en-IN" dirty="0" smtClean="0"/>
              <a:t> BY</a:t>
            </a:r>
            <a:r>
              <a:rPr lang="en-IN" sz="2400" dirty="0" smtClean="0"/>
              <a:t>:-                                    DESIGNED BY:-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Mr. G.N.SAIN                                Ma.  DEVANSH VERMA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smtClean="0"/>
              <a:t>           Mr. AHMED ALI KHAN                    Ma.  KRISHNAKANT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		      Ma. ANKIT PATIDAR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		      Ms. RANJEETA DHAKAD	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30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50"/>
                            </p:stCondLst>
                            <p:childTnLst>
                              <p:par>
                                <p:cTn id="3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0"/>
                            </p:stCondLst>
                            <p:childTnLst>
                              <p:par>
                                <p:cTn id="4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                   </a:t>
            </a:r>
            <a:r>
              <a:rPr lang="en-IN" sz="4400" dirty="0" smtClean="0">
                <a:latin typeface="Algerian" panose="04020705040A02060702" pitchFamily="82" charset="0"/>
              </a:rPr>
              <a:t>REFRENCES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C++ book of class 11 and 12      by Mrs. Sumita Arora.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US" b="1" dirty="0" smtClean="0"/>
              <a:t>Turbo </a:t>
            </a:r>
            <a:r>
              <a:rPr lang="en-US" b="1" dirty="0"/>
              <a:t>C/C</a:t>
            </a:r>
            <a:r>
              <a:rPr lang="en-US" b="1" dirty="0" smtClean="0"/>
              <a:t>++                               </a:t>
            </a:r>
            <a:r>
              <a:rPr lang="en-US" dirty="0" smtClean="0"/>
              <a:t>by Mr. Herbert </a:t>
            </a:r>
            <a:r>
              <a:rPr lang="en-US" dirty="0"/>
              <a:t>Schildt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US" b="1" dirty="0"/>
              <a:t>Object-Oriented Programming </a:t>
            </a:r>
          </a:p>
          <a:p>
            <a:pPr marL="0" indent="0">
              <a:buNone/>
            </a:pPr>
            <a:r>
              <a:rPr lang="en-US" b="1" dirty="0"/>
              <a:t>     in Turbo C++</a:t>
            </a:r>
            <a:r>
              <a:rPr lang="en-IN" dirty="0"/>
              <a:t>                            by Mr. Robert </a:t>
            </a:r>
            <a:r>
              <a:rPr lang="en-IN" dirty="0" smtClean="0"/>
              <a:t>Lafore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3000" dirty="0" smtClean="0"/>
              <a:t>Internet </a:t>
            </a:r>
          </a:p>
        </p:txBody>
      </p:sp>
    </p:spTree>
    <p:extLst>
      <p:ext uri="{BB962C8B-B14F-4D97-AF65-F5344CB8AC3E}">
        <p14:creationId xmlns:p14="http://schemas.microsoft.com/office/powerpoint/2010/main" val="3566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499737">
            <a:off x="1375477" y="2593539"/>
            <a:ext cx="6808682" cy="306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000" dirty="0" smtClean="0">
                <a:latin typeface="21" panose="020B0500000000000000" pitchFamily="34" charset="0"/>
              </a:rPr>
              <a:t>        THANK </a:t>
            </a:r>
          </a:p>
          <a:p>
            <a:pPr marL="0" indent="0">
              <a:buNone/>
            </a:pPr>
            <a:r>
              <a:rPr lang="en-US" sz="7000" dirty="0" smtClean="0">
                <a:latin typeface="21" panose="020B0500000000000000" pitchFamily="34" charset="0"/>
              </a:rPr>
              <a:t>              YOU</a:t>
            </a:r>
            <a:endParaRPr lang="en-US" sz="7000" dirty="0">
              <a:latin typeface="21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</a:t>
            </a:r>
            <a:r>
              <a:rPr lang="en-IN" dirty="0" smtClean="0">
                <a:latin typeface="20" panose="020B7200000000000000" pitchFamily="34" charset="0"/>
              </a:rPr>
              <a:t>INTRODUCTION</a:t>
            </a:r>
            <a:endParaRPr lang="en-IN" dirty="0">
              <a:latin typeface="20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/>
              <a:t>N</a:t>
            </a:r>
            <a:r>
              <a:rPr lang="en-IN" dirty="0" smtClean="0"/>
              <a:t>owadays in the era of digitalisation, everyone is aware of computing technology but only a few knows how it works and its basic implementation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C++ one of the highly used programming language. </a:t>
            </a:r>
          </a:p>
          <a:p>
            <a:pPr marL="0" indent="0">
              <a:buNone/>
            </a:pPr>
            <a:r>
              <a:rPr lang="en-IN" dirty="0" smtClean="0"/>
              <a:t>   Microsoft, Intel, IBM etc.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Major Implementation: </a:t>
            </a:r>
            <a:r>
              <a:rPr lang="en-IN" dirty="0"/>
              <a:t>C</a:t>
            </a:r>
            <a:r>
              <a:rPr lang="en-IN" dirty="0" smtClean="0"/>
              <a:t>++LLVM Clang,GCC,Microsoft Visual C++,Embarcadero C++ Builder, intel C++ Compiler,IBM XL C++</a:t>
            </a:r>
          </a:p>
          <a:p>
            <a:pPr marL="0" indent="0">
              <a:buNone/>
            </a:pPr>
            <a:r>
              <a:rPr lang="en-IN" dirty="0" smtClean="0"/>
              <a:t>         This is a basic program to calculate the day on any date of any month and year. The source code is developed in C++.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3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rumroll.wav"/>
          </p:stSnd>
        </p:sndAc>
      </p:transition>
    </mc:Choice>
    <mc:Fallback xmlns="">
      <p:transition spd="slow"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7696761" cy="432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                    O</a:t>
            </a:r>
            <a:r>
              <a:rPr lang="en-IN" dirty="0" smtClean="0"/>
              <a:t>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02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rumroll.wav"/>
          </p:stSnd>
        </p:sndAc>
      </p:transition>
    </mc:Choice>
    <mc:Fallback xmlns="">
      <p:transition spd="slow"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7943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RUN THE PROGRAM AND CLICK ON FIRST OPTION</a:t>
            </a:r>
            <a:endParaRPr lang="en-IN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828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5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rumroll.wav"/>
          </p:stSnd>
        </p:sndAc>
      </p:transition>
    </mc:Choice>
    <mc:Fallback xmlns="">
      <p:transition spd="slow"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794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           NOW ENTER THE YEAR YOU WISH</a:t>
            </a:r>
            <a:endParaRPr lang="en-IN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6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r>
              <a:rPr lang="en-IN" dirty="0" smtClean="0"/>
              <a:t>                 </a:t>
            </a:r>
            <a:r>
              <a:rPr lang="en-IN" sz="3200" dirty="0" smtClean="0"/>
              <a:t>ENTER THE MONTH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5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THE SCREEN WILL DISPLAY THE CALENDAR OF THE   MONTH YOU REQUESTED</a:t>
            </a:r>
            <a:endParaRPr lang="en-IN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PRESS BACKSPACE AND THEN CLICK ON EXIT</a:t>
            </a:r>
            <a:endParaRPr lang="en-IN" sz="3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3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</a:t>
            </a:r>
            <a:r>
              <a:rPr lang="en-US" dirty="0" smtClean="0"/>
              <a:t>project </a:t>
            </a:r>
            <a:r>
              <a:rPr lang="en-US" dirty="0"/>
              <a:t>was supported/partially supported by </a:t>
            </a:r>
            <a:r>
              <a:rPr lang="en-US" dirty="0" smtClean="0"/>
              <a:t>Principal of my JNV . </a:t>
            </a:r>
            <a:r>
              <a:rPr lang="en-US" dirty="0"/>
              <a:t>We thank our colleagues </a:t>
            </a:r>
            <a:r>
              <a:rPr lang="en-US" dirty="0" smtClean="0"/>
              <a:t>from class eleventh </a:t>
            </a:r>
            <a:r>
              <a:rPr lang="en-US" dirty="0"/>
              <a:t>who provided insight and expertise that greatly assisted the research, although they may not agree with all of the interpretations/conclusions of this paper.</a:t>
            </a:r>
          </a:p>
          <a:p>
            <a:endParaRPr lang="en-US" dirty="0"/>
          </a:p>
          <a:p>
            <a:r>
              <a:rPr lang="en-US" dirty="0"/>
              <a:t>We thank </a:t>
            </a:r>
            <a:r>
              <a:rPr lang="en-US" dirty="0" smtClean="0"/>
              <a:t>Mr. </a:t>
            </a:r>
            <a:r>
              <a:rPr lang="en-US" dirty="0"/>
              <a:t>G</a:t>
            </a:r>
            <a:r>
              <a:rPr lang="en-US" dirty="0" smtClean="0"/>
              <a:t>ovind Sain for </a:t>
            </a:r>
            <a:r>
              <a:rPr lang="en-US" dirty="0"/>
              <a:t>assistance with </a:t>
            </a:r>
            <a:r>
              <a:rPr lang="en-US" dirty="0" smtClean="0"/>
              <a:t>methodology</a:t>
            </a:r>
            <a:r>
              <a:rPr lang="en-US" dirty="0"/>
              <a:t> </a:t>
            </a:r>
            <a:r>
              <a:rPr lang="en-US" dirty="0" smtClean="0"/>
              <a:t>of programming, </a:t>
            </a:r>
            <a:r>
              <a:rPr lang="en-US" dirty="0"/>
              <a:t>and </a:t>
            </a:r>
            <a:r>
              <a:rPr lang="en-US" dirty="0" smtClean="0"/>
              <a:t>Mr. Ahmed </a:t>
            </a:r>
            <a:r>
              <a:rPr lang="en-US" dirty="0"/>
              <a:t>A</a:t>
            </a:r>
            <a:r>
              <a:rPr lang="en-US" dirty="0" smtClean="0"/>
              <a:t>li khan  for </a:t>
            </a:r>
            <a:r>
              <a:rPr lang="en-US" dirty="0"/>
              <a:t>comments that greatly improved the </a:t>
            </a:r>
            <a:r>
              <a:rPr lang="en-US" dirty="0" smtClean="0"/>
              <a:t>program.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would also like to show our gratitude to </a:t>
            </a:r>
            <a:r>
              <a:rPr lang="en-US" dirty="0" smtClean="0"/>
              <a:t>Ma. Krishna Kant </a:t>
            </a:r>
            <a:r>
              <a:rPr lang="en-US" dirty="0"/>
              <a:t>V</a:t>
            </a:r>
            <a:r>
              <a:rPr lang="en-US" dirty="0" smtClean="0"/>
              <a:t>ishwakarma for </a:t>
            </a:r>
            <a:r>
              <a:rPr lang="en-US" dirty="0"/>
              <a:t>sharing their pearls of wisdom with us during the course of this </a:t>
            </a:r>
            <a:r>
              <a:rPr lang="en-US" dirty="0" smtClean="0"/>
              <a:t>research. </a:t>
            </a:r>
            <a:r>
              <a:rPr lang="en-US" dirty="0"/>
              <a:t>We are also immensely grateful to </a:t>
            </a:r>
            <a:r>
              <a:rPr lang="en-US" dirty="0" smtClean="0"/>
              <a:t>all my class members and seniors for </a:t>
            </a:r>
            <a:r>
              <a:rPr lang="en-US" dirty="0"/>
              <a:t>their comments on an earlier version of the manuscript, although any errors are our own and should not tarnish the reputations of these esteemed persons.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8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rumroll.wav"/>
          </p:stSnd>
        </p:sndAc>
      </p:transition>
    </mc:Choice>
    <mc:Fallback xmlns="">
      <p:transition spd="slow"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1001</TotalTime>
  <Words>341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20</vt:lpstr>
      <vt:lpstr>21</vt:lpstr>
      <vt:lpstr>Algerian</vt:lpstr>
      <vt:lpstr>Arial</vt:lpstr>
      <vt:lpstr>Tw Cen MT</vt:lpstr>
      <vt:lpstr>Thatch</vt:lpstr>
      <vt:lpstr>     CLUSTER LEVEL SCIENCE EXHIBITION 2017-18    INFORMATION TECHNOLOGY   C++ PROGRAM OF CALENDAR</vt:lpstr>
      <vt:lpstr>                INTRODUCTION</vt:lpstr>
      <vt:lpstr>                    OVERVIEW</vt:lpstr>
      <vt:lpstr>RUN THE PROGRAM AND CLICK ON FIRST OPTION</vt:lpstr>
      <vt:lpstr>           NOW ENTER THE YEAR YOU WISH</vt:lpstr>
      <vt:lpstr>                 ENTER THE MONTH</vt:lpstr>
      <vt:lpstr>THE SCREEN WILL DISPLAY THE CALENDAR OF THE   MONTH YOU REQUESTED</vt:lpstr>
      <vt:lpstr>PRESS BACKSPACE AND THEN CLICK ON EXIT</vt:lpstr>
      <vt:lpstr>               ACKNOWLEDGEMENT</vt:lpstr>
      <vt:lpstr>                   REFRENCES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 Sain</dc:creator>
  <cp:lastModifiedBy>JNV</cp:lastModifiedBy>
  <cp:revision>29</cp:revision>
  <dcterms:created xsi:type="dcterms:W3CDTF">2006-08-16T00:00:00Z</dcterms:created>
  <dcterms:modified xsi:type="dcterms:W3CDTF">2017-08-18T06:31:10Z</dcterms:modified>
</cp:coreProperties>
</file>