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3"/>
  </p:notesMasterIdLst>
  <p:handoutMasterIdLst>
    <p:handoutMasterId r:id="rId24"/>
  </p:handoutMasterIdLst>
  <p:sldIdLst>
    <p:sldId id="322" r:id="rId5"/>
    <p:sldId id="324" r:id="rId6"/>
    <p:sldId id="325" r:id="rId7"/>
    <p:sldId id="326" r:id="rId8"/>
    <p:sldId id="327" r:id="rId9"/>
    <p:sldId id="332" r:id="rId10"/>
    <p:sldId id="328" r:id="rId11"/>
    <p:sldId id="329" r:id="rId12"/>
    <p:sldId id="330" r:id="rId13"/>
    <p:sldId id="331" r:id="rId14"/>
    <p:sldId id="333" r:id="rId15"/>
    <p:sldId id="335" r:id="rId16"/>
    <p:sldId id="334" r:id="rId17"/>
    <p:sldId id="336" r:id="rId18"/>
    <p:sldId id="337" r:id="rId19"/>
    <p:sldId id="311" r:id="rId20"/>
    <p:sldId id="313" r:id="rId21"/>
    <p:sldId id="312" r:id="rId22"/>
  </p:sldIdLst>
  <p:sldSz cx="12188825" cy="6858000"/>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81" autoAdjust="0"/>
  </p:normalViewPr>
  <p:slideViewPr>
    <p:cSldViewPr showGuides="1">
      <p:cViewPr varScale="1">
        <p:scale>
          <a:sx n="73" d="100"/>
          <a:sy n="73" d="100"/>
        </p:scale>
        <p:origin x="404" y="36"/>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9" d="100"/>
          <a:sy n="79" d="100"/>
        </p:scale>
        <p:origin x="249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9A5-441C-A4DF-B72AB435ECC5}"/>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9A5-441C-A4DF-B72AB435ECC5}"/>
            </c:ext>
          </c:extLst>
        </c:ser>
        <c:dLbls>
          <c:showLegendKey val="0"/>
          <c:showVal val="0"/>
          <c:showCatName val="0"/>
          <c:showSerName val="0"/>
          <c:showPercent val="0"/>
          <c:showBubbleSize val="0"/>
        </c:dLbls>
        <c:gapWidth val="219"/>
        <c:overlap val="-27"/>
        <c:axId val="406266472"/>
        <c:axId val="406265296"/>
      </c:barChart>
      <c:lineChart>
        <c:grouping val="standard"/>
        <c:varyColors val="0"/>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79A5-441C-A4DF-B72AB435ECC5}"/>
            </c:ext>
          </c:extLst>
        </c:ser>
        <c:dLbls>
          <c:showLegendKey val="0"/>
          <c:showVal val="0"/>
          <c:showCatName val="0"/>
          <c:showSerName val="0"/>
          <c:showPercent val="0"/>
          <c:showBubbleSize val="0"/>
        </c:dLbls>
        <c:marker val="1"/>
        <c:smooth val="0"/>
        <c:axId val="406266472"/>
        <c:axId val="406265296"/>
      </c:lineChart>
      <c:catAx>
        <c:axId val="406266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6265296"/>
        <c:crosses val="autoZero"/>
        <c:auto val="1"/>
        <c:lblAlgn val="ctr"/>
        <c:lblOffset val="100"/>
        <c:noMultiLvlLbl val="0"/>
      </c:catAx>
      <c:valAx>
        <c:axId val="4062652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6266472"/>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5" qsCatId="simple" csTypeId="urn:microsoft.com/office/officeart/2005/8/colors/accent1_1" csCatId="accent1" phldr="1"/>
      <dgm:spPr/>
      <dgm:t>
        <a:bodyPr/>
        <a:lstStyle/>
        <a:p>
          <a:endParaRPr lang="en-US"/>
        </a:p>
      </dgm:t>
    </dgm:pt>
    <dgm:pt modelId="{FB986F71-3126-4196-BD30-74AEDC39A1CA}">
      <dgm:prSet phldrT="[Text]"/>
      <dgm:spPr/>
      <dgm:t>
        <a:bodyPr/>
        <a:lstStyle/>
        <a:p>
          <a:r>
            <a:rPr lang="en-US" dirty="0"/>
            <a:t>Step 1 Title</a:t>
          </a:r>
        </a:p>
      </dgm:t>
      <dgm:extLst>
        <a:ext uri="{E40237B7-FDA0-4F09-8148-C483321AD2D9}">
          <dgm14:cNvPr xmlns:dgm14="http://schemas.microsoft.com/office/drawing/2010/diagram" id="0" name="" title="Step 1 title"/>
        </a:ext>
      </dgm:extLst>
    </dgm:pt>
    <dgm:pt modelId="{9B3CE34A-9B3E-4D5F-94E0-DFBB94FF5A03}" type="parTrans" cxnId="{1423FC72-83C7-4510-8021-28EAEA493E68}">
      <dgm:prSet/>
      <dgm:spPr/>
      <dgm:t>
        <a:bodyPr/>
        <a:lstStyle/>
        <a:p>
          <a:endParaRPr lang="en-US"/>
        </a:p>
      </dgm:t>
    </dgm:pt>
    <dgm:pt modelId="{D0B150DF-3AA4-454C-8652-25880449C422}" type="sibTrans" cxnId="{1423FC72-83C7-4510-8021-28EAEA493E68}">
      <dgm:prSet/>
      <dgm:spPr/>
      <dgm:t>
        <a:bodyPr/>
        <a:lstStyle/>
        <a:p>
          <a:endParaRPr lang="en-US"/>
        </a:p>
      </dgm:t>
      <dgm:extLst>
        <a:ext uri="{E40237B7-FDA0-4F09-8148-C483321AD2D9}">
          <dgm14:cNvPr xmlns:dgm14="http://schemas.microsoft.com/office/drawing/2010/diagram" id="0" name="" title="Arrow pointing from Step 1 to Step 2"/>
        </a:ext>
      </dgm:extLst>
    </dgm:pt>
    <dgm:pt modelId="{AB2E8498-CC81-452F-A895-08F3845AA347}">
      <dgm:prSet phldrT="[Text]"/>
      <dgm:spPr/>
      <dgm:t>
        <a:bodyPr/>
        <a:lstStyle/>
        <a:p>
          <a:r>
            <a:rPr lang="en-US" dirty="0"/>
            <a:t>Task description</a:t>
          </a:r>
        </a:p>
      </dgm:t>
      <dgm:extLst>
        <a:ext uri="{E40237B7-FDA0-4F09-8148-C483321AD2D9}">
          <dgm14:cNvPr xmlns:dgm14="http://schemas.microsoft.com/office/drawing/2010/diagram" id="0" name="" title="Step 1 task description"/>
        </a:ext>
      </dgm:extLst>
    </dgm:pt>
    <dgm:pt modelId="{4C65E2C8-0CBB-4D8C-AD60-6B0105C62B84}" type="parTrans" cxnId="{2D5B3E3B-3EE5-4072-933E-27DF5400591C}">
      <dgm:prSet/>
      <dgm:spPr/>
      <dgm:t>
        <a:bodyPr/>
        <a:lstStyle/>
        <a:p>
          <a:endParaRPr lang="en-US"/>
        </a:p>
      </dgm:t>
    </dgm:pt>
    <dgm:pt modelId="{9A1F3304-AA9E-4FBC-89BA-9095C80E47C9}" type="sibTrans" cxnId="{2D5B3E3B-3EE5-4072-933E-27DF5400591C}">
      <dgm:prSet/>
      <dgm:spPr/>
      <dgm:t>
        <a:bodyPr/>
        <a:lstStyle/>
        <a:p>
          <a:endParaRPr lang="en-US"/>
        </a:p>
      </dgm:t>
    </dgm:pt>
    <dgm:pt modelId="{BF381BD4-48DC-48BF-8C18-C307CDD4D490}">
      <dgm:prSet phldrT="[Text]"/>
      <dgm:spPr/>
      <dgm:t>
        <a:bodyPr/>
        <a:lstStyle/>
        <a:p>
          <a:r>
            <a:rPr lang="en-US" dirty="0"/>
            <a:t>Task description</a:t>
          </a:r>
        </a:p>
      </dgm:t>
    </dgm:pt>
    <dgm:pt modelId="{5D881325-883F-44A1-A5FB-E01856D07A5B}" type="parTrans" cxnId="{5F9EDECD-FB20-4615-B5EC-47255B2B532F}">
      <dgm:prSet/>
      <dgm:spPr/>
      <dgm:t>
        <a:bodyPr/>
        <a:lstStyle/>
        <a:p>
          <a:endParaRPr lang="en-US"/>
        </a:p>
      </dgm:t>
    </dgm:pt>
    <dgm:pt modelId="{2C645F98-BC4B-4797-BC42-0872EA7B0575}" type="sibTrans" cxnId="{5F9EDECD-FB20-4615-B5EC-47255B2B532F}">
      <dgm:prSet/>
      <dgm:spPr/>
      <dgm:t>
        <a:bodyPr/>
        <a:lstStyle/>
        <a:p>
          <a:endParaRPr lang="en-US"/>
        </a:p>
      </dgm:t>
    </dgm:pt>
    <dgm:pt modelId="{F6D27D1B-CDCB-481F-B8FA-AB31B2A119DE}">
      <dgm:prSet phldrT="[Text]"/>
      <dgm:spPr/>
      <dgm:t>
        <a:bodyPr/>
        <a:lstStyle/>
        <a:p>
          <a:r>
            <a:rPr lang="en-US" dirty="0"/>
            <a:t>Step 2 Title</a:t>
          </a:r>
        </a:p>
      </dgm:t>
      <dgm:extLst>
        <a:ext uri="{E40237B7-FDA0-4F09-8148-C483321AD2D9}">
          <dgm14:cNvPr xmlns:dgm14="http://schemas.microsoft.com/office/drawing/2010/diagram" id="0" name="" title="Step 2 title"/>
        </a:ext>
      </dgm:extLst>
    </dgm:pt>
    <dgm:pt modelId="{8A7BF306-8E53-4B16-9E7E-A79AE3DF6BE2}" type="parTrans" cxnId="{A63D53AC-541A-4D09-9620-8B1C8D7B91DE}">
      <dgm:prSet/>
      <dgm:spPr/>
      <dgm:t>
        <a:bodyPr/>
        <a:lstStyle/>
        <a:p>
          <a:endParaRPr lang="en-US"/>
        </a:p>
      </dgm:t>
    </dgm:pt>
    <dgm:pt modelId="{7AEB6639-3258-49E8-8B1F-B4A9C61922BE}" type="sibTrans" cxnId="{A63D53AC-541A-4D09-9620-8B1C8D7B91DE}">
      <dgm:prSet/>
      <dgm:spPr/>
      <dgm:t>
        <a:bodyPr/>
        <a:lstStyle/>
        <a:p>
          <a:endParaRPr lang="en-US"/>
        </a:p>
      </dgm:t>
      <dgm:extLst>
        <a:ext uri="{E40237B7-FDA0-4F09-8148-C483321AD2D9}">
          <dgm14:cNvPr xmlns:dgm14="http://schemas.microsoft.com/office/drawing/2010/diagram" id="0" name="" title="Arrow pointing from Step 2 to Step 3"/>
        </a:ext>
      </dgm:extLst>
    </dgm:pt>
    <dgm:pt modelId="{0B00F5A8-A0EF-4111-9D86-004317B4F49E}">
      <dgm:prSet phldrT="[Text]"/>
      <dgm:spPr/>
      <dgm:t>
        <a:bodyPr/>
        <a:lstStyle/>
        <a:p>
          <a:r>
            <a:rPr lang="en-US" dirty="0"/>
            <a:t>Task description</a:t>
          </a:r>
        </a:p>
      </dgm:t>
      <dgm:extLst>
        <a:ext uri="{E40237B7-FDA0-4F09-8148-C483321AD2D9}">
          <dgm14:cNvPr xmlns:dgm14="http://schemas.microsoft.com/office/drawing/2010/diagram" id="0" name="" title="Step 2 task description"/>
        </a:ext>
      </dgm:extLst>
    </dgm:pt>
    <dgm:pt modelId="{EC916B99-8D26-4265-B7BE-BB461C68DA5C}" type="parTrans" cxnId="{86F910E7-C9D0-48E5-A3A3-C70127E96FC1}">
      <dgm:prSet/>
      <dgm:spPr/>
      <dgm:t>
        <a:bodyPr/>
        <a:lstStyle/>
        <a:p>
          <a:endParaRPr lang="en-US"/>
        </a:p>
      </dgm:t>
    </dgm:pt>
    <dgm:pt modelId="{CE48C676-980A-4BAC-A3C8-9ABC315DAE51}" type="sibTrans" cxnId="{86F910E7-C9D0-48E5-A3A3-C70127E96FC1}">
      <dgm:prSet/>
      <dgm:spPr/>
      <dgm:t>
        <a:bodyPr/>
        <a:lstStyle/>
        <a:p>
          <a:endParaRPr lang="en-US"/>
        </a:p>
      </dgm:t>
    </dgm:pt>
    <dgm:pt modelId="{58828492-5CEF-4AFE-95CB-5D7E6A18158B}">
      <dgm:prSet phldrT="[Text]"/>
      <dgm:spPr/>
      <dgm:t>
        <a:bodyPr/>
        <a:lstStyle/>
        <a:p>
          <a:r>
            <a:rPr lang="en-US" dirty="0"/>
            <a:t>Step 3 Title</a:t>
          </a:r>
        </a:p>
      </dgm:t>
      <dgm:extLst>
        <a:ext uri="{E40237B7-FDA0-4F09-8148-C483321AD2D9}">
          <dgm14:cNvPr xmlns:dgm14="http://schemas.microsoft.com/office/drawing/2010/diagram" id="0" name="" title="Step 3 title"/>
        </a:ext>
      </dgm:extLst>
    </dgm:pt>
    <dgm:pt modelId="{F664BA43-1B81-496F-A04E-CE4B4A525697}" type="parTrans" cxnId="{ECE9152A-59A8-4A3A-9D34-DB38A074F636}">
      <dgm:prSet/>
      <dgm:spPr/>
      <dgm:t>
        <a:bodyPr/>
        <a:lstStyle/>
        <a:p>
          <a:endParaRPr lang="en-US"/>
        </a:p>
      </dgm:t>
    </dgm:pt>
    <dgm:pt modelId="{2D386477-EC66-449A-8D41-5F8A212C3D8E}" type="sibTrans" cxnId="{ECE9152A-59A8-4A3A-9D34-DB38A074F636}">
      <dgm:prSet/>
      <dgm:spPr/>
      <dgm:t>
        <a:bodyPr/>
        <a:lstStyle/>
        <a:p>
          <a:endParaRPr lang="en-US"/>
        </a:p>
      </dgm:t>
    </dgm:pt>
    <dgm:pt modelId="{68838C34-4D02-49F8-ADD7-BFA90D87B7EA}">
      <dgm:prSet phldrT="[Text]"/>
      <dgm:spPr/>
      <dgm:t>
        <a:bodyPr/>
        <a:lstStyle/>
        <a:p>
          <a:r>
            <a:rPr lang="en-US" dirty="0"/>
            <a:t>Task description</a:t>
          </a:r>
        </a:p>
      </dgm:t>
      <dgm:extLst>
        <a:ext uri="{E40237B7-FDA0-4F09-8148-C483321AD2D9}">
          <dgm14:cNvPr xmlns:dgm14="http://schemas.microsoft.com/office/drawing/2010/diagram" id="0" name="" title="Step 3 task description"/>
        </a:ext>
      </dgm:extLst>
    </dgm:pt>
    <dgm:pt modelId="{F2AD00AD-6A23-4C89-A107-68EF5D1F0B94}" type="parTrans" cxnId="{4143D757-8617-4C89-8322-E3B29A1874AF}">
      <dgm:prSet/>
      <dgm:spPr/>
      <dgm:t>
        <a:bodyPr/>
        <a:lstStyle/>
        <a:p>
          <a:endParaRPr lang="en-US"/>
        </a:p>
      </dgm:t>
    </dgm:pt>
    <dgm:pt modelId="{FFC4FCE7-6F2F-4F91-A74A-7C4C32A81657}" type="sibTrans" cxnId="{4143D757-8617-4C89-8322-E3B29A1874AF}">
      <dgm:prSet/>
      <dgm:spPr/>
      <dgm:t>
        <a:bodyPr/>
        <a:lstStyle/>
        <a:p>
          <a:endParaRPr lang="en-US"/>
        </a:p>
      </dgm:t>
    </dgm:pt>
    <dgm:pt modelId="{65B6D8B9-E558-4264-B37F-7B4B2A8896DF}">
      <dgm:prSet phldrT="[Text]"/>
      <dgm:spPr/>
      <dgm:t>
        <a:bodyPr/>
        <a:lstStyle/>
        <a:p>
          <a:r>
            <a:rPr lang="en-US" dirty="0"/>
            <a:t>Task description</a:t>
          </a:r>
        </a:p>
      </dgm:t>
    </dgm:pt>
    <dgm:pt modelId="{04F5A724-3AA7-4E78-B992-BCB3E916993F}" type="parTrans" cxnId="{CA96E113-7151-48C8-B4D5-7AA211772CC8}">
      <dgm:prSet/>
      <dgm:spPr/>
      <dgm:t>
        <a:bodyPr/>
        <a:lstStyle/>
        <a:p>
          <a:endParaRPr lang="en-US"/>
        </a:p>
      </dgm:t>
    </dgm:pt>
    <dgm:pt modelId="{370A79FF-9957-49E1-811F-78AB198DD9E0}" type="sibTrans" cxnId="{CA96E113-7151-48C8-B4D5-7AA211772CC8}">
      <dgm:prSet/>
      <dgm:spPr/>
      <dgm:t>
        <a:bodyPr/>
        <a:lstStyle/>
        <a:p>
          <a:endParaRPr lang="en-US"/>
        </a:p>
      </dgm:t>
    </dgm:pt>
    <dgm:pt modelId="{6E7DBE00-7E5B-46F8-BBA0-CF0079A58E82}">
      <dgm:prSet phldrT="[Text]"/>
      <dgm:spPr/>
      <dgm:t>
        <a:bodyPr/>
        <a:lstStyle/>
        <a:p>
          <a:r>
            <a:rPr lang="en-US" dirty="0"/>
            <a:t>Task description</a:t>
          </a:r>
        </a:p>
      </dgm:t>
    </dgm:pt>
    <dgm:pt modelId="{6FAC7821-43C2-4A12-9638-E9B1BDE7C8D8}" type="parTrans" cxnId="{3D080EE7-BDF0-495B-A4FB-103A296CD73B}">
      <dgm:prSet/>
      <dgm:spPr/>
      <dgm:t>
        <a:bodyPr/>
        <a:lstStyle/>
        <a:p>
          <a:endParaRPr lang="en-US"/>
        </a:p>
      </dgm:t>
    </dgm:pt>
    <dgm:pt modelId="{65147ED7-18A4-49A5-9AEE-066FB0363316}" type="sibTrans" cxnId="{3D080EE7-BDF0-495B-A4FB-103A296CD73B}">
      <dgm:prSet/>
      <dgm:spPr/>
      <dgm:t>
        <a:bodyPr/>
        <a:lstStyle/>
        <a:p>
          <a:endParaRPr lang="en-US"/>
        </a:p>
      </dgm:t>
    </dgm:pt>
    <dgm:pt modelId="{3960CFF8-4383-4382-8D6D-F2A00F508E8D}" type="pres">
      <dgm:prSet presAssocID="{0E9DE493-19D7-4EC9-97C9-5F26233F1106}" presName="Name0" presStyleCnt="0">
        <dgm:presLayoutVars>
          <dgm:dir/>
          <dgm:animLvl val="lvl"/>
          <dgm:resizeHandles val="exact"/>
        </dgm:presLayoutVars>
      </dgm:prSet>
      <dgm:spPr/>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3"/>
      <dgm:spPr/>
    </dgm:pt>
    <dgm:pt modelId="{96015622-8A46-45CF-A72A-2856B699B374}" type="pres">
      <dgm:prSet presAssocID="{FB986F71-3126-4196-BD30-74AEDC39A1CA}" presName="childNode1" presStyleLbl="bgAcc1" presStyleIdx="0" presStyleCnt="3">
        <dgm:presLayoutVars>
          <dgm:bulletEnabled val="1"/>
        </dgm:presLayoutVars>
      </dgm:prSet>
      <dgm:spPr/>
    </dgm:pt>
    <dgm:pt modelId="{BFE859F2-A9E8-4F95-9161-8EC68F2D30C4}" type="pres">
      <dgm:prSet presAssocID="{FB986F71-3126-4196-BD30-74AEDC39A1CA}" presName="childNode1tx" presStyleLbl="bgAcc1" presStyleIdx="0" presStyleCnt="3">
        <dgm:presLayoutVars>
          <dgm:bulletEnabled val="1"/>
        </dgm:presLayoutVars>
      </dgm:prSet>
      <dgm:spPr/>
    </dgm:pt>
    <dgm:pt modelId="{E18C6CF4-EDEB-4539-A36D-E0355B626199}" type="pres">
      <dgm:prSet presAssocID="{FB986F71-3126-4196-BD30-74AEDC39A1CA}" presName="parentNode1" presStyleLbl="node1" presStyleIdx="0" presStyleCnt="3">
        <dgm:presLayoutVars>
          <dgm:chMax val="1"/>
          <dgm:bulletEnabled val="1"/>
        </dgm:presLayoutVars>
      </dgm:prSet>
      <dgm:spPr/>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2"/>
      <dgm:spPr/>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3"/>
      <dgm:spPr/>
    </dgm:pt>
    <dgm:pt modelId="{E83793B4-2C5C-4D90-82FA-E5EE4745664D}" type="pres">
      <dgm:prSet presAssocID="{F6D27D1B-CDCB-481F-B8FA-AB31B2A119DE}" presName="childNode2" presStyleLbl="bgAcc1" presStyleIdx="1" presStyleCnt="3">
        <dgm:presLayoutVars>
          <dgm:bulletEnabled val="1"/>
        </dgm:presLayoutVars>
      </dgm:prSet>
      <dgm:spPr/>
    </dgm:pt>
    <dgm:pt modelId="{67FFE978-6FBE-4424-80BE-B9E4B4DD0695}" type="pres">
      <dgm:prSet presAssocID="{F6D27D1B-CDCB-481F-B8FA-AB31B2A119DE}" presName="childNode2tx" presStyleLbl="bgAcc1" presStyleIdx="1" presStyleCnt="3">
        <dgm:presLayoutVars>
          <dgm:bulletEnabled val="1"/>
        </dgm:presLayoutVars>
      </dgm:prSet>
      <dgm:spPr/>
    </dgm:pt>
    <dgm:pt modelId="{029D1FDE-4DD7-4FA5-8C70-0C747477B66C}" type="pres">
      <dgm:prSet presAssocID="{F6D27D1B-CDCB-481F-B8FA-AB31B2A119DE}" presName="parentNode2" presStyleLbl="node1" presStyleIdx="1" presStyleCnt="3">
        <dgm:presLayoutVars>
          <dgm:chMax val="0"/>
          <dgm:bulletEnabled val="1"/>
        </dgm:presLayoutVars>
      </dgm:prSet>
      <dgm:spPr/>
    </dgm:pt>
    <dgm:pt modelId="{C2556EF6-41FF-46C6-8829-911BFA533FFE}" type="pres">
      <dgm:prSet presAssocID="{F6D27D1B-CDCB-481F-B8FA-AB31B2A119DE}" presName="connSite2" presStyleCnt="0"/>
      <dgm:spPr/>
    </dgm:pt>
    <dgm:pt modelId="{DC2A0ADB-DCE3-4BF4-9952-0394865777AC}" type="pres">
      <dgm:prSet presAssocID="{7AEB6639-3258-49E8-8B1F-B4A9C61922BE}" presName="Name18" presStyleLbl="sibTrans2D1" presStyleIdx="1" presStyleCnt="2"/>
      <dgm:spPr/>
    </dgm:pt>
    <dgm:pt modelId="{A874A3A3-A340-4ABC-99B5-7529D4415335}" type="pres">
      <dgm:prSet presAssocID="{58828492-5CEF-4AFE-95CB-5D7E6A18158B}" presName="composite1" presStyleCnt="0"/>
      <dgm:spPr/>
    </dgm:pt>
    <dgm:pt modelId="{14032C0B-60AE-432B-A713-F993D1C4BA8F}" type="pres">
      <dgm:prSet presAssocID="{58828492-5CEF-4AFE-95CB-5D7E6A18158B}" presName="dummyNode1" presStyleLbl="node1" presStyleIdx="1" presStyleCnt="3"/>
      <dgm:spPr/>
    </dgm:pt>
    <dgm:pt modelId="{69C28D3B-E083-42DF-9EA0-916CA12125A9}" type="pres">
      <dgm:prSet presAssocID="{58828492-5CEF-4AFE-95CB-5D7E6A18158B}" presName="childNode1" presStyleLbl="bgAcc1" presStyleIdx="2" presStyleCnt="3">
        <dgm:presLayoutVars>
          <dgm:bulletEnabled val="1"/>
        </dgm:presLayoutVars>
      </dgm:prSet>
      <dgm:spPr/>
    </dgm:pt>
    <dgm:pt modelId="{843715D2-C2C2-41EB-BDA3-21230FBA46DB}" type="pres">
      <dgm:prSet presAssocID="{58828492-5CEF-4AFE-95CB-5D7E6A18158B}" presName="childNode1tx" presStyleLbl="bgAcc1" presStyleIdx="2" presStyleCnt="3">
        <dgm:presLayoutVars>
          <dgm:bulletEnabled val="1"/>
        </dgm:presLayoutVars>
      </dgm:prSet>
      <dgm:spPr/>
    </dgm:pt>
    <dgm:pt modelId="{047F5837-10E2-4FFC-A492-DB8A19EF48CA}" type="pres">
      <dgm:prSet presAssocID="{58828492-5CEF-4AFE-95CB-5D7E6A18158B}" presName="parentNode1" presStyleLbl="node1" presStyleIdx="2" presStyleCnt="3">
        <dgm:presLayoutVars>
          <dgm:chMax val="1"/>
          <dgm:bulletEnabled val="1"/>
        </dgm:presLayoutVars>
      </dgm:prSet>
      <dgm:spPr/>
    </dgm:pt>
    <dgm:pt modelId="{7D6A154D-27BB-4CCE-9250-BCDD2CD5C383}" type="pres">
      <dgm:prSet presAssocID="{58828492-5CEF-4AFE-95CB-5D7E6A18158B}" presName="connSite1" presStyleCnt="0"/>
      <dgm:spPr/>
    </dgm:pt>
  </dgm:ptLst>
  <dgm:cxnLst>
    <dgm:cxn modelId="{CA96E113-7151-48C8-B4D5-7AA211772CC8}" srcId="{F6D27D1B-CDCB-481F-B8FA-AB31B2A119DE}" destId="{65B6D8B9-E558-4264-B37F-7B4B2A8896DF}" srcOrd="1" destOrd="0" parTransId="{04F5A724-3AA7-4E78-B992-BCB3E916993F}" sibTransId="{370A79FF-9957-49E1-811F-78AB198DD9E0}"/>
    <dgm:cxn modelId="{0731A115-58A3-481B-8A1D-4C0F1D56F785}" type="presOf" srcId="{FB986F71-3126-4196-BD30-74AEDC39A1CA}" destId="{E18C6CF4-EDEB-4539-A36D-E0355B626199}" srcOrd="0" destOrd="0" presId="urn:microsoft.com/office/officeart/2005/8/layout/hProcess4"/>
    <dgm:cxn modelId="{ECE9152A-59A8-4A3A-9D34-DB38A074F636}" srcId="{0E9DE493-19D7-4EC9-97C9-5F26233F1106}" destId="{58828492-5CEF-4AFE-95CB-5D7E6A18158B}" srcOrd="2" destOrd="0" parTransId="{F664BA43-1B81-496F-A04E-CE4B4A525697}" sibTransId="{2D386477-EC66-449A-8D41-5F8A212C3D8E}"/>
    <dgm:cxn modelId="{300E722A-937B-4681-BF9C-7933B3C6956A}" type="presOf" srcId="{F6D27D1B-CDCB-481F-B8FA-AB31B2A119DE}" destId="{029D1FDE-4DD7-4FA5-8C70-0C747477B66C}" srcOrd="0" destOrd="0" presId="urn:microsoft.com/office/officeart/2005/8/layout/hProcess4"/>
    <dgm:cxn modelId="{2D5B3E3B-3EE5-4072-933E-27DF5400591C}" srcId="{FB986F71-3126-4196-BD30-74AEDC39A1CA}" destId="{AB2E8498-CC81-452F-A895-08F3845AA347}" srcOrd="0" destOrd="0" parTransId="{4C65E2C8-0CBB-4D8C-AD60-6B0105C62B84}" sibTransId="{9A1F3304-AA9E-4FBC-89BA-9095C80E47C9}"/>
    <dgm:cxn modelId="{1BE66046-E00C-4ECF-A4C7-64A3E9346530}" type="presOf" srcId="{68838C34-4D02-49F8-ADD7-BFA90D87B7EA}" destId="{69C28D3B-E083-42DF-9EA0-916CA12125A9}" srcOrd="0" destOrd="0" presId="urn:microsoft.com/office/officeart/2005/8/layout/hProcess4"/>
    <dgm:cxn modelId="{A106624A-0005-41D4-B64A-901644325FEA}" type="presOf" srcId="{6E7DBE00-7E5B-46F8-BBA0-CF0079A58E82}" destId="{843715D2-C2C2-41EB-BDA3-21230FBA46DB}" srcOrd="1" destOrd="1" presId="urn:microsoft.com/office/officeart/2005/8/layout/hProcess4"/>
    <dgm:cxn modelId="{1423FC72-83C7-4510-8021-28EAEA493E68}" srcId="{0E9DE493-19D7-4EC9-97C9-5F26233F1106}" destId="{FB986F71-3126-4196-BD30-74AEDC39A1CA}" srcOrd="0" destOrd="0" parTransId="{9B3CE34A-9B3E-4D5F-94E0-DFBB94FF5A03}" sibTransId="{D0B150DF-3AA4-454C-8652-25880449C422}"/>
    <dgm:cxn modelId="{4143D757-8617-4C89-8322-E3B29A1874AF}" srcId="{58828492-5CEF-4AFE-95CB-5D7E6A18158B}" destId="{68838C34-4D02-49F8-ADD7-BFA90D87B7EA}" srcOrd="0" destOrd="0" parTransId="{F2AD00AD-6A23-4C89-A107-68EF5D1F0B94}" sibTransId="{FFC4FCE7-6F2F-4F91-A74A-7C4C32A81657}"/>
    <dgm:cxn modelId="{E9730C94-0A42-4F8E-B45A-02CE25449719}" type="presOf" srcId="{AB2E8498-CC81-452F-A895-08F3845AA347}" destId="{BFE859F2-A9E8-4F95-9161-8EC68F2D30C4}" srcOrd="1" destOrd="0" presId="urn:microsoft.com/office/officeart/2005/8/layout/hProcess4"/>
    <dgm:cxn modelId="{878AE697-35FC-403D-92A3-0B92F7B7EB7A}" type="presOf" srcId="{0B00F5A8-A0EF-4111-9D86-004317B4F49E}" destId="{E83793B4-2C5C-4D90-82FA-E5EE4745664D}" srcOrd="0" destOrd="0" presId="urn:microsoft.com/office/officeart/2005/8/layout/hProcess4"/>
    <dgm:cxn modelId="{3B2CD89C-CF67-43E3-9293-C53C72995678}" type="presOf" srcId="{BF381BD4-48DC-48BF-8C18-C307CDD4D490}" destId="{96015622-8A46-45CF-A72A-2856B699B374}" srcOrd="0" destOrd="1" presId="urn:microsoft.com/office/officeart/2005/8/layout/hProcess4"/>
    <dgm:cxn modelId="{8593019D-C207-4E1B-B1C1-18E0CC95AA04}" type="presOf" srcId="{65B6D8B9-E558-4264-B37F-7B4B2A8896DF}" destId="{67FFE978-6FBE-4424-80BE-B9E4B4DD0695}" srcOrd="1" destOrd="1" presId="urn:microsoft.com/office/officeart/2005/8/layout/hProcess4"/>
    <dgm:cxn modelId="{004946A5-CBD1-4C7F-A823-A85DAC245DF7}" type="presOf" srcId="{6E7DBE00-7E5B-46F8-BBA0-CF0079A58E82}" destId="{69C28D3B-E083-42DF-9EA0-916CA12125A9}" srcOrd="0" destOrd="1" presId="urn:microsoft.com/office/officeart/2005/8/layout/hProcess4"/>
    <dgm:cxn modelId="{0DE04CA7-8D0A-42E1-B07A-0D64581626CA}" type="presOf" srcId="{7AEB6639-3258-49E8-8B1F-B4A9C61922BE}" destId="{DC2A0ADB-DCE3-4BF4-9952-0394865777AC}" srcOrd="0" destOrd="0" presId="urn:microsoft.com/office/officeart/2005/8/layout/hProcess4"/>
    <dgm:cxn modelId="{E113FEAA-1F7F-443C-BD88-38A807CEBD28}" type="presOf" srcId="{0B00F5A8-A0EF-4111-9D86-004317B4F49E}" destId="{67FFE978-6FBE-4424-80BE-B9E4B4DD0695}" srcOrd="1" destOrd="0" presId="urn:microsoft.com/office/officeart/2005/8/layout/hProcess4"/>
    <dgm:cxn modelId="{A63D53AC-541A-4D09-9620-8B1C8D7B91DE}" srcId="{0E9DE493-19D7-4EC9-97C9-5F26233F1106}" destId="{F6D27D1B-CDCB-481F-B8FA-AB31B2A119DE}" srcOrd="1" destOrd="0" parTransId="{8A7BF306-8E53-4B16-9E7E-A79AE3DF6BE2}" sibTransId="{7AEB6639-3258-49E8-8B1F-B4A9C61922BE}"/>
    <dgm:cxn modelId="{DC0556BF-DB8E-4C8C-A27B-FEA575AE48F1}" type="presOf" srcId="{68838C34-4D02-49F8-ADD7-BFA90D87B7EA}" destId="{843715D2-C2C2-41EB-BDA3-21230FBA46DB}" srcOrd="1" destOrd="0" presId="urn:microsoft.com/office/officeart/2005/8/layout/hProcess4"/>
    <dgm:cxn modelId="{F3D001C7-FD84-41F5-B497-6421DAD4965E}" type="presOf" srcId="{65B6D8B9-E558-4264-B37F-7B4B2A8896DF}" destId="{E83793B4-2C5C-4D90-82FA-E5EE4745664D}" srcOrd="0" destOrd="1" presId="urn:microsoft.com/office/officeart/2005/8/layout/hProcess4"/>
    <dgm:cxn modelId="{5F9EDECD-FB20-4615-B5EC-47255B2B532F}" srcId="{FB986F71-3126-4196-BD30-74AEDC39A1CA}" destId="{BF381BD4-48DC-48BF-8C18-C307CDD4D490}" srcOrd="1" destOrd="0" parTransId="{5D881325-883F-44A1-A5FB-E01856D07A5B}" sibTransId="{2C645F98-BC4B-4797-BC42-0872EA7B0575}"/>
    <dgm:cxn modelId="{792CF8D9-766B-49FE-B851-31297691E0C7}" type="presOf" srcId="{AB2E8498-CC81-452F-A895-08F3845AA347}" destId="{96015622-8A46-45CF-A72A-2856B699B374}" srcOrd="0" destOrd="0" presId="urn:microsoft.com/office/officeart/2005/8/layout/hProcess4"/>
    <dgm:cxn modelId="{56878CDA-253E-4C45-8745-6F7C37074EAE}" type="presOf" srcId="{58828492-5CEF-4AFE-95CB-5D7E6A18158B}" destId="{047F5837-10E2-4FFC-A492-DB8A19EF48CA}" srcOrd="0" destOrd="0" presId="urn:microsoft.com/office/officeart/2005/8/layout/hProcess4"/>
    <dgm:cxn modelId="{C875BEE4-598B-4FE7-9AAC-474318887EB0}" type="presOf" srcId="{D0B150DF-3AA4-454C-8652-25880449C422}" destId="{6A63D16E-EEE6-4267-97EA-5AD7D2BC4E84}" srcOrd="0" destOrd="0" presId="urn:microsoft.com/office/officeart/2005/8/layout/hProcess4"/>
    <dgm:cxn modelId="{3D080EE7-BDF0-495B-A4FB-103A296CD73B}" srcId="{58828492-5CEF-4AFE-95CB-5D7E6A18158B}" destId="{6E7DBE00-7E5B-46F8-BBA0-CF0079A58E82}" srcOrd="1" destOrd="0" parTransId="{6FAC7821-43C2-4A12-9638-E9B1BDE7C8D8}" sibTransId="{65147ED7-18A4-49A5-9AEE-066FB0363316}"/>
    <dgm:cxn modelId="{86F910E7-C9D0-48E5-A3A3-C70127E96FC1}" srcId="{F6D27D1B-CDCB-481F-B8FA-AB31B2A119DE}" destId="{0B00F5A8-A0EF-4111-9D86-004317B4F49E}" srcOrd="0" destOrd="0" parTransId="{EC916B99-8D26-4265-B7BE-BB461C68DA5C}" sibTransId="{CE48C676-980A-4BAC-A3C8-9ABC315DAE51}"/>
    <dgm:cxn modelId="{0C99A0E7-7B5A-462A-BC31-41CB3B1D1005}" type="presOf" srcId="{0E9DE493-19D7-4EC9-97C9-5F26233F1106}" destId="{3960CFF8-4383-4382-8D6D-F2A00F508E8D}" srcOrd="0" destOrd="0" presId="urn:microsoft.com/office/officeart/2005/8/layout/hProcess4"/>
    <dgm:cxn modelId="{0C68F2E9-D20E-4DD0-B6CB-F7DB9484C868}" type="presOf" srcId="{BF381BD4-48DC-48BF-8C18-C307CDD4D490}" destId="{BFE859F2-A9E8-4F95-9161-8EC68F2D30C4}" srcOrd="1" destOrd="1" presId="urn:microsoft.com/office/officeart/2005/8/layout/hProcess4"/>
    <dgm:cxn modelId="{7BE7AED0-385C-460E-A868-06962FF7BF4D}" type="presParOf" srcId="{3960CFF8-4383-4382-8D6D-F2A00F508E8D}" destId="{366CFF54-5C8F-47F9-BFD8-D9AF3EADDA3E}" srcOrd="0" destOrd="0" presId="urn:microsoft.com/office/officeart/2005/8/layout/hProcess4"/>
    <dgm:cxn modelId="{7C708C67-6B57-4F62-BFC8-44484A4BB8C4}" type="presParOf" srcId="{3960CFF8-4383-4382-8D6D-F2A00F508E8D}" destId="{13688FBD-4079-41FE-A6A2-B5B0F293E6BF}" srcOrd="1" destOrd="0" presId="urn:microsoft.com/office/officeart/2005/8/layout/hProcess4"/>
    <dgm:cxn modelId="{697CCE2B-9683-4DC0-A208-89C15D73093F}" type="presParOf" srcId="{3960CFF8-4383-4382-8D6D-F2A00F508E8D}" destId="{224851B6-C14D-49DE-883B-A13003DA4601}" srcOrd="2" destOrd="0" presId="urn:microsoft.com/office/officeart/2005/8/layout/hProcess4"/>
    <dgm:cxn modelId="{FB980B6C-7B77-4691-82C5-788FE8D96E48}" type="presParOf" srcId="{224851B6-C14D-49DE-883B-A13003DA4601}" destId="{1439717B-283C-48FF-AF62-1990F52B6512}" srcOrd="0" destOrd="0" presId="urn:microsoft.com/office/officeart/2005/8/layout/hProcess4"/>
    <dgm:cxn modelId="{77B1C0E7-D435-456C-A00F-39975DCDAA0B}" type="presParOf" srcId="{1439717B-283C-48FF-AF62-1990F52B6512}" destId="{BCCE6711-D1D8-4B2C-917E-41AB5A6114A8}" srcOrd="0" destOrd="0" presId="urn:microsoft.com/office/officeart/2005/8/layout/hProcess4"/>
    <dgm:cxn modelId="{983A13E1-DBFA-4048-8932-72A07B33F957}" type="presParOf" srcId="{1439717B-283C-48FF-AF62-1990F52B6512}" destId="{96015622-8A46-45CF-A72A-2856B699B374}" srcOrd="1" destOrd="0" presId="urn:microsoft.com/office/officeart/2005/8/layout/hProcess4"/>
    <dgm:cxn modelId="{9E4D9DC2-5878-4DF4-8197-C19BA06D0937}" type="presParOf" srcId="{1439717B-283C-48FF-AF62-1990F52B6512}" destId="{BFE859F2-A9E8-4F95-9161-8EC68F2D30C4}" srcOrd="2" destOrd="0" presId="urn:microsoft.com/office/officeart/2005/8/layout/hProcess4"/>
    <dgm:cxn modelId="{5175F6D1-9CB0-4593-BAC3-692D80EF050C}" type="presParOf" srcId="{1439717B-283C-48FF-AF62-1990F52B6512}" destId="{E18C6CF4-EDEB-4539-A36D-E0355B626199}" srcOrd="3" destOrd="0" presId="urn:microsoft.com/office/officeart/2005/8/layout/hProcess4"/>
    <dgm:cxn modelId="{43BDCF09-31AC-43B0-805E-DD1025F260DD}" type="presParOf" srcId="{1439717B-283C-48FF-AF62-1990F52B6512}" destId="{D9FCD5E9-9E94-4534-BAB4-3DB8EB44E7D0}" srcOrd="4" destOrd="0" presId="urn:microsoft.com/office/officeart/2005/8/layout/hProcess4"/>
    <dgm:cxn modelId="{6A5928FD-0A79-4F7E-879C-5F088F4602E9}" type="presParOf" srcId="{224851B6-C14D-49DE-883B-A13003DA4601}" destId="{6A63D16E-EEE6-4267-97EA-5AD7D2BC4E84}" srcOrd="1" destOrd="0" presId="urn:microsoft.com/office/officeart/2005/8/layout/hProcess4"/>
    <dgm:cxn modelId="{1C0B2966-A4D5-49CC-B7F2-A121C5C9817C}" type="presParOf" srcId="{224851B6-C14D-49DE-883B-A13003DA4601}" destId="{59BAED1E-A4FE-4FA3-8716-57917AF47F38}" srcOrd="2" destOrd="0" presId="urn:microsoft.com/office/officeart/2005/8/layout/hProcess4"/>
    <dgm:cxn modelId="{FE2DC098-A539-4BB8-8D74-C108718A6D23}" type="presParOf" srcId="{59BAED1E-A4FE-4FA3-8716-57917AF47F38}" destId="{5C833856-7FAF-4B27-932C-67C7D08339F2}" srcOrd="0" destOrd="0" presId="urn:microsoft.com/office/officeart/2005/8/layout/hProcess4"/>
    <dgm:cxn modelId="{16AAA183-E1A3-4ECF-997A-81333DC4EFCA}" type="presParOf" srcId="{59BAED1E-A4FE-4FA3-8716-57917AF47F38}" destId="{E83793B4-2C5C-4D90-82FA-E5EE4745664D}" srcOrd="1" destOrd="0" presId="urn:microsoft.com/office/officeart/2005/8/layout/hProcess4"/>
    <dgm:cxn modelId="{A310F834-0A95-4F4E-9CFF-8ED098D6F853}" type="presParOf" srcId="{59BAED1E-A4FE-4FA3-8716-57917AF47F38}" destId="{67FFE978-6FBE-4424-80BE-B9E4B4DD0695}" srcOrd="2" destOrd="0" presId="urn:microsoft.com/office/officeart/2005/8/layout/hProcess4"/>
    <dgm:cxn modelId="{FC3C9877-F1AB-4630-B09D-E2422D71C1B2}" type="presParOf" srcId="{59BAED1E-A4FE-4FA3-8716-57917AF47F38}" destId="{029D1FDE-4DD7-4FA5-8C70-0C747477B66C}" srcOrd="3" destOrd="0" presId="urn:microsoft.com/office/officeart/2005/8/layout/hProcess4"/>
    <dgm:cxn modelId="{0C23CC14-2827-4D42-B3F2-24A9658D4CA9}" type="presParOf" srcId="{59BAED1E-A4FE-4FA3-8716-57917AF47F38}" destId="{C2556EF6-41FF-46C6-8829-911BFA533FFE}" srcOrd="4" destOrd="0" presId="urn:microsoft.com/office/officeart/2005/8/layout/hProcess4"/>
    <dgm:cxn modelId="{03B78875-546F-4B9E-B138-1C0FF132346D}" type="presParOf" srcId="{224851B6-C14D-49DE-883B-A13003DA4601}" destId="{DC2A0ADB-DCE3-4BF4-9952-0394865777AC}" srcOrd="3" destOrd="0" presId="urn:microsoft.com/office/officeart/2005/8/layout/hProcess4"/>
    <dgm:cxn modelId="{470A6CA6-A9CE-464F-84DB-5DC13565A2C8}" type="presParOf" srcId="{224851B6-C14D-49DE-883B-A13003DA4601}" destId="{A874A3A3-A340-4ABC-99B5-7529D4415335}" srcOrd="4" destOrd="0" presId="urn:microsoft.com/office/officeart/2005/8/layout/hProcess4"/>
    <dgm:cxn modelId="{F6B1C4DA-988E-4055-9765-306F5A98CD06}" type="presParOf" srcId="{A874A3A3-A340-4ABC-99B5-7529D4415335}" destId="{14032C0B-60AE-432B-A713-F993D1C4BA8F}" srcOrd="0" destOrd="0" presId="urn:microsoft.com/office/officeart/2005/8/layout/hProcess4"/>
    <dgm:cxn modelId="{F9FB30AF-82A1-4872-8383-99625B6C2D69}" type="presParOf" srcId="{A874A3A3-A340-4ABC-99B5-7529D4415335}" destId="{69C28D3B-E083-42DF-9EA0-916CA12125A9}" srcOrd="1" destOrd="0" presId="urn:microsoft.com/office/officeart/2005/8/layout/hProcess4"/>
    <dgm:cxn modelId="{16665CFF-3E48-4ABD-A683-4C6BF569EDAE}" type="presParOf" srcId="{A874A3A3-A340-4ABC-99B5-7529D4415335}" destId="{843715D2-C2C2-41EB-BDA3-21230FBA46DB}" srcOrd="2" destOrd="0" presId="urn:microsoft.com/office/officeart/2005/8/layout/hProcess4"/>
    <dgm:cxn modelId="{A27E2538-F421-4EB9-A2F6-3C451A831951}" type="presParOf" srcId="{A874A3A3-A340-4ABC-99B5-7529D4415335}" destId="{047F5837-10E2-4FFC-A492-DB8A19EF48CA}" srcOrd="3" destOrd="0" presId="urn:microsoft.com/office/officeart/2005/8/layout/hProcess4"/>
    <dgm:cxn modelId="{043CCFDB-C988-4DED-8C9A-2A3B586895E5}" type="presParOf" srcId="{A874A3A3-A340-4ABC-99B5-7529D4415335}" destId="{7D6A154D-27BB-4CCE-9250-BCDD2CD5C383}"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5622-8A46-45CF-A72A-2856B699B374}">
      <dsp:nvSpPr>
        <dsp:cNvPr id="0" name=""/>
        <dsp:cNvSpPr/>
      </dsp:nvSpPr>
      <dsp:spPr>
        <a:xfrm>
          <a:off x="36244" y="1049273"/>
          <a:ext cx="2444561" cy="2016252"/>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3815" tIns="43815" rIns="43815" bIns="43815"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Task description</a:t>
          </a:r>
        </a:p>
        <a:p>
          <a:pPr marL="228600" lvl="1" indent="-228600" algn="l" defTabSz="1022350">
            <a:lnSpc>
              <a:spcPct val="90000"/>
            </a:lnSpc>
            <a:spcBef>
              <a:spcPct val="0"/>
            </a:spcBef>
            <a:spcAft>
              <a:spcPct val="15000"/>
            </a:spcAft>
            <a:buChar char="•"/>
          </a:pPr>
          <a:r>
            <a:rPr lang="en-US" sz="2300" kern="1200" dirty="0"/>
            <a:t>Task description</a:t>
          </a:r>
        </a:p>
      </dsp:txBody>
      <dsp:txXfrm>
        <a:off x="82644" y="1095673"/>
        <a:ext cx="2351761" cy="1491398"/>
      </dsp:txXfrm>
    </dsp:sp>
    <dsp:sp modelId="{6A63D16E-EEE6-4267-97EA-5AD7D2BC4E84}">
      <dsp:nvSpPr>
        <dsp:cNvPr id="0" name=""/>
        <dsp:cNvSpPr/>
      </dsp:nvSpPr>
      <dsp:spPr>
        <a:xfrm>
          <a:off x="1394360" y="1473226"/>
          <a:ext cx="2779003" cy="2779003"/>
        </a:xfrm>
        <a:prstGeom prst="leftCircularArrow">
          <a:avLst>
            <a:gd name="adj1" fmla="val 3451"/>
            <a:gd name="adj2" fmla="val 427731"/>
            <a:gd name="adj3" fmla="val 2203242"/>
            <a:gd name="adj4" fmla="val 9024489"/>
            <a:gd name="adj5" fmla="val 4027"/>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18C6CF4-EDEB-4539-A36D-E0355B626199}">
      <dsp:nvSpPr>
        <dsp:cNvPr id="0" name=""/>
        <dsp:cNvSpPr/>
      </dsp:nvSpPr>
      <dsp:spPr>
        <a:xfrm>
          <a:off x="579480" y="2633472"/>
          <a:ext cx="2172943" cy="864108"/>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Step 1 Title</a:t>
          </a:r>
        </a:p>
      </dsp:txBody>
      <dsp:txXfrm>
        <a:off x="604789" y="2658781"/>
        <a:ext cx="2122325" cy="813490"/>
      </dsp:txXfrm>
    </dsp:sp>
    <dsp:sp modelId="{E83793B4-2C5C-4D90-82FA-E5EE4745664D}">
      <dsp:nvSpPr>
        <dsp:cNvPr id="0" name=""/>
        <dsp:cNvSpPr/>
      </dsp:nvSpPr>
      <dsp:spPr>
        <a:xfrm>
          <a:off x="3209147" y="1049274"/>
          <a:ext cx="2444561" cy="2016252"/>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3815" tIns="43815" rIns="43815" bIns="43815"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Task description</a:t>
          </a:r>
        </a:p>
        <a:p>
          <a:pPr marL="228600" lvl="1" indent="-228600" algn="l" defTabSz="1022350">
            <a:lnSpc>
              <a:spcPct val="90000"/>
            </a:lnSpc>
            <a:spcBef>
              <a:spcPct val="0"/>
            </a:spcBef>
            <a:spcAft>
              <a:spcPct val="15000"/>
            </a:spcAft>
            <a:buChar char="•"/>
          </a:pPr>
          <a:r>
            <a:rPr lang="en-US" sz="2300" kern="1200" dirty="0"/>
            <a:t>Task description</a:t>
          </a:r>
        </a:p>
      </dsp:txBody>
      <dsp:txXfrm>
        <a:off x="3255547" y="1527728"/>
        <a:ext cx="2351761" cy="1491398"/>
      </dsp:txXfrm>
    </dsp:sp>
    <dsp:sp modelId="{DC2A0ADB-DCE3-4BF4-9952-0394865777AC}">
      <dsp:nvSpPr>
        <dsp:cNvPr id="0" name=""/>
        <dsp:cNvSpPr/>
      </dsp:nvSpPr>
      <dsp:spPr>
        <a:xfrm>
          <a:off x="4546892" y="-216486"/>
          <a:ext cx="3091364" cy="3091364"/>
        </a:xfrm>
        <a:prstGeom prst="circularArrow">
          <a:avLst>
            <a:gd name="adj1" fmla="val 3103"/>
            <a:gd name="adj2" fmla="val 381347"/>
            <a:gd name="adj3" fmla="val 19443143"/>
            <a:gd name="adj4" fmla="val 12575511"/>
            <a:gd name="adj5" fmla="val 362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29D1FDE-4DD7-4FA5-8C70-0C747477B66C}">
      <dsp:nvSpPr>
        <dsp:cNvPr id="0" name=""/>
        <dsp:cNvSpPr/>
      </dsp:nvSpPr>
      <dsp:spPr>
        <a:xfrm>
          <a:off x="3752383" y="617220"/>
          <a:ext cx="2172943" cy="864108"/>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Step 2 Title</a:t>
          </a:r>
        </a:p>
      </dsp:txBody>
      <dsp:txXfrm>
        <a:off x="3777692" y="642529"/>
        <a:ext cx="2122325" cy="813490"/>
      </dsp:txXfrm>
    </dsp:sp>
    <dsp:sp modelId="{69C28D3B-E083-42DF-9EA0-916CA12125A9}">
      <dsp:nvSpPr>
        <dsp:cNvPr id="0" name=""/>
        <dsp:cNvSpPr/>
      </dsp:nvSpPr>
      <dsp:spPr>
        <a:xfrm>
          <a:off x="6382050" y="1049273"/>
          <a:ext cx="2444561" cy="2016252"/>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3815" tIns="43815" rIns="43815" bIns="43815"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Task description</a:t>
          </a:r>
        </a:p>
        <a:p>
          <a:pPr marL="228600" lvl="1" indent="-228600" algn="l" defTabSz="1022350">
            <a:lnSpc>
              <a:spcPct val="90000"/>
            </a:lnSpc>
            <a:spcBef>
              <a:spcPct val="0"/>
            </a:spcBef>
            <a:spcAft>
              <a:spcPct val="15000"/>
            </a:spcAft>
            <a:buChar char="•"/>
          </a:pPr>
          <a:r>
            <a:rPr lang="en-US" sz="2300" kern="1200" dirty="0"/>
            <a:t>Task description</a:t>
          </a:r>
        </a:p>
      </dsp:txBody>
      <dsp:txXfrm>
        <a:off x="6428450" y="1095673"/>
        <a:ext cx="2351761" cy="1491398"/>
      </dsp:txXfrm>
    </dsp:sp>
    <dsp:sp modelId="{047F5837-10E2-4FFC-A492-DB8A19EF48CA}">
      <dsp:nvSpPr>
        <dsp:cNvPr id="0" name=""/>
        <dsp:cNvSpPr/>
      </dsp:nvSpPr>
      <dsp:spPr>
        <a:xfrm>
          <a:off x="6925286" y="2633472"/>
          <a:ext cx="2172943" cy="864108"/>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Step 3 Title</a:t>
          </a:r>
        </a:p>
      </dsp:txBody>
      <dsp:txXfrm>
        <a:off x="6950595" y="2658781"/>
        <a:ext cx="2122325" cy="81349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9/22/2022</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9/22/2022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dirty="0"/>
          </a:p>
        </p:txBody>
      </p:sp>
    </p:spTree>
    <p:extLst>
      <p:ext uri="{BB962C8B-B14F-4D97-AF65-F5344CB8AC3E}">
        <p14:creationId xmlns:p14="http://schemas.microsoft.com/office/powerpoint/2010/main" val="36229553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b="1" cap="none" spc="0">
                <a:ln w="9525">
                  <a:noFill/>
                  <a:prstDash val="solid"/>
                </a:ln>
                <a:solidFill>
                  <a:schemeClr val="tx1"/>
                </a:solidFill>
                <a:effectLst/>
              </a:defRPr>
            </a:lvl1pPr>
          </a:lstStyle>
          <a:p>
            <a:r>
              <a:rPr lang="en-US"/>
              <a:t>Click to edit Master title style</a:t>
            </a:r>
            <a:endParaRPr dirty="0"/>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b="1"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7" name="Date Placeholder 6"/>
          <p:cNvSpPr>
            <a:spLocks noGrp="1"/>
          </p:cNvSpPr>
          <p:nvPr>
            <p:ph type="dt" sz="half" idx="10"/>
          </p:nvPr>
        </p:nvSpPr>
        <p:spPr/>
        <p:txBody>
          <a:bodyPr/>
          <a:lstStyle>
            <a:lvl1pPr>
              <a:defRPr sz="1100"/>
            </a:lvl1pPr>
          </a:lstStyle>
          <a:p>
            <a:fld id="{1D2498CD-A622-4ACC-98D8-8365C1B868F0}" type="datetime1">
              <a:rPr lang="en-US" smtClean="0"/>
              <a:pPr/>
              <a:t>9/22/2022</a:t>
            </a:fld>
            <a:endParaRPr lang="en-US" dirty="0"/>
          </a:p>
        </p:txBody>
      </p:sp>
      <p:sp>
        <p:nvSpPr>
          <p:cNvPr id="8" name="Footer Placeholder 7"/>
          <p:cNvSpPr>
            <a:spLocks noGrp="1"/>
          </p:cNvSpPr>
          <p:nvPr>
            <p:ph type="ftr" sz="quarter" idx="11"/>
          </p:nvPr>
        </p:nvSpPr>
        <p:spPr/>
        <p:txBody>
          <a:bodyPr/>
          <a:lstStyle>
            <a:lvl1pPr>
              <a:defRPr sz="1100"/>
            </a:lvl1pPr>
          </a:lstStyle>
          <a:p>
            <a:r>
              <a:rPr lang="en-US" dirty="0"/>
              <a:t>Add a footer</a:t>
            </a:r>
          </a:p>
        </p:txBody>
      </p:sp>
      <p:sp>
        <p:nvSpPr>
          <p:cNvPr id="9" name="Slide Number Placeholder 8"/>
          <p:cNvSpPr>
            <a:spLocks noGrp="1"/>
          </p:cNvSpPr>
          <p:nvPr>
            <p:ph type="sldNum" sz="quarter" idx="12"/>
          </p:nvPr>
        </p:nvSpPr>
        <p:spPr/>
        <p:txBody>
          <a:bodyPr/>
          <a:lstStyle>
            <a:lvl1pPr>
              <a:defRPr sz="1100"/>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4678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6EB2CF6B-193C-4CEB-9860-F1C5F0818FA3}" type="datetime1">
              <a:rPr lang="en-US" smtClean="0"/>
              <a:t>9/22/2022</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139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856CBC3-4EDC-4C84-BDD0-15F2AD890B92}" type="datetime1">
              <a:rPr lang="en-US" smtClean="0"/>
              <a:t>9/22/2022</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68930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CEBF3DB-CE40-42F4-BAF4-5D73D1160093}" type="datetime1">
              <a:rPr lang="en-US" smtClean="0"/>
              <a:t>9/22/2022</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293880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effectLst/>
              </a:defRPr>
            </a:lvl1pPr>
          </a:lstStyle>
          <a:p>
            <a:r>
              <a:rPr lang="en-US"/>
              <a:t>Click to edit Master title style</a:t>
            </a:r>
            <a:endParaRPr dirty="0"/>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3ECA6E5-33C6-44C3-9324-1BC5DF93F43F}" type="datetime1">
              <a:rPr lang="en-US" smtClean="0"/>
              <a:t>9/22/2022</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69967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9C9C1D9-07E1-4387-AF34-89EE2802766D}" type="datetime1">
              <a:rPr lang="en-US" smtClean="0"/>
              <a:t>9/22/2022</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6189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769E85B-B39A-43E9-82DE-E3279D984288}" type="datetime1">
              <a:rPr lang="en-US" smtClean="0"/>
              <a:t>9/22/2022</a:t>
            </a:fld>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81199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D0270C95-D35D-47FC-816D-E56328637043}" type="datetime1">
              <a:rPr lang="en-US" smtClean="0"/>
              <a:t>9/22/2022</a:t>
            </a:fld>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05458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151163A7-695C-4C09-B334-6924060F5B71}" type="datetime1">
              <a:rPr lang="en-US" smtClean="0"/>
              <a:t>9/22/2022</a:t>
            </a:fld>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084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C5B6D02-49B3-41C1-9893-391F698AE757}" type="datetime1">
              <a:rPr lang="en-US" smtClean="0"/>
              <a:t>9/22/2022</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4655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7D91AC91-90B4-40B7-917F-BAE86E369F96}" type="datetime1">
              <a:rPr lang="en-US" smtClean="0"/>
              <a:t>9/22/2022</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8511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a:ln>
            <a:noFill/>
          </a:ln>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BB4AB525-F3F4-481A-B8D5-B732FA9EB082}" type="datetime1">
              <a:rPr lang="en-US" smtClean="0"/>
              <a:pPr/>
              <a:t>9/22/2022</a:t>
            </a:fld>
            <a:endParaRPr lang="en-US" dirty="0"/>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24453442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5213" y="980728"/>
            <a:ext cx="9349678" cy="2591544"/>
          </a:xfrm>
        </p:spPr>
        <p:txBody>
          <a:bodyPr>
            <a:normAutofit/>
          </a:bodyPr>
          <a:lstStyle/>
          <a:p>
            <a:r>
              <a:rPr lang="en-US" sz="5400" dirty="0"/>
              <a:t>Auxiliary Attention Pooling Network based Device Detection System</a:t>
            </a:r>
          </a:p>
        </p:txBody>
      </p:sp>
      <p:sp>
        <p:nvSpPr>
          <p:cNvPr id="3" name="Subtitle 2"/>
          <p:cNvSpPr>
            <a:spLocks noGrp="1"/>
          </p:cNvSpPr>
          <p:nvPr>
            <p:ph type="subTitle" idx="1"/>
          </p:nvPr>
        </p:nvSpPr>
        <p:spPr>
          <a:xfrm>
            <a:off x="1065213" y="4509120"/>
            <a:ext cx="8229600" cy="1219200"/>
          </a:xfrm>
        </p:spPr>
        <p:txBody>
          <a:bodyPr/>
          <a:lstStyle/>
          <a:p>
            <a:pPr algn="ctr"/>
            <a:r>
              <a:rPr lang="en-US" dirty="0"/>
              <a:t>Devansh Chowdhury</a:t>
            </a:r>
          </a:p>
          <a:p>
            <a:pPr algn="ctr"/>
            <a:r>
              <a:rPr lang="en-US" dirty="0"/>
              <a:t>2019 </a:t>
            </a:r>
            <a:r>
              <a:rPr lang="en-US" dirty="0" err="1"/>
              <a:t>Img</a:t>
            </a:r>
            <a:r>
              <a:rPr lang="en-US" dirty="0"/>
              <a:t> 016</a:t>
            </a:r>
          </a:p>
        </p:txBody>
      </p:sp>
    </p:spTree>
    <p:extLst>
      <p:ext uri="{BB962C8B-B14F-4D97-AF65-F5344CB8AC3E}">
        <p14:creationId xmlns:p14="http://schemas.microsoft.com/office/powerpoint/2010/main" val="4214489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E0EDF-EF49-F336-B319-BEA5EB74D8E7}"/>
              </a:ext>
            </a:extLst>
          </p:cNvPr>
          <p:cNvSpPr>
            <a:spLocks noGrp="1"/>
          </p:cNvSpPr>
          <p:nvPr>
            <p:ph type="title"/>
          </p:nvPr>
        </p:nvSpPr>
        <p:spPr/>
        <p:txBody>
          <a:bodyPr/>
          <a:lstStyle/>
          <a:p>
            <a:r>
              <a:rPr lang="en-US" dirty="0"/>
              <a:t>MODEL ARCHITECTURE</a:t>
            </a:r>
            <a:br>
              <a:rPr lang="en-US" dirty="0"/>
            </a:br>
            <a:endParaRPr lang="en-IN" dirty="0"/>
          </a:p>
        </p:txBody>
      </p:sp>
      <p:sp>
        <p:nvSpPr>
          <p:cNvPr id="3" name="Content Placeholder 2">
            <a:extLst>
              <a:ext uri="{FF2B5EF4-FFF2-40B4-BE49-F238E27FC236}">
                <a16:creationId xmlns:a16="http://schemas.microsoft.com/office/drawing/2014/main" id="{EFD8E104-7B45-67A3-657E-FB3584B15E9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80469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8A215-ED6B-D67C-A8E5-7D096421DEB2}"/>
              </a:ext>
            </a:extLst>
          </p:cNvPr>
          <p:cNvSpPr>
            <a:spLocks noGrp="1"/>
          </p:cNvSpPr>
          <p:nvPr>
            <p:ph type="title"/>
          </p:nvPr>
        </p:nvSpPr>
        <p:spPr/>
        <p:txBody>
          <a:bodyPr/>
          <a:lstStyle/>
          <a:p>
            <a:r>
              <a:rPr lang="en-US" dirty="0"/>
              <a:t>EXPERIMENTS AND CONCLUSION</a:t>
            </a:r>
            <a:br>
              <a:rPr lang="en-US" dirty="0"/>
            </a:br>
            <a:endParaRPr lang="en-IN" dirty="0"/>
          </a:p>
        </p:txBody>
      </p:sp>
      <p:sp>
        <p:nvSpPr>
          <p:cNvPr id="3" name="Content Placeholder 2">
            <a:extLst>
              <a:ext uri="{FF2B5EF4-FFF2-40B4-BE49-F238E27FC236}">
                <a16:creationId xmlns:a16="http://schemas.microsoft.com/office/drawing/2014/main" id="{FFD2908C-DEED-EBFC-04D2-E83C543A953D}"/>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793157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AE3DF-A057-1FCE-4932-C1C6E3AF96C1}"/>
              </a:ext>
            </a:extLst>
          </p:cNvPr>
          <p:cNvSpPr>
            <a:spLocks noGrp="1"/>
          </p:cNvSpPr>
          <p:nvPr>
            <p:ph type="title"/>
          </p:nvPr>
        </p:nvSpPr>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CFBFA6D1-095E-DC4E-919D-05B8838EABC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608824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F55B3-2D6A-536C-13C3-6CC7AC4B5E2D}"/>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C6C176D5-87D9-83AC-BE21-24E77279D7B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889921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AF3D8-6D20-0316-A92B-66CFF42CC9D1}"/>
              </a:ext>
            </a:extLst>
          </p:cNvPr>
          <p:cNvSpPr>
            <a:spLocks noGrp="1"/>
          </p:cNvSpPr>
          <p:nvPr>
            <p:ph type="title"/>
          </p:nvPr>
        </p:nvSpPr>
        <p:spPr/>
        <p:txBody>
          <a:bodyPr/>
          <a:lstStyle/>
          <a:p>
            <a:r>
              <a:rPr lang="en-US" dirty="0"/>
              <a:t>FUTURE WORK</a:t>
            </a:r>
            <a:br>
              <a:rPr lang="en-US" dirty="0"/>
            </a:br>
            <a:endParaRPr lang="en-IN" dirty="0"/>
          </a:p>
        </p:txBody>
      </p:sp>
      <p:sp>
        <p:nvSpPr>
          <p:cNvPr id="3" name="Content Placeholder 2">
            <a:extLst>
              <a:ext uri="{FF2B5EF4-FFF2-40B4-BE49-F238E27FC236}">
                <a16:creationId xmlns:a16="http://schemas.microsoft.com/office/drawing/2014/main" id="{8D2CD8BD-C83F-8CAE-F9FF-2C244B2EB13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75003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9773-E735-B8DB-65B4-8B77D5D2FBB0}"/>
              </a:ext>
            </a:extLst>
          </p:cNvPr>
          <p:cNvSpPr>
            <a:spLocks noGrp="1"/>
          </p:cNvSpPr>
          <p:nvPr>
            <p:ph type="title"/>
          </p:nvPr>
        </p:nvSpPr>
        <p:spPr/>
        <p:txBody>
          <a:bodyPr/>
          <a:lstStyle/>
          <a:p>
            <a:r>
              <a:rPr lang="en-US" dirty="0"/>
              <a:t>REFERENCES</a:t>
            </a:r>
            <a:br>
              <a:rPr lang="en-US" dirty="0"/>
            </a:br>
            <a:endParaRPr lang="en-IN" dirty="0"/>
          </a:p>
        </p:txBody>
      </p:sp>
      <p:sp>
        <p:nvSpPr>
          <p:cNvPr id="3" name="Content Placeholder 2">
            <a:extLst>
              <a:ext uri="{FF2B5EF4-FFF2-40B4-BE49-F238E27FC236}">
                <a16:creationId xmlns:a16="http://schemas.microsoft.com/office/drawing/2014/main" id="{9738155E-C4DF-3C2A-408C-0A27355D768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915817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dirty="0"/>
          </a:p>
        </p:txBody>
      </p:sp>
      <p:graphicFrame>
        <p:nvGraphicFramePr>
          <p:cNvPr id="6" name="Content Placeholder 5" descr="Clustered column chart representing&#10;2 series and 1 line combination chart for 4 categories"/>
          <p:cNvGraphicFramePr>
            <a:graphicFrameLocks noGrp="1"/>
          </p:cNvGraphicFramePr>
          <p:nvPr>
            <p:ph idx="1"/>
            <p:extLst>
              <p:ext uri="{D42A27DB-BD31-4B8C-83A1-F6EECF244321}">
                <p14:modId xmlns:p14="http://schemas.microsoft.com/office/powerpoint/2010/main" val="1766849836"/>
              </p:ext>
            </p:extLst>
          </p:nvPr>
        </p:nvGraphicFramePr>
        <p:xfrm>
          <a:off x="1522413" y="1905000"/>
          <a:ext cx="9134475"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1467583872"/>
              </p:ext>
            </p:extLst>
          </p:nvPr>
        </p:nvGraphicFramePr>
        <p:xfrm>
          <a:off x="6229350" y="1905000"/>
          <a:ext cx="4419600" cy="2057400"/>
        </p:xfrm>
        <a:graphic>
          <a:graphicData uri="http://schemas.openxmlformats.org/drawingml/2006/table">
            <a:tbl>
              <a:tblPr firstRow="1" bandRow="1">
                <a:tableStyleId>{8A107856-5554-42FB-B03E-39F5DBC370BA}</a:tableStyleId>
              </a:tblPr>
              <a:tblGrid>
                <a:gridCol w="1473200">
                  <a:extLst>
                    <a:ext uri="{9D8B030D-6E8A-4147-A177-3AD203B41FA5}">
                      <a16:colId xmlns:a16="http://schemas.microsoft.com/office/drawing/2014/main" val="20000"/>
                    </a:ext>
                  </a:extLst>
                </a:gridCol>
                <a:gridCol w="1473200">
                  <a:extLst>
                    <a:ext uri="{9D8B030D-6E8A-4147-A177-3AD203B41FA5}">
                      <a16:colId xmlns:a16="http://schemas.microsoft.com/office/drawing/2014/main" val="20001"/>
                    </a:ext>
                  </a:extLst>
                </a:gridCol>
                <a:gridCol w="1473200">
                  <a:extLst>
                    <a:ext uri="{9D8B030D-6E8A-4147-A177-3AD203B41FA5}">
                      <a16:colId xmlns:a16="http://schemas.microsoft.com/office/drawing/2014/main" val="20002"/>
                    </a:ext>
                  </a:extLst>
                </a:gridCol>
              </a:tblGrid>
              <a:tr h="514350">
                <a:tc>
                  <a:txBody>
                    <a:bodyPr/>
                    <a:lstStyle/>
                    <a:p>
                      <a:r>
                        <a:rPr lang="en-US" dirty="0"/>
                        <a:t>Class</a:t>
                      </a:r>
                    </a:p>
                  </a:txBody>
                  <a:tcPr anchor="ctr"/>
                </a:tc>
                <a:tc>
                  <a:txBody>
                    <a:bodyPr/>
                    <a:lstStyle/>
                    <a:p>
                      <a:pPr algn="ctr"/>
                      <a:r>
                        <a:rPr lang="en-US" dirty="0"/>
                        <a:t>Group 1</a:t>
                      </a:r>
                    </a:p>
                  </a:txBody>
                  <a:tcPr anchor="ctr"/>
                </a:tc>
                <a:tc>
                  <a:txBody>
                    <a:bodyPr/>
                    <a:lstStyle/>
                    <a:p>
                      <a:pPr algn="ctr"/>
                      <a:r>
                        <a:rPr lang="en-US" dirty="0"/>
                        <a:t>Group 2</a:t>
                      </a:r>
                    </a:p>
                  </a:txBody>
                  <a:tcPr anchor="ctr"/>
                </a:tc>
                <a:extLst>
                  <a:ext uri="{0D108BD9-81ED-4DB2-BD59-A6C34878D82A}">
                    <a16:rowId xmlns:a16="http://schemas.microsoft.com/office/drawing/2014/main" val="10000"/>
                  </a:ext>
                </a:extLst>
              </a:tr>
              <a:tr h="514350">
                <a:tc>
                  <a:txBody>
                    <a:bodyPr/>
                    <a:lstStyle/>
                    <a:p>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14350">
                <a:tc>
                  <a:txBody>
                    <a:bodyPr/>
                    <a:lstStyle/>
                    <a:p>
                      <a:r>
                        <a:rPr lang="en-US" dirty="0"/>
                        <a:t>Class</a:t>
                      </a:r>
                      <a:r>
                        <a:rPr lang="en-US" baseline="0" dirty="0"/>
                        <a:t> 2</a:t>
                      </a:r>
                      <a:endParaRPr lang="en-US" dirty="0"/>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14350">
                <a:tc>
                  <a:txBody>
                    <a:bodyPr/>
                    <a:lstStyle/>
                    <a:p>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Title and Content Layout with SmartArt</a:t>
            </a:r>
          </a:p>
        </p:txBody>
      </p:sp>
      <p:graphicFrame>
        <p:nvGraphicFramePr>
          <p:cNvPr id="3" name="Content Placeholder 2" descr="Alternating flow showing sequence of 3 steps in a process and their task descriptions"/>
          <p:cNvGraphicFramePr>
            <a:graphicFrameLocks noGrp="1"/>
          </p:cNvGraphicFramePr>
          <p:nvPr>
            <p:ph idx="1"/>
            <p:extLst>
              <p:ext uri="{D42A27DB-BD31-4B8C-83A1-F6EECF244321}">
                <p14:modId xmlns:p14="http://schemas.microsoft.com/office/powerpoint/2010/main" val="1418202568"/>
              </p:ext>
            </p:extLst>
          </p:nvPr>
        </p:nvGraphicFramePr>
        <p:xfrm>
          <a:off x="1522413" y="1905000"/>
          <a:ext cx="9134475"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544D8-1A06-0EC0-AC6D-52A0A34BB0D2}"/>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5C36549-AEB1-A742-4150-2D2E57291262}"/>
              </a:ext>
            </a:extLst>
          </p:cNvPr>
          <p:cNvSpPr>
            <a:spLocks noGrp="1"/>
          </p:cNvSpPr>
          <p:nvPr>
            <p:ph idx="1"/>
          </p:nvPr>
        </p:nvSpPr>
        <p:spPr>
          <a:xfrm>
            <a:off x="1522413" y="2204864"/>
            <a:ext cx="9134391" cy="3814936"/>
          </a:xfrm>
        </p:spPr>
        <p:txBody>
          <a:bodyPr>
            <a:normAutofit/>
          </a:bodyPr>
          <a:lstStyle/>
          <a:p>
            <a:r>
              <a:rPr lang="en-US" sz="2000" dirty="0"/>
              <a:t>I</a:t>
            </a:r>
            <a:r>
              <a:rPr lang="en-IN" sz="2000" dirty="0"/>
              <a:t>dentification of the audio device is the most important piece of information that could be extracted from an audio file.</a:t>
            </a:r>
            <a:endParaRPr lang="en-IN" sz="2000" b="0" i="0" u="none" strike="noStrike" baseline="0" dirty="0"/>
          </a:p>
          <a:p>
            <a:pPr algn="l"/>
            <a:r>
              <a:rPr lang="en-IN" sz="2000" b="0" i="0" u="none" strike="noStrike" baseline="0" dirty="0"/>
              <a:t>All of our electronic devices have some sort of microphone source installed in it. The microphone is used to record audio signals which can be later played upon.</a:t>
            </a:r>
          </a:p>
          <a:p>
            <a:pPr algn="l"/>
            <a:r>
              <a:rPr lang="en-IN" sz="2000" b="0" i="0" u="none" strike="noStrike" baseline="0" dirty="0"/>
              <a:t>Microphones vary greatly in shape, size, component structure, etc. All aimed to provide the best quality of audio recording.</a:t>
            </a:r>
          </a:p>
          <a:p>
            <a:endParaRPr lang="en-IN" sz="2000" b="0" i="0" u="none" strike="noStrike" baseline="0" dirty="0"/>
          </a:p>
        </p:txBody>
      </p:sp>
    </p:spTree>
    <p:extLst>
      <p:ext uri="{BB962C8B-B14F-4D97-AF65-F5344CB8AC3E}">
        <p14:creationId xmlns:p14="http://schemas.microsoft.com/office/powerpoint/2010/main" val="1268514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50DB5-25BE-93F8-8D07-061D703F5AF2}"/>
              </a:ext>
            </a:extLst>
          </p:cNvPr>
          <p:cNvSpPr>
            <a:spLocks noGrp="1"/>
          </p:cNvSpPr>
          <p:nvPr>
            <p:ph type="title"/>
          </p:nvPr>
        </p:nvSpPr>
        <p:spPr/>
        <p:txBody>
          <a:bodyPr/>
          <a:lstStyle/>
          <a:p>
            <a:r>
              <a:rPr lang="en-US" dirty="0"/>
              <a:t>MOTIVATION</a:t>
            </a:r>
            <a:endParaRPr lang="en-IN" dirty="0"/>
          </a:p>
        </p:txBody>
      </p:sp>
      <p:sp>
        <p:nvSpPr>
          <p:cNvPr id="3" name="Content Placeholder 2">
            <a:extLst>
              <a:ext uri="{FF2B5EF4-FFF2-40B4-BE49-F238E27FC236}">
                <a16:creationId xmlns:a16="http://schemas.microsoft.com/office/drawing/2014/main" id="{02F541E3-D70F-525B-3268-DD95E83C9B93}"/>
              </a:ext>
            </a:extLst>
          </p:cNvPr>
          <p:cNvSpPr>
            <a:spLocks noGrp="1"/>
          </p:cNvSpPr>
          <p:nvPr>
            <p:ph idx="1"/>
          </p:nvPr>
        </p:nvSpPr>
        <p:spPr/>
        <p:txBody>
          <a:bodyPr/>
          <a:lstStyle/>
          <a:p>
            <a:r>
              <a:rPr lang="en-IN" sz="2400" dirty="0">
                <a:latin typeface="NimbusRomNo9L-Regu"/>
              </a:rPr>
              <a:t>??? This technology has also led to private and compromising audio calls being recorded and later released into the public without the consent of the recorded party. This type of action are not only an invasion to the privacy of the user but also threaten the life of an Individual.</a:t>
            </a:r>
          </a:p>
          <a:p>
            <a:endParaRPr lang="en-IN" dirty="0"/>
          </a:p>
        </p:txBody>
      </p:sp>
    </p:spTree>
    <p:extLst>
      <p:ext uri="{BB962C8B-B14F-4D97-AF65-F5344CB8AC3E}">
        <p14:creationId xmlns:p14="http://schemas.microsoft.com/office/powerpoint/2010/main" val="236701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3AFE1-8BFE-FA90-CF52-AD279AB4C55C}"/>
              </a:ext>
            </a:extLst>
          </p:cNvPr>
          <p:cNvSpPr>
            <a:spLocks noGrp="1"/>
          </p:cNvSpPr>
          <p:nvPr>
            <p:ph type="title"/>
          </p:nvPr>
        </p:nvSpPr>
        <p:spPr/>
        <p:txBody>
          <a:bodyPr/>
          <a:lstStyle/>
          <a:p>
            <a:r>
              <a:rPr lang="en-US" dirty="0"/>
              <a:t>LITREATURE REVIEW</a:t>
            </a:r>
            <a:endParaRPr lang="en-IN" dirty="0"/>
          </a:p>
        </p:txBody>
      </p:sp>
      <p:graphicFrame>
        <p:nvGraphicFramePr>
          <p:cNvPr id="4" name="Table 4">
            <a:extLst>
              <a:ext uri="{FF2B5EF4-FFF2-40B4-BE49-F238E27FC236}">
                <a16:creationId xmlns:a16="http://schemas.microsoft.com/office/drawing/2014/main" id="{FF7F6ECB-A419-1F37-FD2F-29E027C1DAA9}"/>
              </a:ext>
            </a:extLst>
          </p:cNvPr>
          <p:cNvGraphicFramePr>
            <a:graphicFrameLocks noGrp="1"/>
          </p:cNvGraphicFramePr>
          <p:nvPr>
            <p:ph idx="1"/>
            <p:extLst>
              <p:ext uri="{D42A27DB-BD31-4B8C-83A1-F6EECF244321}">
                <p14:modId xmlns:p14="http://schemas.microsoft.com/office/powerpoint/2010/main" val="2193994743"/>
              </p:ext>
            </p:extLst>
          </p:nvPr>
        </p:nvGraphicFramePr>
        <p:xfrm>
          <a:off x="1522413" y="1916833"/>
          <a:ext cx="9684568" cy="3583847"/>
        </p:xfrm>
        <a:graphic>
          <a:graphicData uri="http://schemas.openxmlformats.org/drawingml/2006/table">
            <a:tbl>
              <a:tblPr firstRow="1" bandRow="1">
                <a:tableStyleId>{D7AC3CCA-C797-4891-BE02-D94E43425B78}</a:tableStyleId>
              </a:tblPr>
              <a:tblGrid>
                <a:gridCol w="4278771">
                  <a:extLst>
                    <a:ext uri="{9D8B030D-6E8A-4147-A177-3AD203B41FA5}">
                      <a16:colId xmlns:a16="http://schemas.microsoft.com/office/drawing/2014/main" val="1650885187"/>
                    </a:ext>
                  </a:extLst>
                </a:gridCol>
                <a:gridCol w="1127026">
                  <a:extLst>
                    <a:ext uri="{9D8B030D-6E8A-4147-A177-3AD203B41FA5}">
                      <a16:colId xmlns:a16="http://schemas.microsoft.com/office/drawing/2014/main" val="3762301668"/>
                    </a:ext>
                  </a:extLst>
                </a:gridCol>
                <a:gridCol w="4278771">
                  <a:extLst>
                    <a:ext uri="{9D8B030D-6E8A-4147-A177-3AD203B41FA5}">
                      <a16:colId xmlns:a16="http://schemas.microsoft.com/office/drawing/2014/main" val="1096472056"/>
                    </a:ext>
                  </a:extLst>
                </a:gridCol>
              </a:tblGrid>
              <a:tr h="846429">
                <a:tc>
                  <a:txBody>
                    <a:bodyPr/>
                    <a:lstStyle/>
                    <a:p>
                      <a:r>
                        <a:rPr lang="en-IN" sz="1800" b="0" i="0" u="none" strike="noStrike" kern="1200" baseline="0" dirty="0" err="1">
                          <a:solidFill>
                            <a:schemeClr val="dk1"/>
                          </a:solidFill>
                          <a:latin typeface="+mn-lt"/>
                          <a:ea typeface="+mn-ea"/>
                          <a:cs typeface="+mn-cs"/>
                        </a:rPr>
                        <a:t>C.Jin</a:t>
                      </a:r>
                      <a:r>
                        <a:rPr lang="en-IN" sz="1800" b="0" i="0" u="none" strike="noStrike" kern="1200" baseline="0" dirty="0">
                          <a:solidFill>
                            <a:schemeClr val="dk1"/>
                          </a:solidFill>
                          <a:latin typeface="+mn-lt"/>
                          <a:ea typeface="+mn-ea"/>
                          <a:cs typeface="+mn-cs"/>
                        </a:rPr>
                        <a:t>, </a:t>
                      </a:r>
                      <a:r>
                        <a:rPr lang="en-IN" sz="1800" b="0" i="0" u="none" strike="noStrike" kern="1200" baseline="0" dirty="0" err="1">
                          <a:solidFill>
                            <a:schemeClr val="dk1"/>
                          </a:solidFill>
                          <a:latin typeface="+mn-lt"/>
                          <a:ea typeface="+mn-ea"/>
                          <a:cs typeface="+mn-cs"/>
                        </a:rPr>
                        <a:t>R.Wang</a:t>
                      </a:r>
                      <a:r>
                        <a:rPr lang="en-IN" sz="1800" b="0" i="0" u="none" strike="noStrike" kern="1200" baseline="0" dirty="0">
                          <a:solidFill>
                            <a:schemeClr val="dk1"/>
                          </a:solidFill>
                          <a:latin typeface="+mn-lt"/>
                          <a:ea typeface="+mn-ea"/>
                          <a:cs typeface="+mn-cs"/>
                        </a:rPr>
                        <a:t>, </a:t>
                      </a:r>
                      <a:r>
                        <a:rPr lang="en-IN" sz="1800" b="0" i="0" u="none" strike="noStrike" kern="1200" baseline="0" dirty="0" err="1">
                          <a:solidFill>
                            <a:schemeClr val="dk1"/>
                          </a:solidFill>
                          <a:latin typeface="+mn-lt"/>
                          <a:ea typeface="+mn-ea"/>
                          <a:cs typeface="+mn-cs"/>
                        </a:rPr>
                        <a:t>D.Yan</a:t>
                      </a:r>
                      <a:r>
                        <a:rPr lang="en-IN" sz="1800" b="0" i="0" u="none" strike="noStrike" kern="1200" baseline="0" dirty="0">
                          <a:solidFill>
                            <a:schemeClr val="dk1"/>
                          </a:solidFill>
                          <a:latin typeface="+mn-lt"/>
                          <a:ea typeface="+mn-ea"/>
                          <a:cs typeface="+mn-cs"/>
                        </a:rPr>
                        <a:t>, B. Tao, Y. Chen, and A. Pei</a:t>
                      </a:r>
                      <a:endParaRPr lang="en-IN" dirty="0"/>
                    </a:p>
                  </a:txBody>
                  <a:tcPr/>
                </a:tc>
                <a:tc>
                  <a:txBody>
                    <a:bodyPr/>
                    <a:lstStyle/>
                    <a:p>
                      <a:r>
                        <a:rPr lang="en-US" b="0" dirty="0"/>
                        <a:t>2017</a:t>
                      </a:r>
                      <a:endParaRPr lang="en-IN" b="0" dirty="0"/>
                    </a:p>
                  </a:txBody>
                  <a:tcPr/>
                </a:tc>
                <a:tc>
                  <a:txBody>
                    <a:bodyPr/>
                    <a:lstStyle/>
                    <a:p>
                      <a:r>
                        <a:rPr lang="en-US" b="0" dirty="0"/>
                        <a:t>Focus on noise imparted by audio device and extract only silent segment.</a:t>
                      </a:r>
                      <a:endParaRPr lang="en-IN" b="0" dirty="0"/>
                    </a:p>
                  </a:txBody>
                  <a:tcPr/>
                </a:tc>
                <a:extLst>
                  <a:ext uri="{0D108BD9-81ED-4DB2-BD59-A6C34878D82A}">
                    <a16:rowId xmlns:a16="http://schemas.microsoft.com/office/drawing/2014/main" val="16430856"/>
                  </a:ext>
                </a:extLst>
              </a:tr>
              <a:tr h="905912">
                <a:tc>
                  <a:txBody>
                    <a:bodyPr/>
                    <a:lstStyle/>
                    <a:p>
                      <a:r>
                        <a:rPr lang="fr-FR" sz="1800" b="0" i="0" u="none" strike="noStrike" kern="1200" baseline="0" dirty="0" err="1">
                          <a:solidFill>
                            <a:schemeClr val="dk1"/>
                          </a:solidFill>
                          <a:latin typeface="+mn-lt"/>
                          <a:ea typeface="+mn-ea"/>
                          <a:cs typeface="+mn-cs"/>
                        </a:rPr>
                        <a:t>C.Kotropoulos</a:t>
                      </a:r>
                      <a:r>
                        <a:rPr lang="fr-FR" sz="1800" b="0" i="0" u="none" strike="noStrike" kern="1200" baseline="0" dirty="0">
                          <a:solidFill>
                            <a:schemeClr val="dk1"/>
                          </a:solidFill>
                          <a:latin typeface="+mn-lt"/>
                          <a:ea typeface="+mn-ea"/>
                          <a:cs typeface="+mn-cs"/>
                        </a:rPr>
                        <a:t> and S. Samaras. </a:t>
                      </a:r>
                      <a:endParaRPr lang="en-IN" dirty="0"/>
                    </a:p>
                  </a:txBody>
                  <a:tcPr/>
                </a:tc>
                <a:tc>
                  <a:txBody>
                    <a:bodyPr/>
                    <a:lstStyle/>
                    <a:p>
                      <a:r>
                        <a:rPr lang="en-US" dirty="0"/>
                        <a:t>2018</a:t>
                      </a:r>
                      <a:endParaRPr lang="en-IN" dirty="0"/>
                    </a:p>
                  </a:txBody>
                  <a:tcPr/>
                </a:tc>
                <a:tc>
                  <a:txBody>
                    <a:bodyPr/>
                    <a:lstStyle/>
                    <a:p>
                      <a:r>
                        <a:rPr lang="en-US" dirty="0"/>
                        <a:t>Extracted feature using MFCC and classification using </a:t>
                      </a:r>
                      <a:r>
                        <a:rPr lang="en-US" dirty="0" err="1"/>
                        <a:t>Gausian</a:t>
                      </a:r>
                      <a:r>
                        <a:rPr lang="en-US" dirty="0"/>
                        <a:t> mixture model.</a:t>
                      </a:r>
                      <a:endParaRPr lang="en-IN" dirty="0"/>
                    </a:p>
                  </a:txBody>
                  <a:tcPr/>
                </a:tc>
                <a:extLst>
                  <a:ext uri="{0D108BD9-81ED-4DB2-BD59-A6C34878D82A}">
                    <a16:rowId xmlns:a16="http://schemas.microsoft.com/office/drawing/2014/main" val="585106415"/>
                  </a:ext>
                </a:extLst>
              </a:tr>
              <a:tr h="1114967">
                <a:tc>
                  <a:txBody>
                    <a:bodyPr/>
                    <a:lstStyle/>
                    <a:p>
                      <a:r>
                        <a:rPr lang="en-IN" sz="1800" b="0" i="0" u="none" strike="noStrike" kern="1200" baseline="0" dirty="0">
                          <a:solidFill>
                            <a:schemeClr val="dk1"/>
                          </a:solidFill>
                          <a:latin typeface="+mn-lt"/>
                          <a:ea typeface="+mn-ea"/>
                          <a:cs typeface="+mn-cs"/>
                        </a:rPr>
                        <a:t>B. Singhal, AR. </a:t>
                      </a:r>
                      <a:r>
                        <a:rPr lang="en-IN" sz="1800" b="0" i="0" u="none" strike="noStrike" kern="1200" baseline="0" dirty="0" err="1">
                          <a:solidFill>
                            <a:schemeClr val="dk1"/>
                          </a:solidFill>
                          <a:latin typeface="+mn-lt"/>
                          <a:ea typeface="+mn-ea"/>
                          <a:cs typeface="+mn-cs"/>
                        </a:rPr>
                        <a:t>Naini</a:t>
                      </a:r>
                      <a:r>
                        <a:rPr lang="en-IN" sz="1800" b="0" i="0" u="none" strike="noStrike" kern="1200" baseline="0" dirty="0">
                          <a:solidFill>
                            <a:schemeClr val="dk1"/>
                          </a:solidFill>
                          <a:latin typeface="+mn-lt"/>
                          <a:ea typeface="+mn-ea"/>
                          <a:cs typeface="+mn-cs"/>
                        </a:rPr>
                        <a:t>, and PK. Ghosh.</a:t>
                      </a:r>
                      <a:endParaRPr lang="en-IN" dirty="0"/>
                    </a:p>
                  </a:txBody>
                  <a:tcPr/>
                </a:tc>
                <a:tc>
                  <a:txBody>
                    <a:bodyPr/>
                    <a:lstStyle/>
                    <a:p>
                      <a:r>
                        <a:rPr lang="en-US" dirty="0"/>
                        <a:t>2022</a:t>
                      </a:r>
                      <a:endParaRPr lang="en-IN" dirty="0"/>
                    </a:p>
                  </a:txBody>
                  <a:tcPr/>
                </a:tc>
                <a:tc>
                  <a:txBody>
                    <a:bodyPr/>
                    <a:lstStyle/>
                    <a:p>
                      <a:r>
                        <a:rPr lang="en-IN" sz="1800" b="0" i="0" kern="1200" dirty="0">
                          <a:solidFill>
                            <a:schemeClr val="dk1"/>
                          </a:solidFill>
                          <a:effectLst/>
                          <a:latin typeface="+mn-lt"/>
                          <a:ea typeface="+mn-ea"/>
                          <a:cs typeface="+mn-cs"/>
                        </a:rPr>
                        <a:t>Recording device classification specializing in whispered speech recordings as well as neutral speech.</a:t>
                      </a:r>
                      <a:endParaRPr lang="en-IN" dirty="0"/>
                    </a:p>
                  </a:txBody>
                  <a:tcPr/>
                </a:tc>
                <a:extLst>
                  <a:ext uri="{0D108BD9-81ED-4DB2-BD59-A6C34878D82A}">
                    <a16:rowId xmlns:a16="http://schemas.microsoft.com/office/drawing/2014/main" val="125544103"/>
                  </a:ext>
                </a:extLst>
              </a:tr>
              <a:tr h="421412">
                <a:tc>
                  <a:txBody>
                    <a:bodyPr/>
                    <a:lstStyle/>
                    <a:p>
                      <a:r>
                        <a:rPr lang="en-IN" sz="1800" b="0" i="0" u="none" strike="noStrike" kern="1200" baseline="0" dirty="0" err="1">
                          <a:solidFill>
                            <a:schemeClr val="dk1"/>
                          </a:solidFill>
                          <a:latin typeface="+mn-lt"/>
                          <a:ea typeface="+mn-ea"/>
                          <a:cs typeface="+mn-cs"/>
                        </a:rPr>
                        <a:t>V.Hadoltikar</a:t>
                      </a:r>
                      <a:r>
                        <a:rPr lang="en-IN" sz="1800" b="0" i="0" u="none" strike="noStrike" kern="1200" baseline="0" dirty="0">
                          <a:solidFill>
                            <a:schemeClr val="dk1"/>
                          </a:solidFill>
                          <a:latin typeface="+mn-lt"/>
                          <a:ea typeface="+mn-ea"/>
                          <a:cs typeface="+mn-cs"/>
                        </a:rPr>
                        <a:t>, VR. </a:t>
                      </a:r>
                      <a:r>
                        <a:rPr lang="en-IN" sz="1800" b="0" i="0" u="none" strike="noStrike" kern="1200" baseline="0" dirty="0" err="1">
                          <a:solidFill>
                            <a:schemeClr val="dk1"/>
                          </a:solidFill>
                          <a:latin typeface="+mn-lt"/>
                          <a:ea typeface="+mn-ea"/>
                          <a:cs typeface="+mn-cs"/>
                        </a:rPr>
                        <a:t>Ratnaparkhe</a:t>
                      </a:r>
                      <a:r>
                        <a:rPr lang="en-IN" sz="1800" b="0" i="0" u="none" strike="noStrike" kern="1200" baseline="0" dirty="0">
                          <a:solidFill>
                            <a:schemeClr val="dk1"/>
                          </a:solidFill>
                          <a:latin typeface="+mn-lt"/>
                          <a:ea typeface="+mn-ea"/>
                          <a:cs typeface="+mn-cs"/>
                        </a:rPr>
                        <a:t>, and R. Kumar.</a:t>
                      </a:r>
                      <a:endParaRPr lang="en-IN" dirty="0"/>
                    </a:p>
                  </a:txBody>
                  <a:tcPr/>
                </a:tc>
                <a:tc>
                  <a:txBody>
                    <a:bodyPr/>
                    <a:lstStyle/>
                    <a:p>
                      <a:r>
                        <a:rPr lang="en-US" dirty="0"/>
                        <a:t>2019</a:t>
                      </a:r>
                      <a:endParaRPr lang="en-IN" dirty="0"/>
                    </a:p>
                  </a:txBody>
                  <a:tcPr/>
                </a:tc>
                <a:tc>
                  <a:txBody>
                    <a:bodyPr/>
                    <a:lstStyle/>
                    <a:p>
                      <a:r>
                        <a:rPr lang="en-US" dirty="0"/>
                        <a:t>System to improve the efficiency of MFCC parameters. </a:t>
                      </a:r>
                      <a:endParaRPr lang="en-IN" dirty="0"/>
                    </a:p>
                  </a:txBody>
                  <a:tcPr/>
                </a:tc>
                <a:extLst>
                  <a:ext uri="{0D108BD9-81ED-4DB2-BD59-A6C34878D82A}">
                    <a16:rowId xmlns:a16="http://schemas.microsoft.com/office/drawing/2014/main" val="170112289"/>
                  </a:ext>
                </a:extLst>
              </a:tr>
            </a:tbl>
          </a:graphicData>
        </a:graphic>
      </p:graphicFrame>
    </p:spTree>
    <p:extLst>
      <p:ext uri="{BB962C8B-B14F-4D97-AF65-F5344CB8AC3E}">
        <p14:creationId xmlns:p14="http://schemas.microsoft.com/office/powerpoint/2010/main" val="1014792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8C2F8-C52E-F7AD-24E4-F69071BE6E3E}"/>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2C5FD52B-AD6B-AEC8-C155-051F51ED6ADD}"/>
              </a:ext>
            </a:extLst>
          </p:cNvPr>
          <p:cNvSpPr>
            <a:spLocks noGrp="1"/>
          </p:cNvSpPr>
          <p:nvPr>
            <p:ph idx="1"/>
          </p:nvPr>
        </p:nvSpPr>
        <p:spPr/>
        <p:txBody>
          <a:bodyPr/>
          <a:lstStyle/>
          <a:p>
            <a:r>
              <a:rPr lang="en-IN" b="0" i="0" u="none" strike="noStrike" baseline="0" dirty="0"/>
              <a:t>Audio device detection is the identification of the audio device that was used for the recording , from just the </a:t>
            </a:r>
            <a:r>
              <a:rPr lang="en-IN" dirty="0"/>
              <a:t>audio file being provided.</a:t>
            </a:r>
          </a:p>
          <a:p>
            <a:pPr algn="l"/>
            <a:r>
              <a:rPr lang="en-IN" b="0" i="0" u="none" strike="noStrike" baseline="0" dirty="0"/>
              <a:t>Design a system/pipeline workflow that can accurately identify the identity of the source microphone from the recorded audio sample.</a:t>
            </a:r>
          </a:p>
          <a:p>
            <a:pPr marL="0" indent="0">
              <a:buNone/>
            </a:pPr>
            <a:endParaRPr lang="en-IN" dirty="0"/>
          </a:p>
        </p:txBody>
      </p:sp>
    </p:spTree>
    <p:extLst>
      <p:ext uri="{BB962C8B-B14F-4D97-AF65-F5344CB8AC3E}">
        <p14:creationId xmlns:p14="http://schemas.microsoft.com/office/powerpoint/2010/main" val="202651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930E4-B42A-084F-9BC0-59AB43A24C2A}"/>
              </a:ext>
            </a:extLst>
          </p:cNvPr>
          <p:cNvSpPr>
            <a:spLocks noGrp="1"/>
          </p:cNvSpPr>
          <p:nvPr>
            <p:ph type="title"/>
          </p:nvPr>
        </p:nvSpPr>
        <p:spPr/>
        <p:txBody>
          <a:bodyPr>
            <a:normAutofit/>
          </a:bodyPr>
          <a:lstStyle/>
          <a:p>
            <a:r>
              <a:rPr lang="en-US" dirty="0"/>
              <a:t>RESEARCH GAPS &amp; NOVELTY</a:t>
            </a:r>
            <a:br>
              <a:rPr lang="en-US" dirty="0"/>
            </a:br>
            <a:endParaRPr lang="en-IN" dirty="0"/>
          </a:p>
        </p:txBody>
      </p:sp>
      <p:sp>
        <p:nvSpPr>
          <p:cNvPr id="3" name="Content Placeholder 2">
            <a:extLst>
              <a:ext uri="{FF2B5EF4-FFF2-40B4-BE49-F238E27FC236}">
                <a16:creationId xmlns:a16="http://schemas.microsoft.com/office/drawing/2014/main" id="{E033D581-5458-1B30-3881-6B23B3303142}"/>
              </a:ext>
            </a:extLst>
          </p:cNvPr>
          <p:cNvSpPr>
            <a:spLocks noGrp="1"/>
          </p:cNvSpPr>
          <p:nvPr>
            <p:ph idx="1"/>
          </p:nvPr>
        </p:nvSpPr>
        <p:spPr/>
        <p:txBody>
          <a:bodyPr>
            <a:normAutofit/>
          </a:bodyPr>
          <a:lstStyle/>
          <a:p>
            <a:pPr algn="l">
              <a:lnSpc>
                <a:spcPct val="120000"/>
              </a:lnSpc>
            </a:pPr>
            <a:r>
              <a:rPr lang="en-IN" sz="1800" b="0" i="0" u="none" strike="noStrike" baseline="0" dirty="0">
                <a:latin typeface="NimbusRomNo9L-Regu"/>
              </a:rPr>
              <a:t>The main limitation that could be found in all the above approaches was that the system was always able to perform well on the training part but was not able to generalize it to new test samples.</a:t>
            </a:r>
          </a:p>
          <a:p>
            <a:pPr algn="l">
              <a:lnSpc>
                <a:spcPct val="120000"/>
              </a:lnSpc>
            </a:pPr>
            <a:r>
              <a:rPr lang="en-IN" sz="1800" b="0" i="0" u="none" strike="noStrike" baseline="0" dirty="0">
                <a:latin typeface="NimbusRomNo9L-Regu"/>
              </a:rPr>
              <a:t>There is also a need of having open-sourced good quality audio data for better future work. </a:t>
            </a:r>
            <a:r>
              <a:rPr lang="en-IN" sz="1800" dirty="0">
                <a:latin typeface="NimbusRomNo9L-Regu"/>
              </a:rPr>
              <a:t>The Neural Networks were not being used to their full potential yet.</a:t>
            </a:r>
            <a:endParaRPr lang="en-IN" sz="1800" b="0" i="0" u="none" strike="noStrike" baseline="0" dirty="0">
              <a:latin typeface="NimbusRomNo9L-Regu"/>
            </a:endParaRPr>
          </a:p>
          <a:p>
            <a:pPr algn="l">
              <a:lnSpc>
                <a:spcPct val="120000"/>
              </a:lnSpc>
            </a:pPr>
            <a:r>
              <a:rPr lang="en-IN" sz="1800" b="0" i="0" u="none" strike="noStrike" baseline="0" dirty="0">
                <a:latin typeface="NimbusRomNo9L-Regu"/>
              </a:rPr>
              <a:t>The novel idea here is to avoid overfitting we will be tasking our model to predict the gender of the user also. Research papers have neglected this important metadata information </a:t>
            </a:r>
            <a:r>
              <a:rPr lang="en-IN" sz="1800" dirty="0">
                <a:latin typeface="NimbusRomNo9L-Regu"/>
              </a:rPr>
              <a:t>that could </a:t>
            </a:r>
            <a:r>
              <a:rPr lang="en-IN" sz="1800" b="0" i="0" u="none" strike="noStrike" baseline="0" dirty="0">
                <a:latin typeface="NimbusRomNo9L-Regu"/>
              </a:rPr>
              <a:t>increment the model performance. </a:t>
            </a:r>
            <a:r>
              <a:rPr lang="en-IN" sz="1800" dirty="0">
                <a:latin typeface="NimbusRomNo9L-Regu"/>
              </a:rPr>
              <a:t>M</a:t>
            </a:r>
            <a:r>
              <a:rPr lang="en-IN" sz="1800" b="0" i="0" u="none" strike="noStrike" baseline="0" dirty="0">
                <a:latin typeface="NimbusRomNo9L-Regu"/>
              </a:rPr>
              <a:t>ultitasking for a model make it di</a:t>
            </a:r>
            <a:r>
              <a:rPr lang="en-IN" sz="1800" b="0" i="0" u="none" strike="noStrike" baseline="0" dirty="0">
                <a:latin typeface="rtxr"/>
              </a:rPr>
              <a:t>ffi</a:t>
            </a:r>
            <a:r>
              <a:rPr lang="en-IN" sz="1800" b="0" i="0" u="none" strike="noStrike" baseline="0" dirty="0">
                <a:latin typeface="NimbusRomNo9L-Regu"/>
              </a:rPr>
              <a:t>cult to start overfitting which was the main problem in all the research papers.</a:t>
            </a:r>
          </a:p>
          <a:p>
            <a:pPr algn="l">
              <a:lnSpc>
                <a:spcPct val="120000"/>
              </a:lnSpc>
            </a:pPr>
            <a:endParaRPr lang="en-IN" dirty="0"/>
          </a:p>
        </p:txBody>
      </p:sp>
    </p:spTree>
    <p:extLst>
      <p:ext uri="{BB962C8B-B14F-4D97-AF65-F5344CB8AC3E}">
        <p14:creationId xmlns:p14="http://schemas.microsoft.com/office/powerpoint/2010/main" val="3730250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6A6E3-CE83-D975-D85B-AF6A164EC995}"/>
              </a:ext>
            </a:extLst>
          </p:cNvPr>
          <p:cNvSpPr>
            <a:spLocks noGrp="1"/>
          </p:cNvSpPr>
          <p:nvPr>
            <p:ph type="title"/>
          </p:nvPr>
        </p:nvSpPr>
        <p:spPr/>
        <p:txBody>
          <a:bodyPr/>
          <a:lstStyle/>
          <a:p>
            <a:r>
              <a:rPr lang="en-US" dirty="0"/>
              <a:t>METHODOLOGY</a:t>
            </a:r>
            <a:br>
              <a:rPr lang="en-US" dirty="0"/>
            </a:br>
            <a:endParaRPr lang="en-IN" dirty="0"/>
          </a:p>
        </p:txBody>
      </p:sp>
      <p:sp>
        <p:nvSpPr>
          <p:cNvPr id="3" name="Content Placeholder 2">
            <a:extLst>
              <a:ext uri="{FF2B5EF4-FFF2-40B4-BE49-F238E27FC236}">
                <a16:creationId xmlns:a16="http://schemas.microsoft.com/office/drawing/2014/main" id="{321E986C-4814-6461-2B38-05EFAB3DDAC8}"/>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39445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095CA-20C4-F006-7035-78E35E1D9CE4}"/>
              </a:ext>
            </a:extLst>
          </p:cNvPr>
          <p:cNvSpPr>
            <a:spLocks noGrp="1"/>
          </p:cNvSpPr>
          <p:nvPr>
            <p:ph type="title"/>
          </p:nvPr>
        </p:nvSpPr>
        <p:spPr/>
        <p:txBody>
          <a:bodyPr/>
          <a:lstStyle/>
          <a:p>
            <a:r>
              <a:rPr lang="en-US" dirty="0"/>
              <a:t>DATASET </a:t>
            </a:r>
            <a:br>
              <a:rPr lang="en-US" dirty="0"/>
            </a:br>
            <a:endParaRPr lang="en-IN" dirty="0"/>
          </a:p>
        </p:txBody>
      </p:sp>
      <p:sp>
        <p:nvSpPr>
          <p:cNvPr id="3" name="Content Placeholder 2">
            <a:extLst>
              <a:ext uri="{FF2B5EF4-FFF2-40B4-BE49-F238E27FC236}">
                <a16:creationId xmlns:a16="http://schemas.microsoft.com/office/drawing/2014/main" id="{13370D29-0C24-8AAC-33AC-D2871AA754C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06843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112DF-DF5C-5423-C907-D958569032E8}"/>
              </a:ext>
            </a:extLst>
          </p:cNvPr>
          <p:cNvSpPr>
            <a:spLocks noGrp="1"/>
          </p:cNvSpPr>
          <p:nvPr>
            <p:ph type="title"/>
          </p:nvPr>
        </p:nvSpPr>
        <p:spPr/>
        <p:txBody>
          <a:bodyPr/>
          <a:lstStyle/>
          <a:p>
            <a:r>
              <a:rPr lang="en-US" dirty="0"/>
              <a:t>FEATURE EXTRACTION</a:t>
            </a:r>
            <a:br>
              <a:rPr lang="en-US" dirty="0"/>
            </a:br>
            <a:endParaRPr lang="en-IN" dirty="0"/>
          </a:p>
        </p:txBody>
      </p:sp>
      <p:sp>
        <p:nvSpPr>
          <p:cNvPr id="3" name="Content Placeholder 2">
            <a:extLst>
              <a:ext uri="{FF2B5EF4-FFF2-40B4-BE49-F238E27FC236}">
                <a16:creationId xmlns:a16="http://schemas.microsoft.com/office/drawing/2014/main" id="{0C665FA1-6AA3-2EE6-2DB9-6F3E3CE7214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60073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ue atom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lue atom design slides.potx" id="{20958743-FA80-43E5-9586-B48EF2BE42B5}" vid="{6B9132C0-2E4C-4DF6-B21A-C2322474BD21}"/>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49C11C-71DC-49B6-ACD8-27E3AE088D14}">
  <ds:schemaRef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schemas.microsoft.com/office/infopath/2007/PartnerControls"/>
    <ds:schemaRef ds:uri="http://purl.org/dc/terms/"/>
    <ds:schemaRef ds:uri="40262f94-9f35-4ac3-9a90-690165a166b7"/>
    <ds:schemaRef ds:uri="a4f35948-e619-41b3-aa29-22878b09cfd2"/>
    <ds:schemaRef ds:uri="http://www.w3.org/XML/1998/namespace"/>
    <ds:schemaRef ds:uri="http://purl.org/dc/dcmitype/"/>
  </ds:schemaRefs>
</ds:datastoreItem>
</file>

<file path=customXml/itemProps2.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875BD71-4A33-4FB7-88CA-777C4D9E6E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atom design slides</Template>
  <TotalTime>304</TotalTime>
  <Words>517</Words>
  <Application>Microsoft Office PowerPoint</Application>
  <PresentationFormat>Custom</PresentationFormat>
  <Paragraphs>65</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NimbusRomNo9L-Regu</vt:lpstr>
      <vt:lpstr>rtxr</vt:lpstr>
      <vt:lpstr>Blue atom design template</vt:lpstr>
      <vt:lpstr>Auxiliary Attention Pooling Network based Device Detection System</vt:lpstr>
      <vt:lpstr>INTRODUCTION</vt:lpstr>
      <vt:lpstr>MOTIVATION</vt:lpstr>
      <vt:lpstr>LITREATURE REVIEW</vt:lpstr>
      <vt:lpstr>OBJECTIVES</vt:lpstr>
      <vt:lpstr>RESEARCH GAPS &amp; NOVELTY </vt:lpstr>
      <vt:lpstr>METHODOLOGY </vt:lpstr>
      <vt:lpstr>DATASET  </vt:lpstr>
      <vt:lpstr>FEATURE EXTRACTION </vt:lpstr>
      <vt:lpstr>MODEL ARCHITECTURE </vt:lpstr>
      <vt:lpstr>EXPERIMENTS AND CONCLUSION </vt:lpstr>
      <vt:lpstr>RESULTS</vt:lpstr>
      <vt:lpstr>CONCLUSION</vt:lpstr>
      <vt:lpstr>FUTURE WORK </vt:lpstr>
      <vt:lpstr>REFERENCES </vt:lpstr>
      <vt:lpstr>PowerPoint Presentation</vt:lpstr>
      <vt:lpstr>Two Content Layout with Table</vt:lpstr>
      <vt:lpstr>Title and Content Layout with SmartArt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Auxiliary Attention Pooling Network based Device Detection System</dc:title>
  <dc:creator>Devansh Chowdhury</dc:creator>
  <cp:lastModifiedBy>Devansh Chowdhury</cp:lastModifiedBy>
  <cp:revision>3</cp:revision>
  <dcterms:created xsi:type="dcterms:W3CDTF">2022-09-22T10:15:41Z</dcterms:created>
  <dcterms:modified xsi:type="dcterms:W3CDTF">2022-09-22T21:26:50Z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