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by Region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Qty by Region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Product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7b07c49f-2bfc-417f-8167-076e8414b598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8b72627faa444d63" /><Relationship Type="http://schemas.openxmlformats.org/officeDocument/2006/relationships/slideLayout" Target="/ppt/slideLayouts/slideLayout8.xml" Id="R831ee0b6f5b84d28" /><Relationship Type="http://schemas.openxmlformats.org/officeDocument/2006/relationships/hyperlink" Target="https://app.powerbi.com/groups/me/reports/7b07c49f-2bfc-417f-8167-076e8414b598/?pbi_source=PowerPoint" TargetMode="External" Id="RelId0" /><Relationship Type="http://schemas.openxmlformats.org/officeDocument/2006/relationships/image" Target="/ppt/media/image4.png" Id="imgId9916324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1/17/2022 1:47:38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1/17/2022 1:46:42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Revenue by Region ,Sales Qty by Region ,slicer ,slicer ,Top 5 Customer ,Top 5 Product ,Revenue Tren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991632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