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58" r:id="rId4"/>
    <p:sldId id="267"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3722"/>
    <a:srgbClr val="034329"/>
    <a:srgbClr val="04643D"/>
    <a:srgbClr val="07B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shi Yeole" userId="92e9d298df03fbce" providerId="LiveId" clId="{516F5541-0E33-4E2E-A606-2CA93FE70333}"/>
    <pc:docChg chg="undo custSel addSld delSld modSld">
      <pc:chgData name="Devanshi Yeole" userId="92e9d298df03fbce" providerId="LiveId" clId="{516F5541-0E33-4E2E-A606-2CA93FE70333}" dt="2025-10-07T05:39:06.834" v="1256" actId="1076"/>
      <pc:docMkLst>
        <pc:docMk/>
      </pc:docMkLst>
      <pc:sldChg chg="delSp modSp del mod">
        <pc:chgData name="Devanshi Yeole" userId="92e9d298df03fbce" providerId="LiveId" clId="{516F5541-0E33-4E2E-A606-2CA93FE70333}" dt="2025-10-07T04:52:00.668" v="195" actId="47"/>
        <pc:sldMkLst>
          <pc:docMk/>
          <pc:sldMk cId="2305185109" sldId="256"/>
        </pc:sldMkLst>
        <pc:spChg chg="del">
          <ac:chgData name="Devanshi Yeole" userId="92e9d298df03fbce" providerId="LiveId" clId="{516F5541-0E33-4E2E-A606-2CA93FE70333}" dt="2025-10-07T04:45:30.079" v="42" actId="478"/>
          <ac:spMkLst>
            <pc:docMk/>
            <pc:sldMk cId="2305185109" sldId="256"/>
            <ac:spMk id="6" creationId="{2E4D7F37-9F7A-844D-A5E6-A166B7C2C7A0}"/>
          </ac:spMkLst>
        </pc:spChg>
        <pc:spChg chg="mod">
          <ac:chgData name="Devanshi Yeole" userId="92e9d298df03fbce" providerId="LiveId" clId="{516F5541-0E33-4E2E-A606-2CA93FE70333}" dt="2025-10-07T04:50:55.930" v="191" actId="21"/>
          <ac:spMkLst>
            <pc:docMk/>
            <pc:sldMk cId="2305185109" sldId="256"/>
            <ac:spMk id="15" creationId="{29587701-AF85-1F14-A092-A0912960C168}"/>
          </ac:spMkLst>
        </pc:spChg>
        <pc:spChg chg="mod">
          <ac:chgData name="Devanshi Yeole" userId="92e9d298df03fbce" providerId="LiveId" clId="{516F5541-0E33-4E2E-A606-2CA93FE70333}" dt="2025-10-07T04:45:32.714" v="43" actId="6549"/>
          <ac:spMkLst>
            <pc:docMk/>
            <pc:sldMk cId="2305185109" sldId="256"/>
            <ac:spMk id="16" creationId="{DDC72388-B144-F944-4425-0C3624835762}"/>
          </ac:spMkLst>
        </pc:spChg>
        <pc:picChg chg="del mod">
          <ac:chgData name="Devanshi Yeole" userId="92e9d298df03fbce" providerId="LiveId" clId="{516F5541-0E33-4E2E-A606-2CA93FE70333}" dt="2025-10-07T04:45:44.344" v="46" actId="478"/>
          <ac:picMkLst>
            <pc:docMk/>
            <pc:sldMk cId="2305185109" sldId="256"/>
            <ac:picMk id="5" creationId="{CB95ADAA-85AF-41C3-3DDA-E0270B0ACA9F}"/>
          </ac:picMkLst>
        </pc:picChg>
        <pc:picChg chg="del">
          <ac:chgData name="Devanshi Yeole" userId="92e9d298df03fbce" providerId="LiveId" clId="{516F5541-0E33-4E2E-A606-2CA93FE70333}" dt="2025-10-07T04:45:28.698" v="41" actId="478"/>
          <ac:picMkLst>
            <pc:docMk/>
            <pc:sldMk cId="2305185109" sldId="256"/>
            <ac:picMk id="9" creationId="{EB704DC5-8E02-F917-E44C-45EC08DA4D2D}"/>
          </ac:picMkLst>
        </pc:picChg>
        <pc:picChg chg="del">
          <ac:chgData name="Devanshi Yeole" userId="92e9d298df03fbce" providerId="LiveId" clId="{516F5541-0E33-4E2E-A606-2CA93FE70333}" dt="2025-10-07T04:45:26.927" v="40" actId="478"/>
          <ac:picMkLst>
            <pc:docMk/>
            <pc:sldMk cId="2305185109" sldId="256"/>
            <ac:picMk id="10" creationId="{2FD94197-7B72-75FC-7CED-3A57CA4452D0}"/>
          </ac:picMkLst>
        </pc:picChg>
        <pc:picChg chg="del">
          <ac:chgData name="Devanshi Yeole" userId="92e9d298df03fbce" providerId="LiveId" clId="{516F5541-0E33-4E2E-A606-2CA93FE70333}" dt="2025-10-07T04:45:35.075" v="44" actId="478"/>
          <ac:picMkLst>
            <pc:docMk/>
            <pc:sldMk cId="2305185109" sldId="256"/>
            <ac:picMk id="14" creationId="{C58E528D-2892-6A45-4C24-B8227F7A5A78}"/>
          </ac:picMkLst>
        </pc:picChg>
      </pc:sldChg>
      <pc:sldChg chg="addSp delSp modSp mod">
        <pc:chgData name="Devanshi Yeole" userId="92e9d298df03fbce" providerId="LiveId" clId="{516F5541-0E33-4E2E-A606-2CA93FE70333}" dt="2025-10-07T04:35:00.543" v="27" actId="1076"/>
        <pc:sldMkLst>
          <pc:docMk/>
          <pc:sldMk cId="3837837422" sldId="257"/>
        </pc:sldMkLst>
        <pc:spChg chg="mod">
          <ac:chgData name="Devanshi Yeole" userId="92e9d298df03fbce" providerId="LiveId" clId="{516F5541-0E33-4E2E-A606-2CA93FE70333}" dt="2025-10-07T04:34:55.553" v="26" actId="2711"/>
          <ac:spMkLst>
            <pc:docMk/>
            <pc:sldMk cId="3837837422" sldId="257"/>
            <ac:spMk id="6" creationId="{D6EA1949-F4F2-2DD0-0591-D19F5DF3CC46}"/>
          </ac:spMkLst>
        </pc:spChg>
        <pc:picChg chg="add mod">
          <ac:chgData name="Devanshi Yeole" userId="92e9d298df03fbce" providerId="LiveId" clId="{516F5541-0E33-4E2E-A606-2CA93FE70333}" dt="2025-10-07T04:35:00.543" v="27" actId="1076"/>
          <ac:picMkLst>
            <pc:docMk/>
            <pc:sldMk cId="3837837422" sldId="257"/>
            <ac:picMk id="3" creationId="{6234508C-47CE-2D4A-4CE0-E4987CA46A14}"/>
          </ac:picMkLst>
        </pc:picChg>
        <pc:picChg chg="del">
          <ac:chgData name="Devanshi Yeole" userId="92e9d298df03fbce" providerId="LiveId" clId="{516F5541-0E33-4E2E-A606-2CA93FE70333}" dt="2025-10-07T04:28:37.177" v="0" actId="478"/>
          <ac:picMkLst>
            <pc:docMk/>
            <pc:sldMk cId="3837837422" sldId="257"/>
            <ac:picMk id="12" creationId="{BF4643AB-D61C-2ABC-E9E7-2B5D6DBB6F0B}"/>
          </ac:picMkLst>
        </pc:picChg>
      </pc:sldChg>
      <pc:sldChg chg="addSp delSp modSp mod">
        <pc:chgData name="Devanshi Yeole" userId="92e9d298df03fbce" providerId="LiveId" clId="{516F5541-0E33-4E2E-A606-2CA93FE70333}" dt="2025-10-07T04:44:02.807" v="35" actId="14100"/>
        <pc:sldMkLst>
          <pc:docMk/>
          <pc:sldMk cId="3571852022" sldId="258"/>
        </pc:sldMkLst>
        <pc:spChg chg="add mod">
          <ac:chgData name="Devanshi Yeole" userId="92e9d298df03fbce" providerId="LiveId" clId="{516F5541-0E33-4E2E-A606-2CA93FE70333}" dt="2025-10-07T04:42:29.502" v="29"/>
          <ac:spMkLst>
            <pc:docMk/>
            <pc:sldMk cId="3571852022" sldId="258"/>
            <ac:spMk id="2" creationId="{1DF1ADC8-948B-2381-05EA-482C3628728F}"/>
          </ac:spMkLst>
        </pc:spChg>
        <pc:spChg chg="add mod">
          <ac:chgData name="Devanshi Yeole" userId="92e9d298df03fbce" providerId="LiveId" clId="{516F5541-0E33-4E2E-A606-2CA93FE70333}" dt="2025-10-07T04:42:36.040" v="30"/>
          <ac:spMkLst>
            <pc:docMk/>
            <pc:sldMk cId="3571852022" sldId="258"/>
            <ac:spMk id="4" creationId="{74AB6805-98AB-C95B-AF40-FBF3C19F549B}"/>
          </ac:spMkLst>
        </pc:spChg>
        <pc:picChg chg="del">
          <ac:chgData name="Devanshi Yeole" userId="92e9d298df03fbce" providerId="LiveId" clId="{516F5541-0E33-4E2E-A606-2CA93FE70333}" dt="2025-10-07T04:42:22.414" v="28" actId="478"/>
          <ac:picMkLst>
            <pc:docMk/>
            <pc:sldMk cId="3571852022" sldId="258"/>
            <ac:picMk id="3" creationId="{E0755586-DCD4-551F-0F0E-239159D5E077}"/>
          </ac:picMkLst>
        </pc:picChg>
        <pc:picChg chg="add mod">
          <ac:chgData name="Devanshi Yeole" userId="92e9d298df03fbce" providerId="LiveId" clId="{516F5541-0E33-4E2E-A606-2CA93FE70333}" dt="2025-10-07T04:44:02.807" v="35" actId="14100"/>
          <ac:picMkLst>
            <pc:docMk/>
            <pc:sldMk cId="3571852022" sldId="258"/>
            <ac:picMk id="7" creationId="{9031E71E-7176-5BCC-AADD-07931396FE5E}"/>
          </ac:picMkLst>
        </pc:picChg>
      </pc:sldChg>
      <pc:sldChg chg="modSp del mod">
        <pc:chgData name="Devanshi Yeole" userId="92e9d298df03fbce" providerId="LiveId" clId="{516F5541-0E33-4E2E-A606-2CA93FE70333}" dt="2025-10-07T05:07:01.825" v="914" actId="47"/>
        <pc:sldMkLst>
          <pc:docMk/>
          <pc:sldMk cId="1162450538" sldId="259"/>
        </pc:sldMkLst>
        <pc:spChg chg="mod">
          <ac:chgData name="Devanshi Yeole" userId="92e9d298df03fbce" providerId="LiveId" clId="{516F5541-0E33-4E2E-A606-2CA93FE70333}" dt="2025-10-07T05:01:26.512" v="748" actId="21"/>
          <ac:spMkLst>
            <pc:docMk/>
            <pc:sldMk cId="1162450538" sldId="259"/>
            <ac:spMk id="7" creationId="{21A5A4A5-F9DD-D8BE-D769-45C72052BB66}"/>
          </ac:spMkLst>
        </pc:spChg>
      </pc:sldChg>
      <pc:sldChg chg="del">
        <pc:chgData name="Devanshi Yeole" userId="92e9d298df03fbce" providerId="LiveId" clId="{516F5541-0E33-4E2E-A606-2CA93FE70333}" dt="2025-10-07T05:24:51.201" v="1051" actId="47"/>
        <pc:sldMkLst>
          <pc:docMk/>
          <pc:sldMk cId="1056997093" sldId="260"/>
        </pc:sldMkLst>
      </pc:sldChg>
      <pc:sldChg chg="delSp modSp del mod">
        <pc:chgData name="Devanshi Yeole" userId="92e9d298df03fbce" providerId="LiveId" clId="{516F5541-0E33-4E2E-A606-2CA93FE70333}" dt="2025-10-07T05:29:28.476" v="1134" actId="47"/>
        <pc:sldMkLst>
          <pc:docMk/>
          <pc:sldMk cId="3204376850" sldId="261"/>
        </pc:sldMkLst>
        <pc:spChg chg="del">
          <ac:chgData name="Devanshi Yeole" userId="92e9d298df03fbce" providerId="LiveId" clId="{516F5541-0E33-4E2E-A606-2CA93FE70333}" dt="2025-10-07T05:29:24.348" v="1133" actId="478"/>
          <ac:spMkLst>
            <pc:docMk/>
            <pc:sldMk cId="3204376850" sldId="261"/>
            <ac:spMk id="6" creationId="{B0AD6A66-F3FA-A786-8A1C-4A6C37742E57}"/>
          </ac:spMkLst>
        </pc:spChg>
        <pc:spChg chg="mod">
          <ac:chgData name="Devanshi Yeole" userId="92e9d298df03fbce" providerId="LiveId" clId="{516F5541-0E33-4E2E-A606-2CA93FE70333}" dt="2025-10-07T05:26:17.716" v="1070" actId="21"/>
          <ac:spMkLst>
            <pc:docMk/>
            <pc:sldMk cId="3204376850" sldId="261"/>
            <ac:spMk id="7" creationId="{9A547B9A-E7E5-0275-BC60-4235D4B41548}"/>
          </ac:spMkLst>
        </pc:spChg>
        <pc:spChg chg="mod">
          <ac:chgData name="Devanshi Yeole" userId="92e9d298df03fbce" providerId="LiveId" clId="{516F5541-0E33-4E2E-A606-2CA93FE70333}" dt="2025-10-07T05:25:39.381" v="1055" actId="21"/>
          <ac:spMkLst>
            <pc:docMk/>
            <pc:sldMk cId="3204376850" sldId="261"/>
            <ac:spMk id="11" creationId="{0D9BE8EC-0FB9-AE95-F549-CAB72D14F317}"/>
          </ac:spMkLst>
        </pc:spChg>
      </pc:sldChg>
      <pc:sldChg chg="delSp modSp del mod">
        <pc:chgData name="Devanshi Yeole" userId="92e9d298df03fbce" providerId="LiveId" clId="{516F5541-0E33-4E2E-A606-2CA93FE70333}" dt="2025-10-07T05:31:46.597" v="1162" actId="2696"/>
        <pc:sldMkLst>
          <pc:docMk/>
          <pc:sldMk cId="1827540621" sldId="262"/>
        </pc:sldMkLst>
        <pc:spChg chg="del mod">
          <ac:chgData name="Devanshi Yeole" userId="92e9d298df03fbce" providerId="LiveId" clId="{516F5541-0E33-4E2E-A606-2CA93FE70333}" dt="2025-10-07T05:30:26.598" v="1149"/>
          <ac:spMkLst>
            <pc:docMk/>
            <pc:sldMk cId="1827540621" sldId="262"/>
            <ac:spMk id="3" creationId="{D1F534FE-C98B-6CBB-78A1-27817823FD7E}"/>
          </ac:spMkLst>
        </pc:spChg>
        <pc:spChg chg="del">
          <ac:chgData name="Devanshi Yeole" userId="92e9d298df03fbce" providerId="LiveId" clId="{516F5541-0E33-4E2E-A606-2CA93FE70333}" dt="2025-10-07T05:31:36.387" v="1161" actId="478"/>
          <ac:spMkLst>
            <pc:docMk/>
            <pc:sldMk cId="1827540621" sldId="262"/>
            <ac:spMk id="6" creationId="{8BBDE2BB-B67B-DE6F-32FF-BDBA6014619D}"/>
          </ac:spMkLst>
        </pc:spChg>
        <pc:spChg chg="del">
          <ac:chgData name="Devanshi Yeole" userId="92e9d298df03fbce" providerId="LiveId" clId="{516F5541-0E33-4E2E-A606-2CA93FE70333}" dt="2025-10-07T05:29:42.001" v="1137" actId="21"/>
          <ac:spMkLst>
            <pc:docMk/>
            <pc:sldMk cId="1827540621" sldId="262"/>
            <ac:spMk id="11" creationId="{541C8A4D-7A76-EA53-69B1-3F4B0EB2873D}"/>
          </ac:spMkLst>
        </pc:spChg>
        <pc:picChg chg="del">
          <ac:chgData name="Devanshi Yeole" userId="92e9d298df03fbce" providerId="LiveId" clId="{516F5541-0E33-4E2E-A606-2CA93FE70333}" dt="2025-10-07T05:29:48.513" v="1139" actId="21"/>
          <ac:picMkLst>
            <pc:docMk/>
            <pc:sldMk cId="1827540621" sldId="262"/>
            <ac:picMk id="4" creationId="{20C9A57B-4494-4DFF-7CA5-8D1B6194406A}"/>
          </ac:picMkLst>
        </pc:picChg>
      </pc:sldChg>
      <pc:sldChg chg="del">
        <pc:chgData name="Devanshi Yeole" userId="92e9d298df03fbce" providerId="LiveId" clId="{516F5541-0E33-4E2E-A606-2CA93FE70333}" dt="2025-10-07T05:31:52.689" v="1163" actId="2696"/>
        <pc:sldMkLst>
          <pc:docMk/>
          <pc:sldMk cId="1588831159" sldId="263"/>
        </pc:sldMkLst>
      </pc:sldChg>
      <pc:sldChg chg="delSp modSp del mod">
        <pc:chgData name="Devanshi Yeole" userId="92e9d298df03fbce" providerId="LiveId" clId="{516F5541-0E33-4E2E-A606-2CA93FE70333}" dt="2025-10-07T05:36:23.921" v="1227" actId="47"/>
        <pc:sldMkLst>
          <pc:docMk/>
          <pc:sldMk cId="3498528899" sldId="265"/>
        </pc:sldMkLst>
        <pc:spChg chg="mod">
          <ac:chgData name="Devanshi Yeole" userId="92e9d298df03fbce" providerId="LiveId" clId="{516F5541-0E33-4E2E-A606-2CA93FE70333}" dt="2025-10-07T05:34:19.961" v="1210" actId="21"/>
          <ac:spMkLst>
            <pc:docMk/>
            <pc:sldMk cId="3498528899" sldId="265"/>
            <ac:spMk id="3" creationId="{5355BC68-4EB1-FC2F-A6E7-D99DD9EAD0AC}"/>
          </ac:spMkLst>
        </pc:spChg>
        <pc:spChg chg="del">
          <ac:chgData name="Devanshi Yeole" userId="92e9d298df03fbce" providerId="LiveId" clId="{516F5541-0E33-4E2E-A606-2CA93FE70333}" dt="2025-10-07T05:33:29.248" v="1194" actId="21"/>
          <ac:spMkLst>
            <pc:docMk/>
            <pc:sldMk cId="3498528899" sldId="265"/>
            <ac:spMk id="11" creationId="{2E68FBD4-6FF5-44BB-2A13-4982BE268BEE}"/>
          </ac:spMkLst>
        </pc:spChg>
      </pc:sldChg>
      <pc:sldChg chg="addSp modSp add mod">
        <pc:chgData name="Devanshi Yeole" userId="92e9d298df03fbce" providerId="LiveId" clId="{516F5541-0E33-4E2E-A606-2CA93FE70333}" dt="2025-10-07T04:30:12.453" v="5" actId="14100"/>
        <pc:sldMkLst>
          <pc:docMk/>
          <pc:sldMk cId="4169961171" sldId="266"/>
        </pc:sldMkLst>
        <pc:picChg chg="add mod">
          <ac:chgData name="Devanshi Yeole" userId="92e9d298df03fbce" providerId="LiveId" clId="{516F5541-0E33-4E2E-A606-2CA93FE70333}" dt="2025-10-07T04:30:12.453" v="5" actId="14100"/>
          <ac:picMkLst>
            <pc:docMk/>
            <pc:sldMk cId="4169961171" sldId="266"/>
            <ac:picMk id="3" creationId="{82FC1C5A-5E75-5543-C5F0-8A21395F0A47}"/>
          </ac:picMkLst>
        </pc:picChg>
      </pc:sldChg>
      <pc:sldChg chg="addSp delSp modSp add mod">
        <pc:chgData name="Devanshi Yeole" userId="92e9d298df03fbce" providerId="LiveId" clId="{516F5541-0E33-4E2E-A606-2CA93FE70333}" dt="2025-10-07T04:46:24.899" v="55" actId="14100"/>
        <pc:sldMkLst>
          <pc:docMk/>
          <pc:sldMk cId="1769045128" sldId="267"/>
        </pc:sldMkLst>
        <pc:picChg chg="add del mod">
          <ac:chgData name="Devanshi Yeole" userId="92e9d298df03fbce" providerId="LiveId" clId="{516F5541-0E33-4E2E-A606-2CA93FE70333}" dt="2025-10-07T04:45:49.089" v="47" actId="21"/>
          <ac:picMkLst>
            <pc:docMk/>
            <pc:sldMk cId="1769045128" sldId="267"/>
            <ac:picMk id="3" creationId="{6EAAC059-06E5-26E6-6D6F-BD460316E3BA}"/>
          </ac:picMkLst>
        </pc:picChg>
        <pc:picChg chg="add mod">
          <ac:chgData name="Devanshi Yeole" userId="92e9d298df03fbce" providerId="LiveId" clId="{516F5541-0E33-4E2E-A606-2CA93FE70333}" dt="2025-10-07T04:46:24.899" v="55" actId="14100"/>
          <ac:picMkLst>
            <pc:docMk/>
            <pc:sldMk cId="1769045128" sldId="267"/>
            <ac:picMk id="5" creationId="{6E67D92E-7B8D-BF44-FD42-78F9BA8A82A6}"/>
          </ac:picMkLst>
        </pc:picChg>
      </pc:sldChg>
      <pc:sldChg chg="addSp delSp modSp add mod">
        <pc:chgData name="Devanshi Yeole" userId="92e9d298df03fbce" providerId="LiveId" clId="{516F5541-0E33-4E2E-A606-2CA93FE70333}" dt="2025-10-07T05:33:16.486" v="1193" actId="1076"/>
        <pc:sldMkLst>
          <pc:docMk/>
          <pc:sldMk cId="2517529808" sldId="268"/>
        </pc:sldMkLst>
        <pc:spChg chg="add mod">
          <ac:chgData name="Devanshi Yeole" userId="92e9d298df03fbce" providerId="LiveId" clId="{516F5541-0E33-4E2E-A606-2CA93FE70333}" dt="2025-10-07T04:50:15.043" v="184"/>
          <ac:spMkLst>
            <pc:docMk/>
            <pc:sldMk cId="2517529808" sldId="268"/>
            <ac:spMk id="3" creationId="{FFEFC1CB-3EA5-A586-4869-893D8C1C2E8E}"/>
          </ac:spMkLst>
        </pc:spChg>
        <pc:spChg chg="add del mod">
          <ac:chgData name="Devanshi Yeole" userId="92e9d298df03fbce" providerId="LiveId" clId="{516F5541-0E33-4E2E-A606-2CA93FE70333}" dt="2025-10-07T04:50:49.363" v="190"/>
          <ac:spMkLst>
            <pc:docMk/>
            <pc:sldMk cId="2517529808" sldId="268"/>
            <ac:spMk id="4" creationId="{F0879893-CBAC-F3DE-BB9C-0F9EB72D009A}"/>
          </ac:spMkLst>
        </pc:spChg>
        <pc:spChg chg="add mod">
          <ac:chgData name="Devanshi Yeole" userId="92e9d298df03fbce" providerId="LiveId" clId="{516F5541-0E33-4E2E-A606-2CA93FE70333}" dt="2025-10-07T04:53:42.546" v="205" actId="1076"/>
          <ac:spMkLst>
            <pc:docMk/>
            <pc:sldMk cId="2517529808" sldId="268"/>
            <ac:spMk id="5" creationId="{ABECCEAD-0F34-1653-F09C-AC2ADA6FCDE2}"/>
          </ac:spMkLst>
        </pc:spChg>
        <pc:spChg chg="mod">
          <ac:chgData name="Devanshi Yeole" userId="92e9d298df03fbce" providerId="LiveId" clId="{516F5541-0E33-4E2E-A606-2CA93FE70333}" dt="2025-10-07T04:50:31.550" v="185" actId="20577"/>
          <ac:spMkLst>
            <pc:docMk/>
            <pc:sldMk cId="2517529808" sldId="268"/>
            <ac:spMk id="6" creationId="{DD143454-B71B-5EBC-C6DB-AA7E0BC71DE9}"/>
          </ac:spMkLst>
        </pc:spChg>
        <pc:picChg chg="add mod">
          <ac:chgData name="Devanshi Yeole" userId="92e9d298df03fbce" providerId="LiveId" clId="{516F5541-0E33-4E2E-A606-2CA93FE70333}" dt="2025-10-07T05:33:16.486" v="1193" actId="1076"/>
          <ac:picMkLst>
            <pc:docMk/>
            <pc:sldMk cId="2517529808" sldId="268"/>
            <ac:picMk id="7" creationId="{EACD2D38-60C1-BDC4-3D90-0D931276C1A5}"/>
          </ac:picMkLst>
        </pc:picChg>
      </pc:sldChg>
      <pc:sldChg chg="addSp modSp add mod">
        <pc:chgData name="Devanshi Yeole" userId="92e9d298df03fbce" providerId="LiveId" clId="{516F5541-0E33-4E2E-A606-2CA93FE70333}" dt="2025-10-07T05:33:11.517" v="1192" actId="1076"/>
        <pc:sldMkLst>
          <pc:docMk/>
          <pc:sldMk cId="2954639330" sldId="269"/>
        </pc:sldMkLst>
        <pc:spChg chg="mod">
          <ac:chgData name="Devanshi Yeole" userId="92e9d298df03fbce" providerId="LiveId" clId="{516F5541-0E33-4E2E-A606-2CA93FE70333}" dt="2025-10-07T05:29:20.308" v="1132" actId="207"/>
          <ac:spMkLst>
            <pc:docMk/>
            <pc:sldMk cId="2954639330" sldId="269"/>
            <ac:spMk id="6" creationId="{522C6311-F484-7A76-D9EA-EE801DB70593}"/>
          </ac:spMkLst>
        </pc:spChg>
        <pc:picChg chg="add mod">
          <ac:chgData name="Devanshi Yeole" userId="92e9d298df03fbce" providerId="LiveId" clId="{516F5541-0E33-4E2E-A606-2CA93FE70333}" dt="2025-10-07T05:33:11.517" v="1192" actId="1076"/>
          <ac:picMkLst>
            <pc:docMk/>
            <pc:sldMk cId="2954639330" sldId="269"/>
            <ac:picMk id="2" creationId="{A98A3976-2193-C5A5-A31D-04506D095246}"/>
          </ac:picMkLst>
        </pc:picChg>
      </pc:sldChg>
      <pc:sldChg chg="addSp modSp add mod">
        <pc:chgData name="Devanshi Yeole" userId="92e9d298df03fbce" providerId="LiveId" clId="{516F5541-0E33-4E2E-A606-2CA93FE70333}" dt="2025-10-07T05:33:04.707" v="1191" actId="14100"/>
        <pc:sldMkLst>
          <pc:docMk/>
          <pc:sldMk cId="779023312" sldId="270"/>
        </pc:sldMkLst>
        <pc:spChg chg="add mod">
          <ac:chgData name="Devanshi Yeole" userId="92e9d298df03fbce" providerId="LiveId" clId="{516F5541-0E33-4E2E-A606-2CA93FE70333}" dt="2025-10-07T05:12:34.481" v="1045" actId="1076"/>
          <ac:spMkLst>
            <pc:docMk/>
            <pc:sldMk cId="779023312" sldId="270"/>
            <ac:spMk id="3" creationId="{D267A478-3BDA-BE11-492F-EE9C40E77C1A}"/>
          </ac:spMkLst>
        </pc:spChg>
        <pc:spChg chg="mod">
          <ac:chgData name="Devanshi Yeole" userId="92e9d298df03fbce" providerId="LiveId" clId="{516F5541-0E33-4E2E-A606-2CA93FE70333}" dt="2025-10-07T05:11:10.262" v="1035" actId="207"/>
          <ac:spMkLst>
            <pc:docMk/>
            <pc:sldMk cId="779023312" sldId="270"/>
            <ac:spMk id="6" creationId="{B0C19658-8291-8DCF-0A2C-299B270E08EB}"/>
          </ac:spMkLst>
        </pc:spChg>
        <pc:picChg chg="add mod">
          <ac:chgData name="Devanshi Yeole" userId="92e9d298df03fbce" providerId="LiveId" clId="{516F5541-0E33-4E2E-A606-2CA93FE70333}" dt="2025-10-07T05:33:04.707" v="1191" actId="14100"/>
          <ac:picMkLst>
            <pc:docMk/>
            <pc:sldMk cId="779023312" sldId="270"/>
            <ac:picMk id="4" creationId="{56A41DA7-FA9B-313C-5047-66202ADD24CD}"/>
          </ac:picMkLst>
        </pc:picChg>
      </pc:sldChg>
      <pc:sldChg chg="addSp modSp add mod">
        <pc:chgData name="Devanshi Yeole" userId="92e9d298df03fbce" providerId="LiveId" clId="{516F5541-0E33-4E2E-A606-2CA93FE70333}" dt="2025-10-07T05:37:08.360" v="1228" actId="1076"/>
        <pc:sldMkLst>
          <pc:docMk/>
          <pc:sldMk cId="712007786" sldId="271"/>
        </pc:sldMkLst>
        <pc:spChg chg="add mod">
          <ac:chgData name="Devanshi Yeole" userId="92e9d298df03fbce" providerId="LiveId" clId="{516F5541-0E33-4E2E-A606-2CA93FE70333}" dt="2025-10-07T05:26:05.496" v="1069" actId="20577"/>
          <ac:spMkLst>
            <pc:docMk/>
            <pc:sldMk cId="712007786" sldId="271"/>
            <ac:spMk id="2" creationId="{EA99A3D4-79F0-7868-98D2-BA9A5C2574C5}"/>
          </ac:spMkLst>
        </pc:spChg>
        <pc:spChg chg="mod">
          <ac:chgData name="Devanshi Yeole" userId="92e9d298df03fbce" providerId="LiveId" clId="{516F5541-0E33-4E2E-A606-2CA93FE70333}" dt="2025-10-07T05:37:08.360" v="1228" actId="1076"/>
          <ac:spMkLst>
            <pc:docMk/>
            <pc:sldMk cId="712007786" sldId="271"/>
            <ac:spMk id="6" creationId="{523B04CC-6FAD-8C5E-5239-CAFEB0548851}"/>
          </ac:spMkLst>
        </pc:spChg>
        <pc:picChg chg="add mod">
          <ac:chgData name="Devanshi Yeole" userId="92e9d298df03fbce" providerId="LiveId" clId="{516F5541-0E33-4E2E-A606-2CA93FE70333}" dt="2025-10-07T05:32:48.860" v="1187" actId="1076"/>
          <ac:picMkLst>
            <pc:docMk/>
            <pc:sldMk cId="712007786" sldId="271"/>
            <ac:picMk id="3" creationId="{F5580F21-E307-7034-39D1-D6290C822F1E}"/>
          </ac:picMkLst>
        </pc:picChg>
      </pc:sldChg>
      <pc:sldChg chg="addSp delSp modSp add mod">
        <pc:chgData name="Devanshi Yeole" userId="92e9d298df03fbce" providerId="LiveId" clId="{516F5541-0E33-4E2E-A606-2CA93FE70333}" dt="2025-10-07T05:37:24.578" v="1229" actId="1076"/>
        <pc:sldMkLst>
          <pc:docMk/>
          <pc:sldMk cId="446678384" sldId="272"/>
        </pc:sldMkLst>
        <pc:spChg chg="add del">
          <ac:chgData name="Devanshi Yeole" userId="92e9d298df03fbce" providerId="LiveId" clId="{516F5541-0E33-4E2E-A606-2CA93FE70333}" dt="2025-10-07T05:29:38.530" v="1136" actId="22"/>
          <ac:spMkLst>
            <pc:docMk/>
            <pc:sldMk cId="446678384" sldId="272"/>
            <ac:spMk id="3" creationId="{5F5D1F41-CE23-1E11-6B23-CCE015F01BF6}"/>
          </ac:spMkLst>
        </pc:spChg>
        <pc:spChg chg="add mod">
          <ac:chgData name="Devanshi Yeole" userId="92e9d298df03fbce" providerId="LiveId" clId="{516F5541-0E33-4E2E-A606-2CA93FE70333}" dt="2025-10-07T05:37:24.578" v="1229" actId="1076"/>
          <ac:spMkLst>
            <pc:docMk/>
            <pc:sldMk cId="446678384" sldId="272"/>
            <ac:spMk id="7" creationId="{04118DB4-A617-B841-F008-A98347393E41}"/>
          </ac:spMkLst>
        </pc:spChg>
        <pc:spChg chg="add mod">
          <ac:chgData name="Devanshi Yeole" userId="92e9d298df03fbce" providerId="LiveId" clId="{516F5541-0E33-4E2E-A606-2CA93FE70333}" dt="2025-10-07T05:31:23.732" v="1160" actId="1076"/>
          <ac:spMkLst>
            <pc:docMk/>
            <pc:sldMk cId="446678384" sldId="272"/>
            <ac:spMk id="11" creationId="{541C8A4D-7A76-EA53-69B1-3F4B0EB2873D}"/>
          </ac:spMkLst>
        </pc:spChg>
        <pc:picChg chg="add mod">
          <ac:chgData name="Devanshi Yeole" userId="92e9d298df03fbce" providerId="LiveId" clId="{516F5541-0E33-4E2E-A606-2CA93FE70333}" dt="2025-10-07T05:32:29.896" v="1183" actId="1076"/>
          <ac:picMkLst>
            <pc:docMk/>
            <pc:sldMk cId="446678384" sldId="272"/>
            <ac:picMk id="4" creationId="{20C9A57B-4494-4DFF-7CA5-8D1B6194406A}"/>
          </ac:picMkLst>
        </pc:picChg>
      </pc:sldChg>
      <pc:sldChg chg="addSp modSp add mod">
        <pc:chgData name="Devanshi Yeole" userId="92e9d298df03fbce" providerId="LiveId" clId="{516F5541-0E33-4E2E-A606-2CA93FE70333}" dt="2025-10-07T05:39:06.834" v="1256" actId="1076"/>
        <pc:sldMkLst>
          <pc:docMk/>
          <pc:sldMk cId="2402365904" sldId="273"/>
        </pc:sldMkLst>
        <pc:spChg chg="mod">
          <ac:chgData name="Devanshi Yeole" userId="92e9d298df03fbce" providerId="LiveId" clId="{516F5541-0E33-4E2E-A606-2CA93FE70333}" dt="2025-10-07T05:38:57.192" v="1255" actId="20577"/>
          <ac:spMkLst>
            <pc:docMk/>
            <pc:sldMk cId="2402365904" sldId="273"/>
            <ac:spMk id="6" creationId="{B6CCBF6A-7CE4-66D0-D820-69D4DDDFFE83}"/>
          </ac:spMkLst>
        </pc:spChg>
        <pc:spChg chg="add mod">
          <ac:chgData name="Devanshi Yeole" userId="92e9d298df03fbce" providerId="LiveId" clId="{516F5541-0E33-4E2E-A606-2CA93FE70333}" dt="2025-10-07T05:39:06.834" v="1256" actId="1076"/>
          <ac:spMkLst>
            <pc:docMk/>
            <pc:sldMk cId="2402365904" sldId="273"/>
            <ac:spMk id="11" creationId="{2E68FBD4-6FF5-44BB-2A13-4982BE268BEE}"/>
          </ac:spMkLst>
        </pc:spChg>
        <pc:picChg chg="mod">
          <ac:chgData name="Devanshi Yeole" userId="92e9d298df03fbce" providerId="LiveId" clId="{516F5541-0E33-4E2E-A606-2CA93FE70333}" dt="2025-10-07T05:32:22.251" v="1181" actId="1076"/>
          <ac:picMkLst>
            <pc:docMk/>
            <pc:sldMk cId="2402365904" sldId="273"/>
            <ac:picMk id="3" creationId="{32C9CB53-A0BF-95B9-A47B-8F52716D5A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15EE-D297-AB26-BAB4-0918A90A12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B491B1-6592-A2E7-0220-F74312464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633229-8415-EA81-C076-56754AFB5162}"/>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5" name="Footer Placeholder 4">
            <a:extLst>
              <a:ext uri="{FF2B5EF4-FFF2-40B4-BE49-F238E27FC236}">
                <a16:creationId xmlns:a16="http://schemas.microsoft.com/office/drawing/2014/main" id="{1C0277CD-0D13-BF23-6B44-31F1CC333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8F05E-5BA2-03B0-7ACA-3F07C01E9619}"/>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201604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925-0743-C811-F7E1-8EF7C089F3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7F8183-9202-3782-2231-610014B3FF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53DE05-4F34-B00E-1E4F-8FCE2C89EC8E}"/>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5" name="Footer Placeholder 4">
            <a:extLst>
              <a:ext uri="{FF2B5EF4-FFF2-40B4-BE49-F238E27FC236}">
                <a16:creationId xmlns:a16="http://schemas.microsoft.com/office/drawing/2014/main" id="{C7110D37-730C-56A9-C845-F2D48723A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CC0B6-CC1C-E7FA-781F-645B99B39926}"/>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39399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7E03D-8D2D-C4ED-7753-628C3F1713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3FFADB-FBCE-EE5E-1381-A204A0918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0C841D-7BC5-9FB9-25BE-94A9F19C541B}"/>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5" name="Footer Placeholder 4">
            <a:extLst>
              <a:ext uri="{FF2B5EF4-FFF2-40B4-BE49-F238E27FC236}">
                <a16:creationId xmlns:a16="http://schemas.microsoft.com/office/drawing/2014/main" id="{DEE65257-A991-8304-686A-BA2064780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73489-46C1-ADC5-7C02-0254181D01E9}"/>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6791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93BB-EA1E-1F43-EF1B-0258765544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178CF-1FAD-6AFC-0C5A-24C8425DF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2664E-6916-A07E-35E3-55E530AD7BDF}"/>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5" name="Footer Placeholder 4">
            <a:extLst>
              <a:ext uri="{FF2B5EF4-FFF2-40B4-BE49-F238E27FC236}">
                <a16:creationId xmlns:a16="http://schemas.microsoft.com/office/drawing/2014/main" id="{AADA6ADB-F6B4-377F-3373-AED0DB375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85863-7A95-F711-81AA-3BF8D5B0E203}"/>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415943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9801-7CEB-6659-7EF9-C2FA85CF2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4EBBB-9ED2-EF9E-D347-B6DDFCB3F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80121-AB50-7F35-0907-8E407A8860F1}"/>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5" name="Footer Placeholder 4">
            <a:extLst>
              <a:ext uri="{FF2B5EF4-FFF2-40B4-BE49-F238E27FC236}">
                <a16:creationId xmlns:a16="http://schemas.microsoft.com/office/drawing/2014/main" id="{A9A5DFE7-D2AD-6441-ED27-41B863CEA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67208-9D2C-7126-CE1F-9ABD90918150}"/>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118057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E177-6486-9CE2-3C03-A02CCF43C4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2415E6-CE24-0275-95F3-65EBBE4C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FE25B1-0F16-6C2B-FF27-DADD5A4ED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C25200-3EFA-E839-D7C0-9B61CAA47711}"/>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6" name="Footer Placeholder 5">
            <a:extLst>
              <a:ext uri="{FF2B5EF4-FFF2-40B4-BE49-F238E27FC236}">
                <a16:creationId xmlns:a16="http://schemas.microsoft.com/office/drawing/2014/main" id="{9588387C-A4A8-889A-D37A-CEBF7384B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ABE7BE-527A-AF43-4E17-EF08584CD0FE}"/>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287726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BA4A-0EB3-9A6D-4D30-C87FAE5071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C7B9A5-436C-BA39-E8F4-407D5821A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940DC2-71EC-6249-7911-64779DB925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5A510A-EA8D-E66A-2D4A-EB7B2FFD8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A520B-2AA8-3FB5-FFEB-9DFE33823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AE98E8-8C8F-B10D-0B68-8B6AF70DEE5B}"/>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8" name="Footer Placeholder 7">
            <a:extLst>
              <a:ext uri="{FF2B5EF4-FFF2-40B4-BE49-F238E27FC236}">
                <a16:creationId xmlns:a16="http://schemas.microsoft.com/office/drawing/2014/main" id="{2AA011F1-8057-3D32-2857-03E1AF006B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D6EABA-F14D-11A7-E345-559823BBDA13}"/>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151253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7AA8-61AE-7E30-08F6-F2F5CB08D9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E97377-E79C-AB9A-1099-08D0B5452554}"/>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4" name="Footer Placeholder 3">
            <a:extLst>
              <a:ext uri="{FF2B5EF4-FFF2-40B4-BE49-F238E27FC236}">
                <a16:creationId xmlns:a16="http://schemas.microsoft.com/office/drawing/2014/main" id="{AF61E707-A95A-1BA6-1AA5-7DB423621E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7E4AEA-CB19-1678-7BF8-729003FD6335}"/>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369490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9A4B0-EC67-8004-320C-E38814E6AE55}"/>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3" name="Footer Placeholder 2">
            <a:extLst>
              <a:ext uri="{FF2B5EF4-FFF2-40B4-BE49-F238E27FC236}">
                <a16:creationId xmlns:a16="http://schemas.microsoft.com/office/drawing/2014/main" id="{D47570D2-A42D-1C27-5A1A-B433D15187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1903B6-259D-EC95-73BD-4F3BF835665E}"/>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263023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669D-CF28-7F8E-2839-715839CFA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7040E-7379-F864-59C8-F00878A46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62AECF-1E2E-31D7-3063-BDCA5359C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225D88-F87B-49D8-0178-1BD385151429}"/>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6" name="Footer Placeholder 5">
            <a:extLst>
              <a:ext uri="{FF2B5EF4-FFF2-40B4-BE49-F238E27FC236}">
                <a16:creationId xmlns:a16="http://schemas.microsoft.com/office/drawing/2014/main" id="{E7EF538F-5B87-BDD6-4520-1C03FC7A3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EDDF54-397B-C78A-83AC-29C4D1494EC8}"/>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14977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FDF1-CC3D-5E3C-877F-79D16017F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2A58F-BA4F-DAD6-FE52-B3EA4EB99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FF6FD3-8060-771D-969B-82B5A56D8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22AE6-E74E-0795-CD7D-ECC6C1BBE17D}"/>
              </a:ext>
            </a:extLst>
          </p:cNvPr>
          <p:cNvSpPr>
            <a:spLocks noGrp="1"/>
          </p:cNvSpPr>
          <p:nvPr>
            <p:ph type="dt" sz="half" idx="10"/>
          </p:nvPr>
        </p:nvSpPr>
        <p:spPr/>
        <p:txBody>
          <a:bodyPr/>
          <a:lstStyle/>
          <a:p>
            <a:fld id="{4AD56D77-E087-49B0-8F15-7C6F25930B27}" type="datetimeFigureOut">
              <a:rPr lang="en-IN" smtClean="0"/>
              <a:t>07-10-2025</a:t>
            </a:fld>
            <a:endParaRPr lang="en-IN"/>
          </a:p>
        </p:txBody>
      </p:sp>
      <p:sp>
        <p:nvSpPr>
          <p:cNvPr id="6" name="Footer Placeholder 5">
            <a:extLst>
              <a:ext uri="{FF2B5EF4-FFF2-40B4-BE49-F238E27FC236}">
                <a16:creationId xmlns:a16="http://schemas.microsoft.com/office/drawing/2014/main" id="{F06AE077-784B-C712-DEBA-BC5DEE1C89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10DCD-340B-441E-B543-CD21F563BB32}"/>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409395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72111-5A28-3031-FA4E-FECD1468D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C0D495-20D0-5BD3-E82E-16CB7F3123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0E192-7D7E-FC86-BD81-F62E060E9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56D77-E087-49B0-8F15-7C6F25930B27}" type="datetimeFigureOut">
              <a:rPr lang="en-IN" smtClean="0"/>
              <a:t>07-10-2025</a:t>
            </a:fld>
            <a:endParaRPr lang="en-IN"/>
          </a:p>
        </p:txBody>
      </p:sp>
      <p:sp>
        <p:nvSpPr>
          <p:cNvPr id="5" name="Footer Placeholder 4">
            <a:extLst>
              <a:ext uri="{FF2B5EF4-FFF2-40B4-BE49-F238E27FC236}">
                <a16:creationId xmlns:a16="http://schemas.microsoft.com/office/drawing/2014/main" id="{84AF42C0-A650-AA15-C023-F989FA7ED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70F9B9-34A9-1ED6-394D-8DB7A1F6F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B35FF-A7DD-4BEA-B68C-2EC7FFFF183B}" type="slidenum">
              <a:rPr lang="en-IN" smtClean="0"/>
              <a:t>‹#›</a:t>
            </a:fld>
            <a:endParaRPr lang="en-IN"/>
          </a:p>
        </p:txBody>
      </p:sp>
    </p:spTree>
    <p:extLst>
      <p:ext uri="{BB962C8B-B14F-4D97-AF65-F5344CB8AC3E}">
        <p14:creationId xmlns:p14="http://schemas.microsoft.com/office/powerpoint/2010/main" val="98922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C5CE3-F652-D97E-4577-DB20EF232FC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6EA1949-F4F2-2DD0-0591-D19F5DF3CC46}"/>
              </a:ext>
            </a:extLst>
          </p:cNvPr>
          <p:cNvSpPr/>
          <p:nvPr/>
        </p:nvSpPr>
        <p:spPr>
          <a:xfrm>
            <a:off x="-100013" y="0"/>
            <a:ext cx="12292013"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dirty="0">
                <a:latin typeface="Algerian" panose="04020705040A02060702" pitchFamily="82" charset="0"/>
              </a:rPr>
              <a:t>SPOTIFY ANALYSIS</a:t>
            </a:r>
            <a:endParaRPr lang="en-IN" sz="6600" dirty="0">
              <a:latin typeface="Algerian" panose="04020705040A02060702" pitchFamily="82" charset="0"/>
            </a:endParaRPr>
          </a:p>
        </p:txBody>
      </p:sp>
      <p:pic>
        <p:nvPicPr>
          <p:cNvPr id="3" name="Picture 2">
            <a:extLst>
              <a:ext uri="{FF2B5EF4-FFF2-40B4-BE49-F238E27FC236}">
                <a16:creationId xmlns:a16="http://schemas.microsoft.com/office/drawing/2014/main" id="{6234508C-47CE-2D4A-4CE0-E4987CA46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614" y="2226686"/>
            <a:ext cx="2836564" cy="916565"/>
          </a:xfrm>
          <a:prstGeom prst="rect">
            <a:avLst/>
          </a:prstGeom>
        </p:spPr>
      </p:pic>
    </p:spTree>
    <p:extLst>
      <p:ext uri="{BB962C8B-B14F-4D97-AF65-F5344CB8AC3E}">
        <p14:creationId xmlns:p14="http://schemas.microsoft.com/office/powerpoint/2010/main" val="3837837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6EAA4-D421-1070-3D96-E300836C6D3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6CCBF6A-7CE4-66D0-D820-69D4DDDFFE83}"/>
              </a:ext>
            </a:extLst>
          </p:cNvPr>
          <p:cNvSpPr/>
          <p:nvPr/>
        </p:nvSpPr>
        <p:spPr>
          <a:xfrm>
            <a:off x="-100013" y="0"/>
            <a:ext cx="12292013"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olidFill>
                <a:schemeClr val="bg1"/>
              </a:solidFill>
            </a:endParaRPr>
          </a:p>
          <a:p>
            <a:endParaRPr lang="en-US" sz="2000" dirty="0">
              <a:solidFill>
                <a:schemeClr val="bg1"/>
              </a:solidFill>
            </a:endParaRPr>
          </a:p>
          <a:p>
            <a:r>
              <a:rPr lang="en-US" sz="2000" dirty="0">
                <a:solidFill>
                  <a:schemeClr val="bg1"/>
                </a:solidFill>
              </a:rPr>
              <a:t>In this report, we aim to analyze Spotify data by creating an interactive and dynamic </a:t>
            </a:r>
            <a:r>
              <a:rPr lang="en-US" sz="2000" b="1" dirty="0">
                <a:solidFill>
                  <a:schemeClr val="bg1"/>
                </a:solidFill>
              </a:rPr>
              <a:t>Grid View</a:t>
            </a:r>
            <a:r>
              <a:rPr lang="en-US" sz="2000" dirty="0">
                <a:solidFill>
                  <a:schemeClr val="bg1"/>
                </a:solidFill>
              </a:rPr>
              <a:t>. The Grid will display key details such as </a:t>
            </a:r>
            <a:r>
              <a:rPr lang="en-US" sz="2000" b="1" dirty="0">
                <a:solidFill>
                  <a:schemeClr val="bg1"/>
                </a:solidFill>
              </a:rPr>
              <a:t>Album Name, Artist Name, Track Name,</a:t>
            </a:r>
            <a:r>
              <a:rPr lang="en-US" sz="2000" dirty="0">
                <a:solidFill>
                  <a:schemeClr val="bg1"/>
                </a:solidFill>
              </a:rPr>
              <a:t> and other relevant attributes.</a:t>
            </a:r>
          </a:p>
          <a:p>
            <a:pPr algn="ctr"/>
            <a:endParaRPr lang="en-US" sz="2000" dirty="0">
              <a:solidFill>
                <a:schemeClr val="bg1"/>
              </a:solidFill>
            </a:endParaRPr>
          </a:p>
          <a:p>
            <a:endParaRPr lang="en-US" sz="2800" b="1" dirty="0">
              <a:solidFill>
                <a:srgbClr val="FFFF00"/>
              </a:solidFill>
            </a:endParaRPr>
          </a:p>
          <a:p>
            <a:pPr algn="just"/>
            <a:r>
              <a:rPr lang="en-US" sz="2800" b="1" dirty="0">
                <a:solidFill>
                  <a:srgbClr val="FFFF00"/>
                </a:solidFill>
              </a:rPr>
              <a:t> Key Requirements:</a:t>
            </a:r>
          </a:p>
          <a:p>
            <a:pPr marL="342900" indent="-342900" algn="just">
              <a:buFont typeface="Wingdings" panose="05000000000000000000" pitchFamily="2" charset="2"/>
              <a:buChar char="Ø"/>
            </a:pPr>
            <a:r>
              <a:rPr lang="en-US" sz="2000" b="1" dirty="0">
                <a:solidFill>
                  <a:schemeClr val="accent4">
                    <a:lumMod val="60000"/>
                    <a:lumOff val="40000"/>
                  </a:schemeClr>
                </a:solidFill>
              </a:rPr>
              <a:t>Grid View with Essential Fields: </a:t>
            </a:r>
            <a:r>
              <a:rPr lang="en-US" sz="2000" dirty="0">
                <a:solidFill>
                  <a:schemeClr val="bg1"/>
                </a:solidFill>
              </a:rPr>
              <a:t>The Grid should present critical data points for an intuitive and structured view.</a:t>
            </a:r>
          </a:p>
          <a:p>
            <a:pPr marL="342900" indent="-342900" algn="just">
              <a:buFont typeface="Wingdings" panose="05000000000000000000" pitchFamily="2" charset="2"/>
              <a:buChar char="Ø"/>
            </a:pPr>
            <a:r>
              <a:rPr lang="en-US" sz="2000" b="1" dirty="0">
                <a:solidFill>
                  <a:schemeClr val="accent4">
                    <a:lumMod val="60000"/>
                    <a:lumOff val="40000"/>
                  </a:schemeClr>
                </a:solidFill>
              </a:rPr>
              <a:t> Drill Through Functionality:</a:t>
            </a:r>
          </a:p>
          <a:p>
            <a:pPr lvl="1" algn="just"/>
            <a:r>
              <a:rPr lang="en-US" sz="2000" dirty="0">
                <a:solidFill>
                  <a:schemeClr val="bg1"/>
                </a:solidFill>
              </a:rPr>
              <a:t>Users should be able to drill through from the main reports to explore underlying data for detailed insights.</a:t>
            </a:r>
          </a:p>
          <a:p>
            <a:pPr lvl="1" algn="just"/>
            <a:r>
              <a:rPr lang="en-US" sz="2000" dirty="0">
                <a:solidFill>
                  <a:schemeClr val="bg1"/>
                </a:solidFill>
              </a:rPr>
              <a:t>The drilled-through data should be exportable to a CSV file based on user requirements.</a:t>
            </a:r>
          </a:p>
          <a:p>
            <a:pPr marL="342900" indent="-342900" algn="just">
              <a:buFont typeface="Wingdings" panose="05000000000000000000" pitchFamily="2" charset="2"/>
              <a:buChar char="Ø"/>
            </a:pPr>
            <a:r>
              <a:rPr lang="en-US" sz="2000" b="1" dirty="0">
                <a:solidFill>
                  <a:schemeClr val="accent4">
                    <a:lumMod val="60000"/>
                    <a:lumOff val="40000"/>
                  </a:schemeClr>
                </a:solidFill>
              </a:rPr>
              <a:t> Drill Down, Drill Up, and Hierarchy:</a:t>
            </a:r>
          </a:p>
          <a:p>
            <a:pPr lvl="1" algn="just"/>
            <a:r>
              <a:rPr lang="en-US" sz="2000" dirty="0">
                <a:solidFill>
                  <a:schemeClr val="bg1"/>
                </a:solidFill>
              </a:rPr>
              <a:t>The Grid should support hierarchical navigation, allowing users to drill down and up for in-depth data exploration.</a:t>
            </a:r>
          </a:p>
          <a:p>
            <a:pPr marL="342900" indent="-342900" algn="ctr">
              <a:buFont typeface="Wingdings" panose="05000000000000000000" pitchFamily="2" charset="2"/>
              <a:buChar char="Ø"/>
            </a:pPr>
            <a:endParaRPr lang="en-US" sz="2000" dirty="0">
              <a:solidFill>
                <a:schemeClr val="bg1"/>
              </a:solidFill>
            </a:endParaRPr>
          </a:p>
          <a:p>
            <a:pPr algn="ctr"/>
            <a:endParaRPr lang="en-US" sz="2000" dirty="0">
              <a:solidFill>
                <a:schemeClr val="bg1"/>
              </a:solidFill>
              <a:latin typeface="Algerian" panose="04020705040A02060702" pitchFamily="82" charset="0"/>
            </a:endParaRPr>
          </a:p>
        </p:txBody>
      </p:sp>
      <p:pic>
        <p:nvPicPr>
          <p:cNvPr id="3" name="Picture 2">
            <a:extLst>
              <a:ext uri="{FF2B5EF4-FFF2-40B4-BE49-F238E27FC236}">
                <a16:creationId xmlns:a16="http://schemas.microsoft.com/office/drawing/2014/main" id="{32C9CB53-A0BF-95B9-A47B-8F52716D5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3202" y="71438"/>
            <a:ext cx="2836564" cy="916565"/>
          </a:xfrm>
          <a:prstGeom prst="rect">
            <a:avLst/>
          </a:prstGeom>
        </p:spPr>
      </p:pic>
      <p:sp>
        <p:nvSpPr>
          <p:cNvPr id="11" name="TextBox 2">
            <a:extLst>
              <a:ext uri="{FF2B5EF4-FFF2-40B4-BE49-F238E27FC236}">
                <a16:creationId xmlns:a16="http://schemas.microsoft.com/office/drawing/2014/main" id="{2E68FBD4-6FF5-44BB-2A13-4982BE268BEE}"/>
              </a:ext>
            </a:extLst>
          </p:cNvPr>
          <p:cNvSpPr txBox="1"/>
          <p:nvPr/>
        </p:nvSpPr>
        <p:spPr>
          <a:xfrm>
            <a:off x="-100013" y="988003"/>
            <a:ext cx="434340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FFFF00"/>
                </a:solidFill>
                <a:latin typeface="Algerian" panose="04020705040A02060702" pitchFamily="82" charset="0"/>
                <a:ea typeface="Segoe UI Black" panose="020B0A02040204020203" pitchFamily="34" charset="0"/>
              </a:rPr>
              <a:t>DETAILS GRID</a:t>
            </a:r>
          </a:p>
        </p:txBody>
      </p:sp>
    </p:spTree>
    <p:extLst>
      <p:ext uri="{BB962C8B-B14F-4D97-AF65-F5344CB8AC3E}">
        <p14:creationId xmlns:p14="http://schemas.microsoft.com/office/powerpoint/2010/main" val="2402365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93DB6-E96E-EB6E-CE2A-3E79E32F85E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0B6C91B-17F6-4484-5D4A-C442D00CC042}"/>
              </a:ext>
            </a:extLst>
          </p:cNvPr>
          <p:cNvSpPr/>
          <p:nvPr/>
        </p:nvSpPr>
        <p:spPr>
          <a:xfrm>
            <a:off x="0" y="0"/>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2FC1C5A-5E75-5543-C5F0-8A21395F0A47}"/>
              </a:ext>
            </a:extLst>
          </p:cNvPr>
          <p:cNvPicPr>
            <a:picLocks noChangeAspect="1"/>
          </p:cNvPicPr>
          <p:nvPr/>
        </p:nvPicPr>
        <p:blipFill>
          <a:blip r:embed="rId2"/>
          <a:stretch>
            <a:fillRect/>
          </a:stretch>
        </p:blipFill>
        <p:spPr>
          <a:xfrm>
            <a:off x="1228725" y="171840"/>
            <a:ext cx="10268891" cy="6871898"/>
          </a:xfrm>
          <a:prstGeom prst="rect">
            <a:avLst/>
          </a:prstGeom>
        </p:spPr>
      </p:pic>
    </p:spTree>
    <p:extLst>
      <p:ext uri="{BB962C8B-B14F-4D97-AF65-F5344CB8AC3E}">
        <p14:creationId xmlns:p14="http://schemas.microsoft.com/office/powerpoint/2010/main" val="4169961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B86FC-C10F-1D3B-0475-71201563761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0FD804B-0F65-AFE3-666D-E6E6AA7D9C8B}"/>
              </a:ext>
            </a:extLst>
          </p:cNvPr>
          <p:cNvSpPr/>
          <p:nvPr/>
        </p:nvSpPr>
        <p:spPr>
          <a:xfrm>
            <a:off x="0" y="0"/>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9031E71E-7176-5BCC-AADD-07931396FE5E}"/>
              </a:ext>
            </a:extLst>
          </p:cNvPr>
          <p:cNvPicPr>
            <a:picLocks noChangeAspect="1"/>
          </p:cNvPicPr>
          <p:nvPr/>
        </p:nvPicPr>
        <p:blipFill>
          <a:blip r:embed="rId2"/>
          <a:stretch>
            <a:fillRect/>
          </a:stretch>
        </p:blipFill>
        <p:spPr>
          <a:xfrm>
            <a:off x="1314451" y="248544"/>
            <a:ext cx="9936766" cy="6795194"/>
          </a:xfrm>
          <a:prstGeom prst="rect">
            <a:avLst/>
          </a:prstGeom>
        </p:spPr>
      </p:pic>
    </p:spTree>
    <p:extLst>
      <p:ext uri="{BB962C8B-B14F-4D97-AF65-F5344CB8AC3E}">
        <p14:creationId xmlns:p14="http://schemas.microsoft.com/office/powerpoint/2010/main" val="357185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65FE2-AD7E-F928-DA4E-1CA6EE54D82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FBDFE1E-C7A2-1CE7-9D97-989D028FE3D8}"/>
              </a:ext>
            </a:extLst>
          </p:cNvPr>
          <p:cNvSpPr/>
          <p:nvPr/>
        </p:nvSpPr>
        <p:spPr>
          <a:xfrm>
            <a:off x="0" y="0"/>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E67D92E-7B8D-BF44-FD42-78F9BA8A82A6}"/>
              </a:ext>
            </a:extLst>
          </p:cNvPr>
          <p:cNvPicPr>
            <a:picLocks noChangeAspect="1"/>
          </p:cNvPicPr>
          <p:nvPr/>
        </p:nvPicPr>
        <p:blipFill>
          <a:blip r:embed="rId2"/>
          <a:stretch>
            <a:fillRect/>
          </a:stretch>
        </p:blipFill>
        <p:spPr>
          <a:xfrm>
            <a:off x="900113" y="213164"/>
            <a:ext cx="10415587" cy="6901895"/>
          </a:xfrm>
          <a:prstGeom prst="rect">
            <a:avLst/>
          </a:prstGeom>
        </p:spPr>
      </p:pic>
    </p:spTree>
    <p:extLst>
      <p:ext uri="{BB962C8B-B14F-4D97-AF65-F5344CB8AC3E}">
        <p14:creationId xmlns:p14="http://schemas.microsoft.com/office/powerpoint/2010/main" val="176904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F0B38-6FB1-A448-9243-F36CBD7FB5E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D143454-B71B-5EBC-C6DB-AA7E0BC71DE9}"/>
              </a:ext>
            </a:extLst>
          </p:cNvPr>
          <p:cNvSpPr/>
          <p:nvPr/>
        </p:nvSpPr>
        <p:spPr>
          <a:xfrm>
            <a:off x="0" y="0"/>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dirty="0">
              <a:solidFill>
                <a:schemeClr val="accent4">
                  <a:lumMod val="60000"/>
                  <a:lumOff val="40000"/>
                </a:schemeClr>
              </a:solidFill>
              <a:latin typeface="Arial Rounded MT Bold" panose="020F0704030504030204" pitchFamily="34" charset="0"/>
              <a:ea typeface="Segoe UI Black" panose="020B0A02040204020203" pitchFamily="34" charset="0"/>
            </a:endParaRPr>
          </a:p>
        </p:txBody>
      </p:sp>
      <p:sp>
        <p:nvSpPr>
          <p:cNvPr id="3" name="TextBox 2">
            <a:extLst>
              <a:ext uri="{FF2B5EF4-FFF2-40B4-BE49-F238E27FC236}">
                <a16:creationId xmlns:a16="http://schemas.microsoft.com/office/drawing/2014/main" id="{FFEFC1CB-3EA5-A586-4869-893D8C1C2E8E}"/>
              </a:ext>
            </a:extLst>
          </p:cNvPr>
          <p:cNvSpPr txBox="1"/>
          <p:nvPr/>
        </p:nvSpPr>
        <p:spPr>
          <a:xfrm>
            <a:off x="557213" y="1502440"/>
            <a:ext cx="8593930" cy="3780522"/>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Requirement</a:t>
            </a:r>
            <a:r>
              <a:rPr lang="en-US" altLang="en-US" b="1" dirty="0">
                <a:solidFill>
                  <a:schemeClr val="accent1">
                    <a:lumMod val="20000"/>
                    <a:lumOff val="80000"/>
                  </a:schemeClr>
                </a:solidFill>
                <a:latin typeface="Arial" panose="020B0604020202020204" pitchFamily="34" charset="0"/>
              </a:rPr>
              <a:t>s </a:t>
            </a:r>
            <a:endPar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b="1" dirty="0">
                <a:solidFill>
                  <a:schemeClr val="accent1">
                    <a:lumMod val="20000"/>
                    <a:lumOff val="80000"/>
                  </a:schemeClr>
                </a:solidFill>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b="1" dirty="0">
                <a:solidFill>
                  <a:schemeClr val="accent1">
                    <a:lumMod val="20000"/>
                    <a:lumOff val="80000"/>
                  </a:schemeClr>
                </a:solidFill>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Data Cleaning </a:t>
            </a:r>
            <a:endParaRPr lang="en-US" altLang="en-US" b="1" dirty="0">
              <a:solidFill>
                <a:schemeClr val="accent1">
                  <a:lumMod val="20000"/>
                  <a:lumOff val="80000"/>
                </a:schemeClr>
              </a:solidFill>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Dashboard </a:t>
            </a:r>
            <a:r>
              <a:rPr kumimoji="0" lang="en-US" altLang="en-US" b="1" i="0" u="none" strike="noStrike" cap="none" normalizeH="0" baseline="0" dirty="0" err="1">
                <a:ln>
                  <a:noFill/>
                </a:ln>
                <a:solidFill>
                  <a:schemeClr val="accent1">
                    <a:lumMod val="20000"/>
                    <a:lumOff val="80000"/>
                  </a:schemeClr>
                </a:solidFill>
                <a:effectLst/>
                <a:latin typeface="Arial" panose="020B0604020202020204" pitchFamily="34" charset="0"/>
              </a:rPr>
              <a:t>Layouting</a:t>
            </a:r>
            <a:endPar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b="1" dirty="0">
                <a:solidFill>
                  <a:schemeClr val="accent1">
                    <a:lumMod val="20000"/>
                    <a:lumOff val="80000"/>
                  </a:schemeClr>
                </a:solidFill>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b="1" dirty="0">
                <a:solidFill>
                  <a:schemeClr val="accent1">
                    <a:lumMod val="20000"/>
                    <a:lumOff val="80000"/>
                  </a:schemeClr>
                </a:solidFill>
                <a:latin typeface="Arial" panose="020B0604020202020204" pitchFamily="34" charset="0"/>
              </a:rPr>
              <a:t>Insights Generation</a:t>
            </a:r>
          </a:p>
        </p:txBody>
      </p:sp>
      <p:sp>
        <p:nvSpPr>
          <p:cNvPr id="5" name="TextBox 4">
            <a:extLst>
              <a:ext uri="{FF2B5EF4-FFF2-40B4-BE49-F238E27FC236}">
                <a16:creationId xmlns:a16="http://schemas.microsoft.com/office/drawing/2014/main" id="{ABECCEAD-0F34-1653-F09C-AC2ADA6FCDE2}"/>
              </a:ext>
            </a:extLst>
          </p:cNvPr>
          <p:cNvSpPr txBox="1"/>
          <p:nvPr/>
        </p:nvSpPr>
        <p:spPr>
          <a:xfrm>
            <a:off x="-770931" y="955001"/>
            <a:ext cx="6172202" cy="861774"/>
          </a:xfrm>
          <a:prstGeom prst="rect">
            <a:avLst/>
          </a:prstGeom>
          <a:noFill/>
        </p:spPr>
        <p:txBody>
          <a:bodyPr wrap="square" rtlCol="0">
            <a:spAutoFit/>
          </a:bodyPr>
          <a:lstStyle/>
          <a:p>
            <a:pPr algn="ctr"/>
            <a:r>
              <a:rPr lang="en-IN" sz="3200" b="1" dirty="0">
                <a:solidFill>
                  <a:schemeClr val="accent4">
                    <a:lumMod val="60000"/>
                    <a:lumOff val="40000"/>
                  </a:schemeClr>
                </a:solidFill>
                <a:latin typeface="Arial Rounded MT Bold" panose="020F0704030504030204" pitchFamily="34" charset="0"/>
                <a:ea typeface="Segoe UI Black" panose="020B0A02040204020203" pitchFamily="34" charset="0"/>
              </a:rPr>
              <a:t>STEPS IN PROJECT</a:t>
            </a:r>
          </a:p>
          <a:p>
            <a:endParaRPr lang="en-IN" dirty="0"/>
          </a:p>
        </p:txBody>
      </p:sp>
      <p:pic>
        <p:nvPicPr>
          <p:cNvPr id="7" name="Picture 6">
            <a:extLst>
              <a:ext uri="{FF2B5EF4-FFF2-40B4-BE49-F238E27FC236}">
                <a16:creationId xmlns:a16="http://schemas.microsoft.com/office/drawing/2014/main" id="{EACD2D38-60C1-BDC4-3D90-0D931276C1A5}"/>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4630340" y="-788084"/>
            <a:ext cx="2931320" cy="2388275"/>
          </a:xfrm>
          <a:prstGeom prst="rect">
            <a:avLst/>
          </a:prstGeom>
        </p:spPr>
      </p:pic>
    </p:spTree>
    <p:extLst>
      <p:ext uri="{BB962C8B-B14F-4D97-AF65-F5344CB8AC3E}">
        <p14:creationId xmlns:p14="http://schemas.microsoft.com/office/powerpoint/2010/main" val="251752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97D22-A182-81CB-E0D6-0652CE3C86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22C6311-F484-7A76-D9EA-EE801DB70593}"/>
              </a:ext>
            </a:extLst>
          </p:cNvPr>
          <p:cNvSpPr/>
          <p:nvPr/>
        </p:nvSpPr>
        <p:spPr>
          <a:xfrm>
            <a:off x="0" y="0"/>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b="1" u="sng" dirty="0"/>
          </a:p>
          <a:p>
            <a:endParaRPr lang="en-IN" b="1" u="sng" dirty="0"/>
          </a:p>
          <a:p>
            <a:endParaRPr lang="en-IN" b="1" u="sng" dirty="0"/>
          </a:p>
          <a:p>
            <a:endParaRPr lang="en-IN" b="1" u="sng" dirty="0"/>
          </a:p>
          <a:p>
            <a:endParaRPr lang="en-IN" b="1" u="sng" dirty="0"/>
          </a:p>
          <a:p>
            <a:endParaRPr lang="en-IN" b="1" u="sng" dirty="0"/>
          </a:p>
          <a:p>
            <a:endParaRPr lang="en-IN" b="1" u="sng" dirty="0"/>
          </a:p>
          <a:p>
            <a:endParaRPr lang="en-IN" b="1" u="sng" dirty="0"/>
          </a:p>
          <a:p>
            <a:r>
              <a:rPr lang="en-IN" sz="3200" b="1" u="sng" dirty="0">
                <a:solidFill>
                  <a:srgbClr val="00B0F0"/>
                </a:solidFill>
                <a:latin typeface="Algerian" panose="04020705040A02060702" pitchFamily="82" charset="0"/>
              </a:rPr>
              <a:t>OVERVIEW:</a:t>
            </a:r>
          </a:p>
          <a:p>
            <a:br>
              <a:rPr lang="en-IN" dirty="0"/>
            </a:br>
            <a:r>
              <a:rPr lang="en-IN" dirty="0">
                <a:solidFill>
                  <a:schemeClr val="bg1">
                    <a:lumMod val="95000"/>
                  </a:schemeClr>
                </a:solidFill>
              </a:rPr>
              <a:t>This project </a:t>
            </a:r>
            <a:r>
              <a:rPr lang="en-IN" dirty="0" err="1">
                <a:solidFill>
                  <a:schemeClr val="bg1">
                    <a:lumMod val="95000"/>
                  </a:schemeClr>
                </a:solidFill>
              </a:rPr>
              <a:t>analyzes</a:t>
            </a:r>
            <a:r>
              <a:rPr lang="en-IN" dirty="0">
                <a:solidFill>
                  <a:schemeClr val="bg1">
                    <a:lumMod val="95000"/>
                  </a:schemeClr>
                </a:solidFill>
              </a:rPr>
              <a:t> user engagement and listening trends within the digital music landscape using a comprehensive dataset from Spotify. By examining Albums Data, Artists Data, and Tracks Played Data, this analysis aims to deliver crucial insights into user consumption patterns and how interaction with specific music content evolves over time. These findings are vital for both streaming platforms and users seeking to understand the dynamics of today's digital music era.</a:t>
            </a:r>
          </a:p>
          <a:p>
            <a:endParaRPr lang="en-IN" dirty="0"/>
          </a:p>
          <a:p>
            <a:endParaRPr lang="en-IN" dirty="0"/>
          </a:p>
          <a:p>
            <a:r>
              <a:rPr lang="en-IN" sz="3200" b="1" u="sng" dirty="0">
                <a:solidFill>
                  <a:srgbClr val="00B0F0"/>
                </a:solidFill>
                <a:latin typeface="Algerian" panose="04020705040A02060702" pitchFamily="82" charset="0"/>
              </a:rPr>
              <a:t>ALBUMS:</a:t>
            </a:r>
          </a:p>
          <a:p>
            <a:pPr marL="285750" indent="-285750">
              <a:lnSpc>
                <a:spcPct val="150000"/>
              </a:lnSpc>
              <a:buFont typeface="Wingdings" panose="05000000000000000000" pitchFamily="2" charset="2"/>
              <a:buChar char="Ø"/>
            </a:pPr>
            <a:r>
              <a:rPr lang="en-US" dirty="0">
                <a:solidFill>
                  <a:schemeClr val="accent4">
                    <a:lumMod val="60000"/>
                    <a:lumOff val="40000"/>
                  </a:schemeClr>
                </a:solidFill>
              </a:rPr>
              <a:t> </a:t>
            </a:r>
            <a:r>
              <a:rPr lang="en-US" b="1" dirty="0">
                <a:solidFill>
                  <a:srgbClr val="FFC000"/>
                </a:solidFill>
              </a:rPr>
              <a:t>Total Albums Played Over Time</a:t>
            </a:r>
            <a:r>
              <a:rPr lang="en-US" dirty="0">
                <a:solidFill>
                  <a:srgbClr val="FFC000"/>
                </a:solidFill>
              </a:rPr>
              <a:t> – </a:t>
            </a:r>
            <a:r>
              <a:rPr lang="en-US" dirty="0">
                <a:solidFill>
                  <a:schemeClr val="bg1">
                    <a:lumMod val="95000"/>
                  </a:schemeClr>
                </a:solidFill>
              </a:rPr>
              <a:t>Track how album listening trends change over months and years.</a:t>
            </a:r>
          </a:p>
          <a:p>
            <a:pPr marL="285750" indent="-285750">
              <a:lnSpc>
                <a:spcPct val="150000"/>
              </a:lnSpc>
              <a:buFont typeface="Wingdings" panose="05000000000000000000" pitchFamily="2" charset="2"/>
              <a:buChar char="Ø"/>
            </a:pPr>
            <a:r>
              <a:rPr lang="en-US" b="1" dirty="0">
                <a:solidFill>
                  <a:srgbClr val="FFC000"/>
                </a:solidFill>
              </a:rPr>
              <a:t>Number of Albums Listened by Year</a:t>
            </a:r>
            <a:r>
              <a:rPr lang="en-US" dirty="0">
                <a:solidFill>
                  <a:srgbClr val="FFC000"/>
                </a:solidFill>
              </a:rPr>
              <a:t> – </a:t>
            </a:r>
            <a:r>
              <a:rPr lang="en-US" dirty="0">
                <a:solidFill>
                  <a:schemeClr val="bg1">
                    <a:lumMod val="95000"/>
                  </a:schemeClr>
                </a:solidFill>
              </a:rPr>
              <a:t>Identify annual listening habits and volume (Find the Min and Max Albums in the view).</a:t>
            </a:r>
          </a:p>
          <a:p>
            <a:pPr marL="285750" indent="-285750">
              <a:lnSpc>
                <a:spcPct val="150000"/>
              </a:lnSpc>
              <a:buFont typeface="Wingdings" panose="05000000000000000000" pitchFamily="2" charset="2"/>
              <a:buChar char="Ø"/>
            </a:pPr>
            <a:r>
              <a:rPr lang="en-US" b="1" dirty="0">
                <a:solidFill>
                  <a:srgbClr val="FFC000"/>
                </a:solidFill>
              </a:rPr>
              <a:t>Albums Played on Weekday &amp; Weekend </a:t>
            </a:r>
            <a:r>
              <a:rPr lang="en-US" b="1" dirty="0">
                <a:solidFill>
                  <a:schemeClr val="bg1">
                    <a:lumMod val="75000"/>
                  </a:schemeClr>
                </a:solidFill>
              </a:rPr>
              <a:t>– </a:t>
            </a:r>
            <a:r>
              <a:rPr lang="en-US" dirty="0">
                <a:solidFill>
                  <a:schemeClr val="bg1">
                    <a:lumMod val="95000"/>
                  </a:schemeClr>
                </a:solidFill>
              </a:rPr>
              <a:t>Identify the Pattern of music listening on weekdays and weekends.</a:t>
            </a:r>
          </a:p>
          <a:p>
            <a:pPr marL="285750" indent="-285750">
              <a:lnSpc>
                <a:spcPct val="150000"/>
              </a:lnSpc>
              <a:buFont typeface="Wingdings" panose="05000000000000000000" pitchFamily="2" charset="2"/>
              <a:buChar char="Ø"/>
            </a:pPr>
            <a:r>
              <a:rPr lang="en-US" dirty="0">
                <a:solidFill>
                  <a:schemeClr val="bg1">
                    <a:lumMod val="75000"/>
                  </a:schemeClr>
                </a:solidFill>
              </a:rPr>
              <a:t> </a:t>
            </a:r>
            <a:r>
              <a:rPr lang="en-US" b="1" dirty="0">
                <a:solidFill>
                  <a:srgbClr val="FFC000"/>
                </a:solidFill>
              </a:rPr>
              <a:t>Top 5 Albums</a:t>
            </a:r>
            <a:r>
              <a:rPr lang="en-US" dirty="0">
                <a:solidFill>
                  <a:srgbClr val="FFC000"/>
                </a:solidFill>
              </a:rPr>
              <a:t> </a:t>
            </a:r>
            <a:r>
              <a:rPr lang="en-US" dirty="0">
                <a:solidFill>
                  <a:schemeClr val="bg1">
                    <a:lumMod val="75000"/>
                  </a:schemeClr>
                </a:solidFill>
              </a:rPr>
              <a:t>– </a:t>
            </a:r>
            <a:r>
              <a:rPr lang="en-US" dirty="0">
                <a:solidFill>
                  <a:schemeClr val="bg1">
                    <a:lumMod val="95000"/>
                  </a:schemeClr>
                </a:solidFill>
              </a:rPr>
              <a:t>Identify the most played albums based on listening frequency.</a:t>
            </a:r>
          </a:p>
          <a:p>
            <a:pPr marL="285750" indent="-285750">
              <a:lnSpc>
                <a:spcPct val="150000"/>
              </a:lnSpc>
              <a:buFont typeface="Wingdings" panose="05000000000000000000" pitchFamily="2" charset="2"/>
              <a:buChar char="Ø"/>
            </a:pPr>
            <a:r>
              <a:rPr lang="en-US" b="1" dirty="0">
                <a:solidFill>
                  <a:srgbClr val="FFC000"/>
                </a:solidFill>
              </a:rPr>
              <a:t>Latest Year vs Previous Year Analysis</a:t>
            </a:r>
            <a:r>
              <a:rPr lang="en-US" dirty="0">
                <a:solidFill>
                  <a:srgbClr val="FFC000"/>
                </a:solidFill>
              </a:rPr>
              <a:t> </a:t>
            </a:r>
            <a:r>
              <a:rPr lang="en-US" dirty="0">
                <a:solidFill>
                  <a:schemeClr val="bg1">
                    <a:lumMod val="75000"/>
                  </a:schemeClr>
                </a:solidFill>
              </a:rPr>
              <a:t>– </a:t>
            </a:r>
            <a:r>
              <a:rPr lang="en-US" dirty="0">
                <a:solidFill>
                  <a:schemeClr val="bg1">
                    <a:lumMod val="95000"/>
                  </a:schemeClr>
                </a:solidFill>
              </a:rPr>
              <a:t>Compare album consumption between the latest and previous years, including,</a:t>
            </a:r>
          </a:p>
          <a:p>
            <a:pPr marL="800100" lvl="1" indent="-342900" algn="just">
              <a:lnSpc>
                <a:spcPct val="150000"/>
              </a:lnSpc>
              <a:buFont typeface="Wingdings" panose="05000000000000000000" pitchFamily="2" charset="2"/>
              <a:buChar char="v"/>
            </a:pPr>
            <a:r>
              <a:rPr lang="en-US" dirty="0">
                <a:solidFill>
                  <a:schemeClr val="bg1">
                    <a:lumMod val="75000"/>
                  </a:schemeClr>
                </a:solidFill>
              </a:rPr>
              <a:t> </a:t>
            </a:r>
            <a:r>
              <a:rPr lang="en-US" b="1" dirty="0">
                <a:solidFill>
                  <a:schemeClr val="bg1">
                    <a:lumMod val="95000"/>
                  </a:schemeClr>
                </a:solidFill>
              </a:rPr>
              <a:t>LY (Latest Year) vs PY (Previous Year) Trends</a:t>
            </a:r>
            <a:endParaRPr lang="en-US" dirty="0">
              <a:solidFill>
                <a:schemeClr val="bg1">
                  <a:lumMod val="95000"/>
                </a:schemeClr>
              </a:solidFill>
            </a:endParaRPr>
          </a:p>
          <a:p>
            <a:pPr marL="800100" lvl="1" indent="-342900" algn="just">
              <a:lnSpc>
                <a:spcPct val="150000"/>
              </a:lnSpc>
              <a:buFont typeface="Wingdings" panose="05000000000000000000" pitchFamily="2" charset="2"/>
              <a:buChar char="v"/>
            </a:pPr>
            <a:r>
              <a:rPr lang="en-US" b="1" dirty="0">
                <a:solidFill>
                  <a:schemeClr val="bg1">
                    <a:lumMod val="95000"/>
                  </a:schemeClr>
                </a:solidFill>
              </a:rPr>
              <a:t>YoY (Year-over-Year) Growth Analysis</a:t>
            </a:r>
          </a:p>
          <a:p>
            <a:pPr algn="ctr">
              <a:lnSpc>
                <a:spcPct val="150000"/>
              </a:lnSpc>
            </a:pPr>
            <a:endParaRPr lang="en-US" sz="1600" dirty="0">
              <a:solidFill>
                <a:schemeClr val="accent5">
                  <a:lumMod val="40000"/>
                  <a:lumOff val="60000"/>
                </a:schemeClr>
              </a:solidFill>
            </a:endParaRPr>
          </a:p>
          <a:p>
            <a:pPr>
              <a:lnSpc>
                <a:spcPct val="150000"/>
              </a:lnSpc>
            </a:pPr>
            <a:endParaRPr lang="en-US" sz="1600" dirty="0">
              <a:solidFill>
                <a:schemeClr val="accent5">
                  <a:lumMod val="40000"/>
                  <a:lumOff val="60000"/>
                </a:schemeClr>
              </a:solidFill>
            </a:endParaRPr>
          </a:p>
          <a:p>
            <a:pPr>
              <a:lnSpc>
                <a:spcPct val="150000"/>
              </a:lnSpc>
            </a:pPr>
            <a:endParaRPr lang="en-US" sz="1600" dirty="0">
              <a:solidFill>
                <a:schemeClr val="accent5">
                  <a:lumMod val="40000"/>
                  <a:lumOff val="60000"/>
                </a:schemeClr>
              </a:solidFill>
            </a:endParaRPr>
          </a:p>
          <a:p>
            <a:pPr>
              <a:lnSpc>
                <a:spcPct val="150000"/>
              </a:lnSpc>
            </a:pPr>
            <a:br>
              <a:rPr lang="en-US" sz="1600" dirty="0">
                <a:solidFill>
                  <a:schemeClr val="accent5">
                    <a:lumMod val="40000"/>
                    <a:lumOff val="60000"/>
                  </a:schemeClr>
                </a:solidFill>
              </a:rPr>
            </a:br>
            <a:endParaRPr lang="en-IN" dirty="0"/>
          </a:p>
          <a:p>
            <a:endParaRPr lang="en-IN" dirty="0"/>
          </a:p>
          <a:p>
            <a:endParaRPr lang="en-IN" dirty="0"/>
          </a:p>
        </p:txBody>
      </p:sp>
      <p:pic>
        <p:nvPicPr>
          <p:cNvPr id="2" name="Picture 1">
            <a:extLst>
              <a:ext uri="{FF2B5EF4-FFF2-40B4-BE49-F238E27FC236}">
                <a16:creationId xmlns:a16="http://schemas.microsoft.com/office/drawing/2014/main" id="{A98A3976-2193-C5A5-A31D-04506D095246}"/>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4630340" y="-657225"/>
            <a:ext cx="2931320" cy="2128838"/>
          </a:xfrm>
          <a:prstGeom prst="rect">
            <a:avLst/>
          </a:prstGeom>
        </p:spPr>
      </p:pic>
    </p:spTree>
    <p:extLst>
      <p:ext uri="{BB962C8B-B14F-4D97-AF65-F5344CB8AC3E}">
        <p14:creationId xmlns:p14="http://schemas.microsoft.com/office/powerpoint/2010/main" val="2954639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04092-34ED-35CF-B4ED-F973E570B0C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0C19658-8291-8DCF-0A2C-299B270E08EB}"/>
              </a:ext>
            </a:extLst>
          </p:cNvPr>
          <p:cNvSpPr/>
          <p:nvPr/>
        </p:nvSpPr>
        <p:spPr>
          <a:xfrm>
            <a:off x="0" y="0"/>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en-US" b="1" dirty="0">
                <a:solidFill>
                  <a:srgbClr val="FFC000"/>
                </a:solidFill>
              </a:rPr>
              <a:t>Total Artists Played Over Time</a:t>
            </a:r>
            <a:r>
              <a:rPr lang="en-US" dirty="0">
                <a:solidFill>
                  <a:srgbClr val="FFC000"/>
                </a:solidFill>
              </a:rPr>
              <a:t> </a:t>
            </a:r>
            <a:r>
              <a:rPr lang="en-US" dirty="0">
                <a:solidFill>
                  <a:schemeClr val="bg1"/>
                </a:solidFill>
              </a:rPr>
              <a:t>– Track how artist listening trends evolve across months and years.</a:t>
            </a:r>
          </a:p>
          <a:p>
            <a:pPr marL="285750" indent="-285750">
              <a:lnSpc>
                <a:spcPct val="150000"/>
              </a:lnSpc>
              <a:buFont typeface="Wingdings" panose="05000000000000000000" pitchFamily="2" charset="2"/>
              <a:buChar char="Ø"/>
            </a:pPr>
            <a:r>
              <a:rPr lang="en-US" b="1" dirty="0">
                <a:solidFill>
                  <a:srgbClr val="FFC000"/>
                </a:solidFill>
              </a:rPr>
              <a:t>Number of Artists Listened by Year</a:t>
            </a:r>
            <a:r>
              <a:rPr lang="en-US" dirty="0">
                <a:solidFill>
                  <a:srgbClr val="FFC000"/>
                </a:solidFill>
              </a:rPr>
              <a:t> </a:t>
            </a:r>
            <a:r>
              <a:rPr lang="en-US" dirty="0">
                <a:solidFill>
                  <a:schemeClr val="bg1"/>
                </a:solidFill>
              </a:rPr>
              <a:t>– Identify annual listening habits and artist diversity. (Find the Min and Max Artists in the view).</a:t>
            </a:r>
          </a:p>
          <a:p>
            <a:pPr marL="285750" indent="-285750">
              <a:lnSpc>
                <a:spcPct val="150000"/>
              </a:lnSpc>
              <a:buFont typeface="Wingdings" panose="05000000000000000000" pitchFamily="2" charset="2"/>
              <a:buChar char="Ø"/>
            </a:pPr>
            <a:r>
              <a:rPr lang="en-US" b="1" dirty="0">
                <a:solidFill>
                  <a:srgbClr val="FFC000"/>
                </a:solidFill>
              </a:rPr>
              <a:t>Artists Played on Weekday &amp; Weekend </a:t>
            </a:r>
            <a:r>
              <a:rPr lang="en-US" b="1" dirty="0">
                <a:solidFill>
                  <a:schemeClr val="bg1"/>
                </a:solidFill>
              </a:rPr>
              <a:t>– </a:t>
            </a:r>
            <a:r>
              <a:rPr lang="en-US" dirty="0">
                <a:solidFill>
                  <a:schemeClr val="bg1"/>
                </a:solidFill>
              </a:rPr>
              <a:t>Identify the Pattern of music listening on weekdays and weekends.</a:t>
            </a:r>
          </a:p>
          <a:p>
            <a:pPr marL="285750" indent="-285750">
              <a:lnSpc>
                <a:spcPct val="150000"/>
              </a:lnSpc>
              <a:buFont typeface="Wingdings" panose="05000000000000000000" pitchFamily="2" charset="2"/>
              <a:buChar char="Ø"/>
            </a:pPr>
            <a:r>
              <a:rPr lang="en-US" dirty="0">
                <a:solidFill>
                  <a:schemeClr val="bg1"/>
                </a:solidFill>
              </a:rPr>
              <a:t> </a:t>
            </a:r>
            <a:r>
              <a:rPr lang="en-US" b="1" dirty="0">
                <a:solidFill>
                  <a:srgbClr val="FFC000"/>
                </a:solidFill>
              </a:rPr>
              <a:t>Top 5 Artists</a:t>
            </a:r>
            <a:r>
              <a:rPr lang="en-US" dirty="0">
                <a:solidFill>
                  <a:srgbClr val="FFC000"/>
                </a:solidFill>
              </a:rPr>
              <a:t> </a:t>
            </a:r>
            <a:r>
              <a:rPr lang="en-US" dirty="0">
                <a:solidFill>
                  <a:schemeClr val="bg1"/>
                </a:solidFill>
              </a:rPr>
              <a:t>– Identify the most played artists based on listening frequency.</a:t>
            </a:r>
          </a:p>
          <a:p>
            <a:pPr marL="285750" indent="-285750">
              <a:lnSpc>
                <a:spcPct val="150000"/>
              </a:lnSpc>
              <a:buFont typeface="Wingdings" panose="05000000000000000000" pitchFamily="2" charset="2"/>
              <a:buChar char="Ø"/>
            </a:pPr>
            <a:r>
              <a:rPr lang="en-US" b="1" dirty="0">
                <a:solidFill>
                  <a:srgbClr val="FFC000"/>
                </a:solidFill>
              </a:rPr>
              <a:t>Latest Year vs Previous Year Analysis</a:t>
            </a:r>
            <a:r>
              <a:rPr lang="en-US" dirty="0">
                <a:solidFill>
                  <a:schemeClr val="bg1"/>
                </a:solidFill>
              </a:rPr>
              <a:t> – Compare artist engagement between the latest and previous years, including:</a:t>
            </a:r>
          </a:p>
          <a:p>
            <a:pPr marL="800100" lvl="1" indent="-342900" algn="just">
              <a:lnSpc>
                <a:spcPct val="150000"/>
              </a:lnSpc>
              <a:buFont typeface="Wingdings" panose="05000000000000000000" pitchFamily="2" charset="2"/>
              <a:buChar char="v"/>
            </a:pPr>
            <a:r>
              <a:rPr lang="en-US" sz="1600" dirty="0">
                <a:solidFill>
                  <a:schemeClr val="bg1"/>
                </a:solidFill>
              </a:rPr>
              <a:t> </a:t>
            </a:r>
            <a:r>
              <a:rPr lang="en-US" b="1" dirty="0">
                <a:solidFill>
                  <a:schemeClr val="bg1"/>
                </a:solidFill>
              </a:rPr>
              <a:t>LY (Latest Year) vs PY (Previous Year) Trends</a:t>
            </a:r>
            <a:endParaRPr lang="en-US" dirty="0">
              <a:solidFill>
                <a:schemeClr val="bg1"/>
              </a:solidFill>
            </a:endParaRPr>
          </a:p>
          <a:p>
            <a:pPr marL="800100" lvl="1" indent="-342900" algn="just">
              <a:lnSpc>
                <a:spcPct val="150000"/>
              </a:lnSpc>
              <a:buFont typeface="Wingdings" panose="05000000000000000000" pitchFamily="2" charset="2"/>
              <a:buChar char="v"/>
            </a:pPr>
            <a:r>
              <a:rPr lang="en-US" b="1" dirty="0">
                <a:solidFill>
                  <a:schemeClr val="bg1"/>
                </a:solidFill>
              </a:rPr>
              <a:t>YoY (Year-over-Year) Growth Analysis</a:t>
            </a:r>
          </a:p>
          <a:p>
            <a:pPr>
              <a:lnSpc>
                <a:spcPct val="150000"/>
              </a:lnSpc>
            </a:pPr>
            <a:br>
              <a:rPr lang="en-US" dirty="0">
                <a:solidFill>
                  <a:schemeClr val="accent4">
                    <a:lumMod val="40000"/>
                    <a:lumOff val="60000"/>
                  </a:schemeClr>
                </a:solidFill>
              </a:rPr>
            </a:br>
            <a:r>
              <a:rPr lang="en-US" dirty="0">
                <a:solidFill>
                  <a:schemeClr val="accent4">
                    <a:lumMod val="40000"/>
                    <a:lumOff val="60000"/>
                  </a:schemeClr>
                </a:solidFill>
              </a:rPr>
              <a:t>        </a:t>
            </a:r>
            <a:endParaRPr lang="en-US" b="1" dirty="0">
              <a:solidFill>
                <a:schemeClr val="accent4">
                  <a:lumMod val="40000"/>
                  <a:lumOff val="60000"/>
                </a:schemeClr>
              </a:solidFill>
            </a:endParaRPr>
          </a:p>
        </p:txBody>
      </p:sp>
      <p:sp>
        <p:nvSpPr>
          <p:cNvPr id="3" name="TextBox 2">
            <a:extLst>
              <a:ext uri="{FF2B5EF4-FFF2-40B4-BE49-F238E27FC236}">
                <a16:creationId xmlns:a16="http://schemas.microsoft.com/office/drawing/2014/main" id="{D267A478-3BDA-BE11-492F-EE9C40E77C1A}"/>
              </a:ext>
            </a:extLst>
          </p:cNvPr>
          <p:cNvSpPr txBox="1"/>
          <p:nvPr/>
        </p:nvSpPr>
        <p:spPr>
          <a:xfrm>
            <a:off x="221456" y="701159"/>
            <a:ext cx="6100762" cy="584775"/>
          </a:xfrm>
          <a:prstGeom prst="rect">
            <a:avLst/>
          </a:prstGeom>
          <a:noFill/>
        </p:spPr>
        <p:txBody>
          <a:bodyPr wrap="square">
            <a:spAutoFit/>
          </a:bodyPr>
          <a:lstStyle/>
          <a:p>
            <a:r>
              <a:rPr lang="en-IN" sz="3200" b="1" u="sng" dirty="0">
                <a:solidFill>
                  <a:srgbClr val="00B0F0"/>
                </a:solidFill>
                <a:latin typeface="Algerian" panose="04020705040A02060702" pitchFamily="82" charset="0"/>
              </a:rPr>
              <a:t>ARTISTS:</a:t>
            </a:r>
          </a:p>
        </p:txBody>
      </p:sp>
      <p:pic>
        <p:nvPicPr>
          <p:cNvPr id="4" name="Picture 3">
            <a:extLst>
              <a:ext uri="{FF2B5EF4-FFF2-40B4-BE49-F238E27FC236}">
                <a16:creationId xmlns:a16="http://schemas.microsoft.com/office/drawing/2014/main" id="{56A41DA7-FA9B-313C-5047-66202ADD24CD}"/>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4787502" y="-385763"/>
            <a:ext cx="2931320" cy="1985963"/>
          </a:xfrm>
          <a:prstGeom prst="rect">
            <a:avLst/>
          </a:prstGeom>
        </p:spPr>
      </p:pic>
    </p:spTree>
    <p:extLst>
      <p:ext uri="{BB962C8B-B14F-4D97-AF65-F5344CB8AC3E}">
        <p14:creationId xmlns:p14="http://schemas.microsoft.com/office/powerpoint/2010/main" val="77902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55ED5-27C4-A5C7-47F6-C307D212098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23B04CC-6FAD-8C5E-5239-CAFEB0548851}"/>
              </a:ext>
            </a:extLst>
          </p:cNvPr>
          <p:cNvSpPr/>
          <p:nvPr/>
        </p:nvSpPr>
        <p:spPr>
          <a:xfrm>
            <a:off x="0" y="-285691"/>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Ø"/>
            </a:pPr>
            <a:r>
              <a:rPr lang="en-US" dirty="0">
                <a:solidFill>
                  <a:schemeClr val="accent6">
                    <a:lumMod val="60000"/>
                    <a:lumOff val="40000"/>
                  </a:schemeClr>
                </a:solidFill>
              </a:rPr>
              <a:t> </a:t>
            </a:r>
            <a:r>
              <a:rPr lang="en-US" b="1" dirty="0">
                <a:solidFill>
                  <a:srgbClr val="FFC000"/>
                </a:solidFill>
              </a:rPr>
              <a:t>Total Tracks Played Over Time</a:t>
            </a:r>
            <a:r>
              <a:rPr lang="en-US" dirty="0">
                <a:solidFill>
                  <a:srgbClr val="FFC000"/>
                </a:solidFill>
              </a:rPr>
              <a:t> – </a:t>
            </a:r>
            <a:r>
              <a:rPr lang="en-US" dirty="0">
                <a:solidFill>
                  <a:schemeClr val="bg1">
                    <a:lumMod val="95000"/>
                  </a:schemeClr>
                </a:solidFill>
              </a:rPr>
              <a:t>Monitor how track listening trends change across months and years</a:t>
            </a:r>
          </a:p>
          <a:p>
            <a:pPr marL="285750" indent="-285750">
              <a:lnSpc>
                <a:spcPct val="150000"/>
              </a:lnSpc>
              <a:buFont typeface="Wingdings" panose="05000000000000000000" pitchFamily="2" charset="2"/>
              <a:buChar char="Ø"/>
            </a:pPr>
            <a:r>
              <a:rPr lang="en-US" dirty="0">
                <a:solidFill>
                  <a:schemeClr val="accent6">
                    <a:lumMod val="60000"/>
                    <a:lumOff val="40000"/>
                  </a:schemeClr>
                </a:solidFill>
              </a:rPr>
              <a:t> </a:t>
            </a:r>
            <a:r>
              <a:rPr lang="en-US" b="1" dirty="0">
                <a:solidFill>
                  <a:srgbClr val="FFC000"/>
                </a:solidFill>
              </a:rPr>
              <a:t>Number of Tracks Listened by Year</a:t>
            </a:r>
            <a:r>
              <a:rPr lang="en-US" dirty="0">
                <a:solidFill>
                  <a:srgbClr val="FFC000"/>
                </a:solidFill>
              </a:rPr>
              <a:t> – </a:t>
            </a:r>
            <a:r>
              <a:rPr lang="en-US" dirty="0">
                <a:solidFill>
                  <a:schemeClr val="bg1">
                    <a:lumMod val="95000"/>
                  </a:schemeClr>
                </a:solidFill>
              </a:rPr>
              <a:t>Identify annual listening habits and track diversity. (Find the Min and Max Tracks in the view).</a:t>
            </a:r>
          </a:p>
          <a:p>
            <a:pPr marL="285750" indent="-285750">
              <a:lnSpc>
                <a:spcPct val="150000"/>
              </a:lnSpc>
              <a:buFont typeface="Wingdings" panose="05000000000000000000" pitchFamily="2" charset="2"/>
              <a:buChar char="Ø"/>
            </a:pPr>
            <a:r>
              <a:rPr lang="en-US" b="1" dirty="0">
                <a:solidFill>
                  <a:srgbClr val="FFC000"/>
                </a:solidFill>
              </a:rPr>
              <a:t>Tracks Played on Weekday &amp; Weekend – </a:t>
            </a:r>
            <a:r>
              <a:rPr lang="en-US" dirty="0">
                <a:solidFill>
                  <a:schemeClr val="bg1">
                    <a:lumMod val="95000"/>
                  </a:schemeClr>
                </a:solidFill>
              </a:rPr>
              <a:t>Identify the Pattern of music listening on weekdays and weekends.</a:t>
            </a:r>
          </a:p>
          <a:p>
            <a:pPr marL="285750" indent="-285750">
              <a:lnSpc>
                <a:spcPct val="150000"/>
              </a:lnSpc>
              <a:buFont typeface="Wingdings" panose="05000000000000000000" pitchFamily="2" charset="2"/>
              <a:buChar char="Ø"/>
            </a:pPr>
            <a:r>
              <a:rPr lang="en-US" dirty="0">
                <a:solidFill>
                  <a:schemeClr val="accent6">
                    <a:lumMod val="60000"/>
                    <a:lumOff val="40000"/>
                  </a:schemeClr>
                </a:solidFill>
              </a:rPr>
              <a:t> </a:t>
            </a:r>
            <a:r>
              <a:rPr lang="en-US" b="1" dirty="0">
                <a:solidFill>
                  <a:srgbClr val="FFC000"/>
                </a:solidFill>
              </a:rPr>
              <a:t>Top 5 Tracks</a:t>
            </a:r>
            <a:r>
              <a:rPr lang="en-US" dirty="0">
                <a:solidFill>
                  <a:srgbClr val="FFC000"/>
                </a:solidFill>
              </a:rPr>
              <a:t> – </a:t>
            </a:r>
            <a:r>
              <a:rPr lang="en-US" dirty="0">
                <a:solidFill>
                  <a:schemeClr val="bg1">
                    <a:lumMod val="95000"/>
                  </a:schemeClr>
                </a:solidFill>
              </a:rPr>
              <a:t>Identify the most played tracks based on listening frequency.</a:t>
            </a:r>
          </a:p>
          <a:p>
            <a:pPr marL="285750" indent="-285750">
              <a:lnSpc>
                <a:spcPct val="150000"/>
              </a:lnSpc>
              <a:buFont typeface="Wingdings" panose="05000000000000000000" pitchFamily="2" charset="2"/>
              <a:buChar char="Ø"/>
            </a:pPr>
            <a:r>
              <a:rPr lang="en-US" dirty="0">
                <a:solidFill>
                  <a:srgbClr val="FFC000"/>
                </a:solidFill>
              </a:rPr>
              <a:t> </a:t>
            </a:r>
            <a:r>
              <a:rPr lang="en-US" b="1" dirty="0">
                <a:solidFill>
                  <a:srgbClr val="FFC000"/>
                </a:solidFill>
              </a:rPr>
              <a:t>Latest Year vs Previous Year Analysis</a:t>
            </a:r>
            <a:r>
              <a:rPr lang="en-US" dirty="0">
                <a:solidFill>
                  <a:srgbClr val="FFC000"/>
                </a:solidFill>
              </a:rPr>
              <a:t> – </a:t>
            </a:r>
            <a:r>
              <a:rPr lang="en-US" dirty="0">
                <a:solidFill>
                  <a:schemeClr val="bg1">
                    <a:lumMod val="95000"/>
                  </a:schemeClr>
                </a:solidFill>
              </a:rPr>
              <a:t>Compare track engagement between the latest and previous years, including:</a:t>
            </a:r>
          </a:p>
          <a:p>
            <a:pPr marL="800100" lvl="1" indent="-342900">
              <a:lnSpc>
                <a:spcPct val="150000"/>
              </a:lnSpc>
              <a:buFont typeface="Wingdings" panose="05000000000000000000" pitchFamily="2" charset="2"/>
              <a:buChar char="v"/>
            </a:pPr>
            <a:r>
              <a:rPr lang="en-US" dirty="0">
                <a:solidFill>
                  <a:schemeClr val="bg1">
                    <a:lumMod val="95000"/>
                  </a:schemeClr>
                </a:solidFill>
              </a:rPr>
              <a:t> </a:t>
            </a:r>
            <a:r>
              <a:rPr lang="en-US" b="1" dirty="0">
                <a:solidFill>
                  <a:schemeClr val="bg1">
                    <a:lumMod val="95000"/>
                  </a:schemeClr>
                </a:solidFill>
              </a:rPr>
              <a:t>LY (Latest Year) vs PY (Previous Year) Trends</a:t>
            </a:r>
            <a:endParaRPr lang="en-US" dirty="0">
              <a:solidFill>
                <a:schemeClr val="bg1">
                  <a:lumMod val="95000"/>
                </a:schemeClr>
              </a:solidFill>
            </a:endParaRPr>
          </a:p>
          <a:p>
            <a:pPr marL="800100" lvl="1" indent="-342900">
              <a:lnSpc>
                <a:spcPct val="150000"/>
              </a:lnSpc>
              <a:buFont typeface="Wingdings" panose="05000000000000000000" pitchFamily="2" charset="2"/>
              <a:buChar char="v"/>
            </a:pPr>
            <a:r>
              <a:rPr lang="en-US" b="1" dirty="0">
                <a:solidFill>
                  <a:schemeClr val="bg1">
                    <a:lumMod val="95000"/>
                  </a:schemeClr>
                </a:solidFill>
              </a:rPr>
              <a:t>YoY (Year-over-Year) Growth Analysis</a:t>
            </a:r>
          </a:p>
          <a:p>
            <a:pPr>
              <a:lnSpc>
                <a:spcPct val="150000"/>
              </a:lnSpc>
            </a:pPr>
            <a:endParaRPr lang="en-US" dirty="0">
              <a:solidFill>
                <a:schemeClr val="bg1">
                  <a:lumMod val="95000"/>
                </a:schemeClr>
              </a:solidFill>
            </a:endParaRPr>
          </a:p>
        </p:txBody>
      </p:sp>
      <p:sp>
        <p:nvSpPr>
          <p:cNvPr id="2" name="TextBox 1">
            <a:extLst>
              <a:ext uri="{FF2B5EF4-FFF2-40B4-BE49-F238E27FC236}">
                <a16:creationId xmlns:a16="http://schemas.microsoft.com/office/drawing/2014/main" id="{EA99A3D4-79F0-7868-98D2-BA9A5C2574C5}"/>
              </a:ext>
            </a:extLst>
          </p:cNvPr>
          <p:cNvSpPr txBox="1"/>
          <p:nvPr/>
        </p:nvSpPr>
        <p:spPr>
          <a:xfrm>
            <a:off x="221456" y="701159"/>
            <a:ext cx="6100762" cy="584775"/>
          </a:xfrm>
          <a:prstGeom prst="rect">
            <a:avLst/>
          </a:prstGeom>
          <a:noFill/>
        </p:spPr>
        <p:txBody>
          <a:bodyPr wrap="square">
            <a:spAutoFit/>
          </a:bodyPr>
          <a:lstStyle/>
          <a:p>
            <a:r>
              <a:rPr lang="en-IN" sz="3200" b="1" u="sng" dirty="0">
                <a:solidFill>
                  <a:srgbClr val="00B0F0"/>
                </a:solidFill>
                <a:latin typeface="Algerian" panose="04020705040A02060702" pitchFamily="82" charset="0"/>
              </a:rPr>
              <a:t>TRACKS:</a:t>
            </a:r>
          </a:p>
        </p:txBody>
      </p:sp>
      <p:pic>
        <p:nvPicPr>
          <p:cNvPr id="3" name="Picture 2">
            <a:extLst>
              <a:ext uri="{FF2B5EF4-FFF2-40B4-BE49-F238E27FC236}">
                <a16:creationId xmlns:a16="http://schemas.microsoft.com/office/drawing/2014/main" id="{F5580F21-E307-7034-39D1-D6290C822F1E}"/>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4630340" y="-285691"/>
            <a:ext cx="2931320" cy="1571625"/>
          </a:xfrm>
          <a:prstGeom prst="rect">
            <a:avLst/>
          </a:prstGeom>
        </p:spPr>
      </p:pic>
    </p:spTree>
    <p:extLst>
      <p:ext uri="{BB962C8B-B14F-4D97-AF65-F5344CB8AC3E}">
        <p14:creationId xmlns:p14="http://schemas.microsoft.com/office/powerpoint/2010/main" val="71200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B677-7D55-74F2-2BF7-0FDC418883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A251B7C-4DBD-C2A3-D1CC-9760F024BC3D}"/>
              </a:ext>
            </a:extLst>
          </p:cNvPr>
          <p:cNvSpPr/>
          <p:nvPr/>
        </p:nvSpPr>
        <p:spPr>
          <a:xfrm>
            <a:off x="0" y="0"/>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2">
            <a:extLst>
              <a:ext uri="{FF2B5EF4-FFF2-40B4-BE49-F238E27FC236}">
                <a16:creationId xmlns:a16="http://schemas.microsoft.com/office/drawing/2014/main" id="{541C8A4D-7A76-EA53-69B1-3F4B0EB2873D}"/>
              </a:ext>
            </a:extLst>
          </p:cNvPr>
          <p:cNvSpPr txBox="1"/>
          <p:nvPr/>
        </p:nvSpPr>
        <p:spPr>
          <a:xfrm>
            <a:off x="286939" y="1351359"/>
            <a:ext cx="434340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FFFF00"/>
                </a:solidFill>
                <a:latin typeface="Algerian" panose="04020705040A02060702" pitchFamily="82" charset="0"/>
                <a:ea typeface="Segoe UI Black" panose="020B0A02040204020203" pitchFamily="34" charset="0"/>
              </a:rPr>
              <a:t>LISTENING PATTERNS</a:t>
            </a:r>
          </a:p>
        </p:txBody>
      </p:sp>
      <p:pic>
        <p:nvPicPr>
          <p:cNvPr id="4" name="Picture 3">
            <a:extLst>
              <a:ext uri="{FF2B5EF4-FFF2-40B4-BE49-F238E27FC236}">
                <a16:creationId xmlns:a16="http://schemas.microsoft.com/office/drawing/2014/main" id="{20C9A57B-4494-4DFF-7CA5-8D1B6194406A}"/>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4787502" y="-500063"/>
            <a:ext cx="2931320" cy="2028825"/>
          </a:xfrm>
          <a:prstGeom prst="rect">
            <a:avLst/>
          </a:prstGeom>
        </p:spPr>
      </p:pic>
      <p:sp>
        <p:nvSpPr>
          <p:cNvPr id="7" name="TextBox 6">
            <a:extLst>
              <a:ext uri="{FF2B5EF4-FFF2-40B4-BE49-F238E27FC236}">
                <a16:creationId xmlns:a16="http://schemas.microsoft.com/office/drawing/2014/main" id="{04118DB4-A617-B841-F008-A98347393E41}"/>
              </a:ext>
            </a:extLst>
          </p:cNvPr>
          <p:cNvSpPr txBox="1"/>
          <p:nvPr/>
        </p:nvSpPr>
        <p:spPr>
          <a:xfrm>
            <a:off x="286939" y="2028825"/>
            <a:ext cx="10672763" cy="3737946"/>
          </a:xfrm>
          <a:prstGeom prst="rect">
            <a:avLst/>
          </a:prstGeom>
          <a:noFill/>
        </p:spPr>
        <p:txBody>
          <a:bodyPr wrap="square">
            <a:spAutoFit/>
          </a:bodyPr>
          <a:lstStyle/>
          <a:p>
            <a:pPr>
              <a:lnSpc>
                <a:spcPct val="150000"/>
              </a:lnSpc>
            </a:pPr>
            <a:r>
              <a:rPr lang="en-US" sz="2000" dirty="0">
                <a:solidFill>
                  <a:schemeClr val="bg1"/>
                </a:solidFill>
              </a:rPr>
              <a:t> </a:t>
            </a:r>
            <a:r>
              <a:rPr lang="en-US" sz="2000" b="1" dirty="0">
                <a:solidFill>
                  <a:schemeClr val="accent4">
                    <a:lumMod val="60000"/>
                    <a:lumOff val="40000"/>
                  </a:schemeClr>
                </a:solidFill>
              </a:rPr>
              <a:t>Listening Hours Analysis</a:t>
            </a:r>
            <a:r>
              <a:rPr lang="en-US" sz="2000" dirty="0">
                <a:solidFill>
                  <a:schemeClr val="accent4">
                    <a:lumMod val="60000"/>
                    <a:lumOff val="40000"/>
                  </a:schemeClr>
                </a:solidFill>
              </a:rPr>
              <a:t> </a:t>
            </a:r>
            <a:r>
              <a:rPr lang="en-US" sz="2000" dirty="0">
                <a:solidFill>
                  <a:schemeClr val="bg1"/>
                </a:solidFill>
              </a:rPr>
              <a:t>– Identify peak listening times using a </a:t>
            </a:r>
            <a:r>
              <a:rPr lang="en-US" sz="2000" b="1" dirty="0">
                <a:solidFill>
                  <a:schemeClr val="bg1"/>
                </a:solidFill>
              </a:rPr>
              <a:t>Heat Map</a:t>
            </a:r>
            <a:r>
              <a:rPr lang="en-US" sz="2000" dirty="0">
                <a:solidFill>
                  <a:schemeClr val="bg1"/>
                </a:solidFill>
              </a:rPr>
              <a:t> that visualizes patterns across hours and days with color intensity.</a:t>
            </a:r>
            <a:br>
              <a:rPr lang="en-US" sz="2000" dirty="0">
                <a:solidFill>
                  <a:schemeClr val="bg1"/>
                </a:solidFill>
              </a:rPr>
            </a:br>
            <a:r>
              <a:rPr lang="en-US" sz="2000" dirty="0">
                <a:solidFill>
                  <a:schemeClr val="bg1"/>
                </a:solidFill>
              </a:rPr>
              <a:t> </a:t>
            </a:r>
            <a:r>
              <a:rPr lang="en-US" sz="2000" b="1" dirty="0">
                <a:solidFill>
                  <a:schemeClr val="accent4">
                    <a:lumMod val="60000"/>
                    <a:lumOff val="40000"/>
                  </a:schemeClr>
                </a:solidFill>
              </a:rPr>
              <a:t>Average Listening Time (min) vs Track Frequency</a:t>
            </a:r>
            <a:r>
              <a:rPr lang="en-US" sz="2000" dirty="0">
                <a:solidFill>
                  <a:schemeClr val="accent4">
                    <a:lumMod val="60000"/>
                    <a:lumOff val="40000"/>
                  </a:schemeClr>
                </a:solidFill>
              </a:rPr>
              <a:t> </a:t>
            </a:r>
            <a:r>
              <a:rPr lang="en-US" sz="2000" dirty="0">
                <a:solidFill>
                  <a:schemeClr val="bg1"/>
                </a:solidFill>
              </a:rPr>
              <a:t>– Use a </a:t>
            </a:r>
            <a:r>
              <a:rPr lang="en-US" sz="2000" b="1" dirty="0">
                <a:solidFill>
                  <a:schemeClr val="bg1"/>
                </a:solidFill>
              </a:rPr>
              <a:t>Scatter Plot with Quadrant Analysis</a:t>
            </a:r>
            <a:r>
              <a:rPr lang="en-US" sz="2000" dirty="0">
                <a:solidFill>
                  <a:schemeClr val="bg1"/>
                </a:solidFill>
              </a:rPr>
              <a:t> to categorize tracks based on:</a:t>
            </a:r>
          </a:p>
          <a:p>
            <a:pPr marL="800100" lvl="1" indent="-342900">
              <a:lnSpc>
                <a:spcPct val="150000"/>
              </a:lnSpc>
              <a:buFont typeface="Wingdings" panose="05000000000000000000" pitchFamily="2" charset="2"/>
              <a:buChar char="v"/>
            </a:pPr>
            <a:r>
              <a:rPr lang="en-US" sz="2000" b="1" dirty="0">
                <a:solidFill>
                  <a:schemeClr val="bg1"/>
                </a:solidFill>
              </a:rPr>
              <a:t>High Frequency &amp; High Listening Time</a:t>
            </a:r>
            <a:r>
              <a:rPr lang="en-US" sz="2000" dirty="0">
                <a:solidFill>
                  <a:schemeClr val="bg1"/>
                </a:solidFill>
              </a:rPr>
              <a:t> – Most engaging tracks </a:t>
            </a:r>
          </a:p>
          <a:p>
            <a:pPr marL="800100" lvl="1" indent="-342900">
              <a:lnSpc>
                <a:spcPct val="150000"/>
              </a:lnSpc>
              <a:buFont typeface="Wingdings" panose="05000000000000000000" pitchFamily="2" charset="2"/>
              <a:buChar char="v"/>
            </a:pPr>
            <a:r>
              <a:rPr lang="en-US" sz="2000" b="1" dirty="0">
                <a:solidFill>
                  <a:schemeClr val="bg1"/>
                </a:solidFill>
              </a:rPr>
              <a:t>Low Frequency &amp; High Listening Time</a:t>
            </a:r>
            <a:r>
              <a:rPr lang="en-US" sz="2000" dirty="0">
                <a:solidFill>
                  <a:schemeClr val="bg1"/>
                </a:solidFill>
              </a:rPr>
              <a:t> – Niche but impactful tracks</a:t>
            </a:r>
          </a:p>
          <a:p>
            <a:pPr marL="800100" lvl="1" indent="-342900">
              <a:lnSpc>
                <a:spcPct val="150000"/>
              </a:lnSpc>
              <a:buFont typeface="Wingdings" panose="05000000000000000000" pitchFamily="2" charset="2"/>
              <a:buChar char="v"/>
            </a:pPr>
            <a:r>
              <a:rPr lang="en-US" sz="2000" b="1" dirty="0">
                <a:solidFill>
                  <a:schemeClr val="bg1"/>
                </a:solidFill>
              </a:rPr>
              <a:t>High Frequency &amp; Low Listening Time</a:t>
            </a:r>
            <a:r>
              <a:rPr lang="en-US" sz="2000" dirty="0">
                <a:solidFill>
                  <a:schemeClr val="bg1"/>
                </a:solidFill>
              </a:rPr>
              <a:t> – Short &amp; frequently played tracks</a:t>
            </a:r>
          </a:p>
          <a:p>
            <a:pPr marL="800100" lvl="1" indent="-342900">
              <a:lnSpc>
                <a:spcPct val="150000"/>
              </a:lnSpc>
              <a:buFont typeface="Wingdings" panose="05000000000000000000" pitchFamily="2" charset="2"/>
              <a:buChar char="v"/>
            </a:pPr>
            <a:r>
              <a:rPr lang="en-US" sz="2000" b="1" dirty="0">
                <a:solidFill>
                  <a:schemeClr val="bg1"/>
                </a:solidFill>
              </a:rPr>
              <a:t>Low Frequency &amp; Low Listening Time</a:t>
            </a:r>
            <a:r>
              <a:rPr lang="en-US" sz="2000" dirty="0">
                <a:solidFill>
                  <a:schemeClr val="bg1"/>
                </a:solidFill>
              </a:rPr>
              <a:t> – Less popular tracks</a:t>
            </a:r>
          </a:p>
        </p:txBody>
      </p:sp>
    </p:spTree>
    <p:extLst>
      <p:ext uri="{BB962C8B-B14F-4D97-AF65-F5344CB8AC3E}">
        <p14:creationId xmlns:p14="http://schemas.microsoft.com/office/powerpoint/2010/main" val="446678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684</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 Rounded MT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Devanshi Yeole</cp:lastModifiedBy>
  <cp:revision>17</cp:revision>
  <dcterms:created xsi:type="dcterms:W3CDTF">2025-02-24T07:50:09Z</dcterms:created>
  <dcterms:modified xsi:type="dcterms:W3CDTF">2025-10-07T05:39:10Z</dcterms:modified>
</cp:coreProperties>
</file>