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8" d="100"/>
          <a:sy n="58" d="100"/>
        </p:scale>
        <p:origin x="24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8FD4-6D0F-4718-A3F3-F01167429D16}" type="datetimeFigureOut">
              <a:rPr lang="en-IN" smtClean="0"/>
              <a:t>07-07-2024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D3252-8C0D-47DA-B8AA-81FE1E224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10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Quantity Sold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Profit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Order Date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lineStackedColumnComboChart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filledMap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Region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lineClusteredColumnComboChart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CATEGORY &amp; SUB-CATEGORY LEVEL ANALYSIS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Sub-Category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14ff821-3bcd-4a96-9ad0-ae2b2fb9939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14ff821-3bcd-4a96-9ad0-ae2b2fb99399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14ff821-3bcd-4a96-9ad0-ae2b2fb99399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otal Sales ,Total Quantity Sold ,Total Profit ,Order Date ,lineStackedColumnComboChart ,lineClusteredColumnComboChart ,filledMap ,donutChart ,pi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Sales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textbox ,State ,Year ,tableEx ,actionButton ,Region ,clusteredBarChart ,stackedAreaChart ,lineClusteredColumnComboChart ,funne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 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TEGORY &amp; SUB-CATEGORY LEVEL ANALYSIS ,Category ,Sub-Category ,treemap ,pieChart ,scatterChart ,line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&amp; Sub-category Analysis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Words>157</Words>
  <Application>Microsoft Office PowerPoint</Application>
  <PresentationFormat>Widescreen</PresentationFormat>
  <Paragraphs>84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Custom Design</vt:lpstr>
      <vt:lpstr>Overall Sales</vt:lpstr>
      <vt:lpstr>Region State</vt:lpstr>
      <vt:lpstr>Category &amp; Sub-category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210280116519 THAKKAR DEVANSHI</cp:lastModifiedBy>
  <cp:revision>6</cp:revision>
  <dcterms:created xsi:type="dcterms:W3CDTF">2016-09-04T11:54:55Z</dcterms:created>
  <dcterms:modified xsi:type="dcterms:W3CDTF">2024-07-08T09:12:06Z</dcterms:modified>
</cp:coreProperties>
</file>