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5" r:id="rId3"/>
    <p:sldId id="264" r:id="rId4"/>
    <p:sldId id="263" r:id="rId5"/>
    <p:sldId id="259" r:id="rId6"/>
    <p:sldId id="260" r:id="rId7"/>
    <p:sldId id="262" r:id="rId8"/>
    <p:sldId id="261" r:id="rId9"/>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46BA03-F8A3-4EC1-A104-F17708AEF422}">
          <p14:sldIdLst>
            <p14:sldId id="256"/>
            <p14:sldId id="265"/>
          </p14:sldIdLst>
        </p14:section>
        <p14:section name="Untitled Section" id="{82BA9DF9-CC7A-4CD3-A470-8F94ACE8A356}">
          <p14:sldIdLst>
            <p14:sldId id="264"/>
            <p14:sldId id="263"/>
            <p14:sldId id="259"/>
            <p14:sldId id="260"/>
            <p14:sldId id="262"/>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3951"/>
    <a:srgbClr val="F36F13"/>
    <a:srgbClr val="EBCB38"/>
    <a:srgbClr val="00B09B"/>
    <a:srgbClr val="F0EEEF"/>
    <a:srgbClr val="0D95BC"/>
    <a:srgbClr val="9E18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55" autoAdjust="0"/>
    <p:restoredTop sz="94660"/>
  </p:normalViewPr>
  <p:slideViewPr>
    <p:cSldViewPr snapToGrid="0">
      <p:cViewPr varScale="1">
        <p:scale>
          <a:sx n="85" d="100"/>
          <a:sy n="8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817802-89E2-4E3A-A946-A4804073D49B}" type="doc">
      <dgm:prSet loTypeId="urn:microsoft.com/office/officeart/2005/8/layout/pList1" loCatId="list" qsTypeId="urn:microsoft.com/office/officeart/2005/8/quickstyle/3d1" qsCatId="3D" csTypeId="urn:microsoft.com/office/officeart/2005/8/colors/accent1_2" csCatId="accent1" phldr="1"/>
      <dgm:spPr/>
      <dgm:t>
        <a:bodyPr/>
        <a:lstStyle/>
        <a:p>
          <a:endParaRPr lang="en-IN"/>
        </a:p>
      </dgm:t>
    </dgm:pt>
    <dgm:pt modelId="{2AD74D88-D6E4-4DFC-B0B3-95E576DF2936}">
      <dgm:prSet phldrT="[Text]"/>
      <dgm:spPr/>
      <dgm:t>
        <a:bodyPr/>
        <a:lstStyle/>
        <a:p>
          <a:r>
            <a:rPr lang="en-IN" dirty="0">
              <a:solidFill>
                <a:schemeClr val="bg1"/>
              </a:solidFill>
            </a:rPr>
            <a:t>Employee Interface</a:t>
          </a:r>
        </a:p>
      </dgm:t>
    </dgm:pt>
    <dgm:pt modelId="{1B02D230-2F66-4347-AF57-961C4CAEAE33}" type="sibTrans" cxnId="{F93BC7F8-9E51-4951-9F5D-8A17329D06A8}">
      <dgm:prSet/>
      <dgm:spPr/>
      <dgm:t>
        <a:bodyPr/>
        <a:lstStyle/>
        <a:p>
          <a:endParaRPr lang="en-IN"/>
        </a:p>
      </dgm:t>
    </dgm:pt>
    <dgm:pt modelId="{9BB2A388-C0C5-42B1-A30B-85F1EF2108BD}" type="parTrans" cxnId="{F93BC7F8-9E51-4951-9F5D-8A17329D06A8}">
      <dgm:prSet/>
      <dgm:spPr/>
      <dgm:t>
        <a:bodyPr/>
        <a:lstStyle/>
        <a:p>
          <a:endParaRPr lang="en-IN"/>
        </a:p>
      </dgm:t>
    </dgm:pt>
    <dgm:pt modelId="{BF8AC8DF-6B81-4F6F-9F30-D21502DBB92B}">
      <dgm:prSet phldrT="[Text]"/>
      <dgm:spPr/>
      <dgm:t>
        <a:bodyPr/>
        <a:lstStyle/>
        <a:p>
          <a:r>
            <a:rPr lang="en-IN" dirty="0">
              <a:solidFill>
                <a:schemeClr val="bg1"/>
              </a:solidFill>
            </a:rPr>
            <a:t>Efficient Database Management</a:t>
          </a:r>
        </a:p>
      </dgm:t>
    </dgm:pt>
    <dgm:pt modelId="{8E1CA899-4621-4B98-B9DB-33DB33EC7CD7}" type="sibTrans" cxnId="{E9ADF8F1-C829-4B99-A37F-45144CB1911E}">
      <dgm:prSet/>
      <dgm:spPr/>
      <dgm:t>
        <a:bodyPr/>
        <a:lstStyle/>
        <a:p>
          <a:endParaRPr lang="en-IN"/>
        </a:p>
      </dgm:t>
    </dgm:pt>
    <dgm:pt modelId="{D6A8A377-4431-4718-AA85-756BD7FFCBBE}" type="parTrans" cxnId="{E9ADF8F1-C829-4B99-A37F-45144CB1911E}">
      <dgm:prSet/>
      <dgm:spPr/>
      <dgm:t>
        <a:bodyPr/>
        <a:lstStyle/>
        <a:p>
          <a:endParaRPr lang="en-IN"/>
        </a:p>
      </dgm:t>
    </dgm:pt>
    <dgm:pt modelId="{D47DB614-F8B3-43B6-BB1F-85E9E5FE7879}">
      <dgm:prSet phldrT="[Text]"/>
      <dgm:spPr/>
      <dgm:t>
        <a:bodyPr/>
        <a:lstStyle/>
        <a:p>
          <a:r>
            <a:rPr lang="en-IN" dirty="0">
              <a:solidFill>
                <a:schemeClr val="bg1"/>
              </a:solidFill>
            </a:rPr>
            <a:t>Time and Labour Management</a:t>
          </a:r>
        </a:p>
      </dgm:t>
    </dgm:pt>
    <dgm:pt modelId="{EF681C7E-4123-439D-B765-743355F63ADF}" type="parTrans" cxnId="{34119CFC-FB6D-48C3-B2B3-C5E7B17EFA15}">
      <dgm:prSet/>
      <dgm:spPr/>
      <dgm:t>
        <a:bodyPr/>
        <a:lstStyle/>
        <a:p>
          <a:endParaRPr lang="en-IN"/>
        </a:p>
      </dgm:t>
    </dgm:pt>
    <dgm:pt modelId="{E0EBF7A3-CB43-4284-AB92-B190F4D8610B}" type="sibTrans" cxnId="{34119CFC-FB6D-48C3-B2B3-C5E7B17EFA15}">
      <dgm:prSet/>
      <dgm:spPr/>
      <dgm:t>
        <a:bodyPr/>
        <a:lstStyle/>
        <a:p>
          <a:endParaRPr lang="en-IN"/>
        </a:p>
      </dgm:t>
    </dgm:pt>
    <dgm:pt modelId="{E92F0194-5795-492E-9462-1E33393BA57E}">
      <dgm:prSet phldrT="[Text]"/>
      <dgm:spPr/>
      <dgm:t>
        <a:bodyPr/>
        <a:lstStyle/>
        <a:p>
          <a:r>
            <a:rPr lang="en-IN" dirty="0">
              <a:solidFill>
                <a:schemeClr val="bg1"/>
              </a:solidFill>
            </a:rPr>
            <a:t>Recruitment and Retention</a:t>
          </a:r>
        </a:p>
      </dgm:t>
    </dgm:pt>
    <dgm:pt modelId="{A58C8132-79AA-4F42-B049-5D502DD821FC}" type="sibTrans" cxnId="{AC7F9A45-0464-4AC4-92FB-6522EFCB43B0}">
      <dgm:prSet/>
      <dgm:spPr/>
      <dgm:t>
        <a:bodyPr/>
        <a:lstStyle/>
        <a:p>
          <a:endParaRPr lang="en-IN"/>
        </a:p>
      </dgm:t>
    </dgm:pt>
    <dgm:pt modelId="{D66B56D4-79F8-45D7-912F-64E3A0A19EEC}" type="parTrans" cxnId="{AC7F9A45-0464-4AC4-92FB-6522EFCB43B0}">
      <dgm:prSet/>
      <dgm:spPr/>
      <dgm:t>
        <a:bodyPr/>
        <a:lstStyle/>
        <a:p>
          <a:endParaRPr lang="en-IN"/>
        </a:p>
      </dgm:t>
    </dgm:pt>
    <dgm:pt modelId="{40903316-E5F2-4D9E-9FB5-5572363551CA}">
      <dgm:prSet phldrT="[Text]"/>
      <dgm:spPr/>
      <dgm:t>
        <a:bodyPr/>
        <a:lstStyle/>
        <a:p>
          <a:r>
            <a:rPr lang="en-IN" dirty="0">
              <a:solidFill>
                <a:schemeClr val="bg1"/>
              </a:solidFill>
            </a:rPr>
            <a:t>Payroll Function</a:t>
          </a:r>
        </a:p>
      </dgm:t>
    </dgm:pt>
    <dgm:pt modelId="{7A46B147-B327-49A2-94BF-B5A9DCCD41B3}" type="sibTrans" cxnId="{AC306FC0-1659-48B0-A553-291A6D60DD09}">
      <dgm:prSet/>
      <dgm:spPr/>
      <dgm:t>
        <a:bodyPr/>
        <a:lstStyle/>
        <a:p>
          <a:endParaRPr lang="en-IN"/>
        </a:p>
      </dgm:t>
    </dgm:pt>
    <dgm:pt modelId="{4F2C01E6-A874-4355-90A8-7E9CF6B9716A}" type="parTrans" cxnId="{AC306FC0-1659-48B0-A553-291A6D60DD09}">
      <dgm:prSet/>
      <dgm:spPr/>
      <dgm:t>
        <a:bodyPr/>
        <a:lstStyle/>
        <a:p>
          <a:endParaRPr lang="en-IN"/>
        </a:p>
      </dgm:t>
    </dgm:pt>
    <dgm:pt modelId="{A108880E-557A-4B9E-8B2D-2903FBADD883}" type="pres">
      <dgm:prSet presAssocID="{ED817802-89E2-4E3A-A946-A4804073D49B}" presName="Name0" presStyleCnt="0">
        <dgm:presLayoutVars>
          <dgm:dir/>
          <dgm:resizeHandles val="exact"/>
        </dgm:presLayoutVars>
      </dgm:prSet>
      <dgm:spPr/>
    </dgm:pt>
    <dgm:pt modelId="{DCBE5D3C-C6D7-4E3F-BCEF-B2DCEE16F266}" type="pres">
      <dgm:prSet presAssocID="{40903316-E5F2-4D9E-9FB5-5572363551CA}" presName="compNode" presStyleCnt="0"/>
      <dgm:spPr/>
    </dgm:pt>
    <dgm:pt modelId="{B38925CE-AF65-44E0-9D4E-F277A76B655C}" type="pres">
      <dgm:prSet presAssocID="{40903316-E5F2-4D9E-9FB5-5572363551CA}" presName="pictRect" presStyleLbl="node1" presStyleIdx="0" presStyleCnt="5" custScaleX="141792" custLinFactY="46918" custLinFactNeighborX="77435" custLinFactNeighborY="100000"/>
      <dgm:spPr>
        <a:solidFill>
          <a:srgbClr val="063951"/>
        </a:solidFill>
      </dgm:spPr>
    </dgm:pt>
    <dgm:pt modelId="{7CFB8882-5E93-48BA-A109-3416D5F97566}" type="pres">
      <dgm:prSet presAssocID="{40903316-E5F2-4D9E-9FB5-5572363551CA}" presName="textRect" presStyleLbl="revTx" presStyleIdx="0" presStyleCnt="5" custScaleX="116911" custScaleY="141971" custLinFactY="58409" custLinFactNeighborX="77435" custLinFactNeighborY="100000">
        <dgm:presLayoutVars>
          <dgm:bulletEnabled val="1"/>
        </dgm:presLayoutVars>
      </dgm:prSet>
      <dgm:spPr/>
    </dgm:pt>
    <dgm:pt modelId="{5B9C8B83-AB89-41E7-8554-A8E7F0A0D6BA}" type="pres">
      <dgm:prSet presAssocID="{7A46B147-B327-49A2-94BF-B5A9DCCD41B3}" presName="sibTrans" presStyleLbl="sibTrans2D1" presStyleIdx="0" presStyleCnt="0"/>
      <dgm:spPr/>
    </dgm:pt>
    <dgm:pt modelId="{D89581E0-AEC2-435C-A65D-8D4138E68C4C}" type="pres">
      <dgm:prSet presAssocID="{D47DB614-F8B3-43B6-BB1F-85E9E5FE7879}" presName="compNode" presStyleCnt="0"/>
      <dgm:spPr/>
    </dgm:pt>
    <dgm:pt modelId="{EF1D60D8-08B1-401B-AB01-ED8811A1B98E}" type="pres">
      <dgm:prSet presAssocID="{D47DB614-F8B3-43B6-BB1F-85E9E5FE7879}" presName="pictRect" presStyleLbl="node1" presStyleIdx="1" presStyleCnt="5" custScaleX="141792" custLinFactNeighborX="53602" custLinFactNeighborY="39546"/>
      <dgm:spPr>
        <a:solidFill>
          <a:srgbClr val="00B09B"/>
        </a:solidFill>
        <a:ln>
          <a:solidFill>
            <a:srgbClr val="F0EEEF"/>
          </a:solidFill>
        </a:ln>
      </dgm:spPr>
    </dgm:pt>
    <dgm:pt modelId="{04788C8B-60F5-4C78-A684-0CB7099BBE20}" type="pres">
      <dgm:prSet presAssocID="{D47DB614-F8B3-43B6-BB1F-85E9E5FE7879}" presName="textRect" presStyleLbl="revTx" presStyleIdx="1" presStyleCnt="5" custScaleX="116911" custScaleY="141971" custLinFactNeighborX="54537" custLinFactNeighborY="-63126">
        <dgm:presLayoutVars>
          <dgm:bulletEnabled val="1"/>
        </dgm:presLayoutVars>
      </dgm:prSet>
      <dgm:spPr/>
    </dgm:pt>
    <dgm:pt modelId="{4B91F1F0-E886-49E5-B983-E74876EA349E}" type="pres">
      <dgm:prSet presAssocID="{E0EBF7A3-CB43-4284-AB92-B190F4D8610B}" presName="sibTrans" presStyleLbl="sibTrans2D1" presStyleIdx="0" presStyleCnt="0"/>
      <dgm:spPr/>
    </dgm:pt>
    <dgm:pt modelId="{13C9D223-32FE-4F2E-918B-43E978EE4315}" type="pres">
      <dgm:prSet presAssocID="{E92F0194-5795-492E-9462-1E33393BA57E}" presName="compNode" presStyleCnt="0"/>
      <dgm:spPr/>
    </dgm:pt>
    <dgm:pt modelId="{431EDEF8-F59C-4DF9-9FED-2770A62600E3}" type="pres">
      <dgm:prSet presAssocID="{E92F0194-5795-492E-9462-1E33393BA57E}" presName="pictRect" presStyleLbl="node1" presStyleIdx="2" presStyleCnt="5" custScaleX="141792" custLinFactX="100000" custLinFactNeighborX="183649" custLinFactNeighborY="66659"/>
      <dgm:spPr>
        <a:solidFill>
          <a:srgbClr val="F36F13"/>
        </a:solidFill>
      </dgm:spPr>
    </dgm:pt>
    <dgm:pt modelId="{A8EBB932-7533-48AA-9DDB-71D8D37E2A8F}" type="pres">
      <dgm:prSet presAssocID="{E92F0194-5795-492E-9462-1E33393BA57E}" presName="textRect" presStyleLbl="revTx" presStyleIdx="2" presStyleCnt="5" custScaleX="116911" custScaleY="141971" custLinFactX="100000" custLinFactNeighborX="183430" custLinFactNeighborY="-13911">
        <dgm:presLayoutVars>
          <dgm:bulletEnabled val="1"/>
        </dgm:presLayoutVars>
      </dgm:prSet>
      <dgm:spPr/>
    </dgm:pt>
    <dgm:pt modelId="{0AB9989F-CB5B-45FF-9AF9-DF6FCF4F3E39}" type="pres">
      <dgm:prSet presAssocID="{A58C8132-79AA-4F42-B049-5D502DD821FC}" presName="sibTrans" presStyleLbl="sibTrans2D1" presStyleIdx="0" presStyleCnt="0"/>
      <dgm:spPr/>
    </dgm:pt>
    <dgm:pt modelId="{74FC8E65-3FAA-41C6-8466-58E39B48867B}" type="pres">
      <dgm:prSet presAssocID="{2AD74D88-D6E4-4DFC-B0B3-95E576DF2936}" presName="compNode" presStyleCnt="0"/>
      <dgm:spPr/>
    </dgm:pt>
    <dgm:pt modelId="{1316CE6E-BACB-4544-BB35-F5DB91203768}" type="pres">
      <dgm:prSet presAssocID="{2AD74D88-D6E4-4DFC-B0B3-95E576DF2936}" presName="pictRect" presStyleLbl="node1" presStyleIdx="3" presStyleCnt="5" custScaleX="134772" custLinFactX="-41639" custLinFactNeighborX="-100000" custLinFactNeighborY="60367"/>
      <dgm:spPr>
        <a:solidFill>
          <a:srgbClr val="0D95BC"/>
        </a:solidFill>
      </dgm:spPr>
    </dgm:pt>
    <dgm:pt modelId="{75BA5F96-B1CD-484E-9BF1-7362C2AD188E}" type="pres">
      <dgm:prSet presAssocID="{2AD74D88-D6E4-4DFC-B0B3-95E576DF2936}" presName="textRect" presStyleLbl="revTx" presStyleIdx="3" presStyleCnt="5" custScaleY="140247" custLinFactX="-45602" custLinFactNeighborX="-100000" custLinFactNeighborY="-26949">
        <dgm:presLayoutVars>
          <dgm:bulletEnabled val="1"/>
        </dgm:presLayoutVars>
      </dgm:prSet>
      <dgm:spPr/>
    </dgm:pt>
    <dgm:pt modelId="{9D8E04D0-4B44-4703-93DC-8C8EF6514204}" type="pres">
      <dgm:prSet presAssocID="{1B02D230-2F66-4347-AF57-961C4CAEAE33}" presName="sibTrans" presStyleLbl="sibTrans2D1" presStyleIdx="0" presStyleCnt="0"/>
      <dgm:spPr/>
    </dgm:pt>
    <dgm:pt modelId="{A0A16F40-E807-41F9-A7B1-6519F5DDCA80}" type="pres">
      <dgm:prSet presAssocID="{BF8AC8DF-6B81-4F6F-9F30-D21502DBB92B}" presName="compNode" presStyleCnt="0"/>
      <dgm:spPr/>
    </dgm:pt>
    <dgm:pt modelId="{1B2AD021-4356-4C69-A1A6-B499DED5C039}" type="pres">
      <dgm:prSet presAssocID="{BF8AC8DF-6B81-4F6F-9F30-D21502DBB92B}" presName="pictRect" presStyleLbl="node1" presStyleIdx="4" presStyleCnt="5" custScaleX="132636" custLinFactX="-100000" custLinFactY="-40167" custLinFactNeighborX="-181019" custLinFactNeighborY="-100000"/>
      <dgm:spPr>
        <a:solidFill>
          <a:srgbClr val="EBCB38"/>
        </a:solidFill>
        <a:ln>
          <a:solidFill>
            <a:srgbClr val="EBCB38"/>
          </a:solidFill>
        </a:ln>
      </dgm:spPr>
    </dgm:pt>
    <dgm:pt modelId="{B8A48879-F2A7-456C-8EBD-503EC5277D8C}" type="pres">
      <dgm:prSet presAssocID="{BF8AC8DF-6B81-4F6F-9F30-D21502DBB92B}" presName="textRect" presStyleLbl="revTx" presStyleIdx="4" presStyleCnt="5" custScaleX="95428" custScaleY="173825" custLinFactX="-100000" custLinFactY="-200000" custLinFactNeighborX="-182654" custLinFactNeighborY="-202105">
        <dgm:presLayoutVars>
          <dgm:bulletEnabled val="1"/>
        </dgm:presLayoutVars>
      </dgm:prSet>
      <dgm:spPr/>
    </dgm:pt>
  </dgm:ptLst>
  <dgm:cxnLst>
    <dgm:cxn modelId="{91FF3B0C-D72A-4224-A0CD-686E60D04831}" type="presOf" srcId="{D47DB614-F8B3-43B6-BB1F-85E9E5FE7879}" destId="{04788C8B-60F5-4C78-A684-0CB7099BBE20}" srcOrd="0" destOrd="0" presId="urn:microsoft.com/office/officeart/2005/8/layout/pList1"/>
    <dgm:cxn modelId="{465CB62E-5DA5-42F6-99FA-4F4ADFBE0EAF}" type="presOf" srcId="{BF8AC8DF-6B81-4F6F-9F30-D21502DBB92B}" destId="{B8A48879-F2A7-456C-8EBD-503EC5277D8C}" srcOrd="0" destOrd="0" presId="urn:microsoft.com/office/officeart/2005/8/layout/pList1"/>
    <dgm:cxn modelId="{566B6737-DCC7-4F21-9DFD-571DEEBC4518}" type="presOf" srcId="{1B02D230-2F66-4347-AF57-961C4CAEAE33}" destId="{9D8E04D0-4B44-4703-93DC-8C8EF6514204}" srcOrd="0" destOrd="0" presId="urn:microsoft.com/office/officeart/2005/8/layout/pList1"/>
    <dgm:cxn modelId="{06BDF93E-9AED-4E3A-8E40-079693683A89}" type="presOf" srcId="{2AD74D88-D6E4-4DFC-B0B3-95E576DF2936}" destId="{75BA5F96-B1CD-484E-9BF1-7362C2AD188E}" srcOrd="0" destOrd="0" presId="urn:microsoft.com/office/officeart/2005/8/layout/pList1"/>
    <dgm:cxn modelId="{1450E441-85DA-4DEE-B786-91E11478FA44}" type="presOf" srcId="{40903316-E5F2-4D9E-9FB5-5572363551CA}" destId="{7CFB8882-5E93-48BA-A109-3416D5F97566}" srcOrd="0" destOrd="0" presId="urn:microsoft.com/office/officeart/2005/8/layout/pList1"/>
    <dgm:cxn modelId="{AC7F9A45-0464-4AC4-92FB-6522EFCB43B0}" srcId="{ED817802-89E2-4E3A-A946-A4804073D49B}" destId="{E92F0194-5795-492E-9462-1E33393BA57E}" srcOrd="2" destOrd="0" parTransId="{D66B56D4-79F8-45D7-912F-64E3A0A19EEC}" sibTransId="{A58C8132-79AA-4F42-B049-5D502DD821FC}"/>
    <dgm:cxn modelId="{0B9B79AA-AF90-4ACE-9CB3-3F5E602D7493}" type="presOf" srcId="{7A46B147-B327-49A2-94BF-B5A9DCCD41B3}" destId="{5B9C8B83-AB89-41E7-8554-A8E7F0A0D6BA}" srcOrd="0" destOrd="0" presId="urn:microsoft.com/office/officeart/2005/8/layout/pList1"/>
    <dgm:cxn modelId="{AC306FC0-1659-48B0-A553-291A6D60DD09}" srcId="{ED817802-89E2-4E3A-A946-A4804073D49B}" destId="{40903316-E5F2-4D9E-9FB5-5572363551CA}" srcOrd="0" destOrd="0" parTransId="{4F2C01E6-A874-4355-90A8-7E9CF6B9716A}" sibTransId="{7A46B147-B327-49A2-94BF-B5A9DCCD41B3}"/>
    <dgm:cxn modelId="{BD84A9DB-DFDB-4377-B2BC-FA9B7EF76731}" type="presOf" srcId="{A58C8132-79AA-4F42-B049-5D502DD821FC}" destId="{0AB9989F-CB5B-45FF-9AF9-DF6FCF4F3E39}" srcOrd="0" destOrd="0" presId="urn:microsoft.com/office/officeart/2005/8/layout/pList1"/>
    <dgm:cxn modelId="{7DD333E6-10F2-401C-8107-4F320921BFA5}" type="presOf" srcId="{E0EBF7A3-CB43-4284-AB92-B190F4D8610B}" destId="{4B91F1F0-E886-49E5-B983-E74876EA349E}" srcOrd="0" destOrd="0" presId="urn:microsoft.com/office/officeart/2005/8/layout/pList1"/>
    <dgm:cxn modelId="{E9ADF8F1-C829-4B99-A37F-45144CB1911E}" srcId="{ED817802-89E2-4E3A-A946-A4804073D49B}" destId="{BF8AC8DF-6B81-4F6F-9F30-D21502DBB92B}" srcOrd="4" destOrd="0" parTransId="{D6A8A377-4431-4718-AA85-756BD7FFCBBE}" sibTransId="{8E1CA899-4621-4B98-B9DB-33DB33EC7CD7}"/>
    <dgm:cxn modelId="{64FDBCF3-DA01-40A6-830D-489888D1F1AC}" type="presOf" srcId="{E92F0194-5795-492E-9462-1E33393BA57E}" destId="{A8EBB932-7533-48AA-9DDB-71D8D37E2A8F}" srcOrd="0" destOrd="0" presId="urn:microsoft.com/office/officeart/2005/8/layout/pList1"/>
    <dgm:cxn modelId="{A45A4DF6-D0BE-4E0A-ABD9-0D092B8298D5}" type="presOf" srcId="{ED817802-89E2-4E3A-A946-A4804073D49B}" destId="{A108880E-557A-4B9E-8B2D-2903FBADD883}" srcOrd="0" destOrd="0" presId="urn:microsoft.com/office/officeart/2005/8/layout/pList1"/>
    <dgm:cxn modelId="{F93BC7F8-9E51-4951-9F5D-8A17329D06A8}" srcId="{ED817802-89E2-4E3A-A946-A4804073D49B}" destId="{2AD74D88-D6E4-4DFC-B0B3-95E576DF2936}" srcOrd="3" destOrd="0" parTransId="{9BB2A388-C0C5-42B1-A30B-85F1EF2108BD}" sibTransId="{1B02D230-2F66-4347-AF57-961C4CAEAE33}"/>
    <dgm:cxn modelId="{34119CFC-FB6D-48C3-B2B3-C5E7B17EFA15}" srcId="{ED817802-89E2-4E3A-A946-A4804073D49B}" destId="{D47DB614-F8B3-43B6-BB1F-85E9E5FE7879}" srcOrd="1" destOrd="0" parTransId="{EF681C7E-4123-439D-B765-743355F63ADF}" sibTransId="{E0EBF7A3-CB43-4284-AB92-B190F4D8610B}"/>
    <dgm:cxn modelId="{093EF82A-5D5F-44F0-85FA-E794E9BC77C5}" type="presParOf" srcId="{A108880E-557A-4B9E-8B2D-2903FBADD883}" destId="{DCBE5D3C-C6D7-4E3F-BCEF-B2DCEE16F266}" srcOrd="0" destOrd="0" presId="urn:microsoft.com/office/officeart/2005/8/layout/pList1"/>
    <dgm:cxn modelId="{36A2D96C-6755-433B-B421-71455D55BD21}" type="presParOf" srcId="{DCBE5D3C-C6D7-4E3F-BCEF-B2DCEE16F266}" destId="{B38925CE-AF65-44E0-9D4E-F277A76B655C}" srcOrd="0" destOrd="0" presId="urn:microsoft.com/office/officeart/2005/8/layout/pList1"/>
    <dgm:cxn modelId="{A1046010-83A0-4CEF-B037-8FBE364D244C}" type="presParOf" srcId="{DCBE5D3C-C6D7-4E3F-BCEF-B2DCEE16F266}" destId="{7CFB8882-5E93-48BA-A109-3416D5F97566}" srcOrd="1" destOrd="0" presId="urn:microsoft.com/office/officeart/2005/8/layout/pList1"/>
    <dgm:cxn modelId="{7652FF89-3350-47C0-9EFC-24C2816AFFF0}" type="presParOf" srcId="{A108880E-557A-4B9E-8B2D-2903FBADD883}" destId="{5B9C8B83-AB89-41E7-8554-A8E7F0A0D6BA}" srcOrd="1" destOrd="0" presId="urn:microsoft.com/office/officeart/2005/8/layout/pList1"/>
    <dgm:cxn modelId="{BFADE1F4-0B04-4665-9C3D-D866A0289137}" type="presParOf" srcId="{A108880E-557A-4B9E-8B2D-2903FBADD883}" destId="{D89581E0-AEC2-435C-A65D-8D4138E68C4C}" srcOrd="2" destOrd="0" presId="urn:microsoft.com/office/officeart/2005/8/layout/pList1"/>
    <dgm:cxn modelId="{FB303305-020B-4469-AA2A-9D39C565F3B4}" type="presParOf" srcId="{D89581E0-AEC2-435C-A65D-8D4138E68C4C}" destId="{EF1D60D8-08B1-401B-AB01-ED8811A1B98E}" srcOrd="0" destOrd="0" presId="urn:microsoft.com/office/officeart/2005/8/layout/pList1"/>
    <dgm:cxn modelId="{F3BE31A4-921E-42E7-88A8-ADF34E14B8E7}" type="presParOf" srcId="{D89581E0-AEC2-435C-A65D-8D4138E68C4C}" destId="{04788C8B-60F5-4C78-A684-0CB7099BBE20}" srcOrd="1" destOrd="0" presId="urn:microsoft.com/office/officeart/2005/8/layout/pList1"/>
    <dgm:cxn modelId="{DB16359D-40F5-4E5F-9335-C356F489DFD7}" type="presParOf" srcId="{A108880E-557A-4B9E-8B2D-2903FBADD883}" destId="{4B91F1F0-E886-49E5-B983-E74876EA349E}" srcOrd="3" destOrd="0" presId="urn:microsoft.com/office/officeart/2005/8/layout/pList1"/>
    <dgm:cxn modelId="{E921A9BE-93CD-4E28-A79A-3C50C6B4CBF9}" type="presParOf" srcId="{A108880E-557A-4B9E-8B2D-2903FBADD883}" destId="{13C9D223-32FE-4F2E-918B-43E978EE4315}" srcOrd="4" destOrd="0" presId="urn:microsoft.com/office/officeart/2005/8/layout/pList1"/>
    <dgm:cxn modelId="{D79A82D5-5A65-4FDE-8CBC-5E392578E647}" type="presParOf" srcId="{13C9D223-32FE-4F2E-918B-43E978EE4315}" destId="{431EDEF8-F59C-4DF9-9FED-2770A62600E3}" srcOrd="0" destOrd="0" presId="urn:microsoft.com/office/officeart/2005/8/layout/pList1"/>
    <dgm:cxn modelId="{2947658C-3BD6-421A-8FCB-A4FF069ED6D3}" type="presParOf" srcId="{13C9D223-32FE-4F2E-918B-43E978EE4315}" destId="{A8EBB932-7533-48AA-9DDB-71D8D37E2A8F}" srcOrd="1" destOrd="0" presId="urn:microsoft.com/office/officeart/2005/8/layout/pList1"/>
    <dgm:cxn modelId="{A7422E08-D538-414F-9EC1-FCCED0CB3B79}" type="presParOf" srcId="{A108880E-557A-4B9E-8B2D-2903FBADD883}" destId="{0AB9989F-CB5B-45FF-9AF9-DF6FCF4F3E39}" srcOrd="5" destOrd="0" presId="urn:microsoft.com/office/officeart/2005/8/layout/pList1"/>
    <dgm:cxn modelId="{747A0456-CCB2-4202-94E6-7D500BB0AF66}" type="presParOf" srcId="{A108880E-557A-4B9E-8B2D-2903FBADD883}" destId="{74FC8E65-3FAA-41C6-8466-58E39B48867B}" srcOrd="6" destOrd="0" presId="urn:microsoft.com/office/officeart/2005/8/layout/pList1"/>
    <dgm:cxn modelId="{7BF17191-7331-4BCE-B54B-9CCE3D2BB922}" type="presParOf" srcId="{74FC8E65-3FAA-41C6-8466-58E39B48867B}" destId="{1316CE6E-BACB-4544-BB35-F5DB91203768}" srcOrd="0" destOrd="0" presId="urn:microsoft.com/office/officeart/2005/8/layout/pList1"/>
    <dgm:cxn modelId="{92EF849A-A3AA-4A83-BA23-EDFBE2EBB986}" type="presParOf" srcId="{74FC8E65-3FAA-41C6-8466-58E39B48867B}" destId="{75BA5F96-B1CD-484E-9BF1-7362C2AD188E}" srcOrd="1" destOrd="0" presId="urn:microsoft.com/office/officeart/2005/8/layout/pList1"/>
    <dgm:cxn modelId="{94772A7A-07C8-4ADB-A5E8-2E2A993D98FC}" type="presParOf" srcId="{A108880E-557A-4B9E-8B2D-2903FBADD883}" destId="{9D8E04D0-4B44-4703-93DC-8C8EF6514204}" srcOrd="7" destOrd="0" presId="urn:microsoft.com/office/officeart/2005/8/layout/pList1"/>
    <dgm:cxn modelId="{A77F5B15-F3D3-4C93-8002-B592EC82405B}" type="presParOf" srcId="{A108880E-557A-4B9E-8B2D-2903FBADD883}" destId="{A0A16F40-E807-41F9-A7B1-6519F5DDCA80}" srcOrd="8" destOrd="0" presId="urn:microsoft.com/office/officeart/2005/8/layout/pList1"/>
    <dgm:cxn modelId="{27FD35C7-77A2-4829-BC07-478EBB5004CE}" type="presParOf" srcId="{A0A16F40-E807-41F9-A7B1-6519F5DDCA80}" destId="{1B2AD021-4356-4C69-A1A6-B499DED5C039}" srcOrd="0" destOrd="0" presId="urn:microsoft.com/office/officeart/2005/8/layout/pList1"/>
    <dgm:cxn modelId="{3A545D4D-EF40-4F92-8892-60B41C22322D}" type="presParOf" srcId="{A0A16F40-E807-41F9-A7B1-6519F5DDCA80}" destId="{B8A48879-F2A7-456C-8EBD-503EC5277D8C}"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008DEA-D63A-44A5-915E-4CC3DD6AE79A}" type="doc">
      <dgm:prSet loTypeId="urn:microsoft.com/office/officeart/2005/8/layout/bList2" loCatId="list" qsTypeId="urn:microsoft.com/office/officeart/2005/8/quickstyle/simple5" qsCatId="simple" csTypeId="urn:microsoft.com/office/officeart/2005/8/colors/accent1_2" csCatId="accent1" phldr="1"/>
      <dgm:spPr/>
    </dgm:pt>
    <dgm:pt modelId="{0B7A44D6-5ED8-4B31-80B5-B3B4755E438E}">
      <dgm:prSet phldrT="[Text]"/>
      <dgm:spPr>
        <a:solidFill>
          <a:srgbClr val="F36F13"/>
        </a:solidFill>
      </dgm:spPr>
      <dgm:t>
        <a:bodyPr/>
        <a:lstStyle/>
        <a:p>
          <a:pPr algn="ctr"/>
          <a:r>
            <a:rPr lang="en-IN" dirty="0"/>
            <a:t>Frontend</a:t>
          </a:r>
        </a:p>
      </dgm:t>
    </dgm:pt>
    <dgm:pt modelId="{DCBC143B-CD15-4E50-BFB2-48F078E49D4C}" type="parTrans" cxnId="{4A137C9E-955E-4FC8-B066-7835D465E2CF}">
      <dgm:prSet/>
      <dgm:spPr/>
      <dgm:t>
        <a:bodyPr/>
        <a:lstStyle/>
        <a:p>
          <a:endParaRPr lang="en-IN"/>
        </a:p>
      </dgm:t>
    </dgm:pt>
    <dgm:pt modelId="{0DB2A086-695A-4AE5-A25A-5600D10ED7BA}" type="sibTrans" cxnId="{4A137C9E-955E-4FC8-B066-7835D465E2CF}">
      <dgm:prSet/>
      <dgm:spPr/>
      <dgm:t>
        <a:bodyPr/>
        <a:lstStyle/>
        <a:p>
          <a:endParaRPr lang="en-IN"/>
        </a:p>
      </dgm:t>
    </dgm:pt>
    <dgm:pt modelId="{F7B2075F-65BD-49C1-A931-DD142A92AC41}">
      <dgm:prSet phldrT="[Text]"/>
      <dgm:spPr>
        <a:solidFill>
          <a:srgbClr val="063951"/>
        </a:solidFill>
      </dgm:spPr>
      <dgm:t>
        <a:bodyPr/>
        <a:lstStyle/>
        <a:p>
          <a:pPr algn="ctr"/>
          <a:r>
            <a:rPr lang="en-IN" dirty="0"/>
            <a:t>Backend</a:t>
          </a:r>
        </a:p>
      </dgm:t>
    </dgm:pt>
    <dgm:pt modelId="{EE54F577-DEFE-4D4E-9AD5-DA86299EB340}" type="parTrans" cxnId="{449E5B25-65A6-4A2A-A8C4-A8A0A33AEA11}">
      <dgm:prSet/>
      <dgm:spPr/>
      <dgm:t>
        <a:bodyPr/>
        <a:lstStyle/>
        <a:p>
          <a:endParaRPr lang="en-IN"/>
        </a:p>
      </dgm:t>
    </dgm:pt>
    <dgm:pt modelId="{5C1AA9E1-E75A-4E0A-B8B5-BA330AF3C771}" type="sibTrans" cxnId="{449E5B25-65A6-4A2A-A8C4-A8A0A33AEA11}">
      <dgm:prSet/>
      <dgm:spPr/>
      <dgm:t>
        <a:bodyPr/>
        <a:lstStyle/>
        <a:p>
          <a:endParaRPr lang="en-IN"/>
        </a:p>
      </dgm:t>
    </dgm:pt>
    <dgm:pt modelId="{5D93BC9B-B7AC-4536-8755-C784C212CED7}">
      <dgm:prSet phldrT="[Text]"/>
      <dgm:spPr>
        <a:solidFill>
          <a:srgbClr val="00B09B"/>
        </a:solidFill>
      </dgm:spPr>
      <dgm:t>
        <a:bodyPr/>
        <a:lstStyle/>
        <a:p>
          <a:pPr algn="r"/>
          <a:r>
            <a:rPr lang="en-IN" dirty="0"/>
            <a:t>Integration</a:t>
          </a:r>
        </a:p>
      </dgm:t>
    </dgm:pt>
    <dgm:pt modelId="{6AA971C3-4C36-4DB6-9A8C-36F7DF40BA53}" type="parTrans" cxnId="{88750096-3D46-48ED-9C8E-FC79E51018ED}">
      <dgm:prSet/>
      <dgm:spPr/>
      <dgm:t>
        <a:bodyPr/>
        <a:lstStyle/>
        <a:p>
          <a:endParaRPr lang="en-IN"/>
        </a:p>
      </dgm:t>
    </dgm:pt>
    <dgm:pt modelId="{D82FB163-19CC-4289-B527-B3089BC13DB1}" type="sibTrans" cxnId="{88750096-3D46-48ED-9C8E-FC79E51018ED}">
      <dgm:prSet/>
      <dgm:spPr/>
      <dgm:t>
        <a:bodyPr/>
        <a:lstStyle/>
        <a:p>
          <a:endParaRPr lang="en-IN"/>
        </a:p>
      </dgm:t>
    </dgm:pt>
    <dgm:pt modelId="{9B0D37E1-768D-4624-9F09-19B0DB9CAD07}" type="pres">
      <dgm:prSet presAssocID="{B2008DEA-D63A-44A5-915E-4CC3DD6AE79A}" presName="diagram" presStyleCnt="0">
        <dgm:presLayoutVars>
          <dgm:dir/>
          <dgm:animLvl val="lvl"/>
          <dgm:resizeHandles val="exact"/>
        </dgm:presLayoutVars>
      </dgm:prSet>
      <dgm:spPr/>
    </dgm:pt>
    <dgm:pt modelId="{7577A5DF-5024-448E-883C-7906442552A9}" type="pres">
      <dgm:prSet presAssocID="{0B7A44D6-5ED8-4B31-80B5-B3B4755E438E}" presName="compNode" presStyleCnt="0"/>
      <dgm:spPr/>
    </dgm:pt>
    <dgm:pt modelId="{34B46CD3-81DE-4199-A611-44F4B9018865}" type="pres">
      <dgm:prSet presAssocID="{0B7A44D6-5ED8-4B31-80B5-B3B4755E438E}" presName="childRect" presStyleLbl="bgAcc1" presStyleIdx="0" presStyleCnt="3">
        <dgm:presLayoutVars>
          <dgm:bulletEnabled val="1"/>
        </dgm:presLayoutVars>
      </dgm:prSet>
      <dgm:spPr>
        <a:ln>
          <a:solidFill>
            <a:srgbClr val="F0EEEF"/>
          </a:solidFill>
        </a:ln>
      </dgm:spPr>
    </dgm:pt>
    <dgm:pt modelId="{E75C4525-4069-47E7-B453-3302C3463E64}" type="pres">
      <dgm:prSet presAssocID="{0B7A44D6-5ED8-4B31-80B5-B3B4755E438E}" presName="parentText" presStyleLbl="node1" presStyleIdx="0" presStyleCnt="0">
        <dgm:presLayoutVars>
          <dgm:chMax val="0"/>
          <dgm:bulletEnabled val="1"/>
        </dgm:presLayoutVars>
      </dgm:prSet>
      <dgm:spPr/>
    </dgm:pt>
    <dgm:pt modelId="{77A7FB90-1712-47EA-9FB1-94D3FE72A73E}" type="pres">
      <dgm:prSet presAssocID="{0B7A44D6-5ED8-4B31-80B5-B3B4755E438E}" presName="parentRect" presStyleLbl="alignNode1" presStyleIdx="0" presStyleCnt="3"/>
      <dgm:spPr/>
    </dgm:pt>
    <dgm:pt modelId="{CF94CE68-D25A-4160-884F-34C3A8DF10C0}" type="pres">
      <dgm:prSet presAssocID="{0B7A44D6-5ED8-4B31-80B5-B3B4755E438E}" presName="adorn" presStyleLbl="fgAccFollowNode1" presStyleIdx="0" presStyleCnt="3" custLinFactX="138399" custLinFactY="-200000" custLinFactNeighborX="200000" custLinFactNeighborY="-232547"/>
      <dgm:spPr>
        <a:solidFill>
          <a:srgbClr val="F0EEEF">
            <a:alpha val="90000"/>
          </a:srgbClr>
        </a:solidFill>
        <a:ln>
          <a:solidFill>
            <a:srgbClr val="F0EEEF">
              <a:alpha val="90000"/>
            </a:srgbClr>
          </a:solidFill>
        </a:ln>
      </dgm:spPr>
    </dgm:pt>
    <dgm:pt modelId="{5AB5B283-5C9F-4E49-A14B-185D8CED1005}" type="pres">
      <dgm:prSet presAssocID="{0DB2A086-695A-4AE5-A25A-5600D10ED7BA}" presName="sibTrans" presStyleLbl="sibTrans2D1" presStyleIdx="0" presStyleCnt="0"/>
      <dgm:spPr/>
    </dgm:pt>
    <dgm:pt modelId="{2615C7AD-28A0-429D-90F2-085A6DC485FC}" type="pres">
      <dgm:prSet presAssocID="{F7B2075F-65BD-49C1-A931-DD142A92AC41}" presName="compNode" presStyleCnt="0"/>
      <dgm:spPr/>
    </dgm:pt>
    <dgm:pt modelId="{D0DEF935-5F11-481A-9A8A-F61D0EF42B92}" type="pres">
      <dgm:prSet presAssocID="{F7B2075F-65BD-49C1-A931-DD142A92AC41}" presName="childRect" presStyleLbl="bgAcc1" presStyleIdx="1" presStyleCnt="3">
        <dgm:presLayoutVars>
          <dgm:bulletEnabled val="1"/>
        </dgm:presLayoutVars>
      </dgm:prSet>
      <dgm:spPr>
        <a:ln>
          <a:solidFill>
            <a:srgbClr val="F0EEEF"/>
          </a:solidFill>
        </a:ln>
      </dgm:spPr>
    </dgm:pt>
    <dgm:pt modelId="{A484737F-5834-4906-9FBB-D4D8CE8DB57C}" type="pres">
      <dgm:prSet presAssocID="{F7B2075F-65BD-49C1-A931-DD142A92AC41}" presName="parentText" presStyleLbl="node1" presStyleIdx="0" presStyleCnt="0">
        <dgm:presLayoutVars>
          <dgm:chMax val="0"/>
          <dgm:bulletEnabled val="1"/>
        </dgm:presLayoutVars>
      </dgm:prSet>
      <dgm:spPr/>
    </dgm:pt>
    <dgm:pt modelId="{01012692-CCCE-4B1D-AA34-8720D327035E}" type="pres">
      <dgm:prSet presAssocID="{F7B2075F-65BD-49C1-A931-DD142A92AC41}" presName="parentRect" presStyleLbl="alignNode1" presStyleIdx="1" presStyleCnt="3"/>
      <dgm:spPr/>
    </dgm:pt>
    <dgm:pt modelId="{5C43BE2D-6E57-4A55-B026-A2BFF87260EE}" type="pres">
      <dgm:prSet presAssocID="{F7B2075F-65BD-49C1-A931-DD142A92AC41}" presName="adorn" presStyleLbl="fgAccFollowNode1" presStyleIdx="1" presStyleCnt="3" custLinFactY="-141552" custLinFactNeighborX="62846" custLinFactNeighborY="-200000"/>
      <dgm:spPr>
        <a:solidFill>
          <a:srgbClr val="F0EEEF">
            <a:alpha val="90000"/>
          </a:srgbClr>
        </a:solidFill>
        <a:ln>
          <a:solidFill>
            <a:srgbClr val="F0EEEF">
              <a:alpha val="90000"/>
            </a:srgbClr>
          </a:solidFill>
        </a:ln>
      </dgm:spPr>
    </dgm:pt>
    <dgm:pt modelId="{266CB253-036D-4C54-B4A0-320F3063CE08}" type="pres">
      <dgm:prSet presAssocID="{5C1AA9E1-E75A-4E0A-B8B5-BA330AF3C771}" presName="sibTrans" presStyleLbl="sibTrans2D1" presStyleIdx="0" presStyleCnt="0"/>
      <dgm:spPr/>
    </dgm:pt>
    <dgm:pt modelId="{4FB1C3EC-C815-493E-B19E-AF121C3D26F9}" type="pres">
      <dgm:prSet presAssocID="{5D93BC9B-B7AC-4536-8755-C784C212CED7}" presName="compNode" presStyleCnt="0"/>
      <dgm:spPr/>
    </dgm:pt>
    <dgm:pt modelId="{0E4FDC53-E32E-462B-8F40-EB58E2C1C0EF}" type="pres">
      <dgm:prSet presAssocID="{5D93BC9B-B7AC-4536-8755-C784C212CED7}" presName="childRect" presStyleLbl="bgAcc1" presStyleIdx="2" presStyleCnt="3" custLinFactNeighborX="645" custLinFactNeighborY="-646">
        <dgm:presLayoutVars>
          <dgm:bulletEnabled val="1"/>
        </dgm:presLayoutVars>
      </dgm:prSet>
      <dgm:spPr>
        <a:ln>
          <a:solidFill>
            <a:srgbClr val="F0EEEF"/>
          </a:solidFill>
        </a:ln>
      </dgm:spPr>
    </dgm:pt>
    <dgm:pt modelId="{401BAC79-A2B3-4FD7-BEED-05D46A5D7B9F}" type="pres">
      <dgm:prSet presAssocID="{5D93BC9B-B7AC-4536-8755-C784C212CED7}" presName="parentText" presStyleLbl="node1" presStyleIdx="0" presStyleCnt="0">
        <dgm:presLayoutVars>
          <dgm:chMax val="0"/>
          <dgm:bulletEnabled val="1"/>
        </dgm:presLayoutVars>
      </dgm:prSet>
      <dgm:spPr/>
    </dgm:pt>
    <dgm:pt modelId="{D6867232-09A2-45C1-A106-28CA479D6ADE}" type="pres">
      <dgm:prSet presAssocID="{5D93BC9B-B7AC-4536-8755-C784C212CED7}" presName="parentRect" presStyleLbl="alignNode1" presStyleIdx="2" presStyleCnt="3" custLinFactNeighborY="-2354"/>
      <dgm:spPr/>
    </dgm:pt>
    <dgm:pt modelId="{6A55E04A-0F9B-4A0C-9200-0636BD74FC44}" type="pres">
      <dgm:prSet presAssocID="{5D93BC9B-B7AC-4536-8755-C784C212CED7}" presName="adorn" presStyleLbl="fgAccFollowNode1" presStyleIdx="2" presStyleCnt="3" custLinFactX="-300000" custLinFactY="-151645" custLinFactNeighborX="-315561" custLinFactNeighborY="-200000"/>
      <dgm:spPr>
        <a:solidFill>
          <a:srgbClr val="F0EEEF">
            <a:alpha val="90000"/>
          </a:srgbClr>
        </a:solidFill>
        <a:ln>
          <a:solidFill>
            <a:srgbClr val="F0EEEF">
              <a:alpha val="90000"/>
            </a:srgbClr>
          </a:solidFill>
        </a:ln>
      </dgm:spPr>
    </dgm:pt>
  </dgm:ptLst>
  <dgm:cxnLst>
    <dgm:cxn modelId="{E610BB12-52A0-4CB7-BB7F-5C07294AB93C}" type="presOf" srcId="{5D93BC9B-B7AC-4536-8755-C784C212CED7}" destId="{401BAC79-A2B3-4FD7-BEED-05D46A5D7B9F}" srcOrd="0" destOrd="0" presId="urn:microsoft.com/office/officeart/2005/8/layout/bList2"/>
    <dgm:cxn modelId="{449E5B25-65A6-4A2A-A8C4-A8A0A33AEA11}" srcId="{B2008DEA-D63A-44A5-915E-4CC3DD6AE79A}" destId="{F7B2075F-65BD-49C1-A931-DD142A92AC41}" srcOrd="1" destOrd="0" parTransId="{EE54F577-DEFE-4D4E-9AD5-DA86299EB340}" sibTransId="{5C1AA9E1-E75A-4E0A-B8B5-BA330AF3C771}"/>
    <dgm:cxn modelId="{275B9664-DF60-4A45-8CDE-11FF064AEB4F}" type="presOf" srcId="{0B7A44D6-5ED8-4B31-80B5-B3B4755E438E}" destId="{77A7FB90-1712-47EA-9FB1-94D3FE72A73E}" srcOrd="1" destOrd="0" presId="urn:microsoft.com/office/officeart/2005/8/layout/bList2"/>
    <dgm:cxn modelId="{6F6C3849-8696-4203-ADA7-882E48E08696}" type="presOf" srcId="{B2008DEA-D63A-44A5-915E-4CC3DD6AE79A}" destId="{9B0D37E1-768D-4624-9F09-19B0DB9CAD07}" srcOrd="0" destOrd="0" presId="urn:microsoft.com/office/officeart/2005/8/layout/bList2"/>
    <dgm:cxn modelId="{A375B649-17E1-4A5F-88DF-DB9F3C70498B}" type="presOf" srcId="{5D93BC9B-B7AC-4536-8755-C784C212CED7}" destId="{D6867232-09A2-45C1-A106-28CA479D6ADE}" srcOrd="1" destOrd="0" presId="urn:microsoft.com/office/officeart/2005/8/layout/bList2"/>
    <dgm:cxn modelId="{2AB9DF4B-61E0-4080-8874-96129DA10486}" type="presOf" srcId="{F7B2075F-65BD-49C1-A931-DD142A92AC41}" destId="{01012692-CCCE-4B1D-AA34-8720D327035E}" srcOrd="1" destOrd="0" presId="urn:microsoft.com/office/officeart/2005/8/layout/bList2"/>
    <dgm:cxn modelId="{61608B4D-2ECC-4C16-9A2E-5F1B6EB7BFA6}" type="presOf" srcId="{0DB2A086-695A-4AE5-A25A-5600D10ED7BA}" destId="{5AB5B283-5C9F-4E49-A14B-185D8CED1005}" srcOrd="0" destOrd="0" presId="urn:microsoft.com/office/officeart/2005/8/layout/bList2"/>
    <dgm:cxn modelId="{6CB23582-FAEF-423B-8214-03AAFD6FD7E4}" type="presOf" srcId="{5C1AA9E1-E75A-4E0A-B8B5-BA330AF3C771}" destId="{266CB253-036D-4C54-B4A0-320F3063CE08}" srcOrd="0" destOrd="0" presId="urn:microsoft.com/office/officeart/2005/8/layout/bList2"/>
    <dgm:cxn modelId="{88750096-3D46-48ED-9C8E-FC79E51018ED}" srcId="{B2008DEA-D63A-44A5-915E-4CC3DD6AE79A}" destId="{5D93BC9B-B7AC-4536-8755-C784C212CED7}" srcOrd="2" destOrd="0" parTransId="{6AA971C3-4C36-4DB6-9A8C-36F7DF40BA53}" sibTransId="{D82FB163-19CC-4289-B527-B3089BC13DB1}"/>
    <dgm:cxn modelId="{4A137C9E-955E-4FC8-B066-7835D465E2CF}" srcId="{B2008DEA-D63A-44A5-915E-4CC3DD6AE79A}" destId="{0B7A44D6-5ED8-4B31-80B5-B3B4755E438E}" srcOrd="0" destOrd="0" parTransId="{DCBC143B-CD15-4E50-BFB2-48F078E49D4C}" sibTransId="{0DB2A086-695A-4AE5-A25A-5600D10ED7BA}"/>
    <dgm:cxn modelId="{6BFA8BD7-2B48-493D-8F80-42262973C1C0}" type="presOf" srcId="{0B7A44D6-5ED8-4B31-80B5-B3B4755E438E}" destId="{E75C4525-4069-47E7-B453-3302C3463E64}" srcOrd="0" destOrd="0" presId="urn:microsoft.com/office/officeart/2005/8/layout/bList2"/>
    <dgm:cxn modelId="{F11BB2DA-CECF-4FEE-8367-0AE7CDD989ED}" type="presOf" srcId="{F7B2075F-65BD-49C1-A931-DD142A92AC41}" destId="{A484737F-5834-4906-9FBB-D4D8CE8DB57C}" srcOrd="0" destOrd="0" presId="urn:microsoft.com/office/officeart/2005/8/layout/bList2"/>
    <dgm:cxn modelId="{CBD60DCB-AE25-46AD-87AE-CECBD9F23359}" type="presParOf" srcId="{9B0D37E1-768D-4624-9F09-19B0DB9CAD07}" destId="{7577A5DF-5024-448E-883C-7906442552A9}" srcOrd="0" destOrd="0" presId="urn:microsoft.com/office/officeart/2005/8/layout/bList2"/>
    <dgm:cxn modelId="{3B60F501-0B2E-4DA5-8E80-7F24EE7EBF45}" type="presParOf" srcId="{7577A5DF-5024-448E-883C-7906442552A9}" destId="{34B46CD3-81DE-4199-A611-44F4B9018865}" srcOrd="0" destOrd="0" presId="urn:microsoft.com/office/officeart/2005/8/layout/bList2"/>
    <dgm:cxn modelId="{25DB723D-CCD4-412F-8BE6-979D623DD9BF}" type="presParOf" srcId="{7577A5DF-5024-448E-883C-7906442552A9}" destId="{E75C4525-4069-47E7-B453-3302C3463E64}" srcOrd="1" destOrd="0" presId="urn:microsoft.com/office/officeart/2005/8/layout/bList2"/>
    <dgm:cxn modelId="{C79176CE-E08B-406C-93F4-F692B6A66D4C}" type="presParOf" srcId="{7577A5DF-5024-448E-883C-7906442552A9}" destId="{77A7FB90-1712-47EA-9FB1-94D3FE72A73E}" srcOrd="2" destOrd="0" presId="urn:microsoft.com/office/officeart/2005/8/layout/bList2"/>
    <dgm:cxn modelId="{1FCB7DF5-8938-41BE-9669-C5A5BE8B0780}" type="presParOf" srcId="{7577A5DF-5024-448E-883C-7906442552A9}" destId="{CF94CE68-D25A-4160-884F-34C3A8DF10C0}" srcOrd="3" destOrd="0" presId="urn:microsoft.com/office/officeart/2005/8/layout/bList2"/>
    <dgm:cxn modelId="{377E3A13-9C54-443E-9940-44E825656833}" type="presParOf" srcId="{9B0D37E1-768D-4624-9F09-19B0DB9CAD07}" destId="{5AB5B283-5C9F-4E49-A14B-185D8CED1005}" srcOrd="1" destOrd="0" presId="urn:microsoft.com/office/officeart/2005/8/layout/bList2"/>
    <dgm:cxn modelId="{DB1C94A3-D67D-4D59-BCC6-2F6AE202D1D6}" type="presParOf" srcId="{9B0D37E1-768D-4624-9F09-19B0DB9CAD07}" destId="{2615C7AD-28A0-429D-90F2-085A6DC485FC}" srcOrd="2" destOrd="0" presId="urn:microsoft.com/office/officeart/2005/8/layout/bList2"/>
    <dgm:cxn modelId="{DD499F0E-176E-4E31-A478-75EEEA63B1B7}" type="presParOf" srcId="{2615C7AD-28A0-429D-90F2-085A6DC485FC}" destId="{D0DEF935-5F11-481A-9A8A-F61D0EF42B92}" srcOrd="0" destOrd="0" presId="urn:microsoft.com/office/officeart/2005/8/layout/bList2"/>
    <dgm:cxn modelId="{8DA7F742-1652-4781-B712-17CDDC2CB211}" type="presParOf" srcId="{2615C7AD-28A0-429D-90F2-085A6DC485FC}" destId="{A484737F-5834-4906-9FBB-D4D8CE8DB57C}" srcOrd="1" destOrd="0" presId="urn:microsoft.com/office/officeart/2005/8/layout/bList2"/>
    <dgm:cxn modelId="{29BF168F-4BAA-43BE-BB91-A8525EF2401E}" type="presParOf" srcId="{2615C7AD-28A0-429D-90F2-085A6DC485FC}" destId="{01012692-CCCE-4B1D-AA34-8720D327035E}" srcOrd="2" destOrd="0" presId="urn:microsoft.com/office/officeart/2005/8/layout/bList2"/>
    <dgm:cxn modelId="{14987B5B-0B8F-418D-8A18-B657BCC438CA}" type="presParOf" srcId="{2615C7AD-28A0-429D-90F2-085A6DC485FC}" destId="{5C43BE2D-6E57-4A55-B026-A2BFF87260EE}" srcOrd="3" destOrd="0" presId="urn:microsoft.com/office/officeart/2005/8/layout/bList2"/>
    <dgm:cxn modelId="{D4C5DFEC-B723-4C40-9475-378053F0F5A7}" type="presParOf" srcId="{9B0D37E1-768D-4624-9F09-19B0DB9CAD07}" destId="{266CB253-036D-4C54-B4A0-320F3063CE08}" srcOrd="3" destOrd="0" presId="urn:microsoft.com/office/officeart/2005/8/layout/bList2"/>
    <dgm:cxn modelId="{B954437A-891F-4021-BC07-006822CFD296}" type="presParOf" srcId="{9B0D37E1-768D-4624-9F09-19B0DB9CAD07}" destId="{4FB1C3EC-C815-493E-B19E-AF121C3D26F9}" srcOrd="4" destOrd="0" presId="urn:microsoft.com/office/officeart/2005/8/layout/bList2"/>
    <dgm:cxn modelId="{36D19449-236E-4D42-B2AE-3B212BCD4CDE}" type="presParOf" srcId="{4FB1C3EC-C815-493E-B19E-AF121C3D26F9}" destId="{0E4FDC53-E32E-462B-8F40-EB58E2C1C0EF}" srcOrd="0" destOrd="0" presId="urn:microsoft.com/office/officeart/2005/8/layout/bList2"/>
    <dgm:cxn modelId="{B5CF25AB-7E31-489D-86B9-E38D9FFA0FB9}" type="presParOf" srcId="{4FB1C3EC-C815-493E-B19E-AF121C3D26F9}" destId="{401BAC79-A2B3-4FD7-BEED-05D46A5D7B9F}" srcOrd="1" destOrd="0" presId="urn:microsoft.com/office/officeart/2005/8/layout/bList2"/>
    <dgm:cxn modelId="{4C61EFC9-E683-4D6F-BBC6-170C7756413A}" type="presParOf" srcId="{4FB1C3EC-C815-493E-B19E-AF121C3D26F9}" destId="{D6867232-09A2-45C1-A106-28CA479D6ADE}" srcOrd="2" destOrd="0" presId="urn:microsoft.com/office/officeart/2005/8/layout/bList2"/>
    <dgm:cxn modelId="{B20E09E0-AE91-4640-8C22-C235DB9E4D4E}" type="presParOf" srcId="{4FB1C3EC-C815-493E-B19E-AF121C3D26F9}" destId="{6A55E04A-0F9B-4A0C-9200-0636BD74FC44}"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8925CE-AF65-44E0-9D4E-F277A76B655C}">
      <dsp:nvSpPr>
        <dsp:cNvPr id="0" name=""/>
        <dsp:cNvSpPr/>
      </dsp:nvSpPr>
      <dsp:spPr>
        <a:xfrm>
          <a:off x="3125845" y="2268346"/>
          <a:ext cx="3048150" cy="1481166"/>
        </a:xfrm>
        <a:prstGeom prst="roundRect">
          <a:avLst/>
        </a:prstGeom>
        <a:solidFill>
          <a:srgbClr val="063951"/>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CFB8882-5E93-48BA-A109-3416D5F97566}">
      <dsp:nvSpPr>
        <dsp:cNvPr id="0" name=""/>
        <dsp:cNvSpPr/>
      </dsp:nvSpPr>
      <dsp:spPr>
        <a:xfrm>
          <a:off x="3393283" y="2669435"/>
          <a:ext cx="2513275" cy="1132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ctr" defTabSz="1066800">
            <a:lnSpc>
              <a:spcPct val="90000"/>
            </a:lnSpc>
            <a:spcBef>
              <a:spcPct val="0"/>
            </a:spcBef>
            <a:spcAft>
              <a:spcPct val="35000"/>
            </a:spcAft>
            <a:buNone/>
          </a:pPr>
          <a:r>
            <a:rPr lang="en-IN" sz="2400" kern="1200" dirty="0">
              <a:solidFill>
                <a:schemeClr val="bg1"/>
              </a:solidFill>
            </a:rPr>
            <a:t>Payroll Function</a:t>
          </a:r>
        </a:p>
      </dsp:txBody>
      <dsp:txXfrm>
        <a:off x="3393283" y="2669435"/>
        <a:ext cx="2513275" cy="1132291"/>
      </dsp:txXfrm>
    </dsp:sp>
    <dsp:sp modelId="{EF1D60D8-08B1-401B-AB01-ED8811A1B98E}">
      <dsp:nvSpPr>
        <dsp:cNvPr id="0" name=""/>
        <dsp:cNvSpPr/>
      </dsp:nvSpPr>
      <dsp:spPr>
        <a:xfrm>
          <a:off x="5876713" y="677987"/>
          <a:ext cx="3048150" cy="1481166"/>
        </a:xfrm>
        <a:prstGeom prst="roundRect">
          <a:avLst/>
        </a:prstGeom>
        <a:solidFill>
          <a:srgbClr val="00B09B"/>
        </a:solidFill>
        <a:ln>
          <a:solidFill>
            <a:srgbClr val="F0EEEF"/>
          </a:solid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4788C8B-60F5-4C78-A684-0CB7099BBE20}">
      <dsp:nvSpPr>
        <dsp:cNvPr id="0" name=""/>
        <dsp:cNvSpPr/>
      </dsp:nvSpPr>
      <dsp:spPr>
        <a:xfrm>
          <a:off x="6164251" y="902580"/>
          <a:ext cx="2513275" cy="1132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ctr" defTabSz="1066800">
            <a:lnSpc>
              <a:spcPct val="90000"/>
            </a:lnSpc>
            <a:spcBef>
              <a:spcPct val="0"/>
            </a:spcBef>
            <a:spcAft>
              <a:spcPct val="35000"/>
            </a:spcAft>
            <a:buNone/>
          </a:pPr>
          <a:r>
            <a:rPr lang="en-IN" sz="2400" kern="1200" dirty="0">
              <a:solidFill>
                <a:schemeClr val="bg1"/>
              </a:solidFill>
            </a:rPr>
            <a:t>Time and Labour Management</a:t>
          </a:r>
        </a:p>
      </dsp:txBody>
      <dsp:txXfrm>
        <a:off x="6164251" y="902580"/>
        <a:ext cx="2513275" cy="1132291"/>
      </dsp:txXfrm>
    </dsp:sp>
    <dsp:sp modelId="{431EDEF8-F59C-4DF9-9FED-2770A62600E3}">
      <dsp:nvSpPr>
        <dsp:cNvPr id="0" name=""/>
        <dsp:cNvSpPr/>
      </dsp:nvSpPr>
      <dsp:spPr>
        <a:xfrm>
          <a:off x="6101160" y="3804151"/>
          <a:ext cx="3048150" cy="1481166"/>
        </a:xfrm>
        <a:prstGeom prst="roundRect">
          <a:avLst/>
        </a:prstGeom>
        <a:solidFill>
          <a:srgbClr val="F36F13"/>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8EBB932-7533-48AA-9DDB-71D8D37E2A8F}">
      <dsp:nvSpPr>
        <dsp:cNvPr id="0" name=""/>
        <dsp:cNvSpPr/>
      </dsp:nvSpPr>
      <dsp:spPr>
        <a:xfrm>
          <a:off x="6363890" y="4019669"/>
          <a:ext cx="2513275" cy="1132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ctr" defTabSz="1066800">
            <a:lnSpc>
              <a:spcPct val="90000"/>
            </a:lnSpc>
            <a:spcBef>
              <a:spcPct val="0"/>
            </a:spcBef>
            <a:spcAft>
              <a:spcPct val="35000"/>
            </a:spcAft>
            <a:buNone/>
          </a:pPr>
          <a:r>
            <a:rPr lang="en-IN" sz="2400" kern="1200" dirty="0">
              <a:solidFill>
                <a:schemeClr val="bg1"/>
              </a:solidFill>
            </a:rPr>
            <a:t>Recruitment and Retention</a:t>
          </a:r>
        </a:p>
      </dsp:txBody>
      <dsp:txXfrm>
        <a:off x="6363890" y="4019669"/>
        <a:ext cx="2513275" cy="1132291"/>
      </dsp:txXfrm>
    </dsp:sp>
    <dsp:sp modelId="{1316CE6E-BACB-4544-BB35-F5DB91203768}">
      <dsp:nvSpPr>
        <dsp:cNvPr id="0" name=""/>
        <dsp:cNvSpPr/>
      </dsp:nvSpPr>
      <dsp:spPr>
        <a:xfrm>
          <a:off x="221815" y="3714393"/>
          <a:ext cx="2897239" cy="1481166"/>
        </a:xfrm>
        <a:prstGeom prst="roundRect">
          <a:avLst/>
        </a:prstGeom>
        <a:solidFill>
          <a:srgbClr val="0D95BC"/>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5BA5F96-B1CD-484E-9BF1-7362C2AD188E}">
      <dsp:nvSpPr>
        <dsp:cNvPr id="0" name=""/>
        <dsp:cNvSpPr/>
      </dsp:nvSpPr>
      <dsp:spPr>
        <a:xfrm>
          <a:off x="510373" y="3925996"/>
          <a:ext cx="2149733" cy="1118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ctr" defTabSz="1066800">
            <a:lnSpc>
              <a:spcPct val="90000"/>
            </a:lnSpc>
            <a:spcBef>
              <a:spcPct val="0"/>
            </a:spcBef>
            <a:spcAft>
              <a:spcPct val="35000"/>
            </a:spcAft>
            <a:buNone/>
          </a:pPr>
          <a:r>
            <a:rPr lang="en-IN" sz="2400" kern="1200" dirty="0">
              <a:solidFill>
                <a:schemeClr val="bg1"/>
              </a:solidFill>
            </a:rPr>
            <a:t>Employee Interface</a:t>
          </a:r>
        </a:p>
      </dsp:txBody>
      <dsp:txXfrm>
        <a:off x="510373" y="3925996"/>
        <a:ext cx="2149733" cy="1118541"/>
      </dsp:txXfrm>
    </dsp:sp>
    <dsp:sp modelId="{1B2AD021-4356-4C69-A1A6-B499DED5C039}">
      <dsp:nvSpPr>
        <dsp:cNvPr id="0" name=""/>
        <dsp:cNvSpPr/>
      </dsp:nvSpPr>
      <dsp:spPr>
        <a:xfrm>
          <a:off x="337818" y="677200"/>
          <a:ext cx="2851321" cy="1481166"/>
        </a:xfrm>
        <a:prstGeom prst="roundRect">
          <a:avLst/>
        </a:prstGeom>
        <a:solidFill>
          <a:srgbClr val="EBCB38"/>
        </a:solidFill>
        <a:ln>
          <a:solidFill>
            <a:srgbClr val="EBCB38"/>
          </a:solid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B8A48879-F2A7-456C-8EBD-503EC5277D8C}">
      <dsp:nvSpPr>
        <dsp:cNvPr id="0" name=""/>
        <dsp:cNvSpPr/>
      </dsp:nvSpPr>
      <dsp:spPr>
        <a:xfrm>
          <a:off x="702607" y="733084"/>
          <a:ext cx="2051448" cy="1386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ctr" defTabSz="1066800">
            <a:lnSpc>
              <a:spcPct val="90000"/>
            </a:lnSpc>
            <a:spcBef>
              <a:spcPct val="0"/>
            </a:spcBef>
            <a:spcAft>
              <a:spcPct val="35000"/>
            </a:spcAft>
            <a:buNone/>
          </a:pPr>
          <a:r>
            <a:rPr lang="en-IN" sz="2400" kern="1200" dirty="0">
              <a:solidFill>
                <a:schemeClr val="bg1"/>
              </a:solidFill>
            </a:rPr>
            <a:t>Efficient Database Management</a:t>
          </a:r>
        </a:p>
      </dsp:txBody>
      <dsp:txXfrm>
        <a:off x="702607" y="733084"/>
        <a:ext cx="2051448" cy="13863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B46CD3-81DE-4199-A611-44F4B9018865}">
      <dsp:nvSpPr>
        <dsp:cNvPr id="0" name=""/>
        <dsp:cNvSpPr/>
      </dsp:nvSpPr>
      <dsp:spPr>
        <a:xfrm>
          <a:off x="6917" y="1033074"/>
          <a:ext cx="2987939" cy="2230433"/>
        </a:xfrm>
        <a:prstGeom prst="round2SameRect">
          <a:avLst>
            <a:gd name="adj1" fmla="val 8000"/>
            <a:gd name="adj2" fmla="val 0"/>
          </a:avLst>
        </a:prstGeom>
        <a:solidFill>
          <a:schemeClr val="lt1">
            <a:alpha val="90000"/>
            <a:hueOff val="0"/>
            <a:satOff val="0"/>
            <a:lumOff val="0"/>
            <a:alphaOff val="0"/>
          </a:schemeClr>
        </a:solidFill>
        <a:ln w="6350" cap="flat" cmpd="sng" algn="ctr">
          <a:solidFill>
            <a:srgbClr val="F0EEEF"/>
          </a:solidFill>
          <a:prstDash val="solid"/>
          <a:miter lim="800000"/>
        </a:ln>
        <a:effectLst/>
      </dsp:spPr>
      <dsp:style>
        <a:lnRef idx="1">
          <a:scrgbClr r="0" g="0" b="0"/>
        </a:lnRef>
        <a:fillRef idx="1">
          <a:scrgbClr r="0" g="0" b="0"/>
        </a:fillRef>
        <a:effectRef idx="2">
          <a:scrgbClr r="0" g="0" b="0"/>
        </a:effectRef>
        <a:fontRef idx="minor"/>
      </dsp:style>
    </dsp:sp>
    <dsp:sp modelId="{77A7FB90-1712-47EA-9FB1-94D3FE72A73E}">
      <dsp:nvSpPr>
        <dsp:cNvPr id="0" name=""/>
        <dsp:cNvSpPr/>
      </dsp:nvSpPr>
      <dsp:spPr>
        <a:xfrm>
          <a:off x="6917" y="3263508"/>
          <a:ext cx="2987939" cy="959086"/>
        </a:xfrm>
        <a:prstGeom prst="rect">
          <a:avLst/>
        </a:prstGeom>
        <a:solidFill>
          <a:srgbClr val="F36F13"/>
        </a:soli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5730" tIns="0" rIns="41910" bIns="0" numCol="1" spcCol="1270" anchor="ctr" anchorCtr="0">
          <a:noAutofit/>
        </a:bodyPr>
        <a:lstStyle/>
        <a:p>
          <a:pPr marL="0" lvl="0" indent="0" algn="ctr" defTabSz="1466850">
            <a:lnSpc>
              <a:spcPct val="90000"/>
            </a:lnSpc>
            <a:spcBef>
              <a:spcPct val="0"/>
            </a:spcBef>
            <a:spcAft>
              <a:spcPct val="35000"/>
            </a:spcAft>
            <a:buNone/>
          </a:pPr>
          <a:r>
            <a:rPr lang="en-IN" sz="3300" kern="1200" dirty="0"/>
            <a:t>Frontend</a:t>
          </a:r>
        </a:p>
      </dsp:txBody>
      <dsp:txXfrm>
        <a:off x="6917" y="3263508"/>
        <a:ext cx="2104182" cy="959086"/>
      </dsp:txXfrm>
    </dsp:sp>
    <dsp:sp modelId="{CF94CE68-D25A-4160-884F-34C3A8DF10C0}">
      <dsp:nvSpPr>
        <dsp:cNvPr id="0" name=""/>
        <dsp:cNvSpPr/>
      </dsp:nvSpPr>
      <dsp:spPr>
        <a:xfrm>
          <a:off x="5734529" y="0"/>
          <a:ext cx="1045778" cy="1045778"/>
        </a:xfrm>
        <a:prstGeom prst="ellipse">
          <a:avLst/>
        </a:prstGeom>
        <a:solidFill>
          <a:srgbClr val="F0EEEF">
            <a:alpha val="90000"/>
          </a:srgbClr>
        </a:solidFill>
        <a:ln w="6350" cap="flat" cmpd="sng" algn="ctr">
          <a:solidFill>
            <a:srgbClr val="F0EEEF">
              <a:alpha val="90000"/>
            </a:srgbClr>
          </a:solidFill>
          <a:prstDash val="solid"/>
          <a:miter lim="800000"/>
        </a:ln>
        <a:effectLst/>
      </dsp:spPr>
      <dsp:style>
        <a:lnRef idx="1">
          <a:scrgbClr r="0" g="0" b="0"/>
        </a:lnRef>
        <a:fillRef idx="1">
          <a:scrgbClr r="0" g="0" b="0"/>
        </a:fillRef>
        <a:effectRef idx="2">
          <a:scrgbClr r="0" g="0" b="0"/>
        </a:effectRef>
        <a:fontRef idx="minor"/>
      </dsp:style>
    </dsp:sp>
    <dsp:sp modelId="{D0DEF935-5F11-481A-9A8A-F61D0EF42B92}">
      <dsp:nvSpPr>
        <dsp:cNvPr id="0" name=""/>
        <dsp:cNvSpPr/>
      </dsp:nvSpPr>
      <dsp:spPr>
        <a:xfrm>
          <a:off x="3500488" y="1033074"/>
          <a:ext cx="2987939" cy="2230433"/>
        </a:xfrm>
        <a:prstGeom prst="round2SameRect">
          <a:avLst>
            <a:gd name="adj1" fmla="val 8000"/>
            <a:gd name="adj2" fmla="val 0"/>
          </a:avLst>
        </a:prstGeom>
        <a:solidFill>
          <a:schemeClr val="lt1">
            <a:alpha val="90000"/>
            <a:hueOff val="0"/>
            <a:satOff val="0"/>
            <a:lumOff val="0"/>
            <a:alphaOff val="0"/>
          </a:schemeClr>
        </a:solidFill>
        <a:ln w="6350" cap="flat" cmpd="sng" algn="ctr">
          <a:solidFill>
            <a:srgbClr val="F0EEEF"/>
          </a:solidFill>
          <a:prstDash val="solid"/>
          <a:miter lim="800000"/>
        </a:ln>
        <a:effectLst/>
      </dsp:spPr>
      <dsp:style>
        <a:lnRef idx="1">
          <a:scrgbClr r="0" g="0" b="0"/>
        </a:lnRef>
        <a:fillRef idx="1">
          <a:scrgbClr r="0" g="0" b="0"/>
        </a:fillRef>
        <a:effectRef idx="2">
          <a:scrgbClr r="0" g="0" b="0"/>
        </a:effectRef>
        <a:fontRef idx="minor"/>
      </dsp:style>
    </dsp:sp>
    <dsp:sp modelId="{01012692-CCCE-4B1D-AA34-8720D327035E}">
      <dsp:nvSpPr>
        <dsp:cNvPr id="0" name=""/>
        <dsp:cNvSpPr/>
      </dsp:nvSpPr>
      <dsp:spPr>
        <a:xfrm>
          <a:off x="3500488" y="3263508"/>
          <a:ext cx="2987939" cy="959086"/>
        </a:xfrm>
        <a:prstGeom prst="rect">
          <a:avLst/>
        </a:prstGeom>
        <a:solidFill>
          <a:srgbClr val="063951"/>
        </a:soli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5730" tIns="0" rIns="41910" bIns="0" numCol="1" spcCol="1270" anchor="ctr" anchorCtr="0">
          <a:noAutofit/>
        </a:bodyPr>
        <a:lstStyle/>
        <a:p>
          <a:pPr marL="0" lvl="0" indent="0" algn="ctr" defTabSz="1466850">
            <a:lnSpc>
              <a:spcPct val="90000"/>
            </a:lnSpc>
            <a:spcBef>
              <a:spcPct val="0"/>
            </a:spcBef>
            <a:spcAft>
              <a:spcPct val="35000"/>
            </a:spcAft>
            <a:buNone/>
          </a:pPr>
          <a:r>
            <a:rPr lang="en-IN" sz="3300" kern="1200" dirty="0"/>
            <a:t>Backend</a:t>
          </a:r>
        </a:p>
      </dsp:txBody>
      <dsp:txXfrm>
        <a:off x="3500488" y="3263508"/>
        <a:ext cx="2104182" cy="959086"/>
      </dsp:txXfrm>
    </dsp:sp>
    <dsp:sp modelId="{5C43BE2D-6E57-4A55-B026-A2BFF87260EE}">
      <dsp:nvSpPr>
        <dsp:cNvPr id="0" name=""/>
        <dsp:cNvSpPr/>
      </dsp:nvSpPr>
      <dsp:spPr>
        <a:xfrm>
          <a:off x="6346425" y="0"/>
          <a:ext cx="1045778" cy="1045778"/>
        </a:xfrm>
        <a:prstGeom prst="ellipse">
          <a:avLst/>
        </a:prstGeom>
        <a:solidFill>
          <a:srgbClr val="F0EEEF">
            <a:alpha val="90000"/>
          </a:srgbClr>
        </a:solidFill>
        <a:ln w="6350" cap="flat" cmpd="sng" algn="ctr">
          <a:solidFill>
            <a:srgbClr val="F0EEEF">
              <a:alpha val="90000"/>
            </a:srgbClr>
          </a:solidFill>
          <a:prstDash val="solid"/>
          <a:miter lim="800000"/>
        </a:ln>
        <a:effectLst/>
      </dsp:spPr>
      <dsp:style>
        <a:lnRef idx="1">
          <a:scrgbClr r="0" g="0" b="0"/>
        </a:lnRef>
        <a:fillRef idx="1">
          <a:scrgbClr r="0" g="0" b="0"/>
        </a:fillRef>
        <a:effectRef idx="2">
          <a:scrgbClr r="0" g="0" b="0"/>
        </a:effectRef>
        <a:fontRef idx="minor"/>
      </dsp:style>
    </dsp:sp>
    <dsp:sp modelId="{0E4FDC53-E32E-462B-8F40-EB58E2C1C0EF}">
      <dsp:nvSpPr>
        <dsp:cNvPr id="0" name=""/>
        <dsp:cNvSpPr/>
      </dsp:nvSpPr>
      <dsp:spPr>
        <a:xfrm>
          <a:off x="7013331" y="1018666"/>
          <a:ext cx="2987939" cy="2230433"/>
        </a:xfrm>
        <a:prstGeom prst="round2SameRect">
          <a:avLst>
            <a:gd name="adj1" fmla="val 8000"/>
            <a:gd name="adj2" fmla="val 0"/>
          </a:avLst>
        </a:prstGeom>
        <a:solidFill>
          <a:schemeClr val="lt1">
            <a:alpha val="90000"/>
            <a:hueOff val="0"/>
            <a:satOff val="0"/>
            <a:lumOff val="0"/>
            <a:alphaOff val="0"/>
          </a:schemeClr>
        </a:solidFill>
        <a:ln w="6350" cap="flat" cmpd="sng" algn="ctr">
          <a:solidFill>
            <a:srgbClr val="F0EEEF"/>
          </a:solidFill>
          <a:prstDash val="solid"/>
          <a:miter lim="800000"/>
        </a:ln>
        <a:effectLst/>
      </dsp:spPr>
      <dsp:style>
        <a:lnRef idx="1">
          <a:scrgbClr r="0" g="0" b="0"/>
        </a:lnRef>
        <a:fillRef idx="1">
          <a:scrgbClr r="0" g="0" b="0"/>
        </a:fillRef>
        <a:effectRef idx="2">
          <a:scrgbClr r="0" g="0" b="0"/>
        </a:effectRef>
        <a:fontRef idx="minor"/>
      </dsp:style>
    </dsp:sp>
    <dsp:sp modelId="{D6867232-09A2-45C1-A106-28CA479D6ADE}">
      <dsp:nvSpPr>
        <dsp:cNvPr id="0" name=""/>
        <dsp:cNvSpPr/>
      </dsp:nvSpPr>
      <dsp:spPr>
        <a:xfrm>
          <a:off x="6994059" y="3240931"/>
          <a:ext cx="2987939" cy="959086"/>
        </a:xfrm>
        <a:prstGeom prst="rect">
          <a:avLst/>
        </a:prstGeom>
        <a:solidFill>
          <a:srgbClr val="00B09B"/>
        </a:soli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5730" tIns="0" rIns="41910" bIns="0" numCol="1" spcCol="1270" anchor="ctr" anchorCtr="0">
          <a:noAutofit/>
        </a:bodyPr>
        <a:lstStyle/>
        <a:p>
          <a:pPr marL="0" lvl="0" indent="0" algn="r" defTabSz="1466850">
            <a:lnSpc>
              <a:spcPct val="90000"/>
            </a:lnSpc>
            <a:spcBef>
              <a:spcPct val="0"/>
            </a:spcBef>
            <a:spcAft>
              <a:spcPct val="35000"/>
            </a:spcAft>
            <a:buNone/>
          </a:pPr>
          <a:r>
            <a:rPr lang="en-IN" sz="3300" kern="1200" dirty="0"/>
            <a:t>Integration</a:t>
          </a:r>
        </a:p>
      </dsp:txBody>
      <dsp:txXfrm>
        <a:off x="6994059" y="3240931"/>
        <a:ext cx="2104182" cy="959086"/>
      </dsp:txXfrm>
    </dsp:sp>
    <dsp:sp modelId="{6A55E04A-0F9B-4A0C-9200-0636BD74FC44}">
      <dsp:nvSpPr>
        <dsp:cNvPr id="0" name=""/>
        <dsp:cNvSpPr/>
      </dsp:nvSpPr>
      <dsp:spPr>
        <a:xfrm>
          <a:off x="2745359" y="0"/>
          <a:ext cx="1045778" cy="1045778"/>
        </a:xfrm>
        <a:prstGeom prst="ellipse">
          <a:avLst/>
        </a:prstGeom>
        <a:solidFill>
          <a:srgbClr val="F0EEEF">
            <a:alpha val="90000"/>
          </a:srgbClr>
        </a:solidFill>
        <a:ln w="6350" cap="flat" cmpd="sng" algn="ctr">
          <a:solidFill>
            <a:srgbClr val="F0EEEF">
              <a:alpha val="90000"/>
            </a:srgb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78B3-5EEE-413D-8120-5A208C7958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D47FBA1D-945C-42C2-9266-CCB599A2E7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844E6213-D1B1-447C-A1F1-814CB3E994E6}"/>
              </a:ext>
            </a:extLst>
          </p:cNvPr>
          <p:cNvSpPr>
            <a:spLocks noGrp="1"/>
          </p:cNvSpPr>
          <p:nvPr>
            <p:ph type="dt" sz="half" idx="10"/>
          </p:nvPr>
        </p:nvSpPr>
        <p:spPr/>
        <p:txBody>
          <a:bodyPr/>
          <a:lstStyle/>
          <a:p>
            <a:fld id="{286778E6-7FB9-40B0-816C-AEBF7C1D7434}" type="datetimeFigureOut">
              <a:rPr lang="en-IN" smtClean="0"/>
              <a:t>08-03-2020</a:t>
            </a:fld>
            <a:endParaRPr lang="en-IN"/>
          </a:p>
        </p:txBody>
      </p:sp>
      <p:sp>
        <p:nvSpPr>
          <p:cNvPr id="5" name="Footer Placeholder 4">
            <a:extLst>
              <a:ext uri="{FF2B5EF4-FFF2-40B4-BE49-F238E27FC236}">
                <a16:creationId xmlns:a16="http://schemas.microsoft.com/office/drawing/2014/main" id="{FB11AF29-F5E3-4623-BDFD-9DFDD573DE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777A3E-0540-41FC-AA1A-BD55E97887AA}"/>
              </a:ext>
            </a:extLst>
          </p:cNvPr>
          <p:cNvSpPr>
            <a:spLocks noGrp="1"/>
          </p:cNvSpPr>
          <p:nvPr>
            <p:ph type="sldNum" sz="quarter" idx="12"/>
          </p:nvPr>
        </p:nvSpPr>
        <p:spPr/>
        <p:txBody>
          <a:bodyPr/>
          <a:lstStyle/>
          <a:p>
            <a:fld id="{8B78DD1E-EF51-428F-A6E4-99B55985E2BA}" type="slidenum">
              <a:rPr lang="en-IN" smtClean="0"/>
              <a:t>‹#›</a:t>
            </a:fld>
            <a:endParaRPr lang="en-IN"/>
          </a:p>
        </p:txBody>
      </p:sp>
    </p:spTree>
    <p:extLst>
      <p:ext uri="{BB962C8B-B14F-4D97-AF65-F5344CB8AC3E}">
        <p14:creationId xmlns:p14="http://schemas.microsoft.com/office/powerpoint/2010/main" val="1275005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F3632-A590-40A8-BCAC-044730FE3DF3}"/>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302208F2-591D-4CF2-A144-41FC0BC44E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38EB05E5-6FAB-44F6-B040-A360097D45A9}"/>
              </a:ext>
            </a:extLst>
          </p:cNvPr>
          <p:cNvSpPr>
            <a:spLocks noGrp="1"/>
          </p:cNvSpPr>
          <p:nvPr>
            <p:ph type="dt" sz="half" idx="10"/>
          </p:nvPr>
        </p:nvSpPr>
        <p:spPr/>
        <p:txBody>
          <a:bodyPr/>
          <a:lstStyle/>
          <a:p>
            <a:fld id="{286778E6-7FB9-40B0-816C-AEBF7C1D7434}" type="datetimeFigureOut">
              <a:rPr lang="en-IN" smtClean="0"/>
              <a:t>08-03-2020</a:t>
            </a:fld>
            <a:endParaRPr lang="en-IN"/>
          </a:p>
        </p:txBody>
      </p:sp>
      <p:sp>
        <p:nvSpPr>
          <p:cNvPr id="5" name="Footer Placeholder 4">
            <a:extLst>
              <a:ext uri="{FF2B5EF4-FFF2-40B4-BE49-F238E27FC236}">
                <a16:creationId xmlns:a16="http://schemas.microsoft.com/office/drawing/2014/main" id="{721C7114-5A5D-4765-97DD-0A09425A6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2A5CCC-18BB-4C0F-97EA-257404BEBB89}"/>
              </a:ext>
            </a:extLst>
          </p:cNvPr>
          <p:cNvSpPr>
            <a:spLocks noGrp="1"/>
          </p:cNvSpPr>
          <p:nvPr>
            <p:ph type="sldNum" sz="quarter" idx="12"/>
          </p:nvPr>
        </p:nvSpPr>
        <p:spPr/>
        <p:txBody>
          <a:bodyPr/>
          <a:lstStyle/>
          <a:p>
            <a:fld id="{8B78DD1E-EF51-428F-A6E4-99B55985E2BA}" type="slidenum">
              <a:rPr lang="en-IN" smtClean="0"/>
              <a:t>‹#›</a:t>
            </a:fld>
            <a:endParaRPr lang="en-IN"/>
          </a:p>
        </p:txBody>
      </p:sp>
    </p:spTree>
    <p:extLst>
      <p:ext uri="{BB962C8B-B14F-4D97-AF65-F5344CB8AC3E}">
        <p14:creationId xmlns:p14="http://schemas.microsoft.com/office/powerpoint/2010/main" val="2533716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DD913B-378A-48CD-843B-6C5D927A0F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24490847-8941-4C37-BCBE-71211CE2E8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8691E45E-A14F-4E3A-B074-66D9371AC3C4}"/>
              </a:ext>
            </a:extLst>
          </p:cNvPr>
          <p:cNvSpPr>
            <a:spLocks noGrp="1"/>
          </p:cNvSpPr>
          <p:nvPr>
            <p:ph type="dt" sz="half" idx="10"/>
          </p:nvPr>
        </p:nvSpPr>
        <p:spPr/>
        <p:txBody>
          <a:bodyPr/>
          <a:lstStyle/>
          <a:p>
            <a:fld id="{286778E6-7FB9-40B0-816C-AEBF7C1D7434}" type="datetimeFigureOut">
              <a:rPr lang="en-IN" smtClean="0"/>
              <a:t>08-03-2020</a:t>
            </a:fld>
            <a:endParaRPr lang="en-IN"/>
          </a:p>
        </p:txBody>
      </p:sp>
      <p:sp>
        <p:nvSpPr>
          <p:cNvPr id="5" name="Footer Placeholder 4">
            <a:extLst>
              <a:ext uri="{FF2B5EF4-FFF2-40B4-BE49-F238E27FC236}">
                <a16:creationId xmlns:a16="http://schemas.microsoft.com/office/drawing/2014/main" id="{C86652C4-4530-4AFB-9BB6-951203C873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104788-9640-4994-BCC2-76AE71F7EF26}"/>
              </a:ext>
            </a:extLst>
          </p:cNvPr>
          <p:cNvSpPr>
            <a:spLocks noGrp="1"/>
          </p:cNvSpPr>
          <p:nvPr>
            <p:ph type="sldNum" sz="quarter" idx="12"/>
          </p:nvPr>
        </p:nvSpPr>
        <p:spPr/>
        <p:txBody>
          <a:bodyPr/>
          <a:lstStyle/>
          <a:p>
            <a:fld id="{8B78DD1E-EF51-428F-A6E4-99B55985E2BA}" type="slidenum">
              <a:rPr lang="en-IN" smtClean="0"/>
              <a:t>‹#›</a:t>
            </a:fld>
            <a:endParaRPr lang="en-IN"/>
          </a:p>
        </p:txBody>
      </p:sp>
    </p:spTree>
    <p:extLst>
      <p:ext uri="{BB962C8B-B14F-4D97-AF65-F5344CB8AC3E}">
        <p14:creationId xmlns:p14="http://schemas.microsoft.com/office/powerpoint/2010/main" val="3780090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0D822-7636-453F-8CA6-2F11A7AD155A}"/>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04DA2188-C3C5-4AC4-BF2B-058A741D0A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1574A872-00AF-43CE-918E-EBC0F2525ABC}"/>
              </a:ext>
            </a:extLst>
          </p:cNvPr>
          <p:cNvSpPr>
            <a:spLocks noGrp="1"/>
          </p:cNvSpPr>
          <p:nvPr>
            <p:ph type="dt" sz="half" idx="10"/>
          </p:nvPr>
        </p:nvSpPr>
        <p:spPr/>
        <p:txBody>
          <a:bodyPr/>
          <a:lstStyle/>
          <a:p>
            <a:fld id="{286778E6-7FB9-40B0-816C-AEBF7C1D7434}" type="datetimeFigureOut">
              <a:rPr lang="en-IN" smtClean="0"/>
              <a:t>08-03-2020</a:t>
            </a:fld>
            <a:endParaRPr lang="en-IN"/>
          </a:p>
        </p:txBody>
      </p:sp>
      <p:sp>
        <p:nvSpPr>
          <p:cNvPr id="5" name="Footer Placeholder 4">
            <a:extLst>
              <a:ext uri="{FF2B5EF4-FFF2-40B4-BE49-F238E27FC236}">
                <a16:creationId xmlns:a16="http://schemas.microsoft.com/office/drawing/2014/main" id="{66E557E9-7B2C-4887-BCED-8629CD9728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5D2F49-9C44-493C-9EC2-3B6E3B19B152}"/>
              </a:ext>
            </a:extLst>
          </p:cNvPr>
          <p:cNvSpPr>
            <a:spLocks noGrp="1"/>
          </p:cNvSpPr>
          <p:nvPr>
            <p:ph type="sldNum" sz="quarter" idx="12"/>
          </p:nvPr>
        </p:nvSpPr>
        <p:spPr/>
        <p:txBody>
          <a:bodyPr/>
          <a:lstStyle/>
          <a:p>
            <a:fld id="{8B78DD1E-EF51-428F-A6E4-99B55985E2BA}" type="slidenum">
              <a:rPr lang="en-IN" smtClean="0"/>
              <a:t>‹#›</a:t>
            </a:fld>
            <a:endParaRPr lang="en-IN"/>
          </a:p>
        </p:txBody>
      </p:sp>
    </p:spTree>
    <p:extLst>
      <p:ext uri="{BB962C8B-B14F-4D97-AF65-F5344CB8AC3E}">
        <p14:creationId xmlns:p14="http://schemas.microsoft.com/office/powerpoint/2010/main" val="646357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828A-3FE2-4C8B-9B21-F808947127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A5D29788-3D12-4CA7-91D8-61F4157384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D23BE3-27FE-4394-946C-84D6B56D5A93}"/>
              </a:ext>
            </a:extLst>
          </p:cNvPr>
          <p:cNvSpPr>
            <a:spLocks noGrp="1"/>
          </p:cNvSpPr>
          <p:nvPr>
            <p:ph type="dt" sz="half" idx="10"/>
          </p:nvPr>
        </p:nvSpPr>
        <p:spPr/>
        <p:txBody>
          <a:bodyPr/>
          <a:lstStyle/>
          <a:p>
            <a:fld id="{286778E6-7FB9-40B0-816C-AEBF7C1D7434}" type="datetimeFigureOut">
              <a:rPr lang="en-IN" smtClean="0"/>
              <a:t>08-03-2020</a:t>
            </a:fld>
            <a:endParaRPr lang="en-IN"/>
          </a:p>
        </p:txBody>
      </p:sp>
      <p:sp>
        <p:nvSpPr>
          <p:cNvPr id="5" name="Footer Placeholder 4">
            <a:extLst>
              <a:ext uri="{FF2B5EF4-FFF2-40B4-BE49-F238E27FC236}">
                <a16:creationId xmlns:a16="http://schemas.microsoft.com/office/drawing/2014/main" id="{E4753E54-9B99-444B-BA58-37C5A93DAE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76DECF-897D-41ED-9AC3-C36DCA8E9576}"/>
              </a:ext>
            </a:extLst>
          </p:cNvPr>
          <p:cNvSpPr>
            <a:spLocks noGrp="1"/>
          </p:cNvSpPr>
          <p:nvPr>
            <p:ph type="sldNum" sz="quarter" idx="12"/>
          </p:nvPr>
        </p:nvSpPr>
        <p:spPr/>
        <p:txBody>
          <a:bodyPr/>
          <a:lstStyle/>
          <a:p>
            <a:fld id="{8B78DD1E-EF51-428F-A6E4-99B55985E2BA}" type="slidenum">
              <a:rPr lang="en-IN" smtClean="0"/>
              <a:t>‹#›</a:t>
            </a:fld>
            <a:endParaRPr lang="en-IN"/>
          </a:p>
        </p:txBody>
      </p:sp>
    </p:spTree>
    <p:extLst>
      <p:ext uri="{BB962C8B-B14F-4D97-AF65-F5344CB8AC3E}">
        <p14:creationId xmlns:p14="http://schemas.microsoft.com/office/powerpoint/2010/main" val="2038532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C6819-BB7D-46C8-A0DC-7C6BD176D55B}"/>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8AD4D7A9-381D-4536-8185-DB53BC62C2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F31B9132-2083-44EB-AE0C-7F7F84B8A7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A745F514-F442-48C1-B579-80245DC29167}"/>
              </a:ext>
            </a:extLst>
          </p:cNvPr>
          <p:cNvSpPr>
            <a:spLocks noGrp="1"/>
          </p:cNvSpPr>
          <p:nvPr>
            <p:ph type="dt" sz="half" idx="10"/>
          </p:nvPr>
        </p:nvSpPr>
        <p:spPr/>
        <p:txBody>
          <a:bodyPr/>
          <a:lstStyle/>
          <a:p>
            <a:fld id="{286778E6-7FB9-40B0-816C-AEBF7C1D7434}" type="datetimeFigureOut">
              <a:rPr lang="en-IN" smtClean="0"/>
              <a:t>08-03-2020</a:t>
            </a:fld>
            <a:endParaRPr lang="en-IN"/>
          </a:p>
        </p:txBody>
      </p:sp>
      <p:sp>
        <p:nvSpPr>
          <p:cNvPr id="6" name="Footer Placeholder 5">
            <a:extLst>
              <a:ext uri="{FF2B5EF4-FFF2-40B4-BE49-F238E27FC236}">
                <a16:creationId xmlns:a16="http://schemas.microsoft.com/office/drawing/2014/main" id="{F0B64AF6-EDD0-48BE-AC13-CDCDF71D86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B2D4CC-75BE-4BBB-98D2-55A55C4B96FC}"/>
              </a:ext>
            </a:extLst>
          </p:cNvPr>
          <p:cNvSpPr>
            <a:spLocks noGrp="1"/>
          </p:cNvSpPr>
          <p:nvPr>
            <p:ph type="sldNum" sz="quarter" idx="12"/>
          </p:nvPr>
        </p:nvSpPr>
        <p:spPr/>
        <p:txBody>
          <a:bodyPr/>
          <a:lstStyle/>
          <a:p>
            <a:fld id="{8B78DD1E-EF51-428F-A6E4-99B55985E2BA}" type="slidenum">
              <a:rPr lang="en-IN" smtClean="0"/>
              <a:t>‹#›</a:t>
            </a:fld>
            <a:endParaRPr lang="en-IN"/>
          </a:p>
        </p:txBody>
      </p:sp>
    </p:spTree>
    <p:extLst>
      <p:ext uri="{BB962C8B-B14F-4D97-AF65-F5344CB8AC3E}">
        <p14:creationId xmlns:p14="http://schemas.microsoft.com/office/powerpoint/2010/main" val="3024479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0E000-DE26-4553-8D06-8B875933A8F7}"/>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AF652314-1B0E-44B7-B217-5012EEFB9B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BFF3D0-2C20-40B9-B3D8-28D48D0CD6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082C56E7-D44B-46F9-826D-0E0E269275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126FA7-4252-4766-B966-1D17D692D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C4E0CFAF-49B9-4B56-B676-7D91C1B71166}"/>
              </a:ext>
            </a:extLst>
          </p:cNvPr>
          <p:cNvSpPr>
            <a:spLocks noGrp="1"/>
          </p:cNvSpPr>
          <p:nvPr>
            <p:ph type="dt" sz="half" idx="10"/>
          </p:nvPr>
        </p:nvSpPr>
        <p:spPr/>
        <p:txBody>
          <a:bodyPr/>
          <a:lstStyle/>
          <a:p>
            <a:fld id="{286778E6-7FB9-40B0-816C-AEBF7C1D7434}" type="datetimeFigureOut">
              <a:rPr lang="en-IN" smtClean="0"/>
              <a:t>08-03-2020</a:t>
            </a:fld>
            <a:endParaRPr lang="en-IN"/>
          </a:p>
        </p:txBody>
      </p:sp>
      <p:sp>
        <p:nvSpPr>
          <p:cNvPr id="8" name="Footer Placeholder 7">
            <a:extLst>
              <a:ext uri="{FF2B5EF4-FFF2-40B4-BE49-F238E27FC236}">
                <a16:creationId xmlns:a16="http://schemas.microsoft.com/office/drawing/2014/main" id="{A650A3B4-52A6-4FFA-9692-1A3A295A900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3E07202-1DAC-489F-8F26-D2F920F11F10}"/>
              </a:ext>
            </a:extLst>
          </p:cNvPr>
          <p:cNvSpPr>
            <a:spLocks noGrp="1"/>
          </p:cNvSpPr>
          <p:nvPr>
            <p:ph type="sldNum" sz="quarter" idx="12"/>
          </p:nvPr>
        </p:nvSpPr>
        <p:spPr/>
        <p:txBody>
          <a:bodyPr/>
          <a:lstStyle/>
          <a:p>
            <a:fld id="{8B78DD1E-EF51-428F-A6E4-99B55985E2BA}" type="slidenum">
              <a:rPr lang="en-IN" smtClean="0"/>
              <a:t>‹#›</a:t>
            </a:fld>
            <a:endParaRPr lang="en-IN"/>
          </a:p>
        </p:txBody>
      </p:sp>
    </p:spTree>
    <p:extLst>
      <p:ext uri="{BB962C8B-B14F-4D97-AF65-F5344CB8AC3E}">
        <p14:creationId xmlns:p14="http://schemas.microsoft.com/office/powerpoint/2010/main" val="3760379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2FE43-F3CB-4D16-8EED-CAE783E0EE6A}"/>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D50223C0-C3CA-43F5-813F-3AA756BBC5B4}"/>
              </a:ext>
            </a:extLst>
          </p:cNvPr>
          <p:cNvSpPr>
            <a:spLocks noGrp="1"/>
          </p:cNvSpPr>
          <p:nvPr>
            <p:ph type="dt" sz="half" idx="10"/>
          </p:nvPr>
        </p:nvSpPr>
        <p:spPr/>
        <p:txBody>
          <a:bodyPr/>
          <a:lstStyle/>
          <a:p>
            <a:fld id="{286778E6-7FB9-40B0-816C-AEBF7C1D7434}" type="datetimeFigureOut">
              <a:rPr lang="en-IN" smtClean="0"/>
              <a:t>08-03-2020</a:t>
            </a:fld>
            <a:endParaRPr lang="en-IN"/>
          </a:p>
        </p:txBody>
      </p:sp>
      <p:sp>
        <p:nvSpPr>
          <p:cNvPr id="4" name="Footer Placeholder 3">
            <a:extLst>
              <a:ext uri="{FF2B5EF4-FFF2-40B4-BE49-F238E27FC236}">
                <a16:creationId xmlns:a16="http://schemas.microsoft.com/office/drawing/2014/main" id="{8FA0194D-0166-41AB-8F30-AAB7CAEC65C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1098C6C-0AFE-438A-BEC9-666670C12D9F}"/>
              </a:ext>
            </a:extLst>
          </p:cNvPr>
          <p:cNvSpPr>
            <a:spLocks noGrp="1"/>
          </p:cNvSpPr>
          <p:nvPr>
            <p:ph type="sldNum" sz="quarter" idx="12"/>
          </p:nvPr>
        </p:nvSpPr>
        <p:spPr/>
        <p:txBody>
          <a:bodyPr/>
          <a:lstStyle/>
          <a:p>
            <a:fld id="{8B78DD1E-EF51-428F-A6E4-99B55985E2BA}" type="slidenum">
              <a:rPr lang="en-IN" smtClean="0"/>
              <a:t>‹#›</a:t>
            </a:fld>
            <a:endParaRPr lang="en-IN"/>
          </a:p>
        </p:txBody>
      </p:sp>
    </p:spTree>
    <p:extLst>
      <p:ext uri="{BB962C8B-B14F-4D97-AF65-F5344CB8AC3E}">
        <p14:creationId xmlns:p14="http://schemas.microsoft.com/office/powerpoint/2010/main" val="275596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F22E69-B5F0-493E-851C-C746C7711ABE}"/>
              </a:ext>
            </a:extLst>
          </p:cNvPr>
          <p:cNvSpPr>
            <a:spLocks noGrp="1"/>
          </p:cNvSpPr>
          <p:nvPr>
            <p:ph type="dt" sz="half" idx="10"/>
          </p:nvPr>
        </p:nvSpPr>
        <p:spPr/>
        <p:txBody>
          <a:bodyPr/>
          <a:lstStyle/>
          <a:p>
            <a:fld id="{286778E6-7FB9-40B0-816C-AEBF7C1D7434}" type="datetimeFigureOut">
              <a:rPr lang="en-IN" smtClean="0"/>
              <a:t>08-03-2020</a:t>
            </a:fld>
            <a:endParaRPr lang="en-IN"/>
          </a:p>
        </p:txBody>
      </p:sp>
      <p:sp>
        <p:nvSpPr>
          <p:cNvPr id="3" name="Footer Placeholder 2">
            <a:extLst>
              <a:ext uri="{FF2B5EF4-FFF2-40B4-BE49-F238E27FC236}">
                <a16:creationId xmlns:a16="http://schemas.microsoft.com/office/drawing/2014/main" id="{A44D9ED2-1ED6-4FF9-BC9E-B86F6C9F0D9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4E999E-F700-4BD3-B26B-B5CF59A6E682}"/>
              </a:ext>
            </a:extLst>
          </p:cNvPr>
          <p:cNvSpPr>
            <a:spLocks noGrp="1"/>
          </p:cNvSpPr>
          <p:nvPr>
            <p:ph type="sldNum" sz="quarter" idx="12"/>
          </p:nvPr>
        </p:nvSpPr>
        <p:spPr/>
        <p:txBody>
          <a:bodyPr/>
          <a:lstStyle/>
          <a:p>
            <a:fld id="{8B78DD1E-EF51-428F-A6E4-99B55985E2BA}" type="slidenum">
              <a:rPr lang="en-IN" smtClean="0"/>
              <a:t>‹#›</a:t>
            </a:fld>
            <a:endParaRPr lang="en-IN"/>
          </a:p>
        </p:txBody>
      </p:sp>
    </p:spTree>
    <p:extLst>
      <p:ext uri="{BB962C8B-B14F-4D97-AF65-F5344CB8AC3E}">
        <p14:creationId xmlns:p14="http://schemas.microsoft.com/office/powerpoint/2010/main" val="4145340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A859-A60D-484D-A623-BD7F2C30E5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EDBEB143-199C-4E94-9C45-BCAEB5118D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077073D9-4864-44D0-9403-ED680BD769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D46332-EE33-410B-95C6-48BD90C9291A}"/>
              </a:ext>
            </a:extLst>
          </p:cNvPr>
          <p:cNvSpPr>
            <a:spLocks noGrp="1"/>
          </p:cNvSpPr>
          <p:nvPr>
            <p:ph type="dt" sz="half" idx="10"/>
          </p:nvPr>
        </p:nvSpPr>
        <p:spPr/>
        <p:txBody>
          <a:bodyPr/>
          <a:lstStyle/>
          <a:p>
            <a:fld id="{286778E6-7FB9-40B0-816C-AEBF7C1D7434}" type="datetimeFigureOut">
              <a:rPr lang="en-IN" smtClean="0"/>
              <a:t>08-03-2020</a:t>
            </a:fld>
            <a:endParaRPr lang="en-IN"/>
          </a:p>
        </p:txBody>
      </p:sp>
      <p:sp>
        <p:nvSpPr>
          <p:cNvPr id="6" name="Footer Placeholder 5">
            <a:extLst>
              <a:ext uri="{FF2B5EF4-FFF2-40B4-BE49-F238E27FC236}">
                <a16:creationId xmlns:a16="http://schemas.microsoft.com/office/drawing/2014/main" id="{73942924-FED6-41AE-BCA3-B3DF5D16D5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A1B755-CB43-4498-B862-FCA4D3497428}"/>
              </a:ext>
            </a:extLst>
          </p:cNvPr>
          <p:cNvSpPr>
            <a:spLocks noGrp="1"/>
          </p:cNvSpPr>
          <p:nvPr>
            <p:ph type="sldNum" sz="quarter" idx="12"/>
          </p:nvPr>
        </p:nvSpPr>
        <p:spPr/>
        <p:txBody>
          <a:bodyPr/>
          <a:lstStyle/>
          <a:p>
            <a:fld id="{8B78DD1E-EF51-428F-A6E4-99B55985E2BA}" type="slidenum">
              <a:rPr lang="en-IN" smtClean="0"/>
              <a:t>‹#›</a:t>
            </a:fld>
            <a:endParaRPr lang="en-IN"/>
          </a:p>
        </p:txBody>
      </p:sp>
    </p:spTree>
    <p:extLst>
      <p:ext uri="{BB962C8B-B14F-4D97-AF65-F5344CB8AC3E}">
        <p14:creationId xmlns:p14="http://schemas.microsoft.com/office/powerpoint/2010/main" val="1094567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A5347-6CF1-4DD4-83C3-039D44A607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C913463B-90D5-469A-897A-D86BA34134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8B4DB5DE-A90E-4330-8149-E0C30AF40F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474E45-93AD-49E5-8BA7-F4FCC9143E0F}"/>
              </a:ext>
            </a:extLst>
          </p:cNvPr>
          <p:cNvSpPr>
            <a:spLocks noGrp="1"/>
          </p:cNvSpPr>
          <p:nvPr>
            <p:ph type="dt" sz="half" idx="10"/>
          </p:nvPr>
        </p:nvSpPr>
        <p:spPr/>
        <p:txBody>
          <a:bodyPr/>
          <a:lstStyle/>
          <a:p>
            <a:fld id="{286778E6-7FB9-40B0-816C-AEBF7C1D7434}" type="datetimeFigureOut">
              <a:rPr lang="en-IN" smtClean="0"/>
              <a:t>08-03-2020</a:t>
            </a:fld>
            <a:endParaRPr lang="en-IN"/>
          </a:p>
        </p:txBody>
      </p:sp>
      <p:sp>
        <p:nvSpPr>
          <p:cNvPr id="6" name="Footer Placeholder 5">
            <a:extLst>
              <a:ext uri="{FF2B5EF4-FFF2-40B4-BE49-F238E27FC236}">
                <a16:creationId xmlns:a16="http://schemas.microsoft.com/office/drawing/2014/main" id="{5A2EA3B0-989F-45BA-88EB-9A94FFA672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CC64A0-B6B5-47A6-9B2C-CBEB9B4D28EA}"/>
              </a:ext>
            </a:extLst>
          </p:cNvPr>
          <p:cNvSpPr>
            <a:spLocks noGrp="1"/>
          </p:cNvSpPr>
          <p:nvPr>
            <p:ph type="sldNum" sz="quarter" idx="12"/>
          </p:nvPr>
        </p:nvSpPr>
        <p:spPr/>
        <p:txBody>
          <a:bodyPr/>
          <a:lstStyle/>
          <a:p>
            <a:fld id="{8B78DD1E-EF51-428F-A6E4-99B55985E2BA}" type="slidenum">
              <a:rPr lang="en-IN" smtClean="0"/>
              <a:t>‹#›</a:t>
            </a:fld>
            <a:endParaRPr lang="en-IN"/>
          </a:p>
        </p:txBody>
      </p:sp>
    </p:spTree>
    <p:extLst>
      <p:ext uri="{BB962C8B-B14F-4D97-AF65-F5344CB8AC3E}">
        <p14:creationId xmlns:p14="http://schemas.microsoft.com/office/powerpoint/2010/main" val="615497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E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40B4A3-9FA4-4177-9843-C5B39E212B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7EDBACAB-D819-4CB8-863E-4DFE1076E9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17F07370-C811-4333-B32C-43020D6860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6778E6-7FB9-40B0-816C-AEBF7C1D7434}" type="datetimeFigureOut">
              <a:rPr lang="en-IN" smtClean="0"/>
              <a:t>08-03-2020</a:t>
            </a:fld>
            <a:endParaRPr lang="en-IN"/>
          </a:p>
        </p:txBody>
      </p:sp>
      <p:sp>
        <p:nvSpPr>
          <p:cNvPr id="5" name="Footer Placeholder 4">
            <a:extLst>
              <a:ext uri="{FF2B5EF4-FFF2-40B4-BE49-F238E27FC236}">
                <a16:creationId xmlns:a16="http://schemas.microsoft.com/office/drawing/2014/main" id="{B61B75BE-9934-422D-9A57-BA61ADF3FF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6979BF2-5EAC-4C52-A6B3-85E72A4483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78DD1E-EF51-428F-A6E4-99B55985E2BA}" type="slidenum">
              <a:rPr lang="en-IN" smtClean="0"/>
              <a:t>‹#›</a:t>
            </a:fld>
            <a:endParaRPr lang="en-IN"/>
          </a:p>
        </p:txBody>
      </p:sp>
    </p:spTree>
    <p:extLst>
      <p:ext uri="{BB962C8B-B14F-4D97-AF65-F5344CB8AC3E}">
        <p14:creationId xmlns:p14="http://schemas.microsoft.com/office/powerpoint/2010/main" val="427276094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89C02-B76E-4F0F-AC6C-3DB8E9E30352}"/>
              </a:ext>
            </a:extLst>
          </p:cNvPr>
          <p:cNvSpPr>
            <a:spLocks noGrp="1"/>
          </p:cNvSpPr>
          <p:nvPr>
            <p:ph type="ctrTitle"/>
          </p:nvPr>
        </p:nvSpPr>
        <p:spPr>
          <a:xfrm>
            <a:off x="944880" y="2156178"/>
            <a:ext cx="10271759" cy="3206044"/>
          </a:xfrm>
        </p:spPr>
        <p:txBody>
          <a:bodyPr>
            <a:normAutofit fontScale="90000"/>
          </a:bodyPr>
          <a:lstStyle/>
          <a:p>
            <a:r>
              <a:rPr lang="en-IN" b="1" dirty="0"/>
              <a:t>HR_ART</a:t>
            </a:r>
            <a:br>
              <a:rPr lang="en-IN" dirty="0"/>
            </a:br>
            <a:r>
              <a:rPr lang="en-IN" dirty="0"/>
              <a:t>Web Based HR System</a:t>
            </a:r>
            <a:br>
              <a:rPr lang="en-IN" u="sng" dirty="0"/>
            </a:br>
            <a:br>
              <a:rPr lang="en-IN" u="sng" dirty="0"/>
            </a:br>
            <a:r>
              <a:rPr lang="en-IN" sz="4400" dirty="0"/>
              <a:t>Team name : Nerds of a Feather</a:t>
            </a:r>
            <a:br>
              <a:rPr lang="en-IN" u="sng" dirty="0"/>
            </a:br>
            <a:r>
              <a:rPr lang="en-IN" u="sng" dirty="0"/>
              <a:t> </a:t>
            </a:r>
          </a:p>
        </p:txBody>
      </p:sp>
    </p:spTree>
    <p:extLst>
      <p:ext uri="{BB962C8B-B14F-4D97-AF65-F5344CB8AC3E}">
        <p14:creationId xmlns:p14="http://schemas.microsoft.com/office/powerpoint/2010/main" val="912235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89C02-B76E-4F0F-AC6C-3DB8E9E30352}"/>
              </a:ext>
            </a:extLst>
          </p:cNvPr>
          <p:cNvSpPr>
            <a:spLocks noGrp="1"/>
          </p:cNvSpPr>
          <p:nvPr>
            <p:ph type="ctrTitle"/>
          </p:nvPr>
        </p:nvSpPr>
        <p:spPr>
          <a:xfrm>
            <a:off x="1490132" y="1343378"/>
            <a:ext cx="8545124" cy="5091288"/>
          </a:xfrm>
        </p:spPr>
        <p:txBody>
          <a:bodyPr>
            <a:noAutofit/>
          </a:bodyPr>
          <a:lstStyle/>
          <a:p>
            <a:br>
              <a:rPr lang="en-IN" sz="3200" dirty="0"/>
            </a:br>
            <a:r>
              <a:rPr lang="en-IN" sz="3200" dirty="0"/>
              <a:t>Web Based HR System</a:t>
            </a:r>
            <a:br>
              <a:rPr lang="en-IN" sz="2400" u="sng" dirty="0"/>
            </a:br>
            <a:br>
              <a:rPr lang="en-IN" sz="2400" u="sng" dirty="0"/>
            </a:br>
            <a:r>
              <a:rPr lang="en-US" sz="2400" dirty="0"/>
              <a:t>Calculate salary automatically based on the leave application and attendance of employees. We need a system where we calculate salary automatically: List of all employees. Their details.2 login access- one for employees and one for admin (role based access) Employee can see only their profile. Employee can apply for leaves (half/ full day).Employee can mark their attendance. Employee can log a meeting details if he had gone for a meeting for half day and then came to office in the other half. Employee can apply for </a:t>
            </a:r>
            <a:r>
              <a:rPr lang="en-US" sz="2400" dirty="0" err="1"/>
              <a:t>reimbursements.Salary</a:t>
            </a:r>
            <a:r>
              <a:rPr lang="en-US" sz="2400" dirty="0"/>
              <a:t> to be calculated based on all above parameters. </a:t>
            </a:r>
            <a:r>
              <a:rPr lang="en-US" sz="2400" dirty="0" err="1"/>
              <a:t>ie</a:t>
            </a:r>
            <a:r>
              <a:rPr lang="en-US" sz="2400" dirty="0"/>
              <a:t>. no of days present, client meeting to be added as employee was working &amp; reimbursement to be </a:t>
            </a:r>
            <a:r>
              <a:rPr lang="en-US" sz="2400" dirty="0" err="1"/>
              <a:t>added.No</a:t>
            </a:r>
            <a:r>
              <a:rPr lang="en-US" sz="2400" dirty="0"/>
              <a:t> tax </a:t>
            </a:r>
            <a:r>
              <a:rPr lang="en-US" sz="2400" dirty="0" err="1"/>
              <a:t>deductions.Manager</a:t>
            </a:r>
            <a:r>
              <a:rPr lang="en-US" sz="2400" dirty="0"/>
              <a:t> approval system required for reimbursement, client meeting &amp; leave applications</a:t>
            </a:r>
            <a:br>
              <a:rPr lang="en-IN" sz="2400" dirty="0"/>
            </a:br>
            <a:br>
              <a:rPr lang="en-IN" sz="2400" u="sng" dirty="0"/>
            </a:br>
            <a:r>
              <a:rPr lang="en-IN" sz="2400" u="sng" dirty="0"/>
              <a:t> </a:t>
            </a:r>
          </a:p>
        </p:txBody>
      </p:sp>
    </p:spTree>
    <p:extLst>
      <p:ext uri="{BB962C8B-B14F-4D97-AF65-F5344CB8AC3E}">
        <p14:creationId xmlns:p14="http://schemas.microsoft.com/office/powerpoint/2010/main" val="1344773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F248D-12CA-488E-91A9-299169A9ACF5}"/>
              </a:ext>
            </a:extLst>
          </p:cNvPr>
          <p:cNvSpPr>
            <a:spLocks noGrp="1"/>
          </p:cNvSpPr>
          <p:nvPr>
            <p:ph type="title"/>
          </p:nvPr>
        </p:nvSpPr>
        <p:spPr>
          <a:xfrm>
            <a:off x="838200" y="231960"/>
            <a:ext cx="10515600" cy="1126323"/>
          </a:xfrm>
        </p:spPr>
        <p:txBody>
          <a:bodyPr/>
          <a:lstStyle/>
          <a:p>
            <a:pPr algn="ctr"/>
            <a:r>
              <a:rPr lang="en-IN" u="sng" dirty="0"/>
              <a:t>WORKFLOW FOR EMPLOYEE</a:t>
            </a:r>
          </a:p>
        </p:txBody>
      </p:sp>
      <p:pic>
        <p:nvPicPr>
          <p:cNvPr id="24" name="Picture 23">
            <a:extLst>
              <a:ext uri="{FF2B5EF4-FFF2-40B4-BE49-F238E27FC236}">
                <a16:creationId xmlns:a16="http://schemas.microsoft.com/office/drawing/2014/main" id="{F384C0C4-AE52-4028-A0DA-361B18022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5084" y="1160181"/>
            <a:ext cx="5231756" cy="5321764"/>
          </a:xfrm>
          <a:prstGeom prst="rect">
            <a:avLst/>
          </a:prstGeom>
        </p:spPr>
      </p:pic>
      <p:sp>
        <p:nvSpPr>
          <p:cNvPr id="25" name="Rectangle 24">
            <a:extLst>
              <a:ext uri="{FF2B5EF4-FFF2-40B4-BE49-F238E27FC236}">
                <a16:creationId xmlns:a16="http://schemas.microsoft.com/office/drawing/2014/main" id="{1F830D05-983B-40DB-83B4-987F56C4366B}"/>
              </a:ext>
            </a:extLst>
          </p:cNvPr>
          <p:cNvSpPr/>
          <p:nvPr/>
        </p:nvSpPr>
        <p:spPr>
          <a:xfrm>
            <a:off x="5416952" y="1817225"/>
            <a:ext cx="1111170" cy="868102"/>
          </a:xfrm>
          <a:prstGeom prst="rect">
            <a:avLst/>
          </a:prstGeom>
          <a:solidFill>
            <a:srgbClr val="063951"/>
          </a:solidFill>
          <a:ln>
            <a:solidFill>
              <a:srgbClr val="0639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ED18C279-7F97-4CFC-B887-1D0DC953F6B1}"/>
              </a:ext>
            </a:extLst>
          </p:cNvPr>
          <p:cNvSpPr/>
          <p:nvPr/>
        </p:nvSpPr>
        <p:spPr>
          <a:xfrm>
            <a:off x="6981463" y="3052012"/>
            <a:ext cx="1111170" cy="868102"/>
          </a:xfrm>
          <a:prstGeom prst="rect">
            <a:avLst/>
          </a:prstGeom>
          <a:solidFill>
            <a:srgbClr val="00B09B"/>
          </a:solidFill>
          <a:ln>
            <a:solidFill>
              <a:srgbClr val="00B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29C98AF6-E8D3-4974-803B-DDC938DAC51F}"/>
              </a:ext>
            </a:extLst>
          </p:cNvPr>
          <p:cNvSpPr/>
          <p:nvPr/>
        </p:nvSpPr>
        <p:spPr>
          <a:xfrm>
            <a:off x="6425878" y="4829717"/>
            <a:ext cx="1111170" cy="868102"/>
          </a:xfrm>
          <a:prstGeom prst="rect">
            <a:avLst/>
          </a:prstGeom>
          <a:solidFill>
            <a:srgbClr val="F36F13"/>
          </a:solidFill>
          <a:ln>
            <a:solidFill>
              <a:srgbClr val="F36F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F9E70C12-FE3E-48B6-A450-117EC13B7F98}"/>
              </a:ext>
            </a:extLst>
          </p:cNvPr>
          <p:cNvSpPr/>
          <p:nvPr/>
        </p:nvSpPr>
        <p:spPr>
          <a:xfrm>
            <a:off x="4616851" y="4877433"/>
            <a:ext cx="1111170" cy="868102"/>
          </a:xfrm>
          <a:prstGeom prst="rect">
            <a:avLst/>
          </a:prstGeom>
          <a:solidFill>
            <a:srgbClr val="0D95BC"/>
          </a:solidFill>
          <a:ln>
            <a:solidFill>
              <a:srgbClr val="0D95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991C00D9-EB8B-4082-B1AE-C09C537C0254}"/>
              </a:ext>
            </a:extLst>
          </p:cNvPr>
          <p:cNvSpPr/>
          <p:nvPr/>
        </p:nvSpPr>
        <p:spPr>
          <a:xfrm>
            <a:off x="4016896" y="3111170"/>
            <a:ext cx="1111170" cy="868102"/>
          </a:xfrm>
          <a:prstGeom prst="rect">
            <a:avLst/>
          </a:prstGeom>
          <a:solidFill>
            <a:srgbClr val="EBCB38"/>
          </a:solidFill>
          <a:ln>
            <a:solidFill>
              <a:srgbClr val="EBC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ADC5E382-31D5-4DDF-B150-416DC9EDC95A}"/>
              </a:ext>
            </a:extLst>
          </p:cNvPr>
          <p:cNvSpPr/>
          <p:nvPr/>
        </p:nvSpPr>
        <p:spPr>
          <a:xfrm>
            <a:off x="8092633" y="1160181"/>
            <a:ext cx="484208" cy="1525146"/>
          </a:xfrm>
          <a:prstGeom prst="rect">
            <a:avLst/>
          </a:prstGeom>
          <a:solidFill>
            <a:srgbClr val="F0EEEF"/>
          </a:solidFill>
          <a:ln>
            <a:solidFill>
              <a:srgbClr val="F0E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83FB9F73-5FC6-4567-8084-B973F4FEC00D}"/>
              </a:ext>
            </a:extLst>
          </p:cNvPr>
          <p:cNvSpPr/>
          <p:nvPr/>
        </p:nvSpPr>
        <p:spPr>
          <a:xfrm>
            <a:off x="8092633" y="4877433"/>
            <a:ext cx="484208" cy="1525146"/>
          </a:xfrm>
          <a:prstGeom prst="rect">
            <a:avLst/>
          </a:prstGeom>
          <a:solidFill>
            <a:srgbClr val="F0EEEF"/>
          </a:solidFill>
          <a:ln>
            <a:solidFill>
              <a:srgbClr val="F0E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B794212B-B7F0-4A85-8B8A-7EAD1CBED6A7}"/>
              </a:ext>
            </a:extLst>
          </p:cNvPr>
          <p:cNvSpPr/>
          <p:nvPr/>
        </p:nvSpPr>
        <p:spPr>
          <a:xfrm>
            <a:off x="3345083" y="4877433"/>
            <a:ext cx="484208" cy="1525146"/>
          </a:xfrm>
          <a:prstGeom prst="rect">
            <a:avLst/>
          </a:prstGeom>
          <a:solidFill>
            <a:srgbClr val="F0EEEF"/>
          </a:solidFill>
          <a:ln>
            <a:solidFill>
              <a:srgbClr val="F0E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27F7620D-49A2-431C-9145-D716270EDBFA}"/>
              </a:ext>
            </a:extLst>
          </p:cNvPr>
          <p:cNvSpPr txBox="1"/>
          <p:nvPr/>
        </p:nvSpPr>
        <p:spPr>
          <a:xfrm>
            <a:off x="5128066" y="1969625"/>
            <a:ext cx="1710884" cy="461665"/>
          </a:xfrm>
          <a:prstGeom prst="rect">
            <a:avLst/>
          </a:prstGeom>
          <a:noFill/>
        </p:spPr>
        <p:txBody>
          <a:bodyPr wrap="square" rtlCol="0">
            <a:spAutoFit/>
          </a:bodyPr>
          <a:lstStyle/>
          <a:p>
            <a:pPr algn="ctr"/>
            <a:r>
              <a:rPr lang="en-IN" sz="2400" dirty="0">
                <a:solidFill>
                  <a:schemeClr val="bg1"/>
                </a:solidFill>
              </a:rPr>
              <a:t>Profile</a:t>
            </a:r>
          </a:p>
        </p:txBody>
      </p:sp>
      <p:sp>
        <p:nvSpPr>
          <p:cNvPr id="34" name="TextBox 33">
            <a:extLst>
              <a:ext uri="{FF2B5EF4-FFF2-40B4-BE49-F238E27FC236}">
                <a16:creationId xmlns:a16="http://schemas.microsoft.com/office/drawing/2014/main" id="{4726D58B-8BAA-4412-941D-6C3937D89CAE}"/>
              </a:ext>
            </a:extLst>
          </p:cNvPr>
          <p:cNvSpPr txBox="1"/>
          <p:nvPr/>
        </p:nvSpPr>
        <p:spPr>
          <a:xfrm>
            <a:off x="6639527" y="3013501"/>
            <a:ext cx="1710884" cy="830997"/>
          </a:xfrm>
          <a:prstGeom prst="rect">
            <a:avLst/>
          </a:prstGeom>
          <a:noFill/>
        </p:spPr>
        <p:txBody>
          <a:bodyPr wrap="square" rtlCol="0">
            <a:spAutoFit/>
          </a:bodyPr>
          <a:lstStyle/>
          <a:p>
            <a:pPr algn="ctr"/>
            <a:r>
              <a:rPr lang="en-IN" sz="2400" dirty="0">
                <a:solidFill>
                  <a:schemeClr val="bg1"/>
                </a:solidFill>
              </a:rPr>
              <a:t>Leave Application</a:t>
            </a:r>
          </a:p>
        </p:txBody>
      </p:sp>
      <p:sp>
        <p:nvSpPr>
          <p:cNvPr id="35" name="TextBox 34">
            <a:extLst>
              <a:ext uri="{FF2B5EF4-FFF2-40B4-BE49-F238E27FC236}">
                <a16:creationId xmlns:a16="http://schemas.microsoft.com/office/drawing/2014/main" id="{476B884C-7266-4F36-B784-C56C04F02514}"/>
              </a:ext>
            </a:extLst>
          </p:cNvPr>
          <p:cNvSpPr txBox="1"/>
          <p:nvPr/>
        </p:nvSpPr>
        <p:spPr>
          <a:xfrm>
            <a:off x="3587187" y="3014196"/>
            <a:ext cx="1710884" cy="830997"/>
          </a:xfrm>
          <a:prstGeom prst="rect">
            <a:avLst/>
          </a:prstGeom>
          <a:noFill/>
        </p:spPr>
        <p:txBody>
          <a:bodyPr wrap="square" rtlCol="0">
            <a:spAutoFit/>
          </a:bodyPr>
          <a:lstStyle/>
          <a:p>
            <a:pPr algn="ctr"/>
            <a:r>
              <a:rPr lang="en-IN" sz="2400" dirty="0">
                <a:solidFill>
                  <a:schemeClr val="bg1"/>
                </a:solidFill>
              </a:rPr>
              <a:t>Client Meetings</a:t>
            </a:r>
          </a:p>
        </p:txBody>
      </p:sp>
      <p:sp>
        <p:nvSpPr>
          <p:cNvPr id="36" name="TextBox 35">
            <a:extLst>
              <a:ext uri="{FF2B5EF4-FFF2-40B4-BE49-F238E27FC236}">
                <a16:creationId xmlns:a16="http://schemas.microsoft.com/office/drawing/2014/main" id="{A0231096-7F97-4814-AA63-2B58498902A4}"/>
              </a:ext>
            </a:extLst>
          </p:cNvPr>
          <p:cNvSpPr txBox="1"/>
          <p:nvPr/>
        </p:nvSpPr>
        <p:spPr>
          <a:xfrm>
            <a:off x="6193903" y="4766722"/>
            <a:ext cx="1710884" cy="461665"/>
          </a:xfrm>
          <a:prstGeom prst="rect">
            <a:avLst/>
          </a:prstGeom>
          <a:noFill/>
        </p:spPr>
        <p:txBody>
          <a:bodyPr wrap="square" rtlCol="0">
            <a:spAutoFit/>
          </a:bodyPr>
          <a:lstStyle/>
          <a:p>
            <a:pPr algn="ctr"/>
            <a:r>
              <a:rPr lang="en-IN" sz="2400" dirty="0">
                <a:solidFill>
                  <a:schemeClr val="bg1"/>
                </a:solidFill>
              </a:rPr>
              <a:t>Attendance</a:t>
            </a:r>
          </a:p>
        </p:txBody>
      </p:sp>
      <p:sp>
        <p:nvSpPr>
          <p:cNvPr id="37" name="TextBox 36">
            <a:extLst>
              <a:ext uri="{FF2B5EF4-FFF2-40B4-BE49-F238E27FC236}">
                <a16:creationId xmlns:a16="http://schemas.microsoft.com/office/drawing/2014/main" id="{E64BCDA6-8E6A-42BA-94EE-D23E1232B628}"/>
              </a:ext>
            </a:extLst>
          </p:cNvPr>
          <p:cNvSpPr txBox="1"/>
          <p:nvPr/>
        </p:nvSpPr>
        <p:spPr>
          <a:xfrm>
            <a:off x="4016896" y="5072567"/>
            <a:ext cx="2207027" cy="461665"/>
          </a:xfrm>
          <a:prstGeom prst="rect">
            <a:avLst/>
          </a:prstGeom>
          <a:noFill/>
        </p:spPr>
        <p:txBody>
          <a:bodyPr wrap="square" rtlCol="0">
            <a:spAutoFit/>
          </a:bodyPr>
          <a:lstStyle/>
          <a:p>
            <a:pPr algn="ctr"/>
            <a:r>
              <a:rPr lang="en-IN" sz="2400" dirty="0">
                <a:solidFill>
                  <a:schemeClr val="bg1"/>
                </a:solidFill>
              </a:rPr>
              <a:t>Reimbursement</a:t>
            </a:r>
          </a:p>
        </p:txBody>
      </p:sp>
    </p:spTree>
    <p:extLst>
      <p:ext uri="{BB962C8B-B14F-4D97-AF65-F5344CB8AC3E}">
        <p14:creationId xmlns:p14="http://schemas.microsoft.com/office/powerpoint/2010/main" val="2695783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F248D-12CA-488E-91A9-299169A9ACF5}"/>
              </a:ext>
            </a:extLst>
          </p:cNvPr>
          <p:cNvSpPr>
            <a:spLocks noGrp="1"/>
          </p:cNvSpPr>
          <p:nvPr>
            <p:ph type="title"/>
          </p:nvPr>
        </p:nvSpPr>
        <p:spPr>
          <a:xfrm>
            <a:off x="838200" y="231960"/>
            <a:ext cx="10515600" cy="1126323"/>
          </a:xfrm>
        </p:spPr>
        <p:txBody>
          <a:bodyPr/>
          <a:lstStyle/>
          <a:p>
            <a:pPr algn="ctr"/>
            <a:r>
              <a:rPr lang="en-IN" u="sng" dirty="0"/>
              <a:t>WORKFLOW FOR ADMIN</a:t>
            </a:r>
          </a:p>
        </p:txBody>
      </p:sp>
      <p:pic>
        <p:nvPicPr>
          <p:cNvPr id="24" name="Picture 23">
            <a:extLst>
              <a:ext uri="{FF2B5EF4-FFF2-40B4-BE49-F238E27FC236}">
                <a16:creationId xmlns:a16="http://schemas.microsoft.com/office/drawing/2014/main" id="{F384C0C4-AE52-4028-A0DA-361B18022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5084" y="1160181"/>
            <a:ext cx="5231756" cy="5321764"/>
          </a:xfrm>
          <a:prstGeom prst="rect">
            <a:avLst/>
          </a:prstGeom>
        </p:spPr>
      </p:pic>
      <p:sp>
        <p:nvSpPr>
          <p:cNvPr id="25" name="Rectangle 24">
            <a:extLst>
              <a:ext uri="{FF2B5EF4-FFF2-40B4-BE49-F238E27FC236}">
                <a16:creationId xmlns:a16="http://schemas.microsoft.com/office/drawing/2014/main" id="{1F830D05-983B-40DB-83B4-987F56C4366B}"/>
              </a:ext>
            </a:extLst>
          </p:cNvPr>
          <p:cNvSpPr/>
          <p:nvPr/>
        </p:nvSpPr>
        <p:spPr>
          <a:xfrm>
            <a:off x="5416952" y="1817225"/>
            <a:ext cx="1111170" cy="868102"/>
          </a:xfrm>
          <a:prstGeom prst="rect">
            <a:avLst/>
          </a:prstGeom>
          <a:solidFill>
            <a:srgbClr val="063951"/>
          </a:solidFill>
          <a:ln>
            <a:solidFill>
              <a:srgbClr val="0639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ED18C279-7F97-4CFC-B887-1D0DC953F6B1}"/>
              </a:ext>
            </a:extLst>
          </p:cNvPr>
          <p:cNvSpPr/>
          <p:nvPr/>
        </p:nvSpPr>
        <p:spPr>
          <a:xfrm>
            <a:off x="6981463" y="3052012"/>
            <a:ext cx="1111170" cy="868102"/>
          </a:xfrm>
          <a:prstGeom prst="rect">
            <a:avLst/>
          </a:prstGeom>
          <a:solidFill>
            <a:srgbClr val="00B09B"/>
          </a:solidFill>
          <a:ln>
            <a:solidFill>
              <a:srgbClr val="00B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29C98AF6-E8D3-4974-803B-DDC938DAC51F}"/>
              </a:ext>
            </a:extLst>
          </p:cNvPr>
          <p:cNvSpPr/>
          <p:nvPr/>
        </p:nvSpPr>
        <p:spPr>
          <a:xfrm>
            <a:off x="6425878" y="4829717"/>
            <a:ext cx="1111170" cy="868102"/>
          </a:xfrm>
          <a:prstGeom prst="rect">
            <a:avLst/>
          </a:prstGeom>
          <a:solidFill>
            <a:srgbClr val="F36F13"/>
          </a:solidFill>
          <a:ln>
            <a:solidFill>
              <a:srgbClr val="F36F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F9E70C12-FE3E-48B6-A450-117EC13B7F98}"/>
              </a:ext>
            </a:extLst>
          </p:cNvPr>
          <p:cNvSpPr/>
          <p:nvPr/>
        </p:nvSpPr>
        <p:spPr>
          <a:xfrm>
            <a:off x="4616851" y="4877433"/>
            <a:ext cx="1111170" cy="868102"/>
          </a:xfrm>
          <a:prstGeom prst="rect">
            <a:avLst/>
          </a:prstGeom>
          <a:solidFill>
            <a:srgbClr val="0D95BC"/>
          </a:solidFill>
          <a:ln>
            <a:solidFill>
              <a:srgbClr val="0D95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991C00D9-EB8B-4082-B1AE-C09C537C0254}"/>
              </a:ext>
            </a:extLst>
          </p:cNvPr>
          <p:cNvSpPr/>
          <p:nvPr/>
        </p:nvSpPr>
        <p:spPr>
          <a:xfrm>
            <a:off x="4016896" y="3111170"/>
            <a:ext cx="1111170" cy="868102"/>
          </a:xfrm>
          <a:prstGeom prst="rect">
            <a:avLst/>
          </a:prstGeom>
          <a:solidFill>
            <a:srgbClr val="EBCB38"/>
          </a:solidFill>
          <a:ln>
            <a:solidFill>
              <a:srgbClr val="EBC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ADC5E382-31D5-4DDF-B150-416DC9EDC95A}"/>
              </a:ext>
            </a:extLst>
          </p:cNvPr>
          <p:cNvSpPr/>
          <p:nvPr/>
        </p:nvSpPr>
        <p:spPr>
          <a:xfrm>
            <a:off x="8092633" y="1160181"/>
            <a:ext cx="484208" cy="1525146"/>
          </a:xfrm>
          <a:prstGeom prst="rect">
            <a:avLst/>
          </a:prstGeom>
          <a:solidFill>
            <a:srgbClr val="F0EEEF"/>
          </a:solidFill>
          <a:ln>
            <a:solidFill>
              <a:srgbClr val="F0E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83FB9F73-5FC6-4567-8084-B973F4FEC00D}"/>
              </a:ext>
            </a:extLst>
          </p:cNvPr>
          <p:cNvSpPr/>
          <p:nvPr/>
        </p:nvSpPr>
        <p:spPr>
          <a:xfrm>
            <a:off x="8092633" y="4877433"/>
            <a:ext cx="484208" cy="1525146"/>
          </a:xfrm>
          <a:prstGeom prst="rect">
            <a:avLst/>
          </a:prstGeom>
          <a:solidFill>
            <a:srgbClr val="F0EEEF"/>
          </a:solidFill>
          <a:ln>
            <a:solidFill>
              <a:srgbClr val="F0E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B794212B-B7F0-4A85-8B8A-7EAD1CBED6A7}"/>
              </a:ext>
            </a:extLst>
          </p:cNvPr>
          <p:cNvSpPr/>
          <p:nvPr/>
        </p:nvSpPr>
        <p:spPr>
          <a:xfrm>
            <a:off x="3345083" y="4877433"/>
            <a:ext cx="484208" cy="1525146"/>
          </a:xfrm>
          <a:prstGeom prst="rect">
            <a:avLst/>
          </a:prstGeom>
          <a:solidFill>
            <a:srgbClr val="F0EEEF"/>
          </a:solidFill>
          <a:ln>
            <a:solidFill>
              <a:srgbClr val="F0E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27F7620D-49A2-431C-9145-D716270EDBFA}"/>
              </a:ext>
            </a:extLst>
          </p:cNvPr>
          <p:cNvSpPr txBox="1"/>
          <p:nvPr/>
        </p:nvSpPr>
        <p:spPr>
          <a:xfrm>
            <a:off x="5128066" y="1969625"/>
            <a:ext cx="1710884" cy="461665"/>
          </a:xfrm>
          <a:prstGeom prst="rect">
            <a:avLst/>
          </a:prstGeom>
          <a:noFill/>
        </p:spPr>
        <p:txBody>
          <a:bodyPr wrap="square" rtlCol="0">
            <a:spAutoFit/>
          </a:bodyPr>
          <a:lstStyle/>
          <a:p>
            <a:pPr algn="ctr"/>
            <a:r>
              <a:rPr lang="en-IN" sz="2400" dirty="0">
                <a:solidFill>
                  <a:schemeClr val="bg1"/>
                </a:solidFill>
              </a:rPr>
              <a:t>Dashboard</a:t>
            </a:r>
          </a:p>
        </p:txBody>
      </p:sp>
      <p:sp>
        <p:nvSpPr>
          <p:cNvPr id="34" name="TextBox 33">
            <a:extLst>
              <a:ext uri="{FF2B5EF4-FFF2-40B4-BE49-F238E27FC236}">
                <a16:creationId xmlns:a16="http://schemas.microsoft.com/office/drawing/2014/main" id="{4726D58B-8BAA-4412-941D-6C3937D89CAE}"/>
              </a:ext>
            </a:extLst>
          </p:cNvPr>
          <p:cNvSpPr txBox="1"/>
          <p:nvPr/>
        </p:nvSpPr>
        <p:spPr>
          <a:xfrm>
            <a:off x="6639527" y="3013501"/>
            <a:ext cx="1710884" cy="830997"/>
          </a:xfrm>
          <a:prstGeom prst="rect">
            <a:avLst/>
          </a:prstGeom>
          <a:noFill/>
        </p:spPr>
        <p:txBody>
          <a:bodyPr wrap="square" rtlCol="0">
            <a:spAutoFit/>
          </a:bodyPr>
          <a:lstStyle/>
          <a:p>
            <a:pPr algn="ctr"/>
            <a:r>
              <a:rPr lang="en-IN" sz="2400" dirty="0">
                <a:solidFill>
                  <a:schemeClr val="bg1"/>
                </a:solidFill>
              </a:rPr>
              <a:t>Leave Tracker</a:t>
            </a:r>
          </a:p>
        </p:txBody>
      </p:sp>
      <p:sp>
        <p:nvSpPr>
          <p:cNvPr id="35" name="TextBox 34">
            <a:extLst>
              <a:ext uri="{FF2B5EF4-FFF2-40B4-BE49-F238E27FC236}">
                <a16:creationId xmlns:a16="http://schemas.microsoft.com/office/drawing/2014/main" id="{476B884C-7266-4F36-B784-C56C04F02514}"/>
              </a:ext>
            </a:extLst>
          </p:cNvPr>
          <p:cNvSpPr txBox="1"/>
          <p:nvPr/>
        </p:nvSpPr>
        <p:spPr>
          <a:xfrm>
            <a:off x="3587187" y="3014196"/>
            <a:ext cx="1710884" cy="830997"/>
          </a:xfrm>
          <a:prstGeom prst="rect">
            <a:avLst/>
          </a:prstGeom>
          <a:noFill/>
        </p:spPr>
        <p:txBody>
          <a:bodyPr wrap="square" rtlCol="0">
            <a:spAutoFit/>
          </a:bodyPr>
          <a:lstStyle/>
          <a:p>
            <a:pPr algn="ctr"/>
            <a:r>
              <a:rPr lang="en-IN" sz="2400" dirty="0">
                <a:solidFill>
                  <a:schemeClr val="bg1"/>
                </a:solidFill>
              </a:rPr>
              <a:t>Salary Calculator</a:t>
            </a:r>
          </a:p>
        </p:txBody>
      </p:sp>
      <p:sp>
        <p:nvSpPr>
          <p:cNvPr id="36" name="TextBox 35">
            <a:extLst>
              <a:ext uri="{FF2B5EF4-FFF2-40B4-BE49-F238E27FC236}">
                <a16:creationId xmlns:a16="http://schemas.microsoft.com/office/drawing/2014/main" id="{A0231096-7F97-4814-AA63-2B58498902A4}"/>
              </a:ext>
            </a:extLst>
          </p:cNvPr>
          <p:cNvSpPr txBox="1"/>
          <p:nvPr/>
        </p:nvSpPr>
        <p:spPr>
          <a:xfrm>
            <a:off x="6193903" y="4766722"/>
            <a:ext cx="1710884" cy="461665"/>
          </a:xfrm>
          <a:prstGeom prst="rect">
            <a:avLst/>
          </a:prstGeom>
          <a:noFill/>
        </p:spPr>
        <p:txBody>
          <a:bodyPr wrap="square" rtlCol="0">
            <a:spAutoFit/>
          </a:bodyPr>
          <a:lstStyle/>
          <a:p>
            <a:pPr algn="ctr"/>
            <a:r>
              <a:rPr lang="en-IN" sz="2400" dirty="0">
                <a:solidFill>
                  <a:schemeClr val="bg1"/>
                </a:solidFill>
              </a:rPr>
              <a:t>Attendance</a:t>
            </a:r>
          </a:p>
        </p:txBody>
      </p:sp>
      <p:sp>
        <p:nvSpPr>
          <p:cNvPr id="37" name="TextBox 36">
            <a:extLst>
              <a:ext uri="{FF2B5EF4-FFF2-40B4-BE49-F238E27FC236}">
                <a16:creationId xmlns:a16="http://schemas.microsoft.com/office/drawing/2014/main" id="{E64BCDA6-8E6A-42BA-94EE-D23E1232B628}"/>
              </a:ext>
            </a:extLst>
          </p:cNvPr>
          <p:cNvSpPr txBox="1"/>
          <p:nvPr/>
        </p:nvSpPr>
        <p:spPr>
          <a:xfrm>
            <a:off x="4016896" y="5072567"/>
            <a:ext cx="2207027" cy="461665"/>
          </a:xfrm>
          <a:prstGeom prst="rect">
            <a:avLst/>
          </a:prstGeom>
          <a:noFill/>
        </p:spPr>
        <p:txBody>
          <a:bodyPr wrap="square" rtlCol="0">
            <a:spAutoFit/>
          </a:bodyPr>
          <a:lstStyle/>
          <a:p>
            <a:pPr algn="ctr"/>
            <a:r>
              <a:rPr lang="en-IN" sz="2400" dirty="0">
                <a:solidFill>
                  <a:schemeClr val="bg1"/>
                </a:solidFill>
              </a:rPr>
              <a:t>Reimbursement</a:t>
            </a:r>
          </a:p>
        </p:txBody>
      </p:sp>
    </p:spTree>
    <p:extLst>
      <p:ext uri="{BB962C8B-B14F-4D97-AF65-F5344CB8AC3E}">
        <p14:creationId xmlns:p14="http://schemas.microsoft.com/office/powerpoint/2010/main" val="2540125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BF6C3-C74B-49BE-9EE4-0C9284F4FDF6}"/>
              </a:ext>
            </a:extLst>
          </p:cNvPr>
          <p:cNvSpPr>
            <a:spLocks noGrp="1"/>
          </p:cNvSpPr>
          <p:nvPr>
            <p:ph type="title"/>
          </p:nvPr>
        </p:nvSpPr>
        <p:spPr/>
        <p:txBody>
          <a:bodyPr/>
          <a:lstStyle/>
          <a:p>
            <a:r>
              <a:rPr lang="en-IN" dirty="0"/>
              <a:t>        PROBLEMS SOLVED BY THE SYSTEM</a:t>
            </a:r>
          </a:p>
        </p:txBody>
      </p:sp>
      <p:graphicFrame>
        <p:nvGraphicFramePr>
          <p:cNvPr id="3" name="Diagram 2">
            <a:extLst>
              <a:ext uri="{FF2B5EF4-FFF2-40B4-BE49-F238E27FC236}">
                <a16:creationId xmlns:a16="http://schemas.microsoft.com/office/drawing/2014/main" id="{A72B287F-3A89-426F-9ABA-CDAA2680134A}"/>
              </a:ext>
            </a:extLst>
          </p:cNvPr>
          <p:cNvGraphicFramePr/>
          <p:nvPr>
            <p:extLst>
              <p:ext uri="{D42A27DB-BD31-4B8C-83A1-F6EECF244321}">
                <p14:modId xmlns:p14="http://schemas.microsoft.com/office/powerpoint/2010/main" val="3201440274"/>
              </p:ext>
            </p:extLst>
          </p:nvPr>
        </p:nvGraphicFramePr>
        <p:xfrm>
          <a:off x="1446073" y="852831"/>
          <a:ext cx="9233763"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108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EECFEDD-B51E-4A47-8CFA-1BFFACE4216F}"/>
              </a:ext>
            </a:extLst>
          </p:cNvPr>
          <p:cNvSpPr txBox="1"/>
          <p:nvPr/>
        </p:nvSpPr>
        <p:spPr>
          <a:xfrm>
            <a:off x="1198485" y="571057"/>
            <a:ext cx="4019883" cy="646331"/>
          </a:xfrm>
          <a:prstGeom prst="rect">
            <a:avLst/>
          </a:prstGeom>
          <a:noFill/>
        </p:spPr>
        <p:txBody>
          <a:bodyPr wrap="none" rtlCol="0">
            <a:spAutoFit/>
          </a:bodyPr>
          <a:lstStyle/>
          <a:p>
            <a:r>
              <a:rPr lang="en-IN" sz="3600" u="sng" dirty="0"/>
              <a:t>TECHNOLOGY STACK</a:t>
            </a:r>
          </a:p>
        </p:txBody>
      </p:sp>
      <p:graphicFrame>
        <p:nvGraphicFramePr>
          <p:cNvPr id="8" name="Diagram 7">
            <a:extLst>
              <a:ext uri="{FF2B5EF4-FFF2-40B4-BE49-F238E27FC236}">
                <a16:creationId xmlns:a16="http://schemas.microsoft.com/office/drawing/2014/main" id="{242226A5-AE33-4D08-8724-1D744ABDC060}"/>
              </a:ext>
            </a:extLst>
          </p:cNvPr>
          <p:cNvGraphicFramePr/>
          <p:nvPr>
            <p:extLst>
              <p:ext uri="{D42A27DB-BD31-4B8C-83A1-F6EECF244321}">
                <p14:modId xmlns:p14="http://schemas.microsoft.com/office/powerpoint/2010/main" val="3229216970"/>
              </p:ext>
            </p:extLst>
          </p:nvPr>
        </p:nvGraphicFramePr>
        <p:xfrm>
          <a:off x="642641" y="1217388"/>
          <a:ext cx="10235463" cy="54947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64730717-9FAD-41FA-B220-64A0D54D01E6}"/>
              </a:ext>
            </a:extLst>
          </p:cNvPr>
          <p:cNvSpPr txBox="1"/>
          <p:nvPr/>
        </p:nvSpPr>
        <p:spPr>
          <a:xfrm>
            <a:off x="1131052" y="2721834"/>
            <a:ext cx="2077375" cy="1200329"/>
          </a:xfrm>
          <a:prstGeom prst="rect">
            <a:avLst/>
          </a:prstGeom>
          <a:noFill/>
        </p:spPr>
        <p:txBody>
          <a:bodyPr wrap="square" rtlCol="0">
            <a:spAutoFit/>
          </a:bodyPr>
          <a:lstStyle/>
          <a:p>
            <a:r>
              <a:rPr lang="en-IN" dirty="0"/>
              <a:t>HTML</a:t>
            </a:r>
          </a:p>
          <a:p>
            <a:r>
              <a:rPr lang="en-IN" dirty="0"/>
              <a:t>CSS</a:t>
            </a:r>
          </a:p>
          <a:p>
            <a:r>
              <a:rPr lang="en-IN" dirty="0"/>
              <a:t>JAVASCRIPT</a:t>
            </a:r>
          </a:p>
          <a:p>
            <a:r>
              <a:rPr lang="en-IN" dirty="0"/>
              <a:t>BOOTSTRAP</a:t>
            </a:r>
          </a:p>
        </p:txBody>
      </p:sp>
      <p:sp>
        <p:nvSpPr>
          <p:cNvPr id="10" name="TextBox 9">
            <a:extLst>
              <a:ext uri="{FF2B5EF4-FFF2-40B4-BE49-F238E27FC236}">
                <a16:creationId xmlns:a16="http://schemas.microsoft.com/office/drawing/2014/main" id="{E178C828-9141-4A45-8CD4-6B0AA7E6D6C5}"/>
              </a:ext>
            </a:extLst>
          </p:cNvPr>
          <p:cNvSpPr txBox="1"/>
          <p:nvPr/>
        </p:nvSpPr>
        <p:spPr>
          <a:xfrm>
            <a:off x="4433780" y="2721834"/>
            <a:ext cx="2077375" cy="923330"/>
          </a:xfrm>
          <a:prstGeom prst="rect">
            <a:avLst/>
          </a:prstGeom>
          <a:noFill/>
        </p:spPr>
        <p:txBody>
          <a:bodyPr wrap="square" rtlCol="0">
            <a:spAutoFit/>
          </a:bodyPr>
          <a:lstStyle/>
          <a:p>
            <a:r>
              <a:rPr lang="en-IN" dirty="0"/>
              <a:t>MySQL Database</a:t>
            </a:r>
          </a:p>
          <a:p>
            <a:r>
              <a:rPr lang="en-IN" dirty="0"/>
              <a:t>PyMySQL</a:t>
            </a:r>
          </a:p>
          <a:p>
            <a:r>
              <a:rPr lang="en-IN" dirty="0"/>
              <a:t>Logistic Regression</a:t>
            </a:r>
          </a:p>
        </p:txBody>
      </p:sp>
      <p:sp>
        <p:nvSpPr>
          <p:cNvPr id="11" name="TextBox 10">
            <a:extLst>
              <a:ext uri="{FF2B5EF4-FFF2-40B4-BE49-F238E27FC236}">
                <a16:creationId xmlns:a16="http://schemas.microsoft.com/office/drawing/2014/main" id="{A269E666-A513-4CB8-BE78-D07F681962C6}"/>
              </a:ext>
            </a:extLst>
          </p:cNvPr>
          <p:cNvSpPr txBox="1"/>
          <p:nvPr/>
        </p:nvSpPr>
        <p:spPr>
          <a:xfrm>
            <a:off x="8295159" y="2729543"/>
            <a:ext cx="1974153" cy="369332"/>
          </a:xfrm>
          <a:prstGeom prst="rect">
            <a:avLst/>
          </a:prstGeom>
          <a:noFill/>
        </p:spPr>
        <p:txBody>
          <a:bodyPr wrap="square" rtlCol="0">
            <a:spAutoFit/>
          </a:bodyPr>
          <a:lstStyle/>
          <a:p>
            <a:r>
              <a:rPr lang="en-IN" dirty="0"/>
              <a:t>FLASK</a:t>
            </a:r>
          </a:p>
        </p:txBody>
      </p:sp>
    </p:spTree>
    <p:extLst>
      <p:ext uri="{BB962C8B-B14F-4D97-AF65-F5344CB8AC3E}">
        <p14:creationId xmlns:p14="http://schemas.microsoft.com/office/powerpoint/2010/main" val="3655234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2757836-BB85-48BF-A2CA-F3C760D05E8F}"/>
              </a:ext>
            </a:extLst>
          </p:cNvPr>
          <p:cNvGrpSpPr/>
          <p:nvPr/>
        </p:nvGrpSpPr>
        <p:grpSpPr>
          <a:xfrm>
            <a:off x="3723313" y="1148122"/>
            <a:ext cx="4516726" cy="4349015"/>
            <a:chOff x="6959853" y="1001826"/>
            <a:chExt cx="4516726" cy="4349015"/>
          </a:xfrm>
        </p:grpSpPr>
        <p:sp>
          <p:nvSpPr>
            <p:cNvPr id="3" name="Rectangle 2">
              <a:extLst>
                <a:ext uri="{FF2B5EF4-FFF2-40B4-BE49-F238E27FC236}">
                  <a16:creationId xmlns:a16="http://schemas.microsoft.com/office/drawing/2014/main" id="{4D55871C-DDAE-459A-9898-D2027EE4E171}"/>
                </a:ext>
              </a:extLst>
            </p:cNvPr>
            <p:cNvSpPr/>
            <p:nvPr/>
          </p:nvSpPr>
          <p:spPr>
            <a:xfrm>
              <a:off x="6959853" y="1475507"/>
              <a:ext cx="4433903" cy="591147"/>
            </a:xfrm>
            <a:prstGeom prst="rect">
              <a:avLst/>
            </a:pr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4" name="Freeform: Shape 3">
              <a:extLst>
                <a:ext uri="{FF2B5EF4-FFF2-40B4-BE49-F238E27FC236}">
                  <a16:creationId xmlns:a16="http://schemas.microsoft.com/office/drawing/2014/main" id="{D9AA7A7C-4189-4662-ABE4-EBA82686F051}"/>
                </a:ext>
              </a:extLst>
            </p:cNvPr>
            <p:cNvSpPr/>
            <p:nvPr/>
          </p:nvSpPr>
          <p:spPr>
            <a:xfrm>
              <a:off x="7181566" y="1001826"/>
              <a:ext cx="4101948" cy="854815"/>
            </a:xfrm>
            <a:custGeom>
              <a:avLst/>
              <a:gdLst>
                <a:gd name="connsiteX0" fmla="*/ 0 w 4101948"/>
                <a:gd name="connsiteY0" fmla="*/ 142472 h 854815"/>
                <a:gd name="connsiteX1" fmla="*/ 142472 w 4101948"/>
                <a:gd name="connsiteY1" fmla="*/ 0 h 854815"/>
                <a:gd name="connsiteX2" fmla="*/ 3959476 w 4101948"/>
                <a:gd name="connsiteY2" fmla="*/ 0 h 854815"/>
                <a:gd name="connsiteX3" fmla="*/ 4101948 w 4101948"/>
                <a:gd name="connsiteY3" fmla="*/ 142472 h 854815"/>
                <a:gd name="connsiteX4" fmla="*/ 4101948 w 4101948"/>
                <a:gd name="connsiteY4" fmla="*/ 712343 h 854815"/>
                <a:gd name="connsiteX5" fmla="*/ 3959476 w 4101948"/>
                <a:gd name="connsiteY5" fmla="*/ 854815 h 854815"/>
                <a:gd name="connsiteX6" fmla="*/ 142472 w 4101948"/>
                <a:gd name="connsiteY6" fmla="*/ 854815 h 854815"/>
                <a:gd name="connsiteX7" fmla="*/ 0 w 4101948"/>
                <a:gd name="connsiteY7" fmla="*/ 712343 h 854815"/>
                <a:gd name="connsiteX8" fmla="*/ 0 w 4101948"/>
                <a:gd name="connsiteY8" fmla="*/ 142472 h 85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1948" h="854815">
                  <a:moveTo>
                    <a:pt x="0" y="142472"/>
                  </a:moveTo>
                  <a:cubicBezTo>
                    <a:pt x="0" y="63787"/>
                    <a:pt x="63787" y="0"/>
                    <a:pt x="142472" y="0"/>
                  </a:cubicBezTo>
                  <a:lnTo>
                    <a:pt x="3959476" y="0"/>
                  </a:lnTo>
                  <a:cubicBezTo>
                    <a:pt x="4038161" y="0"/>
                    <a:pt x="4101948" y="63787"/>
                    <a:pt x="4101948" y="142472"/>
                  </a:cubicBezTo>
                  <a:lnTo>
                    <a:pt x="4101948" y="712343"/>
                  </a:lnTo>
                  <a:cubicBezTo>
                    <a:pt x="4101948" y="791028"/>
                    <a:pt x="4038161" y="854815"/>
                    <a:pt x="3959476" y="854815"/>
                  </a:cubicBezTo>
                  <a:lnTo>
                    <a:pt x="142472" y="854815"/>
                  </a:lnTo>
                  <a:cubicBezTo>
                    <a:pt x="63787" y="854815"/>
                    <a:pt x="0" y="791028"/>
                    <a:pt x="0" y="712343"/>
                  </a:cubicBezTo>
                  <a:lnTo>
                    <a:pt x="0" y="142472"/>
                  </a:lnTo>
                  <a:close/>
                </a:path>
              </a:pathLst>
            </a:custGeom>
            <a:solidFill>
              <a:srgbClr val="00B09B"/>
            </a:solid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59043" tIns="41729" rIns="159043" bIns="41729" numCol="1" spcCol="1270" anchor="ctr" anchorCtr="0">
              <a:noAutofit/>
            </a:bodyPr>
            <a:lstStyle/>
            <a:p>
              <a:pPr marL="0" lvl="0" indent="0" algn="l" defTabSz="800100">
                <a:lnSpc>
                  <a:spcPct val="90000"/>
                </a:lnSpc>
                <a:spcBef>
                  <a:spcPct val="0"/>
                </a:spcBef>
                <a:spcAft>
                  <a:spcPct val="35000"/>
                </a:spcAft>
                <a:buNone/>
              </a:pPr>
              <a:r>
                <a:rPr lang="en-IN" sz="1800" kern="1200" dirty="0"/>
                <a:t>Automated Reimbursement Verification</a:t>
              </a:r>
            </a:p>
          </p:txBody>
        </p:sp>
        <p:sp>
          <p:nvSpPr>
            <p:cNvPr id="5" name="Rectangle 4">
              <a:extLst>
                <a:ext uri="{FF2B5EF4-FFF2-40B4-BE49-F238E27FC236}">
                  <a16:creationId xmlns:a16="http://schemas.microsoft.com/office/drawing/2014/main" id="{852C2DDD-C389-409D-BF30-239431CB917A}"/>
                </a:ext>
              </a:extLst>
            </p:cNvPr>
            <p:cNvSpPr/>
            <p:nvPr/>
          </p:nvSpPr>
          <p:spPr>
            <a:xfrm>
              <a:off x="7042676" y="3016575"/>
              <a:ext cx="4433903" cy="591147"/>
            </a:xfrm>
            <a:prstGeom prst="rect">
              <a:avLst/>
            </a:pr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6" name="Freeform: Shape 5">
              <a:extLst>
                <a:ext uri="{FF2B5EF4-FFF2-40B4-BE49-F238E27FC236}">
                  <a16:creationId xmlns:a16="http://schemas.microsoft.com/office/drawing/2014/main" id="{B0A1DDEC-53E2-4170-9998-80D641466632}"/>
                </a:ext>
              </a:extLst>
            </p:cNvPr>
            <p:cNvSpPr/>
            <p:nvPr/>
          </p:nvSpPr>
          <p:spPr>
            <a:xfrm>
              <a:off x="7208433" y="2472034"/>
              <a:ext cx="4048213" cy="940228"/>
            </a:xfrm>
            <a:custGeom>
              <a:avLst/>
              <a:gdLst>
                <a:gd name="connsiteX0" fmla="*/ 0 w 4048213"/>
                <a:gd name="connsiteY0" fmla="*/ 156708 h 940228"/>
                <a:gd name="connsiteX1" fmla="*/ 156708 w 4048213"/>
                <a:gd name="connsiteY1" fmla="*/ 0 h 940228"/>
                <a:gd name="connsiteX2" fmla="*/ 3891505 w 4048213"/>
                <a:gd name="connsiteY2" fmla="*/ 0 h 940228"/>
                <a:gd name="connsiteX3" fmla="*/ 4048213 w 4048213"/>
                <a:gd name="connsiteY3" fmla="*/ 156708 h 940228"/>
                <a:gd name="connsiteX4" fmla="*/ 4048213 w 4048213"/>
                <a:gd name="connsiteY4" fmla="*/ 783520 h 940228"/>
                <a:gd name="connsiteX5" fmla="*/ 3891505 w 4048213"/>
                <a:gd name="connsiteY5" fmla="*/ 940228 h 940228"/>
                <a:gd name="connsiteX6" fmla="*/ 156708 w 4048213"/>
                <a:gd name="connsiteY6" fmla="*/ 940228 h 940228"/>
                <a:gd name="connsiteX7" fmla="*/ 0 w 4048213"/>
                <a:gd name="connsiteY7" fmla="*/ 783520 h 940228"/>
                <a:gd name="connsiteX8" fmla="*/ 0 w 4048213"/>
                <a:gd name="connsiteY8" fmla="*/ 156708 h 940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48213" h="940228">
                  <a:moveTo>
                    <a:pt x="0" y="156708"/>
                  </a:moveTo>
                  <a:cubicBezTo>
                    <a:pt x="0" y="70161"/>
                    <a:pt x="70161" y="0"/>
                    <a:pt x="156708" y="0"/>
                  </a:cubicBezTo>
                  <a:lnTo>
                    <a:pt x="3891505" y="0"/>
                  </a:lnTo>
                  <a:cubicBezTo>
                    <a:pt x="3978052" y="0"/>
                    <a:pt x="4048213" y="70161"/>
                    <a:pt x="4048213" y="156708"/>
                  </a:cubicBezTo>
                  <a:lnTo>
                    <a:pt x="4048213" y="783520"/>
                  </a:lnTo>
                  <a:cubicBezTo>
                    <a:pt x="4048213" y="870067"/>
                    <a:pt x="3978052" y="940228"/>
                    <a:pt x="3891505" y="940228"/>
                  </a:cubicBezTo>
                  <a:lnTo>
                    <a:pt x="156708" y="940228"/>
                  </a:lnTo>
                  <a:cubicBezTo>
                    <a:pt x="70161" y="940228"/>
                    <a:pt x="0" y="870067"/>
                    <a:pt x="0" y="783520"/>
                  </a:cubicBezTo>
                  <a:lnTo>
                    <a:pt x="0" y="156708"/>
                  </a:lnTo>
                  <a:close/>
                </a:path>
              </a:pathLst>
            </a:custGeom>
            <a:solidFill>
              <a:srgbClr val="063951"/>
            </a:solid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63212" tIns="45898" rIns="163212" bIns="45898" numCol="1" spcCol="1270" anchor="ctr" anchorCtr="0">
              <a:noAutofit/>
            </a:bodyPr>
            <a:lstStyle/>
            <a:p>
              <a:pPr lvl="0" defTabSz="222250">
                <a:lnSpc>
                  <a:spcPct val="90000"/>
                </a:lnSpc>
                <a:spcBef>
                  <a:spcPct val="0"/>
                </a:spcBef>
                <a:spcAft>
                  <a:spcPct val="35000"/>
                </a:spcAft>
              </a:pPr>
              <a:r>
                <a:rPr lang="en-IN" dirty="0"/>
                <a:t>Sentiment Analysis so that employee affairs can be handled</a:t>
              </a:r>
            </a:p>
          </p:txBody>
        </p:sp>
        <p:sp>
          <p:nvSpPr>
            <p:cNvPr id="7" name="Rectangle 6">
              <a:extLst>
                <a:ext uri="{FF2B5EF4-FFF2-40B4-BE49-F238E27FC236}">
                  <a16:creationId xmlns:a16="http://schemas.microsoft.com/office/drawing/2014/main" id="{1BC0A60A-77AB-4C77-974D-AC62325C0EB7}"/>
                </a:ext>
              </a:extLst>
            </p:cNvPr>
            <p:cNvSpPr/>
            <p:nvPr/>
          </p:nvSpPr>
          <p:spPr>
            <a:xfrm>
              <a:off x="7015587" y="4719648"/>
              <a:ext cx="4433903" cy="631193"/>
            </a:xfrm>
            <a:prstGeom prst="rect">
              <a:avLst/>
            </a:pr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8" name="Freeform: Shape 7">
              <a:extLst>
                <a:ext uri="{FF2B5EF4-FFF2-40B4-BE49-F238E27FC236}">
                  <a16:creationId xmlns:a16="http://schemas.microsoft.com/office/drawing/2014/main" id="{0B926F8F-3790-401D-A69D-7621A64D61CB}"/>
                </a:ext>
              </a:extLst>
            </p:cNvPr>
            <p:cNvSpPr/>
            <p:nvPr/>
          </p:nvSpPr>
          <p:spPr>
            <a:xfrm>
              <a:off x="7181566" y="4152263"/>
              <a:ext cx="4103728" cy="882982"/>
            </a:xfrm>
            <a:custGeom>
              <a:avLst/>
              <a:gdLst>
                <a:gd name="connsiteX0" fmla="*/ 0 w 4213418"/>
                <a:gd name="connsiteY0" fmla="*/ 164982 h 989874"/>
                <a:gd name="connsiteX1" fmla="*/ 164982 w 4213418"/>
                <a:gd name="connsiteY1" fmla="*/ 0 h 989874"/>
                <a:gd name="connsiteX2" fmla="*/ 4048436 w 4213418"/>
                <a:gd name="connsiteY2" fmla="*/ 0 h 989874"/>
                <a:gd name="connsiteX3" fmla="*/ 4213418 w 4213418"/>
                <a:gd name="connsiteY3" fmla="*/ 164982 h 989874"/>
                <a:gd name="connsiteX4" fmla="*/ 4213418 w 4213418"/>
                <a:gd name="connsiteY4" fmla="*/ 824892 h 989874"/>
                <a:gd name="connsiteX5" fmla="*/ 4048436 w 4213418"/>
                <a:gd name="connsiteY5" fmla="*/ 989874 h 989874"/>
                <a:gd name="connsiteX6" fmla="*/ 164982 w 4213418"/>
                <a:gd name="connsiteY6" fmla="*/ 989874 h 989874"/>
                <a:gd name="connsiteX7" fmla="*/ 0 w 4213418"/>
                <a:gd name="connsiteY7" fmla="*/ 824892 h 989874"/>
                <a:gd name="connsiteX8" fmla="*/ 0 w 4213418"/>
                <a:gd name="connsiteY8" fmla="*/ 164982 h 989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3418" h="989874">
                  <a:moveTo>
                    <a:pt x="0" y="164982"/>
                  </a:moveTo>
                  <a:cubicBezTo>
                    <a:pt x="0" y="73865"/>
                    <a:pt x="73865" y="0"/>
                    <a:pt x="164982" y="0"/>
                  </a:cubicBezTo>
                  <a:lnTo>
                    <a:pt x="4048436" y="0"/>
                  </a:lnTo>
                  <a:cubicBezTo>
                    <a:pt x="4139553" y="0"/>
                    <a:pt x="4213418" y="73865"/>
                    <a:pt x="4213418" y="164982"/>
                  </a:cubicBezTo>
                  <a:lnTo>
                    <a:pt x="4213418" y="824892"/>
                  </a:lnTo>
                  <a:cubicBezTo>
                    <a:pt x="4213418" y="916009"/>
                    <a:pt x="4139553" y="989874"/>
                    <a:pt x="4048436" y="989874"/>
                  </a:cubicBezTo>
                  <a:lnTo>
                    <a:pt x="164982" y="989874"/>
                  </a:lnTo>
                  <a:cubicBezTo>
                    <a:pt x="73865" y="989874"/>
                    <a:pt x="0" y="916009"/>
                    <a:pt x="0" y="824892"/>
                  </a:cubicBezTo>
                  <a:lnTo>
                    <a:pt x="0" y="164982"/>
                  </a:lnTo>
                  <a:close/>
                </a:path>
              </a:pathLst>
            </a:custGeom>
            <a:solidFill>
              <a:srgbClr val="F36F13"/>
            </a:solid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65636" tIns="48322" rIns="165636" bIns="48322" numCol="1" spcCol="1270" anchor="ctr" anchorCtr="0">
              <a:noAutofit/>
            </a:bodyPr>
            <a:lstStyle/>
            <a:p>
              <a:pPr lvl="0" defTabSz="222250">
                <a:lnSpc>
                  <a:spcPct val="90000"/>
                </a:lnSpc>
                <a:spcBef>
                  <a:spcPct val="0"/>
                </a:spcBef>
                <a:spcAft>
                  <a:spcPct val="35000"/>
                </a:spcAft>
              </a:pPr>
              <a:r>
                <a:rPr lang="en-IN" dirty="0"/>
                <a:t>Dynamic creation of databases that functions for multiple companies </a:t>
              </a:r>
            </a:p>
          </p:txBody>
        </p:sp>
      </p:grpSp>
      <p:sp>
        <p:nvSpPr>
          <p:cNvPr id="11" name="TextBox 10">
            <a:extLst>
              <a:ext uri="{FF2B5EF4-FFF2-40B4-BE49-F238E27FC236}">
                <a16:creationId xmlns:a16="http://schemas.microsoft.com/office/drawing/2014/main" id="{46CC6E7A-6BE0-489F-BDE0-70A36FBDECBB}"/>
              </a:ext>
            </a:extLst>
          </p:cNvPr>
          <p:cNvSpPr txBox="1"/>
          <p:nvPr/>
        </p:nvSpPr>
        <p:spPr>
          <a:xfrm>
            <a:off x="438575" y="156764"/>
            <a:ext cx="3284738" cy="1477328"/>
          </a:xfrm>
          <a:prstGeom prst="rect">
            <a:avLst/>
          </a:prstGeom>
          <a:noFill/>
        </p:spPr>
        <p:txBody>
          <a:bodyPr wrap="square" rtlCol="0">
            <a:spAutoFit/>
          </a:bodyPr>
          <a:lstStyle/>
          <a:p>
            <a:pPr algn="ctr"/>
            <a:r>
              <a:rPr lang="en-IN" sz="3600" u="sng" dirty="0"/>
              <a:t>FUTURE SCOPE:</a:t>
            </a:r>
          </a:p>
          <a:p>
            <a:pPr algn="ctr"/>
            <a:endParaRPr lang="en-IN" dirty="0"/>
          </a:p>
          <a:p>
            <a:pPr algn="ctr"/>
            <a:endParaRPr lang="en-IN" u="sng" dirty="0"/>
          </a:p>
          <a:p>
            <a:pPr algn="ctr"/>
            <a:endParaRPr lang="en-IN" u="sng" dirty="0"/>
          </a:p>
        </p:txBody>
      </p:sp>
    </p:spTree>
    <p:extLst>
      <p:ext uri="{BB962C8B-B14F-4D97-AF65-F5344CB8AC3E}">
        <p14:creationId xmlns:p14="http://schemas.microsoft.com/office/powerpoint/2010/main" val="3952831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789234-550A-4201-A62E-24A23BAFFD02}"/>
              </a:ext>
            </a:extLst>
          </p:cNvPr>
          <p:cNvSpPr txBox="1"/>
          <p:nvPr/>
        </p:nvSpPr>
        <p:spPr>
          <a:xfrm>
            <a:off x="2849732" y="2321004"/>
            <a:ext cx="5566299" cy="1107996"/>
          </a:xfrm>
          <a:prstGeom prst="rect">
            <a:avLst/>
          </a:prstGeom>
          <a:noFill/>
        </p:spPr>
        <p:txBody>
          <a:bodyPr wrap="square" rtlCol="0">
            <a:spAutoFit/>
          </a:bodyPr>
          <a:lstStyle/>
          <a:p>
            <a:pPr algn="ctr"/>
            <a:r>
              <a:rPr lang="en-IN" sz="6600" b="1" dirty="0"/>
              <a:t>Thank you</a:t>
            </a:r>
          </a:p>
        </p:txBody>
      </p:sp>
    </p:spTree>
    <p:extLst>
      <p:ext uri="{BB962C8B-B14F-4D97-AF65-F5344CB8AC3E}">
        <p14:creationId xmlns:p14="http://schemas.microsoft.com/office/powerpoint/2010/main" val="41436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11070</TotalTime>
  <Words>260</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HR_ART Web Based HR System  Team name : Nerds of a Feather  </vt:lpstr>
      <vt:lpstr> Web Based HR System  Calculate salary automatically based on the leave application and attendance of employees. We need a system where we calculate salary automatically: List of all employees. Their details.2 login access- one for employees and one for admin (role based access) Employee can see only their profile. Employee can apply for leaves (half/ full day).Employee can mark their attendance. Employee can log a meeting details if he had gone for a meeting for half day and then came to office in the other half. Employee can apply for reimbursements.Salary to be calculated based on all above parameters. ie. no of days present, client meeting to be added as employee was working &amp; reimbursement to be added.No tax deductions.Manager approval system required for reimbursement, client meeting &amp; leave applications   </vt:lpstr>
      <vt:lpstr>WORKFLOW FOR EMPLOYEE</vt:lpstr>
      <vt:lpstr>WORKFLOW FOR ADMIN</vt:lpstr>
      <vt:lpstr>        PROBLEMS SOLVED BY THE SYSTEM</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India Hackathon</dc:title>
  <dc:creator>Ritika Mangla</dc:creator>
  <cp:lastModifiedBy>Hrim</cp:lastModifiedBy>
  <cp:revision>42</cp:revision>
  <dcterms:created xsi:type="dcterms:W3CDTF">2020-01-17T21:49:43Z</dcterms:created>
  <dcterms:modified xsi:type="dcterms:W3CDTF">2020-03-08T07:38:01Z</dcterms:modified>
</cp:coreProperties>
</file>