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9015B6-927F-4926-B05A-E30AF7A2C9C1}" v="17" dt="2022-06-20T13:48:58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anshi Joshi" userId="9466021e4b853519" providerId="LiveId" clId="{479015B6-927F-4926-B05A-E30AF7A2C9C1}"/>
    <pc:docChg chg="undo custSel addSld modSld">
      <pc:chgData name="Devanshi Joshi" userId="9466021e4b853519" providerId="LiveId" clId="{479015B6-927F-4926-B05A-E30AF7A2C9C1}" dt="2022-06-27T11:13:18.455" v="586"/>
      <pc:docMkLst>
        <pc:docMk/>
      </pc:docMkLst>
      <pc:sldChg chg="modSp mod">
        <pc:chgData name="Devanshi Joshi" userId="9466021e4b853519" providerId="LiveId" clId="{479015B6-927F-4926-B05A-E30AF7A2C9C1}" dt="2022-06-27T05:34:14.151" v="370" actId="20577"/>
        <pc:sldMkLst>
          <pc:docMk/>
          <pc:sldMk cId="1701018745" sldId="256"/>
        </pc:sldMkLst>
        <pc:spChg chg="mod">
          <ac:chgData name="Devanshi Joshi" userId="9466021e4b853519" providerId="LiveId" clId="{479015B6-927F-4926-B05A-E30AF7A2C9C1}" dt="2022-06-20T13:48:58.903" v="78"/>
          <ac:spMkLst>
            <pc:docMk/>
            <pc:sldMk cId="1701018745" sldId="256"/>
            <ac:spMk id="2" creationId="{F28B0D7A-CB8D-2478-4784-D3F9D52FF17D}"/>
          </ac:spMkLst>
        </pc:spChg>
        <pc:spChg chg="mod">
          <ac:chgData name="Devanshi Joshi" userId="9466021e4b853519" providerId="LiveId" clId="{479015B6-927F-4926-B05A-E30AF7A2C9C1}" dt="2022-06-27T05:34:14.151" v="370" actId="20577"/>
          <ac:spMkLst>
            <pc:docMk/>
            <pc:sldMk cId="1701018745" sldId="256"/>
            <ac:spMk id="3" creationId="{E9A27E16-4499-6416-808F-35E67926A83B}"/>
          </ac:spMkLst>
        </pc:spChg>
      </pc:sldChg>
      <pc:sldChg chg="modSp mod">
        <pc:chgData name="Devanshi Joshi" userId="9466021e4b853519" providerId="LiveId" clId="{479015B6-927F-4926-B05A-E30AF7A2C9C1}" dt="2022-06-20T13:48:58.903" v="78"/>
        <pc:sldMkLst>
          <pc:docMk/>
          <pc:sldMk cId="900765764" sldId="257"/>
        </pc:sldMkLst>
        <pc:spChg chg="mod">
          <ac:chgData name="Devanshi Joshi" userId="9466021e4b853519" providerId="LiveId" clId="{479015B6-927F-4926-B05A-E30AF7A2C9C1}" dt="2022-06-20T13:48:58.903" v="78"/>
          <ac:spMkLst>
            <pc:docMk/>
            <pc:sldMk cId="900765764" sldId="257"/>
            <ac:spMk id="2" creationId="{B4D8DE4A-82E1-CED5-4081-D1FFD1A3C007}"/>
          </ac:spMkLst>
        </pc:spChg>
        <pc:spChg chg="mod">
          <ac:chgData name="Devanshi Joshi" userId="9466021e4b853519" providerId="LiveId" clId="{479015B6-927F-4926-B05A-E30AF7A2C9C1}" dt="2022-06-20T13:48:58.903" v="78"/>
          <ac:spMkLst>
            <pc:docMk/>
            <pc:sldMk cId="900765764" sldId="257"/>
            <ac:spMk id="3" creationId="{12D4FCCD-0B6D-4FE9-2521-1452A1E761F3}"/>
          </ac:spMkLst>
        </pc:spChg>
      </pc:sldChg>
      <pc:sldChg chg="modSp mod">
        <pc:chgData name="Devanshi Joshi" userId="9466021e4b853519" providerId="LiveId" clId="{479015B6-927F-4926-B05A-E30AF7A2C9C1}" dt="2022-06-27T05:57:33.584" v="577" actId="20577"/>
        <pc:sldMkLst>
          <pc:docMk/>
          <pc:sldMk cId="2087330635" sldId="258"/>
        </pc:sldMkLst>
        <pc:spChg chg="mod">
          <ac:chgData name="Devanshi Joshi" userId="9466021e4b853519" providerId="LiveId" clId="{479015B6-927F-4926-B05A-E30AF7A2C9C1}" dt="2022-06-20T13:48:58.903" v="78"/>
          <ac:spMkLst>
            <pc:docMk/>
            <pc:sldMk cId="2087330635" sldId="258"/>
            <ac:spMk id="2" creationId="{69659AD8-FC20-8E3E-EA6F-7512CB3711F1}"/>
          </ac:spMkLst>
        </pc:spChg>
        <pc:spChg chg="mod">
          <ac:chgData name="Devanshi Joshi" userId="9466021e4b853519" providerId="LiveId" clId="{479015B6-927F-4926-B05A-E30AF7A2C9C1}" dt="2022-06-27T05:57:33.584" v="577" actId="20577"/>
          <ac:spMkLst>
            <pc:docMk/>
            <pc:sldMk cId="2087330635" sldId="258"/>
            <ac:spMk id="3" creationId="{F9FD760E-F480-0138-7A5A-0323649362E9}"/>
          </ac:spMkLst>
        </pc:spChg>
      </pc:sldChg>
      <pc:sldChg chg="addSp delSp modSp new mod modClrScheme chgLayout">
        <pc:chgData name="Devanshi Joshi" userId="9466021e4b853519" providerId="LiveId" clId="{479015B6-927F-4926-B05A-E30AF7A2C9C1}" dt="2022-06-23T12:37:21.398" v="348" actId="1076"/>
        <pc:sldMkLst>
          <pc:docMk/>
          <pc:sldMk cId="2484010957" sldId="259"/>
        </pc:sldMkLst>
        <pc:spChg chg="mod ord">
          <ac:chgData name="Devanshi Joshi" userId="9466021e4b853519" providerId="LiveId" clId="{479015B6-927F-4926-B05A-E30AF7A2C9C1}" dt="2022-06-22T17:49:27.532" v="83" actId="700"/>
          <ac:spMkLst>
            <pc:docMk/>
            <pc:sldMk cId="2484010957" sldId="259"/>
            <ac:spMk id="2" creationId="{7A8C6B10-6647-5598-12EC-9C43447C28A4}"/>
          </ac:spMkLst>
        </pc:spChg>
        <pc:spChg chg="del">
          <ac:chgData name="Devanshi Joshi" userId="9466021e4b853519" providerId="LiveId" clId="{479015B6-927F-4926-B05A-E30AF7A2C9C1}" dt="2022-06-20T13:42:39.839" v="30" actId="931"/>
          <ac:spMkLst>
            <pc:docMk/>
            <pc:sldMk cId="2484010957" sldId="259"/>
            <ac:spMk id="3" creationId="{1ABD4EA7-E3A6-9FED-3B69-206143F20DE8}"/>
          </ac:spMkLst>
        </pc:spChg>
        <pc:spChg chg="add del mod">
          <ac:chgData name="Devanshi Joshi" userId="9466021e4b853519" providerId="LiveId" clId="{479015B6-927F-4926-B05A-E30AF7A2C9C1}" dt="2022-06-22T17:49:27.532" v="83" actId="700"/>
          <ac:spMkLst>
            <pc:docMk/>
            <pc:sldMk cId="2484010957" sldId="259"/>
            <ac:spMk id="4" creationId="{D5313CD4-792E-5A68-2B40-4B0A4EE3ED10}"/>
          </ac:spMkLst>
        </pc:spChg>
        <pc:spChg chg="add mod">
          <ac:chgData name="Devanshi Joshi" userId="9466021e4b853519" providerId="LiveId" clId="{479015B6-927F-4926-B05A-E30AF7A2C9C1}" dt="2022-06-22T18:06:34.179" v="341" actId="14100"/>
          <ac:spMkLst>
            <pc:docMk/>
            <pc:sldMk cId="2484010957" sldId="259"/>
            <ac:spMk id="6" creationId="{A62F0820-A971-E060-883F-0A27DF0DFC9C}"/>
          </ac:spMkLst>
        </pc:spChg>
        <pc:spChg chg="add del">
          <ac:chgData name="Devanshi Joshi" userId="9466021e4b853519" providerId="LiveId" clId="{479015B6-927F-4926-B05A-E30AF7A2C9C1}" dt="2022-06-22T17:49:56.893" v="86" actId="11529"/>
          <ac:spMkLst>
            <pc:docMk/>
            <pc:sldMk cId="2484010957" sldId="259"/>
            <ac:spMk id="7" creationId="{2434510F-8095-0731-F0BF-513FCB468E75}"/>
          </ac:spMkLst>
        </pc:spChg>
        <pc:spChg chg="add mod">
          <ac:chgData name="Devanshi Joshi" userId="9466021e4b853519" providerId="LiveId" clId="{479015B6-927F-4926-B05A-E30AF7A2C9C1}" dt="2022-06-22T18:03:36.627" v="321" actId="14100"/>
          <ac:spMkLst>
            <pc:docMk/>
            <pc:sldMk cId="2484010957" sldId="259"/>
            <ac:spMk id="8" creationId="{ED285F37-02BE-1797-3308-027746D6A2E6}"/>
          </ac:spMkLst>
        </pc:spChg>
        <pc:spChg chg="add mod">
          <ac:chgData name="Devanshi Joshi" userId="9466021e4b853519" providerId="LiveId" clId="{479015B6-927F-4926-B05A-E30AF7A2C9C1}" dt="2022-06-22T18:04:14.163" v="333" actId="1076"/>
          <ac:spMkLst>
            <pc:docMk/>
            <pc:sldMk cId="2484010957" sldId="259"/>
            <ac:spMk id="9" creationId="{2594F44E-FB9C-E2AA-5D3D-BC2A8E67140F}"/>
          </ac:spMkLst>
        </pc:spChg>
        <pc:spChg chg="add mod">
          <ac:chgData name="Devanshi Joshi" userId="9466021e4b853519" providerId="LiveId" clId="{479015B6-927F-4926-B05A-E30AF7A2C9C1}" dt="2022-06-22T18:06:41.081" v="342" actId="1076"/>
          <ac:spMkLst>
            <pc:docMk/>
            <pc:sldMk cId="2484010957" sldId="259"/>
            <ac:spMk id="10" creationId="{9DA83926-8739-A0DB-DA50-66E4DF87D788}"/>
          </ac:spMkLst>
        </pc:spChg>
        <pc:spChg chg="add mod">
          <ac:chgData name="Devanshi Joshi" userId="9466021e4b853519" providerId="LiveId" clId="{479015B6-927F-4926-B05A-E30AF7A2C9C1}" dt="2022-06-22T18:04:03.173" v="329" actId="1076"/>
          <ac:spMkLst>
            <pc:docMk/>
            <pc:sldMk cId="2484010957" sldId="259"/>
            <ac:spMk id="11" creationId="{A788FFBB-2554-5804-F3A5-0A2DD418EEC9}"/>
          </ac:spMkLst>
        </pc:spChg>
        <pc:spChg chg="add mod">
          <ac:chgData name="Devanshi Joshi" userId="9466021e4b853519" providerId="LiveId" clId="{479015B6-927F-4926-B05A-E30AF7A2C9C1}" dt="2022-06-22T18:04:19.024" v="334" actId="1076"/>
          <ac:spMkLst>
            <pc:docMk/>
            <pc:sldMk cId="2484010957" sldId="259"/>
            <ac:spMk id="12" creationId="{AD4942D7-204A-3C0C-23E1-497A7BC4E8DB}"/>
          </ac:spMkLst>
        </pc:spChg>
        <pc:spChg chg="add mod">
          <ac:chgData name="Devanshi Joshi" userId="9466021e4b853519" providerId="LiveId" clId="{479015B6-927F-4926-B05A-E30AF7A2C9C1}" dt="2022-06-23T12:37:21.398" v="348" actId="1076"/>
          <ac:spMkLst>
            <pc:docMk/>
            <pc:sldMk cId="2484010957" sldId="259"/>
            <ac:spMk id="13" creationId="{59F9157F-F439-8B67-FDB9-3DF17ED04AC0}"/>
          </ac:spMkLst>
        </pc:spChg>
        <pc:spChg chg="add">
          <ac:chgData name="Devanshi Joshi" userId="9466021e4b853519" providerId="LiveId" clId="{479015B6-927F-4926-B05A-E30AF7A2C9C1}" dt="2022-06-22T17:54:56.345" v="120" actId="11529"/>
          <ac:spMkLst>
            <pc:docMk/>
            <pc:sldMk cId="2484010957" sldId="259"/>
            <ac:spMk id="14" creationId="{AC2F6170-11BC-F7A7-C104-E6E0E71EAF42}"/>
          </ac:spMkLst>
        </pc:spChg>
        <pc:spChg chg="add mod">
          <ac:chgData name="Devanshi Joshi" userId="9466021e4b853519" providerId="LiveId" clId="{479015B6-927F-4926-B05A-E30AF7A2C9C1}" dt="2022-06-22T17:56:19.748" v="189" actId="14100"/>
          <ac:spMkLst>
            <pc:docMk/>
            <pc:sldMk cId="2484010957" sldId="259"/>
            <ac:spMk id="15" creationId="{AED83D9A-A6FA-949C-006F-B0EA367AA6A2}"/>
          </ac:spMkLst>
        </pc:spChg>
        <pc:spChg chg="add mod">
          <ac:chgData name="Devanshi Joshi" userId="9466021e4b853519" providerId="LiveId" clId="{479015B6-927F-4926-B05A-E30AF7A2C9C1}" dt="2022-06-23T12:36:27.828" v="344" actId="1076"/>
          <ac:spMkLst>
            <pc:docMk/>
            <pc:sldMk cId="2484010957" sldId="259"/>
            <ac:spMk id="16" creationId="{5D5B19EE-E1C7-C528-CE79-FDA9D996B08A}"/>
          </ac:spMkLst>
        </pc:spChg>
        <pc:spChg chg="add mod">
          <ac:chgData name="Devanshi Joshi" userId="9466021e4b853519" providerId="LiveId" clId="{479015B6-927F-4926-B05A-E30AF7A2C9C1}" dt="2022-06-23T12:36:43.632" v="345" actId="1076"/>
          <ac:spMkLst>
            <pc:docMk/>
            <pc:sldMk cId="2484010957" sldId="259"/>
            <ac:spMk id="17" creationId="{A61F1432-622E-1635-AF1A-3183D13DA0B4}"/>
          </ac:spMkLst>
        </pc:spChg>
        <pc:spChg chg="add mod">
          <ac:chgData name="Devanshi Joshi" userId="9466021e4b853519" providerId="LiveId" clId="{479015B6-927F-4926-B05A-E30AF7A2C9C1}" dt="2022-06-22T17:57:22.090" v="209" actId="1076"/>
          <ac:spMkLst>
            <pc:docMk/>
            <pc:sldMk cId="2484010957" sldId="259"/>
            <ac:spMk id="18" creationId="{340B05A9-114C-F84A-AEC2-D0F8A208B052}"/>
          </ac:spMkLst>
        </pc:spChg>
        <pc:spChg chg="add mod">
          <ac:chgData name="Devanshi Joshi" userId="9466021e4b853519" providerId="LiveId" clId="{479015B6-927F-4926-B05A-E30AF7A2C9C1}" dt="2022-06-22T17:58:02.202" v="225" actId="255"/>
          <ac:spMkLst>
            <pc:docMk/>
            <pc:sldMk cId="2484010957" sldId="259"/>
            <ac:spMk id="19" creationId="{8056888D-11C2-AFC7-A750-5B399F8F45A7}"/>
          </ac:spMkLst>
        </pc:spChg>
        <pc:spChg chg="add mod">
          <ac:chgData name="Devanshi Joshi" userId="9466021e4b853519" providerId="LiveId" clId="{479015B6-927F-4926-B05A-E30AF7A2C9C1}" dt="2022-06-22T17:58:30.642" v="253" actId="255"/>
          <ac:spMkLst>
            <pc:docMk/>
            <pc:sldMk cId="2484010957" sldId="259"/>
            <ac:spMk id="20" creationId="{AC07DC65-98E3-1304-4C77-6395DC57B3A7}"/>
          </ac:spMkLst>
        </pc:spChg>
        <pc:spChg chg="add mod">
          <ac:chgData name="Devanshi Joshi" userId="9466021e4b853519" providerId="LiveId" clId="{479015B6-927F-4926-B05A-E30AF7A2C9C1}" dt="2022-06-22T17:59:12.547" v="282" actId="14100"/>
          <ac:spMkLst>
            <pc:docMk/>
            <pc:sldMk cId="2484010957" sldId="259"/>
            <ac:spMk id="21" creationId="{F2A7B775-3BE9-87FB-994F-761E73318AC9}"/>
          </ac:spMkLst>
        </pc:spChg>
        <pc:spChg chg="add del mod">
          <ac:chgData name="Devanshi Joshi" userId="9466021e4b853519" providerId="LiveId" clId="{479015B6-927F-4926-B05A-E30AF7A2C9C1}" dt="2022-06-22T18:04:04.479" v="331"/>
          <ac:spMkLst>
            <pc:docMk/>
            <pc:sldMk cId="2484010957" sldId="259"/>
            <ac:spMk id="22" creationId="{C7748297-DAD8-8685-EA9F-0ECA8D1EF66C}"/>
          </ac:spMkLst>
        </pc:spChg>
        <pc:spChg chg="add del mod">
          <ac:chgData name="Devanshi Joshi" userId="9466021e4b853519" providerId="LiveId" clId="{479015B6-927F-4926-B05A-E30AF7A2C9C1}" dt="2022-06-22T18:03:15.935" v="319"/>
          <ac:spMkLst>
            <pc:docMk/>
            <pc:sldMk cId="2484010957" sldId="259"/>
            <ac:spMk id="23" creationId="{7521882D-1ACA-9AB8-1F20-322E76EABA3D}"/>
          </ac:spMkLst>
        </pc:spChg>
        <pc:picChg chg="add del mod">
          <ac:chgData name="Devanshi Joshi" userId="9466021e4b853519" providerId="LiveId" clId="{479015B6-927F-4926-B05A-E30AF7A2C9C1}" dt="2022-06-22T17:49:14.703" v="81" actId="21"/>
          <ac:picMkLst>
            <pc:docMk/>
            <pc:sldMk cId="2484010957" sldId="259"/>
            <ac:picMk id="5" creationId="{53B4A159-CC33-0580-DE30-C8D502B88CAB}"/>
          </ac:picMkLst>
        </pc:picChg>
      </pc:sldChg>
      <pc:sldChg chg="addSp delSp modSp new mod modClrScheme modAnim chgLayout">
        <pc:chgData name="Devanshi Joshi" userId="9466021e4b853519" providerId="LiveId" clId="{479015B6-927F-4926-B05A-E30AF7A2C9C1}" dt="2022-06-27T11:13:18.455" v="586"/>
        <pc:sldMkLst>
          <pc:docMk/>
          <pc:sldMk cId="1321283089" sldId="260"/>
        </pc:sldMkLst>
        <pc:spChg chg="del">
          <ac:chgData name="Devanshi Joshi" userId="9466021e4b853519" providerId="LiveId" clId="{479015B6-927F-4926-B05A-E30AF7A2C9C1}" dt="2022-06-20T13:42:56.343" v="32" actId="700"/>
          <ac:spMkLst>
            <pc:docMk/>
            <pc:sldMk cId="1321283089" sldId="260"/>
            <ac:spMk id="2" creationId="{FB0332C7-C374-6091-9B8D-74DB527882EF}"/>
          </ac:spMkLst>
        </pc:spChg>
        <pc:spChg chg="del">
          <ac:chgData name="Devanshi Joshi" userId="9466021e4b853519" providerId="LiveId" clId="{479015B6-927F-4926-B05A-E30AF7A2C9C1}" dt="2022-06-20T13:42:56.343" v="32" actId="700"/>
          <ac:spMkLst>
            <pc:docMk/>
            <pc:sldMk cId="1321283089" sldId="260"/>
            <ac:spMk id="3" creationId="{DCE4A079-FAC6-8679-507E-8EEED7111E4E}"/>
          </ac:spMkLst>
        </pc:spChg>
        <pc:spChg chg="add del mod">
          <ac:chgData name="Devanshi Joshi" userId="9466021e4b853519" providerId="LiveId" clId="{479015B6-927F-4926-B05A-E30AF7A2C9C1}" dt="2022-06-20T13:45:30.560" v="54"/>
          <ac:spMkLst>
            <pc:docMk/>
            <pc:sldMk cId="1321283089" sldId="260"/>
            <ac:spMk id="4" creationId="{0BA4EC84-5438-D642-6D02-D15AED55129A}"/>
          </ac:spMkLst>
        </pc:spChg>
        <pc:spChg chg="add mod">
          <ac:chgData name="Devanshi Joshi" userId="9466021e4b853519" providerId="LiveId" clId="{479015B6-927F-4926-B05A-E30AF7A2C9C1}" dt="2022-06-26T15:23:51.505" v="362" actId="6549"/>
          <ac:spMkLst>
            <pc:docMk/>
            <pc:sldMk cId="1321283089" sldId="260"/>
            <ac:spMk id="5" creationId="{320DB36D-E54C-161E-7181-D6A598C6CD68}"/>
          </ac:spMkLst>
        </pc:spChg>
        <pc:picChg chg="add del mod">
          <ac:chgData name="Devanshi Joshi" userId="9466021e4b853519" providerId="LiveId" clId="{479015B6-927F-4926-B05A-E30AF7A2C9C1}" dt="2022-06-22T18:03:23.043" v="320" actId="478"/>
          <ac:picMkLst>
            <pc:docMk/>
            <pc:sldMk cId="1321283089" sldId="260"/>
            <ac:picMk id="3" creationId="{7B6AD178-2874-346B-09F8-0FE8CE4B2753}"/>
          </ac:picMkLst>
        </pc:picChg>
      </pc:sldChg>
      <pc:sldChg chg="modSp mod">
        <pc:chgData name="Devanshi Joshi" userId="9466021e4b853519" providerId="LiveId" clId="{479015B6-927F-4926-B05A-E30AF7A2C9C1}" dt="2022-06-23T12:35:35.443" v="343" actId="207"/>
        <pc:sldMkLst>
          <pc:docMk/>
          <pc:sldMk cId="2881576704" sldId="261"/>
        </pc:sldMkLst>
        <pc:spChg chg="mod">
          <ac:chgData name="Devanshi Joshi" userId="9466021e4b853519" providerId="LiveId" clId="{479015B6-927F-4926-B05A-E30AF7A2C9C1}" dt="2022-06-23T12:35:35.443" v="343" actId="207"/>
          <ac:spMkLst>
            <pc:docMk/>
            <pc:sldMk cId="2881576704" sldId="261"/>
            <ac:spMk id="2" creationId="{544EE54E-144B-CA25-486F-B31FC7A40EF9}"/>
          </ac:spMkLst>
        </pc:spChg>
      </pc:sldChg>
      <pc:sldChg chg="modSp new mod">
        <pc:chgData name="Devanshi Joshi" userId="9466021e4b853519" providerId="LiveId" clId="{479015B6-927F-4926-B05A-E30AF7A2C9C1}" dt="2022-06-27T06:55:20.168" v="585" actId="20577"/>
        <pc:sldMkLst>
          <pc:docMk/>
          <pc:sldMk cId="2246092585" sldId="262"/>
        </pc:sldMkLst>
        <pc:spChg chg="mod">
          <ac:chgData name="Devanshi Joshi" userId="9466021e4b853519" providerId="LiveId" clId="{479015B6-927F-4926-B05A-E30AF7A2C9C1}" dt="2022-06-27T05:56:07.094" v="546" actId="20577"/>
          <ac:spMkLst>
            <pc:docMk/>
            <pc:sldMk cId="2246092585" sldId="262"/>
            <ac:spMk id="2" creationId="{1FAD5B14-7DB2-68F2-DC2E-85D34B2C717E}"/>
          </ac:spMkLst>
        </pc:spChg>
        <pc:spChg chg="mod">
          <ac:chgData name="Devanshi Joshi" userId="9466021e4b853519" providerId="LiveId" clId="{479015B6-927F-4926-B05A-E30AF7A2C9C1}" dt="2022-06-27T06:55:20.168" v="585" actId="20577"/>
          <ac:spMkLst>
            <pc:docMk/>
            <pc:sldMk cId="2246092585" sldId="262"/>
            <ac:spMk id="3" creationId="{4975B2FB-5CDD-D1AE-D4CD-A5FB450767E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1038D9-ABCE-4D25-A890-F5A4200AB4C9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5115CE2-3C90-487C-93DF-B89104A4B923}">
      <dgm:prSet phldrT="[Text]"/>
      <dgm:spPr/>
      <dgm:t>
        <a:bodyPr/>
        <a:lstStyle/>
        <a:p>
          <a:r>
            <a:rPr lang="en-IN" dirty="0"/>
            <a:t>Product Table</a:t>
          </a:r>
        </a:p>
      </dgm:t>
    </dgm:pt>
    <dgm:pt modelId="{A4CFF604-7C27-491D-A79E-8C3156C0BF7B}" type="parTrans" cxnId="{00C3527A-91DA-4687-8E00-AFD0B08E1A57}">
      <dgm:prSet/>
      <dgm:spPr/>
      <dgm:t>
        <a:bodyPr/>
        <a:lstStyle/>
        <a:p>
          <a:endParaRPr lang="en-IN"/>
        </a:p>
      </dgm:t>
    </dgm:pt>
    <dgm:pt modelId="{8BDF65E9-F717-4FF0-BE44-B805B4B31629}" type="sibTrans" cxnId="{00C3527A-91DA-4687-8E00-AFD0B08E1A57}">
      <dgm:prSet/>
      <dgm:spPr/>
      <dgm:t>
        <a:bodyPr/>
        <a:lstStyle/>
        <a:p>
          <a:endParaRPr lang="en-IN"/>
        </a:p>
      </dgm:t>
    </dgm:pt>
    <dgm:pt modelId="{04D3CC24-9F08-4AC0-BD50-C9D77A0C7404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B217BB72-38A9-4D07-8BF2-7CDB3FC70C2F}" type="parTrans" cxnId="{D3C10A42-5DF2-4C6A-92C9-B718DDB56D31}">
      <dgm:prSet/>
      <dgm:spPr/>
      <dgm:t>
        <a:bodyPr/>
        <a:lstStyle/>
        <a:p>
          <a:endParaRPr lang="en-IN"/>
        </a:p>
      </dgm:t>
    </dgm:pt>
    <dgm:pt modelId="{C5F3F9FE-165E-4440-A869-A19ABE12B605}" type="sibTrans" cxnId="{D3C10A42-5DF2-4C6A-92C9-B718DDB56D31}">
      <dgm:prSet/>
      <dgm:spPr/>
      <dgm:t>
        <a:bodyPr/>
        <a:lstStyle/>
        <a:p>
          <a:endParaRPr lang="en-IN"/>
        </a:p>
      </dgm:t>
    </dgm:pt>
    <dgm:pt modelId="{6A3C7A4B-A3D7-41E3-ACD2-18470BBF3448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45E7F007-ECF0-4B19-9DA5-7D70CA960431}" type="parTrans" cxnId="{67332EE5-9DA7-47DE-983B-EC5BA2A2E731}">
      <dgm:prSet/>
      <dgm:spPr/>
      <dgm:t>
        <a:bodyPr/>
        <a:lstStyle/>
        <a:p>
          <a:endParaRPr lang="en-IN"/>
        </a:p>
      </dgm:t>
    </dgm:pt>
    <dgm:pt modelId="{10EB03E3-0B26-4972-8E1C-A671F29FD838}" type="sibTrans" cxnId="{67332EE5-9DA7-47DE-983B-EC5BA2A2E731}">
      <dgm:prSet/>
      <dgm:spPr/>
      <dgm:t>
        <a:bodyPr/>
        <a:lstStyle/>
        <a:p>
          <a:endParaRPr lang="en-IN"/>
        </a:p>
      </dgm:t>
    </dgm:pt>
    <dgm:pt modelId="{99AA5C7A-0CAD-496E-BF67-EBEC118C6FDA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31AA3CB7-7EFF-4194-924D-52D5C03E3CBF}" type="parTrans" cxnId="{1137F510-AC54-4D5C-824C-824E1921DC34}">
      <dgm:prSet/>
      <dgm:spPr/>
      <dgm:t>
        <a:bodyPr/>
        <a:lstStyle/>
        <a:p>
          <a:endParaRPr lang="en-IN"/>
        </a:p>
      </dgm:t>
    </dgm:pt>
    <dgm:pt modelId="{E5D02489-6DC2-44C7-B231-0D46806C332F}" type="sibTrans" cxnId="{1137F510-AC54-4D5C-824C-824E1921DC34}">
      <dgm:prSet/>
      <dgm:spPr/>
      <dgm:t>
        <a:bodyPr/>
        <a:lstStyle/>
        <a:p>
          <a:endParaRPr lang="en-IN"/>
        </a:p>
      </dgm:t>
    </dgm:pt>
    <dgm:pt modelId="{23D612E2-A948-4740-98CA-31E7F487129A}" type="pres">
      <dgm:prSet presAssocID="{C01038D9-ABCE-4D25-A890-F5A4200AB4C9}" presName="composite" presStyleCnt="0">
        <dgm:presLayoutVars>
          <dgm:chMax val="1"/>
          <dgm:dir/>
          <dgm:resizeHandles val="exact"/>
        </dgm:presLayoutVars>
      </dgm:prSet>
      <dgm:spPr/>
    </dgm:pt>
    <dgm:pt modelId="{28E00605-8165-47FF-B640-A1F0FCFB0B1B}" type="pres">
      <dgm:prSet presAssocID="{F5115CE2-3C90-487C-93DF-B89104A4B923}" presName="roof" presStyleLbl="dkBgShp" presStyleIdx="0" presStyleCnt="2"/>
      <dgm:spPr/>
    </dgm:pt>
    <dgm:pt modelId="{43B98FD8-9A35-48C7-A5D2-948ED838F178}" type="pres">
      <dgm:prSet presAssocID="{F5115CE2-3C90-487C-93DF-B89104A4B923}" presName="pillars" presStyleCnt="0"/>
      <dgm:spPr/>
    </dgm:pt>
    <dgm:pt modelId="{975623E6-09DD-4AC4-A316-1DB35B310634}" type="pres">
      <dgm:prSet presAssocID="{F5115CE2-3C90-487C-93DF-B89104A4B923}" presName="pillar1" presStyleLbl="node1" presStyleIdx="0" presStyleCnt="3">
        <dgm:presLayoutVars>
          <dgm:bulletEnabled val="1"/>
        </dgm:presLayoutVars>
      </dgm:prSet>
      <dgm:spPr/>
    </dgm:pt>
    <dgm:pt modelId="{FE3366CB-7A6B-4835-8392-99747A23A911}" type="pres">
      <dgm:prSet presAssocID="{6A3C7A4B-A3D7-41E3-ACD2-18470BBF3448}" presName="pillarX" presStyleLbl="node1" presStyleIdx="1" presStyleCnt="3">
        <dgm:presLayoutVars>
          <dgm:bulletEnabled val="1"/>
        </dgm:presLayoutVars>
      </dgm:prSet>
      <dgm:spPr/>
    </dgm:pt>
    <dgm:pt modelId="{4E6FD358-F849-4D7B-9869-FEAE0A0F3388}" type="pres">
      <dgm:prSet presAssocID="{99AA5C7A-0CAD-496E-BF67-EBEC118C6FDA}" presName="pillarX" presStyleLbl="node1" presStyleIdx="2" presStyleCnt="3">
        <dgm:presLayoutVars>
          <dgm:bulletEnabled val="1"/>
        </dgm:presLayoutVars>
      </dgm:prSet>
      <dgm:spPr/>
    </dgm:pt>
    <dgm:pt modelId="{54711A1D-2095-48D8-9355-3C444F0FB763}" type="pres">
      <dgm:prSet presAssocID="{F5115CE2-3C90-487C-93DF-B89104A4B923}" presName="base" presStyleLbl="dkBgShp" presStyleIdx="1" presStyleCnt="2"/>
      <dgm:spPr/>
    </dgm:pt>
  </dgm:ptLst>
  <dgm:cxnLst>
    <dgm:cxn modelId="{FAF8EB0D-5171-451B-9163-DAE4092299D8}" type="presOf" srcId="{C01038D9-ABCE-4D25-A890-F5A4200AB4C9}" destId="{23D612E2-A948-4740-98CA-31E7F487129A}" srcOrd="0" destOrd="0" presId="urn:microsoft.com/office/officeart/2005/8/layout/hList3"/>
    <dgm:cxn modelId="{1137F510-AC54-4D5C-824C-824E1921DC34}" srcId="{F5115CE2-3C90-487C-93DF-B89104A4B923}" destId="{99AA5C7A-0CAD-496E-BF67-EBEC118C6FDA}" srcOrd="2" destOrd="0" parTransId="{31AA3CB7-7EFF-4194-924D-52D5C03E3CBF}" sibTransId="{E5D02489-6DC2-44C7-B231-0D46806C332F}"/>
    <dgm:cxn modelId="{D7945A2C-B686-420A-B28A-13D0FCA27DB9}" type="presOf" srcId="{F5115CE2-3C90-487C-93DF-B89104A4B923}" destId="{28E00605-8165-47FF-B640-A1F0FCFB0B1B}" srcOrd="0" destOrd="0" presId="urn:microsoft.com/office/officeart/2005/8/layout/hList3"/>
    <dgm:cxn modelId="{D3C10A42-5DF2-4C6A-92C9-B718DDB56D31}" srcId="{F5115CE2-3C90-487C-93DF-B89104A4B923}" destId="{04D3CC24-9F08-4AC0-BD50-C9D77A0C7404}" srcOrd="0" destOrd="0" parTransId="{B217BB72-38A9-4D07-8BF2-7CDB3FC70C2F}" sibTransId="{C5F3F9FE-165E-4440-A869-A19ABE12B605}"/>
    <dgm:cxn modelId="{621B4662-863A-4A19-8277-D895F46E0C03}" type="presOf" srcId="{99AA5C7A-0CAD-496E-BF67-EBEC118C6FDA}" destId="{4E6FD358-F849-4D7B-9869-FEAE0A0F3388}" srcOrd="0" destOrd="0" presId="urn:microsoft.com/office/officeart/2005/8/layout/hList3"/>
    <dgm:cxn modelId="{00C3527A-91DA-4687-8E00-AFD0B08E1A57}" srcId="{C01038D9-ABCE-4D25-A890-F5A4200AB4C9}" destId="{F5115CE2-3C90-487C-93DF-B89104A4B923}" srcOrd="0" destOrd="0" parTransId="{A4CFF604-7C27-491D-A79E-8C3156C0BF7B}" sibTransId="{8BDF65E9-F717-4FF0-BE44-B805B4B31629}"/>
    <dgm:cxn modelId="{987A1E9D-ECDE-492B-9A54-5EA71B9F7FCE}" type="presOf" srcId="{04D3CC24-9F08-4AC0-BD50-C9D77A0C7404}" destId="{975623E6-09DD-4AC4-A316-1DB35B310634}" srcOrd="0" destOrd="0" presId="urn:microsoft.com/office/officeart/2005/8/layout/hList3"/>
    <dgm:cxn modelId="{67332EE5-9DA7-47DE-983B-EC5BA2A2E731}" srcId="{F5115CE2-3C90-487C-93DF-B89104A4B923}" destId="{6A3C7A4B-A3D7-41E3-ACD2-18470BBF3448}" srcOrd="1" destOrd="0" parTransId="{45E7F007-ECF0-4B19-9DA5-7D70CA960431}" sibTransId="{10EB03E3-0B26-4972-8E1C-A671F29FD838}"/>
    <dgm:cxn modelId="{5F5836E7-4CDE-413D-9542-61B87A5E000A}" type="presOf" srcId="{6A3C7A4B-A3D7-41E3-ACD2-18470BBF3448}" destId="{FE3366CB-7A6B-4835-8392-99747A23A911}" srcOrd="0" destOrd="0" presId="urn:microsoft.com/office/officeart/2005/8/layout/hList3"/>
    <dgm:cxn modelId="{78735856-8457-4471-9F12-44B30B2D8C94}" type="presParOf" srcId="{23D612E2-A948-4740-98CA-31E7F487129A}" destId="{28E00605-8165-47FF-B640-A1F0FCFB0B1B}" srcOrd="0" destOrd="0" presId="urn:microsoft.com/office/officeart/2005/8/layout/hList3"/>
    <dgm:cxn modelId="{FA1E4A48-9E11-4DA7-B615-55496BE31487}" type="presParOf" srcId="{23D612E2-A948-4740-98CA-31E7F487129A}" destId="{43B98FD8-9A35-48C7-A5D2-948ED838F178}" srcOrd="1" destOrd="0" presId="urn:microsoft.com/office/officeart/2005/8/layout/hList3"/>
    <dgm:cxn modelId="{CAF3185D-71C9-4E3A-A282-0899BF926F81}" type="presParOf" srcId="{43B98FD8-9A35-48C7-A5D2-948ED838F178}" destId="{975623E6-09DD-4AC4-A316-1DB35B310634}" srcOrd="0" destOrd="0" presId="urn:microsoft.com/office/officeart/2005/8/layout/hList3"/>
    <dgm:cxn modelId="{8F856A43-7718-4A0E-8D72-337BBC79DE91}" type="presParOf" srcId="{43B98FD8-9A35-48C7-A5D2-948ED838F178}" destId="{FE3366CB-7A6B-4835-8392-99747A23A911}" srcOrd="1" destOrd="0" presId="urn:microsoft.com/office/officeart/2005/8/layout/hList3"/>
    <dgm:cxn modelId="{CB4A9D06-6127-428B-8E2D-031ACBA48F4B}" type="presParOf" srcId="{43B98FD8-9A35-48C7-A5D2-948ED838F178}" destId="{4E6FD358-F849-4D7B-9869-FEAE0A0F3388}" srcOrd="2" destOrd="0" presId="urn:microsoft.com/office/officeart/2005/8/layout/hList3"/>
    <dgm:cxn modelId="{E784415F-D656-4513-A882-AB6C0C3CC116}" type="presParOf" srcId="{23D612E2-A948-4740-98CA-31E7F487129A}" destId="{54711A1D-2095-48D8-9355-3C444F0FB763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80C5D9-1B7D-4CA7-B450-A2794F0A0FB9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24D0D4E-72FA-4300-B447-F3EC67043D0D}">
      <dgm:prSet phldrT="[Text]"/>
      <dgm:spPr/>
      <dgm:t>
        <a:bodyPr/>
        <a:lstStyle/>
        <a:p>
          <a:r>
            <a:rPr lang="en-IN" dirty="0"/>
            <a:t>Login Detail Table</a:t>
          </a:r>
        </a:p>
      </dgm:t>
    </dgm:pt>
    <dgm:pt modelId="{00E99FCD-2B99-4C1F-A18D-1752AB8C3025}" type="parTrans" cxnId="{F3A9EAD9-C86B-4171-8D4F-BFA0EB3F0472}">
      <dgm:prSet/>
      <dgm:spPr/>
      <dgm:t>
        <a:bodyPr/>
        <a:lstStyle/>
        <a:p>
          <a:endParaRPr lang="en-IN"/>
        </a:p>
      </dgm:t>
    </dgm:pt>
    <dgm:pt modelId="{0736ADC8-4512-4B8A-9BC5-AF3294C0E3DC}" type="sibTrans" cxnId="{F3A9EAD9-C86B-4171-8D4F-BFA0EB3F0472}">
      <dgm:prSet/>
      <dgm:spPr/>
      <dgm:t>
        <a:bodyPr/>
        <a:lstStyle/>
        <a:p>
          <a:endParaRPr lang="en-IN"/>
        </a:p>
      </dgm:t>
    </dgm:pt>
    <dgm:pt modelId="{B8DE96DC-49E8-44E9-9676-905A9B01BADF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DA803FD8-649A-4667-B78D-CE1CBFC6AF97}" type="parTrans" cxnId="{3611624C-3239-4718-83E9-6C0F5471636C}">
      <dgm:prSet/>
      <dgm:spPr/>
      <dgm:t>
        <a:bodyPr/>
        <a:lstStyle/>
        <a:p>
          <a:endParaRPr lang="en-IN"/>
        </a:p>
      </dgm:t>
    </dgm:pt>
    <dgm:pt modelId="{6D09FCB0-C30F-41D0-90B7-8D2DB07DFCE9}" type="sibTrans" cxnId="{3611624C-3239-4718-83E9-6C0F5471636C}">
      <dgm:prSet/>
      <dgm:spPr/>
      <dgm:t>
        <a:bodyPr/>
        <a:lstStyle/>
        <a:p>
          <a:endParaRPr lang="en-IN"/>
        </a:p>
      </dgm:t>
    </dgm:pt>
    <dgm:pt modelId="{9153532F-5E65-4461-991B-97E2D47F1BD3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979CA0B8-5875-4D49-940C-618B117AAB60}" type="parTrans" cxnId="{3068C246-9E20-4F4D-A2E4-26328D5743F2}">
      <dgm:prSet/>
      <dgm:spPr/>
      <dgm:t>
        <a:bodyPr/>
        <a:lstStyle/>
        <a:p>
          <a:endParaRPr lang="en-IN"/>
        </a:p>
      </dgm:t>
    </dgm:pt>
    <dgm:pt modelId="{EA12AA8A-53F1-4DBA-B608-CE08EC433EEC}" type="sibTrans" cxnId="{3068C246-9E20-4F4D-A2E4-26328D5743F2}">
      <dgm:prSet/>
      <dgm:spPr/>
      <dgm:t>
        <a:bodyPr/>
        <a:lstStyle/>
        <a:p>
          <a:endParaRPr lang="en-IN"/>
        </a:p>
      </dgm:t>
    </dgm:pt>
    <dgm:pt modelId="{48A06C63-732B-4EB7-B025-75B4E0A93F75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77E44B22-371A-4E77-A1B7-29FCF4A9AF12}" type="parTrans" cxnId="{1C889F72-22A1-491B-89E4-EB6C3F4E8CA4}">
      <dgm:prSet/>
      <dgm:spPr/>
      <dgm:t>
        <a:bodyPr/>
        <a:lstStyle/>
        <a:p>
          <a:endParaRPr lang="en-IN"/>
        </a:p>
      </dgm:t>
    </dgm:pt>
    <dgm:pt modelId="{5C534504-626D-4685-8E16-CE12CDDA46AF}" type="sibTrans" cxnId="{1C889F72-22A1-491B-89E4-EB6C3F4E8CA4}">
      <dgm:prSet/>
      <dgm:spPr/>
      <dgm:t>
        <a:bodyPr/>
        <a:lstStyle/>
        <a:p>
          <a:endParaRPr lang="en-IN"/>
        </a:p>
      </dgm:t>
    </dgm:pt>
    <dgm:pt modelId="{4F5505EB-EE35-431C-80F0-644116254799}" type="pres">
      <dgm:prSet presAssocID="{D680C5D9-1B7D-4CA7-B450-A2794F0A0FB9}" presName="composite" presStyleCnt="0">
        <dgm:presLayoutVars>
          <dgm:chMax val="1"/>
          <dgm:dir/>
          <dgm:resizeHandles val="exact"/>
        </dgm:presLayoutVars>
      </dgm:prSet>
      <dgm:spPr/>
    </dgm:pt>
    <dgm:pt modelId="{6ADAD16D-ECB8-4CE2-AF1A-27275F2C7C8D}" type="pres">
      <dgm:prSet presAssocID="{424D0D4E-72FA-4300-B447-F3EC67043D0D}" presName="roof" presStyleLbl="dkBgShp" presStyleIdx="0" presStyleCnt="2"/>
      <dgm:spPr/>
    </dgm:pt>
    <dgm:pt modelId="{5A6C75C7-AD66-4F4A-B3E8-E3A6D275E5C3}" type="pres">
      <dgm:prSet presAssocID="{424D0D4E-72FA-4300-B447-F3EC67043D0D}" presName="pillars" presStyleCnt="0"/>
      <dgm:spPr/>
    </dgm:pt>
    <dgm:pt modelId="{7EB33518-A3E8-4B10-933B-18709E9B6FF8}" type="pres">
      <dgm:prSet presAssocID="{424D0D4E-72FA-4300-B447-F3EC67043D0D}" presName="pillar1" presStyleLbl="node1" presStyleIdx="0" presStyleCnt="3">
        <dgm:presLayoutVars>
          <dgm:bulletEnabled val="1"/>
        </dgm:presLayoutVars>
      </dgm:prSet>
      <dgm:spPr/>
    </dgm:pt>
    <dgm:pt modelId="{D0D0AB62-AAB7-411A-ADBA-38A46AAF9500}" type="pres">
      <dgm:prSet presAssocID="{9153532F-5E65-4461-991B-97E2D47F1BD3}" presName="pillarX" presStyleLbl="node1" presStyleIdx="1" presStyleCnt="3">
        <dgm:presLayoutVars>
          <dgm:bulletEnabled val="1"/>
        </dgm:presLayoutVars>
      </dgm:prSet>
      <dgm:spPr/>
    </dgm:pt>
    <dgm:pt modelId="{269ADC54-0049-4753-B596-7F6F11F94468}" type="pres">
      <dgm:prSet presAssocID="{48A06C63-732B-4EB7-B025-75B4E0A93F75}" presName="pillarX" presStyleLbl="node1" presStyleIdx="2" presStyleCnt="3">
        <dgm:presLayoutVars>
          <dgm:bulletEnabled val="1"/>
        </dgm:presLayoutVars>
      </dgm:prSet>
      <dgm:spPr/>
    </dgm:pt>
    <dgm:pt modelId="{375B99FB-C2C5-494D-AE95-0E4B695E05FC}" type="pres">
      <dgm:prSet presAssocID="{424D0D4E-72FA-4300-B447-F3EC67043D0D}" presName="base" presStyleLbl="dkBgShp" presStyleIdx="1" presStyleCnt="2"/>
      <dgm:spPr/>
    </dgm:pt>
  </dgm:ptLst>
  <dgm:cxnLst>
    <dgm:cxn modelId="{B22D5C13-9A3B-4BAD-83ED-D098873520A9}" type="presOf" srcId="{9153532F-5E65-4461-991B-97E2D47F1BD3}" destId="{D0D0AB62-AAB7-411A-ADBA-38A46AAF9500}" srcOrd="0" destOrd="0" presId="urn:microsoft.com/office/officeart/2005/8/layout/hList3"/>
    <dgm:cxn modelId="{0255563A-67CF-4FC0-8488-37F398CE61B6}" type="presOf" srcId="{48A06C63-732B-4EB7-B025-75B4E0A93F75}" destId="{269ADC54-0049-4753-B596-7F6F11F94468}" srcOrd="0" destOrd="0" presId="urn:microsoft.com/office/officeart/2005/8/layout/hList3"/>
    <dgm:cxn modelId="{3068C246-9E20-4F4D-A2E4-26328D5743F2}" srcId="{424D0D4E-72FA-4300-B447-F3EC67043D0D}" destId="{9153532F-5E65-4461-991B-97E2D47F1BD3}" srcOrd="1" destOrd="0" parTransId="{979CA0B8-5875-4D49-940C-618B117AAB60}" sibTransId="{EA12AA8A-53F1-4DBA-B608-CE08EC433EEC}"/>
    <dgm:cxn modelId="{3611624C-3239-4718-83E9-6C0F5471636C}" srcId="{424D0D4E-72FA-4300-B447-F3EC67043D0D}" destId="{B8DE96DC-49E8-44E9-9676-905A9B01BADF}" srcOrd="0" destOrd="0" parTransId="{DA803FD8-649A-4667-B78D-CE1CBFC6AF97}" sibTransId="{6D09FCB0-C30F-41D0-90B7-8D2DB07DFCE9}"/>
    <dgm:cxn modelId="{71DCAF4F-449A-47BD-8A41-0BC7A2C3F439}" type="presOf" srcId="{D680C5D9-1B7D-4CA7-B450-A2794F0A0FB9}" destId="{4F5505EB-EE35-431C-80F0-644116254799}" srcOrd="0" destOrd="0" presId="urn:microsoft.com/office/officeart/2005/8/layout/hList3"/>
    <dgm:cxn modelId="{1C889F72-22A1-491B-89E4-EB6C3F4E8CA4}" srcId="{424D0D4E-72FA-4300-B447-F3EC67043D0D}" destId="{48A06C63-732B-4EB7-B025-75B4E0A93F75}" srcOrd="2" destOrd="0" parTransId="{77E44B22-371A-4E77-A1B7-29FCF4A9AF12}" sibTransId="{5C534504-626D-4685-8E16-CE12CDDA46AF}"/>
    <dgm:cxn modelId="{A8C7915A-62B3-40DF-9001-2F6903C1F328}" type="presOf" srcId="{B8DE96DC-49E8-44E9-9676-905A9B01BADF}" destId="{7EB33518-A3E8-4B10-933B-18709E9B6FF8}" srcOrd="0" destOrd="0" presId="urn:microsoft.com/office/officeart/2005/8/layout/hList3"/>
    <dgm:cxn modelId="{F3A9EAD9-C86B-4171-8D4F-BFA0EB3F0472}" srcId="{D680C5D9-1B7D-4CA7-B450-A2794F0A0FB9}" destId="{424D0D4E-72FA-4300-B447-F3EC67043D0D}" srcOrd="0" destOrd="0" parTransId="{00E99FCD-2B99-4C1F-A18D-1752AB8C3025}" sibTransId="{0736ADC8-4512-4B8A-9BC5-AF3294C0E3DC}"/>
    <dgm:cxn modelId="{BE0BAAE9-0CC1-48BE-8DC8-4E80F879E5B0}" type="presOf" srcId="{424D0D4E-72FA-4300-B447-F3EC67043D0D}" destId="{6ADAD16D-ECB8-4CE2-AF1A-27275F2C7C8D}" srcOrd="0" destOrd="0" presId="urn:microsoft.com/office/officeart/2005/8/layout/hList3"/>
    <dgm:cxn modelId="{66D2547C-2309-4E33-975F-0057313615E8}" type="presParOf" srcId="{4F5505EB-EE35-431C-80F0-644116254799}" destId="{6ADAD16D-ECB8-4CE2-AF1A-27275F2C7C8D}" srcOrd="0" destOrd="0" presId="urn:microsoft.com/office/officeart/2005/8/layout/hList3"/>
    <dgm:cxn modelId="{C653BC6C-AAEB-416D-A112-E2A4B1665263}" type="presParOf" srcId="{4F5505EB-EE35-431C-80F0-644116254799}" destId="{5A6C75C7-AD66-4F4A-B3E8-E3A6D275E5C3}" srcOrd="1" destOrd="0" presId="urn:microsoft.com/office/officeart/2005/8/layout/hList3"/>
    <dgm:cxn modelId="{2BAF35F9-D88E-45A1-8B1C-032DCA8D7FBC}" type="presParOf" srcId="{5A6C75C7-AD66-4F4A-B3E8-E3A6D275E5C3}" destId="{7EB33518-A3E8-4B10-933B-18709E9B6FF8}" srcOrd="0" destOrd="0" presId="urn:microsoft.com/office/officeart/2005/8/layout/hList3"/>
    <dgm:cxn modelId="{0B33C808-2760-4A34-8E6B-12E1025A91BF}" type="presParOf" srcId="{5A6C75C7-AD66-4F4A-B3E8-E3A6D275E5C3}" destId="{D0D0AB62-AAB7-411A-ADBA-38A46AAF9500}" srcOrd="1" destOrd="0" presId="urn:microsoft.com/office/officeart/2005/8/layout/hList3"/>
    <dgm:cxn modelId="{7316DC45-9248-424E-A80C-8BDC35B3ACB7}" type="presParOf" srcId="{5A6C75C7-AD66-4F4A-B3E8-E3A6D275E5C3}" destId="{269ADC54-0049-4753-B596-7F6F11F94468}" srcOrd="2" destOrd="0" presId="urn:microsoft.com/office/officeart/2005/8/layout/hList3"/>
    <dgm:cxn modelId="{6AE005C5-91BA-4A1B-B71F-3F15ACC0F94E}" type="presParOf" srcId="{4F5505EB-EE35-431C-80F0-644116254799}" destId="{375B99FB-C2C5-494D-AE95-0E4B695E05FC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6D50D9-85D6-449A-A324-05844EA2C34F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EDD3F96-D557-4721-B292-2503589AB9EE}">
      <dgm:prSet phldrT="[Text]"/>
      <dgm:spPr/>
      <dgm:t>
        <a:bodyPr/>
        <a:lstStyle/>
        <a:p>
          <a:r>
            <a:rPr lang="en-IN" dirty="0"/>
            <a:t>Category List Table</a:t>
          </a:r>
        </a:p>
      </dgm:t>
    </dgm:pt>
    <dgm:pt modelId="{927FAFD1-797B-4A44-AEB0-D45DA1AB9616}" type="parTrans" cxnId="{5A08EE12-8DB5-490B-BC3D-B3A3DE641385}">
      <dgm:prSet/>
      <dgm:spPr/>
      <dgm:t>
        <a:bodyPr/>
        <a:lstStyle/>
        <a:p>
          <a:endParaRPr lang="en-IN"/>
        </a:p>
      </dgm:t>
    </dgm:pt>
    <dgm:pt modelId="{CEF381F0-8831-423D-BC1F-BFCAADE81949}" type="sibTrans" cxnId="{5A08EE12-8DB5-490B-BC3D-B3A3DE641385}">
      <dgm:prSet/>
      <dgm:spPr/>
      <dgm:t>
        <a:bodyPr/>
        <a:lstStyle/>
        <a:p>
          <a:endParaRPr lang="en-IN"/>
        </a:p>
      </dgm:t>
    </dgm:pt>
    <dgm:pt modelId="{0F4781B5-F1DD-49E8-86E1-400C6A690AB4}">
      <dgm:prSet phldrT="[Text]"/>
      <dgm:spPr/>
      <dgm:t>
        <a:bodyPr/>
        <a:lstStyle/>
        <a:p>
          <a:r>
            <a:rPr lang="en-IN" dirty="0"/>
            <a:t> 	</a:t>
          </a:r>
        </a:p>
      </dgm:t>
    </dgm:pt>
    <dgm:pt modelId="{5B263FC6-551D-472F-B195-4691EB458795}" type="parTrans" cxnId="{99B79156-95BB-41A8-9186-5952CA7F69FC}">
      <dgm:prSet/>
      <dgm:spPr/>
      <dgm:t>
        <a:bodyPr/>
        <a:lstStyle/>
        <a:p>
          <a:endParaRPr lang="en-IN"/>
        </a:p>
      </dgm:t>
    </dgm:pt>
    <dgm:pt modelId="{0704CC7B-EA87-467D-BD67-7910E6F00F35}" type="sibTrans" cxnId="{99B79156-95BB-41A8-9186-5952CA7F69FC}">
      <dgm:prSet/>
      <dgm:spPr/>
      <dgm:t>
        <a:bodyPr/>
        <a:lstStyle/>
        <a:p>
          <a:endParaRPr lang="en-IN"/>
        </a:p>
      </dgm:t>
    </dgm:pt>
    <dgm:pt modelId="{F5F2F8C3-9056-454F-A812-BD0B5BD738EC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E8E867AC-C3EB-4F8E-860D-A4F456A75196}" type="parTrans" cxnId="{3BF4A9E7-E5F9-4608-926D-30BEFF32326F}">
      <dgm:prSet/>
      <dgm:spPr/>
      <dgm:t>
        <a:bodyPr/>
        <a:lstStyle/>
        <a:p>
          <a:endParaRPr lang="en-IN"/>
        </a:p>
      </dgm:t>
    </dgm:pt>
    <dgm:pt modelId="{824F5731-304E-4724-958B-9B4639BB7CC2}" type="sibTrans" cxnId="{3BF4A9E7-E5F9-4608-926D-30BEFF32326F}">
      <dgm:prSet/>
      <dgm:spPr/>
      <dgm:t>
        <a:bodyPr/>
        <a:lstStyle/>
        <a:p>
          <a:endParaRPr lang="en-IN"/>
        </a:p>
      </dgm:t>
    </dgm:pt>
    <dgm:pt modelId="{825C0827-71C9-4FED-A1AF-61577C19CADA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7CC8B5F3-4D5E-4B3A-9CF4-582378DDF5FC}" type="parTrans" cxnId="{4EC6DF73-E462-488F-9AA9-C6770A62CCAB}">
      <dgm:prSet/>
      <dgm:spPr/>
      <dgm:t>
        <a:bodyPr/>
        <a:lstStyle/>
        <a:p>
          <a:endParaRPr lang="en-IN"/>
        </a:p>
      </dgm:t>
    </dgm:pt>
    <dgm:pt modelId="{49F67956-EF2A-4E15-AE41-084EE118261F}" type="sibTrans" cxnId="{4EC6DF73-E462-488F-9AA9-C6770A62CCAB}">
      <dgm:prSet/>
      <dgm:spPr/>
      <dgm:t>
        <a:bodyPr/>
        <a:lstStyle/>
        <a:p>
          <a:endParaRPr lang="en-IN"/>
        </a:p>
      </dgm:t>
    </dgm:pt>
    <dgm:pt modelId="{CB312DF8-96AB-4CFF-832A-2167288D4AED}" type="pres">
      <dgm:prSet presAssocID="{7A6D50D9-85D6-449A-A324-05844EA2C34F}" presName="composite" presStyleCnt="0">
        <dgm:presLayoutVars>
          <dgm:chMax val="1"/>
          <dgm:dir/>
          <dgm:resizeHandles val="exact"/>
        </dgm:presLayoutVars>
      </dgm:prSet>
      <dgm:spPr/>
    </dgm:pt>
    <dgm:pt modelId="{AF4253F8-8395-4961-98E5-A1A8555621C5}" type="pres">
      <dgm:prSet presAssocID="{EEDD3F96-D557-4721-B292-2503589AB9EE}" presName="roof" presStyleLbl="dkBgShp" presStyleIdx="0" presStyleCnt="2"/>
      <dgm:spPr/>
    </dgm:pt>
    <dgm:pt modelId="{E6707379-43B2-43A9-96B3-EEB65AB12E43}" type="pres">
      <dgm:prSet presAssocID="{EEDD3F96-D557-4721-B292-2503589AB9EE}" presName="pillars" presStyleCnt="0"/>
      <dgm:spPr/>
    </dgm:pt>
    <dgm:pt modelId="{1EA76D93-3BFC-4744-A743-15AD30479200}" type="pres">
      <dgm:prSet presAssocID="{EEDD3F96-D557-4721-B292-2503589AB9EE}" presName="pillar1" presStyleLbl="node1" presStyleIdx="0" presStyleCnt="3">
        <dgm:presLayoutVars>
          <dgm:bulletEnabled val="1"/>
        </dgm:presLayoutVars>
      </dgm:prSet>
      <dgm:spPr/>
    </dgm:pt>
    <dgm:pt modelId="{0496EE76-0A54-46FB-B844-702E32061D6F}" type="pres">
      <dgm:prSet presAssocID="{F5F2F8C3-9056-454F-A812-BD0B5BD738EC}" presName="pillarX" presStyleLbl="node1" presStyleIdx="1" presStyleCnt="3">
        <dgm:presLayoutVars>
          <dgm:bulletEnabled val="1"/>
        </dgm:presLayoutVars>
      </dgm:prSet>
      <dgm:spPr/>
    </dgm:pt>
    <dgm:pt modelId="{DE82C7C5-1FBC-4FA2-98E0-61159BF1E9AB}" type="pres">
      <dgm:prSet presAssocID="{825C0827-71C9-4FED-A1AF-61577C19CADA}" presName="pillarX" presStyleLbl="node1" presStyleIdx="2" presStyleCnt="3">
        <dgm:presLayoutVars>
          <dgm:bulletEnabled val="1"/>
        </dgm:presLayoutVars>
      </dgm:prSet>
      <dgm:spPr/>
    </dgm:pt>
    <dgm:pt modelId="{A9D45E07-4DF0-48B1-A48F-87C2EA46C4D4}" type="pres">
      <dgm:prSet presAssocID="{EEDD3F96-D557-4721-B292-2503589AB9EE}" presName="base" presStyleLbl="dkBgShp" presStyleIdx="1" presStyleCnt="2"/>
      <dgm:spPr/>
    </dgm:pt>
  </dgm:ptLst>
  <dgm:cxnLst>
    <dgm:cxn modelId="{5A08EE12-8DB5-490B-BC3D-B3A3DE641385}" srcId="{7A6D50D9-85D6-449A-A324-05844EA2C34F}" destId="{EEDD3F96-D557-4721-B292-2503589AB9EE}" srcOrd="0" destOrd="0" parTransId="{927FAFD1-797B-4A44-AEB0-D45DA1AB9616}" sibTransId="{CEF381F0-8831-423D-BC1F-BFCAADE81949}"/>
    <dgm:cxn modelId="{2E727418-643B-44C5-B083-BF235BD5ED7F}" type="presOf" srcId="{EEDD3F96-D557-4721-B292-2503589AB9EE}" destId="{AF4253F8-8395-4961-98E5-A1A8555621C5}" srcOrd="0" destOrd="0" presId="urn:microsoft.com/office/officeart/2005/8/layout/hList3"/>
    <dgm:cxn modelId="{AC672162-F470-4047-8E0F-609E0DC509AA}" type="presOf" srcId="{825C0827-71C9-4FED-A1AF-61577C19CADA}" destId="{DE82C7C5-1FBC-4FA2-98E0-61159BF1E9AB}" srcOrd="0" destOrd="0" presId="urn:microsoft.com/office/officeart/2005/8/layout/hList3"/>
    <dgm:cxn modelId="{38DBF446-BA4B-4B75-A73D-C2539959C716}" type="presOf" srcId="{F5F2F8C3-9056-454F-A812-BD0B5BD738EC}" destId="{0496EE76-0A54-46FB-B844-702E32061D6F}" srcOrd="0" destOrd="0" presId="urn:microsoft.com/office/officeart/2005/8/layout/hList3"/>
    <dgm:cxn modelId="{4EC6DF73-E462-488F-9AA9-C6770A62CCAB}" srcId="{EEDD3F96-D557-4721-B292-2503589AB9EE}" destId="{825C0827-71C9-4FED-A1AF-61577C19CADA}" srcOrd="2" destOrd="0" parTransId="{7CC8B5F3-4D5E-4B3A-9CF4-582378DDF5FC}" sibTransId="{49F67956-EF2A-4E15-AE41-084EE118261F}"/>
    <dgm:cxn modelId="{99B79156-95BB-41A8-9186-5952CA7F69FC}" srcId="{EEDD3F96-D557-4721-B292-2503589AB9EE}" destId="{0F4781B5-F1DD-49E8-86E1-400C6A690AB4}" srcOrd="0" destOrd="0" parTransId="{5B263FC6-551D-472F-B195-4691EB458795}" sibTransId="{0704CC7B-EA87-467D-BD67-7910E6F00F35}"/>
    <dgm:cxn modelId="{9FC47A83-B49E-48BE-BAD8-15BD000BF52C}" type="presOf" srcId="{0F4781B5-F1DD-49E8-86E1-400C6A690AB4}" destId="{1EA76D93-3BFC-4744-A743-15AD30479200}" srcOrd="0" destOrd="0" presId="urn:microsoft.com/office/officeart/2005/8/layout/hList3"/>
    <dgm:cxn modelId="{FEEB7C98-E7BB-4847-90E8-3E259A446B33}" type="presOf" srcId="{7A6D50D9-85D6-449A-A324-05844EA2C34F}" destId="{CB312DF8-96AB-4CFF-832A-2167288D4AED}" srcOrd="0" destOrd="0" presId="urn:microsoft.com/office/officeart/2005/8/layout/hList3"/>
    <dgm:cxn modelId="{3BF4A9E7-E5F9-4608-926D-30BEFF32326F}" srcId="{EEDD3F96-D557-4721-B292-2503589AB9EE}" destId="{F5F2F8C3-9056-454F-A812-BD0B5BD738EC}" srcOrd="1" destOrd="0" parTransId="{E8E867AC-C3EB-4F8E-860D-A4F456A75196}" sibTransId="{824F5731-304E-4724-958B-9B4639BB7CC2}"/>
    <dgm:cxn modelId="{17BD8989-1D12-49AE-9C60-E9420FDA376D}" type="presParOf" srcId="{CB312DF8-96AB-4CFF-832A-2167288D4AED}" destId="{AF4253F8-8395-4961-98E5-A1A8555621C5}" srcOrd="0" destOrd="0" presId="urn:microsoft.com/office/officeart/2005/8/layout/hList3"/>
    <dgm:cxn modelId="{2D5C5B91-BB43-4742-AE8A-AEE12A8BB8D2}" type="presParOf" srcId="{CB312DF8-96AB-4CFF-832A-2167288D4AED}" destId="{E6707379-43B2-43A9-96B3-EEB65AB12E43}" srcOrd="1" destOrd="0" presId="urn:microsoft.com/office/officeart/2005/8/layout/hList3"/>
    <dgm:cxn modelId="{7EF794CA-CC74-4F0E-82F6-DE193C171687}" type="presParOf" srcId="{E6707379-43B2-43A9-96B3-EEB65AB12E43}" destId="{1EA76D93-3BFC-4744-A743-15AD30479200}" srcOrd="0" destOrd="0" presId="urn:microsoft.com/office/officeart/2005/8/layout/hList3"/>
    <dgm:cxn modelId="{7E9033EF-E911-4BB0-BF13-3FA1B41E667D}" type="presParOf" srcId="{E6707379-43B2-43A9-96B3-EEB65AB12E43}" destId="{0496EE76-0A54-46FB-B844-702E32061D6F}" srcOrd="1" destOrd="0" presId="urn:microsoft.com/office/officeart/2005/8/layout/hList3"/>
    <dgm:cxn modelId="{6BFE907C-7466-414E-8805-4FEF374D9E49}" type="presParOf" srcId="{E6707379-43B2-43A9-96B3-EEB65AB12E43}" destId="{DE82C7C5-1FBC-4FA2-98E0-61159BF1E9AB}" srcOrd="2" destOrd="0" presId="urn:microsoft.com/office/officeart/2005/8/layout/hList3"/>
    <dgm:cxn modelId="{0DB6E92B-3328-4A49-BC13-5E348C49F15E}" type="presParOf" srcId="{CB312DF8-96AB-4CFF-832A-2167288D4AED}" destId="{A9D45E07-4DF0-48B1-A48F-87C2EA46C4D4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E00605-8165-47FF-B640-A1F0FCFB0B1B}">
      <dsp:nvSpPr>
        <dsp:cNvPr id="0" name=""/>
        <dsp:cNvSpPr/>
      </dsp:nvSpPr>
      <dsp:spPr>
        <a:xfrm>
          <a:off x="0" y="0"/>
          <a:ext cx="2271059" cy="49410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Product Table</a:t>
          </a:r>
        </a:p>
      </dsp:txBody>
      <dsp:txXfrm>
        <a:off x="0" y="0"/>
        <a:ext cx="2271059" cy="494104"/>
      </dsp:txXfrm>
    </dsp:sp>
    <dsp:sp modelId="{975623E6-09DD-4AC4-A316-1DB35B310634}">
      <dsp:nvSpPr>
        <dsp:cNvPr id="0" name=""/>
        <dsp:cNvSpPr/>
      </dsp:nvSpPr>
      <dsp:spPr>
        <a:xfrm>
          <a:off x="1108" y="494104"/>
          <a:ext cx="756280" cy="10376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kern="1200" dirty="0"/>
            <a:t> </a:t>
          </a:r>
        </a:p>
      </dsp:txBody>
      <dsp:txXfrm>
        <a:off x="1108" y="494104"/>
        <a:ext cx="756280" cy="1037620"/>
      </dsp:txXfrm>
    </dsp:sp>
    <dsp:sp modelId="{FE3366CB-7A6B-4835-8392-99747A23A911}">
      <dsp:nvSpPr>
        <dsp:cNvPr id="0" name=""/>
        <dsp:cNvSpPr/>
      </dsp:nvSpPr>
      <dsp:spPr>
        <a:xfrm>
          <a:off x="757389" y="494104"/>
          <a:ext cx="756280" cy="10376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kern="1200" dirty="0"/>
            <a:t> </a:t>
          </a:r>
        </a:p>
      </dsp:txBody>
      <dsp:txXfrm>
        <a:off x="757389" y="494104"/>
        <a:ext cx="756280" cy="1037620"/>
      </dsp:txXfrm>
    </dsp:sp>
    <dsp:sp modelId="{4E6FD358-F849-4D7B-9869-FEAE0A0F3388}">
      <dsp:nvSpPr>
        <dsp:cNvPr id="0" name=""/>
        <dsp:cNvSpPr/>
      </dsp:nvSpPr>
      <dsp:spPr>
        <a:xfrm>
          <a:off x="1513669" y="494104"/>
          <a:ext cx="756280" cy="10376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kern="1200" dirty="0"/>
            <a:t> </a:t>
          </a:r>
        </a:p>
      </dsp:txBody>
      <dsp:txXfrm>
        <a:off x="1513669" y="494104"/>
        <a:ext cx="756280" cy="1037620"/>
      </dsp:txXfrm>
    </dsp:sp>
    <dsp:sp modelId="{54711A1D-2095-48D8-9355-3C444F0FB763}">
      <dsp:nvSpPr>
        <dsp:cNvPr id="0" name=""/>
        <dsp:cNvSpPr/>
      </dsp:nvSpPr>
      <dsp:spPr>
        <a:xfrm>
          <a:off x="0" y="1531724"/>
          <a:ext cx="2271059" cy="115291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AD16D-ECB8-4CE2-AF1A-27275F2C7C8D}">
      <dsp:nvSpPr>
        <dsp:cNvPr id="0" name=""/>
        <dsp:cNvSpPr/>
      </dsp:nvSpPr>
      <dsp:spPr>
        <a:xfrm>
          <a:off x="0" y="0"/>
          <a:ext cx="2342776" cy="49410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Login Detail Table</a:t>
          </a:r>
        </a:p>
      </dsp:txBody>
      <dsp:txXfrm>
        <a:off x="0" y="0"/>
        <a:ext cx="2342776" cy="494104"/>
      </dsp:txXfrm>
    </dsp:sp>
    <dsp:sp modelId="{7EB33518-A3E8-4B10-933B-18709E9B6FF8}">
      <dsp:nvSpPr>
        <dsp:cNvPr id="0" name=""/>
        <dsp:cNvSpPr/>
      </dsp:nvSpPr>
      <dsp:spPr>
        <a:xfrm>
          <a:off x="1143" y="494104"/>
          <a:ext cx="780162" cy="10376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kern="1200" dirty="0"/>
            <a:t> </a:t>
          </a:r>
        </a:p>
      </dsp:txBody>
      <dsp:txXfrm>
        <a:off x="1143" y="494104"/>
        <a:ext cx="780162" cy="1037620"/>
      </dsp:txXfrm>
    </dsp:sp>
    <dsp:sp modelId="{D0D0AB62-AAB7-411A-ADBA-38A46AAF9500}">
      <dsp:nvSpPr>
        <dsp:cNvPr id="0" name=""/>
        <dsp:cNvSpPr/>
      </dsp:nvSpPr>
      <dsp:spPr>
        <a:xfrm>
          <a:off x="781306" y="494104"/>
          <a:ext cx="780162" cy="10376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kern="1200" dirty="0"/>
            <a:t> </a:t>
          </a:r>
        </a:p>
      </dsp:txBody>
      <dsp:txXfrm>
        <a:off x="781306" y="494104"/>
        <a:ext cx="780162" cy="1037620"/>
      </dsp:txXfrm>
    </dsp:sp>
    <dsp:sp modelId="{269ADC54-0049-4753-B596-7F6F11F94468}">
      <dsp:nvSpPr>
        <dsp:cNvPr id="0" name=""/>
        <dsp:cNvSpPr/>
      </dsp:nvSpPr>
      <dsp:spPr>
        <a:xfrm>
          <a:off x="1561469" y="494104"/>
          <a:ext cx="780162" cy="10376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kern="1200" dirty="0"/>
            <a:t> </a:t>
          </a:r>
        </a:p>
      </dsp:txBody>
      <dsp:txXfrm>
        <a:off x="1561469" y="494104"/>
        <a:ext cx="780162" cy="1037620"/>
      </dsp:txXfrm>
    </dsp:sp>
    <dsp:sp modelId="{375B99FB-C2C5-494D-AE95-0E4B695E05FC}">
      <dsp:nvSpPr>
        <dsp:cNvPr id="0" name=""/>
        <dsp:cNvSpPr/>
      </dsp:nvSpPr>
      <dsp:spPr>
        <a:xfrm>
          <a:off x="0" y="1531724"/>
          <a:ext cx="2342776" cy="115291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253F8-8395-4961-98E5-A1A8555621C5}">
      <dsp:nvSpPr>
        <dsp:cNvPr id="0" name=""/>
        <dsp:cNvSpPr/>
      </dsp:nvSpPr>
      <dsp:spPr>
        <a:xfrm>
          <a:off x="0" y="0"/>
          <a:ext cx="2220258" cy="49410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Category List Table</a:t>
          </a:r>
        </a:p>
      </dsp:txBody>
      <dsp:txXfrm>
        <a:off x="0" y="0"/>
        <a:ext cx="2220258" cy="494104"/>
      </dsp:txXfrm>
    </dsp:sp>
    <dsp:sp modelId="{1EA76D93-3BFC-4744-A743-15AD30479200}">
      <dsp:nvSpPr>
        <dsp:cNvPr id="0" name=""/>
        <dsp:cNvSpPr/>
      </dsp:nvSpPr>
      <dsp:spPr>
        <a:xfrm>
          <a:off x="1084" y="494104"/>
          <a:ext cx="739363" cy="10376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 	</a:t>
          </a:r>
        </a:p>
      </dsp:txBody>
      <dsp:txXfrm>
        <a:off x="1084" y="494104"/>
        <a:ext cx="739363" cy="1037619"/>
      </dsp:txXfrm>
    </dsp:sp>
    <dsp:sp modelId="{0496EE76-0A54-46FB-B844-702E32061D6F}">
      <dsp:nvSpPr>
        <dsp:cNvPr id="0" name=""/>
        <dsp:cNvSpPr/>
      </dsp:nvSpPr>
      <dsp:spPr>
        <a:xfrm>
          <a:off x="740447" y="494104"/>
          <a:ext cx="739363" cy="10376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 </a:t>
          </a:r>
        </a:p>
      </dsp:txBody>
      <dsp:txXfrm>
        <a:off x="740447" y="494104"/>
        <a:ext cx="739363" cy="1037619"/>
      </dsp:txXfrm>
    </dsp:sp>
    <dsp:sp modelId="{DE82C7C5-1FBC-4FA2-98E0-61159BF1E9AB}">
      <dsp:nvSpPr>
        <dsp:cNvPr id="0" name=""/>
        <dsp:cNvSpPr/>
      </dsp:nvSpPr>
      <dsp:spPr>
        <a:xfrm>
          <a:off x="1479810" y="494104"/>
          <a:ext cx="739363" cy="10376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 </a:t>
          </a:r>
        </a:p>
      </dsp:txBody>
      <dsp:txXfrm>
        <a:off x="1479810" y="494104"/>
        <a:ext cx="739363" cy="1037619"/>
      </dsp:txXfrm>
    </dsp:sp>
    <dsp:sp modelId="{A9D45E07-4DF0-48B1-A48F-87C2EA46C4D4}">
      <dsp:nvSpPr>
        <dsp:cNvPr id="0" name=""/>
        <dsp:cNvSpPr/>
      </dsp:nvSpPr>
      <dsp:spPr>
        <a:xfrm>
          <a:off x="0" y="1531723"/>
          <a:ext cx="2220258" cy="115291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DBEE-92F3-49F7-ADDD-390A2F18852D}" type="datetimeFigureOut">
              <a:rPr lang="en-IN" smtClean="0"/>
              <a:t>27-06-2022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E7E6-C474-4F89-836F-01DFDEA246C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17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DBEE-92F3-49F7-ADDD-390A2F18852D}" type="datetimeFigureOut">
              <a:rPr lang="en-IN" smtClean="0"/>
              <a:t>27-06-2022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E7E6-C474-4F89-836F-01DFDEA246C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025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DBEE-92F3-49F7-ADDD-390A2F18852D}" type="datetimeFigureOut">
              <a:rPr lang="en-IN" smtClean="0"/>
              <a:t>27-06-2022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E7E6-C474-4F89-836F-01DFDEA246C2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1767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DBEE-92F3-49F7-ADDD-390A2F18852D}" type="datetimeFigureOut">
              <a:rPr lang="en-IN" smtClean="0"/>
              <a:t>27-06-2022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E7E6-C474-4F89-836F-01DFDEA246C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187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DBEE-92F3-49F7-ADDD-390A2F18852D}" type="datetimeFigureOut">
              <a:rPr lang="en-IN" smtClean="0"/>
              <a:t>27-06-2022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E7E6-C474-4F89-836F-01DFDEA246C2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0602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DBEE-92F3-49F7-ADDD-390A2F18852D}" type="datetimeFigureOut">
              <a:rPr lang="en-IN" smtClean="0"/>
              <a:t>27-06-2022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E7E6-C474-4F89-836F-01DFDEA246C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5750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DBEE-92F3-49F7-ADDD-390A2F18852D}" type="datetimeFigureOut">
              <a:rPr lang="en-IN" smtClean="0"/>
              <a:t>27-06-2022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E7E6-C474-4F89-836F-01DFDEA246C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955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DBEE-92F3-49F7-ADDD-390A2F18852D}" type="datetimeFigureOut">
              <a:rPr lang="en-IN" smtClean="0"/>
              <a:t>27-06-2022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E7E6-C474-4F89-836F-01DFDEA246C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420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DBEE-92F3-49F7-ADDD-390A2F18852D}" type="datetimeFigureOut">
              <a:rPr lang="en-IN" smtClean="0"/>
              <a:t>27-06-2022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E7E6-C474-4F89-836F-01DFDEA246C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03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DBEE-92F3-49F7-ADDD-390A2F18852D}" type="datetimeFigureOut">
              <a:rPr lang="en-IN" smtClean="0"/>
              <a:t>27-06-2022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E7E6-C474-4F89-836F-01DFDEA246C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577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DBEE-92F3-49F7-ADDD-390A2F18852D}" type="datetimeFigureOut">
              <a:rPr lang="en-IN" smtClean="0"/>
              <a:t>27-06-2022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E7E6-C474-4F89-836F-01DFDEA246C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31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DBEE-92F3-49F7-ADDD-390A2F18852D}" type="datetimeFigureOut">
              <a:rPr lang="en-IN" smtClean="0"/>
              <a:t>27-06-2022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E7E6-C474-4F89-836F-01DFDEA246C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926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DBEE-92F3-49F7-ADDD-390A2F18852D}" type="datetimeFigureOut">
              <a:rPr lang="en-IN" smtClean="0"/>
              <a:t>27-06-2022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E7E6-C474-4F89-836F-01DFDEA246C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190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DBEE-92F3-49F7-ADDD-390A2F18852D}" type="datetimeFigureOut">
              <a:rPr lang="en-IN" smtClean="0"/>
              <a:t>27-06-2022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E7E6-C474-4F89-836F-01DFDEA246C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711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DBEE-92F3-49F7-ADDD-390A2F18852D}" type="datetimeFigureOut">
              <a:rPr lang="en-IN" smtClean="0"/>
              <a:t>27-06-2022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E7E6-C474-4F89-836F-01DFDEA246C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457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E7E6-C474-4F89-836F-01DFDEA246C2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DBEE-92F3-49F7-ADDD-390A2F18852D}" type="datetimeFigureOut">
              <a:rPr lang="en-IN" smtClean="0"/>
              <a:t>27-06-2022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210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ADBEE-92F3-49F7-ADDD-390A2F18852D}" type="datetimeFigureOut">
              <a:rPr lang="en-IN" smtClean="0"/>
              <a:t>27-06-2022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F4E7E6-C474-4F89-836F-01DFDEA246C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402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0D7A-CB8D-2478-4784-D3F9D52FF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E-Commerce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27E16-4499-6416-808F-35E67926A8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 : Devanshi Joshi</a:t>
            </a:r>
          </a:p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: 46234766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EDE55-6DEA-D56C-67F0-BB95AD5C8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53" y="788638"/>
            <a:ext cx="2967318" cy="162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1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DE4A-82E1-CED5-4081-D1FFD1A3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4FCCD-0B6D-4FE9-2521-1452A1E76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website provide a platform to the customer to buy products from online.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users are customer and admin 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can register and use this website.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watch the list of products and buy using COD option only.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 can add the categories and products.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76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9AD8-FC20-8E3E-EA6F-7512CB37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D760E-F480-0138-7A5A-032364936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: Angular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: Bootstrap, Font Awesome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: .NET Web API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: SQL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: Visual Studio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Source-Code Editor : Visual Studio Code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: Google Chrome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A8DDEB-888D-2297-4644-737F7F95A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230" y="5458015"/>
            <a:ext cx="2452128" cy="10246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CE08E7-B502-5F97-9AAB-7171863B8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67" y="5239732"/>
            <a:ext cx="1253143" cy="1253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73B099-CEB7-BD5D-F6E6-E1BD55096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919" y="4788057"/>
            <a:ext cx="1831743" cy="177530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BB3F965-4BB3-9CFA-EA57-0AA3C19BB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561" y="5462526"/>
            <a:ext cx="878780" cy="87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sual Studio logo and symbol, meaning, history, PNG">
            <a:extLst>
              <a:ext uri="{FF2B5EF4-FFF2-40B4-BE49-F238E27FC236}">
                <a16:creationId xmlns:a16="http://schemas.microsoft.com/office/drawing/2014/main" id="{85F1E0D5-EFBB-FC22-CAA1-D7FE89BD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891" y="5458015"/>
            <a:ext cx="1514764" cy="94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33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5B14-7DB2-68F2-DC2E-85D34B2C7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Features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B2FB-5CDD-D1AE-D4CD-A5FB45076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User(Customer and Admin) can Login, Register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browse the products 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buy the products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watch the order list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0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6B10-6647-5598-12EC-9C43447C2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A62F0820-A971-E060-883F-0A27DF0DFC9C}"/>
              </a:ext>
            </a:extLst>
          </p:cNvPr>
          <p:cNvSpPr/>
          <p:nvPr/>
        </p:nvSpPr>
        <p:spPr>
          <a:xfrm>
            <a:off x="744071" y="2393576"/>
            <a:ext cx="1541929" cy="22501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285F37-02BE-1797-3308-027746D6A2E6}"/>
              </a:ext>
            </a:extLst>
          </p:cNvPr>
          <p:cNvSpPr/>
          <p:nvPr/>
        </p:nvSpPr>
        <p:spPr>
          <a:xfrm>
            <a:off x="3325907" y="1930400"/>
            <a:ext cx="2904564" cy="3430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94F44E-FB9C-E2AA-5D3D-BC2A8E67140F}"/>
              </a:ext>
            </a:extLst>
          </p:cNvPr>
          <p:cNvSpPr/>
          <p:nvPr/>
        </p:nvSpPr>
        <p:spPr>
          <a:xfrm>
            <a:off x="7413812" y="2169459"/>
            <a:ext cx="2124635" cy="3012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A83926-8739-A0DB-DA50-66E4DF87D788}"/>
              </a:ext>
            </a:extLst>
          </p:cNvPr>
          <p:cNvSpPr txBox="1"/>
          <p:nvPr/>
        </p:nvSpPr>
        <p:spPr>
          <a:xfrm>
            <a:off x="945776" y="3303946"/>
            <a:ext cx="1138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</a:t>
            </a:r>
          </a:p>
          <a:p>
            <a:r>
              <a:rPr lang="en-US" dirty="0"/>
              <a:t>Database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88FFBB-2554-5804-F3A5-0A2DD418EEC9}"/>
              </a:ext>
            </a:extLst>
          </p:cNvPr>
          <p:cNvSpPr txBox="1"/>
          <p:nvPr/>
        </p:nvSpPr>
        <p:spPr>
          <a:xfrm>
            <a:off x="3940244" y="3402995"/>
            <a:ext cx="207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API .NET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4942D7-204A-3C0C-23E1-497A7BC4E8DB}"/>
              </a:ext>
            </a:extLst>
          </p:cNvPr>
          <p:cNvSpPr txBox="1"/>
          <p:nvPr/>
        </p:nvSpPr>
        <p:spPr>
          <a:xfrm>
            <a:off x="7956163" y="3442446"/>
            <a:ext cx="158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Angular</a:t>
            </a:r>
            <a:endParaRPr lang="en-IN" dirty="0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59F9157F-F439-8B67-FDB9-3DF17ED04AC0}"/>
              </a:ext>
            </a:extLst>
          </p:cNvPr>
          <p:cNvSpPr/>
          <p:nvPr/>
        </p:nvSpPr>
        <p:spPr>
          <a:xfrm>
            <a:off x="6230470" y="2854370"/>
            <a:ext cx="1183341" cy="1326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C2F6170-11BC-F7A7-C104-E6E0E71EAF42}"/>
              </a:ext>
            </a:extLst>
          </p:cNvPr>
          <p:cNvSpPr/>
          <p:nvPr/>
        </p:nvSpPr>
        <p:spPr>
          <a:xfrm>
            <a:off x="6230471" y="3937284"/>
            <a:ext cx="1183341" cy="132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D83D9A-A6FA-949C-006F-B0EA367AA6A2}"/>
              </a:ext>
            </a:extLst>
          </p:cNvPr>
          <p:cNvSpPr txBox="1"/>
          <p:nvPr/>
        </p:nvSpPr>
        <p:spPr>
          <a:xfrm>
            <a:off x="6311152" y="2052919"/>
            <a:ext cx="1183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Received http request from front end</a:t>
            </a:r>
            <a:endParaRPr lang="en-IN" sz="1200" dirty="0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5D5B19EE-E1C7-C528-CE79-FDA9D996B08A}"/>
              </a:ext>
            </a:extLst>
          </p:cNvPr>
          <p:cNvSpPr/>
          <p:nvPr/>
        </p:nvSpPr>
        <p:spPr>
          <a:xfrm>
            <a:off x="2285998" y="2830179"/>
            <a:ext cx="1039907" cy="1362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61F1432-622E-1635-AF1A-3183D13DA0B4}"/>
              </a:ext>
            </a:extLst>
          </p:cNvPr>
          <p:cNvSpPr/>
          <p:nvPr/>
        </p:nvSpPr>
        <p:spPr>
          <a:xfrm>
            <a:off x="2285998" y="3935505"/>
            <a:ext cx="1039907" cy="136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0B05A9-114C-F84A-AEC2-D0F8A208B052}"/>
              </a:ext>
            </a:extLst>
          </p:cNvPr>
          <p:cNvSpPr txBox="1"/>
          <p:nvPr/>
        </p:nvSpPr>
        <p:spPr>
          <a:xfrm>
            <a:off x="2348752" y="2151530"/>
            <a:ext cx="936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Ask for data</a:t>
            </a:r>
            <a:endParaRPr lang="en-IN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56888D-11C2-AFC7-A750-5B399F8F45A7}"/>
              </a:ext>
            </a:extLst>
          </p:cNvPr>
          <p:cNvSpPr txBox="1"/>
          <p:nvPr/>
        </p:nvSpPr>
        <p:spPr>
          <a:xfrm>
            <a:off x="2409271" y="4069976"/>
            <a:ext cx="70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 the data</a:t>
            </a:r>
            <a:endParaRPr lang="en-IN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07DC65-98E3-1304-4C77-6395DC57B3A7}"/>
              </a:ext>
            </a:extLst>
          </p:cNvPr>
          <p:cNvSpPr txBox="1"/>
          <p:nvPr/>
        </p:nvSpPr>
        <p:spPr>
          <a:xfrm>
            <a:off x="3810000" y="5827059"/>
            <a:ext cx="1846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Perform operation on data</a:t>
            </a:r>
            <a:endParaRPr lang="en-IN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A7B775-3BE9-87FB-994F-761E73318AC9}"/>
              </a:ext>
            </a:extLst>
          </p:cNvPr>
          <p:cNvSpPr txBox="1"/>
          <p:nvPr/>
        </p:nvSpPr>
        <p:spPr>
          <a:xfrm>
            <a:off x="6445625" y="4393141"/>
            <a:ext cx="824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Sent it to the frontend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48401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E54E-144B-CA25-486F-B31FC7A4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 Table used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14F8F6-6263-11C8-9437-0374A4840A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4594023"/>
              </p:ext>
            </p:extLst>
          </p:nvPr>
        </p:nvGraphicFramePr>
        <p:xfrm>
          <a:off x="5779247" y="2079811"/>
          <a:ext cx="2271059" cy="1647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33A8DCE-BE9F-87DE-8146-FD67D3A06E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672235"/>
              </p:ext>
            </p:extLst>
          </p:nvPr>
        </p:nvGraphicFramePr>
        <p:xfrm>
          <a:off x="1216213" y="2079812"/>
          <a:ext cx="2342776" cy="1647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58AA66B-55C8-B99E-53C3-5DE4609572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85889"/>
              </p:ext>
            </p:extLst>
          </p:nvPr>
        </p:nvGraphicFramePr>
        <p:xfrm>
          <a:off x="3558989" y="4475879"/>
          <a:ext cx="2220258" cy="1647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88157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0DB36D-E54C-161E-7181-D6A598C6CD68}"/>
              </a:ext>
            </a:extLst>
          </p:cNvPr>
          <p:cNvSpPr/>
          <p:nvPr/>
        </p:nvSpPr>
        <p:spPr>
          <a:xfrm>
            <a:off x="2962005" y="2613392"/>
            <a:ext cx="6267990" cy="1631216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10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212830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306</TotalTime>
  <Words>180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Times New Roman</vt:lpstr>
      <vt:lpstr>Trebuchet MS</vt:lpstr>
      <vt:lpstr>Wingdings</vt:lpstr>
      <vt:lpstr>Wingdings 3</vt:lpstr>
      <vt:lpstr>Facet</vt:lpstr>
      <vt:lpstr>E-Commerce Website</vt:lpstr>
      <vt:lpstr>Introduction</vt:lpstr>
      <vt:lpstr>Technology Used</vt:lpstr>
      <vt:lpstr>Project Features</vt:lpstr>
      <vt:lpstr>Architecture</vt:lpstr>
      <vt:lpstr>DB Table used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Website</dc:title>
  <dc:creator>Devanshi Joshi</dc:creator>
  <cp:lastModifiedBy>Devanshi Joshi</cp:lastModifiedBy>
  <cp:revision>8</cp:revision>
  <dcterms:created xsi:type="dcterms:W3CDTF">2022-06-20T13:31:29Z</dcterms:created>
  <dcterms:modified xsi:type="dcterms:W3CDTF">2022-06-27T11:13:21Z</dcterms:modified>
</cp:coreProperties>
</file>