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65" r:id="rId4"/>
    <p:sldId id="264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nshi Joshi" userId="9466021e4b853519" providerId="LiveId" clId="{6013D9CB-22EF-47C2-A763-FEA6930546D8}"/>
    <pc:docChg chg="modSld">
      <pc:chgData name="Devanshi Joshi" userId="9466021e4b853519" providerId="LiveId" clId="{6013D9CB-22EF-47C2-A763-FEA6930546D8}" dt="2022-07-24T13:21:07.705" v="78" actId="20577"/>
      <pc:docMkLst>
        <pc:docMk/>
      </pc:docMkLst>
      <pc:sldChg chg="modSp mod">
        <pc:chgData name="Devanshi Joshi" userId="9466021e4b853519" providerId="LiveId" clId="{6013D9CB-22EF-47C2-A763-FEA6930546D8}" dt="2022-07-24T13:21:07.705" v="78" actId="20577"/>
        <pc:sldMkLst>
          <pc:docMk/>
          <pc:sldMk cId="3510968276" sldId="261"/>
        </pc:sldMkLst>
        <pc:spChg chg="mod">
          <ac:chgData name="Devanshi Joshi" userId="9466021e4b853519" providerId="LiveId" clId="{6013D9CB-22EF-47C2-A763-FEA6930546D8}" dt="2022-07-24T13:21:07.705" v="78" actId="20577"/>
          <ac:spMkLst>
            <pc:docMk/>
            <pc:sldMk cId="3510968276" sldId="261"/>
            <ac:spMk id="2" creationId="{38B3355B-969C-4A25-9CD2-D74D4327AF7A}"/>
          </ac:spMkLst>
        </pc:spChg>
      </pc:sldChg>
      <pc:sldChg chg="modSp mod">
        <pc:chgData name="Devanshi Joshi" userId="9466021e4b853519" providerId="LiveId" clId="{6013D9CB-22EF-47C2-A763-FEA6930546D8}" dt="2022-07-20T09:09:38.773" v="9" actId="1076"/>
        <pc:sldMkLst>
          <pc:docMk/>
          <pc:sldMk cId="3704066745" sldId="264"/>
        </pc:sldMkLst>
        <pc:spChg chg="mod">
          <ac:chgData name="Devanshi Joshi" userId="9466021e4b853519" providerId="LiveId" clId="{6013D9CB-22EF-47C2-A763-FEA6930546D8}" dt="2022-07-20T09:08:48.432" v="3" actId="1076"/>
          <ac:spMkLst>
            <pc:docMk/>
            <pc:sldMk cId="3704066745" sldId="264"/>
            <ac:spMk id="4" creationId="{C9D74079-05C9-4078-9582-7F481C14B196}"/>
          </ac:spMkLst>
        </pc:spChg>
        <pc:spChg chg="mod">
          <ac:chgData name="Devanshi Joshi" userId="9466021e4b853519" providerId="LiveId" clId="{6013D9CB-22EF-47C2-A763-FEA6930546D8}" dt="2022-07-20T09:08:46.208" v="2" actId="1076"/>
          <ac:spMkLst>
            <pc:docMk/>
            <pc:sldMk cId="3704066745" sldId="264"/>
            <ac:spMk id="5" creationId="{AE6567B2-8494-41A7-88B7-18B19E86E48C}"/>
          </ac:spMkLst>
        </pc:spChg>
        <pc:spChg chg="mod">
          <ac:chgData name="Devanshi Joshi" userId="9466021e4b853519" providerId="LiveId" clId="{6013D9CB-22EF-47C2-A763-FEA6930546D8}" dt="2022-07-20T09:09:17.722" v="6" actId="1076"/>
          <ac:spMkLst>
            <pc:docMk/>
            <pc:sldMk cId="3704066745" sldId="264"/>
            <ac:spMk id="8" creationId="{AAFE1363-A0BA-4FF9-8CE3-D33935BB8F4A}"/>
          </ac:spMkLst>
        </pc:spChg>
        <pc:spChg chg="mod">
          <ac:chgData name="Devanshi Joshi" userId="9466021e4b853519" providerId="LiveId" clId="{6013D9CB-22EF-47C2-A763-FEA6930546D8}" dt="2022-07-20T09:09:13.191" v="5" actId="1076"/>
          <ac:spMkLst>
            <pc:docMk/>
            <pc:sldMk cId="3704066745" sldId="264"/>
            <ac:spMk id="9" creationId="{80FE19DC-BF7E-482E-AA9B-E6D01B1C5483}"/>
          </ac:spMkLst>
        </pc:spChg>
        <pc:spChg chg="mod">
          <ac:chgData name="Devanshi Joshi" userId="9466021e4b853519" providerId="LiveId" clId="{6013D9CB-22EF-47C2-A763-FEA6930546D8}" dt="2022-07-20T09:09:38.773" v="9" actId="1076"/>
          <ac:spMkLst>
            <pc:docMk/>
            <pc:sldMk cId="3704066745" sldId="264"/>
            <ac:spMk id="19" creationId="{C6189B45-38E8-4E57-B58C-64A1BD68D8B8}"/>
          </ac:spMkLst>
        </pc:spChg>
        <pc:spChg chg="mod">
          <ac:chgData name="Devanshi Joshi" userId="9466021e4b853519" providerId="LiveId" clId="{6013D9CB-22EF-47C2-A763-FEA6930546D8}" dt="2022-07-20T09:09:31.709" v="8" actId="1076"/>
          <ac:spMkLst>
            <pc:docMk/>
            <pc:sldMk cId="3704066745" sldId="264"/>
            <ac:spMk id="20" creationId="{27713950-941C-4CBE-AF8D-8F40CFC5268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157DC0-4A47-45A8-82F2-FB4AF5A59E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20DA6-89A9-421F-A6D1-138106E12D61}">
      <dgm:prSet/>
      <dgm:spPr/>
      <dgm:t>
        <a:bodyPr/>
        <a:lstStyle/>
        <a:p>
          <a:r>
            <a:rPr lang="en-IN"/>
            <a:t>Technology Used :-</a:t>
          </a:r>
          <a:endParaRPr lang="en-US"/>
        </a:p>
      </dgm:t>
    </dgm:pt>
    <dgm:pt modelId="{636ECCBA-252C-40EC-890C-498D35CA914A}" type="parTrans" cxnId="{25312ADB-CDE2-4DF1-8800-31D9E25F5380}">
      <dgm:prSet/>
      <dgm:spPr/>
      <dgm:t>
        <a:bodyPr/>
        <a:lstStyle/>
        <a:p>
          <a:endParaRPr lang="en-US"/>
        </a:p>
      </dgm:t>
    </dgm:pt>
    <dgm:pt modelId="{84BE4036-A067-4704-BE6B-25C63F1833D7}" type="sibTrans" cxnId="{25312ADB-CDE2-4DF1-8800-31D9E25F5380}">
      <dgm:prSet/>
      <dgm:spPr/>
      <dgm:t>
        <a:bodyPr/>
        <a:lstStyle/>
        <a:p>
          <a:endParaRPr lang="en-US"/>
        </a:p>
      </dgm:t>
    </dgm:pt>
    <dgm:pt modelId="{9798AAD0-D9C1-45DA-8E0B-200A59C61BCC}">
      <dgm:prSet/>
      <dgm:spPr/>
      <dgm:t>
        <a:bodyPr/>
        <a:lstStyle/>
        <a:p>
          <a:r>
            <a:rPr lang="en-IN"/>
            <a:t>Website Hosting Azure</a:t>
          </a:r>
          <a:endParaRPr lang="en-US"/>
        </a:p>
      </dgm:t>
    </dgm:pt>
    <dgm:pt modelId="{19490078-2FB7-4D7B-8024-5F27024EB196}" type="parTrans" cxnId="{268EFD39-E892-49BA-AED1-2F81FD0DB27F}">
      <dgm:prSet/>
      <dgm:spPr/>
      <dgm:t>
        <a:bodyPr/>
        <a:lstStyle/>
        <a:p>
          <a:endParaRPr lang="en-US"/>
        </a:p>
      </dgm:t>
    </dgm:pt>
    <dgm:pt modelId="{308D8106-3276-44CE-8DDE-138271C687ED}" type="sibTrans" cxnId="{268EFD39-E892-49BA-AED1-2F81FD0DB27F}">
      <dgm:prSet/>
      <dgm:spPr/>
      <dgm:t>
        <a:bodyPr/>
        <a:lstStyle/>
        <a:p>
          <a:endParaRPr lang="en-US"/>
        </a:p>
      </dgm:t>
    </dgm:pt>
    <dgm:pt modelId="{4A56F4A0-065D-44B0-B37D-86C0C81086E9}">
      <dgm:prSet/>
      <dgm:spPr/>
      <dgm:t>
        <a:bodyPr/>
        <a:lstStyle/>
        <a:p>
          <a:r>
            <a:rPr lang="en-IN" dirty="0"/>
            <a:t>Front-end :- Angular</a:t>
          </a:r>
          <a:endParaRPr lang="en-US" dirty="0"/>
        </a:p>
      </dgm:t>
    </dgm:pt>
    <dgm:pt modelId="{9E8B49C1-A21D-4300-A02B-CEF15ACD336F}" type="parTrans" cxnId="{04BC5A6C-4616-4168-999F-9F355AA5EE7E}">
      <dgm:prSet/>
      <dgm:spPr/>
      <dgm:t>
        <a:bodyPr/>
        <a:lstStyle/>
        <a:p>
          <a:endParaRPr lang="en-US"/>
        </a:p>
      </dgm:t>
    </dgm:pt>
    <dgm:pt modelId="{9960FC06-B995-4C42-8ED3-CF2EBD5F1E8F}" type="sibTrans" cxnId="{04BC5A6C-4616-4168-999F-9F355AA5EE7E}">
      <dgm:prSet/>
      <dgm:spPr/>
      <dgm:t>
        <a:bodyPr/>
        <a:lstStyle/>
        <a:p>
          <a:endParaRPr lang="en-US"/>
        </a:p>
      </dgm:t>
    </dgm:pt>
    <dgm:pt modelId="{20BBC22B-3FE7-43E1-9B95-89AE50A6D790}">
      <dgm:prSet/>
      <dgm:spPr/>
      <dgm:t>
        <a:bodyPr/>
        <a:lstStyle/>
        <a:p>
          <a:r>
            <a:rPr lang="en-IN" dirty="0"/>
            <a:t>UI :- Bootstrap , Front Awesome</a:t>
          </a:r>
          <a:endParaRPr lang="en-US" dirty="0"/>
        </a:p>
      </dgm:t>
    </dgm:pt>
    <dgm:pt modelId="{60244076-165C-45CB-A412-B33453567344}" type="parTrans" cxnId="{6F051508-E295-43B5-BC5C-DBD9B6E5FC00}">
      <dgm:prSet/>
      <dgm:spPr/>
      <dgm:t>
        <a:bodyPr/>
        <a:lstStyle/>
        <a:p>
          <a:endParaRPr lang="en-US"/>
        </a:p>
      </dgm:t>
    </dgm:pt>
    <dgm:pt modelId="{615E4568-34F6-4683-A2D2-9EBB13AF2D69}" type="sibTrans" cxnId="{6F051508-E295-43B5-BC5C-DBD9B6E5FC00}">
      <dgm:prSet/>
      <dgm:spPr/>
      <dgm:t>
        <a:bodyPr/>
        <a:lstStyle/>
        <a:p>
          <a:endParaRPr lang="en-US"/>
        </a:p>
      </dgm:t>
    </dgm:pt>
    <dgm:pt modelId="{0D780481-6F9C-4221-B198-1649A71CDF0A}">
      <dgm:prSet/>
      <dgm:spPr/>
      <dgm:t>
        <a:bodyPr/>
        <a:lstStyle/>
        <a:p>
          <a:r>
            <a:rPr lang="en-IN" dirty="0"/>
            <a:t>Back-end :- .NET Web API</a:t>
          </a:r>
          <a:endParaRPr lang="en-US" dirty="0"/>
        </a:p>
      </dgm:t>
    </dgm:pt>
    <dgm:pt modelId="{568FCBF6-54E5-4A45-A4B7-A962095E0A47}" type="parTrans" cxnId="{11775B42-63CE-439A-BDBA-D0B3EC26B34F}">
      <dgm:prSet/>
      <dgm:spPr/>
      <dgm:t>
        <a:bodyPr/>
        <a:lstStyle/>
        <a:p>
          <a:endParaRPr lang="en-US"/>
        </a:p>
      </dgm:t>
    </dgm:pt>
    <dgm:pt modelId="{825C5F79-67C9-418E-BE7D-E1B0BBD19C63}" type="sibTrans" cxnId="{11775B42-63CE-439A-BDBA-D0B3EC26B34F}">
      <dgm:prSet/>
      <dgm:spPr/>
      <dgm:t>
        <a:bodyPr/>
        <a:lstStyle/>
        <a:p>
          <a:endParaRPr lang="en-US"/>
        </a:p>
      </dgm:t>
    </dgm:pt>
    <dgm:pt modelId="{6B77886A-9656-41F7-83F3-224C6F4ABA95}">
      <dgm:prSet/>
      <dgm:spPr/>
      <dgm:t>
        <a:bodyPr/>
        <a:lstStyle/>
        <a:p>
          <a:r>
            <a:rPr lang="en-IN" dirty="0"/>
            <a:t>Database :- SQL</a:t>
          </a:r>
          <a:endParaRPr lang="en-US" dirty="0"/>
        </a:p>
      </dgm:t>
    </dgm:pt>
    <dgm:pt modelId="{D1253CA7-F79A-4411-869E-3031AFEFD848}" type="parTrans" cxnId="{0FDD0774-3419-474A-9B04-4E99B06E9F99}">
      <dgm:prSet/>
      <dgm:spPr/>
      <dgm:t>
        <a:bodyPr/>
        <a:lstStyle/>
        <a:p>
          <a:endParaRPr lang="en-US"/>
        </a:p>
      </dgm:t>
    </dgm:pt>
    <dgm:pt modelId="{44847CBB-618B-4C29-9F51-74AF7D143D31}" type="sibTrans" cxnId="{0FDD0774-3419-474A-9B04-4E99B06E9F99}">
      <dgm:prSet/>
      <dgm:spPr/>
      <dgm:t>
        <a:bodyPr/>
        <a:lstStyle/>
        <a:p>
          <a:endParaRPr lang="en-US"/>
        </a:p>
      </dgm:t>
    </dgm:pt>
    <dgm:pt modelId="{1DA9291C-F6BF-4A2F-AB50-632DB443FDA0}">
      <dgm:prSet/>
      <dgm:spPr/>
      <dgm:t>
        <a:bodyPr/>
        <a:lstStyle/>
        <a:p>
          <a:r>
            <a:rPr lang="en-IN" dirty="0"/>
            <a:t>IDE :- Visual Studio</a:t>
          </a:r>
          <a:endParaRPr lang="en-US" dirty="0"/>
        </a:p>
      </dgm:t>
    </dgm:pt>
    <dgm:pt modelId="{0B73AE56-8C5D-4C6B-BB37-E948AB2B0736}" type="parTrans" cxnId="{B4AE1585-67D4-4CE4-BA09-022BDD6E3579}">
      <dgm:prSet/>
      <dgm:spPr/>
      <dgm:t>
        <a:bodyPr/>
        <a:lstStyle/>
        <a:p>
          <a:endParaRPr lang="en-US"/>
        </a:p>
      </dgm:t>
    </dgm:pt>
    <dgm:pt modelId="{3CA0EDAD-C7CA-4481-BE55-DC24680E30E6}" type="sibTrans" cxnId="{B4AE1585-67D4-4CE4-BA09-022BDD6E3579}">
      <dgm:prSet/>
      <dgm:spPr/>
      <dgm:t>
        <a:bodyPr/>
        <a:lstStyle/>
        <a:p>
          <a:endParaRPr lang="en-US"/>
        </a:p>
      </dgm:t>
    </dgm:pt>
    <dgm:pt modelId="{825AA069-9929-4C6B-93C3-932DCAAC4B58}">
      <dgm:prSet/>
      <dgm:spPr/>
      <dgm:t>
        <a:bodyPr/>
        <a:lstStyle/>
        <a:p>
          <a:r>
            <a:rPr lang="en-IN" dirty="0"/>
            <a:t>Source :- code Editor : Visual Studio Code</a:t>
          </a:r>
          <a:endParaRPr lang="en-US" dirty="0"/>
        </a:p>
      </dgm:t>
    </dgm:pt>
    <dgm:pt modelId="{6A119DA8-E5E7-47D5-ADBF-61B66556F71B}" type="parTrans" cxnId="{38F89C73-90F8-462B-A263-894AD2831767}">
      <dgm:prSet/>
      <dgm:spPr/>
      <dgm:t>
        <a:bodyPr/>
        <a:lstStyle/>
        <a:p>
          <a:endParaRPr lang="en-US"/>
        </a:p>
      </dgm:t>
    </dgm:pt>
    <dgm:pt modelId="{8A95BC08-D492-4142-995A-3B6FA07B9234}" type="sibTrans" cxnId="{38F89C73-90F8-462B-A263-894AD2831767}">
      <dgm:prSet/>
      <dgm:spPr/>
      <dgm:t>
        <a:bodyPr/>
        <a:lstStyle/>
        <a:p>
          <a:endParaRPr lang="en-US"/>
        </a:p>
      </dgm:t>
    </dgm:pt>
    <dgm:pt modelId="{F648FA15-30DE-478C-9EEC-150C4193739B}">
      <dgm:prSet/>
      <dgm:spPr/>
      <dgm:t>
        <a:bodyPr/>
        <a:lstStyle/>
        <a:p>
          <a:r>
            <a:rPr lang="en-IN" dirty="0"/>
            <a:t>Browser :-Google Chrome</a:t>
          </a:r>
          <a:endParaRPr lang="en-US" dirty="0"/>
        </a:p>
      </dgm:t>
    </dgm:pt>
    <dgm:pt modelId="{1957D749-FCCC-4F26-AC81-04CFB126E7C5}" type="parTrans" cxnId="{18174A91-C395-4383-8C7F-3B051A91AC45}">
      <dgm:prSet/>
      <dgm:spPr/>
      <dgm:t>
        <a:bodyPr/>
        <a:lstStyle/>
        <a:p>
          <a:endParaRPr lang="en-US"/>
        </a:p>
      </dgm:t>
    </dgm:pt>
    <dgm:pt modelId="{EE991147-C91D-49A0-A831-5523478A7E2B}" type="sibTrans" cxnId="{18174A91-C395-4383-8C7F-3B051A91AC45}">
      <dgm:prSet/>
      <dgm:spPr/>
      <dgm:t>
        <a:bodyPr/>
        <a:lstStyle/>
        <a:p>
          <a:endParaRPr lang="en-US"/>
        </a:p>
      </dgm:t>
    </dgm:pt>
    <dgm:pt modelId="{E577D50B-C41C-497A-B4DE-2D3A0D434E70}" type="pres">
      <dgm:prSet presAssocID="{46157DC0-4A47-45A8-82F2-FB4AF5A59E18}" presName="linear" presStyleCnt="0">
        <dgm:presLayoutVars>
          <dgm:animLvl val="lvl"/>
          <dgm:resizeHandles val="exact"/>
        </dgm:presLayoutVars>
      </dgm:prSet>
      <dgm:spPr/>
    </dgm:pt>
    <dgm:pt modelId="{1AE3DAA4-123A-4F58-A44F-2E1CBA707221}" type="pres">
      <dgm:prSet presAssocID="{18920DA6-89A9-421F-A6D1-138106E12D6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92C4634-F3F3-4DD8-ABE9-09CEE4F5C912}" type="pres">
      <dgm:prSet presAssocID="{18920DA6-89A9-421F-A6D1-138106E12D6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5AD4900-5042-490D-8E1D-B157F0A59F9C}" type="presOf" srcId="{9798AAD0-D9C1-45DA-8E0B-200A59C61BCC}" destId="{092C4634-F3F3-4DD8-ABE9-09CEE4F5C912}" srcOrd="0" destOrd="0" presId="urn:microsoft.com/office/officeart/2005/8/layout/vList2"/>
    <dgm:cxn modelId="{6F051508-E295-43B5-BC5C-DBD9B6E5FC00}" srcId="{18920DA6-89A9-421F-A6D1-138106E12D61}" destId="{20BBC22B-3FE7-43E1-9B95-89AE50A6D790}" srcOrd="2" destOrd="0" parTransId="{60244076-165C-45CB-A412-B33453567344}" sibTransId="{615E4568-34F6-4683-A2D2-9EBB13AF2D69}"/>
    <dgm:cxn modelId="{268EFD39-E892-49BA-AED1-2F81FD0DB27F}" srcId="{18920DA6-89A9-421F-A6D1-138106E12D61}" destId="{9798AAD0-D9C1-45DA-8E0B-200A59C61BCC}" srcOrd="0" destOrd="0" parTransId="{19490078-2FB7-4D7B-8024-5F27024EB196}" sibTransId="{308D8106-3276-44CE-8DDE-138271C687ED}"/>
    <dgm:cxn modelId="{11713D41-E965-4C00-A963-50E0E55A04D6}" type="presOf" srcId="{825AA069-9929-4C6B-93C3-932DCAAC4B58}" destId="{092C4634-F3F3-4DD8-ABE9-09CEE4F5C912}" srcOrd="0" destOrd="6" presId="urn:microsoft.com/office/officeart/2005/8/layout/vList2"/>
    <dgm:cxn modelId="{11775B42-63CE-439A-BDBA-D0B3EC26B34F}" srcId="{18920DA6-89A9-421F-A6D1-138106E12D61}" destId="{0D780481-6F9C-4221-B198-1649A71CDF0A}" srcOrd="3" destOrd="0" parTransId="{568FCBF6-54E5-4A45-A4B7-A962095E0A47}" sibTransId="{825C5F79-67C9-418E-BE7D-E1B0BBD19C63}"/>
    <dgm:cxn modelId="{8107D542-AB58-4F03-8DB2-691C840BB7C8}" type="presOf" srcId="{4A56F4A0-065D-44B0-B37D-86C0C81086E9}" destId="{092C4634-F3F3-4DD8-ABE9-09CEE4F5C912}" srcOrd="0" destOrd="1" presId="urn:microsoft.com/office/officeart/2005/8/layout/vList2"/>
    <dgm:cxn modelId="{04BC5A6C-4616-4168-999F-9F355AA5EE7E}" srcId="{18920DA6-89A9-421F-A6D1-138106E12D61}" destId="{4A56F4A0-065D-44B0-B37D-86C0C81086E9}" srcOrd="1" destOrd="0" parTransId="{9E8B49C1-A21D-4300-A02B-CEF15ACD336F}" sibTransId="{9960FC06-B995-4C42-8ED3-CF2EBD5F1E8F}"/>
    <dgm:cxn modelId="{57697C71-0853-4806-976F-BD3FB2427ECC}" type="presOf" srcId="{46157DC0-4A47-45A8-82F2-FB4AF5A59E18}" destId="{E577D50B-C41C-497A-B4DE-2D3A0D434E70}" srcOrd="0" destOrd="0" presId="urn:microsoft.com/office/officeart/2005/8/layout/vList2"/>
    <dgm:cxn modelId="{1A453D72-713A-46D5-AAD2-AD33DE7CC1E0}" type="presOf" srcId="{0D780481-6F9C-4221-B198-1649A71CDF0A}" destId="{092C4634-F3F3-4DD8-ABE9-09CEE4F5C912}" srcOrd="0" destOrd="3" presId="urn:microsoft.com/office/officeart/2005/8/layout/vList2"/>
    <dgm:cxn modelId="{38F89C73-90F8-462B-A263-894AD2831767}" srcId="{18920DA6-89A9-421F-A6D1-138106E12D61}" destId="{825AA069-9929-4C6B-93C3-932DCAAC4B58}" srcOrd="6" destOrd="0" parTransId="{6A119DA8-E5E7-47D5-ADBF-61B66556F71B}" sibTransId="{8A95BC08-D492-4142-995A-3B6FA07B9234}"/>
    <dgm:cxn modelId="{0FDD0774-3419-474A-9B04-4E99B06E9F99}" srcId="{18920DA6-89A9-421F-A6D1-138106E12D61}" destId="{6B77886A-9656-41F7-83F3-224C6F4ABA95}" srcOrd="4" destOrd="0" parTransId="{D1253CA7-F79A-4411-869E-3031AFEFD848}" sibTransId="{44847CBB-618B-4C29-9F51-74AF7D143D31}"/>
    <dgm:cxn modelId="{6B310C79-9C69-4F69-B6B2-3EC4B8FB76FF}" type="presOf" srcId="{18920DA6-89A9-421F-A6D1-138106E12D61}" destId="{1AE3DAA4-123A-4F58-A44F-2E1CBA707221}" srcOrd="0" destOrd="0" presId="urn:microsoft.com/office/officeart/2005/8/layout/vList2"/>
    <dgm:cxn modelId="{B4AE1585-67D4-4CE4-BA09-022BDD6E3579}" srcId="{18920DA6-89A9-421F-A6D1-138106E12D61}" destId="{1DA9291C-F6BF-4A2F-AB50-632DB443FDA0}" srcOrd="5" destOrd="0" parTransId="{0B73AE56-8C5D-4C6B-BB37-E948AB2B0736}" sibTransId="{3CA0EDAD-C7CA-4481-BE55-DC24680E30E6}"/>
    <dgm:cxn modelId="{18174A91-C395-4383-8C7F-3B051A91AC45}" srcId="{18920DA6-89A9-421F-A6D1-138106E12D61}" destId="{F648FA15-30DE-478C-9EEC-150C4193739B}" srcOrd="7" destOrd="0" parTransId="{1957D749-FCCC-4F26-AC81-04CFB126E7C5}" sibTransId="{EE991147-C91D-49A0-A831-5523478A7E2B}"/>
    <dgm:cxn modelId="{B00FA6BB-C925-4795-BB0B-FA14347A57B9}" type="presOf" srcId="{F648FA15-30DE-478C-9EEC-150C4193739B}" destId="{092C4634-F3F3-4DD8-ABE9-09CEE4F5C912}" srcOrd="0" destOrd="7" presId="urn:microsoft.com/office/officeart/2005/8/layout/vList2"/>
    <dgm:cxn modelId="{25312ADB-CDE2-4DF1-8800-31D9E25F5380}" srcId="{46157DC0-4A47-45A8-82F2-FB4AF5A59E18}" destId="{18920DA6-89A9-421F-A6D1-138106E12D61}" srcOrd="0" destOrd="0" parTransId="{636ECCBA-252C-40EC-890C-498D35CA914A}" sibTransId="{84BE4036-A067-4704-BE6B-25C63F1833D7}"/>
    <dgm:cxn modelId="{BEBB38DB-CAD0-420A-A383-9DB7634828CF}" type="presOf" srcId="{1DA9291C-F6BF-4A2F-AB50-632DB443FDA0}" destId="{092C4634-F3F3-4DD8-ABE9-09CEE4F5C912}" srcOrd="0" destOrd="5" presId="urn:microsoft.com/office/officeart/2005/8/layout/vList2"/>
    <dgm:cxn modelId="{401E10DF-5C85-4C37-8756-311F72723914}" type="presOf" srcId="{6B77886A-9656-41F7-83F3-224C6F4ABA95}" destId="{092C4634-F3F3-4DD8-ABE9-09CEE4F5C912}" srcOrd="0" destOrd="4" presId="urn:microsoft.com/office/officeart/2005/8/layout/vList2"/>
    <dgm:cxn modelId="{7D2AAFDF-637D-4704-97BF-846AC5215B97}" type="presOf" srcId="{20BBC22B-3FE7-43E1-9B95-89AE50A6D790}" destId="{092C4634-F3F3-4DD8-ABE9-09CEE4F5C912}" srcOrd="0" destOrd="2" presId="urn:microsoft.com/office/officeart/2005/8/layout/vList2"/>
    <dgm:cxn modelId="{4EE113BE-45FB-4E24-83A0-B17F7F7AFD55}" type="presParOf" srcId="{E577D50B-C41C-497A-B4DE-2D3A0D434E70}" destId="{1AE3DAA4-123A-4F58-A44F-2E1CBA707221}" srcOrd="0" destOrd="0" presId="urn:microsoft.com/office/officeart/2005/8/layout/vList2"/>
    <dgm:cxn modelId="{C9EBFD7F-3224-4E7D-9785-C1B1C117C0D8}" type="presParOf" srcId="{E577D50B-C41C-497A-B4DE-2D3A0D434E70}" destId="{092C4634-F3F3-4DD8-ABE9-09CEE4F5C91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3DAA4-123A-4F58-A44F-2E1CBA707221}">
      <dsp:nvSpPr>
        <dsp:cNvPr id="0" name=""/>
        <dsp:cNvSpPr/>
      </dsp:nvSpPr>
      <dsp:spPr>
        <a:xfrm>
          <a:off x="0" y="66844"/>
          <a:ext cx="10398761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Technology Used :-</a:t>
          </a:r>
          <a:endParaRPr lang="en-US" sz="2400" kern="1200"/>
        </a:p>
      </dsp:txBody>
      <dsp:txXfrm>
        <a:off x="26730" y="93574"/>
        <a:ext cx="10345301" cy="494099"/>
      </dsp:txXfrm>
    </dsp:sp>
    <dsp:sp modelId="{092C4634-F3F3-4DD8-ABE9-09CEE4F5C912}">
      <dsp:nvSpPr>
        <dsp:cNvPr id="0" name=""/>
        <dsp:cNvSpPr/>
      </dsp:nvSpPr>
      <dsp:spPr>
        <a:xfrm>
          <a:off x="0" y="614404"/>
          <a:ext cx="10398761" cy="233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16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Website Hosting Azure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Front-end :- Angular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UI :- Bootstrap , Front Awesome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Back-end :- .NET Web API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Database :- SQL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IDE :- Visual Studio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Source :- code Editor : Visual Studio Code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Browser :-Google Chrome</a:t>
          </a:r>
          <a:endParaRPr lang="en-US" sz="1900" kern="1200" dirty="0"/>
        </a:p>
      </dsp:txBody>
      <dsp:txXfrm>
        <a:off x="0" y="614404"/>
        <a:ext cx="10398761" cy="2334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FE31279-E80C-4272-9A2E-4E8019CAC64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B14-F75B-4DFC-A990-118B5021D3E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70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279-E80C-4272-9A2E-4E8019CAC64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B14-F75B-4DFC-A990-118B5021D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37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279-E80C-4272-9A2E-4E8019CAC64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B14-F75B-4DFC-A990-118B5021D3E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84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279-E80C-4272-9A2E-4E8019CAC64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B14-F75B-4DFC-A990-118B5021D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04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279-E80C-4272-9A2E-4E8019CAC64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B14-F75B-4DFC-A990-118B5021D3E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14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279-E80C-4272-9A2E-4E8019CAC64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B14-F75B-4DFC-A990-118B5021D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95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279-E80C-4272-9A2E-4E8019CAC64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B14-F75B-4DFC-A990-118B5021D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10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279-E80C-4272-9A2E-4E8019CAC64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B14-F75B-4DFC-A990-118B5021D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98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279-E80C-4272-9A2E-4E8019CAC64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B14-F75B-4DFC-A990-118B5021D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79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279-E80C-4272-9A2E-4E8019CAC64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B14-F75B-4DFC-A990-118B5021D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45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279-E80C-4272-9A2E-4E8019CAC64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B14-F75B-4DFC-A990-118B5021D3E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32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FE31279-E80C-4272-9A2E-4E8019CAC64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210BB14-F75B-4DFC-A990-118B5021D3E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9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7.jfif"/><Relationship Id="rId7" Type="http://schemas.openxmlformats.org/officeDocument/2006/relationships/image" Target="../media/image11.png"/><Relationship Id="rId12" Type="http://schemas.microsoft.com/office/2007/relationships/diagramDrawing" Target="../diagrams/drawing1.xml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fif"/><Relationship Id="rId11" Type="http://schemas.openxmlformats.org/officeDocument/2006/relationships/diagramColors" Target="../diagrams/colors1.xml"/><Relationship Id="rId5" Type="http://schemas.openxmlformats.org/officeDocument/2006/relationships/image" Target="../media/image9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8.jfif"/><Relationship Id="rId9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30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32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A796672-669C-4D4B-9E28-CCDD4199F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0" r="7124" b="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68D020-0A14-4B92-92FA-E7817180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3684437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pc="100"/>
              <a:t>Case Study On E-Stock Market</a:t>
            </a:r>
          </a:p>
        </p:txBody>
      </p:sp>
      <p:cxnSp>
        <p:nvCxnSpPr>
          <p:cNvPr id="39" name="Straight Connector 34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6993DAC-CF22-4562-8DC4-C3238025F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1371" y="643467"/>
            <a:ext cx="6574112" cy="5571066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Presented By :-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 Devanshi Joshi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Achal Belpande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Pratiksha Joshi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Sayali Shewale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Akanksha Vibhute</a:t>
            </a:r>
          </a:p>
        </p:txBody>
      </p:sp>
    </p:spTree>
    <p:extLst>
      <p:ext uri="{BB962C8B-B14F-4D97-AF65-F5344CB8AC3E}">
        <p14:creationId xmlns:p14="http://schemas.microsoft.com/office/powerpoint/2010/main" val="508898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6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">
            <a:extLst>
              <a:ext uri="{FF2B5EF4-FFF2-40B4-BE49-F238E27FC236}">
                <a16:creationId xmlns:a16="http://schemas.microsoft.com/office/drawing/2014/main" id="{108545A3-6305-45DB-A10F-41A1E4A9FEE2}"/>
              </a:ext>
            </a:extLst>
          </p:cNvPr>
          <p:cNvSpPr txBox="1"/>
          <p:nvPr/>
        </p:nvSpPr>
        <p:spPr>
          <a:xfrm>
            <a:off x="1024128" y="2286000"/>
            <a:ext cx="4429615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dirty="0"/>
              <a:t>Contents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dirty="0"/>
              <a:t>       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b="1" dirty="0"/>
              <a:t>   Intro to stock market</a:t>
            </a:r>
          </a:p>
          <a:p>
            <a:pPr marL="514350" indent="-5143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AutoNum type="arabicPeriod"/>
            </a:pPr>
            <a:r>
              <a:rPr lang="en-US" b="1" dirty="0"/>
              <a:t>Architecture</a:t>
            </a:r>
          </a:p>
          <a:p>
            <a:pPr marL="514350" indent="-5143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AutoNum type="arabicPeriod"/>
            </a:pPr>
            <a:r>
              <a:rPr lang="en-US" b="1" dirty="0"/>
              <a:t>Technology Used</a:t>
            </a:r>
          </a:p>
          <a:p>
            <a:pPr marL="514350" indent="-5143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AutoNum type="arabicPeriod"/>
            </a:pPr>
            <a:r>
              <a:rPr lang="en-US" b="1" dirty="0"/>
              <a:t>Tables</a:t>
            </a:r>
          </a:p>
          <a:p>
            <a:pPr marL="514350" indent="-5143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AutoNum type="arabicPeriod"/>
            </a:pPr>
            <a:r>
              <a:rPr lang="en-US" b="1" dirty="0"/>
              <a:t>Features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b="1" dirty="0"/>
          </a:p>
        </p:txBody>
      </p:sp>
      <p:pic>
        <p:nvPicPr>
          <p:cNvPr id="40" name="Graphic 33" descr="Teacher">
            <a:extLst>
              <a:ext uri="{FF2B5EF4-FFF2-40B4-BE49-F238E27FC236}">
                <a16:creationId xmlns:a16="http://schemas.microsoft.com/office/drawing/2014/main" id="{86BD37D3-2ADB-A88A-B7DF-883768C60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1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3BAC82-6F23-48FF-8A1F-7E8116A611F9}"/>
              </a:ext>
            </a:extLst>
          </p:cNvPr>
          <p:cNvSpPr txBox="1"/>
          <p:nvPr/>
        </p:nvSpPr>
        <p:spPr>
          <a:xfrm>
            <a:off x="1024128" y="1740724"/>
            <a:ext cx="4754880" cy="511727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b="1" dirty="0">
                <a:solidFill>
                  <a:schemeClr val="accent1"/>
                </a:solidFill>
              </a:rPr>
              <a:t>Intro to stock market :-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dirty="0"/>
              <a:t>The Need to invest money :-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400" b="0" i="0" dirty="0">
                <a:effectLst/>
              </a:rPr>
              <a:t>   </a:t>
            </a:r>
            <a:r>
              <a:rPr lang="en-US" b="0" i="0" dirty="0">
                <a:effectLst/>
              </a:rPr>
              <a:t>Investing ensures present and future financial security.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i="0" dirty="0">
                <a:effectLst/>
              </a:rPr>
              <a:t>Where to invest?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i="0" dirty="0">
                <a:effectLst/>
              </a:rPr>
              <a:t>Fixed income instruments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i="0" dirty="0">
                <a:effectLst/>
              </a:rPr>
              <a:t>Equity (Stock Market)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i="0" dirty="0">
                <a:effectLst/>
              </a:rPr>
              <a:t>Real estate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i="0" dirty="0">
                <a:effectLst/>
              </a:rPr>
              <a:t>Commodities (precious metals)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400" b="0" i="0" dirty="0">
                <a:effectLst/>
              </a:rPr>
              <a:t> </a:t>
            </a:r>
            <a:endParaRPr lang="en-US" sz="1400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dirty="0"/>
              <a:t>What is stock market :-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i="0" dirty="0">
                <a:effectLst/>
              </a:rPr>
              <a:t>   The stock market is where investors connect to buy and sell investments - most commonly, stocks, which are shares of ownership in a public company.</a:t>
            </a:r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CE37D38-F909-40FE-A24B-5F3B2B6BE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2" y="3137535"/>
            <a:ext cx="4526278" cy="226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0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8874ED97-E1CD-44C9-AA10-C69999DA5DC0}"/>
              </a:ext>
            </a:extLst>
          </p:cNvPr>
          <p:cNvSpPr/>
          <p:nvPr/>
        </p:nvSpPr>
        <p:spPr>
          <a:xfrm>
            <a:off x="1073705" y="831294"/>
            <a:ext cx="1551622" cy="21050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D51E67-486B-42F8-9EC6-CBD5496C7C0E}"/>
              </a:ext>
            </a:extLst>
          </p:cNvPr>
          <p:cNvSpPr txBox="1"/>
          <p:nvPr/>
        </p:nvSpPr>
        <p:spPr>
          <a:xfrm flipH="1">
            <a:off x="1169195" y="1560640"/>
            <a:ext cx="113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SQL</a:t>
            </a:r>
          </a:p>
          <a:p>
            <a:r>
              <a:rPr lang="en-IN" dirty="0"/>
              <a:t>DATABSE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9D74079-05C9-4078-9582-7F481C14B196}"/>
              </a:ext>
            </a:extLst>
          </p:cNvPr>
          <p:cNvSpPr/>
          <p:nvPr/>
        </p:nvSpPr>
        <p:spPr>
          <a:xfrm>
            <a:off x="2666999" y="2128645"/>
            <a:ext cx="1551622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AE6567B2-8494-41A7-88B7-18B19E86E48C}"/>
              </a:ext>
            </a:extLst>
          </p:cNvPr>
          <p:cNvSpPr/>
          <p:nvPr/>
        </p:nvSpPr>
        <p:spPr>
          <a:xfrm>
            <a:off x="2640935" y="1385103"/>
            <a:ext cx="1551622" cy="180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F4C3C-0D21-4303-8039-3DC309D395DD}"/>
              </a:ext>
            </a:extLst>
          </p:cNvPr>
          <p:cNvSpPr/>
          <p:nvPr/>
        </p:nvSpPr>
        <p:spPr>
          <a:xfrm>
            <a:off x="4314824" y="600074"/>
            <a:ext cx="2162176" cy="27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D915E-B0B2-4FC6-9A3B-9A6C6F9A7FF7}"/>
              </a:ext>
            </a:extLst>
          </p:cNvPr>
          <p:cNvSpPr txBox="1"/>
          <p:nvPr/>
        </p:nvSpPr>
        <p:spPr>
          <a:xfrm>
            <a:off x="4531755" y="1605644"/>
            <a:ext cx="146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 API .NET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AFE1363-A0BA-4FF9-8CE3-D33935BB8F4A}"/>
              </a:ext>
            </a:extLst>
          </p:cNvPr>
          <p:cNvSpPr/>
          <p:nvPr/>
        </p:nvSpPr>
        <p:spPr>
          <a:xfrm>
            <a:off x="6573203" y="2193656"/>
            <a:ext cx="1704975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80FE19DC-BF7E-482E-AA9B-E6D01B1C5483}"/>
              </a:ext>
            </a:extLst>
          </p:cNvPr>
          <p:cNvSpPr/>
          <p:nvPr/>
        </p:nvSpPr>
        <p:spPr>
          <a:xfrm>
            <a:off x="6599267" y="1396196"/>
            <a:ext cx="1704974" cy="180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445BA-7574-40EA-88E6-4E396AB7E449}"/>
              </a:ext>
            </a:extLst>
          </p:cNvPr>
          <p:cNvSpPr/>
          <p:nvPr/>
        </p:nvSpPr>
        <p:spPr>
          <a:xfrm>
            <a:off x="8429385" y="831294"/>
            <a:ext cx="2593420" cy="2171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27E52-5531-4E2E-BFE3-598BF1E1DF0C}"/>
              </a:ext>
            </a:extLst>
          </p:cNvPr>
          <p:cNvSpPr txBox="1"/>
          <p:nvPr/>
        </p:nvSpPr>
        <p:spPr>
          <a:xfrm>
            <a:off x="9144000" y="1699139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ANGULAR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810B8ADC-48C2-4307-A2A3-372A0C4A7976}"/>
              </a:ext>
            </a:extLst>
          </p:cNvPr>
          <p:cNvSpPr/>
          <p:nvPr/>
        </p:nvSpPr>
        <p:spPr>
          <a:xfrm>
            <a:off x="6096000" y="3429000"/>
            <a:ext cx="142875" cy="12477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CC73CE3-5E40-46AC-874B-8C70C8B6DEFC}"/>
              </a:ext>
            </a:extLst>
          </p:cNvPr>
          <p:cNvSpPr/>
          <p:nvPr/>
        </p:nvSpPr>
        <p:spPr>
          <a:xfrm flipH="1">
            <a:off x="4531754" y="3429000"/>
            <a:ext cx="142875" cy="1247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92D749-3DD5-4484-867D-B293FA92B587}"/>
              </a:ext>
            </a:extLst>
          </p:cNvPr>
          <p:cNvSpPr/>
          <p:nvPr/>
        </p:nvSpPr>
        <p:spPr>
          <a:xfrm>
            <a:off x="3914775" y="4822951"/>
            <a:ext cx="3171825" cy="1381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C1AE43-21EF-43D7-82DB-E3B5537E0E55}"/>
              </a:ext>
            </a:extLst>
          </p:cNvPr>
          <p:cNvSpPr txBox="1"/>
          <p:nvPr/>
        </p:nvSpPr>
        <p:spPr>
          <a:xfrm>
            <a:off x="2858927" y="687168"/>
            <a:ext cx="1359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Ask For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E87479-41F3-4602-A5B7-AD4479721344}"/>
              </a:ext>
            </a:extLst>
          </p:cNvPr>
          <p:cNvSpPr txBox="1"/>
          <p:nvPr/>
        </p:nvSpPr>
        <p:spPr>
          <a:xfrm flipH="1">
            <a:off x="2913225" y="2613153"/>
            <a:ext cx="1055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Send the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189B45-38E8-4E57-B58C-64A1BD68D8B8}"/>
              </a:ext>
            </a:extLst>
          </p:cNvPr>
          <p:cNvSpPr txBox="1"/>
          <p:nvPr/>
        </p:nvSpPr>
        <p:spPr>
          <a:xfrm>
            <a:off x="6573203" y="399778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Received http request from front end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713950-941C-4CBE-AF8D-8F40CFC52685}"/>
              </a:ext>
            </a:extLst>
          </p:cNvPr>
          <p:cNvSpPr txBox="1"/>
          <p:nvPr/>
        </p:nvSpPr>
        <p:spPr>
          <a:xfrm flipH="1">
            <a:off x="6638685" y="2481913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Send it to front 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BE3C6B-93BB-4554-986B-CFBFD066C22D}"/>
              </a:ext>
            </a:extLst>
          </p:cNvPr>
          <p:cNvSpPr txBox="1"/>
          <p:nvPr/>
        </p:nvSpPr>
        <p:spPr>
          <a:xfrm>
            <a:off x="4674629" y="3607160"/>
            <a:ext cx="1323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 operation on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CFD1E0-EAA2-4B3A-87E7-BCC8DC3FD99D}"/>
              </a:ext>
            </a:extLst>
          </p:cNvPr>
          <p:cNvSpPr txBox="1"/>
          <p:nvPr/>
        </p:nvSpPr>
        <p:spPr>
          <a:xfrm>
            <a:off x="203040" y="226471"/>
            <a:ext cx="35210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Architecture:-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06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0117C9E-A63D-4955-8705-EDC8673CC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29" y="4761517"/>
            <a:ext cx="2181225" cy="931485"/>
          </a:xfrm>
          <a:prstGeom prst="rect">
            <a:avLst/>
          </a:prstGeom>
        </p:spPr>
      </p:pic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35D9B2-5E9A-4215-BFDA-74577AE01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106" y="4646592"/>
            <a:ext cx="1571625" cy="1257300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721752D5-07AE-40BC-A502-B00183DD0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154" y="4935200"/>
            <a:ext cx="2594292" cy="740985"/>
          </a:xfrm>
          <a:prstGeom prst="rect">
            <a:avLst/>
          </a:prstGeom>
        </p:spPr>
      </p:pic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97A8208C-D88F-42A3-BA6F-B50CC2A242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083" y="4775179"/>
            <a:ext cx="2594292" cy="1161335"/>
          </a:xfrm>
          <a:prstGeom prst="rect">
            <a:avLst/>
          </a:prstGeom>
        </p:spPr>
      </p:pic>
      <p:pic>
        <p:nvPicPr>
          <p:cNvPr id="18" name="Picture 17" descr="Icon&#10;&#10;Description automatically generated with medium confidence">
            <a:extLst>
              <a:ext uri="{FF2B5EF4-FFF2-40B4-BE49-F238E27FC236}">
                <a16:creationId xmlns:a16="http://schemas.microsoft.com/office/drawing/2014/main" id="{95FD33D4-DD6B-4F46-BF29-4852EBF5BF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93" y="4694575"/>
            <a:ext cx="1114743" cy="1161335"/>
          </a:xfrm>
          <a:prstGeom prst="rect">
            <a:avLst/>
          </a:prstGeom>
        </p:spPr>
      </p:pic>
      <p:pic>
        <p:nvPicPr>
          <p:cNvPr id="20" name="Picture 19" descr="Logo&#10;&#10;Description automatically generated with low confidence">
            <a:extLst>
              <a:ext uri="{FF2B5EF4-FFF2-40B4-BE49-F238E27FC236}">
                <a16:creationId xmlns:a16="http://schemas.microsoft.com/office/drawing/2014/main" id="{E9EDCD4A-D94C-4E3C-9474-095C8F9F79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9" y="4694575"/>
            <a:ext cx="1439546" cy="883266"/>
          </a:xfrm>
          <a:prstGeom prst="rect">
            <a:avLst/>
          </a:prstGeom>
        </p:spPr>
      </p:pic>
      <p:graphicFrame>
        <p:nvGraphicFramePr>
          <p:cNvPr id="22" name="TextBox 3">
            <a:extLst>
              <a:ext uri="{FF2B5EF4-FFF2-40B4-BE49-F238E27FC236}">
                <a16:creationId xmlns:a16="http://schemas.microsoft.com/office/drawing/2014/main" id="{EF6284C4-1803-6F5D-C776-D103DF1954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588486"/>
              </p:ext>
            </p:extLst>
          </p:nvPr>
        </p:nvGraphicFramePr>
        <p:xfrm flipH="1">
          <a:off x="360679" y="751840"/>
          <a:ext cx="10398761" cy="301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8763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">
            <a:extLst>
              <a:ext uri="{FF2B5EF4-FFF2-40B4-BE49-F238E27FC236}">
                <a16:creationId xmlns:a16="http://schemas.microsoft.com/office/drawing/2014/main" id="{291AF96C-1917-4F65-8BEB-A2C538B9385F}"/>
              </a:ext>
            </a:extLst>
          </p:cNvPr>
          <p:cNvSpPr txBox="1"/>
          <p:nvPr/>
        </p:nvSpPr>
        <p:spPr>
          <a:xfrm>
            <a:off x="1024128" y="2286000"/>
            <a:ext cx="4429615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DB Table Used :-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Company Details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Customer Details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Stock Details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User Data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Login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 </a:t>
            </a:r>
          </a:p>
        </p:txBody>
      </p:sp>
      <p:pic>
        <p:nvPicPr>
          <p:cNvPr id="37" name="Graphic 36" descr="Database">
            <a:extLst>
              <a:ext uri="{FF2B5EF4-FFF2-40B4-BE49-F238E27FC236}">
                <a16:creationId xmlns:a16="http://schemas.microsoft.com/office/drawing/2014/main" id="{167A4E6C-AD36-D406-17C6-0942D200A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6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B3355B-969C-4A25-9CD2-D74D4327AF7A}"/>
              </a:ext>
            </a:extLst>
          </p:cNvPr>
          <p:cNvSpPr txBox="1"/>
          <p:nvPr/>
        </p:nvSpPr>
        <p:spPr>
          <a:xfrm>
            <a:off x="1024128" y="2286000"/>
            <a:ext cx="5902061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dirty="0"/>
              <a:t>Features :-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Company can register and add details.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Company can add stock details.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User can get information about Stocks.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User can get the Company details.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Company can remove the company details.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/>
          </a:p>
        </p:txBody>
      </p:sp>
      <p:pic>
        <p:nvPicPr>
          <p:cNvPr id="12" name="Graphic 5" descr="Verified Brand">
            <a:extLst>
              <a:ext uri="{FF2B5EF4-FFF2-40B4-BE49-F238E27FC236}">
                <a16:creationId xmlns:a16="http://schemas.microsoft.com/office/drawing/2014/main" id="{550D610B-C773-50FF-9668-043F7BBFF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267" y="1429173"/>
            <a:ext cx="3999654" cy="399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6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F7BCC-C530-42D2-A2AE-72CF863C19CB}"/>
              </a:ext>
            </a:extLst>
          </p:cNvPr>
          <p:cNvSpPr txBox="1"/>
          <p:nvPr/>
        </p:nvSpPr>
        <p:spPr>
          <a:xfrm>
            <a:off x="4365356" y="806365"/>
            <a:ext cx="7020747" cy="5229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cap="all" spc="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241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174</TotalTime>
  <Words>228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Tw Cen MT</vt:lpstr>
      <vt:lpstr>Tw Cen MT Condensed</vt:lpstr>
      <vt:lpstr>Wingdings 3</vt:lpstr>
      <vt:lpstr>Integral</vt:lpstr>
      <vt:lpstr>Case Study On E-Stock Market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On E-Stock Market</dc:title>
  <dc:creator>Vibhute, Akanksha</dc:creator>
  <cp:lastModifiedBy>Devanshi Joshi</cp:lastModifiedBy>
  <cp:revision>22</cp:revision>
  <dcterms:created xsi:type="dcterms:W3CDTF">2022-07-19T14:48:26Z</dcterms:created>
  <dcterms:modified xsi:type="dcterms:W3CDTF">2022-07-24T13:21:14Z</dcterms:modified>
</cp:coreProperties>
</file>