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8F81A-5BE4-4F4A-8B4A-621FBB94A27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B798A-D84B-4089-B5EA-24BB68A8B334}">
      <dgm:prSet/>
      <dgm:spPr/>
      <dgm:t>
        <a:bodyPr/>
        <a:lstStyle/>
        <a:p>
          <a:r>
            <a:rPr lang="en-US" dirty="0"/>
            <a:t>Predict the fine that a single occupant vehicle (SOV) will have to pay, under different circumstances, when it enters the high occupant vehicle lane</a:t>
          </a:r>
        </a:p>
      </dgm:t>
    </dgm:pt>
    <dgm:pt modelId="{CD94D74D-6B4A-4199-81AD-704FB0873055}" type="parTrans" cxnId="{BE06CFD1-0A88-4800-933A-ABC9217F11E1}">
      <dgm:prSet/>
      <dgm:spPr/>
      <dgm:t>
        <a:bodyPr/>
        <a:lstStyle/>
        <a:p>
          <a:endParaRPr lang="en-US"/>
        </a:p>
      </dgm:t>
    </dgm:pt>
    <dgm:pt modelId="{76365A12-3581-4538-8BAD-ACD4425F72AC}" type="sibTrans" cxnId="{BE06CFD1-0A88-4800-933A-ABC9217F11E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6CAEB2C-D4DD-4A96-8431-F38BD047D0C9}">
      <dgm:prSet/>
      <dgm:spPr/>
      <dgm:t>
        <a:bodyPr/>
        <a:lstStyle/>
        <a:p>
          <a:r>
            <a:rPr lang="en-US"/>
            <a:t>Is there a increase/decrease in the single occupancy vehicle on the HOV lanes on the basis of fines they are paying</a:t>
          </a:r>
        </a:p>
      </dgm:t>
    </dgm:pt>
    <dgm:pt modelId="{07DE11FC-4410-4DD7-AA6A-61E930D21465}" type="parTrans" cxnId="{34FE37EE-36C7-49B2-888A-4A73B9485C26}">
      <dgm:prSet/>
      <dgm:spPr/>
      <dgm:t>
        <a:bodyPr/>
        <a:lstStyle/>
        <a:p>
          <a:endParaRPr lang="en-US"/>
        </a:p>
      </dgm:t>
    </dgm:pt>
    <dgm:pt modelId="{EA447BBB-1F0F-4CE5-BF8F-8C7495A19BD6}" type="sibTrans" cxnId="{34FE37EE-36C7-49B2-888A-4A73B9485C2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98E0807-9458-4815-8AA4-6CE6DF1B7807}">
      <dgm:prSet/>
      <dgm:spPr/>
      <dgm:t>
        <a:bodyPr/>
        <a:lstStyle/>
        <a:p>
          <a:r>
            <a:rPr lang="en-US"/>
            <a:t>Are HOV lanes really benefitting people in reducing their travel time</a:t>
          </a:r>
        </a:p>
      </dgm:t>
    </dgm:pt>
    <dgm:pt modelId="{A87FD773-060B-4CB2-A944-B47C76CB7E84}" type="parTrans" cxnId="{8F7B40B9-5644-4140-B4EE-16444A97F693}">
      <dgm:prSet/>
      <dgm:spPr/>
      <dgm:t>
        <a:bodyPr/>
        <a:lstStyle/>
        <a:p>
          <a:endParaRPr lang="en-US"/>
        </a:p>
      </dgm:t>
    </dgm:pt>
    <dgm:pt modelId="{59B924EF-EFEA-4658-8A26-94E86BEE7B7D}" type="sibTrans" cxnId="{8F7B40B9-5644-4140-B4EE-16444A97F69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39DE7B6-1473-4277-9768-15509F95E0E0}">
      <dgm:prSet/>
      <dgm:spPr/>
      <dgm:t>
        <a:bodyPr/>
        <a:lstStyle/>
        <a:p>
          <a:r>
            <a:rPr lang="en-US"/>
            <a:t>Is there a potential pressure to convert under performing HOV lanes to general-purpose use</a:t>
          </a:r>
        </a:p>
      </dgm:t>
    </dgm:pt>
    <dgm:pt modelId="{02DB22D9-82DD-4AC4-8066-97251C1D0447}" type="parTrans" cxnId="{8AD3FD81-20D8-4CCF-AAC9-92FB8A59E438}">
      <dgm:prSet/>
      <dgm:spPr/>
      <dgm:t>
        <a:bodyPr/>
        <a:lstStyle/>
        <a:p>
          <a:endParaRPr lang="en-US"/>
        </a:p>
      </dgm:t>
    </dgm:pt>
    <dgm:pt modelId="{FDB08080-E5C7-4863-853E-E0AC140C3303}" type="sibTrans" cxnId="{8AD3FD81-20D8-4CCF-AAC9-92FB8A59E43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961C1F7-59E9-44D9-B806-9C1A291BBA1E}" type="pres">
      <dgm:prSet presAssocID="{25A8F81A-5BE4-4F4A-8B4A-621FBB94A27C}" presName="Name0" presStyleCnt="0">
        <dgm:presLayoutVars>
          <dgm:animLvl val="lvl"/>
          <dgm:resizeHandles val="exact"/>
        </dgm:presLayoutVars>
      </dgm:prSet>
      <dgm:spPr/>
    </dgm:pt>
    <dgm:pt modelId="{A955910A-1D19-48BA-A47B-8D642F28BD91}" type="pres">
      <dgm:prSet presAssocID="{B53B798A-D84B-4089-B5EA-24BB68A8B334}" presName="compositeNode" presStyleCnt="0">
        <dgm:presLayoutVars>
          <dgm:bulletEnabled val="1"/>
        </dgm:presLayoutVars>
      </dgm:prSet>
      <dgm:spPr/>
    </dgm:pt>
    <dgm:pt modelId="{7DF35013-3B42-4EE2-A0A7-85C01C41E293}" type="pres">
      <dgm:prSet presAssocID="{B53B798A-D84B-4089-B5EA-24BB68A8B334}" presName="bgRect" presStyleLbl="alignNode1" presStyleIdx="0" presStyleCnt="4"/>
      <dgm:spPr/>
    </dgm:pt>
    <dgm:pt modelId="{4B4FD653-F4E6-432D-9BAA-E4A754F8AAFF}" type="pres">
      <dgm:prSet presAssocID="{76365A12-3581-4538-8BAD-ACD4425F72A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2209AA3-AEBA-4F10-9A59-91E5284CF3E2}" type="pres">
      <dgm:prSet presAssocID="{B53B798A-D84B-4089-B5EA-24BB68A8B334}" presName="nodeRect" presStyleLbl="alignNode1" presStyleIdx="0" presStyleCnt="4">
        <dgm:presLayoutVars>
          <dgm:bulletEnabled val="1"/>
        </dgm:presLayoutVars>
      </dgm:prSet>
      <dgm:spPr/>
    </dgm:pt>
    <dgm:pt modelId="{727C805C-61F8-432C-892E-0457D8559BD3}" type="pres">
      <dgm:prSet presAssocID="{76365A12-3581-4538-8BAD-ACD4425F72AC}" presName="sibTrans" presStyleCnt="0"/>
      <dgm:spPr/>
    </dgm:pt>
    <dgm:pt modelId="{BA9D5A09-8BBC-48E7-9D4A-54F3283B0520}" type="pres">
      <dgm:prSet presAssocID="{56CAEB2C-D4DD-4A96-8431-F38BD047D0C9}" presName="compositeNode" presStyleCnt="0">
        <dgm:presLayoutVars>
          <dgm:bulletEnabled val="1"/>
        </dgm:presLayoutVars>
      </dgm:prSet>
      <dgm:spPr/>
    </dgm:pt>
    <dgm:pt modelId="{0C009903-7FBF-4715-B7D0-29443EE6CC7F}" type="pres">
      <dgm:prSet presAssocID="{56CAEB2C-D4DD-4A96-8431-F38BD047D0C9}" presName="bgRect" presStyleLbl="alignNode1" presStyleIdx="1" presStyleCnt="4"/>
      <dgm:spPr/>
    </dgm:pt>
    <dgm:pt modelId="{6A9C2896-F431-4B6F-B010-8DDD37654789}" type="pres">
      <dgm:prSet presAssocID="{EA447BBB-1F0F-4CE5-BF8F-8C7495A19BD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7B61A76-0ADF-4A8F-9F41-19EB300456A3}" type="pres">
      <dgm:prSet presAssocID="{56CAEB2C-D4DD-4A96-8431-F38BD047D0C9}" presName="nodeRect" presStyleLbl="alignNode1" presStyleIdx="1" presStyleCnt="4">
        <dgm:presLayoutVars>
          <dgm:bulletEnabled val="1"/>
        </dgm:presLayoutVars>
      </dgm:prSet>
      <dgm:spPr/>
    </dgm:pt>
    <dgm:pt modelId="{5B1A17AE-F191-443F-9D3F-E0A84F098485}" type="pres">
      <dgm:prSet presAssocID="{EA447BBB-1F0F-4CE5-BF8F-8C7495A19BD6}" presName="sibTrans" presStyleCnt="0"/>
      <dgm:spPr/>
    </dgm:pt>
    <dgm:pt modelId="{7D5D4F6C-9B54-4624-B643-402DEB51DE31}" type="pres">
      <dgm:prSet presAssocID="{798E0807-9458-4815-8AA4-6CE6DF1B7807}" presName="compositeNode" presStyleCnt="0">
        <dgm:presLayoutVars>
          <dgm:bulletEnabled val="1"/>
        </dgm:presLayoutVars>
      </dgm:prSet>
      <dgm:spPr/>
    </dgm:pt>
    <dgm:pt modelId="{64A91531-B68E-463A-A208-748724D6AFA3}" type="pres">
      <dgm:prSet presAssocID="{798E0807-9458-4815-8AA4-6CE6DF1B7807}" presName="bgRect" presStyleLbl="alignNode1" presStyleIdx="2" presStyleCnt="4"/>
      <dgm:spPr/>
    </dgm:pt>
    <dgm:pt modelId="{47B57A29-9A03-4B7E-AF29-DE8DB9C7BD44}" type="pres">
      <dgm:prSet presAssocID="{59B924EF-EFEA-4658-8A26-94E86BEE7B7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4F342C9-2759-46C4-85AC-C6017874E4AB}" type="pres">
      <dgm:prSet presAssocID="{798E0807-9458-4815-8AA4-6CE6DF1B7807}" presName="nodeRect" presStyleLbl="alignNode1" presStyleIdx="2" presStyleCnt="4">
        <dgm:presLayoutVars>
          <dgm:bulletEnabled val="1"/>
        </dgm:presLayoutVars>
      </dgm:prSet>
      <dgm:spPr/>
    </dgm:pt>
    <dgm:pt modelId="{3AF0538B-67C9-4FC8-ABB9-7C2568A196FF}" type="pres">
      <dgm:prSet presAssocID="{59B924EF-EFEA-4658-8A26-94E86BEE7B7D}" presName="sibTrans" presStyleCnt="0"/>
      <dgm:spPr/>
    </dgm:pt>
    <dgm:pt modelId="{7B7AA093-705C-46D2-BBB1-CD590A02E9EC}" type="pres">
      <dgm:prSet presAssocID="{339DE7B6-1473-4277-9768-15509F95E0E0}" presName="compositeNode" presStyleCnt="0">
        <dgm:presLayoutVars>
          <dgm:bulletEnabled val="1"/>
        </dgm:presLayoutVars>
      </dgm:prSet>
      <dgm:spPr/>
    </dgm:pt>
    <dgm:pt modelId="{F7154F4E-EC5F-4EBC-B507-38FFBEA4808C}" type="pres">
      <dgm:prSet presAssocID="{339DE7B6-1473-4277-9768-15509F95E0E0}" presName="bgRect" presStyleLbl="alignNode1" presStyleIdx="3" presStyleCnt="4"/>
      <dgm:spPr/>
    </dgm:pt>
    <dgm:pt modelId="{A2DACE32-7D05-4E2A-B300-A99C926F3D51}" type="pres">
      <dgm:prSet presAssocID="{FDB08080-E5C7-4863-853E-E0AC140C330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46F10AF-0DC3-4B3D-892B-D833697E0A13}" type="pres">
      <dgm:prSet presAssocID="{339DE7B6-1473-4277-9768-15509F95E0E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D4EF11C-7C47-4F6D-878C-A516180FF139}" type="presOf" srcId="{EA447BBB-1F0F-4CE5-BF8F-8C7495A19BD6}" destId="{6A9C2896-F431-4B6F-B010-8DDD37654789}" srcOrd="0" destOrd="0" presId="urn:microsoft.com/office/officeart/2016/7/layout/LinearBlockProcessNumbered"/>
    <dgm:cxn modelId="{04D8C921-D83D-401A-997E-57368D3B5F04}" type="presOf" srcId="{76365A12-3581-4538-8BAD-ACD4425F72AC}" destId="{4B4FD653-F4E6-432D-9BAA-E4A754F8AAFF}" srcOrd="0" destOrd="0" presId="urn:microsoft.com/office/officeart/2016/7/layout/LinearBlockProcessNumbered"/>
    <dgm:cxn modelId="{DD83D136-8855-4550-9D0C-47D37DA02094}" type="presOf" srcId="{FDB08080-E5C7-4863-853E-E0AC140C3303}" destId="{A2DACE32-7D05-4E2A-B300-A99C926F3D51}" srcOrd="0" destOrd="0" presId="urn:microsoft.com/office/officeart/2016/7/layout/LinearBlockProcessNumbered"/>
    <dgm:cxn modelId="{5618CA3A-F38D-4C10-897F-8BA4C0D70130}" type="presOf" srcId="{59B924EF-EFEA-4658-8A26-94E86BEE7B7D}" destId="{47B57A29-9A03-4B7E-AF29-DE8DB9C7BD44}" srcOrd="0" destOrd="0" presId="urn:microsoft.com/office/officeart/2016/7/layout/LinearBlockProcessNumbered"/>
    <dgm:cxn modelId="{DECC6662-602B-4F75-B650-A1B83C6FE424}" type="presOf" srcId="{25A8F81A-5BE4-4F4A-8B4A-621FBB94A27C}" destId="{8961C1F7-59E9-44D9-B806-9C1A291BBA1E}" srcOrd="0" destOrd="0" presId="urn:microsoft.com/office/officeart/2016/7/layout/LinearBlockProcessNumbered"/>
    <dgm:cxn modelId="{E26F474D-BB32-416B-912A-DE9F6231328D}" type="presOf" srcId="{56CAEB2C-D4DD-4A96-8431-F38BD047D0C9}" destId="{07B61A76-0ADF-4A8F-9F41-19EB300456A3}" srcOrd="1" destOrd="0" presId="urn:microsoft.com/office/officeart/2016/7/layout/LinearBlockProcessNumbered"/>
    <dgm:cxn modelId="{B214A37E-E606-4DC2-93D2-6F959D72AF81}" type="presOf" srcId="{56CAEB2C-D4DD-4A96-8431-F38BD047D0C9}" destId="{0C009903-7FBF-4715-B7D0-29443EE6CC7F}" srcOrd="0" destOrd="0" presId="urn:microsoft.com/office/officeart/2016/7/layout/LinearBlockProcessNumbered"/>
    <dgm:cxn modelId="{51B9AC80-FFA2-4CB7-A05A-873FD72FAF24}" type="presOf" srcId="{B53B798A-D84B-4089-B5EA-24BB68A8B334}" destId="{B2209AA3-AEBA-4F10-9A59-91E5284CF3E2}" srcOrd="1" destOrd="0" presId="urn:microsoft.com/office/officeart/2016/7/layout/LinearBlockProcessNumbered"/>
    <dgm:cxn modelId="{8AD3FD81-20D8-4CCF-AAC9-92FB8A59E438}" srcId="{25A8F81A-5BE4-4F4A-8B4A-621FBB94A27C}" destId="{339DE7B6-1473-4277-9768-15509F95E0E0}" srcOrd="3" destOrd="0" parTransId="{02DB22D9-82DD-4AC4-8066-97251C1D0447}" sibTransId="{FDB08080-E5C7-4863-853E-E0AC140C3303}"/>
    <dgm:cxn modelId="{DFB8E48C-BE47-4AE4-9AE1-A571D2823ABE}" type="presOf" srcId="{B53B798A-D84B-4089-B5EA-24BB68A8B334}" destId="{7DF35013-3B42-4EE2-A0A7-85C01C41E293}" srcOrd="0" destOrd="0" presId="urn:microsoft.com/office/officeart/2016/7/layout/LinearBlockProcessNumbered"/>
    <dgm:cxn modelId="{A6AF159C-DB83-4412-B67C-61ECC28815D1}" type="presOf" srcId="{798E0807-9458-4815-8AA4-6CE6DF1B7807}" destId="{64A91531-B68E-463A-A208-748724D6AFA3}" srcOrd="0" destOrd="0" presId="urn:microsoft.com/office/officeart/2016/7/layout/LinearBlockProcessNumbered"/>
    <dgm:cxn modelId="{2E9060B3-5229-47D6-9322-654AE1CC2DE7}" type="presOf" srcId="{339DE7B6-1473-4277-9768-15509F95E0E0}" destId="{646F10AF-0DC3-4B3D-892B-D833697E0A13}" srcOrd="1" destOrd="0" presId="urn:microsoft.com/office/officeart/2016/7/layout/LinearBlockProcessNumbered"/>
    <dgm:cxn modelId="{8F7B40B9-5644-4140-B4EE-16444A97F693}" srcId="{25A8F81A-5BE4-4F4A-8B4A-621FBB94A27C}" destId="{798E0807-9458-4815-8AA4-6CE6DF1B7807}" srcOrd="2" destOrd="0" parTransId="{A87FD773-060B-4CB2-A944-B47C76CB7E84}" sibTransId="{59B924EF-EFEA-4658-8A26-94E86BEE7B7D}"/>
    <dgm:cxn modelId="{6B3869BD-EB4A-4236-8AA1-A0670AE4B79C}" type="presOf" srcId="{339DE7B6-1473-4277-9768-15509F95E0E0}" destId="{F7154F4E-EC5F-4EBC-B507-38FFBEA4808C}" srcOrd="0" destOrd="0" presId="urn:microsoft.com/office/officeart/2016/7/layout/LinearBlockProcessNumbered"/>
    <dgm:cxn modelId="{BE06CFD1-0A88-4800-933A-ABC9217F11E1}" srcId="{25A8F81A-5BE4-4F4A-8B4A-621FBB94A27C}" destId="{B53B798A-D84B-4089-B5EA-24BB68A8B334}" srcOrd="0" destOrd="0" parTransId="{CD94D74D-6B4A-4199-81AD-704FB0873055}" sibTransId="{76365A12-3581-4538-8BAD-ACD4425F72AC}"/>
    <dgm:cxn modelId="{727BA4DE-99FB-4FBB-8576-499E6C9870E0}" type="presOf" srcId="{798E0807-9458-4815-8AA4-6CE6DF1B7807}" destId="{94F342C9-2759-46C4-85AC-C6017874E4AB}" srcOrd="1" destOrd="0" presId="urn:microsoft.com/office/officeart/2016/7/layout/LinearBlockProcessNumbered"/>
    <dgm:cxn modelId="{34FE37EE-36C7-49B2-888A-4A73B9485C26}" srcId="{25A8F81A-5BE4-4F4A-8B4A-621FBB94A27C}" destId="{56CAEB2C-D4DD-4A96-8431-F38BD047D0C9}" srcOrd="1" destOrd="0" parTransId="{07DE11FC-4410-4DD7-AA6A-61E930D21465}" sibTransId="{EA447BBB-1F0F-4CE5-BF8F-8C7495A19BD6}"/>
    <dgm:cxn modelId="{76845789-B778-4B2C-801C-E0D971B5AEB0}" type="presParOf" srcId="{8961C1F7-59E9-44D9-B806-9C1A291BBA1E}" destId="{A955910A-1D19-48BA-A47B-8D642F28BD91}" srcOrd="0" destOrd="0" presId="urn:microsoft.com/office/officeart/2016/7/layout/LinearBlockProcessNumbered"/>
    <dgm:cxn modelId="{B22B9D73-DDCE-4A1B-BF70-E55514A2CAC5}" type="presParOf" srcId="{A955910A-1D19-48BA-A47B-8D642F28BD91}" destId="{7DF35013-3B42-4EE2-A0A7-85C01C41E293}" srcOrd="0" destOrd="0" presId="urn:microsoft.com/office/officeart/2016/7/layout/LinearBlockProcessNumbered"/>
    <dgm:cxn modelId="{958914A5-77DF-48A1-A9F5-144BF732B013}" type="presParOf" srcId="{A955910A-1D19-48BA-A47B-8D642F28BD91}" destId="{4B4FD653-F4E6-432D-9BAA-E4A754F8AAFF}" srcOrd="1" destOrd="0" presId="urn:microsoft.com/office/officeart/2016/7/layout/LinearBlockProcessNumbered"/>
    <dgm:cxn modelId="{BD926CAD-27A2-421D-9704-AD0FB689CF1D}" type="presParOf" srcId="{A955910A-1D19-48BA-A47B-8D642F28BD91}" destId="{B2209AA3-AEBA-4F10-9A59-91E5284CF3E2}" srcOrd="2" destOrd="0" presId="urn:microsoft.com/office/officeart/2016/7/layout/LinearBlockProcessNumbered"/>
    <dgm:cxn modelId="{150C5424-8AB7-41EC-8405-B4E1A97C1A30}" type="presParOf" srcId="{8961C1F7-59E9-44D9-B806-9C1A291BBA1E}" destId="{727C805C-61F8-432C-892E-0457D8559BD3}" srcOrd="1" destOrd="0" presId="urn:microsoft.com/office/officeart/2016/7/layout/LinearBlockProcessNumbered"/>
    <dgm:cxn modelId="{B30D2342-2339-457A-A4F8-27D0B6A25A5B}" type="presParOf" srcId="{8961C1F7-59E9-44D9-B806-9C1A291BBA1E}" destId="{BA9D5A09-8BBC-48E7-9D4A-54F3283B0520}" srcOrd="2" destOrd="0" presId="urn:microsoft.com/office/officeart/2016/7/layout/LinearBlockProcessNumbered"/>
    <dgm:cxn modelId="{003B3737-C4B8-4A92-80CA-1C31EC8D4120}" type="presParOf" srcId="{BA9D5A09-8BBC-48E7-9D4A-54F3283B0520}" destId="{0C009903-7FBF-4715-B7D0-29443EE6CC7F}" srcOrd="0" destOrd="0" presId="urn:microsoft.com/office/officeart/2016/7/layout/LinearBlockProcessNumbered"/>
    <dgm:cxn modelId="{2D10B723-C022-41ED-A294-A8E06A1A2C36}" type="presParOf" srcId="{BA9D5A09-8BBC-48E7-9D4A-54F3283B0520}" destId="{6A9C2896-F431-4B6F-B010-8DDD37654789}" srcOrd="1" destOrd="0" presId="urn:microsoft.com/office/officeart/2016/7/layout/LinearBlockProcessNumbered"/>
    <dgm:cxn modelId="{06A19B9C-322A-436C-8739-94333403453A}" type="presParOf" srcId="{BA9D5A09-8BBC-48E7-9D4A-54F3283B0520}" destId="{07B61A76-0ADF-4A8F-9F41-19EB300456A3}" srcOrd="2" destOrd="0" presId="urn:microsoft.com/office/officeart/2016/7/layout/LinearBlockProcessNumbered"/>
    <dgm:cxn modelId="{86CFEA2E-D332-495A-B53B-37A5105281EC}" type="presParOf" srcId="{8961C1F7-59E9-44D9-B806-9C1A291BBA1E}" destId="{5B1A17AE-F191-443F-9D3F-E0A84F098485}" srcOrd="3" destOrd="0" presId="urn:microsoft.com/office/officeart/2016/7/layout/LinearBlockProcessNumbered"/>
    <dgm:cxn modelId="{8F0FE2AA-CE89-4ABB-9D30-43DEF368F1E6}" type="presParOf" srcId="{8961C1F7-59E9-44D9-B806-9C1A291BBA1E}" destId="{7D5D4F6C-9B54-4624-B643-402DEB51DE31}" srcOrd="4" destOrd="0" presId="urn:microsoft.com/office/officeart/2016/7/layout/LinearBlockProcessNumbered"/>
    <dgm:cxn modelId="{AFBB8848-1046-4B5A-B0D4-056122019B86}" type="presParOf" srcId="{7D5D4F6C-9B54-4624-B643-402DEB51DE31}" destId="{64A91531-B68E-463A-A208-748724D6AFA3}" srcOrd="0" destOrd="0" presId="urn:microsoft.com/office/officeart/2016/7/layout/LinearBlockProcessNumbered"/>
    <dgm:cxn modelId="{75857269-04CE-414E-BAED-97FA8682AD9C}" type="presParOf" srcId="{7D5D4F6C-9B54-4624-B643-402DEB51DE31}" destId="{47B57A29-9A03-4B7E-AF29-DE8DB9C7BD44}" srcOrd="1" destOrd="0" presId="urn:microsoft.com/office/officeart/2016/7/layout/LinearBlockProcessNumbered"/>
    <dgm:cxn modelId="{B4AA68FF-6245-40FE-845A-07F905767934}" type="presParOf" srcId="{7D5D4F6C-9B54-4624-B643-402DEB51DE31}" destId="{94F342C9-2759-46C4-85AC-C6017874E4AB}" srcOrd="2" destOrd="0" presId="urn:microsoft.com/office/officeart/2016/7/layout/LinearBlockProcessNumbered"/>
    <dgm:cxn modelId="{F3436326-6482-46A1-AE62-174B00EC06D0}" type="presParOf" srcId="{8961C1F7-59E9-44D9-B806-9C1A291BBA1E}" destId="{3AF0538B-67C9-4FC8-ABB9-7C2568A196FF}" srcOrd="5" destOrd="0" presId="urn:microsoft.com/office/officeart/2016/7/layout/LinearBlockProcessNumbered"/>
    <dgm:cxn modelId="{A2355530-8371-4B75-8A85-466650BA2488}" type="presParOf" srcId="{8961C1F7-59E9-44D9-B806-9C1A291BBA1E}" destId="{7B7AA093-705C-46D2-BBB1-CD590A02E9EC}" srcOrd="6" destOrd="0" presId="urn:microsoft.com/office/officeart/2016/7/layout/LinearBlockProcessNumbered"/>
    <dgm:cxn modelId="{55793921-EEC5-4406-A6B7-9BDBAA22FBA8}" type="presParOf" srcId="{7B7AA093-705C-46D2-BBB1-CD590A02E9EC}" destId="{F7154F4E-EC5F-4EBC-B507-38FFBEA4808C}" srcOrd="0" destOrd="0" presId="urn:microsoft.com/office/officeart/2016/7/layout/LinearBlockProcessNumbered"/>
    <dgm:cxn modelId="{79534DC8-1291-4260-A561-2C992CD7BBCE}" type="presParOf" srcId="{7B7AA093-705C-46D2-BBB1-CD590A02E9EC}" destId="{A2DACE32-7D05-4E2A-B300-A99C926F3D51}" srcOrd="1" destOrd="0" presId="urn:microsoft.com/office/officeart/2016/7/layout/LinearBlockProcessNumbered"/>
    <dgm:cxn modelId="{450CAD54-C99C-45AD-8F6E-5CD72848C930}" type="presParOf" srcId="{7B7AA093-705C-46D2-BBB1-CD590A02E9EC}" destId="{646F10AF-0DC3-4B3D-892B-D833697E0A1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209F86-F6BB-4F9B-879B-4969DFD95819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46D811D-A56A-4ECA-86E2-2958A298D3F2}">
      <dgm:prSet/>
      <dgm:spPr/>
      <dgm:t>
        <a:bodyPr/>
        <a:lstStyle/>
        <a:p>
          <a:r>
            <a:rPr lang="en-US" dirty="0"/>
            <a:t>All SOV vehicle will have to pay the same fine when they enter a HOV lane</a:t>
          </a:r>
        </a:p>
      </dgm:t>
    </dgm:pt>
    <dgm:pt modelId="{7EB819D9-A5B8-4BB2-BC78-2AAFC76CC0AA}" type="parTrans" cxnId="{457C31F4-41D4-4BE4-9818-B78846354991}">
      <dgm:prSet/>
      <dgm:spPr/>
      <dgm:t>
        <a:bodyPr/>
        <a:lstStyle/>
        <a:p>
          <a:endParaRPr lang="en-US"/>
        </a:p>
      </dgm:t>
    </dgm:pt>
    <dgm:pt modelId="{C3FB5C4E-FD97-4C41-ADA8-2DDC1CA02E6D}" type="sibTrans" cxnId="{457C31F4-41D4-4BE4-9818-B78846354991}">
      <dgm:prSet/>
      <dgm:spPr/>
      <dgm:t>
        <a:bodyPr/>
        <a:lstStyle/>
        <a:p>
          <a:endParaRPr lang="en-US"/>
        </a:p>
      </dgm:t>
    </dgm:pt>
    <dgm:pt modelId="{0857524A-3506-4BE3-8FC5-89B5863CC843}">
      <dgm:prSet/>
      <dgm:spPr/>
      <dgm:t>
        <a:bodyPr/>
        <a:lstStyle/>
        <a:p>
          <a:r>
            <a:rPr lang="en-US" dirty="0"/>
            <a:t>HOV lanes helps in reducing the travel time</a:t>
          </a:r>
        </a:p>
      </dgm:t>
    </dgm:pt>
    <dgm:pt modelId="{863C2974-6BE8-44D7-B7DD-05C1CEE3268F}" type="parTrans" cxnId="{5800427F-20EA-4DBB-BC21-27489232AE57}">
      <dgm:prSet/>
      <dgm:spPr/>
      <dgm:t>
        <a:bodyPr/>
        <a:lstStyle/>
        <a:p>
          <a:endParaRPr lang="en-US"/>
        </a:p>
      </dgm:t>
    </dgm:pt>
    <dgm:pt modelId="{B754E5A3-1367-4011-8D09-197B255A9E15}" type="sibTrans" cxnId="{5800427F-20EA-4DBB-BC21-27489232AE57}">
      <dgm:prSet/>
      <dgm:spPr/>
      <dgm:t>
        <a:bodyPr/>
        <a:lstStyle/>
        <a:p>
          <a:endParaRPr lang="en-US"/>
        </a:p>
      </dgm:t>
    </dgm:pt>
    <dgm:pt modelId="{9020A12C-EDFC-44FB-8CC4-4AEA7861F705}" type="pres">
      <dgm:prSet presAssocID="{9B209F86-F6BB-4F9B-879B-4969DFD958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320A5B-8959-42B8-96B7-FD7DEBF91B10}" type="pres">
      <dgm:prSet presAssocID="{C46D811D-A56A-4ECA-86E2-2958A298D3F2}" presName="hierRoot1" presStyleCnt="0"/>
      <dgm:spPr/>
    </dgm:pt>
    <dgm:pt modelId="{CB211B17-95A1-448E-AE99-4E92F5691EA9}" type="pres">
      <dgm:prSet presAssocID="{C46D811D-A56A-4ECA-86E2-2958A298D3F2}" presName="composite" presStyleCnt="0"/>
      <dgm:spPr/>
    </dgm:pt>
    <dgm:pt modelId="{D75291B1-34D3-4D4E-9F81-7B09922A7E69}" type="pres">
      <dgm:prSet presAssocID="{C46D811D-A56A-4ECA-86E2-2958A298D3F2}" presName="background" presStyleLbl="node0" presStyleIdx="0" presStyleCnt="2"/>
      <dgm:spPr/>
    </dgm:pt>
    <dgm:pt modelId="{99354118-E66E-4432-8A2B-A7E548F6B818}" type="pres">
      <dgm:prSet presAssocID="{C46D811D-A56A-4ECA-86E2-2958A298D3F2}" presName="text" presStyleLbl="fgAcc0" presStyleIdx="0" presStyleCnt="2">
        <dgm:presLayoutVars>
          <dgm:chPref val="3"/>
        </dgm:presLayoutVars>
      </dgm:prSet>
      <dgm:spPr/>
    </dgm:pt>
    <dgm:pt modelId="{41BB6BD0-6221-42EF-8D60-EAFC8164BC49}" type="pres">
      <dgm:prSet presAssocID="{C46D811D-A56A-4ECA-86E2-2958A298D3F2}" presName="hierChild2" presStyleCnt="0"/>
      <dgm:spPr/>
    </dgm:pt>
    <dgm:pt modelId="{A29E3570-08D5-490A-986F-35BC5C89DB80}" type="pres">
      <dgm:prSet presAssocID="{0857524A-3506-4BE3-8FC5-89B5863CC843}" presName="hierRoot1" presStyleCnt="0"/>
      <dgm:spPr/>
    </dgm:pt>
    <dgm:pt modelId="{B43860EB-E45A-4648-8C8E-6FB401B4D437}" type="pres">
      <dgm:prSet presAssocID="{0857524A-3506-4BE3-8FC5-89B5863CC843}" presName="composite" presStyleCnt="0"/>
      <dgm:spPr/>
    </dgm:pt>
    <dgm:pt modelId="{7D378EA8-C72B-4E3E-9027-F7F2C7E37499}" type="pres">
      <dgm:prSet presAssocID="{0857524A-3506-4BE3-8FC5-89B5863CC843}" presName="background" presStyleLbl="node0" presStyleIdx="1" presStyleCnt="2"/>
      <dgm:spPr/>
    </dgm:pt>
    <dgm:pt modelId="{FE6880F8-80B8-489E-8858-0ABEB6A9670C}" type="pres">
      <dgm:prSet presAssocID="{0857524A-3506-4BE3-8FC5-89B5863CC843}" presName="text" presStyleLbl="fgAcc0" presStyleIdx="1" presStyleCnt="2">
        <dgm:presLayoutVars>
          <dgm:chPref val="3"/>
        </dgm:presLayoutVars>
      </dgm:prSet>
      <dgm:spPr/>
    </dgm:pt>
    <dgm:pt modelId="{E45FEC0F-A5AC-4FF7-A989-8D049B315BD8}" type="pres">
      <dgm:prSet presAssocID="{0857524A-3506-4BE3-8FC5-89B5863CC843}" presName="hierChild2" presStyleCnt="0"/>
      <dgm:spPr/>
    </dgm:pt>
  </dgm:ptLst>
  <dgm:cxnLst>
    <dgm:cxn modelId="{357BE309-E2AB-4D38-BE7C-56E19472F52C}" type="presOf" srcId="{0857524A-3506-4BE3-8FC5-89B5863CC843}" destId="{FE6880F8-80B8-489E-8858-0ABEB6A9670C}" srcOrd="0" destOrd="0" presId="urn:microsoft.com/office/officeart/2005/8/layout/hierarchy1"/>
    <dgm:cxn modelId="{BD07DE34-A5EB-45F3-85CC-82A2B8534DEE}" type="presOf" srcId="{9B209F86-F6BB-4F9B-879B-4969DFD95819}" destId="{9020A12C-EDFC-44FB-8CC4-4AEA7861F705}" srcOrd="0" destOrd="0" presId="urn:microsoft.com/office/officeart/2005/8/layout/hierarchy1"/>
    <dgm:cxn modelId="{5800427F-20EA-4DBB-BC21-27489232AE57}" srcId="{9B209F86-F6BB-4F9B-879B-4969DFD95819}" destId="{0857524A-3506-4BE3-8FC5-89B5863CC843}" srcOrd="1" destOrd="0" parTransId="{863C2974-6BE8-44D7-B7DD-05C1CEE3268F}" sibTransId="{B754E5A3-1367-4011-8D09-197B255A9E15}"/>
    <dgm:cxn modelId="{54BE6681-0039-46C7-A82D-FF3B24666AE3}" type="presOf" srcId="{C46D811D-A56A-4ECA-86E2-2958A298D3F2}" destId="{99354118-E66E-4432-8A2B-A7E548F6B818}" srcOrd="0" destOrd="0" presId="urn:microsoft.com/office/officeart/2005/8/layout/hierarchy1"/>
    <dgm:cxn modelId="{457C31F4-41D4-4BE4-9818-B78846354991}" srcId="{9B209F86-F6BB-4F9B-879B-4969DFD95819}" destId="{C46D811D-A56A-4ECA-86E2-2958A298D3F2}" srcOrd="0" destOrd="0" parTransId="{7EB819D9-A5B8-4BB2-BC78-2AAFC76CC0AA}" sibTransId="{C3FB5C4E-FD97-4C41-ADA8-2DDC1CA02E6D}"/>
    <dgm:cxn modelId="{3BD69825-1673-4C1E-B8D6-F005E07F84D0}" type="presParOf" srcId="{9020A12C-EDFC-44FB-8CC4-4AEA7861F705}" destId="{46320A5B-8959-42B8-96B7-FD7DEBF91B10}" srcOrd="0" destOrd="0" presId="urn:microsoft.com/office/officeart/2005/8/layout/hierarchy1"/>
    <dgm:cxn modelId="{C32BBB06-8DD8-4CC7-B0C0-8D6633C209F1}" type="presParOf" srcId="{46320A5B-8959-42B8-96B7-FD7DEBF91B10}" destId="{CB211B17-95A1-448E-AE99-4E92F5691EA9}" srcOrd="0" destOrd="0" presId="urn:microsoft.com/office/officeart/2005/8/layout/hierarchy1"/>
    <dgm:cxn modelId="{2C04723A-6274-4280-9B5B-AB9ACA65309D}" type="presParOf" srcId="{CB211B17-95A1-448E-AE99-4E92F5691EA9}" destId="{D75291B1-34D3-4D4E-9F81-7B09922A7E69}" srcOrd="0" destOrd="0" presId="urn:microsoft.com/office/officeart/2005/8/layout/hierarchy1"/>
    <dgm:cxn modelId="{9D0A3856-7E26-4DBB-889A-CB8DE6D725FA}" type="presParOf" srcId="{CB211B17-95A1-448E-AE99-4E92F5691EA9}" destId="{99354118-E66E-4432-8A2B-A7E548F6B818}" srcOrd="1" destOrd="0" presId="urn:microsoft.com/office/officeart/2005/8/layout/hierarchy1"/>
    <dgm:cxn modelId="{BA647906-87B6-4A7E-8258-59D2BDA91A2E}" type="presParOf" srcId="{46320A5B-8959-42B8-96B7-FD7DEBF91B10}" destId="{41BB6BD0-6221-42EF-8D60-EAFC8164BC49}" srcOrd="1" destOrd="0" presId="urn:microsoft.com/office/officeart/2005/8/layout/hierarchy1"/>
    <dgm:cxn modelId="{08C4C82C-9809-4078-961B-2F40C814F9A4}" type="presParOf" srcId="{9020A12C-EDFC-44FB-8CC4-4AEA7861F705}" destId="{A29E3570-08D5-490A-986F-35BC5C89DB80}" srcOrd="1" destOrd="0" presId="urn:microsoft.com/office/officeart/2005/8/layout/hierarchy1"/>
    <dgm:cxn modelId="{F93328A7-6DEC-4890-9599-6289E72F48E0}" type="presParOf" srcId="{A29E3570-08D5-490A-986F-35BC5C89DB80}" destId="{B43860EB-E45A-4648-8C8E-6FB401B4D437}" srcOrd="0" destOrd="0" presId="urn:microsoft.com/office/officeart/2005/8/layout/hierarchy1"/>
    <dgm:cxn modelId="{BD1A7E51-085B-40C7-A196-0D7F45D6678D}" type="presParOf" srcId="{B43860EB-E45A-4648-8C8E-6FB401B4D437}" destId="{7D378EA8-C72B-4E3E-9027-F7F2C7E37499}" srcOrd="0" destOrd="0" presId="urn:microsoft.com/office/officeart/2005/8/layout/hierarchy1"/>
    <dgm:cxn modelId="{A6E75FE6-6F46-40B4-AD2C-50443308B88A}" type="presParOf" srcId="{B43860EB-E45A-4648-8C8E-6FB401B4D437}" destId="{FE6880F8-80B8-489E-8858-0ABEB6A9670C}" srcOrd="1" destOrd="0" presId="urn:microsoft.com/office/officeart/2005/8/layout/hierarchy1"/>
    <dgm:cxn modelId="{1338FC19-6D5C-4627-9F6C-1C7CADBD9E9D}" type="presParOf" srcId="{A29E3570-08D5-490A-986F-35BC5C89DB80}" destId="{E45FEC0F-A5AC-4FF7-A989-8D049B315B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3FEAD-EDE6-4E87-A02E-469981295D3D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87EAE5-A565-48B3-831E-6462EF3318B7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Peak Hour</a:t>
          </a:r>
        </a:p>
      </dgm:t>
    </dgm:pt>
    <dgm:pt modelId="{80FAFB17-27CB-4BB7-919F-8F950D235E66}" type="parTrans" cxnId="{CBA2EB74-4ECF-427A-BC61-9B8A733CFCC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7CB98EE9-83A7-41CF-A81D-16F09D2589F2}" type="sibTrans" cxnId="{CBA2EB74-4ECF-427A-BC61-9B8A733CFCC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11D0AFC-512E-4580-B2BB-7369DFBB6CA2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Accident</a:t>
          </a:r>
        </a:p>
      </dgm:t>
    </dgm:pt>
    <dgm:pt modelId="{C1A00375-19B0-4733-BB02-D3E9B75CC65B}" type="parTrans" cxnId="{DF8A5889-AA1C-49F0-B9FF-25EBD902485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18C6FBE-09EC-4AE4-AAE8-673F54E33464}" type="sibTrans" cxnId="{DF8A5889-AA1C-49F0-B9FF-25EBD902485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61E6DA50-3E09-4CFB-AD35-AD72A6D26EDF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Accident_intensity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E38274CB-0BE1-49DA-82CF-13C681AAD822}" type="parTrans" cxnId="{247449E0-2DEA-4D45-B2B7-219DE0854EF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5FE6C000-B64D-4383-AA5F-60A5F60DC0FB}" type="sibTrans" cxnId="{247449E0-2DEA-4D45-B2B7-219DE0854EF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3AE5167-46AC-4636-AE94-77FB1DF88CFF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Weather</a:t>
          </a:r>
        </a:p>
      </dgm:t>
    </dgm:pt>
    <dgm:pt modelId="{CD0FFAED-9811-4846-BB43-8EF288F8D252}" type="parTrans" cxnId="{1CB34121-5C6F-4D4D-B4B1-DE2123B0ADFF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F63D709B-DBDF-461A-BC5A-DE3570B1C90B}" type="sibTrans" cxnId="{1CB34121-5C6F-4D4D-B4B1-DE2123B0ADFF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0BE6E4D-4AE9-42C0-A64B-78AD47522394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Weather_intensity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D2E66E71-7411-4302-BBFF-725E1105E4C1}" type="parTrans" cxnId="{03506947-1F0F-47B4-ABFD-2D92D546CE9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8C629492-DC28-4856-9E33-6E3A95B5F703}" type="sibTrans" cxnId="{03506947-1F0F-47B4-ABFD-2D92D546CE9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91F0BF4E-DEEF-496A-A6CD-82C8CBAD714C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Camera_functionality</a:t>
          </a:r>
          <a:r>
            <a:rPr lang="en-US" sz="2000" b="0" dirty="0">
              <a:ln>
                <a:solidFill>
                  <a:schemeClr val="tx1"/>
                </a:solidFill>
              </a:ln>
            </a:rPr>
            <a:t>/</a:t>
          </a:r>
          <a:r>
            <a:rPr lang="en-US" sz="2000" b="0" dirty="0" err="1">
              <a:ln>
                <a:solidFill>
                  <a:schemeClr val="tx1"/>
                </a:solidFill>
              </a:ln>
            </a:rPr>
            <a:t>police_presence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07DB4A70-8AE9-446D-B4AE-6B7919B35E41}" type="parTrans" cxnId="{FBC44DF7-5D05-46BF-B91C-4E8C840E0278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064FCDF8-C5B4-4C87-89AF-05E94EE77966}" type="sibTrans" cxnId="{FBC44DF7-5D05-46BF-B91C-4E8C840E0278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D52CFC61-48F4-4C8C-A74E-A760836B89DC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Number of HOV vehicles</a:t>
          </a:r>
        </a:p>
      </dgm:t>
    </dgm:pt>
    <dgm:pt modelId="{D07BA87A-1A75-44EA-A08F-2E10E9E50F50}" type="parTrans" cxnId="{2CE2D703-0D0C-4702-95AB-230849B4805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6CCEB098-92EE-4AAD-B899-3D3F83A77AEA}" type="sibTrans" cxnId="{2CE2D703-0D0C-4702-95AB-230849B4805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49731B1A-61E1-4F06-964F-F050F69979B6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Number of SOV vehicles</a:t>
          </a:r>
        </a:p>
      </dgm:t>
    </dgm:pt>
    <dgm:pt modelId="{C6B6FC95-5C82-4EE4-8D02-815967B0C199}" type="parTrans" cxnId="{BD78BF04-3930-4EBE-BFB0-EF5BE32C9875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FF10C929-F4A5-48E1-AFB4-DD0C05D8000D}" type="sibTrans" cxnId="{BD78BF04-3930-4EBE-BFB0-EF5BE32C9875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C67D73FE-BB76-4B11-9E4B-D3BEEF80E55C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Speed </a:t>
          </a:r>
        </a:p>
      </dgm:t>
    </dgm:pt>
    <dgm:pt modelId="{959F10DD-F525-423F-BFB6-BC3FDFB98D2D}" type="parTrans" cxnId="{F2D5350E-3058-4924-9C08-340137B8A5D6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23BF146-2AAD-4A36-91C6-D6EEAEEBC44E}" type="sibTrans" cxnId="{F2D5350E-3058-4924-9C08-340137B8A5D6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E207AA9-E3DB-4A3B-9927-9C0B455239FE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Fuel Efficient cars </a:t>
          </a:r>
        </a:p>
      </dgm:t>
    </dgm:pt>
    <dgm:pt modelId="{07610A1C-B2FC-4E5D-8B8E-E912F02A9182}" type="parTrans" cxnId="{00C1F5F7-2174-44CB-91EB-4902D1ED231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1949174-A209-4CB3-AA1A-9024C90066B6}" type="sibTrans" cxnId="{00C1F5F7-2174-44CB-91EB-4902D1ED231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74A5E972-AEA6-4D70-BD2B-1E7B215EF7F0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Regulated Fuel Efficient cars </a:t>
          </a:r>
        </a:p>
      </dgm:t>
    </dgm:pt>
    <dgm:pt modelId="{3553BA66-1646-4D58-9D68-01D91CF6D23C}" type="parTrans" cxnId="{31B6CF41-027C-4040-BC06-27DE1B9BC7F9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4C431BC-7979-4E74-AE12-EF36528DE89B}" type="sibTrans" cxnId="{31B6CF41-027C-4040-BC06-27DE1B9BC7F9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85BD7290-CC19-4AF0-9132-3A02920B5B92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Non Regulated Fuel Efficient cars </a:t>
          </a:r>
        </a:p>
      </dgm:t>
    </dgm:pt>
    <dgm:pt modelId="{0B388A65-B1CB-406D-8828-D9D7400B92E4}" type="parTrans" cxnId="{860F15CA-D5F6-489C-AAFC-5A011AB8100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BE3A8F9-A31E-4406-9794-932BE55B2F9A}" type="sibTrans" cxnId="{860F15CA-D5F6-489C-AAFC-5A011AB8100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09F8181F-BF23-4C70-9629-DC764C0E8D7C}" type="pres">
      <dgm:prSet presAssocID="{9F03FEAD-EDE6-4E87-A02E-469981295D3D}" presName="diagram" presStyleCnt="0">
        <dgm:presLayoutVars>
          <dgm:dir/>
          <dgm:resizeHandles val="exact"/>
        </dgm:presLayoutVars>
      </dgm:prSet>
      <dgm:spPr/>
    </dgm:pt>
    <dgm:pt modelId="{B66405C3-CEBD-4843-9A6B-D5EA5E507FA1}" type="pres">
      <dgm:prSet presAssocID="{3E87EAE5-A565-48B3-831E-6462EF3318B7}" presName="node" presStyleLbl="node1" presStyleIdx="0" presStyleCnt="12">
        <dgm:presLayoutVars>
          <dgm:bulletEnabled val="1"/>
        </dgm:presLayoutVars>
      </dgm:prSet>
      <dgm:spPr/>
    </dgm:pt>
    <dgm:pt modelId="{8ED39AE6-1993-4514-A2C3-BD7609AE358B}" type="pres">
      <dgm:prSet presAssocID="{7CB98EE9-83A7-41CF-A81D-16F09D2589F2}" presName="sibTrans" presStyleCnt="0"/>
      <dgm:spPr/>
    </dgm:pt>
    <dgm:pt modelId="{64B6F3DF-FB39-4054-8629-B42A27366280}" type="pres">
      <dgm:prSet presAssocID="{211D0AFC-512E-4580-B2BB-7369DFBB6CA2}" presName="node" presStyleLbl="node1" presStyleIdx="1" presStyleCnt="12">
        <dgm:presLayoutVars>
          <dgm:bulletEnabled val="1"/>
        </dgm:presLayoutVars>
      </dgm:prSet>
      <dgm:spPr/>
    </dgm:pt>
    <dgm:pt modelId="{4BB8C8CC-BB4B-4772-A64E-AB743C239080}" type="pres">
      <dgm:prSet presAssocID="{B18C6FBE-09EC-4AE4-AAE8-673F54E33464}" presName="sibTrans" presStyleCnt="0"/>
      <dgm:spPr/>
    </dgm:pt>
    <dgm:pt modelId="{58DF0E2B-2A03-4F2D-AFCB-CED52A0ABC63}" type="pres">
      <dgm:prSet presAssocID="{61E6DA50-3E09-4CFB-AD35-AD72A6D26EDF}" presName="node" presStyleLbl="node1" presStyleIdx="2" presStyleCnt="12">
        <dgm:presLayoutVars>
          <dgm:bulletEnabled val="1"/>
        </dgm:presLayoutVars>
      </dgm:prSet>
      <dgm:spPr/>
    </dgm:pt>
    <dgm:pt modelId="{D2A27CAD-8B69-4F2E-BEC1-4C0AC5F1EAC9}" type="pres">
      <dgm:prSet presAssocID="{5FE6C000-B64D-4383-AA5F-60A5F60DC0FB}" presName="sibTrans" presStyleCnt="0"/>
      <dgm:spPr/>
    </dgm:pt>
    <dgm:pt modelId="{1BABCD56-B55A-4A55-AED3-EE10672AF13A}" type="pres">
      <dgm:prSet presAssocID="{B3AE5167-46AC-4636-AE94-77FB1DF88CFF}" presName="node" presStyleLbl="node1" presStyleIdx="3" presStyleCnt="12">
        <dgm:presLayoutVars>
          <dgm:bulletEnabled val="1"/>
        </dgm:presLayoutVars>
      </dgm:prSet>
      <dgm:spPr/>
    </dgm:pt>
    <dgm:pt modelId="{AA90A8BF-C540-4225-A47F-D7390BD2F9EB}" type="pres">
      <dgm:prSet presAssocID="{F63D709B-DBDF-461A-BC5A-DE3570B1C90B}" presName="sibTrans" presStyleCnt="0"/>
      <dgm:spPr/>
    </dgm:pt>
    <dgm:pt modelId="{C6570625-1045-4545-A710-333A38E25360}" type="pres">
      <dgm:prSet presAssocID="{A0BE6E4D-4AE9-42C0-A64B-78AD47522394}" presName="node" presStyleLbl="node1" presStyleIdx="4" presStyleCnt="12">
        <dgm:presLayoutVars>
          <dgm:bulletEnabled val="1"/>
        </dgm:presLayoutVars>
      </dgm:prSet>
      <dgm:spPr/>
    </dgm:pt>
    <dgm:pt modelId="{7D3AA29B-D862-4D11-941F-6F1C4A33E581}" type="pres">
      <dgm:prSet presAssocID="{8C629492-DC28-4856-9E33-6E3A95B5F703}" presName="sibTrans" presStyleCnt="0"/>
      <dgm:spPr/>
    </dgm:pt>
    <dgm:pt modelId="{CB2FF3FD-8FEF-4C66-9754-C3DCDB48E12C}" type="pres">
      <dgm:prSet presAssocID="{91F0BF4E-DEEF-496A-A6CD-82C8CBAD714C}" presName="node" presStyleLbl="node1" presStyleIdx="5" presStyleCnt="12">
        <dgm:presLayoutVars>
          <dgm:bulletEnabled val="1"/>
        </dgm:presLayoutVars>
      </dgm:prSet>
      <dgm:spPr/>
    </dgm:pt>
    <dgm:pt modelId="{96D78B41-5EF0-4922-87CF-88E59AC7201C}" type="pres">
      <dgm:prSet presAssocID="{064FCDF8-C5B4-4C87-89AF-05E94EE77966}" presName="sibTrans" presStyleCnt="0"/>
      <dgm:spPr/>
    </dgm:pt>
    <dgm:pt modelId="{908E7969-BECA-4B3E-86FA-BDBC187026B2}" type="pres">
      <dgm:prSet presAssocID="{D52CFC61-48F4-4C8C-A74E-A760836B89DC}" presName="node" presStyleLbl="node1" presStyleIdx="6" presStyleCnt="12">
        <dgm:presLayoutVars>
          <dgm:bulletEnabled val="1"/>
        </dgm:presLayoutVars>
      </dgm:prSet>
      <dgm:spPr/>
    </dgm:pt>
    <dgm:pt modelId="{12C860CB-86FB-475C-83EF-ED9A7585533F}" type="pres">
      <dgm:prSet presAssocID="{6CCEB098-92EE-4AAD-B899-3D3F83A77AEA}" presName="sibTrans" presStyleCnt="0"/>
      <dgm:spPr/>
    </dgm:pt>
    <dgm:pt modelId="{36038F14-067D-4B44-8B5D-F84A73C1B8B8}" type="pres">
      <dgm:prSet presAssocID="{49731B1A-61E1-4F06-964F-F050F69979B6}" presName="node" presStyleLbl="node1" presStyleIdx="7" presStyleCnt="12">
        <dgm:presLayoutVars>
          <dgm:bulletEnabled val="1"/>
        </dgm:presLayoutVars>
      </dgm:prSet>
      <dgm:spPr/>
    </dgm:pt>
    <dgm:pt modelId="{872989F8-0CED-49D4-8546-CDF683A6ABB8}" type="pres">
      <dgm:prSet presAssocID="{FF10C929-F4A5-48E1-AFB4-DD0C05D8000D}" presName="sibTrans" presStyleCnt="0"/>
      <dgm:spPr/>
    </dgm:pt>
    <dgm:pt modelId="{98A01CA1-5EDB-49B4-BDCD-43B755BEBA7B}" type="pres">
      <dgm:prSet presAssocID="{C67D73FE-BB76-4B11-9E4B-D3BEEF80E55C}" presName="node" presStyleLbl="node1" presStyleIdx="8" presStyleCnt="12">
        <dgm:presLayoutVars>
          <dgm:bulletEnabled val="1"/>
        </dgm:presLayoutVars>
      </dgm:prSet>
      <dgm:spPr/>
    </dgm:pt>
    <dgm:pt modelId="{691B18D7-03E5-4246-ABC6-8B3789777A70}" type="pres">
      <dgm:prSet presAssocID="{A23BF146-2AAD-4A36-91C6-D6EEAEEBC44E}" presName="sibTrans" presStyleCnt="0"/>
      <dgm:spPr/>
    </dgm:pt>
    <dgm:pt modelId="{F38B05EA-C951-4D35-8068-A9D3EC42222C}" type="pres">
      <dgm:prSet presAssocID="{2E207AA9-E3DB-4A3B-9927-9C0B455239FE}" presName="node" presStyleLbl="node1" presStyleIdx="9" presStyleCnt="12">
        <dgm:presLayoutVars>
          <dgm:bulletEnabled val="1"/>
        </dgm:presLayoutVars>
      </dgm:prSet>
      <dgm:spPr/>
    </dgm:pt>
    <dgm:pt modelId="{14CAC887-9CC8-4A14-B0F0-7DDF1517F074}" type="pres">
      <dgm:prSet presAssocID="{A1949174-A209-4CB3-AA1A-9024C90066B6}" presName="sibTrans" presStyleCnt="0"/>
      <dgm:spPr/>
    </dgm:pt>
    <dgm:pt modelId="{EB396E52-AB48-450E-B2AD-8EB4DFEF6967}" type="pres">
      <dgm:prSet presAssocID="{74A5E972-AEA6-4D70-BD2B-1E7B215EF7F0}" presName="node" presStyleLbl="node1" presStyleIdx="10" presStyleCnt="12">
        <dgm:presLayoutVars>
          <dgm:bulletEnabled val="1"/>
        </dgm:presLayoutVars>
      </dgm:prSet>
      <dgm:spPr/>
    </dgm:pt>
    <dgm:pt modelId="{C2EAAB35-72E8-4E6D-934A-43B34182DDC0}" type="pres">
      <dgm:prSet presAssocID="{B4C431BC-7979-4E74-AE12-EF36528DE89B}" presName="sibTrans" presStyleCnt="0"/>
      <dgm:spPr/>
    </dgm:pt>
    <dgm:pt modelId="{4529F4C4-058A-44BD-8AEE-51E235CA03D2}" type="pres">
      <dgm:prSet presAssocID="{85BD7290-CC19-4AF0-9132-3A02920B5B9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CE2D703-0D0C-4702-95AB-230849B48054}" srcId="{9F03FEAD-EDE6-4E87-A02E-469981295D3D}" destId="{D52CFC61-48F4-4C8C-A74E-A760836B89DC}" srcOrd="6" destOrd="0" parTransId="{D07BA87A-1A75-44EA-A08F-2E10E9E50F50}" sibTransId="{6CCEB098-92EE-4AAD-B899-3D3F83A77AEA}"/>
    <dgm:cxn modelId="{BD78BF04-3930-4EBE-BFB0-EF5BE32C9875}" srcId="{9F03FEAD-EDE6-4E87-A02E-469981295D3D}" destId="{49731B1A-61E1-4F06-964F-F050F69979B6}" srcOrd="7" destOrd="0" parTransId="{C6B6FC95-5C82-4EE4-8D02-815967B0C199}" sibTransId="{FF10C929-F4A5-48E1-AFB4-DD0C05D8000D}"/>
    <dgm:cxn modelId="{F2D5350E-3058-4924-9C08-340137B8A5D6}" srcId="{9F03FEAD-EDE6-4E87-A02E-469981295D3D}" destId="{C67D73FE-BB76-4B11-9E4B-D3BEEF80E55C}" srcOrd="8" destOrd="0" parTransId="{959F10DD-F525-423F-BFB6-BC3FDFB98D2D}" sibTransId="{A23BF146-2AAD-4A36-91C6-D6EEAEEBC44E}"/>
    <dgm:cxn modelId="{BDF88118-5CA4-477C-8927-7D7EAC02C761}" type="presOf" srcId="{61E6DA50-3E09-4CFB-AD35-AD72A6D26EDF}" destId="{58DF0E2B-2A03-4F2D-AFCB-CED52A0ABC63}" srcOrd="0" destOrd="0" presId="urn:microsoft.com/office/officeart/2005/8/layout/default"/>
    <dgm:cxn modelId="{E778501C-D0F0-4068-8242-FFB1A3592C2A}" type="presOf" srcId="{D52CFC61-48F4-4C8C-A74E-A760836B89DC}" destId="{908E7969-BECA-4B3E-86FA-BDBC187026B2}" srcOrd="0" destOrd="0" presId="urn:microsoft.com/office/officeart/2005/8/layout/default"/>
    <dgm:cxn modelId="{1CB34121-5C6F-4D4D-B4B1-DE2123B0ADFF}" srcId="{9F03FEAD-EDE6-4E87-A02E-469981295D3D}" destId="{B3AE5167-46AC-4636-AE94-77FB1DF88CFF}" srcOrd="3" destOrd="0" parTransId="{CD0FFAED-9811-4846-BB43-8EF288F8D252}" sibTransId="{F63D709B-DBDF-461A-BC5A-DE3570B1C90B}"/>
    <dgm:cxn modelId="{31B6CF41-027C-4040-BC06-27DE1B9BC7F9}" srcId="{9F03FEAD-EDE6-4E87-A02E-469981295D3D}" destId="{74A5E972-AEA6-4D70-BD2B-1E7B215EF7F0}" srcOrd="10" destOrd="0" parTransId="{3553BA66-1646-4D58-9D68-01D91CF6D23C}" sibTransId="{B4C431BC-7979-4E74-AE12-EF36528DE89B}"/>
    <dgm:cxn modelId="{03506947-1F0F-47B4-ABFD-2D92D546CE9A}" srcId="{9F03FEAD-EDE6-4E87-A02E-469981295D3D}" destId="{A0BE6E4D-4AE9-42C0-A64B-78AD47522394}" srcOrd="4" destOrd="0" parTransId="{D2E66E71-7411-4302-BBFF-725E1105E4C1}" sibTransId="{8C629492-DC28-4856-9E33-6E3A95B5F703}"/>
    <dgm:cxn modelId="{A3135D6C-A9CC-4782-98AF-07AE4C124D14}" type="presOf" srcId="{91F0BF4E-DEEF-496A-A6CD-82C8CBAD714C}" destId="{CB2FF3FD-8FEF-4C66-9754-C3DCDB48E12C}" srcOrd="0" destOrd="0" presId="urn:microsoft.com/office/officeart/2005/8/layout/default"/>
    <dgm:cxn modelId="{CBA2EB74-4ECF-427A-BC61-9B8A733CFCCE}" srcId="{9F03FEAD-EDE6-4E87-A02E-469981295D3D}" destId="{3E87EAE5-A565-48B3-831E-6462EF3318B7}" srcOrd="0" destOrd="0" parTransId="{80FAFB17-27CB-4BB7-919F-8F950D235E66}" sibTransId="{7CB98EE9-83A7-41CF-A81D-16F09D2589F2}"/>
    <dgm:cxn modelId="{DF8A5889-AA1C-49F0-B9FF-25EBD902485A}" srcId="{9F03FEAD-EDE6-4E87-A02E-469981295D3D}" destId="{211D0AFC-512E-4580-B2BB-7369DFBB6CA2}" srcOrd="1" destOrd="0" parTransId="{C1A00375-19B0-4733-BB02-D3E9B75CC65B}" sibTransId="{B18C6FBE-09EC-4AE4-AAE8-673F54E33464}"/>
    <dgm:cxn modelId="{FAEB5B8E-99D3-4509-8284-FECF1092B9BA}" type="presOf" srcId="{49731B1A-61E1-4F06-964F-F050F69979B6}" destId="{36038F14-067D-4B44-8B5D-F84A73C1B8B8}" srcOrd="0" destOrd="0" presId="urn:microsoft.com/office/officeart/2005/8/layout/default"/>
    <dgm:cxn modelId="{9D432C97-F631-4663-A951-DAE329EDFE3C}" type="presOf" srcId="{C67D73FE-BB76-4B11-9E4B-D3BEEF80E55C}" destId="{98A01CA1-5EDB-49B4-BDCD-43B755BEBA7B}" srcOrd="0" destOrd="0" presId="urn:microsoft.com/office/officeart/2005/8/layout/default"/>
    <dgm:cxn modelId="{92004DBD-2B2B-483E-93D7-D5AB9A1E91AE}" type="presOf" srcId="{3E87EAE5-A565-48B3-831E-6462EF3318B7}" destId="{B66405C3-CEBD-4843-9A6B-D5EA5E507FA1}" srcOrd="0" destOrd="0" presId="urn:microsoft.com/office/officeart/2005/8/layout/default"/>
    <dgm:cxn modelId="{EBEF2EC6-52F3-4AFC-A9AD-6E004C4FD0BE}" type="presOf" srcId="{2E207AA9-E3DB-4A3B-9927-9C0B455239FE}" destId="{F38B05EA-C951-4D35-8068-A9D3EC42222C}" srcOrd="0" destOrd="0" presId="urn:microsoft.com/office/officeart/2005/8/layout/default"/>
    <dgm:cxn modelId="{44BCD0C9-50FA-493B-AF4C-38F8AF923329}" type="presOf" srcId="{85BD7290-CC19-4AF0-9132-3A02920B5B92}" destId="{4529F4C4-058A-44BD-8AEE-51E235CA03D2}" srcOrd="0" destOrd="0" presId="urn:microsoft.com/office/officeart/2005/8/layout/default"/>
    <dgm:cxn modelId="{860F15CA-D5F6-489C-AAFC-5A011AB81004}" srcId="{9F03FEAD-EDE6-4E87-A02E-469981295D3D}" destId="{85BD7290-CC19-4AF0-9132-3A02920B5B92}" srcOrd="11" destOrd="0" parTransId="{0B388A65-B1CB-406D-8828-D9D7400B92E4}" sibTransId="{2BE3A8F9-A31E-4406-9794-932BE55B2F9A}"/>
    <dgm:cxn modelId="{083494D0-7FCC-43EC-B5E9-F7BAD04FFD9C}" type="presOf" srcId="{211D0AFC-512E-4580-B2BB-7369DFBB6CA2}" destId="{64B6F3DF-FB39-4054-8629-B42A27366280}" srcOrd="0" destOrd="0" presId="urn:microsoft.com/office/officeart/2005/8/layout/default"/>
    <dgm:cxn modelId="{45807BD2-4C31-4EB2-B117-5C54C274474B}" type="presOf" srcId="{9F03FEAD-EDE6-4E87-A02E-469981295D3D}" destId="{09F8181F-BF23-4C70-9629-DC764C0E8D7C}" srcOrd="0" destOrd="0" presId="urn:microsoft.com/office/officeart/2005/8/layout/default"/>
    <dgm:cxn modelId="{247449E0-2DEA-4D45-B2B7-219DE0854EFE}" srcId="{9F03FEAD-EDE6-4E87-A02E-469981295D3D}" destId="{61E6DA50-3E09-4CFB-AD35-AD72A6D26EDF}" srcOrd="2" destOrd="0" parTransId="{E38274CB-0BE1-49DA-82CF-13C681AAD822}" sibTransId="{5FE6C000-B64D-4383-AA5F-60A5F60DC0FB}"/>
    <dgm:cxn modelId="{7780FAF6-5265-45CC-85AF-D83C5F00CB87}" type="presOf" srcId="{B3AE5167-46AC-4636-AE94-77FB1DF88CFF}" destId="{1BABCD56-B55A-4A55-AED3-EE10672AF13A}" srcOrd="0" destOrd="0" presId="urn:microsoft.com/office/officeart/2005/8/layout/default"/>
    <dgm:cxn modelId="{FBC44DF7-5D05-46BF-B91C-4E8C840E0278}" srcId="{9F03FEAD-EDE6-4E87-A02E-469981295D3D}" destId="{91F0BF4E-DEEF-496A-A6CD-82C8CBAD714C}" srcOrd="5" destOrd="0" parTransId="{07DB4A70-8AE9-446D-B4AE-6B7919B35E41}" sibTransId="{064FCDF8-C5B4-4C87-89AF-05E94EE77966}"/>
    <dgm:cxn modelId="{34C1E2F7-6E3E-47BF-8DF8-4C955F0680D8}" type="presOf" srcId="{74A5E972-AEA6-4D70-BD2B-1E7B215EF7F0}" destId="{EB396E52-AB48-450E-B2AD-8EB4DFEF6967}" srcOrd="0" destOrd="0" presId="urn:microsoft.com/office/officeart/2005/8/layout/default"/>
    <dgm:cxn modelId="{00C1F5F7-2174-44CB-91EB-4902D1ED2314}" srcId="{9F03FEAD-EDE6-4E87-A02E-469981295D3D}" destId="{2E207AA9-E3DB-4A3B-9927-9C0B455239FE}" srcOrd="9" destOrd="0" parTransId="{07610A1C-B2FC-4E5D-8B8E-E912F02A9182}" sibTransId="{A1949174-A209-4CB3-AA1A-9024C90066B6}"/>
    <dgm:cxn modelId="{599B42FB-D484-406A-92BC-6D3834F56A8C}" type="presOf" srcId="{A0BE6E4D-4AE9-42C0-A64B-78AD47522394}" destId="{C6570625-1045-4545-A710-333A38E25360}" srcOrd="0" destOrd="0" presId="urn:microsoft.com/office/officeart/2005/8/layout/default"/>
    <dgm:cxn modelId="{1FBBC918-7816-4778-9E5B-A7C85EE2061D}" type="presParOf" srcId="{09F8181F-BF23-4C70-9629-DC764C0E8D7C}" destId="{B66405C3-CEBD-4843-9A6B-D5EA5E507FA1}" srcOrd="0" destOrd="0" presId="urn:microsoft.com/office/officeart/2005/8/layout/default"/>
    <dgm:cxn modelId="{7DD760CC-2037-4562-8A9C-F3ADBBB656EF}" type="presParOf" srcId="{09F8181F-BF23-4C70-9629-DC764C0E8D7C}" destId="{8ED39AE6-1993-4514-A2C3-BD7609AE358B}" srcOrd="1" destOrd="0" presId="urn:microsoft.com/office/officeart/2005/8/layout/default"/>
    <dgm:cxn modelId="{8DC1A57B-E977-4B96-AEBA-2356B7704DBB}" type="presParOf" srcId="{09F8181F-BF23-4C70-9629-DC764C0E8D7C}" destId="{64B6F3DF-FB39-4054-8629-B42A27366280}" srcOrd="2" destOrd="0" presId="urn:microsoft.com/office/officeart/2005/8/layout/default"/>
    <dgm:cxn modelId="{0BD8E57C-420B-4A34-9870-18406A1DC4DC}" type="presParOf" srcId="{09F8181F-BF23-4C70-9629-DC764C0E8D7C}" destId="{4BB8C8CC-BB4B-4772-A64E-AB743C239080}" srcOrd="3" destOrd="0" presId="urn:microsoft.com/office/officeart/2005/8/layout/default"/>
    <dgm:cxn modelId="{2FC37B24-B4F5-4AF1-8C77-947F06AD528D}" type="presParOf" srcId="{09F8181F-BF23-4C70-9629-DC764C0E8D7C}" destId="{58DF0E2B-2A03-4F2D-AFCB-CED52A0ABC63}" srcOrd="4" destOrd="0" presId="urn:microsoft.com/office/officeart/2005/8/layout/default"/>
    <dgm:cxn modelId="{E83DD352-8899-4AF1-AE99-8935316533E4}" type="presParOf" srcId="{09F8181F-BF23-4C70-9629-DC764C0E8D7C}" destId="{D2A27CAD-8B69-4F2E-BEC1-4C0AC5F1EAC9}" srcOrd="5" destOrd="0" presId="urn:microsoft.com/office/officeart/2005/8/layout/default"/>
    <dgm:cxn modelId="{9246CC58-44AE-42FD-AA8D-6A14FB38FFBD}" type="presParOf" srcId="{09F8181F-BF23-4C70-9629-DC764C0E8D7C}" destId="{1BABCD56-B55A-4A55-AED3-EE10672AF13A}" srcOrd="6" destOrd="0" presId="urn:microsoft.com/office/officeart/2005/8/layout/default"/>
    <dgm:cxn modelId="{8B12093A-A5C7-4967-AF9A-9E9ADEE11FDB}" type="presParOf" srcId="{09F8181F-BF23-4C70-9629-DC764C0E8D7C}" destId="{AA90A8BF-C540-4225-A47F-D7390BD2F9EB}" srcOrd="7" destOrd="0" presId="urn:microsoft.com/office/officeart/2005/8/layout/default"/>
    <dgm:cxn modelId="{0261BC56-874F-43DE-9D0F-0447A4941859}" type="presParOf" srcId="{09F8181F-BF23-4C70-9629-DC764C0E8D7C}" destId="{C6570625-1045-4545-A710-333A38E25360}" srcOrd="8" destOrd="0" presId="urn:microsoft.com/office/officeart/2005/8/layout/default"/>
    <dgm:cxn modelId="{1106D44D-FD16-444A-9BFF-6416CB20CDE7}" type="presParOf" srcId="{09F8181F-BF23-4C70-9629-DC764C0E8D7C}" destId="{7D3AA29B-D862-4D11-941F-6F1C4A33E581}" srcOrd="9" destOrd="0" presId="urn:microsoft.com/office/officeart/2005/8/layout/default"/>
    <dgm:cxn modelId="{AC3F4047-58E7-4B07-9DBC-79884485BCFF}" type="presParOf" srcId="{09F8181F-BF23-4C70-9629-DC764C0E8D7C}" destId="{CB2FF3FD-8FEF-4C66-9754-C3DCDB48E12C}" srcOrd="10" destOrd="0" presId="urn:microsoft.com/office/officeart/2005/8/layout/default"/>
    <dgm:cxn modelId="{AA0A0305-FB05-468D-9CF7-AD907BC8EF32}" type="presParOf" srcId="{09F8181F-BF23-4C70-9629-DC764C0E8D7C}" destId="{96D78B41-5EF0-4922-87CF-88E59AC7201C}" srcOrd="11" destOrd="0" presId="urn:microsoft.com/office/officeart/2005/8/layout/default"/>
    <dgm:cxn modelId="{AC15DF07-BFEA-434A-A68A-C8781A90E483}" type="presParOf" srcId="{09F8181F-BF23-4C70-9629-DC764C0E8D7C}" destId="{908E7969-BECA-4B3E-86FA-BDBC187026B2}" srcOrd="12" destOrd="0" presId="urn:microsoft.com/office/officeart/2005/8/layout/default"/>
    <dgm:cxn modelId="{3AB16BD3-F9D3-4E6A-86F5-780E4E71549E}" type="presParOf" srcId="{09F8181F-BF23-4C70-9629-DC764C0E8D7C}" destId="{12C860CB-86FB-475C-83EF-ED9A7585533F}" srcOrd="13" destOrd="0" presId="urn:microsoft.com/office/officeart/2005/8/layout/default"/>
    <dgm:cxn modelId="{1A2DA705-DDFA-4F05-9A11-64E6059C86C5}" type="presParOf" srcId="{09F8181F-BF23-4C70-9629-DC764C0E8D7C}" destId="{36038F14-067D-4B44-8B5D-F84A73C1B8B8}" srcOrd="14" destOrd="0" presId="urn:microsoft.com/office/officeart/2005/8/layout/default"/>
    <dgm:cxn modelId="{DF7FBB19-7E28-4B0A-A578-9569ECD93EA0}" type="presParOf" srcId="{09F8181F-BF23-4C70-9629-DC764C0E8D7C}" destId="{872989F8-0CED-49D4-8546-CDF683A6ABB8}" srcOrd="15" destOrd="0" presId="urn:microsoft.com/office/officeart/2005/8/layout/default"/>
    <dgm:cxn modelId="{A8E064FE-AD75-4EAD-B6F2-67A007FEC7F3}" type="presParOf" srcId="{09F8181F-BF23-4C70-9629-DC764C0E8D7C}" destId="{98A01CA1-5EDB-49B4-BDCD-43B755BEBA7B}" srcOrd="16" destOrd="0" presId="urn:microsoft.com/office/officeart/2005/8/layout/default"/>
    <dgm:cxn modelId="{9ADC4C18-8522-43AA-9FA7-A3C8BD652BC1}" type="presParOf" srcId="{09F8181F-BF23-4C70-9629-DC764C0E8D7C}" destId="{691B18D7-03E5-4246-ABC6-8B3789777A70}" srcOrd="17" destOrd="0" presId="urn:microsoft.com/office/officeart/2005/8/layout/default"/>
    <dgm:cxn modelId="{724826BC-12A8-4B1F-B804-3BA835D6A986}" type="presParOf" srcId="{09F8181F-BF23-4C70-9629-DC764C0E8D7C}" destId="{F38B05EA-C951-4D35-8068-A9D3EC42222C}" srcOrd="18" destOrd="0" presId="urn:microsoft.com/office/officeart/2005/8/layout/default"/>
    <dgm:cxn modelId="{69D96577-2E6A-46DA-B203-EECC04157F65}" type="presParOf" srcId="{09F8181F-BF23-4C70-9629-DC764C0E8D7C}" destId="{14CAC887-9CC8-4A14-B0F0-7DDF1517F074}" srcOrd="19" destOrd="0" presId="urn:microsoft.com/office/officeart/2005/8/layout/default"/>
    <dgm:cxn modelId="{C2D6562F-9E57-48EF-98B2-863F8E9941BF}" type="presParOf" srcId="{09F8181F-BF23-4C70-9629-DC764C0E8D7C}" destId="{EB396E52-AB48-450E-B2AD-8EB4DFEF6967}" srcOrd="20" destOrd="0" presId="urn:microsoft.com/office/officeart/2005/8/layout/default"/>
    <dgm:cxn modelId="{7596DC7A-BCDD-4987-9E8D-301EA7C456BA}" type="presParOf" srcId="{09F8181F-BF23-4C70-9629-DC764C0E8D7C}" destId="{C2EAAB35-72E8-4E6D-934A-43B34182DDC0}" srcOrd="21" destOrd="0" presId="urn:microsoft.com/office/officeart/2005/8/layout/default"/>
    <dgm:cxn modelId="{D7B805B5-D1B0-4322-A276-232AA7CDBC44}" type="presParOf" srcId="{09F8181F-BF23-4C70-9629-DC764C0E8D7C}" destId="{4529F4C4-058A-44BD-8AEE-51E235CA03D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AF6214-8F3B-4559-9F11-EBBF0C070BC5}" type="doc">
      <dgm:prSet loTypeId="urn:microsoft.com/office/officeart/2005/8/layout/chart3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369D25-E30C-4B36-A08D-2D0667B8F386}">
      <dgm:prSet/>
      <dgm:spPr/>
      <dgm:t>
        <a:bodyPr/>
        <a:lstStyle/>
        <a:p>
          <a:r>
            <a:rPr lang="en-US" dirty="0"/>
            <a:t>In this simulation we are predicting the total fines charged per day for 1 city , the same can be used to predict for other cities as well in the country</a:t>
          </a:r>
        </a:p>
      </dgm:t>
    </dgm:pt>
    <dgm:pt modelId="{4DC01463-7AB9-452D-9F75-2A15B75BDF1F}" type="parTrans" cxnId="{9A47954C-201A-4946-9D37-139F494940EE}">
      <dgm:prSet/>
      <dgm:spPr/>
      <dgm:t>
        <a:bodyPr/>
        <a:lstStyle/>
        <a:p>
          <a:endParaRPr lang="en-US"/>
        </a:p>
      </dgm:t>
    </dgm:pt>
    <dgm:pt modelId="{888127D8-F777-47F5-9F08-59DF90A08733}" type="sibTrans" cxnId="{9A47954C-201A-4946-9D37-139F494940EE}">
      <dgm:prSet/>
      <dgm:spPr/>
      <dgm:t>
        <a:bodyPr/>
        <a:lstStyle/>
        <a:p>
          <a:endParaRPr lang="en-US"/>
        </a:p>
      </dgm:t>
    </dgm:pt>
    <dgm:pt modelId="{0A7B0042-0440-42A1-9181-0A95A266BFAB}">
      <dgm:prSet/>
      <dgm:spPr/>
      <dgm:t>
        <a:bodyPr/>
        <a:lstStyle/>
        <a:p>
          <a:r>
            <a:rPr lang="en-US" dirty="0"/>
            <a:t>We are creating our own dataset as we couldn’t get a perfect one for our simulation</a:t>
          </a:r>
        </a:p>
      </dgm:t>
    </dgm:pt>
    <dgm:pt modelId="{A0B8449E-687C-438A-9B13-FC1F80E35092}" type="parTrans" cxnId="{D471314A-BC2D-4C10-A6B2-A61587A14224}">
      <dgm:prSet/>
      <dgm:spPr/>
      <dgm:t>
        <a:bodyPr/>
        <a:lstStyle/>
        <a:p>
          <a:endParaRPr lang="en-US"/>
        </a:p>
      </dgm:t>
    </dgm:pt>
    <dgm:pt modelId="{A957F3F6-56A4-4FEF-8A5A-65D48CB37025}" type="sibTrans" cxnId="{D471314A-BC2D-4C10-A6B2-A61587A14224}">
      <dgm:prSet/>
      <dgm:spPr/>
      <dgm:t>
        <a:bodyPr/>
        <a:lstStyle/>
        <a:p>
          <a:endParaRPr lang="en-US"/>
        </a:p>
      </dgm:t>
    </dgm:pt>
    <dgm:pt modelId="{E2266283-BF2C-4E6D-AD22-45271218007B}" type="pres">
      <dgm:prSet presAssocID="{FCAF6214-8F3B-4559-9F11-EBBF0C070BC5}" presName="compositeShape" presStyleCnt="0">
        <dgm:presLayoutVars>
          <dgm:chMax val="7"/>
          <dgm:dir/>
          <dgm:resizeHandles val="exact"/>
        </dgm:presLayoutVars>
      </dgm:prSet>
      <dgm:spPr/>
    </dgm:pt>
    <dgm:pt modelId="{84E10BAC-DDE5-4E51-BF5C-4C9173622925}" type="pres">
      <dgm:prSet presAssocID="{FCAF6214-8F3B-4559-9F11-EBBF0C070BC5}" presName="wedge1" presStyleLbl="node1" presStyleIdx="0" presStyleCnt="2"/>
      <dgm:spPr/>
    </dgm:pt>
    <dgm:pt modelId="{2B9ACDBF-6E59-4F6B-BCAE-C8B623E88EB2}" type="pres">
      <dgm:prSet presAssocID="{FCAF6214-8F3B-4559-9F11-EBBF0C070BC5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C4332F5-15BE-44BF-AB3B-5DBAD2499698}" type="pres">
      <dgm:prSet presAssocID="{FCAF6214-8F3B-4559-9F11-EBBF0C070BC5}" presName="wedge2" presStyleLbl="node1" presStyleIdx="1" presStyleCnt="2"/>
      <dgm:spPr/>
    </dgm:pt>
    <dgm:pt modelId="{09A6261F-A74C-43D7-A547-7892EA1EE908}" type="pres">
      <dgm:prSet presAssocID="{FCAF6214-8F3B-4559-9F11-EBBF0C070BC5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7C2A718-1911-45A5-915A-49559B27474B}" type="presOf" srcId="{FCAF6214-8F3B-4559-9F11-EBBF0C070BC5}" destId="{E2266283-BF2C-4E6D-AD22-45271218007B}" srcOrd="0" destOrd="0" presId="urn:microsoft.com/office/officeart/2005/8/layout/chart3"/>
    <dgm:cxn modelId="{D471314A-BC2D-4C10-A6B2-A61587A14224}" srcId="{FCAF6214-8F3B-4559-9F11-EBBF0C070BC5}" destId="{0A7B0042-0440-42A1-9181-0A95A266BFAB}" srcOrd="1" destOrd="0" parTransId="{A0B8449E-687C-438A-9B13-FC1F80E35092}" sibTransId="{A957F3F6-56A4-4FEF-8A5A-65D48CB37025}"/>
    <dgm:cxn modelId="{9A47954C-201A-4946-9D37-139F494940EE}" srcId="{FCAF6214-8F3B-4559-9F11-EBBF0C070BC5}" destId="{B4369D25-E30C-4B36-A08D-2D0667B8F386}" srcOrd="0" destOrd="0" parTransId="{4DC01463-7AB9-452D-9F75-2A15B75BDF1F}" sibTransId="{888127D8-F777-47F5-9F08-59DF90A08733}"/>
    <dgm:cxn modelId="{B4FBF7A4-6844-441C-91EB-6583A2BBB083}" type="presOf" srcId="{0A7B0042-0440-42A1-9181-0A95A266BFAB}" destId="{09A6261F-A74C-43D7-A547-7892EA1EE908}" srcOrd="1" destOrd="0" presId="urn:microsoft.com/office/officeart/2005/8/layout/chart3"/>
    <dgm:cxn modelId="{A9A7B6B6-1994-4380-A213-064870BB2146}" type="presOf" srcId="{B4369D25-E30C-4B36-A08D-2D0667B8F386}" destId="{2B9ACDBF-6E59-4F6B-BCAE-C8B623E88EB2}" srcOrd="1" destOrd="0" presId="urn:microsoft.com/office/officeart/2005/8/layout/chart3"/>
    <dgm:cxn modelId="{3F7ACBB6-AF54-4128-ABD2-376A28DF67E0}" type="presOf" srcId="{0A7B0042-0440-42A1-9181-0A95A266BFAB}" destId="{EC4332F5-15BE-44BF-AB3B-5DBAD2499698}" srcOrd="0" destOrd="0" presId="urn:microsoft.com/office/officeart/2005/8/layout/chart3"/>
    <dgm:cxn modelId="{838257E8-D8FA-4378-944E-179230BC1F3E}" type="presOf" srcId="{B4369D25-E30C-4B36-A08D-2D0667B8F386}" destId="{84E10BAC-DDE5-4E51-BF5C-4C9173622925}" srcOrd="0" destOrd="0" presId="urn:microsoft.com/office/officeart/2005/8/layout/chart3"/>
    <dgm:cxn modelId="{EF7BAC31-B9CC-459B-9EC4-11FBD057C7C5}" type="presParOf" srcId="{E2266283-BF2C-4E6D-AD22-45271218007B}" destId="{84E10BAC-DDE5-4E51-BF5C-4C9173622925}" srcOrd="0" destOrd="0" presId="urn:microsoft.com/office/officeart/2005/8/layout/chart3"/>
    <dgm:cxn modelId="{61E41BD9-7E07-43C3-80BD-897472367875}" type="presParOf" srcId="{E2266283-BF2C-4E6D-AD22-45271218007B}" destId="{2B9ACDBF-6E59-4F6B-BCAE-C8B623E88EB2}" srcOrd="1" destOrd="0" presId="urn:microsoft.com/office/officeart/2005/8/layout/chart3"/>
    <dgm:cxn modelId="{0F592BFF-A97F-4468-8D35-3A77F2265C05}" type="presParOf" srcId="{E2266283-BF2C-4E6D-AD22-45271218007B}" destId="{EC4332F5-15BE-44BF-AB3B-5DBAD2499698}" srcOrd="2" destOrd="0" presId="urn:microsoft.com/office/officeart/2005/8/layout/chart3"/>
    <dgm:cxn modelId="{AC0445A0-F335-4557-BF47-6C594A62B7FA}" type="presParOf" srcId="{E2266283-BF2C-4E6D-AD22-45271218007B}" destId="{09A6261F-A74C-43D7-A547-7892EA1EE908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35013-3B42-4EE2-A0A7-85C01C41E293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the fine that a single occupant vehicle (SOV) will have to pay, under different circumstances, when it enters the high occupant vehicle lane</a:t>
          </a:r>
        </a:p>
      </dsp:txBody>
      <dsp:txXfrm>
        <a:off x="205" y="1878069"/>
        <a:ext cx="2479997" cy="1785598"/>
      </dsp:txXfrm>
    </dsp:sp>
    <dsp:sp modelId="{4B4FD653-F4E6-432D-9BAA-E4A754F8AAFF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0C009903-7FBF-4715-B7D0-29443EE6CC7F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there a increase/decrease in the single occupancy vehicle on the HOV lanes on the basis of fines they are paying</a:t>
          </a:r>
        </a:p>
      </dsp:txBody>
      <dsp:txXfrm>
        <a:off x="2678602" y="1878069"/>
        <a:ext cx="2479997" cy="1785598"/>
      </dsp:txXfrm>
    </dsp:sp>
    <dsp:sp modelId="{6A9C2896-F431-4B6F-B010-8DDD3765478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64A91531-B68E-463A-A208-748724D6AFA3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Are HOV lanes really benefitting people in reducing their travel time</a:t>
          </a:r>
        </a:p>
      </dsp:txBody>
      <dsp:txXfrm>
        <a:off x="5356999" y="1878069"/>
        <a:ext cx="2479997" cy="1785598"/>
      </dsp:txXfrm>
    </dsp:sp>
    <dsp:sp modelId="{47B57A29-9A03-4B7E-AF29-DE8DB9C7BD44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F7154F4E-EC5F-4EBC-B507-38FFBEA4808C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there a potential pressure to convert under performing HOV lanes to general-purpose use</a:t>
          </a:r>
        </a:p>
      </dsp:txBody>
      <dsp:txXfrm>
        <a:off x="8035397" y="1878069"/>
        <a:ext cx="2479997" cy="1785598"/>
      </dsp:txXfrm>
    </dsp:sp>
    <dsp:sp modelId="{A2DACE32-7D05-4E2A-B300-A99C926F3D51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291B1-34D3-4D4E-9F81-7B09922A7E69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354118-E66E-4432-8A2B-A7E548F6B818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All SOV vehicle will have to pay the same fine when they enter a HOV lane</a:t>
          </a:r>
        </a:p>
      </dsp:txBody>
      <dsp:txXfrm>
        <a:off x="585701" y="1066737"/>
        <a:ext cx="4337991" cy="2693452"/>
      </dsp:txXfrm>
    </dsp:sp>
    <dsp:sp modelId="{7D378EA8-C72B-4E3E-9027-F7F2C7E37499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880F8-80B8-489E-8858-0ABEB6A9670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HOV lanes helps in reducing the travel time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405C3-CEBD-4843-9A6B-D5EA5E507FA1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Peak Hour</a:t>
          </a:r>
        </a:p>
      </dsp:txBody>
      <dsp:txXfrm>
        <a:off x="582645" y="1178"/>
        <a:ext cx="2174490" cy="1304694"/>
      </dsp:txXfrm>
    </dsp:sp>
    <dsp:sp modelId="{64B6F3DF-FB39-4054-8629-B42A2736628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Accident</a:t>
          </a:r>
        </a:p>
      </dsp:txBody>
      <dsp:txXfrm>
        <a:off x="2974584" y="1178"/>
        <a:ext cx="2174490" cy="1304694"/>
      </dsp:txXfrm>
    </dsp:sp>
    <dsp:sp modelId="{58DF0E2B-2A03-4F2D-AFCB-CED52A0ABC63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Accident_intensity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5366524" y="1178"/>
        <a:ext cx="2174490" cy="1304694"/>
      </dsp:txXfrm>
    </dsp:sp>
    <dsp:sp modelId="{1BABCD56-B55A-4A55-AED3-EE10672AF13A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Weather</a:t>
          </a:r>
        </a:p>
      </dsp:txBody>
      <dsp:txXfrm>
        <a:off x="7758464" y="1178"/>
        <a:ext cx="2174490" cy="1304694"/>
      </dsp:txXfrm>
    </dsp:sp>
    <dsp:sp modelId="{C6570625-1045-4545-A710-333A38E25360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Weather_intensity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582645" y="1523321"/>
        <a:ext cx="2174490" cy="1304694"/>
      </dsp:txXfrm>
    </dsp:sp>
    <dsp:sp modelId="{CB2FF3FD-8FEF-4C66-9754-C3DCDB48E12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Camera_functionality</a:t>
          </a:r>
          <a:r>
            <a:rPr lang="en-US" sz="2000" b="0" kern="1200" dirty="0">
              <a:ln>
                <a:solidFill>
                  <a:schemeClr val="tx1"/>
                </a:solidFill>
              </a:ln>
            </a:rPr>
            <a:t>/</a:t>
          </a: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police_presence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2974584" y="1523321"/>
        <a:ext cx="2174490" cy="1304694"/>
      </dsp:txXfrm>
    </dsp:sp>
    <dsp:sp modelId="{908E7969-BECA-4B3E-86FA-BDBC187026B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Number of HOV vehicles</a:t>
          </a:r>
        </a:p>
      </dsp:txBody>
      <dsp:txXfrm>
        <a:off x="5366524" y="1523321"/>
        <a:ext cx="2174490" cy="1304694"/>
      </dsp:txXfrm>
    </dsp:sp>
    <dsp:sp modelId="{36038F14-067D-4B44-8B5D-F84A73C1B8B8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Number of SOV vehicles</a:t>
          </a:r>
        </a:p>
      </dsp:txBody>
      <dsp:txXfrm>
        <a:off x="7758464" y="1523321"/>
        <a:ext cx="2174490" cy="1304694"/>
      </dsp:txXfrm>
    </dsp:sp>
    <dsp:sp modelId="{98A01CA1-5EDB-49B4-BDCD-43B755BEBA7B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Speed </a:t>
          </a:r>
        </a:p>
      </dsp:txBody>
      <dsp:txXfrm>
        <a:off x="582645" y="3045465"/>
        <a:ext cx="2174490" cy="1304694"/>
      </dsp:txXfrm>
    </dsp:sp>
    <dsp:sp modelId="{F38B05EA-C951-4D35-8068-A9D3EC42222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Fuel Efficient cars </a:t>
          </a:r>
        </a:p>
      </dsp:txBody>
      <dsp:txXfrm>
        <a:off x="2974584" y="3045465"/>
        <a:ext cx="2174490" cy="1304694"/>
      </dsp:txXfrm>
    </dsp:sp>
    <dsp:sp modelId="{EB396E52-AB48-450E-B2AD-8EB4DFEF6967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Regulated Fuel Efficient cars </a:t>
          </a:r>
        </a:p>
      </dsp:txBody>
      <dsp:txXfrm>
        <a:off x="5366524" y="3045465"/>
        <a:ext cx="2174490" cy="1304694"/>
      </dsp:txXfrm>
    </dsp:sp>
    <dsp:sp modelId="{4529F4C4-058A-44BD-8AEE-51E235CA03D2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Non Regulated Fuel Efficient cars </a:t>
          </a:r>
        </a:p>
      </dsp:txBody>
      <dsp:txXfrm>
        <a:off x="7758464" y="3045465"/>
        <a:ext cx="2174490" cy="1304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10BAC-DDE5-4E51-BF5C-4C9173622925}">
      <dsp:nvSpPr>
        <dsp:cNvPr id="0" name=""/>
        <dsp:cNvSpPr/>
      </dsp:nvSpPr>
      <dsp:spPr>
        <a:xfrm>
          <a:off x="529140" y="395825"/>
          <a:ext cx="4156167" cy="4156167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this simulation we are predicting the total fines charged per day for 1 city , the same can be used to predict for other cities as well in the country</a:t>
          </a:r>
        </a:p>
      </dsp:txBody>
      <dsp:txXfrm>
        <a:off x="2607223" y="1014302"/>
        <a:ext cx="1459606" cy="2919212"/>
      </dsp:txXfrm>
    </dsp:sp>
    <dsp:sp modelId="{EC4332F5-15BE-44BF-AB3B-5DBAD2499698}">
      <dsp:nvSpPr>
        <dsp:cNvPr id="0" name=""/>
        <dsp:cNvSpPr/>
      </dsp:nvSpPr>
      <dsp:spPr>
        <a:xfrm>
          <a:off x="430183" y="395825"/>
          <a:ext cx="4156167" cy="415616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are creating our own dataset as we couldn’t get a perfect one for our simulation</a:t>
          </a:r>
        </a:p>
      </dsp:txBody>
      <dsp:txXfrm>
        <a:off x="1023921" y="1014302"/>
        <a:ext cx="1459606" cy="2919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3A5B-1B8E-4BFA-BC7E-C7C631D55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6CB6-6FBD-4C3C-B634-E84D45E35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2A9E-A8A9-4CC7-B2A3-20DE2973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3E81-6DC2-4918-A327-26E4EB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B872-2DDE-4A7C-95C5-D659026A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8017-A62C-4CDD-A607-F1F44289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22984-F874-473C-B65C-DAD4432E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842C-E415-4471-9BF1-7B50807B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E148-974C-46CA-8927-989F34F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A2E0-E239-4EB6-9473-818E1153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AC46-2555-4A38-97FF-AB02178F6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7188-A00A-4070-A5E4-0F0B0E31B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5A64-434B-4618-AEB6-CE32BCE6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3AB3-5A39-40D9-A874-EF87BD2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971F-42BB-4003-848B-1EA6FD2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7FF0-955B-484B-802A-779126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2FAA-5392-47D6-AD8A-01FB9223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A51E-041C-42B4-BC2A-2808B96D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E403-95F6-475F-9CA4-3DAB1671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731F-24AA-443A-84A5-A6BC1934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B6DA-79C9-4648-9535-F0914D5A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DFFC-CC67-46D6-B8B8-EA4E1095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7413-273B-4BF3-A02D-50E7E2C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9D9C-4D63-48E2-A05B-314011B9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B1F7-CF41-416F-9AC0-195075C5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2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C25-A66D-449B-9658-3612D592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F3AB-53C1-4188-92C7-4E732FEE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26B25-1AA5-4E9F-BA3C-BF68B17E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F274-EC8A-4533-947D-5401D6C5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759C-EAB4-48AF-8310-799CFFA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3428-6F43-4534-944A-1A477E8D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BFFE-0B3E-4679-A4F4-4315B37C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8711-FD68-4491-AD2D-63EE7452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0BDD9-DB10-465C-8660-B3825598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855AB-3D4C-4724-8CEC-C8971F8B2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01C32-306D-4A49-89A4-5EB6DCB7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E4E9F-FE77-42B1-8846-5FA06902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E75D4-A0BA-453A-8FE2-40B80703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432F5-10B0-4F05-B123-6B7B0AD8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9B13-BD18-48E6-B5B2-3FE831F1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49DCA-B874-4BE3-864A-EACEF6F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827A0-5F61-4CC3-B635-D1215316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A8ABE-FDAD-4DA8-8303-160B377E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3DD4D-E6A3-4309-952B-4E309EBA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5475E-5FA4-48B6-86E3-D18ECA9E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98D74-A998-4EEB-9A2D-BE5015E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4ECC-78F9-4872-BA7B-7830B824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0D1B-146E-40AE-A0F9-06CDB48A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4CCD-20F2-47F7-A7A1-D225D8105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43A29-3572-44A7-BA96-31A35AA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7310-D2CE-4988-AAAD-FF987180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5D0CE-0B7B-4251-8E59-DF57A0E1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5014-D8F7-481E-A99C-322D276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C3085-4EAB-4C2F-BA50-173F91268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E9409-C38D-49B0-B1B9-421B65AF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EF442-566D-48FD-B90E-7A53DE4E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FB75-F729-43E7-913D-D592347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8D1D-0DC4-4C0B-A6B8-9AB8ABF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8643E-16E5-4B4C-A2F2-64BCA8C8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1400-C5F5-45CA-85F0-293F8243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0B1E-00A4-431B-9A14-7944B8D2A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764D-D43D-44CD-981B-CA88761F2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DB8E-F8D3-42FF-B2C1-93FE908E8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ttletimes.com/seattle-news/transportation/how-many-hov-lane-cheaters-are-there-and-how-many-get-caught/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ops.fhwa.dot.gov/publications/exemptvehicleshov/chapter2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gh-occupancy_vehicle_lane" TargetMode="External"/><Relationship Id="rId11" Type="http://schemas.openxmlformats.org/officeDocument/2006/relationships/hyperlink" Target="https://www.wklaw.com/consequences-of-driving-alone-in-the-carpool-or-hov-lane/" TargetMode="External"/><Relationship Id="rId5" Type="http://schemas.openxmlformats.org/officeDocument/2006/relationships/hyperlink" Target="https://ops.fhwa.dot.gov/publications/fhwahop08034/hot1_0.htm" TargetMode="External"/><Relationship Id="rId10" Type="http://schemas.openxmlformats.org/officeDocument/2006/relationships/hyperlink" Target="https://www.latimes.com/local/california/la-me-ln-clean-air-car-decals-20180917-story.html" TargetMode="External"/><Relationship Id="rId4" Type="http://schemas.openxmlformats.org/officeDocument/2006/relationships/hyperlink" Target="http://people.eecs.berkeley.edu/~varaiya/papers_ps.dir/accessF05v2.pdf" TargetMode="External"/><Relationship Id="rId9" Type="http://schemas.openxmlformats.org/officeDocument/2006/relationships/hyperlink" Target="https://www.tn.gov/tdot/high-occupancy-vehicle--hov--lan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D7A53-D53E-42A0-94AA-93A131389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Predicting fines Paid by Single Occupancy Vehicle on a HOV Lane using Monte Carlo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D3BDB-C920-42FE-9167-4F53F25FE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Submitted by Aditya </a:t>
            </a:r>
            <a:r>
              <a:rPr lang="en-US" sz="2000" dirty="0" err="1">
                <a:solidFill>
                  <a:srgbClr val="FFFFFF"/>
                </a:solidFill>
              </a:rPr>
              <a:t>Kadrekar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Devanshi</a:t>
            </a:r>
            <a:r>
              <a:rPr lang="en-US" sz="2000" dirty="0">
                <a:solidFill>
                  <a:srgbClr val="FFFFFF"/>
                </a:solidFill>
              </a:rPr>
              <a:t> Bhatt and Ankita Pant </a:t>
            </a: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ar driving on a road&#10;&#10;Description generated with very high confidence">
            <a:extLst>
              <a:ext uri="{FF2B5EF4-FFF2-40B4-BE49-F238E27FC236}">
                <a16:creationId xmlns:a16="http://schemas.microsoft.com/office/drawing/2014/main" id="{BBE0F013-CA52-4E33-A34B-3C8B7E44A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1" b="10604"/>
          <a:stretch/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F4F08-2A30-4740-BDF3-3514A810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467" y="240247"/>
            <a:ext cx="4977976" cy="14540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What are HOV Lanes and Benefits?</a:t>
            </a:r>
          </a:p>
        </p:txBody>
      </p:sp>
      <p:sp>
        <p:nvSpPr>
          <p:cNvPr id="3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Graphic 31" descr="Traffic Light">
            <a:extLst>
              <a:ext uri="{FF2B5EF4-FFF2-40B4-BE49-F238E27FC236}">
                <a16:creationId xmlns:a16="http://schemas.microsoft.com/office/drawing/2014/main" id="{A5761A25-FD7C-411E-B7C3-5E24778EF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1708-697D-4603-A43E-CDFAADE0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336432"/>
            <a:ext cx="4977578" cy="4724540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/>
              <a:t>A high-occupancy vehicle lane (also known as a carpool lane, diamond lane, 2+ lane, and transit lane or T2 or T3 lanes) is a restricted traffic lane reserved for the exclusive use of vehicles with a driver and one or more passengers. These restrictions may only be imposed during at peak travel times or may apply at all times. The normal minimum occupancy level is 2 or 3 occupants.</a:t>
            </a:r>
          </a:p>
          <a:p>
            <a:pPr marL="0" indent="0">
              <a:buNone/>
            </a:pPr>
            <a:endParaRPr lang="en-US" sz="4200" b="1" dirty="0"/>
          </a:p>
          <a:p>
            <a:pPr marL="0" indent="0">
              <a:buNone/>
            </a:pPr>
            <a:endParaRPr lang="en-US" sz="4200" b="1" dirty="0"/>
          </a:p>
          <a:p>
            <a:pPr marL="0" indent="0">
              <a:buNone/>
            </a:pPr>
            <a:r>
              <a:rPr lang="en-US" sz="4200" b="1" dirty="0"/>
              <a:t>HOV Benefits</a:t>
            </a:r>
            <a:endParaRPr lang="en-US" sz="4200" dirty="0"/>
          </a:p>
          <a:p>
            <a:r>
              <a:rPr lang="en-US" sz="4200" dirty="0"/>
              <a:t>HOV lanes move more people in fewer vehicles, reducing the demand for new highways.</a:t>
            </a:r>
          </a:p>
          <a:p>
            <a:r>
              <a:rPr lang="en-US" sz="4200" dirty="0"/>
              <a:t>HOV lanes increase the efficiency of existing highways.</a:t>
            </a:r>
          </a:p>
          <a:p>
            <a:r>
              <a:rPr lang="en-US" sz="4200" dirty="0"/>
              <a:t>HOV lanes reduce the use of personal resources such as time and fuel.</a:t>
            </a:r>
          </a:p>
          <a:p>
            <a:r>
              <a:rPr lang="en-US" sz="4200" dirty="0"/>
              <a:t>HOV lanes benefit drivers of single-occupant vehicles by taking car-poolers out of general use lanes.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5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F899-E80A-4D25-A1E5-27F8FD7D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Purpose of the simulation</a:t>
            </a: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F2A77B85-2DE7-4BE0-A38C-00C177843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203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9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3FC6-3ADB-41CA-A1F3-FD664E5F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Hypothesis before running the simulation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C9A2F-7A1C-4EE2-B124-433DC56B2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63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94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7544-BB1C-406C-8665-D7C15CBC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Variables of Uncertainty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F7099F-EAF3-4677-A874-741EB25A6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361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9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C70889-A88C-44BD-B0BE-C97748A6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Limitations &amp; Future Scope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106AC7-9961-408D-A886-55ECE1A6B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58620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56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4214-830F-4BF8-B9B0-948B4068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7" name="Graphic 6" descr="Direction">
            <a:extLst>
              <a:ext uri="{FF2B5EF4-FFF2-40B4-BE49-F238E27FC236}">
                <a16:creationId xmlns:a16="http://schemas.microsoft.com/office/drawing/2014/main" id="{80D7EBD9-0948-4CA7-9F87-9C15FD75B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D7-A0ED-4547-8112-32C76F0F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4"/>
              </a:rPr>
              <a:t>http://people.eecs.berkeley.edu/~varaiya/papers_ps.dir/accessF05v2.pdf</a:t>
            </a:r>
            <a:endParaRPr lang="en-US" dirty="0"/>
          </a:p>
          <a:p>
            <a:r>
              <a:rPr lang="en-US" dirty="0">
                <a:hlinkClick r:id="rId5"/>
              </a:rPr>
              <a:t>https://ops.fhwa.dot.gov/publications/fhwahop08034/hot1_0.htm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https://en.wikipedia.org/wiki/High-occupancy_vehicle_lane</a:t>
            </a:r>
            <a:endParaRPr lang="en-US" dirty="0"/>
          </a:p>
          <a:p>
            <a:r>
              <a:rPr lang="en-US" dirty="0">
                <a:hlinkClick r:id="rId7"/>
              </a:rPr>
              <a:t>https://ops.fhwa.dot.gov/publications/exemptvehicleshov/chapter2.htm</a:t>
            </a:r>
            <a:endParaRPr lang="en-US" dirty="0"/>
          </a:p>
          <a:p>
            <a:r>
              <a:rPr lang="en-US" dirty="0">
                <a:hlinkClick r:id="rId8"/>
              </a:rPr>
              <a:t>https://www.seattletimes.com/seattle-news/transportation/how-many-hov-lane-cheaters-are-there-and-how-many-get-caught/</a:t>
            </a:r>
            <a:endParaRPr lang="en-US" dirty="0"/>
          </a:p>
          <a:p>
            <a:r>
              <a:rPr lang="en-US" dirty="0">
                <a:hlinkClick r:id="rId9"/>
              </a:rPr>
              <a:t>https://www.tn.gov/tdot/high-occupancy-vehicle--hov--lane.html</a:t>
            </a:r>
            <a:endParaRPr lang="en-US" dirty="0"/>
          </a:p>
          <a:p>
            <a:r>
              <a:rPr lang="en-US" dirty="0">
                <a:hlinkClick r:id="rId10"/>
              </a:rPr>
              <a:t>https://www.latimes.com/local/california/la-me-ln-clean-air-car-decals-20180917-story.html</a:t>
            </a:r>
            <a:endParaRPr lang="en-US" dirty="0"/>
          </a:p>
          <a:p>
            <a:r>
              <a:rPr lang="en-US" dirty="0">
                <a:hlinkClick r:id="rId11"/>
              </a:rPr>
              <a:t>https://www.wklaw.com/consequences-of-driving-alone-in-the-carpool-or-hov-lane/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9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8E0F8-CA33-4961-8434-7C1135BC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6" descr="Handshake">
            <a:extLst>
              <a:ext uri="{FF2B5EF4-FFF2-40B4-BE49-F238E27FC236}">
                <a16:creationId xmlns:a16="http://schemas.microsoft.com/office/drawing/2014/main" id="{F081AF5A-9EE5-4CA2-A176-691C78E72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501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fines Paid by Single Occupancy Vehicle on a HOV Lane using Monte Carlo Simulation</vt:lpstr>
      <vt:lpstr>What are HOV Lanes and Benefits?</vt:lpstr>
      <vt:lpstr>Purpose of the simulation</vt:lpstr>
      <vt:lpstr>Hypothesis before running the simulation </vt:lpstr>
      <vt:lpstr>Variables of Uncertainty</vt:lpstr>
      <vt:lpstr>Limitations &amp; Future Scope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of fines charged to SOV on entering the HOV Lane</dc:title>
  <dc:creator>Ankita Pant</dc:creator>
  <cp:lastModifiedBy>Ankita Pant</cp:lastModifiedBy>
  <cp:revision>28</cp:revision>
  <dcterms:created xsi:type="dcterms:W3CDTF">2018-11-29T15:46:35Z</dcterms:created>
  <dcterms:modified xsi:type="dcterms:W3CDTF">2018-12-05T18:52:23Z</dcterms:modified>
</cp:coreProperties>
</file>