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9" r:id="rId5"/>
    <p:sldId id="261" r:id="rId6"/>
    <p:sldId id="271" r:id="rId7"/>
    <p:sldId id="267" r:id="rId8"/>
    <p:sldId id="270" r:id="rId9"/>
    <p:sldId id="268" r:id="rId10"/>
    <p:sldId id="266"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5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10E4E0-E547-4376-AE10-703DE6158E23}"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E2F0F20F-7DD8-408F-8F34-870A6920BBEC}">
      <dgm:prSet/>
      <dgm:spPr/>
      <dgm:t>
        <a:bodyPr/>
        <a:lstStyle/>
        <a:p>
          <a:r>
            <a:rPr lang="en-US"/>
            <a:t>Predict the fine that a single occupant vehicle (SOV) will have to pay, under different circumstances, when it enters the HOV lane</a:t>
          </a:r>
        </a:p>
      </dgm:t>
    </dgm:pt>
    <dgm:pt modelId="{0F8BA119-69EF-4142-9C50-7C82CDA5AE00}" type="parTrans" cxnId="{34DBF7B9-B4A9-478D-AEF1-C071501831BF}">
      <dgm:prSet/>
      <dgm:spPr/>
      <dgm:t>
        <a:bodyPr/>
        <a:lstStyle/>
        <a:p>
          <a:endParaRPr lang="en-US"/>
        </a:p>
      </dgm:t>
    </dgm:pt>
    <dgm:pt modelId="{FF13E2F6-EE39-4314-9B9B-9421EB11677A}" type="sibTrans" cxnId="{34DBF7B9-B4A9-478D-AEF1-C071501831BF}">
      <dgm:prSet/>
      <dgm:spPr/>
      <dgm:t>
        <a:bodyPr/>
        <a:lstStyle/>
        <a:p>
          <a:endParaRPr lang="en-US"/>
        </a:p>
      </dgm:t>
    </dgm:pt>
    <dgm:pt modelId="{38C87C79-A618-4E9E-9560-FF23AB53DFC6}">
      <dgm:prSet/>
      <dgm:spPr/>
      <dgm:t>
        <a:bodyPr/>
        <a:lstStyle/>
        <a:p>
          <a:r>
            <a:rPr lang="en-US"/>
            <a:t>Predicting the revenue lost by the state due to usage of registered hybrid vehicles</a:t>
          </a:r>
        </a:p>
      </dgm:t>
    </dgm:pt>
    <dgm:pt modelId="{FC9149DC-A243-4C3A-80FA-5561B42267EA}" type="parTrans" cxnId="{82FC9DA4-CAEA-463E-8381-31D5F849A7B5}">
      <dgm:prSet/>
      <dgm:spPr/>
      <dgm:t>
        <a:bodyPr/>
        <a:lstStyle/>
        <a:p>
          <a:endParaRPr lang="en-US"/>
        </a:p>
      </dgm:t>
    </dgm:pt>
    <dgm:pt modelId="{5F718A61-6AC9-4214-B0F6-E1527AD9F3E5}" type="sibTrans" cxnId="{82FC9DA4-CAEA-463E-8381-31D5F849A7B5}">
      <dgm:prSet/>
      <dgm:spPr/>
      <dgm:t>
        <a:bodyPr/>
        <a:lstStyle/>
        <a:p>
          <a:endParaRPr lang="en-US"/>
        </a:p>
      </dgm:t>
    </dgm:pt>
    <dgm:pt modelId="{4844CF4F-7E64-4C7D-A194-AD862E0639E9}">
      <dgm:prSet/>
      <dgm:spPr/>
      <dgm:t>
        <a:bodyPr/>
        <a:lstStyle/>
        <a:p>
          <a:r>
            <a:rPr lang="en-US" dirty="0"/>
            <a:t>Are HOV lanes really reducing the travel time by calculating affects on speed of vehicles on freeways/highways due to their presence. Is there a potential pressure to convert under performing HOV lanes to general-purpose use</a:t>
          </a:r>
        </a:p>
      </dgm:t>
    </dgm:pt>
    <dgm:pt modelId="{AA63465E-DAFE-4427-8C7A-DE381F3E9ABA}" type="parTrans" cxnId="{9253D8F1-92DC-4C2E-AB40-43C65C116DA3}">
      <dgm:prSet/>
      <dgm:spPr/>
      <dgm:t>
        <a:bodyPr/>
        <a:lstStyle/>
        <a:p>
          <a:endParaRPr lang="en-US"/>
        </a:p>
      </dgm:t>
    </dgm:pt>
    <dgm:pt modelId="{AD98C44F-54B8-4A87-B052-419A5ED5FDA7}" type="sibTrans" cxnId="{9253D8F1-92DC-4C2E-AB40-43C65C116DA3}">
      <dgm:prSet/>
      <dgm:spPr/>
      <dgm:t>
        <a:bodyPr/>
        <a:lstStyle/>
        <a:p>
          <a:endParaRPr lang="en-US"/>
        </a:p>
      </dgm:t>
    </dgm:pt>
    <dgm:pt modelId="{6765BF04-05DB-4F17-93A8-072A970D72D6}">
      <dgm:prSet/>
      <dgm:spPr/>
      <dgm:t>
        <a:bodyPr/>
        <a:lstStyle/>
        <a:p>
          <a:r>
            <a:rPr lang="en-US" dirty="0"/>
            <a:t>Considering 2 possibilities of fine calculation – Physical patrol and  installing Cameras .Depending on our analysis on efficiency of physical patrol we will predict if the state decides to install cameras which will have an extra cost involved i.e. installation revenue .This gives us more scope of analysis on calculation of fines collected which will help the state to earn more than the camera installation revenue</a:t>
          </a:r>
        </a:p>
      </dgm:t>
    </dgm:pt>
    <dgm:pt modelId="{AA3D66AF-45E3-41CB-9269-0A3130822CEC}" type="parTrans" cxnId="{17067621-6B59-4E0F-9A45-E058E0408E48}">
      <dgm:prSet/>
      <dgm:spPr/>
      <dgm:t>
        <a:bodyPr/>
        <a:lstStyle/>
        <a:p>
          <a:endParaRPr lang="en-US"/>
        </a:p>
      </dgm:t>
    </dgm:pt>
    <dgm:pt modelId="{7ECC9299-66EB-414C-B0EB-2D35EA815F96}" type="sibTrans" cxnId="{17067621-6B59-4E0F-9A45-E058E0408E48}">
      <dgm:prSet/>
      <dgm:spPr/>
      <dgm:t>
        <a:bodyPr/>
        <a:lstStyle/>
        <a:p>
          <a:endParaRPr lang="en-US"/>
        </a:p>
      </dgm:t>
    </dgm:pt>
    <dgm:pt modelId="{06AA25DB-C764-460D-85D5-8255E75B8864}" type="pres">
      <dgm:prSet presAssocID="{D410E4E0-E547-4376-AE10-703DE6158E23}" presName="linear" presStyleCnt="0">
        <dgm:presLayoutVars>
          <dgm:animLvl val="lvl"/>
          <dgm:resizeHandles val="exact"/>
        </dgm:presLayoutVars>
      </dgm:prSet>
      <dgm:spPr/>
    </dgm:pt>
    <dgm:pt modelId="{2C6E4790-4DD0-48BF-9D2F-B35D2012F79F}" type="pres">
      <dgm:prSet presAssocID="{E2F0F20F-7DD8-408F-8F34-870A6920BBEC}" presName="parentText" presStyleLbl="node1" presStyleIdx="0" presStyleCnt="4">
        <dgm:presLayoutVars>
          <dgm:chMax val="0"/>
          <dgm:bulletEnabled val="1"/>
        </dgm:presLayoutVars>
      </dgm:prSet>
      <dgm:spPr/>
    </dgm:pt>
    <dgm:pt modelId="{4DD69C6C-F11C-442F-849C-A9AAEB52776B}" type="pres">
      <dgm:prSet presAssocID="{FF13E2F6-EE39-4314-9B9B-9421EB11677A}" presName="spacer" presStyleCnt="0"/>
      <dgm:spPr/>
    </dgm:pt>
    <dgm:pt modelId="{1FA61A3F-541C-4D13-8F50-DAB7FCEEA5F3}" type="pres">
      <dgm:prSet presAssocID="{38C87C79-A618-4E9E-9560-FF23AB53DFC6}" presName="parentText" presStyleLbl="node1" presStyleIdx="1" presStyleCnt="4">
        <dgm:presLayoutVars>
          <dgm:chMax val="0"/>
          <dgm:bulletEnabled val="1"/>
        </dgm:presLayoutVars>
      </dgm:prSet>
      <dgm:spPr/>
    </dgm:pt>
    <dgm:pt modelId="{00649455-ED4F-47FE-A36E-8840AE32EE12}" type="pres">
      <dgm:prSet presAssocID="{5F718A61-6AC9-4214-B0F6-E1527AD9F3E5}" presName="spacer" presStyleCnt="0"/>
      <dgm:spPr/>
    </dgm:pt>
    <dgm:pt modelId="{5A4D595C-12CC-4D3C-98F3-030AB691DA51}" type="pres">
      <dgm:prSet presAssocID="{4844CF4F-7E64-4C7D-A194-AD862E0639E9}" presName="parentText" presStyleLbl="node1" presStyleIdx="2" presStyleCnt="4">
        <dgm:presLayoutVars>
          <dgm:chMax val="0"/>
          <dgm:bulletEnabled val="1"/>
        </dgm:presLayoutVars>
      </dgm:prSet>
      <dgm:spPr/>
    </dgm:pt>
    <dgm:pt modelId="{C38E2251-B533-4569-BDCF-927D63AF21F4}" type="pres">
      <dgm:prSet presAssocID="{AD98C44F-54B8-4A87-B052-419A5ED5FDA7}" presName="spacer" presStyleCnt="0"/>
      <dgm:spPr/>
    </dgm:pt>
    <dgm:pt modelId="{4DAC9F23-4232-4909-92BA-323B492D5613}" type="pres">
      <dgm:prSet presAssocID="{6765BF04-05DB-4F17-93A8-072A970D72D6}" presName="parentText" presStyleLbl="node1" presStyleIdx="3" presStyleCnt="4">
        <dgm:presLayoutVars>
          <dgm:chMax val="0"/>
          <dgm:bulletEnabled val="1"/>
        </dgm:presLayoutVars>
      </dgm:prSet>
      <dgm:spPr/>
    </dgm:pt>
  </dgm:ptLst>
  <dgm:cxnLst>
    <dgm:cxn modelId="{88CE0C21-A111-472C-A3D8-59F22439172F}" type="presOf" srcId="{6765BF04-05DB-4F17-93A8-072A970D72D6}" destId="{4DAC9F23-4232-4909-92BA-323B492D5613}" srcOrd="0" destOrd="0" presId="urn:microsoft.com/office/officeart/2005/8/layout/vList2"/>
    <dgm:cxn modelId="{17067621-6B59-4E0F-9A45-E058E0408E48}" srcId="{D410E4E0-E547-4376-AE10-703DE6158E23}" destId="{6765BF04-05DB-4F17-93A8-072A970D72D6}" srcOrd="3" destOrd="0" parTransId="{AA3D66AF-45E3-41CB-9269-0A3130822CEC}" sibTransId="{7ECC9299-66EB-414C-B0EB-2D35EA815F96}"/>
    <dgm:cxn modelId="{E96B475F-9458-4A75-ADA9-E38EF68911D0}" type="presOf" srcId="{E2F0F20F-7DD8-408F-8F34-870A6920BBEC}" destId="{2C6E4790-4DD0-48BF-9D2F-B35D2012F79F}" srcOrd="0" destOrd="0" presId="urn:microsoft.com/office/officeart/2005/8/layout/vList2"/>
    <dgm:cxn modelId="{1E0EF042-5A42-4A94-939C-16564AD8EC4E}" type="presOf" srcId="{D410E4E0-E547-4376-AE10-703DE6158E23}" destId="{06AA25DB-C764-460D-85D5-8255E75B8864}" srcOrd="0" destOrd="0" presId="urn:microsoft.com/office/officeart/2005/8/layout/vList2"/>
    <dgm:cxn modelId="{2599CB6E-451E-4C5C-9249-C500A70CE536}" type="presOf" srcId="{4844CF4F-7E64-4C7D-A194-AD862E0639E9}" destId="{5A4D595C-12CC-4D3C-98F3-030AB691DA51}" srcOrd="0" destOrd="0" presId="urn:microsoft.com/office/officeart/2005/8/layout/vList2"/>
    <dgm:cxn modelId="{FD998687-4A63-4CBB-B8F0-65DE4BE7161A}" type="presOf" srcId="{38C87C79-A618-4E9E-9560-FF23AB53DFC6}" destId="{1FA61A3F-541C-4D13-8F50-DAB7FCEEA5F3}" srcOrd="0" destOrd="0" presId="urn:microsoft.com/office/officeart/2005/8/layout/vList2"/>
    <dgm:cxn modelId="{82FC9DA4-CAEA-463E-8381-31D5F849A7B5}" srcId="{D410E4E0-E547-4376-AE10-703DE6158E23}" destId="{38C87C79-A618-4E9E-9560-FF23AB53DFC6}" srcOrd="1" destOrd="0" parTransId="{FC9149DC-A243-4C3A-80FA-5561B42267EA}" sibTransId="{5F718A61-6AC9-4214-B0F6-E1527AD9F3E5}"/>
    <dgm:cxn modelId="{34DBF7B9-B4A9-478D-AEF1-C071501831BF}" srcId="{D410E4E0-E547-4376-AE10-703DE6158E23}" destId="{E2F0F20F-7DD8-408F-8F34-870A6920BBEC}" srcOrd="0" destOrd="0" parTransId="{0F8BA119-69EF-4142-9C50-7C82CDA5AE00}" sibTransId="{FF13E2F6-EE39-4314-9B9B-9421EB11677A}"/>
    <dgm:cxn modelId="{9253D8F1-92DC-4C2E-AB40-43C65C116DA3}" srcId="{D410E4E0-E547-4376-AE10-703DE6158E23}" destId="{4844CF4F-7E64-4C7D-A194-AD862E0639E9}" srcOrd="2" destOrd="0" parTransId="{AA63465E-DAFE-4427-8C7A-DE381F3E9ABA}" sibTransId="{AD98C44F-54B8-4A87-B052-419A5ED5FDA7}"/>
    <dgm:cxn modelId="{1A375346-26AF-4470-9DF3-3CD08642F86F}" type="presParOf" srcId="{06AA25DB-C764-460D-85D5-8255E75B8864}" destId="{2C6E4790-4DD0-48BF-9D2F-B35D2012F79F}" srcOrd="0" destOrd="0" presId="urn:microsoft.com/office/officeart/2005/8/layout/vList2"/>
    <dgm:cxn modelId="{FC56E8A8-778E-4414-A204-6CDD7F9E964F}" type="presParOf" srcId="{06AA25DB-C764-460D-85D5-8255E75B8864}" destId="{4DD69C6C-F11C-442F-849C-A9AAEB52776B}" srcOrd="1" destOrd="0" presId="urn:microsoft.com/office/officeart/2005/8/layout/vList2"/>
    <dgm:cxn modelId="{485E8369-0DE1-4B77-BA42-0FCAC2D49643}" type="presParOf" srcId="{06AA25DB-C764-460D-85D5-8255E75B8864}" destId="{1FA61A3F-541C-4D13-8F50-DAB7FCEEA5F3}" srcOrd="2" destOrd="0" presId="urn:microsoft.com/office/officeart/2005/8/layout/vList2"/>
    <dgm:cxn modelId="{2CE471DC-8406-4FB3-A01D-8C399A283009}" type="presParOf" srcId="{06AA25DB-C764-460D-85D5-8255E75B8864}" destId="{00649455-ED4F-47FE-A36E-8840AE32EE12}" srcOrd="3" destOrd="0" presId="urn:microsoft.com/office/officeart/2005/8/layout/vList2"/>
    <dgm:cxn modelId="{59E0BD5C-6A04-45FD-A4D6-C4B7E0BD789D}" type="presParOf" srcId="{06AA25DB-C764-460D-85D5-8255E75B8864}" destId="{5A4D595C-12CC-4D3C-98F3-030AB691DA51}" srcOrd="4" destOrd="0" presId="urn:microsoft.com/office/officeart/2005/8/layout/vList2"/>
    <dgm:cxn modelId="{AE861B3D-9BB9-4518-9990-CE06C6EAD1C7}" type="presParOf" srcId="{06AA25DB-C764-460D-85D5-8255E75B8864}" destId="{C38E2251-B533-4569-BDCF-927D63AF21F4}" srcOrd="5" destOrd="0" presId="urn:microsoft.com/office/officeart/2005/8/layout/vList2"/>
    <dgm:cxn modelId="{2747AC70-18C4-4CE6-818C-4D87A6E8139D}" type="presParOf" srcId="{06AA25DB-C764-460D-85D5-8255E75B8864}" destId="{4DAC9F23-4232-4909-92BA-323B492D561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209F86-F6BB-4F9B-879B-4969DFD95819}" type="doc">
      <dgm:prSet loTypeId="urn:microsoft.com/office/officeart/2005/8/layout/hierarchy1" loCatId="hierarchy" qsTypeId="urn:microsoft.com/office/officeart/2005/8/quickstyle/simple4" qsCatId="simple" csTypeId="urn:microsoft.com/office/officeart/2005/8/colors/accent2_2" csCatId="accent2" phldr="1"/>
      <dgm:spPr/>
      <dgm:t>
        <a:bodyPr/>
        <a:lstStyle/>
        <a:p>
          <a:endParaRPr lang="en-US"/>
        </a:p>
      </dgm:t>
    </dgm:pt>
    <dgm:pt modelId="{C46D811D-A56A-4ECA-86E2-2958A298D3F2}">
      <dgm:prSet/>
      <dgm:spPr/>
      <dgm:t>
        <a:bodyPr/>
        <a:lstStyle/>
        <a:p>
          <a:r>
            <a:rPr lang="en-US" dirty="0"/>
            <a:t>All SOV vehicle will have to pay the same fine when they enter a HOV lane</a:t>
          </a:r>
        </a:p>
      </dgm:t>
    </dgm:pt>
    <dgm:pt modelId="{7EB819D9-A5B8-4BB2-BC78-2AAFC76CC0AA}" type="parTrans" cxnId="{457C31F4-41D4-4BE4-9818-B78846354991}">
      <dgm:prSet/>
      <dgm:spPr/>
      <dgm:t>
        <a:bodyPr/>
        <a:lstStyle/>
        <a:p>
          <a:endParaRPr lang="en-US"/>
        </a:p>
      </dgm:t>
    </dgm:pt>
    <dgm:pt modelId="{C3FB5C4E-FD97-4C41-ADA8-2DDC1CA02E6D}" type="sibTrans" cxnId="{457C31F4-41D4-4BE4-9818-B78846354991}">
      <dgm:prSet/>
      <dgm:spPr/>
      <dgm:t>
        <a:bodyPr/>
        <a:lstStyle/>
        <a:p>
          <a:endParaRPr lang="en-US"/>
        </a:p>
      </dgm:t>
    </dgm:pt>
    <dgm:pt modelId="{0857524A-3506-4BE3-8FC5-89B5863CC843}">
      <dgm:prSet/>
      <dgm:spPr/>
      <dgm:t>
        <a:bodyPr/>
        <a:lstStyle/>
        <a:p>
          <a:r>
            <a:rPr lang="en-US" dirty="0"/>
            <a:t>HOV lanes helps in reducing the travel time</a:t>
          </a:r>
        </a:p>
      </dgm:t>
    </dgm:pt>
    <dgm:pt modelId="{863C2974-6BE8-44D7-B7DD-05C1CEE3268F}" type="parTrans" cxnId="{5800427F-20EA-4DBB-BC21-27489232AE57}">
      <dgm:prSet/>
      <dgm:spPr/>
      <dgm:t>
        <a:bodyPr/>
        <a:lstStyle/>
        <a:p>
          <a:endParaRPr lang="en-US"/>
        </a:p>
      </dgm:t>
    </dgm:pt>
    <dgm:pt modelId="{B754E5A3-1367-4011-8D09-197B255A9E15}" type="sibTrans" cxnId="{5800427F-20EA-4DBB-BC21-27489232AE57}">
      <dgm:prSet/>
      <dgm:spPr/>
      <dgm:t>
        <a:bodyPr/>
        <a:lstStyle/>
        <a:p>
          <a:endParaRPr lang="en-US"/>
        </a:p>
      </dgm:t>
    </dgm:pt>
    <dgm:pt modelId="{9020A12C-EDFC-44FB-8CC4-4AEA7861F705}" type="pres">
      <dgm:prSet presAssocID="{9B209F86-F6BB-4F9B-879B-4969DFD95819}" presName="hierChild1" presStyleCnt="0">
        <dgm:presLayoutVars>
          <dgm:chPref val="1"/>
          <dgm:dir/>
          <dgm:animOne val="branch"/>
          <dgm:animLvl val="lvl"/>
          <dgm:resizeHandles/>
        </dgm:presLayoutVars>
      </dgm:prSet>
      <dgm:spPr/>
    </dgm:pt>
    <dgm:pt modelId="{46320A5B-8959-42B8-96B7-FD7DEBF91B10}" type="pres">
      <dgm:prSet presAssocID="{C46D811D-A56A-4ECA-86E2-2958A298D3F2}" presName="hierRoot1" presStyleCnt="0"/>
      <dgm:spPr/>
    </dgm:pt>
    <dgm:pt modelId="{CB211B17-95A1-448E-AE99-4E92F5691EA9}" type="pres">
      <dgm:prSet presAssocID="{C46D811D-A56A-4ECA-86E2-2958A298D3F2}" presName="composite" presStyleCnt="0"/>
      <dgm:spPr/>
    </dgm:pt>
    <dgm:pt modelId="{D75291B1-34D3-4D4E-9F81-7B09922A7E69}" type="pres">
      <dgm:prSet presAssocID="{C46D811D-A56A-4ECA-86E2-2958A298D3F2}" presName="background" presStyleLbl="node0" presStyleIdx="0" presStyleCnt="2"/>
      <dgm:spPr/>
    </dgm:pt>
    <dgm:pt modelId="{99354118-E66E-4432-8A2B-A7E548F6B818}" type="pres">
      <dgm:prSet presAssocID="{C46D811D-A56A-4ECA-86E2-2958A298D3F2}" presName="text" presStyleLbl="fgAcc0" presStyleIdx="0" presStyleCnt="2">
        <dgm:presLayoutVars>
          <dgm:chPref val="3"/>
        </dgm:presLayoutVars>
      </dgm:prSet>
      <dgm:spPr/>
    </dgm:pt>
    <dgm:pt modelId="{41BB6BD0-6221-42EF-8D60-EAFC8164BC49}" type="pres">
      <dgm:prSet presAssocID="{C46D811D-A56A-4ECA-86E2-2958A298D3F2}" presName="hierChild2" presStyleCnt="0"/>
      <dgm:spPr/>
    </dgm:pt>
    <dgm:pt modelId="{A29E3570-08D5-490A-986F-35BC5C89DB80}" type="pres">
      <dgm:prSet presAssocID="{0857524A-3506-4BE3-8FC5-89B5863CC843}" presName="hierRoot1" presStyleCnt="0"/>
      <dgm:spPr/>
    </dgm:pt>
    <dgm:pt modelId="{B43860EB-E45A-4648-8C8E-6FB401B4D437}" type="pres">
      <dgm:prSet presAssocID="{0857524A-3506-4BE3-8FC5-89B5863CC843}" presName="composite" presStyleCnt="0"/>
      <dgm:spPr/>
    </dgm:pt>
    <dgm:pt modelId="{7D378EA8-C72B-4E3E-9027-F7F2C7E37499}" type="pres">
      <dgm:prSet presAssocID="{0857524A-3506-4BE3-8FC5-89B5863CC843}" presName="background" presStyleLbl="node0" presStyleIdx="1" presStyleCnt="2"/>
      <dgm:spPr/>
    </dgm:pt>
    <dgm:pt modelId="{FE6880F8-80B8-489E-8858-0ABEB6A9670C}" type="pres">
      <dgm:prSet presAssocID="{0857524A-3506-4BE3-8FC5-89B5863CC843}" presName="text" presStyleLbl="fgAcc0" presStyleIdx="1" presStyleCnt="2">
        <dgm:presLayoutVars>
          <dgm:chPref val="3"/>
        </dgm:presLayoutVars>
      </dgm:prSet>
      <dgm:spPr/>
    </dgm:pt>
    <dgm:pt modelId="{E45FEC0F-A5AC-4FF7-A989-8D049B315BD8}" type="pres">
      <dgm:prSet presAssocID="{0857524A-3506-4BE3-8FC5-89B5863CC843}" presName="hierChild2" presStyleCnt="0"/>
      <dgm:spPr/>
    </dgm:pt>
  </dgm:ptLst>
  <dgm:cxnLst>
    <dgm:cxn modelId="{357BE309-E2AB-4D38-BE7C-56E19472F52C}" type="presOf" srcId="{0857524A-3506-4BE3-8FC5-89B5863CC843}" destId="{FE6880F8-80B8-489E-8858-0ABEB6A9670C}" srcOrd="0" destOrd="0" presId="urn:microsoft.com/office/officeart/2005/8/layout/hierarchy1"/>
    <dgm:cxn modelId="{BD07DE34-A5EB-45F3-85CC-82A2B8534DEE}" type="presOf" srcId="{9B209F86-F6BB-4F9B-879B-4969DFD95819}" destId="{9020A12C-EDFC-44FB-8CC4-4AEA7861F705}" srcOrd="0" destOrd="0" presId="urn:microsoft.com/office/officeart/2005/8/layout/hierarchy1"/>
    <dgm:cxn modelId="{5800427F-20EA-4DBB-BC21-27489232AE57}" srcId="{9B209F86-F6BB-4F9B-879B-4969DFD95819}" destId="{0857524A-3506-4BE3-8FC5-89B5863CC843}" srcOrd="1" destOrd="0" parTransId="{863C2974-6BE8-44D7-B7DD-05C1CEE3268F}" sibTransId="{B754E5A3-1367-4011-8D09-197B255A9E15}"/>
    <dgm:cxn modelId="{54BE6681-0039-46C7-A82D-FF3B24666AE3}" type="presOf" srcId="{C46D811D-A56A-4ECA-86E2-2958A298D3F2}" destId="{99354118-E66E-4432-8A2B-A7E548F6B818}" srcOrd="0" destOrd="0" presId="urn:microsoft.com/office/officeart/2005/8/layout/hierarchy1"/>
    <dgm:cxn modelId="{457C31F4-41D4-4BE4-9818-B78846354991}" srcId="{9B209F86-F6BB-4F9B-879B-4969DFD95819}" destId="{C46D811D-A56A-4ECA-86E2-2958A298D3F2}" srcOrd="0" destOrd="0" parTransId="{7EB819D9-A5B8-4BB2-BC78-2AAFC76CC0AA}" sibTransId="{C3FB5C4E-FD97-4C41-ADA8-2DDC1CA02E6D}"/>
    <dgm:cxn modelId="{3BD69825-1673-4C1E-B8D6-F005E07F84D0}" type="presParOf" srcId="{9020A12C-EDFC-44FB-8CC4-4AEA7861F705}" destId="{46320A5B-8959-42B8-96B7-FD7DEBF91B10}" srcOrd="0" destOrd="0" presId="urn:microsoft.com/office/officeart/2005/8/layout/hierarchy1"/>
    <dgm:cxn modelId="{C32BBB06-8DD8-4CC7-B0C0-8D6633C209F1}" type="presParOf" srcId="{46320A5B-8959-42B8-96B7-FD7DEBF91B10}" destId="{CB211B17-95A1-448E-AE99-4E92F5691EA9}" srcOrd="0" destOrd="0" presId="urn:microsoft.com/office/officeart/2005/8/layout/hierarchy1"/>
    <dgm:cxn modelId="{2C04723A-6274-4280-9B5B-AB9ACA65309D}" type="presParOf" srcId="{CB211B17-95A1-448E-AE99-4E92F5691EA9}" destId="{D75291B1-34D3-4D4E-9F81-7B09922A7E69}" srcOrd="0" destOrd="0" presId="urn:microsoft.com/office/officeart/2005/8/layout/hierarchy1"/>
    <dgm:cxn modelId="{9D0A3856-7E26-4DBB-889A-CB8DE6D725FA}" type="presParOf" srcId="{CB211B17-95A1-448E-AE99-4E92F5691EA9}" destId="{99354118-E66E-4432-8A2B-A7E548F6B818}" srcOrd="1" destOrd="0" presId="urn:microsoft.com/office/officeart/2005/8/layout/hierarchy1"/>
    <dgm:cxn modelId="{BA647906-87B6-4A7E-8258-59D2BDA91A2E}" type="presParOf" srcId="{46320A5B-8959-42B8-96B7-FD7DEBF91B10}" destId="{41BB6BD0-6221-42EF-8D60-EAFC8164BC49}" srcOrd="1" destOrd="0" presId="urn:microsoft.com/office/officeart/2005/8/layout/hierarchy1"/>
    <dgm:cxn modelId="{08C4C82C-9809-4078-961B-2F40C814F9A4}" type="presParOf" srcId="{9020A12C-EDFC-44FB-8CC4-4AEA7861F705}" destId="{A29E3570-08D5-490A-986F-35BC5C89DB80}" srcOrd="1" destOrd="0" presId="urn:microsoft.com/office/officeart/2005/8/layout/hierarchy1"/>
    <dgm:cxn modelId="{F93328A7-6DEC-4890-9599-6289E72F48E0}" type="presParOf" srcId="{A29E3570-08D5-490A-986F-35BC5C89DB80}" destId="{B43860EB-E45A-4648-8C8E-6FB401B4D437}" srcOrd="0" destOrd="0" presId="urn:microsoft.com/office/officeart/2005/8/layout/hierarchy1"/>
    <dgm:cxn modelId="{BD1A7E51-085B-40C7-A196-0D7F45D6678D}" type="presParOf" srcId="{B43860EB-E45A-4648-8C8E-6FB401B4D437}" destId="{7D378EA8-C72B-4E3E-9027-F7F2C7E37499}" srcOrd="0" destOrd="0" presId="urn:microsoft.com/office/officeart/2005/8/layout/hierarchy1"/>
    <dgm:cxn modelId="{A6E75FE6-6F46-40B4-AD2C-50443308B88A}" type="presParOf" srcId="{B43860EB-E45A-4648-8C8E-6FB401B4D437}" destId="{FE6880F8-80B8-489E-8858-0ABEB6A9670C}" srcOrd="1" destOrd="0" presId="urn:microsoft.com/office/officeart/2005/8/layout/hierarchy1"/>
    <dgm:cxn modelId="{1338FC19-6D5C-4627-9F6C-1C7CADBD9E9D}" type="presParOf" srcId="{A29E3570-08D5-490A-986F-35BC5C89DB80}" destId="{E45FEC0F-A5AC-4FF7-A989-8D049B315BD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03FEAD-EDE6-4E87-A02E-469981295D3D}" type="doc">
      <dgm:prSet loTypeId="urn:microsoft.com/office/officeart/2005/8/layout/default" loCatId="list" qsTypeId="urn:microsoft.com/office/officeart/2005/8/quickstyle/simple3" qsCatId="simple" csTypeId="urn:microsoft.com/office/officeart/2005/8/colors/colorful1" csCatId="colorful" phldr="1"/>
      <dgm:spPr/>
      <dgm:t>
        <a:bodyPr/>
        <a:lstStyle/>
        <a:p>
          <a:endParaRPr lang="en-US"/>
        </a:p>
      </dgm:t>
    </dgm:pt>
    <dgm:pt modelId="{3E87EAE5-A565-48B3-831E-6462EF3318B7}">
      <dgm:prSet custT="1"/>
      <dgm:spPr/>
      <dgm:t>
        <a:bodyPr/>
        <a:lstStyle/>
        <a:p>
          <a:r>
            <a:rPr lang="en-US" sz="2000" b="0" dirty="0">
              <a:ln>
                <a:solidFill>
                  <a:schemeClr val="tx1"/>
                </a:solidFill>
              </a:ln>
            </a:rPr>
            <a:t>Peak Hour</a:t>
          </a:r>
        </a:p>
      </dgm:t>
    </dgm:pt>
    <dgm:pt modelId="{80FAFB17-27CB-4BB7-919F-8F950D235E66}" type="parTrans" cxnId="{CBA2EB74-4ECF-427A-BC61-9B8A733CFCCE}">
      <dgm:prSet/>
      <dgm:spPr/>
      <dgm:t>
        <a:bodyPr/>
        <a:lstStyle/>
        <a:p>
          <a:endParaRPr lang="en-US" b="0">
            <a:ln>
              <a:solidFill>
                <a:schemeClr val="tx1"/>
              </a:solidFill>
            </a:ln>
          </a:endParaRPr>
        </a:p>
      </dgm:t>
    </dgm:pt>
    <dgm:pt modelId="{7CB98EE9-83A7-41CF-A81D-16F09D2589F2}" type="sibTrans" cxnId="{CBA2EB74-4ECF-427A-BC61-9B8A733CFCCE}">
      <dgm:prSet/>
      <dgm:spPr/>
      <dgm:t>
        <a:bodyPr/>
        <a:lstStyle/>
        <a:p>
          <a:endParaRPr lang="en-US" b="0">
            <a:ln>
              <a:solidFill>
                <a:schemeClr val="tx1"/>
              </a:solidFill>
            </a:ln>
          </a:endParaRPr>
        </a:p>
      </dgm:t>
    </dgm:pt>
    <dgm:pt modelId="{211D0AFC-512E-4580-B2BB-7369DFBB6CA2}">
      <dgm:prSet custT="1"/>
      <dgm:spPr/>
      <dgm:t>
        <a:bodyPr/>
        <a:lstStyle/>
        <a:p>
          <a:r>
            <a:rPr lang="en-US" sz="2000" b="0" dirty="0">
              <a:ln>
                <a:solidFill>
                  <a:schemeClr val="tx1"/>
                </a:solidFill>
              </a:ln>
            </a:rPr>
            <a:t>Accident</a:t>
          </a:r>
        </a:p>
      </dgm:t>
    </dgm:pt>
    <dgm:pt modelId="{C1A00375-19B0-4733-BB02-D3E9B75CC65B}" type="parTrans" cxnId="{DF8A5889-AA1C-49F0-B9FF-25EBD902485A}">
      <dgm:prSet/>
      <dgm:spPr/>
      <dgm:t>
        <a:bodyPr/>
        <a:lstStyle/>
        <a:p>
          <a:endParaRPr lang="en-US" b="0">
            <a:ln>
              <a:solidFill>
                <a:schemeClr val="tx1"/>
              </a:solidFill>
            </a:ln>
          </a:endParaRPr>
        </a:p>
      </dgm:t>
    </dgm:pt>
    <dgm:pt modelId="{B18C6FBE-09EC-4AE4-AAE8-673F54E33464}" type="sibTrans" cxnId="{DF8A5889-AA1C-49F0-B9FF-25EBD902485A}">
      <dgm:prSet/>
      <dgm:spPr/>
      <dgm:t>
        <a:bodyPr/>
        <a:lstStyle/>
        <a:p>
          <a:endParaRPr lang="en-US" b="0">
            <a:ln>
              <a:solidFill>
                <a:schemeClr val="tx1"/>
              </a:solidFill>
            </a:ln>
          </a:endParaRPr>
        </a:p>
      </dgm:t>
    </dgm:pt>
    <dgm:pt modelId="{61E6DA50-3E09-4CFB-AD35-AD72A6D26EDF}">
      <dgm:prSet custT="1"/>
      <dgm:spPr/>
      <dgm:t>
        <a:bodyPr/>
        <a:lstStyle/>
        <a:p>
          <a:r>
            <a:rPr lang="en-US" sz="2000" b="0" dirty="0" err="1">
              <a:ln>
                <a:solidFill>
                  <a:schemeClr val="tx1"/>
                </a:solidFill>
              </a:ln>
            </a:rPr>
            <a:t>Accident_intensity</a:t>
          </a:r>
          <a:endParaRPr lang="en-US" sz="2000" b="0" dirty="0">
            <a:ln>
              <a:solidFill>
                <a:schemeClr val="tx1"/>
              </a:solidFill>
            </a:ln>
          </a:endParaRPr>
        </a:p>
      </dgm:t>
    </dgm:pt>
    <dgm:pt modelId="{E38274CB-0BE1-49DA-82CF-13C681AAD822}" type="parTrans" cxnId="{247449E0-2DEA-4D45-B2B7-219DE0854EFE}">
      <dgm:prSet/>
      <dgm:spPr/>
      <dgm:t>
        <a:bodyPr/>
        <a:lstStyle/>
        <a:p>
          <a:endParaRPr lang="en-US" b="0">
            <a:ln>
              <a:solidFill>
                <a:schemeClr val="tx1"/>
              </a:solidFill>
            </a:ln>
          </a:endParaRPr>
        </a:p>
      </dgm:t>
    </dgm:pt>
    <dgm:pt modelId="{5FE6C000-B64D-4383-AA5F-60A5F60DC0FB}" type="sibTrans" cxnId="{247449E0-2DEA-4D45-B2B7-219DE0854EFE}">
      <dgm:prSet/>
      <dgm:spPr/>
      <dgm:t>
        <a:bodyPr/>
        <a:lstStyle/>
        <a:p>
          <a:endParaRPr lang="en-US" b="0">
            <a:ln>
              <a:solidFill>
                <a:schemeClr val="tx1"/>
              </a:solidFill>
            </a:ln>
          </a:endParaRPr>
        </a:p>
      </dgm:t>
    </dgm:pt>
    <dgm:pt modelId="{B3AE5167-46AC-4636-AE94-77FB1DF88CFF}">
      <dgm:prSet custT="1"/>
      <dgm:spPr/>
      <dgm:t>
        <a:bodyPr/>
        <a:lstStyle/>
        <a:p>
          <a:r>
            <a:rPr lang="en-US" sz="2000" b="0">
              <a:ln>
                <a:solidFill>
                  <a:schemeClr val="tx1"/>
                </a:solidFill>
              </a:ln>
            </a:rPr>
            <a:t>Weather</a:t>
          </a:r>
        </a:p>
      </dgm:t>
    </dgm:pt>
    <dgm:pt modelId="{CD0FFAED-9811-4846-BB43-8EF288F8D252}" type="parTrans" cxnId="{1CB34121-5C6F-4D4D-B4B1-DE2123B0ADFF}">
      <dgm:prSet/>
      <dgm:spPr/>
      <dgm:t>
        <a:bodyPr/>
        <a:lstStyle/>
        <a:p>
          <a:endParaRPr lang="en-US" b="0">
            <a:ln>
              <a:solidFill>
                <a:schemeClr val="tx1"/>
              </a:solidFill>
            </a:ln>
          </a:endParaRPr>
        </a:p>
      </dgm:t>
    </dgm:pt>
    <dgm:pt modelId="{F63D709B-DBDF-461A-BC5A-DE3570B1C90B}" type="sibTrans" cxnId="{1CB34121-5C6F-4D4D-B4B1-DE2123B0ADFF}">
      <dgm:prSet/>
      <dgm:spPr/>
      <dgm:t>
        <a:bodyPr/>
        <a:lstStyle/>
        <a:p>
          <a:endParaRPr lang="en-US" b="0">
            <a:ln>
              <a:solidFill>
                <a:schemeClr val="tx1"/>
              </a:solidFill>
            </a:ln>
          </a:endParaRPr>
        </a:p>
      </dgm:t>
    </dgm:pt>
    <dgm:pt modelId="{A0BE6E4D-4AE9-42C0-A64B-78AD47522394}">
      <dgm:prSet custT="1"/>
      <dgm:spPr/>
      <dgm:t>
        <a:bodyPr/>
        <a:lstStyle/>
        <a:p>
          <a:r>
            <a:rPr lang="en-US" sz="2000" b="0" dirty="0" err="1">
              <a:ln>
                <a:solidFill>
                  <a:schemeClr val="tx1"/>
                </a:solidFill>
              </a:ln>
            </a:rPr>
            <a:t>Weather_intensity</a:t>
          </a:r>
          <a:endParaRPr lang="en-US" sz="2000" b="0" dirty="0">
            <a:ln>
              <a:solidFill>
                <a:schemeClr val="tx1"/>
              </a:solidFill>
            </a:ln>
          </a:endParaRPr>
        </a:p>
      </dgm:t>
    </dgm:pt>
    <dgm:pt modelId="{D2E66E71-7411-4302-BBFF-725E1105E4C1}" type="parTrans" cxnId="{03506947-1F0F-47B4-ABFD-2D92D546CE9A}">
      <dgm:prSet/>
      <dgm:spPr/>
      <dgm:t>
        <a:bodyPr/>
        <a:lstStyle/>
        <a:p>
          <a:endParaRPr lang="en-US" b="0">
            <a:ln>
              <a:solidFill>
                <a:schemeClr val="tx1"/>
              </a:solidFill>
            </a:ln>
          </a:endParaRPr>
        </a:p>
      </dgm:t>
    </dgm:pt>
    <dgm:pt modelId="{8C629492-DC28-4856-9E33-6E3A95B5F703}" type="sibTrans" cxnId="{03506947-1F0F-47B4-ABFD-2D92D546CE9A}">
      <dgm:prSet/>
      <dgm:spPr/>
      <dgm:t>
        <a:bodyPr/>
        <a:lstStyle/>
        <a:p>
          <a:endParaRPr lang="en-US" b="0">
            <a:ln>
              <a:solidFill>
                <a:schemeClr val="tx1"/>
              </a:solidFill>
            </a:ln>
          </a:endParaRPr>
        </a:p>
      </dgm:t>
    </dgm:pt>
    <dgm:pt modelId="{91F0BF4E-DEEF-496A-A6CD-82C8CBAD714C}">
      <dgm:prSet custT="1"/>
      <dgm:spPr/>
      <dgm:t>
        <a:bodyPr/>
        <a:lstStyle/>
        <a:p>
          <a:r>
            <a:rPr lang="en-US" sz="2000" b="0" dirty="0" err="1">
              <a:ln>
                <a:solidFill>
                  <a:schemeClr val="tx1"/>
                </a:solidFill>
              </a:ln>
            </a:rPr>
            <a:t>Camera_functionality</a:t>
          </a:r>
          <a:r>
            <a:rPr lang="en-US" sz="2000" b="0" dirty="0">
              <a:ln>
                <a:solidFill>
                  <a:schemeClr val="tx1"/>
                </a:solidFill>
              </a:ln>
            </a:rPr>
            <a:t>/</a:t>
          </a:r>
          <a:r>
            <a:rPr lang="en-US" sz="2000" b="0" dirty="0" err="1">
              <a:ln>
                <a:solidFill>
                  <a:schemeClr val="tx1"/>
                </a:solidFill>
              </a:ln>
            </a:rPr>
            <a:t>police_presence</a:t>
          </a:r>
          <a:endParaRPr lang="en-US" sz="2000" b="0" dirty="0">
            <a:ln>
              <a:solidFill>
                <a:schemeClr val="tx1"/>
              </a:solidFill>
            </a:ln>
          </a:endParaRPr>
        </a:p>
      </dgm:t>
    </dgm:pt>
    <dgm:pt modelId="{07DB4A70-8AE9-446D-B4AE-6B7919B35E41}" type="parTrans" cxnId="{FBC44DF7-5D05-46BF-B91C-4E8C840E0278}">
      <dgm:prSet/>
      <dgm:spPr/>
      <dgm:t>
        <a:bodyPr/>
        <a:lstStyle/>
        <a:p>
          <a:endParaRPr lang="en-US" b="0">
            <a:ln>
              <a:solidFill>
                <a:schemeClr val="tx1"/>
              </a:solidFill>
            </a:ln>
          </a:endParaRPr>
        </a:p>
      </dgm:t>
    </dgm:pt>
    <dgm:pt modelId="{064FCDF8-C5B4-4C87-89AF-05E94EE77966}" type="sibTrans" cxnId="{FBC44DF7-5D05-46BF-B91C-4E8C840E0278}">
      <dgm:prSet/>
      <dgm:spPr/>
      <dgm:t>
        <a:bodyPr/>
        <a:lstStyle/>
        <a:p>
          <a:endParaRPr lang="en-US" b="0">
            <a:ln>
              <a:solidFill>
                <a:schemeClr val="tx1"/>
              </a:solidFill>
            </a:ln>
          </a:endParaRPr>
        </a:p>
      </dgm:t>
    </dgm:pt>
    <dgm:pt modelId="{D52CFC61-48F4-4C8C-A74E-A760836B89DC}">
      <dgm:prSet custT="1"/>
      <dgm:spPr/>
      <dgm:t>
        <a:bodyPr/>
        <a:lstStyle/>
        <a:p>
          <a:r>
            <a:rPr lang="en-US" sz="2000" b="0" dirty="0">
              <a:ln>
                <a:solidFill>
                  <a:schemeClr val="tx1"/>
                </a:solidFill>
              </a:ln>
            </a:rPr>
            <a:t>Number of HOV vehicles</a:t>
          </a:r>
        </a:p>
      </dgm:t>
    </dgm:pt>
    <dgm:pt modelId="{D07BA87A-1A75-44EA-A08F-2E10E9E50F50}" type="parTrans" cxnId="{2CE2D703-0D0C-4702-95AB-230849B48054}">
      <dgm:prSet/>
      <dgm:spPr/>
      <dgm:t>
        <a:bodyPr/>
        <a:lstStyle/>
        <a:p>
          <a:endParaRPr lang="en-US" b="0">
            <a:ln>
              <a:solidFill>
                <a:schemeClr val="tx1"/>
              </a:solidFill>
            </a:ln>
          </a:endParaRPr>
        </a:p>
      </dgm:t>
    </dgm:pt>
    <dgm:pt modelId="{6CCEB098-92EE-4AAD-B899-3D3F83A77AEA}" type="sibTrans" cxnId="{2CE2D703-0D0C-4702-95AB-230849B48054}">
      <dgm:prSet/>
      <dgm:spPr/>
      <dgm:t>
        <a:bodyPr/>
        <a:lstStyle/>
        <a:p>
          <a:endParaRPr lang="en-US" b="0">
            <a:ln>
              <a:solidFill>
                <a:schemeClr val="tx1"/>
              </a:solidFill>
            </a:ln>
          </a:endParaRPr>
        </a:p>
      </dgm:t>
    </dgm:pt>
    <dgm:pt modelId="{49731B1A-61E1-4F06-964F-F050F69979B6}">
      <dgm:prSet custT="1"/>
      <dgm:spPr/>
      <dgm:t>
        <a:bodyPr/>
        <a:lstStyle/>
        <a:p>
          <a:r>
            <a:rPr lang="en-US" sz="2000" b="0" dirty="0">
              <a:ln>
                <a:solidFill>
                  <a:schemeClr val="tx1"/>
                </a:solidFill>
              </a:ln>
            </a:rPr>
            <a:t>Number of SOV vehicles</a:t>
          </a:r>
        </a:p>
      </dgm:t>
    </dgm:pt>
    <dgm:pt modelId="{C6B6FC95-5C82-4EE4-8D02-815967B0C199}" type="parTrans" cxnId="{BD78BF04-3930-4EBE-BFB0-EF5BE32C9875}">
      <dgm:prSet/>
      <dgm:spPr/>
      <dgm:t>
        <a:bodyPr/>
        <a:lstStyle/>
        <a:p>
          <a:endParaRPr lang="en-US" b="0">
            <a:ln>
              <a:solidFill>
                <a:schemeClr val="tx1"/>
              </a:solidFill>
            </a:ln>
          </a:endParaRPr>
        </a:p>
      </dgm:t>
    </dgm:pt>
    <dgm:pt modelId="{FF10C929-F4A5-48E1-AFB4-DD0C05D8000D}" type="sibTrans" cxnId="{BD78BF04-3930-4EBE-BFB0-EF5BE32C9875}">
      <dgm:prSet/>
      <dgm:spPr/>
      <dgm:t>
        <a:bodyPr/>
        <a:lstStyle/>
        <a:p>
          <a:endParaRPr lang="en-US" b="0">
            <a:ln>
              <a:solidFill>
                <a:schemeClr val="tx1"/>
              </a:solidFill>
            </a:ln>
          </a:endParaRPr>
        </a:p>
      </dgm:t>
    </dgm:pt>
    <dgm:pt modelId="{C67D73FE-BB76-4B11-9E4B-D3BEEF80E55C}">
      <dgm:prSet custT="1"/>
      <dgm:spPr/>
      <dgm:t>
        <a:bodyPr/>
        <a:lstStyle/>
        <a:p>
          <a:r>
            <a:rPr lang="en-US" sz="2000" b="0">
              <a:ln>
                <a:solidFill>
                  <a:schemeClr val="tx1"/>
                </a:solidFill>
              </a:ln>
            </a:rPr>
            <a:t>Speed </a:t>
          </a:r>
        </a:p>
      </dgm:t>
    </dgm:pt>
    <dgm:pt modelId="{959F10DD-F525-423F-BFB6-BC3FDFB98D2D}" type="parTrans" cxnId="{F2D5350E-3058-4924-9C08-340137B8A5D6}">
      <dgm:prSet/>
      <dgm:spPr/>
      <dgm:t>
        <a:bodyPr/>
        <a:lstStyle/>
        <a:p>
          <a:endParaRPr lang="en-US" b="0">
            <a:ln>
              <a:solidFill>
                <a:schemeClr val="tx1"/>
              </a:solidFill>
            </a:ln>
          </a:endParaRPr>
        </a:p>
      </dgm:t>
    </dgm:pt>
    <dgm:pt modelId="{A23BF146-2AAD-4A36-91C6-D6EEAEEBC44E}" type="sibTrans" cxnId="{F2D5350E-3058-4924-9C08-340137B8A5D6}">
      <dgm:prSet/>
      <dgm:spPr/>
      <dgm:t>
        <a:bodyPr/>
        <a:lstStyle/>
        <a:p>
          <a:endParaRPr lang="en-US" b="0">
            <a:ln>
              <a:solidFill>
                <a:schemeClr val="tx1"/>
              </a:solidFill>
            </a:ln>
          </a:endParaRPr>
        </a:p>
      </dgm:t>
    </dgm:pt>
    <dgm:pt modelId="{09F8181F-BF23-4C70-9629-DC764C0E8D7C}" type="pres">
      <dgm:prSet presAssocID="{9F03FEAD-EDE6-4E87-A02E-469981295D3D}" presName="diagram" presStyleCnt="0">
        <dgm:presLayoutVars>
          <dgm:dir/>
          <dgm:resizeHandles val="exact"/>
        </dgm:presLayoutVars>
      </dgm:prSet>
      <dgm:spPr/>
    </dgm:pt>
    <dgm:pt modelId="{B66405C3-CEBD-4843-9A6B-D5EA5E507FA1}" type="pres">
      <dgm:prSet presAssocID="{3E87EAE5-A565-48B3-831E-6462EF3318B7}" presName="node" presStyleLbl="node1" presStyleIdx="0" presStyleCnt="9">
        <dgm:presLayoutVars>
          <dgm:bulletEnabled val="1"/>
        </dgm:presLayoutVars>
      </dgm:prSet>
      <dgm:spPr/>
    </dgm:pt>
    <dgm:pt modelId="{8ED39AE6-1993-4514-A2C3-BD7609AE358B}" type="pres">
      <dgm:prSet presAssocID="{7CB98EE9-83A7-41CF-A81D-16F09D2589F2}" presName="sibTrans" presStyleCnt="0"/>
      <dgm:spPr/>
    </dgm:pt>
    <dgm:pt modelId="{64B6F3DF-FB39-4054-8629-B42A27366280}" type="pres">
      <dgm:prSet presAssocID="{211D0AFC-512E-4580-B2BB-7369DFBB6CA2}" presName="node" presStyleLbl="node1" presStyleIdx="1" presStyleCnt="9">
        <dgm:presLayoutVars>
          <dgm:bulletEnabled val="1"/>
        </dgm:presLayoutVars>
      </dgm:prSet>
      <dgm:spPr/>
    </dgm:pt>
    <dgm:pt modelId="{4BB8C8CC-BB4B-4772-A64E-AB743C239080}" type="pres">
      <dgm:prSet presAssocID="{B18C6FBE-09EC-4AE4-AAE8-673F54E33464}" presName="sibTrans" presStyleCnt="0"/>
      <dgm:spPr/>
    </dgm:pt>
    <dgm:pt modelId="{58DF0E2B-2A03-4F2D-AFCB-CED52A0ABC63}" type="pres">
      <dgm:prSet presAssocID="{61E6DA50-3E09-4CFB-AD35-AD72A6D26EDF}" presName="node" presStyleLbl="node1" presStyleIdx="2" presStyleCnt="9">
        <dgm:presLayoutVars>
          <dgm:bulletEnabled val="1"/>
        </dgm:presLayoutVars>
      </dgm:prSet>
      <dgm:spPr/>
    </dgm:pt>
    <dgm:pt modelId="{D2A27CAD-8B69-4F2E-BEC1-4C0AC5F1EAC9}" type="pres">
      <dgm:prSet presAssocID="{5FE6C000-B64D-4383-AA5F-60A5F60DC0FB}" presName="sibTrans" presStyleCnt="0"/>
      <dgm:spPr/>
    </dgm:pt>
    <dgm:pt modelId="{1BABCD56-B55A-4A55-AED3-EE10672AF13A}" type="pres">
      <dgm:prSet presAssocID="{B3AE5167-46AC-4636-AE94-77FB1DF88CFF}" presName="node" presStyleLbl="node1" presStyleIdx="3" presStyleCnt="9">
        <dgm:presLayoutVars>
          <dgm:bulletEnabled val="1"/>
        </dgm:presLayoutVars>
      </dgm:prSet>
      <dgm:spPr/>
    </dgm:pt>
    <dgm:pt modelId="{AA90A8BF-C540-4225-A47F-D7390BD2F9EB}" type="pres">
      <dgm:prSet presAssocID="{F63D709B-DBDF-461A-BC5A-DE3570B1C90B}" presName="sibTrans" presStyleCnt="0"/>
      <dgm:spPr/>
    </dgm:pt>
    <dgm:pt modelId="{C6570625-1045-4545-A710-333A38E25360}" type="pres">
      <dgm:prSet presAssocID="{A0BE6E4D-4AE9-42C0-A64B-78AD47522394}" presName="node" presStyleLbl="node1" presStyleIdx="4" presStyleCnt="9">
        <dgm:presLayoutVars>
          <dgm:bulletEnabled val="1"/>
        </dgm:presLayoutVars>
      </dgm:prSet>
      <dgm:spPr/>
    </dgm:pt>
    <dgm:pt modelId="{7D3AA29B-D862-4D11-941F-6F1C4A33E581}" type="pres">
      <dgm:prSet presAssocID="{8C629492-DC28-4856-9E33-6E3A95B5F703}" presName="sibTrans" presStyleCnt="0"/>
      <dgm:spPr/>
    </dgm:pt>
    <dgm:pt modelId="{CB2FF3FD-8FEF-4C66-9754-C3DCDB48E12C}" type="pres">
      <dgm:prSet presAssocID="{91F0BF4E-DEEF-496A-A6CD-82C8CBAD714C}" presName="node" presStyleLbl="node1" presStyleIdx="5" presStyleCnt="9">
        <dgm:presLayoutVars>
          <dgm:bulletEnabled val="1"/>
        </dgm:presLayoutVars>
      </dgm:prSet>
      <dgm:spPr/>
    </dgm:pt>
    <dgm:pt modelId="{96D78B41-5EF0-4922-87CF-88E59AC7201C}" type="pres">
      <dgm:prSet presAssocID="{064FCDF8-C5B4-4C87-89AF-05E94EE77966}" presName="sibTrans" presStyleCnt="0"/>
      <dgm:spPr/>
    </dgm:pt>
    <dgm:pt modelId="{908E7969-BECA-4B3E-86FA-BDBC187026B2}" type="pres">
      <dgm:prSet presAssocID="{D52CFC61-48F4-4C8C-A74E-A760836B89DC}" presName="node" presStyleLbl="node1" presStyleIdx="6" presStyleCnt="9">
        <dgm:presLayoutVars>
          <dgm:bulletEnabled val="1"/>
        </dgm:presLayoutVars>
      </dgm:prSet>
      <dgm:spPr/>
    </dgm:pt>
    <dgm:pt modelId="{12C860CB-86FB-475C-83EF-ED9A7585533F}" type="pres">
      <dgm:prSet presAssocID="{6CCEB098-92EE-4AAD-B899-3D3F83A77AEA}" presName="sibTrans" presStyleCnt="0"/>
      <dgm:spPr/>
    </dgm:pt>
    <dgm:pt modelId="{36038F14-067D-4B44-8B5D-F84A73C1B8B8}" type="pres">
      <dgm:prSet presAssocID="{49731B1A-61E1-4F06-964F-F050F69979B6}" presName="node" presStyleLbl="node1" presStyleIdx="7" presStyleCnt="9">
        <dgm:presLayoutVars>
          <dgm:bulletEnabled val="1"/>
        </dgm:presLayoutVars>
      </dgm:prSet>
      <dgm:spPr/>
    </dgm:pt>
    <dgm:pt modelId="{872989F8-0CED-49D4-8546-CDF683A6ABB8}" type="pres">
      <dgm:prSet presAssocID="{FF10C929-F4A5-48E1-AFB4-DD0C05D8000D}" presName="sibTrans" presStyleCnt="0"/>
      <dgm:spPr/>
    </dgm:pt>
    <dgm:pt modelId="{98A01CA1-5EDB-49B4-BDCD-43B755BEBA7B}" type="pres">
      <dgm:prSet presAssocID="{C67D73FE-BB76-4B11-9E4B-D3BEEF80E55C}" presName="node" presStyleLbl="node1" presStyleIdx="8" presStyleCnt="9">
        <dgm:presLayoutVars>
          <dgm:bulletEnabled val="1"/>
        </dgm:presLayoutVars>
      </dgm:prSet>
      <dgm:spPr/>
    </dgm:pt>
  </dgm:ptLst>
  <dgm:cxnLst>
    <dgm:cxn modelId="{2CE2D703-0D0C-4702-95AB-230849B48054}" srcId="{9F03FEAD-EDE6-4E87-A02E-469981295D3D}" destId="{D52CFC61-48F4-4C8C-A74E-A760836B89DC}" srcOrd="6" destOrd="0" parTransId="{D07BA87A-1A75-44EA-A08F-2E10E9E50F50}" sibTransId="{6CCEB098-92EE-4AAD-B899-3D3F83A77AEA}"/>
    <dgm:cxn modelId="{BD78BF04-3930-4EBE-BFB0-EF5BE32C9875}" srcId="{9F03FEAD-EDE6-4E87-A02E-469981295D3D}" destId="{49731B1A-61E1-4F06-964F-F050F69979B6}" srcOrd="7" destOrd="0" parTransId="{C6B6FC95-5C82-4EE4-8D02-815967B0C199}" sibTransId="{FF10C929-F4A5-48E1-AFB4-DD0C05D8000D}"/>
    <dgm:cxn modelId="{F2D5350E-3058-4924-9C08-340137B8A5D6}" srcId="{9F03FEAD-EDE6-4E87-A02E-469981295D3D}" destId="{C67D73FE-BB76-4B11-9E4B-D3BEEF80E55C}" srcOrd="8" destOrd="0" parTransId="{959F10DD-F525-423F-BFB6-BC3FDFB98D2D}" sibTransId="{A23BF146-2AAD-4A36-91C6-D6EEAEEBC44E}"/>
    <dgm:cxn modelId="{BDF88118-5CA4-477C-8927-7D7EAC02C761}" type="presOf" srcId="{61E6DA50-3E09-4CFB-AD35-AD72A6D26EDF}" destId="{58DF0E2B-2A03-4F2D-AFCB-CED52A0ABC63}" srcOrd="0" destOrd="0" presId="urn:microsoft.com/office/officeart/2005/8/layout/default"/>
    <dgm:cxn modelId="{E778501C-D0F0-4068-8242-FFB1A3592C2A}" type="presOf" srcId="{D52CFC61-48F4-4C8C-A74E-A760836B89DC}" destId="{908E7969-BECA-4B3E-86FA-BDBC187026B2}" srcOrd="0" destOrd="0" presId="urn:microsoft.com/office/officeart/2005/8/layout/default"/>
    <dgm:cxn modelId="{1CB34121-5C6F-4D4D-B4B1-DE2123B0ADFF}" srcId="{9F03FEAD-EDE6-4E87-A02E-469981295D3D}" destId="{B3AE5167-46AC-4636-AE94-77FB1DF88CFF}" srcOrd="3" destOrd="0" parTransId="{CD0FFAED-9811-4846-BB43-8EF288F8D252}" sibTransId="{F63D709B-DBDF-461A-BC5A-DE3570B1C90B}"/>
    <dgm:cxn modelId="{03506947-1F0F-47B4-ABFD-2D92D546CE9A}" srcId="{9F03FEAD-EDE6-4E87-A02E-469981295D3D}" destId="{A0BE6E4D-4AE9-42C0-A64B-78AD47522394}" srcOrd="4" destOrd="0" parTransId="{D2E66E71-7411-4302-BBFF-725E1105E4C1}" sibTransId="{8C629492-DC28-4856-9E33-6E3A95B5F703}"/>
    <dgm:cxn modelId="{A3135D6C-A9CC-4782-98AF-07AE4C124D14}" type="presOf" srcId="{91F0BF4E-DEEF-496A-A6CD-82C8CBAD714C}" destId="{CB2FF3FD-8FEF-4C66-9754-C3DCDB48E12C}" srcOrd="0" destOrd="0" presId="urn:microsoft.com/office/officeart/2005/8/layout/default"/>
    <dgm:cxn modelId="{CBA2EB74-4ECF-427A-BC61-9B8A733CFCCE}" srcId="{9F03FEAD-EDE6-4E87-A02E-469981295D3D}" destId="{3E87EAE5-A565-48B3-831E-6462EF3318B7}" srcOrd="0" destOrd="0" parTransId="{80FAFB17-27CB-4BB7-919F-8F950D235E66}" sibTransId="{7CB98EE9-83A7-41CF-A81D-16F09D2589F2}"/>
    <dgm:cxn modelId="{DF8A5889-AA1C-49F0-B9FF-25EBD902485A}" srcId="{9F03FEAD-EDE6-4E87-A02E-469981295D3D}" destId="{211D0AFC-512E-4580-B2BB-7369DFBB6CA2}" srcOrd="1" destOrd="0" parTransId="{C1A00375-19B0-4733-BB02-D3E9B75CC65B}" sibTransId="{B18C6FBE-09EC-4AE4-AAE8-673F54E33464}"/>
    <dgm:cxn modelId="{FAEB5B8E-99D3-4509-8284-FECF1092B9BA}" type="presOf" srcId="{49731B1A-61E1-4F06-964F-F050F69979B6}" destId="{36038F14-067D-4B44-8B5D-F84A73C1B8B8}" srcOrd="0" destOrd="0" presId="urn:microsoft.com/office/officeart/2005/8/layout/default"/>
    <dgm:cxn modelId="{9D432C97-F631-4663-A951-DAE329EDFE3C}" type="presOf" srcId="{C67D73FE-BB76-4B11-9E4B-D3BEEF80E55C}" destId="{98A01CA1-5EDB-49B4-BDCD-43B755BEBA7B}" srcOrd="0" destOrd="0" presId="urn:microsoft.com/office/officeart/2005/8/layout/default"/>
    <dgm:cxn modelId="{92004DBD-2B2B-483E-93D7-D5AB9A1E91AE}" type="presOf" srcId="{3E87EAE5-A565-48B3-831E-6462EF3318B7}" destId="{B66405C3-CEBD-4843-9A6B-D5EA5E507FA1}" srcOrd="0" destOrd="0" presId="urn:microsoft.com/office/officeart/2005/8/layout/default"/>
    <dgm:cxn modelId="{083494D0-7FCC-43EC-B5E9-F7BAD04FFD9C}" type="presOf" srcId="{211D0AFC-512E-4580-B2BB-7369DFBB6CA2}" destId="{64B6F3DF-FB39-4054-8629-B42A27366280}" srcOrd="0" destOrd="0" presId="urn:microsoft.com/office/officeart/2005/8/layout/default"/>
    <dgm:cxn modelId="{45807BD2-4C31-4EB2-B117-5C54C274474B}" type="presOf" srcId="{9F03FEAD-EDE6-4E87-A02E-469981295D3D}" destId="{09F8181F-BF23-4C70-9629-DC764C0E8D7C}" srcOrd="0" destOrd="0" presId="urn:microsoft.com/office/officeart/2005/8/layout/default"/>
    <dgm:cxn modelId="{247449E0-2DEA-4D45-B2B7-219DE0854EFE}" srcId="{9F03FEAD-EDE6-4E87-A02E-469981295D3D}" destId="{61E6DA50-3E09-4CFB-AD35-AD72A6D26EDF}" srcOrd="2" destOrd="0" parTransId="{E38274CB-0BE1-49DA-82CF-13C681AAD822}" sibTransId="{5FE6C000-B64D-4383-AA5F-60A5F60DC0FB}"/>
    <dgm:cxn modelId="{7780FAF6-5265-45CC-85AF-D83C5F00CB87}" type="presOf" srcId="{B3AE5167-46AC-4636-AE94-77FB1DF88CFF}" destId="{1BABCD56-B55A-4A55-AED3-EE10672AF13A}" srcOrd="0" destOrd="0" presId="urn:microsoft.com/office/officeart/2005/8/layout/default"/>
    <dgm:cxn modelId="{FBC44DF7-5D05-46BF-B91C-4E8C840E0278}" srcId="{9F03FEAD-EDE6-4E87-A02E-469981295D3D}" destId="{91F0BF4E-DEEF-496A-A6CD-82C8CBAD714C}" srcOrd="5" destOrd="0" parTransId="{07DB4A70-8AE9-446D-B4AE-6B7919B35E41}" sibTransId="{064FCDF8-C5B4-4C87-89AF-05E94EE77966}"/>
    <dgm:cxn modelId="{599B42FB-D484-406A-92BC-6D3834F56A8C}" type="presOf" srcId="{A0BE6E4D-4AE9-42C0-A64B-78AD47522394}" destId="{C6570625-1045-4545-A710-333A38E25360}" srcOrd="0" destOrd="0" presId="urn:microsoft.com/office/officeart/2005/8/layout/default"/>
    <dgm:cxn modelId="{1FBBC918-7816-4778-9E5B-A7C85EE2061D}" type="presParOf" srcId="{09F8181F-BF23-4C70-9629-DC764C0E8D7C}" destId="{B66405C3-CEBD-4843-9A6B-D5EA5E507FA1}" srcOrd="0" destOrd="0" presId="urn:microsoft.com/office/officeart/2005/8/layout/default"/>
    <dgm:cxn modelId="{7DD760CC-2037-4562-8A9C-F3ADBBB656EF}" type="presParOf" srcId="{09F8181F-BF23-4C70-9629-DC764C0E8D7C}" destId="{8ED39AE6-1993-4514-A2C3-BD7609AE358B}" srcOrd="1" destOrd="0" presId="urn:microsoft.com/office/officeart/2005/8/layout/default"/>
    <dgm:cxn modelId="{8DC1A57B-E977-4B96-AEBA-2356B7704DBB}" type="presParOf" srcId="{09F8181F-BF23-4C70-9629-DC764C0E8D7C}" destId="{64B6F3DF-FB39-4054-8629-B42A27366280}" srcOrd="2" destOrd="0" presId="urn:microsoft.com/office/officeart/2005/8/layout/default"/>
    <dgm:cxn modelId="{0BD8E57C-420B-4A34-9870-18406A1DC4DC}" type="presParOf" srcId="{09F8181F-BF23-4C70-9629-DC764C0E8D7C}" destId="{4BB8C8CC-BB4B-4772-A64E-AB743C239080}" srcOrd="3" destOrd="0" presId="urn:microsoft.com/office/officeart/2005/8/layout/default"/>
    <dgm:cxn modelId="{2FC37B24-B4F5-4AF1-8C77-947F06AD528D}" type="presParOf" srcId="{09F8181F-BF23-4C70-9629-DC764C0E8D7C}" destId="{58DF0E2B-2A03-4F2D-AFCB-CED52A0ABC63}" srcOrd="4" destOrd="0" presId="urn:microsoft.com/office/officeart/2005/8/layout/default"/>
    <dgm:cxn modelId="{E83DD352-8899-4AF1-AE99-8935316533E4}" type="presParOf" srcId="{09F8181F-BF23-4C70-9629-DC764C0E8D7C}" destId="{D2A27CAD-8B69-4F2E-BEC1-4C0AC5F1EAC9}" srcOrd="5" destOrd="0" presId="urn:microsoft.com/office/officeart/2005/8/layout/default"/>
    <dgm:cxn modelId="{9246CC58-44AE-42FD-AA8D-6A14FB38FFBD}" type="presParOf" srcId="{09F8181F-BF23-4C70-9629-DC764C0E8D7C}" destId="{1BABCD56-B55A-4A55-AED3-EE10672AF13A}" srcOrd="6" destOrd="0" presId="urn:microsoft.com/office/officeart/2005/8/layout/default"/>
    <dgm:cxn modelId="{8B12093A-A5C7-4967-AF9A-9E9ADEE11FDB}" type="presParOf" srcId="{09F8181F-BF23-4C70-9629-DC764C0E8D7C}" destId="{AA90A8BF-C540-4225-A47F-D7390BD2F9EB}" srcOrd="7" destOrd="0" presId="urn:microsoft.com/office/officeart/2005/8/layout/default"/>
    <dgm:cxn modelId="{0261BC56-874F-43DE-9D0F-0447A4941859}" type="presParOf" srcId="{09F8181F-BF23-4C70-9629-DC764C0E8D7C}" destId="{C6570625-1045-4545-A710-333A38E25360}" srcOrd="8" destOrd="0" presId="urn:microsoft.com/office/officeart/2005/8/layout/default"/>
    <dgm:cxn modelId="{1106D44D-FD16-444A-9BFF-6416CB20CDE7}" type="presParOf" srcId="{09F8181F-BF23-4C70-9629-DC764C0E8D7C}" destId="{7D3AA29B-D862-4D11-941F-6F1C4A33E581}" srcOrd="9" destOrd="0" presId="urn:microsoft.com/office/officeart/2005/8/layout/default"/>
    <dgm:cxn modelId="{AC3F4047-58E7-4B07-9DBC-79884485BCFF}" type="presParOf" srcId="{09F8181F-BF23-4C70-9629-DC764C0E8D7C}" destId="{CB2FF3FD-8FEF-4C66-9754-C3DCDB48E12C}" srcOrd="10" destOrd="0" presId="urn:microsoft.com/office/officeart/2005/8/layout/default"/>
    <dgm:cxn modelId="{AA0A0305-FB05-468D-9CF7-AD907BC8EF32}" type="presParOf" srcId="{09F8181F-BF23-4C70-9629-DC764C0E8D7C}" destId="{96D78B41-5EF0-4922-87CF-88E59AC7201C}" srcOrd="11" destOrd="0" presId="urn:microsoft.com/office/officeart/2005/8/layout/default"/>
    <dgm:cxn modelId="{AC15DF07-BFEA-434A-A68A-C8781A90E483}" type="presParOf" srcId="{09F8181F-BF23-4C70-9629-DC764C0E8D7C}" destId="{908E7969-BECA-4B3E-86FA-BDBC187026B2}" srcOrd="12" destOrd="0" presId="urn:microsoft.com/office/officeart/2005/8/layout/default"/>
    <dgm:cxn modelId="{3AB16BD3-F9D3-4E6A-86F5-780E4E71549E}" type="presParOf" srcId="{09F8181F-BF23-4C70-9629-DC764C0E8D7C}" destId="{12C860CB-86FB-475C-83EF-ED9A7585533F}" srcOrd="13" destOrd="0" presId="urn:microsoft.com/office/officeart/2005/8/layout/default"/>
    <dgm:cxn modelId="{1A2DA705-DDFA-4F05-9A11-64E6059C86C5}" type="presParOf" srcId="{09F8181F-BF23-4C70-9629-DC764C0E8D7C}" destId="{36038F14-067D-4B44-8B5D-F84A73C1B8B8}" srcOrd="14" destOrd="0" presId="urn:microsoft.com/office/officeart/2005/8/layout/default"/>
    <dgm:cxn modelId="{DF7FBB19-7E28-4B0A-A578-9569ECD93EA0}" type="presParOf" srcId="{09F8181F-BF23-4C70-9629-DC764C0E8D7C}" destId="{872989F8-0CED-49D4-8546-CDF683A6ABB8}" srcOrd="15" destOrd="0" presId="urn:microsoft.com/office/officeart/2005/8/layout/default"/>
    <dgm:cxn modelId="{A8E064FE-AD75-4EAD-B6F2-67A007FEC7F3}" type="presParOf" srcId="{09F8181F-BF23-4C70-9629-DC764C0E8D7C}" destId="{98A01CA1-5EDB-49B4-BDCD-43B755BEBA7B}"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794D2C-26F0-4AFC-BF49-121EB51B378C}" type="doc">
      <dgm:prSet loTypeId="urn:microsoft.com/office/officeart/2005/8/layout/vProcess5" loCatId="process" qsTypeId="urn:microsoft.com/office/officeart/2005/8/quickstyle/simple2" qsCatId="simple" csTypeId="urn:microsoft.com/office/officeart/2005/8/colors/colorful2" csCatId="colorful"/>
      <dgm:spPr/>
      <dgm:t>
        <a:bodyPr/>
        <a:lstStyle/>
        <a:p>
          <a:endParaRPr lang="en-US"/>
        </a:p>
      </dgm:t>
    </dgm:pt>
    <dgm:pt modelId="{3F9F06FD-AA58-4BD9-A5C8-9A9FAF34B95F}">
      <dgm:prSet/>
      <dgm:spPr/>
      <dgm:t>
        <a:bodyPr/>
        <a:lstStyle/>
        <a:p>
          <a:r>
            <a:rPr lang="en-US"/>
            <a:t>At any given time of day, the number of fuel-efficient/hybrid SOV vehicles is 20% of the actual number of SOV vehicles in the HOV lane.</a:t>
          </a:r>
        </a:p>
      </dgm:t>
    </dgm:pt>
    <dgm:pt modelId="{65188289-9750-4A4D-89CA-DDDD49BC3A4E}" type="parTrans" cxnId="{E1E836F1-25F9-4F74-8FE1-4047C2ECB62A}">
      <dgm:prSet/>
      <dgm:spPr/>
      <dgm:t>
        <a:bodyPr/>
        <a:lstStyle/>
        <a:p>
          <a:endParaRPr lang="en-US"/>
        </a:p>
      </dgm:t>
    </dgm:pt>
    <dgm:pt modelId="{10BE9BC4-2E06-487F-B344-2731BC06021D}" type="sibTrans" cxnId="{E1E836F1-25F9-4F74-8FE1-4047C2ECB62A}">
      <dgm:prSet/>
      <dgm:spPr/>
      <dgm:t>
        <a:bodyPr/>
        <a:lstStyle/>
        <a:p>
          <a:endParaRPr lang="en-US"/>
        </a:p>
      </dgm:t>
    </dgm:pt>
    <dgm:pt modelId="{205B11FC-0B64-47A3-8353-D06F9678DDBF}">
      <dgm:prSet/>
      <dgm:spPr/>
      <dgm:t>
        <a:bodyPr/>
        <a:lstStyle/>
        <a:p>
          <a:r>
            <a:rPr lang="en-US"/>
            <a:t>Out of the total number of fuel-efficient/hybrid SOV vehicles, 70% are registered to drive in the HOV lane.</a:t>
          </a:r>
        </a:p>
      </dgm:t>
    </dgm:pt>
    <dgm:pt modelId="{40108368-44C9-49A5-9C70-146E7FBF363D}" type="parTrans" cxnId="{1A8CB661-3795-4303-8643-11F13B554A76}">
      <dgm:prSet/>
      <dgm:spPr/>
      <dgm:t>
        <a:bodyPr/>
        <a:lstStyle/>
        <a:p>
          <a:endParaRPr lang="en-US"/>
        </a:p>
      </dgm:t>
    </dgm:pt>
    <dgm:pt modelId="{ED9418D7-3378-49C1-8888-8BA44FF72A0A}" type="sibTrans" cxnId="{1A8CB661-3795-4303-8643-11F13B554A76}">
      <dgm:prSet/>
      <dgm:spPr/>
      <dgm:t>
        <a:bodyPr/>
        <a:lstStyle/>
        <a:p>
          <a:endParaRPr lang="en-US"/>
        </a:p>
      </dgm:t>
    </dgm:pt>
    <dgm:pt modelId="{FFEDE552-E41B-4C85-8D10-81B0F70A53F7}">
      <dgm:prSet/>
      <dgm:spPr/>
      <dgm:t>
        <a:bodyPr/>
        <a:lstStyle/>
        <a:p>
          <a:r>
            <a:rPr lang="en-US"/>
            <a:t>The fine amount that an SOV vehicle is required to pay when it enters the HOV lane is $450.</a:t>
          </a:r>
        </a:p>
      </dgm:t>
    </dgm:pt>
    <dgm:pt modelId="{AB5FF369-5B59-438D-A70C-D96EC83FE071}" type="parTrans" cxnId="{3A00A2E4-0BA6-470F-83F1-A10DC6508CC2}">
      <dgm:prSet/>
      <dgm:spPr/>
      <dgm:t>
        <a:bodyPr/>
        <a:lstStyle/>
        <a:p>
          <a:endParaRPr lang="en-US"/>
        </a:p>
      </dgm:t>
    </dgm:pt>
    <dgm:pt modelId="{32C2E6BB-4726-42CF-B8C7-9105E664E969}" type="sibTrans" cxnId="{3A00A2E4-0BA6-470F-83F1-A10DC6508CC2}">
      <dgm:prSet/>
      <dgm:spPr/>
      <dgm:t>
        <a:bodyPr/>
        <a:lstStyle/>
        <a:p>
          <a:endParaRPr lang="en-US"/>
        </a:p>
      </dgm:t>
    </dgm:pt>
    <dgm:pt modelId="{A1B4DA55-A528-49E0-9E0C-4BBEAF009795}" type="pres">
      <dgm:prSet presAssocID="{C6794D2C-26F0-4AFC-BF49-121EB51B378C}" presName="outerComposite" presStyleCnt="0">
        <dgm:presLayoutVars>
          <dgm:chMax val="5"/>
          <dgm:dir/>
          <dgm:resizeHandles val="exact"/>
        </dgm:presLayoutVars>
      </dgm:prSet>
      <dgm:spPr/>
    </dgm:pt>
    <dgm:pt modelId="{D8D1288A-0DFB-4822-8F13-2EDFE8EBF8BE}" type="pres">
      <dgm:prSet presAssocID="{C6794D2C-26F0-4AFC-BF49-121EB51B378C}" presName="dummyMaxCanvas" presStyleCnt="0">
        <dgm:presLayoutVars/>
      </dgm:prSet>
      <dgm:spPr/>
    </dgm:pt>
    <dgm:pt modelId="{2A3CAB88-540C-4911-AE50-F0FF9021B1AB}" type="pres">
      <dgm:prSet presAssocID="{C6794D2C-26F0-4AFC-BF49-121EB51B378C}" presName="ThreeNodes_1" presStyleLbl="node1" presStyleIdx="0" presStyleCnt="3">
        <dgm:presLayoutVars>
          <dgm:bulletEnabled val="1"/>
        </dgm:presLayoutVars>
      </dgm:prSet>
      <dgm:spPr/>
    </dgm:pt>
    <dgm:pt modelId="{BC74DCB8-757A-4BD9-834C-1D67C00C713D}" type="pres">
      <dgm:prSet presAssocID="{C6794D2C-26F0-4AFC-BF49-121EB51B378C}" presName="ThreeNodes_2" presStyleLbl="node1" presStyleIdx="1" presStyleCnt="3">
        <dgm:presLayoutVars>
          <dgm:bulletEnabled val="1"/>
        </dgm:presLayoutVars>
      </dgm:prSet>
      <dgm:spPr/>
    </dgm:pt>
    <dgm:pt modelId="{932A422A-B3E1-4DCC-A44E-02E03A42C43D}" type="pres">
      <dgm:prSet presAssocID="{C6794D2C-26F0-4AFC-BF49-121EB51B378C}" presName="ThreeNodes_3" presStyleLbl="node1" presStyleIdx="2" presStyleCnt="3">
        <dgm:presLayoutVars>
          <dgm:bulletEnabled val="1"/>
        </dgm:presLayoutVars>
      </dgm:prSet>
      <dgm:spPr/>
    </dgm:pt>
    <dgm:pt modelId="{CB6F3522-62C1-42D2-9033-FFCA1ACA5D0B}" type="pres">
      <dgm:prSet presAssocID="{C6794D2C-26F0-4AFC-BF49-121EB51B378C}" presName="ThreeConn_1-2" presStyleLbl="fgAccFollowNode1" presStyleIdx="0" presStyleCnt="2">
        <dgm:presLayoutVars>
          <dgm:bulletEnabled val="1"/>
        </dgm:presLayoutVars>
      </dgm:prSet>
      <dgm:spPr/>
    </dgm:pt>
    <dgm:pt modelId="{0742FAD2-C913-4DC8-8D26-337FBC338AB0}" type="pres">
      <dgm:prSet presAssocID="{C6794D2C-26F0-4AFC-BF49-121EB51B378C}" presName="ThreeConn_2-3" presStyleLbl="fgAccFollowNode1" presStyleIdx="1" presStyleCnt="2">
        <dgm:presLayoutVars>
          <dgm:bulletEnabled val="1"/>
        </dgm:presLayoutVars>
      </dgm:prSet>
      <dgm:spPr/>
    </dgm:pt>
    <dgm:pt modelId="{BC6EB0D5-EC63-4BF0-89F0-6BEC48C2629D}" type="pres">
      <dgm:prSet presAssocID="{C6794D2C-26F0-4AFC-BF49-121EB51B378C}" presName="ThreeNodes_1_text" presStyleLbl="node1" presStyleIdx="2" presStyleCnt="3">
        <dgm:presLayoutVars>
          <dgm:bulletEnabled val="1"/>
        </dgm:presLayoutVars>
      </dgm:prSet>
      <dgm:spPr/>
    </dgm:pt>
    <dgm:pt modelId="{1B1B540A-A0FD-430C-923D-03D9948C7CDB}" type="pres">
      <dgm:prSet presAssocID="{C6794D2C-26F0-4AFC-BF49-121EB51B378C}" presName="ThreeNodes_2_text" presStyleLbl="node1" presStyleIdx="2" presStyleCnt="3">
        <dgm:presLayoutVars>
          <dgm:bulletEnabled val="1"/>
        </dgm:presLayoutVars>
      </dgm:prSet>
      <dgm:spPr/>
    </dgm:pt>
    <dgm:pt modelId="{CE910DD4-55FC-4FF2-A72D-77C623B8B105}" type="pres">
      <dgm:prSet presAssocID="{C6794D2C-26F0-4AFC-BF49-121EB51B378C}" presName="ThreeNodes_3_text" presStyleLbl="node1" presStyleIdx="2" presStyleCnt="3">
        <dgm:presLayoutVars>
          <dgm:bulletEnabled val="1"/>
        </dgm:presLayoutVars>
      </dgm:prSet>
      <dgm:spPr/>
    </dgm:pt>
  </dgm:ptLst>
  <dgm:cxnLst>
    <dgm:cxn modelId="{267F4E02-E81C-45B9-A0AB-771561DD2743}" type="presOf" srcId="{205B11FC-0B64-47A3-8353-D06F9678DDBF}" destId="{BC74DCB8-757A-4BD9-834C-1D67C00C713D}" srcOrd="0" destOrd="0" presId="urn:microsoft.com/office/officeart/2005/8/layout/vProcess5"/>
    <dgm:cxn modelId="{1A8CB661-3795-4303-8643-11F13B554A76}" srcId="{C6794D2C-26F0-4AFC-BF49-121EB51B378C}" destId="{205B11FC-0B64-47A3-8353-D06F9678DDBF}" srcOrd="1" destOrd="0" parTransId="{40108368-44C9-49A5-9C70-146E7FBF363D}" sibTransId="{ED9418D7-3378-49C1-8888-8BA44FF72A0A}"/>
    <dgm:cxn modelId="{A13EF762-E1FD-4C0A-9D98-D884DEDD044E}" type="presOf" srcId="{FFEDE552-E41B-4C85-8D10-81B0F70A53F7}" destId="{CE910DD4-55FC-4FF2-A72D-77C623B8B105}" srcOrd="1" destOrd="0" presId="urn:microsoft.com/office/officeart/2005/8/layout/vProcess5"/>
    <dgm:cxn modelId="{103DDE63-C68E-40B4-9709-01C05B47FC0F}" type="presOf" srcId="{FFEDE552-E41B-4C85-8D10-81B0F70A53F7}" destId="{932A422A-B3E1-4DCC-A44E-02E03A42C43D}" srcOrd="0" destOrd="0" presId="urn:microsoft.com/office/officeart/2005/8/layout/vProcess5"/>
    <dgm:cxn modelId="{D4EF226B-5BDB-4338-9639-F8C6E315DE8D}" type="presOf" srcId="{ED9418D7-3378-49C1-8888-8BA44FF72A0A}" destId="{0742FAD2-C913-4DC8-8D26-337FBC338AB0}" srcOrd="0" destOrd="0" presId="urn:microsoft.com/office/officeart/2005/8/layout/vProcess5"/>
    <dgm:cxn modelId="{91FC2D59-72D3-4305-B77B-0EAEAACA5796}" type="presOf" srcId="{3F9F06FD-AA58-4BD9-A5C8-9A9FAF34B95F}" destId="{2A3CAB88-540C-4911-AE50-F0FF9021B1AB}" srcOrd="0" destOrd="0" presId="urn:microsoft.com/office/officeart/2005/8/layout/vProcess5"/>
    <dgm:cxn modelId="{B2E90D83-A98A-4D7A-8717-93B2119F758A}" type="presOf" srcId="{3F9F06FD-AA58-4BD9-A5C8-9A9FAF34B95F}" destId="{BC6EB0D5-EC63-4BF0-89F0-6BEC48C2629D}" srcOrd="1" destOrd="0" presId="urn:microsoft.com/office/officeart/2005/8/layout/vProcess5"/>
    <dgm:cxn modelId="{7A88DB98-947D-4A12-8756-8F653EE9B078}" type="presOf" srcId="{205B11FC-0B64-47A3-8353-D06F9678DDBF}" destId="{1B1B540A-A0FD-430C-923D-03D9948C7CDB}" srcOrd="1" destOrd="0" presId="urn:microsoft.com/office/officeart/2005/8/layout/vProcess5"/>
    <dgm:cxn modelId="{A0DD95CF-2FB8-469A-8980-30FEA3E41E0B}" type="presOf" srcId="{10BE9BC4-2E06-487F-B344-2731BC06021D}" destId="{CB6F3522-62C1-42D2-9033-FFCA1ACA5D0B}" srcOrd="0" destOrd="0" presId="urn:microsoft.com/office/officeart/2005/8/layout/vProcess5"/>
    <dgm:cxn modelId="{5EB017D0-AFA9-47B5-AA34-3C7128AA340D}" type="presOf" srcId="{C6794D2C-26F0-4AFC-BF49-121EB51B378C}" destId="{A1B4DA55-A528-49E0-9E0C-4BBEAF009795}" srcOrd="0" destOrd="0" presId="urn:microsoft.com/office/officeart/2005/8/layout/vProcess5"/>
    <dgm:cxn modelId="{3A00A2E4-0BA6-470F-83F1-A10DC6508CC2}" srcId="{C6794D2C-26F0-4AFC-BF49-121EB51B378C}" destId="{FFEDE552-E41B-4C85-8D10-81B0F70A53F7}" srcOrd="2" destOrd="0" parTransId="{AB5FF369-5B59-438D-A70C-D96EC83FE071}" sibTransId="{32C2E6BB-4726-42CF-B8C7-9105E664E969}"/>
    <dgm:cxn modelId="{E1E836F1-25F9-4F74-8FE1-4047C2ECB62A}" srcId="{C6794D2C-26F0-4AFC-BF49-121EB51B378C}" destId="{3F9F06FD-AA58-4BD9-A5C8-9A9FAF34B95F}" srcOrd="0" destOrd="0" parTransId="{65188289-9750-4A4D-89CA-DDDD49BC3A4E}" sibTransId="{10BE9BC4-2E06-487F-B344-2731BC06021D}"/>
    <dgm:cxn modelId="{2F1A15E7-6D43-48E3-8E2F-D3599A32AE12}" type="presParOf" srcId="{A1B4DA55-A528-49E0-9E0C-4BBEAF009795}" destId="{D8D1288A-0DFB-4822-8F13-2EDFE8EBF8BE}" srcOrd="0" destOrd="0" presId="urn:microsoft.com/office/officeart/2005/8/layout/vProcess5"/>
    <dgm:cxn modelId="{799A61E4-E50F-414F-AD91-2EC9C31845F4}" type="presParOf" srcId="{A1B4DA55-A528-49E0-9E0C-4BBEAF009795}" destId="{2A3CAB88-540C-4911-AE50-F0FF9021B1AB}" srcOrd="1" destOrd="0" presId="urn:microsoft.com/office/officeart/2005/8/layout/vProcess5"/>
    <dgm:cxn modelId="{3DD25DAC-5404-45E1-93ED-E0CE8157479D}" type="presParOf" srcId="{A1B4DA55-A528-49E0-9E0C-4BBEAF009795}" destId="{BC74DCB8-757A-4BD9-834C-1D67C00C713D}" srcOrd="2" destOrd="0" presId="urn:microsoft.com/office/officeart/2005/8/layout/vProcess5"/>
    <dgm:cxn modelId="{0F8163AB-4D20-42A6-911F-68F78B4F5422}" type="presParOf" srcId="{A1B4DA55-A528-49E0-9E0C-4BBEAF009795}" destId="{932A422A-B3E1-4DCC-A44E-02E03A42C43D}" srcOrd="3" destOrd="0" presId="urn:microsoft.com/office/officeart/2005/8/layout/vProcess5"/>
    <dgm:cxn modelId="{5E60F3BB-D349-4CC9-96B8-401401261253}" type="presParOf" srcId="{A1B4DA55-A528-49E0-9E0C-4BBEAF009795}" destId="{CB6F3522-62C1-42D2-9033-FFCA1ACA5D0B}" srcOrd="4" destOrd="0" presId="urn:microsoft.com/office/officeart/2005/8/layout/vProcess5"/>
    <dgm:cxn modelId="{10654A5A-DAD3-4E3C-949F-4ECCCFD1E72D}" type="presParOf" srcId="{A1B4DA55-A528-49E0-9E0C-4BBEAF009795}" destId="{0742FAD2-C913-4DC8-8D26-337FBC338AB0}" srcOrd="5" destOrd="0" presId="urn:microsoft.com/office/officeart/2005/8/layout/vProcess5"/>
    <dgm:cxn modelId="{3A6FD73C-FE21-43F4-94F9-EDE7AD0D1489}" type="presParOf" srcId="{A1B4DA55-A528-49E0-9E0C-4BBEAF009795}" destId="{BC6EB0D5-EC63-4BF0-89F0-6BEC48C2629D}" srcOrd="6" destOrd="0" presId="urn:microsoft.com/office/officeart/2005/8/layout/vProcess5"/>
    <dgm:cxn modelId="{2A940E76-80F9-4E74-8CD0-B2A94B68A44F}" type="presParOf" srcId="{A1B4DA55-A528-49E0-9E0C-4BBEAF009795}" destId="{1B1B540A-A0FD-430C-923D-03D9948C7CDB}" srcOrd="7" destOrd="0" presId="urn:microsoft.com/office/officeart/2005/8/layout/vProcess5"/>
    <dgm:cxn modelId="{5032AFC5-5B36-4988-B111-5854CB2D42EF}" type="presParOf" srcId="{A1B4DA55-A528-49E0-9E0C-4BBEAF009795}" destId="{CE910DD4-55FC-4FF2-A72D-77C623B8B10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209F86-F6BB-4F9B-879B-4969DFD95819}" type="doc">
      <dgm:prSet loTypeId="urn:microsoft.com/office/officeart/2005/8/layout/hierarchy1" loCatId="hierarchy" qsTypeId="urn:microsoft.com/office/officeart/2005/8/quickstyle/simple4" qsCatId="simple" csTypeId="urn:microsoft.com/office/officeart/2005/8/colors/accent2_2" csCatId="accent2" phldr="1"/>
      <dgm:spPr/>
      <dgm:t>
        <a:bodyPr/>
        <a:lstStyle/>
        <a:p>
          <a:endParaRPr lang="en-US"/>
        </a:p>
      </dgm:t>
    </dgm:pt>
    <dgm:pt modelId="{C46D811D-A56A-4ECA-86E2-2958A298D3F2}">
      <dgm:prSet/>
      <dgm:spPr/>
      <dgm:t>
        <a:bodyPr/>
        <a:lstStyle/>
        <a:p>
          <a:r>
            <a:rPr lang="en-US" dirty="0"/>
            <a:t>We are creating our own dataset as we couldn’t get a perfect one for our simulation. We have taken random variables based on online statistics to create the dataset</a:t>
          </a:r>
        </a:p>
      </dgm:t>
    </dgm:pt>
    <dgm:pt modelId="{7EB819D9-A5B8-4BB2-BC78-2AAFC76CC0AA}" type="parTrans" cxnId="{457C31F4-41D4-4BE4-9818-B78846354991}">
      <dgm:prSet/>
      <dgm:spPr/>
      <dgm:t>
        <a:bodyPr/>
        <a:lstStyle/>
        <a:p>
          <a:endParaRPr lang="en-US"/>
        </a:p>
      </dgm:t>
    </dgm:pt>
    <dgm:pt modelId="{C3FB5C4E-FD97-4C41-ADA8-2DDC1CA02E6D}" type="sibTrans" cxnId="{457C31F4-41D4-4BE4-9818-B78846354991}">
      <dgm:prSet/>
      <dgm:spPr/>
      <dgm:t>
        <a:bodyPr/>
        <a:lstStyle/>
        <a:p>
          <a:endParaRPr lang="en-US"/>
        </a:p>
      </dgm:t>
    </dgm:pt>
    <dgm:pt modelId="{0857524A-3506-4BE3-8FC5-89B5863CC843}">
      <dgm:prSet/>
      <dgm:spPr/>
      <dgm:t>
        <a:bodyPr/>
        <a:lstStyle/>
        <a:p>
          <a:r>
            <a:rPr lang="en-US" dirty="0"/>
            <a:t>In this simulation we are predicting the total fines charged per day for 1 city , the same can be used to predict state wise and city wise fines by taking specific data. Currently we have taken fine amount as $450 after researching on fines charged in different states</a:t>
          </a:r>
        </a:p>
      </dgm:t>
    </dgm:pt>
    <dgm:pt modelId="{863C2974-6BE8-44D7-B7DD-05C1CEE3268F}" type="parTrans" cxnId="{5800427F-20EA-4DBB-BC21-27489232AE57}">
      <dgm:prSet/>
      <dgm:spPr/>
      <dgm:t>
        <a:bodyPr/>
        <a:lstStyle/>
        <a:p>
          <a:endParaRPr lang="en-US"/>
        </a:p>
      </dgm:t>
    </dgm:pt>
    <dgm:pt modelId="{B754E5A3-1367-4011-8D09-197B255A9E15}" type="sibTrans" cxnId="{5800427F-20EA-4DBB-BC21-27489232AE57}">
      <dgm:prSet/>
      <dgm:spPr/>
      <dgm:t>
        <a:bodyPr/>
        <a:lstStyle/>
        <a:p>
          <a:endParaRPr lang="en-US"/>
        </a:p>
      </dgm:t>
    </dgm:pt>
    <dgm:pt modelId="{9020A12C-EDFC-44FB-8CC4-4AEA7861F705}" type="pres">
      <dgm:prSet presAssocID="{9B209F86-F6BB-4F9B-879B-4969DFD95819}" presName="hierChild1" presStyleCnt="0">
        <dgm:presLayoutVars>
          <dgm:chPref val="1"/>
          <dgm:dir/>
          <dgm:animOne val="branch"/>
          <dgm:animLvl val="lvl"/>
          <dgm:resizeHandles/>
        </dgm:presLayoutVars>
      </dgm:prSet>
      <dgm:spPr/>
    </dgm:pt>
    <dgm:pt modelId="{46320A5B-8959-42B8-96B7-FD7DEBF91B10}" type="pres">
      <dgm:prSet presAssocID="{C46D811D-A56A-4ECA-86E2-2958A298D3F2}" presName="hierRoot1" presStyleCnt="0"/>
      <dgm:spPr/>
    </dgm:pt>
    <dgm:pt modelId="{CB211B17-95A1-448E-AE99-4E92F5691EA9}" type="pres">
      <dgm:prSet presAssocID="{C46D811D-A56A-4ECA-86E2-2958A298D3F2}" presName="composite" presStyleCnt="0"/>
      <dgm:spPr/>
    </dgm:pt>
    <dgm:pt modelId="{D75291B1-34D3-4D4E-9F81-7B09922A7E69}" type="pres">
      <dgm:prSet presAssocID="{C46D811D-A56A-4ECA-86E2-2958A298D3F2}" presName="background" presStyleLbl="node0" presStyleIdx="0" presStyleCnt="2"/>
      <dgm:spPr/>
    </dgm:pt>
    <dgm:pt modelId="{99354118-E66E-4432-8A2B-A7E548F6B818}" type="pres">
      <dgm:prSet presAssocID="{C46D811D-A56A-4ECA-86E2-2958A298D3F2}" presName="text" presStyleLbl="fgAcc0" presStyleIdx="0" presStyleCnt="2">
        <dgm:presLayoutVars>
          <dgm:chPref val="3"/>
        </dgm:presLayoutVars>
      </dgm:prSet>
      <dgm:spPr/>
    </dgm:pt>
    <dgm:pt modelId="{41BB6BD0-6221-42EF-8D60-EAFC8164BC49}" type="pres">
      <dgm:prSet presAssocID="{C46D811D-A56A-4ECA-86E2-2958A298D3F2}" presName="hierChild2" presStyleCnt="0"/>
      <dgm:spPr/>
    </dgm:pt>
    <dgm:pt modelId="{A29E3570-08D5-490A-986F-35BC5C89DB80}" type="pres">
      <dgm:prSet presAssocID="{0857524A-3506-4BE3-8FC5-89B5863CC843}" presName="hierRoot1" presStyleCnt="0"/>
      <dgm:spPr/>
    </dgm:pt>
    <dgm:pt modelId="{B43860EB-E45A-4648-8C8E-6FB401B4D437}" type="pres">
      <dgm:prSet presAssocID="{0857524A-3506-4BE3-8FC5-89B5863CC843}" presName="composite" presStyleCnt="0"/>
      <dgm:spPr/>
    </dgm:pt>
    <dgm:pt modelId="{7D378EA8-C72B-4E3E-9027-F7F2C7E37499}" type="pres">
      <dgm:prSet presAssocID="{0857524A-3506-4BE3-8FC5-89B5863CC843}" presName="background" presStyleLbl="node0" presStyleIdx="1" presStyleCnt="2"/>
      <dgm:spPr/>
    </dgm:pt>
    <dgm:pt modelId="{FE6880F8-80B8-489E-8858-0ABEB6A9670C}" type="pres">
      <dgm:prSet presAssocID="{0857524A-3506-4BE3-8FC5-89B5863CC843}" presName="text" presStyleLbl="fgAcc0" presStyleIdx="1" presStyleCnt="2">
        <dgm:presLayoutVars>
          <dgm:chPref val="3"/>
        </dgm:presLayoutVars>
      </dgm:prSet>
      <dgm:spPr/>
    </dgm:pt>
    <dgm:pt modelId="{E45FEC0F-A5AC-4FF7-A989-8D049B315BD8}" type="pres">
      <dgm:prSet presAssocID="{0857524A-3506-4BE3-8FC5-89B5863CC843}" presName="hierChild2" presStyleCnt="0"/>
      <dgm:spPr/>
    </dgm:pt>
  </dgm:ptLst>
  <dgm:cxnLst>
    <dgm:cxn modelId="{357BE309-E2AB-4D38-BE7C-56E19472F52C}" type="presOf" srcId="{0857524A-3506-4BE3-8FC5-89B5863CC843}" destId="{FE6880F8-80B8-489E-8858-0ABEB6A9670C}" srcOrd="0" destOrd="0" presId="urn:microsoft.com/office/officeart/2005/8/layout/hierarchy1"/>
    <dgm:cxn modelId="{BD07DE34-A5EB-45F3-85CC-82A2B8534DEE}" type="presOf" srcId="{9B209F86-F6BB-4F9B-879B-4969DFD95819}" destId="{9020A12C-EDFC-44FB-8CC4-4AEA7861F705}" srcOrd="0" destOrd="0" presId="urn:microsoft.com/office/officeart/2005/8/layout/hierarchy1"/>
    <dgm:cxn modelId="{5800427F-20EA-4DBB-BC21-27489232AE57}" srcId="{9B209F86-F6BB-4F9B-879B-4969DFD95819}" destId="{0857524A-3506-4BE3-8FC5-89B5863CC843}" srcOrd="1" destOrd="0" parTransId="{863C2974-6BE8-44D7-B7DD-05C1CEE3268F}" sibTransId="{B754E5A3-1367-4011-8D09-197B255A9E15}"/>
    <dgm:cxn modelId="{54BE6681-0039-46C7-A82D-FF3B24666AE3}" type="presOf" srcId="{C46D811D-A56A-4ECA-86E2-2958A298D3F2}" destId="{99354118-E66E-4432-8A2B-A7E548F6B818}" srcOrd="0" destOrd="0" presId="urn:microsoft.com/office/officeart/2005/8/layout/hierarchy1"/>
    <dgm:cxn modelId="{457C31F4-41D4-4BE4-9818-B78846354991}" srcId="{9B209F86-F6BB-4F9B-879B-4969DFD95819}" destId="{C46D811D-A56A-4ECA-86E2-2958A298D3F2}" srcOrd="0" destOrd="0" parTransId="{7EB819D9-A5B8-4BB2-BC78-2AAFC76CC0AA}" sibTransId="{C3FB5C4E-FD97-4C41-ADA8-2DDC1CA02E6D}"/>
    <dgm:cxn modelId="{3BD69825-1673-4C1E-B8D6-F005E07F84D0}" type="presParOf" srcId="{9020A12C-EDFC-44FB-8CC4-4AEA7861F705}" destId="{46320A5B-8959-42B8-96B7-FD7DEBF91B10}" srcOrd="0" destOrd="0" presId="urn:microsoft.com/office/officeart/2005/8/layout/hierarchy1"/>
    <dgm:cxn modelId="{C32BBB06-8DD8-4CC7-B0C0-8D6633C209F1}" type="presParOf" srcId="{46320A5B-8959-42B8-96B7-FD7DEBF91B10}" destId="{CB211B17-95A1-448E-AE99-4E92F5691EA9}" srcOrd="0" destOrd="0" presId="urn:microsoft.com/office/officeart/2005/8/layout/hierarchy1"/>
    <dgm:cxn modelId="{2C04723A-6274-4280-9B5B-AB9ACA65309D}" type="presParOf" srcId="{CB211B17-95A1-448E-AE99-4E92F5691EA9}" destId="{D75291B1-34D3-4D4E-9F81-7B09922A7E69}" srcOrd="0" destOrd="0" presId="urn:microsoft.com/office/officeart/2005/8/layout/hierarchy1"/>
    <dgm:cxn modelId="{9D0A3856-7E26-4DBB-889A-CB8DE6D725FA}" type="presParOf" srcId="{CB211B17-95A1-448E-AE99-4E92F5691EA9}" destId="{99354118-E66E-4432-8A2B-A7E548F6B818}" srcOrd="1" destOrd="0" presId="urn:microsoft.com/office/officeart/2005/8/layout/hierarchy1"/>
    <dgm:cxn modelId="{BA647906-87B6-4A7E-8258-59D2BDA91A2E}" type="presParOf" srcId="{46320A5B-8959-42B8-96B7-FD7DEBF91B10}" destId="{41BB6BD0-6221-42EF-8D60-EAFC8164BC49}" srcOrd="1" destOrd="0" presId="urn:microsoft.com/office/officeart/2005/8/layout/hierarchy1"/>
    <dgm:cxn modelId="{08C4C82C-9809-4078-961B-2F40C814F9A4}" type="presParOf" srcId="{9020A12C-EDFC-44FB-8CC4-4AEA7861F705}" destId="{A29E3570-08D5-490A-986F-35BC5C89DB80}" srcOrd="1" destOrd="0" presId="urn:microsoft.com/office/officeart/2005/8/layout/hierarchy1"/>
    <dgm:cxn modelId="{F93328A7-6DEC-4890-9599-6289E72F48E0}" type="presParOf" srcId="{A29E3570-08D5-490A-986F-35BC5C89DB80}" destId="{B43860EB-E45A-4648-8C8E-6FB401B4D437}" srcOrd="0" destOrd="0" presId="urn:microsoft.com/office/officeart/2005/8/layout/hierarchy1"/>
    <dgm:cxn modelId="{BD1A7E51-085B-40C7-A196-0D7F45D6678D}" type="presParOf" srcId="{B43860EB-E45A-4648-8C8E-6FB401B4D437}" destId="{7D378EA8-C72B-4E3E-9027-F7F2C7E37499}" srcOrd="0" destOrd="0" presId="urn:microsoft.com/office/officeart/2005/8/layout/hierarchy1"/>
    <dgm:cxn modelId="{A6E75FE6-6F46-40B4-AD2C-50443308B88A}" type="presParOf" srcId="{B43860EB-E45A-4648-8C8E-6FB401B4D437}" destId="{FE6880F8-80B8-489E-8858-0ABEB6A9670C}" srcOrd="1" destOrd="0" presId="urn:microsoft.com/office/officeart/2005/8/layout/hierarchy1"/>
    <dgm:cxn modelId="{1338FC19-6D5C-4627-9F6C-1C7CADBD9E9D}" type="presParOf" srcId="{A29E3570-08D5-490A-986F-35BC5C89DB80}" destId="{E45FEC0F-A5AC-4FF7-A989-8D049B315BD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E4790-4DD0-48BF-9D2F-B35D2012F79F}">
      <dsp:nvSpPr>
        <dsp:cNvPr id="0" name=""/>
        <dsp:cNvSpPr/>
      </dsp:nvSpPr>
      <dsp:spPr>
        <a:xfrm>
          <a:off x="0" y="551010"/>
          <a:ext cx="10515600" cy="78208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Predict the fine that a single occupant vehicle (SOV) will have to pay, under different circumstances, when it enters the HOV lane</a:t>
          </a:r>
        </a:p>
      </dsp:txBody>
      <dsp:txXfrm>
        <a:off x="38178" y="589188"/>
        <a:ext cx="10439244" cy="705733"/>
      </dsp:txXfrm>
    </dsp:sp>
    <dsp:sp modelId="{1FA61A3F-541C-4D13-8F50-DAB7FCEEA5F3}">
      <dsp:nvSpPr>
        <dsp:cNvPr id="0" name=""/>
        <dsp:cNvSpPr/>
      </dsp:nvSpPr>
      <dsp:spPr>
        <a:xfrm>
          <a:off x="0" y="1373419"/>
          <a:ext cx="10515600" cy="782089"/>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Predicting the revenue lost by the state due to usage of registered hybrid vehicles</a:t>
          </a:r>
        </a:p>
      </dsp:txBody>
      <dsp:txXfrm>
        <a:off x="38178" y="1411597"/>
        <a:ext cx="10439244" cy="705733"/>
      </dsp:txXfrm>
    </dsp:sp>
    <dsp:sp modelId="{5A4D595C-12CC-4D3C-98F3-030AB691DA51}">
      <dsp:nvSpPr>
        <dsp:cNvPr id="0" name=""/>
        <dsp:cNvSpPr/>
      </dsp:nvSpPr>
      <dsp:spPr>
        <a:xfrm>
          <a:off x="0" y="2195829"/>
          <a:ext cx="10515600" cy="782089"/>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Are HOV lanes really reducing the travel time by calculating affects on speed of vehicles on freeways/highways due to their presence. Is there a potential pressure to convert under performing HOV lanes to general-purpose use</a:t>
          </a:r>
        </a:p>
      </dsp:txBody>
      <dsp:txXfrm>
        <a:off x="38178" y="2234007"/>
        <a:ext cx="10439244" cy="705733"/>
      </dsp:txXfrm>
    </dsp:sp>
    <dsp:sp modelId="{4DAC9F23-4232-4909-92BA-323B492D5613}">
      <dsp:nvSpPr>
        <dsp:cNvPr id="0" name=""/>
        <dsp:cNvSpPr/>
      </dsp:nvSpPr>
      <dsp:spPr>
        <a:xfrm>
          <a:off x="0" y="3018238"/>
          <a:ext cx="10515600" cy="782089"/>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Considering 2 possibilities of fine calculation – Physical patrol and  installing Cameras .Depending on our analysis on efficiency of physical patrol we will predict if the state decides to install cameras which will have an extra cost involved i.e. installation revenue .This gives us more scope of analysis on calculation of fines collected which will help the state to earn more than the camera installation revenue</a:t>
          </a:r>
        </a:p>
      </dsp:txBody>
      <dsp:txXfrm>
        <a:off x="38178" y="3056416"/>
        <a:ext cx="10439244" cy="705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5291B1-34D3-4D4E-9F81-7B09922A7E69}">
      <dsp:nvSpPr>
        <dsp:cNvPr id="0" name=""/>
        <dsp:cNvSpPr/>
      </dsp:nvSpPr>
      <dsp:spPr>
        <a:xfrm>
          <a:off x="1283" y="507350"/>
          <a:ext cx="4505585" cy="2861046"/>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9354118-E66E-4432-8A2B-A7E548F6B818}">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All SOV vehicle will have to pay the same fine when they enter a HOV lane</a:t>
          </a:r>
        </a:p>
      </dsp:txBody>
      <dsp:txXfrm>
        <a:off x="585701" y="1066737"/>
        <a:ext cx="4337991" cy="2693452"/>
      </dsp:txXfrm>
    </dsp:sp>
    <dsp:sp modelId="{7D378EA8-C72B-4E3E-9027-F7F2C7E37499}">
      <dsp:nvSpPr>
        <dsp:cNvPr id="0" name=""/>
        <dsp:cNvSpPr/>
      </dsp:nvSpPr>
      <dsp:spPr>
        <a:xfrm>
          <a:off x="5508110" y="507350"/>
          <a:ext cx="4505585" cy="2861046"/>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E6880F8-80B8-489E-8858-0ABEB6A9670C}">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HOV lanes helps in reducing the travel time</a:t>
          </a:r>
        </a:p>
      </dsp:txBody>
      <dsp:txXfrm>
        <a:off x="6092527" y="1066737"/>
        <a:ext cx="4337991" cy="26934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405C3-CEBD-4843-9A6B-D5EA5E507FA1}">
      <dsp:nvSpPr>
        <dsp:cNvPr id="0" name=""/>
        <dsp:cNvSpPr/>
      </dsp:nvSpPr>
      <dsp:spPr>
        <a:xfrm>
          <a:off x="582645" y="1178"/>
          <a:ext cx="2174490" cy="1304694"/>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ln>
                <a:solidFill>
                  <a:schemeClr val="tx1"/>
                </a:solidFill>
              </a:ln>
            </a:rPr>
            <a:t>Peak Hour</a:t>
          </a:r>
        </a:p>
      </dsp:txBody>
      <dsp:txXfrm>
        <a:off x="582645" y="1178"/>
        <a:ext cx="2174490" cy="1304694"/>
      </dsp:txXfrm>
    </dsp:sp>
    <dsp:sp modelId="{64B6F3DF-FB39-4054-8629-B42A27366280}">
      <dsp:nvSpPr>
        <dsp:cNvPr id="0" name=""/>
        <dsp:cNvSpPr/>
      </dsp:nvSpPr>
      <dsp:spPr>
        <a:xfrm>
          <a:off x="2974584" y="1178"/>
          <a:ext cx="2174490" cy="1304694"/>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ln>
                <a:solidFill>
                  <a:schemeClr val="tx1"/>
                </a:solidFill>
              </a:ln>
            </a:rPr>
            <a:t>Accident</a:t>
          </a:r>
        </a:p>
      </dsp:txBody>
      <dsp:txXfrm>
        <a:off x="2974584" y="1178"/>
        <a:ext cx="2174490" cy="1304694"/>
      </dsp:txXfrm>
    </dsp:sp>
    <dsp:sp modelId="{58DF0E2B-2A03-4F2D-AFCB-CED52A0ABC63}">
      <dsp:nvSpPr>
        <dsp:cNvPr id="0" name=""/>
        <dsp:cNvSpPr/>
      </dsp:nvSpPr>
      <dsp:spPr>
        <a:xfrm>
          <a:off x="5366524" y="1178"/>
          <a:ext cx="2174490" cy="1304694"/>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err="1">
              <a:ln>
                <a:solidFill>
                  <a:schemeClr val="tx1"/>
                </a:solidFill>
              </a:ln>
            </a:rPr>
            <a:t>Accident_intensity</a:t>
          </a:r>
          <a:endParaRPr lang="en-US" sz="2000" b="0" kern="1200" dirty="0">
            <a:ln>
              <a:solidFill>
                <a:schemeClr val="tx1"/>
              </a:solidFill>
            </a:ln>
          </a:endParaRPr>
        </a:p>
      </dsp:txBody>
      <dsp:txXfrm>
        <a:off x="5366524" y="1178"/>
        <a:ext cx="2174490" cy="1304694"/>
      </dsp:txXfrm>
    </dsp:sp>
    <dsp:sp modelId="{1BABCD56-B55A-4A55-AED3-EE10672AF13A}">
      <dsp:nvSpPr>
        <dsp:cNvPr id="0" name=""/>
        <dsp:cNvSpPr/>
      </dsp:nvSpPr>
      <dsp:spPr>
        <a:xfrm>
          <a:off x="7758464" y="1178"/>
          <a:ext cx="2174490" cy="1304694"/>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a:ln>
                <a:solidFill>
                  <a:schemeClr val="tx1"/>
                </a:solidFill>
              </a:ln>
            </a:rPr>
            <a:t>Weather</a:t>
          </a:r>
        </a:p>
      </dsp:txBody>
      <dsp:txXfrm>
        <a:off x="7758464" y="1178"/>
        <a:ext cx="2174490" cy="1304694"/>
      </dsp:txXfrm>
    </dsp:sp>
    <dsp:sp modelId="{C6570625-1045-4545-A710-333A38E25360}">
      <dsp:nvSpPr>
        <dsp:cNvPr id="0" name=""/>
        <dsp:cNvSpPr/>
      </dsp:nvSpPr>
      <dsp:spPr>
        <a:xfrm>
          <a:off x="582645" y="1523321"/>
          <a:ext cx="2174490" cy="1304694"/>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err="1">
              <a:ln>
                <a:solidFill>
                  <a:schemeClr val="tx1"/>
                </a:solidFill>
              </a:ln>
            </a:rPr>
            <a:t>Weather_intensity</a:t>
          </a:r>
          <a:endParaRPr lang="en-US" sz="2000" b="0" kern="1200" dirty="0">
            <a:ln>
              <a:solidFill>
                <a:schemeClr val="tx1"/>
              </a:solidFill>
            </a:ln>
          </a:endParaRPr>
        </a:p>
      </dsp:txBody>
      <dsp:txXfrm>
        <a:off x="582645" y="1523321"/>
        <a:ext cx="2174490" cy="1304694"/>
      </dsp:txXfrm>
    </dsp:sp>
    <dsp:sp modelId="{CB2FF3FD-8FEF-4C66-9754-C3DCDB48E12C}">
      <dsp:nvSpPr>
        <dsp:cNvPr id="0" name=""/>
        <dsp:cNvSpPr/>
      </dsp:nvSpPr>
      <dsp:spPr>
        <a:xfrm>
          <a:off x="2974584" y="1523321"/>
          <a:ext cx="2174490" cy="1304694"/>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err="1">
              <a:ln>
                <a:solidFill>
                  <a:schemeClr val="tx1"/>
                </a:solidFill>
              </a:ln>
            </a:rPr>
            <a:t>Camera_functionality</a:t>
          </a:r>
          <a:r>
            <a:rPr lang="en-US" sz="2000" b="0" kern="1200" dirty="0">
              <a:ln>
                <a:solidFill>
                  <a:schemeClr val="tx1"/>
                </a:solidFill>
              </a:ln>
            </a:rPr>
            <a:t>/</a:t>
          </a:r>
          <a:r>
            <a:rPr lang="en-US" sz="2000" b="0" kern="1200" dirty="0" err="1">
              <a:ln>
                <a:solidFill>
                  <a:schemeClr val="tx1"/>
                </a:solidFill>
              </a:ln>
            </a:rPr>
            <a:t>police_presence</a:t>
          </a:r>
          <a:endParaRPr lang="en-US" sz="2000" b="0" kern="1200" dirty="0">
            <a:ln>
              <a:solidFill>
                <a:schemeClr val="tx1"/>
              </a:solidFill>
            </a:ln>
          </a:endParaRPr>
        </a:p>
      </dsp:txBody>
      <dsp:txXfrm>
        <a:off x="2974584" y="1523321"/>
        <a:ext cx="2174490" cy="1304694"/>
      </dsp:txXfrm>
    </dsp:sp>
    <dsp:sp modelId="{908E7969-BECA-4B3E-86FA-BDBC187026B2}">
      <dsp:nvSpPr>
        <dsp:cNvPr id="0" name=""/>
        <dsp:cNvSpPr/>
      </dsp:nvSpPr>
      <dsp:spPr>
        <a:xfrm>
          <a:off x="5366524" y="1523321"/>
          <a:ext cx="2174490" cy="1304694"/>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ln>
                <a:solidFill>
                  <a:schemeClr val="tx1"/>
                </a:solidFill>
              </a:ln>
            </a:rPr>
            <a:t>Number of HOV vehicles</a:t>
          </a:r>
        </a:p>
      </dsp:txBody>
      <dsp:txXfrm>
        <a:off x="5366524" y="1523321"/>
        <a:ext cx="2174490" cy="1304694"/>
      </dsp:txXfrm>
    </dsp:sp>
    <dsp:sp modelId="{36038F14-067D-4B44-8B5D-F84A73C1B8B8}">
      <dsp:nvSpPr>
        <dsp:cNvPr id="0" name=""/>
        <dsp:cNvSpPr/>
      </dsp:nvSpPr>
      <dsp:spPr>
        <a:xfrm>
          <a:off x="7758464" y="1523321"/>
          <a:ext cx="2174490" cy="1304694"/>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ln>
                <a:solidFill>
                  <a:schemeClr val="tx1"/>
                </a:solidFill>
              </a:ln>
            </a:rPr>
            <a:t>Number of SOV vehicles</a:t>
          </a:r>
        </a:p>
      </dsp:txBody>
      <dsp:txXfrm>
        <a:off x="7758464" y="1523321"/>
        <a:ext cx="2174490" cy="1304694"/>
      </dsp:txXfrm>
    </dsp:sp>
    <dsp:sp modelId="{98A01CA1-5EDB-49B4-BDCD-43B755BEBA7B}">
      <dsp:nvSpPr>
        <dsp:cNvPr id="0" name=""/>
        <dsp:cNvSpPr/>
      </dsp:nvSpPr>
      <dsp:spPr>
        <a:xfrm>
          <a:off x="4170554" y="3045465"/>
          <a:ext cx="2174490" cy="1304694"/>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a:ln>
                <a:solidFill>
                  <a:schemeClr val="tx1"/>
                </a:solidFill>
              </a:ln>
            </a:rPr>
            <a:t>Speed </a:t>
          </a:r>
        </a:p>
      </dsp:txBody>
      <dsp:txXfrm>
        <a:off x="4170554" y="3045465"/>
        <a:ext cx="2174490" cy="13046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CAB88-540C-4911-AE50-F0FF9021B1AB}">
      <dsp:nvSpPr>
        <dsp:cNvPr id="0" name=""/>
        <dsp:cNvSpPr/>
      </dsp:nvSpPr>
      <dsp:spPr>
        <a:xfrm>
          <a:off x="0" y="0"/>
          <a:ext cx="6217920" cy="135741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At any given time of day, the number of fuel-efficient/hybrid SOV vehicles is 20% of the actual number of SOV vehicles in the HOV lane.</a:t>
          </a:r>
        </a:p>
      </dsp:txBody>
      <dsp:txXfrm>
        <a:off x="39757" y="39757"/>
        <a:ext cx="4753167" cy="1277897"/>
      </dsp:txXfrm>
    </dsp:sp>
    <dsp:sp modelId="{BC74DCB8-757A-4BD9-834C-1D67C00C713D}">
      <dsp:nvSpPr>
        <dsp:cNvPr id="0" name=""/>
        <dsp:cNvSpPr/>
      </dsp:nvSpPr>
      <dsp:spPr>
        <a:xfrm>
          <a:off x="548639" y="1583647"/>
          <a:ext cx="6217920" cy="1357411"/>
        </a:xfrm>
        <a:prstGeom prst="roundRect">
          <a:avLst>
            <a:gd name="adj" fmla="val 10000"/>
          </a:avLst>
        </a:prstGeom>
        <a:solidFill>
          <a:schemeClr val="accent2">
            <a:hueOff val="-727682"/>
            <a:satOff val="-41964"/>
            <a:lumOff val="431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Out of the total number of fuel-efficient/hybrid SOV vehicles, 70% are registered to drive in the HOV lane.</a:t>
          </a:r>
        </a:p>
      </dsp:txBody>
      <dsp:txXfrm>
        <a:off x="588396" y="1623404"/>
        <a:ext cx="4707448" cy="1277897"/>
      </dsp:txXfrm>
    </dsp:sp>
    <dsp:sp modelId="{932A422A-B3E1-4DCC-A44E-02E03A42C43D}">
      <dsp:nvSpPr>
        <dsp:cNvPr id="0" name=""/>
        <dsp:cNvSpPr/>
      </dsp:nvSpPr>
      <dsp:spPr>
        <a:xfrm>
          <a:off x="1097279" y="3167294"/>
          <a:ext cx="6217920" cy="1357411"/>
        </a:xfrm>
        <a:prstGeom prst="roundRect">
          <a:avLst>
            <a:gd name="adj" fmla="val 10000"/>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fine amount that an SOV vehicle is required to pay when it enters the HOV lane is $450.</a:t>
          </a:r>
        </a:p>
      </dsp:txBody>
      <dsp:txXfrm>
        <a:off x="1137036" y="3207051"/>
        <a:ext cx="4707448" cy="1277897"/>
      </dsp:txXfrm>
    </dsp:sp>
    <dsp:sp modelId="{CB6F3522-62C1-42D2-9033-FFCA1ACA5D0B}">
      <dsp:nvSpPr>
        <dsp:cNvPr id="0" name=""/>
        <dsp:cNvSpPr/>
      </dsp:nvSpPr>
      <dsp:spPr>
        <a:xfrm>
          <a:off x="5335602" y="1029370"/>
          <a:ext cx="882317" cy="88231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534123" y="1029370"/>
        <a:ext cx="485275" cy="663944"/>
      </dsp:txXfrm>
    </dsp:sp>
    <dsp:sp modelId="{0742FAD2-C913-4DC8-8D26-337FBC338AB0}">
      <dsp:nvSpPr>
        <dsp:cNvPr id="0" name=""/>
        <dsp:cNvSpPr/>
      </dsp:nvSpPr>
      <dsp:spPr>
        <a:xfrm>
          <a:off x="5884242" y="2603968"/>
          <a:ext cx="882317" cy="882317"/>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082763" y="2603968"/>
        <a:ext cx="485275" cy="6639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5291B1-34D3-4D4E-9F81-7B09922A7E69}">
      <dsp:nvSpPr>
        <dsp:cNvPr id="0" name=""/>
        <dsp:cNvSpPr/>
      </dsp:nvSpPr>
      <dsp:spPr>
        <a:xfrm>
          <a:off x="1283" y="246390"/>
          <a:ext cx="4505585" cy="2861046"/>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9354118-E66E-4432-8A2B-A7E548F6B818}">
      <dsp:nvSpPr>
        <dsp:cNvPr id="0" name=""/>
        <dsp:cNvSpPr/>
      </dsp:nvSpPr>
      <dsp:spPr>
        <a:xfrm>
          <a:off x="501904" y="721979"/>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We are creating our own dataset as we couldn’t get a perfect one for our simulation. We have taken random variables based on online statistics to create the dataset</a:t>
          </a:r>
        </a:p>
      </dsp:txBody>
      <dsp:txXfrm>
        <a:off x="585701" y="805776"/>
        <a:ext cx="4337991" cy="2693452"/>
      </dsp:txXfrm>
    </dsp:sp>
    <dsp:sp modelId="{7D378EA8-C72B-4E3E-9027-F7F2C7E37499}">
      <dsp:nvSpPr>
        <dsp:cNvPr id="0" name=""/>
        <dsp:cNvSpPr/>
      </dsp:nvSpPr>
      <dsp:spPr>
        <a:xfrm>
          <a:off x="5508110" y="246390"/>
          <a:ext cx="4505585" cy="2861046"/>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E6880F8-80B8-489E-8858-0ABEB6A9670C}">
      <dsp:nvSpPr>
        <dsp:cNvPr id="0" name=""/>
        <dsp:cNvSpPr/>
      </dsp:nvSpPr>
      <dsp:spPr>
        <a:xfrm>
          <a:off x="6008730" y="721979"/>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 this simulation we are predicting the total fines charged per day for 1 city , the same can be used to predict state wise and city wise fines by taking specific data. Currently we have taken fine amount as $450 after researching on fines charged in different states</a:t>
          </a:r>
        </a:p>
      </dsp:txBody>
      <dsp:txXfrm>
        <a:off x="6092527" y="805776"/>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3A5B-1B8E-4BFA-BC7E-C7C631D55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396CB6-6FBD-4C3C-B634-E84D45E358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362A9E-A8A9-4CC7-B2A3-20DE297372D2}"/>
              </a:ext>
            </a:extLst>
          </p:cNvPr>
          <p:cNvSpPr>
            <a:spLocks noGrp="1"/>
          </p:cNvSpPr>
          <p:nvPr>
            <p:ph type="dt" sz="half" idx="10"/>
          </p:nvPr>
        </p:nvSpPr>
        <p:spPr/>
        <p:txBody>
          <a:bodyPr/>
          <a:lstStyle/>
          <a:p>
            <a:fld id="{AF518E11-4AA0-4B39-A148-1CD0A5E74BEF}" type="datetimeFigureOut">
              <a:rPr lang="en-US" smtClean="0"/>
              <a:t>12/6/2018</a:t>
            </a:fld>
            <a:endParaRPr lang="en-US"/>
          </a:p>
        </p:txBody>
      </p:sp>
      <p:sp>
        <p:nvSpPr>
          <p:cNvPr id="5" name="Footer Placeholder 4">
            <a:extLst>
              <a:ext uri="{FF2B5EF4-FFF2-40B4-BE49-F238E27FC236}">
                <a16:creationId xmlns:a16="http://schemas.microsoft.com/office/drawing/2014/main" id="{FDA43E81-6DC2-4918-A327-26E4EB67F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0B872-2DDE-4A7C-95C5-D659026A369A}"/>
              </a:ext>
            </a:extLst>
          </p:cNvPr>
          <p:cNvSpPr>
            <a:spLocks noGrp="1"/>
          </p:cNvSpPr>
          <p:nvPr>
            <p:ph type="sldNum" sz="quarter" idx="12"/>
          </p:nvPr>
        </p:nvSpPr>
        <p:spPr/>
        <p:txBody>
          <a:bodyPr/>
          <a:lstStyle/>
          <a:p>
            <a:fld id="{57EF67F4-0990-4AA9-8BCC-43AE3F45F155}" type="slidenum">
              <a:rPr lang="en-US" smtClean="0"/>
              <a:t>‹#›</a:t>
            </a:fld>
            <a:endParaRPr lang="en-US"/>
          </a:p>
        </p:txBody>
      </p:sp>
    </p:spTree>
    <p:extLst>
      <p:ext uri="{BB962C8B-B14F-4D97-AF65-F5344CB8AC3E}">
        <p14:creationId xmlns:p14="http://schemas.microsoft.com/office/powerpoint/2010/main" val="3924182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8017-A62C-4CDD-A607-F1F4428996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E22984-F874-473C-B65C-DAD4432EFA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0842C-E415-4471-9BF1-7B50807B0B65}"/>
              </a:ext>
            </a:extLst>
          </p:cNvPr>
          <p:cNvSpPr>
            <a:spLocks noGrp="1"/>
          </p:cNvSpPr>
          <p:nvPr>
            <p:ph type="dt" sz="half" idx="10"/>
          </p:nvPr>
        </p:nvSpPr>
        <p:spPr/>
        <p:txBody>
          <a:bodyPr/>
          <a:lstStyle/>
          <a:p>
            <a:fld id="{AF518E11-4AA0-4B39-A148-1CD0A5E74BEF}" type="datetimeFigureOut">
              <a:rPr lang="en-US" smtClean="0"/>
              <a:t>12/6/2018</a:t>
            </a:fld>
            <a:endParaRPr lang="en-US"/>
          </a:p>
        </p:txBody>
      </p:sp>
      <p:sp>
        <p:nvSpPr>
          <p:cNvPr id="5" name="Footer Placeholder 4">
            <a:extLst>
              <a:ext uri="{FF2B5EF4-FFF2-40B4-BE49-F238E27FC236}">
                <a16:creationId xmlns:a16="http://schemas.microsoft.com/office/drawing/2014/main" id="{9133E148-974C-46CA-8927-989F34FDC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2DA2E0-E239-4EB6-9473-818E11538925}"/>
              </a:ext>
            </a:extLst>
          </p:cNvPr>
          <p:cNvSpPr>
            <a:spLocks noGrp="1"/>
          </p:cNvSpPr>
          <p:nvPr>
            <p:ph type="sldNum" sz="quarter" idx="12"/>
          </p:nvPr>
        </p:nvSpPr>
        <p:spPr/>
        <p:txBody>
          <a:bodyPr/>
          <a:lstStyle/>
          <a:p>
            <a:fld id="{57EF67F4-0990-4AA9-8BCC-43AE3F45F155}" type="slidenum">
              <a:rPr lang="en-US" smtClean="0"/>
              <a:t>‹#›</a:t>
            </a:fld>
            <a:endParaRPr lang="en-US"/>
          </a:p>
        </p:txBody>
      </p:sp>
    </p:spTree>
    <p:extLst>
      <p:ext uri="{BB962C8B-B14F-4D97-AF65-F5344CB8AC3E}">
        <p14:creationId xmlns:p14="http://schemas.microsoft.com/office/powerpoint/2010/main" val="2387481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57AC46-2555-4A38-97FF-AB02178F6C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837188-A00A-4070-A5E4-0F0B0E31B89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95A64-434B-4618-AEB6-CE32BCE6C4EC}"/>
              </a:ext>
            </a:extLst>
          </p:cNvPr>
          <p:cNvSpPr>
            <a:spLocks noGrp="1"/>
          </p:cNvSpPr>
          <p:nvPr>
            <p:ph type="dt" sz="half" idx="10"/>
          </p:nvPr>
        </p:nvSpPr>
        <p:spPr/>
        <p:txBody>
          <a:bodyPr/>
          <a:lstStyle/>
          <a:p>
            <a:fld id="{AF518E11-4AA0-4B39-A148-1CD0A5E74BEF}" type="datetimeFigureOut">
              <a:rPr lang="en-US" smtClean="0"/>
              <a:t>12/6/2018</a:t>
            </a:fld>
            <a:endParaRPr lang="en-US"/>
          </a:p>
        </p:txBody>
      </p:sp>
      <p:sp>
        <p:nvSpPr>
          <p:cNvPr id="5" name="Footer Placeholder 4">
            <a:extLst>
              <a:ext uri="{FF2B5EF4-FFF2-40B4-BE49-F238E27FC236}">
                <a16:creationId xmlns:a16="http://schemas.microsoft.com/office/drawing/2014/main" id="{745A3AB3-5A39-40D9-A874-EF87BD2F0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F971F-42BB-4003-848B-1EA6FD2B3EE2}"/>
              </a:ext>
            </a:extLst>
          </p:cNvPr>
          <p:cNvSpPr>
            <a:spLocks noGrp="1"/>
          </p:cNvSpPr>
          <p:nvPr>
            <p:ph type="sldNum" sz="quarter" idx="12"/>
          </p:nvPr>
        </p:nvSpPr>
        <p:spPr/>
        <p:txBody>
          <a:bodyPr/>
          <a:lstStyle/>
          <a:p>
            <a:fld id="{57EF67F4-0990-4AA9-8BCC-43AE3F45F155}" type="slidenum">
              <a:rPr lang="en-US" smtClean="0"/>
              <a:t>‹#›</a:t>
            </a:fld>
            <a:endParaRPr lang="en-US"/>
          </a:p>
        </p:txBody>
      </p:sp>
    </p:spTree>
    <p:extLst>
      <p:ext uri="{BB962C8B-B14F-4D97-AF65-F5344CB8AC3E}">
        <p14:creationId xmlns:p14="http://schemas.microsoft.com/office/powerpoint/2010/main" val="256624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17FF0-955B-484B-802A-779126523C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582FAA-5392-47D6-AD8A-01FB922305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CA51E-041C-42B4-BC2A-2808B96D1032}"/>
              </a:ext>
            </a:extLst>
          </p:cNvPr>
          <p:cNvSpPr>
            <a:spLocks noGrp="1"/>
          </p:cNvSpPr>
          <p:nvPr>
            <p:ph type="dt" sz="half" idx="10"/>
          </p:nvPr>
        </p:nvSpPr>
        <p:spPr/>
        <p:txBody>
          <a:bodyPr/>
          <a:lstStyle/>
          <a:p>
            <a:fld id="{AF518E11-4AA0-4B39-A148-1CD0A5E74BEF}" type="datetimeFigureOut">
              <a:rPr lang="en-US" smtClean="0"/>
              <a:t>12/6/2018</a:t>
            </a:fld>
            <a:endParaRPr lang="en-US"/>
          </a:p>
        </p:txBody>
      </p:sp>
      <p:sp>
        <p:nvSpPr>
          <p:cNvPr id="5" name="Footer Placeholder 4">
            <a:extLst>
              <a:ext uri="{FF2B5EF4-FFF2-40B4-BE49-F238E27FC236}">
                <a16:creationId xmlns:a16="http://schemas.microsoft.com/office/drawing/2014/main" id="{BC98E403-95F6-475F-9CA4-3DAB16710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3731F-24AA-443A-84A5-A6BC19348E33}"/>
              </a:ext>
            </a:extLst>
          </p:cNvPr>
          <p:cNvSpPr>
            <a:spLocks noGrp="1"/>
          </p:cNvSpPr>
          <p:nvPr>
            <p:ph type="sldNum" sz="quarter" idx="12"/>
          </p:nvPr>
        </p:nvSpPr>
        <p:spPr/>
        <p:txBody>
          <a:bodyPr/>
          <a:lstStyle/>
          <a:p>
            <a:fld id="{57EF67F4-0990-4AA9-8BCC-43AE3F45F155}" type="slidenum">
              <a:rPr lang="en-US" smtClean="0"/>
              <a:t>‹#›</a:t>
            </a:fld>
            <a:endParaRPr lang="en-US"/>
          </a:p>
        </p:txBody>
      </p:sp>
    </p:spTree>
    <p:extLst>
      <p:ext uri="{BB962C8B-B14F-4D97-AF65-F5344CB8AC3E}">
        <p14:creationId xmlns:p14="http://schemas.microsoft.com/office/powerpoint/2010/main" val="265358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B6DA-79C9-4648-9535-F0914D5A37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C3DFFC-CC67-46D6-B8B8-EA4E10952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7CB7413-273B-4BF3-A02D-50E7E2C87475}"/>
              </a:ext>
            </a:extLst>
          </p:cNvPr>
          <p:cNvSpPr>
            <a:spLocks noGrp="1"/>
          </p:cNvSpPr>
          <p:nvPr>
            <p:ph type="dt" sz="half" idx="10"/>
          </p:nvPr>
        </p:nvSpPr>
        <p:spPr/>
        <p:txBody>
          <a:bodyPr/>
          <a:lstStyle/>
          <a:p>
            <a:fld id="{AF518E11-4AA0-4B39-A148-1CD0A5E74BEF}" type="datetimeFigureOut">
              <a:rPr lang="en-US" smtClean="0"/>
              <a:t>12/6/2018</a:t>
            </a:fld>
            <a:endParaRPr lang="en-US"/>
          </a:p>
        </p:txBody>
      </p:sp>
      <p:sp>
        <p:nvSpPr>
          <p:cNvPr id="5" name="Footer Placeholder 4">
            <a:extLst>
              <a:ext uri="{FF2B5EF4-FFF2-40B4-BE49-F238E27FC236}">
                <a16:creationId xmlns:a16="http://schemas.microsoft.com/office/drawing/2014/main" id="{795B9D9C-4D63-48E2-A05B-314011B9E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7B1F7-CF41-416F-9AC0-195075C576D7}"/>
              </a:ext>
            </a:extLst>
          </p:cNvPr>
          <p:cNvSpPr>
            <a:spLocks noGrp="1"/>
          </p:cNvSpPr>
          <p:nvPr>
            <p:ph type="sldNum" sz="quarter" idx="12"/>
          </p:nvPr>
        </p:nvSpPr>
        <p:spPr/>
        <p:txBody>
          <a:bodyPr/>
          <a:lstStyle/>
          <a:p>
            <a:fld id="{57EF67F4-0990-4AA9-8BCC-43AE3F45F155}" type="slidenum">
              <a:rPr lang="en-US" smtClean="0"/>
              <a:t>‹#›</a:t>
            </a:fld>
            <a:endParaRPr lang="en-US"/>
          </a:p>
        </p:txBody>
      </p:sp>
    </p:spTree>
    <p:extLst>
      <p:ext uri="{BB962C8B-B14F-4D97-AF65-F5344CB8AC3E}">
        <p14:creationId xmlns:p14="http://schemas.microsoft.com/office/powerpoint/2010/main" val="3531721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0C25-A66D-449B-9658-3612D59257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4BF3AB-53C1-4188-92C7-4E732FEE60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F26B25-1AA5-4E9F-BA3C-BF68B17E83A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48F274-EC8A-4533-947D-5401D6C5195B}"/>
              </a:ext>
            </a:extLst>
          </p:cNvPr>
          <p:cNvSpPr>
            <a:spLocks noGrp="1"/>
          </p:cNvSpPr>
          <p:nvPr>
            <p:ph type="dt" sz="half" idx="10"/>
          </p:nvPr>
        </p:nvSpPr>
        <p:spPr/>
        <p:txBody>
          <a:bodyPr/>
          <a:lstStyle/>
          <a:p>
            <a:fld id="{AF518E11-4AA0-4B39-A148-1CD0A5E74BEF}" type="datetimeFigureOut">
              <a:rPr lang="en-US" smtClean="0"/>
              <a:t>12/6/2018</a:t>
            </a:fld>
            <a:endParaRPr lang="en-US"/>
          </a:p>
        </p:txBody>
      </p:sp>
      <p:sp>
        <p:nvSpPr>
          <p:cNvPr id="6" name="Footer Placeholder 5">
            <a:extLst>
              <a:ext uri="{FF2B5EF4-FFF2-40B4-BE49-F238E27FC236}">
                <a16:creationId xmlns:a16="http://schemas.microsoft.com/office/drawing/2014/main" id="{EE2A759C-EAB4-48AF-8310-799CFFAD2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D3428-6F43-4534-944A-1A477E8D0C7E}"/>
              </a:ext>
            </a:extLst>
          </p:cNvPr>
          <p:cNvSpPr>
            <a:spLocks noGrp="1"/>
          </p:cNvSpPr>
          <p:nvPr>
            <p:ph type="sldNum" sz="quarter" idx="12"/>
          </p:nvPr>
        </p:nvSpPr>
        <p:spPr/>
        <p:txBody>
          <a:bodyPr/>
          <a:lstStyle/>
          <a:p>
            <a:fld id="{57EF67F4-0990-4AA9-8BCC-43AE3F45F155}" type="slidenum">
              <a:rPr lang="en-US" smtClean="0"/>
              <a:t>‹#›</a:t>
            </a:fld>
            <a:endParaRPr lang="en-US"/>
          </a:p>
        </p:txBody>
      </p:sp>
    </p:spTree>
    <p:extLst>
      <p:ext uri="{BB962C8B-B14F-4D97-AF65-F5344CB8AC3E}">
        <p14:creationId xmlns:p14="http://schemas.microsoft.com/office/powerpoint/2010/main" val="4001623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BFFE-0B3E-4679-A4F4-4315B37C06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D88711-FD68-4491-AD2D-63EE7452F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F70BDD9-DB10-465C-8660-B382559845B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9855AB-3D4C-4724-8CEC-C8971F8B2B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201C32-306D-4A49-89A4-5EB6DCB7719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EE4E9F-FE77-42B1-8846-5FA0690200AC}"/>
              </a:ext>
            </a:extLst>
          </p:cNvPr>
          <p:cNvSpPr>
            <a:spLocks noGrp="1"/>
          </p:cNvSpPr>
          <p:nvPr>
            <p:ph type="dt" sz="half" idx="10"/>
          </p:nvPr>
        </p:nvSpPr>
        <p:spPr/>
        <p:txBody>
          <a:bodyPr/>
          <a:lstStyle/>
          <a:p>
            <a:fld id="{AF518E11-4AA0-4B39-A148-1CD0A5E74BEF}" type="datetimeFigureOut">
              <a:rPr lang="en-US" smtClean="0"/>
              <a:t>12/6/2018</a:t>
            </a:fld>
            <a:endParaRPr lang="en-US"/>
          </a:p>
        </p:txBody>
      </p:sp>
      <p:sp>
        <p:nvSpPr>
          <p:cNvPr id="8" name="Footer Placeholder 7">
            <a:extLst>
              <a:ext uri="{FF2B5EF4-FFF2-40B4-BE49-F238E27FC236}">
                <a16:creationId xmlns:a16="http://schemas.microsoft.com/office/drawing/2014/main" id="{454E75D4-A0BA-453A-8FE2-40B807038E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6432F5-10B0-4F05-B123-6B7B0AD8C3FA}"/>
              </a:ext>
            </a:extLst>
          </p:cNvPr>
          <p:cNvSpPr>
            <a:spLocks noGrp="1"/>
          </p:cNvSpPr>
          <p:nvPr>
            <p:ph type="sldNum" sz="quarter" idx="12"/>
          </p:nvPr>
        </p:nvSpPr>
        <p:spPr/>
        <p:txBody>
          <a:bodyPr/>
          <a:lstStyle/>
          <a:p>
            <a:fld id="{57EF67F4-0990-4AA9-8BCC-43AE3F45F155}" type="slidenum">
              <a:rPr lang="en-US" smtClean="0"/>
              <a:t>‹#›</a:t>
            </a:fld>
            <a:endParaRPr lang="en-US"/>
          </a:p>
        </p:txBody>
      </p:sp>
    </p:spTree>
    <p:extLst>
      <p:ext uri="{BB962C8B-B14F-4D97-AF65-F5344CB8AC3E}">
        <p14:creationId xmlns:p14="http://schemas.microsoft.com/office/powerpoint/2010/main" val="2192545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A9B13-BD18-48E6-B5B2-3FE831F1FC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D49DCA-B874-4BE3-864A-EACEF6F34899}"/>
              </a:ext>
            </a:extLst>
          </p:cNvPr>
          <p:cNvSpPr>
            <a:spLocks noGrp="1"/>
          </p:cNvSpPr>
          <p:nvPr>
            <p:ph type="dt" sz="half" idx="10"/>
          </p:nvPr>
        </p:nvSpPr>
        <p:spPr/>
        <p:txBody>
          <a:bodyPr/>
          <a:lstStyle/>
          <a:p>
            <a:fld id="{AF518E11-4AA0-4B39-A148-1CD0A5E74BEF}" type="datetimeFigureOut">
              <a:rPr lang="en-US" smtClean="0"/>
              <a:t>12/6/2018</a:t>
            </a:fld>
            <a:endParaRPr lang="en-US"/>
          </a:p>
        </p:txBody>
      </p:sp>
      <p:sp>
        <p:nvSpPr>
          <p:cNvPr id="4" name="Footer Placeholder 3">
            <a:extLst>
              <a:ext uri="{FF2B5EF4-FFF2-40B4-BE49-F238E27FC236}">
                <a16:creationId xmlns:a16="http://schemas.microsoft.com/office/drawing/2014/main" id="{CAE827A0-5F61-4CC3-B635-D1215316C7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1A8ABE-FDAD-4DA8-8303-160B377E50DB}"/>
              </a:ext>
            </a:extLst>
          </p:cNvPr>
          <p:cNvSpPr>
            <a:spLocks noGrp="1"/>
          </p:cNvSpPr>
          <p:nvPr>
            <p:ph type="sldNum" sz="quarter" idx="12"/>
          </p:nvPr>
        </p:nvSpPr>
        <p:spPr/>
        <p:txBody>
          <a:bodyPr/>
          <a:lstStyle/>
          <a:p>
            <a:fld id="{57EF67F4-0990-4AA9-8BCC-43AE3F45F155}" type="slidenum">
              <a:rPr lang="en-US" smtClean="0"/>
              <a:t>‹#›</a:t>
            </a:fld>
            <a:endParaRPr lang="en-US"/>
          </a:p>
        </p:txBody>
      </p:sp>
    </p:spTree>
    <p:extLst>
      <p:ext uri="{BB962C8B-B14F-4D97-AF65-F5344CB8AC3E}">
        <p14:creationId xmlns:p14="http://schemas.microsoft.com/office/powerpoint/2010/main" val="354927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53DD4D-E6A3-4309-952B-4E309EBA0160}"/>
              </a:ext>
            </a:extLst>
          </p:cNvPr>
          <p:cNvSpPr>
            <a:spLocks noGrp="1"/>
          </p:cNvSpPr>
          <p:nvPr>
            <p:ph type="dt" sz="half" idx="10"/>
          </p:nvPr>
        </p:nvSpPr>
        <p:spPr/>
        <p:txBody>
          <a:bodyPr/>
          <a:lstStyle/>
          <a:p>
            <a:fld id="{AF518E11-4AA0-4B39-A148-1CD0A5E74BEF}" type="datetimeFigureOut">
              <a:rPr lang="en-US" smtClean="0"/>
              <a:t>12/6/2018</a:t>
            </a:fld>
            <a:endParaRPr lang="en-US"/>
          </a:p>
        </p:txBody>
      </p:sp>
      <p:sp>
        <p:nvSpPr>
          <p:cNvPr id="3" name="Footer Placeholder 2">
            <a:extLst>
              <a:ext uri="{FF2B5EF4-FFF2-40B4-BE49-F238E27FC236}">
                <a16:creationId xmlns:a16="http://schemas.microsoft.com/office/drawing/2014/main" id="{C895475E-5FA4-48B6-86E3-D18ECA9EE3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E98D74-A998-4EEB-9A2D-BE5015EC9F8B}"/>
              </a:ext>
            </a:extLst>
          </p:cNvPr>
          <p:cNvSpPr>
            <a:spLocks noGrp="1"/>
          </p:cNvSpPr>
          <p:nvPr>
            <p:ph type="sldNum" sz="quarter" idx="12"/>
          </p:nvPr>
        </p:nvSpPr>
        <p:spPr/>
        <p:txBody>
          <a:bodyPr/>
          <a:lstStyle/>
          <a:p>
            <a:fld id="{57EF67F4-0990-4AA9-8BCC-43AE3F45F155}" type="slidenum">
              <a:rPr lang="en-US" smtClean="0"/>
              <a:t>‹#›</a:t>
            </a:fld>
            <a:endParaRPr lang="en-US"/>
          </a:p>
        </p:txBody>
      </p:sp>
    </p:spTree>
    <p:extLst>
      <p:ext uri="{BB962C8B-B14F-4D97-AF65-F5344CB8AC3E}">
        <p14:creationId xmlns:p14="http://schemas.microsoft.com/office/powerpoint/2010/main" val="3289671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4ECC-78F9-4872-BA7B-7830B824D7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540D1B-146E-40AE-A0F9-06CDB48A69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834CCD-20F2-47F7-A7A1-D225D8105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D43A29-3572-44A7-BA96-31A35AAE343C}"/>
              </a:ext>
            </a:extLst>
          </p:cNvPr>
          <p:cNvSpPr>
            <a:spLocks noGrp="1"/>
          </p:cNvSpPr>
          <p:nvPr>
            <p:ph type="dt" sz="half" idx="10"/>
          </p:nvPr>
        </p:nvSpPr>
        <p:spPr/>
        <p:txBody>
          <a:bodyPr/>
          <a:lstStyle/>
          <a:p>
            <a:fld id="{AF518E11-4AA0-4B39-A148-1CD0A5E74BEF}" type="datetimeFigureOut">
              <a:rPr lang="en-US" smtClean="0"/>
              <a:t>12/6/2018</a:t>
            </a:fld>
            <a:endParaRPr lang="en-US"/>
          </a:p>
        </p:txBody>
      </p:sp>
      <p:sp>
        <p:nvSpPr>
          <p:cNvPr id="6" name="Footer Placeholder 5">
            <a:extLst>
              <a:ext uri="{FF2B5EF4-FFF2-40B4-BE49-F238E27FC236}">
                <a16:creationId xmlns:a16="http://schemas.microsoft.com/office/drawing/2014/main" id="{AC5A7310-D2CE-4988-AAAD-FF9871805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85D0CE-0B7B-4251-8E59-DF57A0E11BE9}"/>
              </a:ext>
            </a:extLst>
          </p:cNvPr>
          <p:cNvSpPr>
            <a:spLocks noGrp="1"/>
          </p:cNvSpPr>
          <p:nvPr>
            <p:ph type="sldNum" sz="quarter" idx="12"/>
          </p:nvPr>
        </p:nvSpPr>
        <p:spPr/>
        <p:txBody>
          <a:bodyPr/>
          <a:lstStyle/>
          <a:p>
            <a:fld id="{57EF67F4-0990-4AA9-8BCC-43AE3F45F155}" type="slidenum">
              <a:rPr lang="en-US" smtClean="0"/>
              <a:t>‹#›</a:t>
            </a:fld>
            <a:endParaRPr lang="en-US"/>
          </a:p>
        </p:txBody>
      </p:sp>
    </p:spTree>
    <p:extLst>
      <p:ext uri="{BB962C8B-B14F-4D97-AF65-F5344CB8AC3E}">
        <p14:creationId xmlns:p14="http://schemas.microsoft.com/office/powerpoint/2010/main" val="777386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5014-D8F7-481E-A99C-322D276D3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AC3085-4EAB-4C2F-BA50-173F91268F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4E9409-C38D-49B0-B1B9-421B65AF78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0EF442-566D-48FD-B90E-7A53DE4E919E}"/>
              </a:ext>
            </a:extLst>
          </p:cNvPr>
          <p:cNvSpPr>
            <a:spLocks noGrp="1"/>
          </p:cNvSpPr>
          <p:nvPr>
            <p:ph type="dt" sz="half" idx="10"/>
          </p:nvPr>
        </p:nvSpPr>
        <p:spPr/>
        <p:txBody>
          <a:bodyPr/>
          <a:lstStyle/>
          <a:p>
            <a:fld id="{AF518E11-4AA0-4B39-A148-1CD0A5E74BEF}" type="datetimeFigureOut">
              <a:rPr lang="en-US" smtClean="0"/>
              <a:t>12/6/2018</a:t>
            </a:fld>
            <a:endParaRPr lang="en-US"/>
          </a:p>
        </p:txBody>
      </p:sp>
      <p:sp>
        <p:nvSpPr>
          <p:cNvPr id="6" name="Footer Placeholder 5">
            <a:extLst>
              <a:ext uri="{FF2B5EF4-FFF2-40B4-BE49-F238E27FC236}">
                <a16:creationId xmlns:a16="http://schemas.microsoft.com/office/drawing/2014/main" id="{97F0FB75-F729-43E7-913D-D5923474AC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148D1D-0DC4-4C0B-A6B8-9AB8ABFD5DE7}"/>
              </a:ext>
            </a:extLst>
          </p:cNvPr>
          <p:cNvSpPr>
            <a:spLocks noGrp="1"/>
          </p:cNvSpPr>
          <p:nvPr>
            <p:ph type="sldNum" sz="quarter" idx="12"/>
          </p:nvPr>
        </p:nvSpPr>
        <p:spPr/>
        <p:txBody>
          <a:bodyPr/>
          <a:lstStyle/>
          <a:p>
            <a:fld id="{57EF67F4-0990-4AA9-8BCC-43AE3F45F155}" type="slidenum">
              <a:rPr lang="en-US" smtClean="0"/>
              <a:t>‹#›</a:t>
            </a:fld>
            <a:endParaRPr lang="en-US"/>
          </a:p>
        </p:txBody>
      </p:sp>
    </p:spTree>
    <p:extLst>
      <p:ext uri="{BB962C8B-B14F-4D97-AF65-F5344CB8AC3E}">
        <p14:creationId xmlns:p14="http://schemas.microsoft.com/office/powerpoint/2010/main" val="1388244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28643E-16E5-4B4C-A2F2-64BCA8C893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2F1400-C5F5-45CA-85F0-293F8243B0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10B1E-00A4-431B-9A14-7944B8D2A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18E11-4AA0-4B39-A148-1CD0A5E74BEF}" type="datetimeFigureOut">
              <a:rPr lang="en-US" smtClean="0"/>
              <a:t>12/6/2018</a:t>
            </a:fld>
            <a:endParaRPr lang="en-US"/>
          </a:p>
        </p:txBody>
      </p:sp>
      <p:sp>
        <p:nvSpPr>
          <p:cNvPr id="5" name="Footer Placeholder 4">
            <a:extLst>
              <a:ext uri="{FF2B5EF4-FFF2-40B4-BE49-F238E27FC236}">
                <a16:creationId xmlns:a16="http://schemas.microsoft.com/office/drawing/2014/main" id="{3338764D-D43D-44CD-981B-CA88761F2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98DB8E-F8D3-42FF-B2C1-93FE908E83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F67F4-0990-4AA9-8BCC-43AE3F45F155}" type="slidenum">
              <a:rPr lang="en-US" smtClean="0"/>
              <a:t>‹#›</a:t>
            </a:fld>
            <a:endParaRPr lang="en-US"/>
          </a:p>
        </p:txBody>
      </p:sp>
    </p:spTree>
    <p:extLst>
      <p:ext uri="{BB962C8B-B14F-4D97-AF65-F5344CB8AC3E}">
        <p14:creationId xmlns:p14="http://schemas.microsoft.com/office/powerpoint/2010/main" val="2752058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8" Type="http://schemas.openxmlformats.org/officeDocument/2006/relationships/hyperlink" Target="https://www.seattletimes.com/seattle-news/transportation/how-many-hov-lane-cheaters-are-there-and-how-many-get-caught/" TargetMode="External"/><Relationship Id="rId3" Type="http://schemas.openxmlformats.org/officeDocument/2006/relationships/image" Target="../media/image8.svg"/><Relationship Id="rId7" Type="http://schemas.openxmlformats.org/officeDocument/2006/relationships/hyperlink" Target="https://ops.fhwa.dot.gov/publications/exemptvehicleshov/chapter2.htm"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en.wikipedia.org/wiki/High-occupancy_vehicle_lane" TargetMode="External"/><Relationship Id="rId11" Type="http://schemas.openxmlformats.org/officeDocument/2006/relationships/hyperlink" Target="https://www.wklaw.com/consequences-of-driving-alone-in-the-carpool-or-hov-lane/" TargetMode="External"/><Relationship Id="rId5" Type="http://schemas.openxmlformats.org/officeDocument/2006/relationships/hyperlink" Target="https://ops.fhwa.dot.gov/publications/fhwahop08034/hot1_0.htm" TargetMode="External"/><Relationship Id="rId10" Type="http://schemas.openxmlformats.org/officeDocument/2006/relationships/hyperlink" Target="https://www.latimes.com/local/california/la-me-ln-clean-air-car-decals-20180917-story.html" TargetMode="External"/><Relationship Id="rId4" Type="http://schemas.openxmlformats.org/officeDocument/2006/relationships/hyperlink" Target="http://people.eecs.berkeley.edu/~varaiya/papers_ps.dir/accessF05v2.pdf" TargetMode="External"/><Relationship Id="rId9" Type="http://schemas.openxmlformats.org/officeDocument/2006/relationships/hyperlink" Target="https://www.tn.gov/tdot/high-occupancy-vehicle--hov--lane.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6">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FD7A53-D53E-42A0-94AA-93A13138932C}"/>
              </a:ext>
            </a:extLst>
          </p:cNvPr>
          <p:cNvSpPr>
            <a:spLocks noGrp="1"/>
          </p:cNvSpPr>
          <p:nvPr>
            <p:ph type="ctrTitle"/>
          </p:nvPr>
        </p:nvSpPr>
        <p:spPr>
          <a:xfrm>
            <a:off x="674237" y="914400"/>
            <a:ext cx="3657600" cy="2887579"/>
          </a:xfrm>
        </p:spPr>
        <p:txBody>
          <a:bodyPr>
            <a:normAutofit/>
          </a:bodyPr>
          <a:lstStyle/>
          <a:p>
            <a:r>
              <a:rPr lang="en-US" sz="3000" b="1" dirty="0">
                <a:solidFill>
                  <a:srgbClr val="FFFFFF"/>
                </a:solidFill>
              </a:rPr>
              <a:t>Predicting fines paid by Single Occupancy Vehicle on a HOV Lane using Monte Carlo Simulation</a:t>
            </a:r>
          </a:p>
        </p:txBody>
      </p:sp>
      <p:sp>
        <p:nvSpPr>
          <p:cNvPr id="3" name="Subtitle 2">
            <a:extLst>
              <a:ext uri="{FF2B5EF4-FFF2-40B4-BE49-F238E27FC236}">
                <a16:creationId xmlns:a16="http://schemas.microsoft.com/office/drawing/2014/main" id="{26DD3BDB-C920-42FE-9167-4F53F25FE3F8}"/>
              </a:ext>
            </a:extLst>
          </p:cNvPr>
          <p:cNvSpPr>
            <a:spLocks noGrp="1"/>
          </p:cNvSpPr>
          <p:nvPr>
            <p:ph type="subTitle" idx="1"/>
          </p:nvPr>
        </p:nvSpPr>
        <p:spPr>
          <a:xfrm>
            <a:off x="674237" y="4170501"/>
            <a:ext cx="3657600" cy="1525597"/>
          </a:xfrm>
        </p:spPr>
        <p:txBody>
          <a:bodyPr>
            <a:normAutofit/>
          </a:bodyPr>
          <a:lstStyle/>
          <a:p>
            <a:r>
              <a:rPr lang="en-US" sz="2000" dirty="0">
                <a:solidFill>
                  <a:srgbClr val="FFFFFF"/>
                </a:solidFill>
              </a:rPr>
              <a:t>Submitted by Aditya </a:t>
            </a:r>
            <a:r>
              <a:rPr lang="en-US" sz="2000" dirty="0" err="1">
                <a:solidFill>
                  <a:srgbClr val="FFFFFF"/>
                </a:solidFill>
              </a:rPr>
              <a:t>Kadrekar</a:t>
            </a:r>
            <a:r>
              <a:rPr lang="en-US" sz="2000" dirty="0">
                <a:solidFill>
                  <a:srgbClr val="FFFFFF"/>
                </a:solidFill>
              </a:rPr>
              <a:t>, </a:t>
            </a:r>
            <a:r>
              <a:rPr lang="en-US" sz="2000" dirty="0" err="1">
                <a:solidFill>
                  <a:srgbClr val="FFFFFF"/>
                </a:solidFill>
              </a:rPr>
              <a:t>Devanshi</a:t>
            </a:r>
            <a:r>
              <a:rPr lang="en-US" sz="2000" dirty="0">
                <a:solidFill>
                  <a:srgbClr val="FFFFFF"/>
                </a:solidFill>
              </a:rPr>
              <a:t> Bhatt and Ankita Pant </a:t>
            </a:r>
          </a:p>
        </p:txBody>
      </p:sp>
      <p:cxnSp>
        <p:nvCxnSpPr>
          <p:cNvPr id="47" name="Straight Connector 38">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A car driving on a road&#10;&#10;Description generated with very high confidence">
            <a:extLst>
              <a:ext uri="{FF2B5EF4-FFF2-40B4-BE49-F238E27FC236}">
                <a16:creationId xmlns:a16="http://schemas.microsoft.com/office/drawing/2014/main" id="{BBE0F013-CA52-4E33-A34B-3C8B7E44A2EF}"/>
              </a:ext>
            </a:extLst>
          </p:cNvPr>
          <p:cNvPicPr>
            <a:picLocks noChangeAspect="1"/>
          </p:cNvPicPr>
          <p:nvPr/>
        </p:nvPicPr>
        <p:blipFill rotWithShape="1">
          <a:blip r:embed="rId2">
            <a:extLst>
              <a:ext uri="{28A0092B-C50C-407E-A947-70E740481C1C}">
                <a14:useLocalDpi xmlns:a14="http://schemas.microsoft.com/office/drawing/2010/main" val="0"/>
              </a:ext>
            </a:extLst>
          </a:blip>
          <a:srcRect t="11271" b="10604"/>
          <a:stretch/>
        </p:blipFill>
        <p:spPr>
          <a:xfrm>
            <a:off x="5153822" y="1589786"/>
            <a:ext cx="6553545" cy="3686369"/>
          </a:xfrm>
          <a:prstGeom prst="rect">
            <a:avLst/>
          </a:prstGeom>
        </p:spPr>
      </p:pic>
    </p:spTree>
    <p:extLst>
      <p:ext uri="{BB962C8B-B14F-4D97-AF65-F5344CB8AC3E}">
        <p14:creationId xmlns:p14="http://schemas.microsoft.com/office/powerpoint/2010/main" val="1707268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C70889-A88C-44BD-B0BE-C97748A63AF0}"/>
              </a:ext>
            </a:extLst>
          </p:cNvPr>
          <p:cNvSpPr>
            <a:spLocks noGrp="1"/>
          </p:cNvSpPr>
          <p:nvPr>
            <p:ph type="title" idx="4294967295"/>
          </p:nvPr>
        </p:nvSpPr>
        <p:spPr>
          <a:xfrm>
            <a:off x="901700" y="406400"/>
            <a:ext cx="10452100" cy="1325563"/>
          </a:xfrm>
        </p:spPr>
        <p:txBody>
          <a:bodyPr anchor="ctr">
            <a:normAutofit/>
          </a:bodyPr>
          <a:lstStyle/>
          <a:p>
            <a:pPr algn="ctr"/>
            <a:r>
              <a:rPr lang="en-US" dirty="0"/>
              <a:t>Limitations &amp; Future Scope</a:t>
            </a:r>
            <a:br>
              <a:rPr lang="en-US" dirty="0"/>
            </a:br>
            <a:endParaRPr lang="en-US" dirty="0"/>
          </a:p>
        </p:txBody>
      </p:sp>
      <p:graphicFrame>
        <p:nvGraphicFramePr>
          <p:cNvPr id="11" name="Content Placeholder 2">
            <a:extLst>
              <a:ext uri="{FF2B5EF4-FFF2-40B4-BE49-F238E27FC236}">
                <a16:creationId xmlns:a16="http://schemas.microsoft.com/office/drawing/2014/main" id="{FD5C780B-4705-4D64-B5A1-7EF84536DFA5}"/>
              </a:ext>
            </a:extLst>
          </p:cNvPr>
          <p:cNvGraphicFramePr>
            <a:graphicFrameLocks/>
          </p:cNvGraphicFramePr>
          <p:nvPr>
            <p:extLst>
              <p:ext uri="{D42A27DB-BD31-4B8C-83A1-F6EECF244321}">
                <p14:modId xmlns:p14="http://schemas.microsoft.com/office/powerpoint/2010/main" val="2697510957"/>
              </p:ext>
            </p:extLst>
          </p:nvPr>
        </p:nvGraphicFramePr>
        <p:xfrm>
          <a:off x="838200" y="2347546"/>
          <a:ext cx="10515600" cy="3829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456529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34214-830F-4BF8-B9B0-948B4068F265}"/>
              </a:ext>
            </a:extLst>
          </p:cNvPr>
          <p:cNvSpPr>
            <a:spLocks noGrp="1"/>
          </p:cNvSpPr>
          <p:nvPr>
            <p:ph type="title"/>
          </p:nvPr>
        </p:nvSpPr>
        <p:spPr>
          <a:xfrm>
            <a:off x="1913468" y="365125"/>
            <a:ext cx="9440332" cy="1325563"/>
          </a:xfrm>
        </p:spPr>
        <p:txBody>
          <a:bodyPr>
            <a:normAutofit/>
          </a:bodyPr>
          <a:lstStyle/>
          <a:p>
            <a:r>
              <a:rPr lang="en-US" dirty="0"/>
              <a:t>References</a:t>
            </a:r>
          </a:p>
        </p:txBody>
      </p:sp>
      <p:pic>
        <p:nvPicPr>
          <p:cNvPr id="7" name="Graphic 6" descr="Direction">
            <a:extLst>
              <a:ext uri="{FF2B5EF4-FFF2-40B4-BE49-F238E27FC236}">
                <a16:creationId xmlns:a16="http://schemas.microsoft.com/office/drawing/2014/main" id="{80D7EBD9-0948-4CA7-9F87-9C15FD75B8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C57B53D7-A0ED-4547-8112-32C76F0FB127}"/>
              </a:ext>
            </a:extLst>
          </p:cNvPr>
          <p:cNvSpPr>
            <a:spLocks noGrp="1"/>
          </p:cNvSpPr>
          <p:nvPr>
            <p:ph idx="1"/>
          </p:nvPr>
        </p:nvSpPr>
        <p:spPr>
          <a:xfrm>
            <a:off x="838200" y="1825625"/>
            <a:ext cx="10515600" cy="4351338"/>
          </a:xfrm>
        </p:spPr>
        <p:txBody>
          <a:bodyPr>
            <a:normAutofit fontScale="92500" lnSpcReduction="20000"/>
          </a:bodyPr>
          <a:lstStyle/>
          <a:p>
            <a:r>
              <a:rPr lang="en-US" dirty="0">
                <a:hlinkClick r:id="rId4"/>
              </a:rPr>
              <a:t>http://people.eecs.berkeley.edu/~varaiya/papers_ps.dir/accessF05v2.pdf</a:t>
            </a:r>
            <a:endParaRPr lang="en-US" dirty="0"/>
          </a:p>
          <a:p>
            <a:r>
              <a:rPr lang="en-US" dirty="0">
                <a:hlinkClick r:id="rId5"/>
              </a:rPr>
              <a:t>https://ops.fhwa.dot.gov/publications/fhwahop08034/hot1_0.htm</a:t>
            </a:r>
            <a:endParaRPr lang="en-US" dirty="0"/>
          </a:p>
          <a:p>
            <a:r>
              <a:rPr lang="en-US" dirty="0">
                <a:hlinkClick r:id="rId6"/>
              </a:rPr>
              <a:t>https://en.wikipedia.org/wiki/High-occupancy_vehicle_lane</a:t>
            </a:r>
            <a:endParaRPr lang="en-US" dirty="0"/>
          </a:p>
          <a:p>
            <a:r>
              <a:rPr lang="en-US" dirty="0">
                <a:hlinkClick r:id="rId7"/>
              </a:rPr>
              <a:t>https://ops.fhwa.dot.gov/publications/exemptvehicleshov/chapter2.htm</a:t>
            </a:r>
            <a:endParaRPr lang="en-US" dirty="0"/>
          </a:p>
          <a:p>
            <a:r>
              <a:rPr lang="en-US" dirty="0">
                <a:hlinkClick r:id="rId8"/>
              </a:rPr>
              <a:t>https://www.seattletimes.com/seattle-news/transportation/how-many-hov-lane-cheaters-are-there-and-how-many-get-caught/</a:t>
            </a:r>
            <a:endParaRPr lang="en-US" dirty="0"/>
          </a:p>
          <a:p>
            <a:r>
              <a:rPr lang="en-US" dirty="0">
                <a:hlinkClick r:id="rId9"/>
              </a:rPr>
              <a:t>https://www.tn.gov/tdot/high-occupancy-vehicle--hov--lane.html</a:t>
            </a:r>
            <a:endParaRPr lang="en-US" dirty="0"/>
          </a:p>
          <a:p>
            <a:r>
              <a:rPr lang="en-US" dirty="0">
                <a:hlinkClick r:id="rId10"/>
              </a:rPr>
              <a:t>https://www.latimes.com/local/california/la-me-ln-clean-air-car-decals-20180917-story.html</a:t>
            </a:r>
            <a:endParaRPr lang="en-US" dirty="0"/>
          </a:p>
          <a:p>
            <a:r>
              <a:rPr lang="en-US" dirty="0">
                <a:hlinkClick r:id="rId11"/>
              </a:rPr>
              <a:t>https://www.wklaw.com/consequences-of-driving-alone-in-the-carpool-or-hov-lane/</a:t>
            </a:r>
            <a:endParaRPr lang="en-US" dirty="0"/>
          </a:p>
          <a:p>
            <a:endParaRPr lang="en-US" dirty="0"/>
          </a:p>
          <a:p>
            <a:endParaRPr lang="en-US" dirty="0"/>
          </a:p>
        </p:txBody>
      </p:sp>
    </p:spTree>
    <p:extLst>
      <p:ext uri="{BB962C8B-B14F-4D97-AF65-F5344CB8AC3E}">
        <p14:creationId xmlns:p14="http://schemas.microsoft.com/office/powerpoint/2010/main" val="4150293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76F8E0F8-CA33-4961-8434-7C1135BC42C9}"/>
              </a:ext>
            </a:extLst>
          </p:cNvPr>
          <p:cNvSpPr>
            <a:spLocks noGrp="1"/>
          </p:cNvSpPr>
          <p:nvPr>
            <p:ph type="title"/>
          </p:nvPr>
        </p:nvSpPr>
        <p:spPr>
          <a:xfrm>
            <a:off x="804484" y="4267832"/>
            <a:ext cx="4805996" cy="1297115"/>
          </a:xfrm>
        </p:spPr>
        <p:txBody>
          <a:bodyPr vert="horz" lIns="91440" tIns="45720" rIns="91440" bIns="45720" rtlCol="0" anchor="t">
            <a:noAutofit/>
          </a:bodyPr>
          <a:lstStyle/>
          <a:p>
            <a:r>
              <a:rPr lang="en-US" sz="8000" kern="1200" dirty="0">
                <a:solidFill>
                  <a:srgbClr val="000000"/>
                </a:solidFill>
                <a:latin typeface="+mj-lt"/>
                <a:ea typeface="+mj-ea"/>
                <a:cs typeface="+mj-cs"/>
              </a:rPr>
              <a:t>Thank You</a:t>
            </a:r>
          </a:p>
        </p:txBody>
      </p:sp>
      <p:sp>
        <p:nvSpPr>
          <p:cNvPr id="29"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Graphic 6" descr="Handshake">
            <a:extLst>
              <a:ext uri="{FF2B5EF4-FFF2-40B4-BE49-F238E27FC236}">
                <a16:creationId xmlns:a16="http://schemas.microsoft.com/office/drawing/2014/main" id="{F081AF5A-9EE5-4CA2-A176-691C78E724EC}"/>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9770" y="1815320"/>
            <a:ext cx="4141760" cy="4141760"/>
          </a:xfrm>
          <a:prstGeom prst="rect">
            <a:avLst/>
          </a:prstGeom>
        </p:spPr>
      </p:pic>
    </p:spTree>
    <p:extLst>
      <p:ext uri="{BB962C8B-B14F-4D97-AF65-F5344CB8AC3E}">
        <p14:creationId xmlns:p14="http://schemas.microsoft.com/office/powerpoint/2010/main" val="73437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4F08-2A30-4740-BDF3-3514A8105527}"/>
              </a:ext>
            </a:extLst>
          </p:cNvPr>
          <p:cNvSpPr>
            <a:spLocks noGrp="1"/>
          </p:cNvSpPr>
          <p:nvPr>
            <p:ph type="title"/>
          </p:nvPr>
        </p:nvSpPr>
        <p:spPr>
          <a:xfrm>
            <a:off x="838200" y="365125"/>
            <a:ext cx="10515600" cy="1325563"/>
          </a:xfrm>
        </p:spPr>
        <p:txBody>
          <a:bodyPr>
            <a:normAutofit/>
          </a:bodyPr>
          <a:lstStyle/>
          <a:p>
            <a:pPr algn="ctr"/>
            <a:r>
              <a:rPr lang="en-US" dirty="0"/>
              <a:t>What are HOV Lanes and Benefits?</a:t>
            </a:r>
          </a:p>
        </p:txBody>
      </p:sp>
      <p:sp>
        <p:nvSpPr>
          <p:cNvPr id="3" name="Content Placeholder 2">
            <a:extLst>
              <a:ext uri="{FF2B5EF4-FFF2-40B4-BE49-F238E27FC236}">
                <a16:creationId xmlns:a16="http://schemas.microsoft.com/office/drawing/2014/main" id="{90521708-697D-4603-A43E-CDFAADE0CEE0}"/>
              </a:ext>
            </a:extLst>
          </p:cNvPr>
          <p:cNvSpPr>
            <a:spLocks noGrp="1"/>
          </p:cNvSpPr>
          <p:nvPr>
            <p:ph idx="1"/>
          </p:nvPr>
        </p:nvSpPr>
        <p:spPr>
          <a:xfrm>
            <a:off x="838200" y="1825625"/>
            <a:ext cx="3797807" cy="4351338"/>
          </a:xfrm>
        </p:spPr>
        <p:txBody>
          <a:bodyPr>
            <a:normAutofit/>
          </a:bodyPr>
          <a:lstStyle/>
          <a:p>
            <a:pPr marL="0" indent="0">
              <a:buNone/>
            </a:pPr>
            <a:r>
              <a:rPr lang="en-US" sz="1300"/>
              <a:t>A high-occupancy vehicle lane (also known as a carpool lane, diamond lane, 2+ lane, and transit lane or T2 or T3 lanes) is a restricted traffic lane reserved for the exclusive use of vehicles with a driver and one or more passengers. These restrictions may only be imposed during at peak travel times or may apply at all times. The normal minimum occupancy level is 2 or 3 occupants.</a:t>
            </a:r>
          </a:p>
          <a:p>
            <a:pPr marL="0" indent="0">
              <a:buNone/>
            </a:pPr>
            <a:r>
              <a:rPr lang="en-US" sz="1300" b="1"/>
              <a:t>HOV Benefits</a:t>
            </a:r>
            <a:endParaRPr lang="en-US" sz="1300"/>
          </a:p>
          <a:p>
            <a:r>
              <a:rPr lang="en-US" sz="1300"/>
              <a:t>HOV lanes move more people in fewer vehicles, reducing the demand for new highways.</a:t>
            </a:r>
          </a:p>
          <a:p>
            <a:r>
              <a:rPr lang="en-US" sz="1300"/>
              <a:t>HOV lanes increase the efficiency of existing highways.</a:t>
            </a:r>
          </a:p>
          <a:p>
            <a:r>
              <a:rPr lang="en-US" sz="1300"/>
              <a:t>HOV lanes reduce the use of personal resources such as time and fuel.</a:t>
            </a:r>
          </a:p>
          <a:p>
            <a:r>
              <a:rPr lang="en-US" sz="1300"/>
              <a:t>HOV lanes benefit drivers of single-occupant vehicles by taking car-poolers out of general use lanes.</a:t>
            </a:r>
          </a:p>
          <a:p>
            <a:pPr marL="0" indent="0">
              <a:buNone/>
            </a:pPr>
            <a:endParaRPr lang="en-US" sz="1300"/>
          </a:p>
        </p:txBody>
      </p:sp>
      <p:pic>
        <p:nvPicPr>
          <p:cNvPr id="5" name="Picture 4" descr="A screenshot of a cell phone&#10;&#10;Description generated with very high confidence">
            <a:extLst>
              <a:ext uri="{FF2B5EF4-FFF2-40B4-BE49-F238E27FC236}">
                <a16:creationId xmlns:a16="http://schemas.microsoft.com/office/drawing/2014/main" id="{D5BD9331-92C4-4325-B15D-4128DEE09AB7}"/>
              </a:ext>
            </a:extLst>
          </p:cNvPr>
          <p:cNvPicPr>
            <a:picLocks noChangeAspect="1"/>
          </p:cNvPicPr>
          <p:nvPr/>
        </p:nvPicPr>
        <p:blipFill rotWithShape="1">
          <a:blip r:embed="rId2">
            <a:extLst>
              <a:ext uri="{28A0092B-C50C-407E-A947-70E740481C1C}">
                <a14:useLocalDpi xmlns:a14="http://schemas.microsoft.com/office/drawing/2010/main" val="0"/>
              </a:ext>
            </a:extLst>
          </a:blip>
          <a:srcRect l="2909" r="8832" b="2"/>
          <a:stretch/>
        </p:blipFill>
        <p:spPr>
          <a:xfrm>
            <a:off x="5120640" y="1904281"/>
            <a:ext cx="6233160" cy="4272681"/>
          </a:xfrm>
          <a:prstGeom prst="rect">
            <a:avLst/>
          </a:prstGeom>
          <a:ln>
            <a:solidFill>
              <a:schemeClr val="tx1"/>
            </a:solidFill>
          </a:ln>
        </p:spPr>
      </p:pic>
    </p:spTree>
    <p:extLst>
      <p:ext uri="{BB962C8B-B14F-4D97-AF65-F5344CB8AC3E}">
        <p14:creationId xmlns:p14="http://schemas.microsoft.com/office/powerpoint/2010/main" val="409035221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CB05-F861-4190-A744-F60640C316E2}"/>
              </a:ext>
            </a:extLst>
          </p:cNvPr>
          <p:cNvSpPr>
            <a:spLocks noGrp="1"/>
          </p:cNvSpPr>
          <p:nvPr>
            <p:ph type="title"/>
          </p:nvPr>
        </p:nvSpPr>
        <p:spPr>
          <a:xfrm>
            <a:off x="838200" y="365125"/>
            <a:ext cx="10515600" cy="1325563"/>
          </a:xfrm>
        </p:spPr>
        <p:txBody>
          <a:bodyPr>
            <a:normAutofit/>
          </a:bodyPr>
          <a:lstStyle/>
          <a:p>
            <a:pPr algn="ctr"/>
            <a:r>
              <a:rPr lang="en-US" dirty="0"/>
              <a:t>Simulation &amp; Analysis</a:t>
            </a:r>
          </a:p>
        </p:txBody>
      </p:sp>
      <p:graphicFrame>
        <p:nvGraphicFramePr>
          <p:cNvPr id="5" name="Content Placeholder 2">
            <a:extLst>
              <a:ext uri="{FF2B5EF4-FFF2-40B4-BE49-F238E27FC236}">
                <a16:creationId xmlns:a16="http://schemas.microsoft.com/office/drawing/2014/main" id="{64E62948-4FE2-478B-AEE8-299E9151E4A9}"/>
              </a:ext>
            </a:extLst>
          </p:cNvPr>
          <p:cNvGraphicFramePr>
            <a:graphicFrameLocks noGrp="1"/>
          </p:cNvGraphicFramePr>
          <p:nvPr>
            <p:ph idx="1"/>
            <p:extLst>
              <p:ext uri="{D42A27DB-BD31-4B8C-83A1-F6EECF244321}">
                <p14:modId xmlns:p14="http://schemas.microsoft.com/office/powerpoint/2010/main" val="10890892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857310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3FC6-3ADB-41CA-A1F3-FD664E5F8E8D}"/>
              </a:ext>
            </a:extLst>
          </p:cNvPr>
          <p:cNvSpPr>
            <a:spLocks noGrp="1"/>
          </p:cNvSpPr>
          <p:nvPr>
            <p:ph type="title"/>
          </p:nvPr>
        </p:nvSpPr>
        <p:spPr>
          <a:xfrm>
            <a:off x="838200" y="365125"/>
            <a:ext cx="10515600" cy="1325563"/>
          </a:xfrm>
        </p:spPr>
        <p:txBody>
          <a:bodyPr>
            <a:normAutofit/>
          </a:bodyPr>
          <a:lstStyle/>
          <a:p>
            <a:pPr algn="ctr"/>
            <a:r>
              <a:rPr lang="en-US" dirty="0"/>
              <a:t>Hypothesis before running the simulation</a:t>
            </a:r>
            <a:br>
              <a:rPr lang="en-US" dirty="0"/>
            </a:br>
            <a:endParaRPr lang="en-US" dirty="0"/>
          </a:p>
        </p:txBody>
      </p:sp>
      <p:graphicFrame>
        <p:nvGraphicFramePr>
          <p:cNvPr id="5" name="Content Placeholder 2">
            <a:extLst>
              <a:ext uri="{FF2B5EF4-FFF2-40B4-BE49-F238E27FC236}">
                <a16:creationId xmlns:a16="http://schemas.microsoft.com/office/drawing/2014/main" id="{CAEC9A2F-7A1C-4EE2-B124-433DC56B2988}"/>
              </a:ext>
            </a:extLst>
          </p:cNvPr>
          <p:cNvGraphicFramePr>
            <a:graphicFrameLocks noGrp="1"/>
          </p:cNvGraphicFramePr>
          <p:nvPr>
            <p:ph idx="1"/>
            <p:extLst>
              <p:ext uri="{D42A27DB-BD31-4B8C-83A1-F6EECF244321}">
                <p14:modId xmlns:p14="http://schemas.microsoft.com/office/powerpoint/2010/main" val="350763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594812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7544-BB1C-406C-8665-D7C15CBC7B18}"/>
              </a:ext>
            </a:extLst>
          </p:cNvPr>
          <p:cNvSpPr>
            <a:spLocks noGrp="1"/>
          </p:cNvSpPr>
          <p:nvPr>
            <p:ph type="title"/>
          </p:nvPr>
        </p:nvSpPr>
        <p:spPr>
          <a:xfrm>
            <a:off x="838200" y="347541"/>
            <a:ext cx="10515600" cy="1325563"/>
          </a:xfrm>
          <a:prstGeom prst="ellipse">
            <a:avLst/>
          </a:prstGeom>
        </p:spPr>
        <p:txBody>
          <a:bodyPr>
            <a:normAutofit/>
          </a:bodyPr>
          <a:lstStyle/>
          <a:p>
            <a:pPr algn="ctr"/>
            <a:r>
              <a:rPr lang="en-US" dirty="0"/>
              <a:t>Variables of Uncertainty</a:t>
            </a:r>
          </a:p>
        </p:txBody>
      </p:sp>
      <p:graphicFrame>
        <p:nvGraphicFramePr>
          <p:cNvPr id="12" name="Content Placeholder 2">
            <a:extLst>
              <a:ext uri="{FF2B5EF4-FFF2-40B4-BE49-F238E27FC236}">
                <a16:creationId xmlns:a16="http://schemas.microsoft.com/office/drawing/2014/main" id="{85F7099F-EAF3-4677-A874-741EB25A6080}"/>
              </a:ext>
            </a:extLst>
          </p:cNvPr>
          <p:cNvGraphicFramePr>
            <a:graphicFrameLocks noGrp="1"/>
          </p:cNvGraphicFramePr>
          <p:nvPr>
            <p:ph idx="1"/>
            <p:extLst>
              <p:ext uri="{D42A27DB-BD31-4B8C-83A1-F6EECF244321}">
                <p14:modId xmlns:p14="http://schemas.microsoft.com/office/powerpoint/2010/main" val="35727032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097527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627A4B-5BDF-438F-BC4C-EFE716D0F814}"/>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Assumptions</a:t>
            </a:r>
          </a:p>
        </p:txBody>
      </p:sp>
      <p:graphicFrame>
        <p:nvGraphicFramePr>
          <p:cNvPr id="13" name="Content Placeholder 2">
            <a:extLst>
              <a:ext uri="{FF2B5EF4-FFF2-40B4-BE49-F238E27FC236}">
                <a16:creationId xmlns:a16="http://schemas.microsoft.com/office/drawing/2014/main" id="{0436B6A1-1D5E-4A20-B9FB-1E8D32AFAF44}"/>
              </a:ext>
            </a:extLst>
          </p:cNvPr>
          <p:cNvGraphicFramePr>
            <a:graphicFrameLocks noGrp="1"/>
          </p:cNvGraphicFramePr>
          <p:nvPr>
            <p:ph idx="1"/>
            <p:extLst>
              <p:ext uri="{D42A27DB-BD31-4B8C-83A1-F6EECF244321}">
                <p14:modId xmlns:p14="http://schemas.microsoft.com/office/powerpoint/2010/main" val="3686879870"/>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041912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B03CCC-93DE-41F3-B37D-4ECB329ADFE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Simulations(=100)</a:t>
            </a:r>
          </a:p>
        </p:txBody>
      </p:sp>
      <p:pic>
        <p:nvPicPr>
          <p:cNvPr id="5" name="Content Placeholder 4">
            <a:extLst>
              <a:ext uri="{FF2B5EF4-FFF2-40B4-BE49-F238E27FC236}">
                <a16:creationId xmlns:a16="http://schemas.microsoft.com/office/drawing/2014/main" id="{0C204AC8-8BB1-40FB-9DC6-D58D35A99D13}"/>
              </a:ext>
            </a:extLst>
          </p:cNvPr>
          <p:cNvPicPr>
            <a:picLocks noGrp="1" noChangeAspect="1"/>
          </p:cNvPicPr>
          <p:nvPr>
            <p:ph idx="1"/>
          </p:nvPr>
        </p:nvPicPr>
        <p:blipFill>
          <a:blip r:embed="rId2"/>
          <a:stretch>
            <a:fillRect/>
          </a:stretch>
        </p:blipFill>
        <p:spPr>
          <a:xfrm>
            <a:off x="76200" y="1675227"/>
            <a:ext cx="12115800" cy="5182773"/>
          </a:xfrm>
          <a:prstGeom prst="rect">
            <a:avLst/>
          </a:prstGeom>
        </p:spPr>
      </p:pic>
    </p:spTree>
    <p:extLst>
      <p:ext uri="{BB962C8B-B14F-4D97-AF65-F5344CB8AC3E}">
        <p14:creationId xmlns:p14="http://schemas.microsoft.com/office/powerpoint/2010/main" val="195176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3A9FF26-60B7-413E-88EB-58A0720362E6}"/>
              </a:ext>
            </a:extLst>
          </p:cNvPr>
          <p:cNvPicPr>
            <a:picLocks noGrp="1" noChangeAspect="1"/>
          </p:cNvPicPr>
          <p:nvPr>
            <p:ph idx="1"/>
          </p:nvPr>
        </p:nvPicPr>
        <p:blipFill>
          <a:blip r:embed="rId2"/>
          <a:stretch>
            <a:fillRect/>
          </a:stretch>
        </p:blipFill>
        <p:spPr>
          <a:xfrm>
            <a:off x="2406551" y="643467"/>
            <a:ext cx="7378897" cy="5571066"/>
          </a:xfrm>
          <a:prstGeom prst="rect">
            <a:avLst/>
          </a:prstGeom>
        </p:spPr>
      </p:pic>
    </p:spTree>
    <p:extLst>
      <p:ext uri="{BB962C8B-B14F-4D97-AF65-F5344CB8AC3E}">
        <p14:creationId xmlns:p14="http://schemas.microsoft.com/office/powerpoint/2010/main" val="3297724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AC2368-5528-451C-B98A-11FADCA86F06}"/>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Plotting calculated fines on histograms</a:t>
            </a:r>
          </a:p>
        </p:txBody>
      </p:sp>
      <p:cxnSp>
        <p:nvCxnSpPr>
          <p:cNvPr id="30" name="Straight Connector 2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196B07F-22C0-41FE-AFB9-2088223A00E4}"/>
              </a:ext>
            </a:extLst>
          </p:cNvPr>
          <p:cNvPicPr>
            <a:picLocks noChangeAspect="1"/>
          </p:cNvPicPr>
          <p:nvPr/>
        </p:nvPicPr>
        <p:blipFill>
          <a:blip r:embed="rId2"/>
          <a:stretch>
            <a:fillRect/>
          </a:stretch>
        </p:blipFill>
        <p:spPr>
          <a:xfrm>
            <a:off x="6605301" y="2413804"/>
            <a:ext cx="5294884" cy="3997637"/>
          </a:xfrm>
          <a:prstGeom prst="rect">
            <a:avLst/>
          </a:prstGeom>
        </p:spPr>
      </p:pic>
      <p:cxnSp>
        <p:nvCxnSpPr>
          <p:cNvPr id="32" name="Straight Connector 3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87EE875D-28CC-4F6D-AD64-8FD31E849A9E}"/>
              </a:ext>
            </a:extLst>
          </p:cNvPr>
          <p:cNvPicPr>
            <a:picLocks noGrp="1" noChangeAspect="1"/>
          </p:cNvPicPr>
          <p:nvPr>
            <p:ph idx="1"/>
          </p:nvPr>
        </p:nvPicPr>
        <p:blipFill>
          <a:blip r:embed="rId3"/>
          <a:stretch>
            <a:fillRect/>
          </a:stretch>
        </p:blipFill>
        <p:spPr>
          <a:xfrm>
            <a:off x="0" y="2413803"/>
            <a:ext cx="5312475" cy="3997637"/>
          </a:xfrm>
          <a:prstGeom prst="rect">
            <a:avLst/>
          </a:prstGeom>
        </p:spPr>
      </p:pic>
    </p:spTree>
    <p:extLst>
      <p:ext uri="{BB962C8B-B14F-4D97-AF65-F5344CB8AC3E}">
        <p14:creationId xmlns:p14="http://schemas.microsoft.com/office/powerpoint/2010/main" val="3163295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4973</TotalTime>
  <Words>675</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Predicting fines paid by Single Occupancy Vehicle on a HOV Lane using Monte Carlo Simulation</vt:lpstr>
      <vt:lpstr>What are HOV Lanes and Benefits?</vt:lpstr>
      <vt:lpstr>Simulation &amp; Analysis</vt:lpstr>
      <vt:lpstr>Hypothesis before running the simulation </vt:lpstr>
      <vt:lpstr>Variables of Uncertainty</vt:lpstr>
      <vt:lpstr>Assumptions</vt:lpstr>
      <vt:lpstr>Simulations(=100)</vt:lpstr>
      <vt:lpstr>PowerPoint Presentation</vt:lpstr>
      <vt:lpstr>Plotting calculated fines on histograms</vt:lpstr>
      <vt:lpstr>Limitations &amp; Future Scope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Calculation of fines charged to SOV on entering the HOV Lane</dc:title>
  <dc:creator>Ankita Pant</dc:creator>
  <cp:lastModifiedBy>Ankita Pant</cp:lastModifiedBy>
  <cp:revision>51</cp:revision>
  <dcterms:created xsi:type="dcterms:W3CDTF">2018-11-29T15:46:35Z</dcterms:created>
  <dcterms:modified xsi:type="dcterms:W3CDTF">2018-12-06T16:55:16Z</dcterms:modified>
</cp:coreProperties>
</file>