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342de70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342de70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342de70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342de70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342de70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342de70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342de70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342de70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342de70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342de70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342de70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342de70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496a0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496a0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342de7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342de7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35a2a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35a2a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342de70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342de70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342de7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342de7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342de7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342de7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342de70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342de70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342de70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342de70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342de70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342de70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450"/>
            <a:ext cx="76881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Voyageur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921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ID: 170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&amp; Machine Intelligence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213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smart trip planner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418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plans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00250" y="2054125"/>
            <a:ext cx="21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"/>
            <a:ext cx="3888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6" y="1028749"/>
            <a:ext cx="4192044" cy="308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00" y="1028750"/>
            <a:ext cx="4250665" cy="3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2240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6217" l="0" r="0" t="0"/>
          <a:stretch/>
        </p:blipFill>
        <p:spPr>
          <a:xfrm>
            <a:off x="5152150" y="0"/>
            <a:ext cx="242592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730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825" y="152400"/>
            <a:ext cx="32101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6738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661" y="2237738"/>
            <a:ext cx="2000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475" y="2131575"/>
            <a:ext cx="2193550" cy="21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200" y="2070388"/>
            <a:ext cx="2315875" cy="2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800" y="1230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800" y="20545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 itinerary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Considers user’s preferences and builds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Considers freeze times for rest, conferences, shopping,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alternative options using Genetic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and share plan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704629" y="20545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Suggests hotels closest to most of the sightseeings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specify day start and end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Suggests restaurants near to user’s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Places can be swapped between days or can be replaced manually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Places are suggested based on ratings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gathering and cleaning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52" y="2126800"/>
            <a:ext cx="5245701" cy="29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module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00250" y="2054125"/>
            <a:ext cx="21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Preference profile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Destination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Freeze hours</a:t>
            </a:r>
            <a:endParaRPr sz="14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"/>
            <a:ext cx="3888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418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Sightseeing shortlisting algorithm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08400"/>
            <a:ext cx="21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"/>
            <a:ext cx="3888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418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selection module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500250" y="2054125"/>
            <a:ext cx="21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"/>
            <a:ext cx="3888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418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based scheduling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00250" y="2054125"/>
            <a:ext cx="21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"/>
            <a:ext cx="3888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