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5" r:id="rId3"/>
    <p:sldId id="262" r:id="rId4"/>
    <p:sldId id="257" r:id="rId5"/>
    <p:sldId id="259" r:id="rId6"/>
    <p:sldId id="263" r:id="rId7"/>
    <p:sldId id="278" r:id="rId8"/>
    <p:sldId id="269" r:id="rId9"/>
    <p:sldId id="265" r:id="rId10"/>
    <p:sldId id="261" r:id="rId11"/>
    <p:sldId id="276" r:id="rId12"/>
    <p:sldId id="268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">
          <p15:clr>
            <a:srgbClr val="FF0000"/>
          </p15:clr>
        </p15:guide>
        <p15:guide id="2" pos="259">
          <p15:clr>
            <a:srgbClr val="FF0000"/>
          </p15:clr>
        </p15:guide>
        <p15:guide id="3" pos="5472">
          <p15:clr>
            <a:srgbClr val="FF0000"/>
          </p15:clr>
        </p15:guide>
        <p15:guide id="4" orient="horz" pos="2985">
          <p15:clr>
            <a:srgbClr val="EC3A3B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315"/>
        <p:guide pos="259"/>
        <p:guide pos="5472"/>
        <p:guide orient="horz" pos="2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92345ea7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92345ea7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94ff60a9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94ff60a97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94ff60a9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94ff60a9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94ff60a9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94ff60a9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94ff60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94ff60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2345e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2345e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94ff60a9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94ff60a9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94ff60a97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94ff60a97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94ff60a97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94ff60a97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94ff60a9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94ff60a9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2193600" y="2426810"/>
            <a:ext cx="4756800" cy="670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200" b="1" dirty="0"/>
            </a:br>
            <a:r>
              <a:rPr lang="en-CA" sz="4200" b="1" dirty="0"/>
              <a:t>F</a:t>
            </a:r>
            <a:r>
              <a:rPr lang="en" sz="4200" dirty="0"/>
              <a:t>inancial </a:t>
            </a:r>
            <a:r>
              <a:rPr lang="en" sz="4200" b="1" dirty="0"/>
              <a:t>A</a:t>
            </a:r>
            <a:r>
              <a:rPr lang="en" sz="4200" dirty="0"/>
              <a:t>nalytics</a:t>
            </a:r>
            <a:endParaRPr sz="4200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St.Clair</a:t>
            </a:r>
            <a:r>
              <a:rPr lang="en-US" dirty="0"/>
              <a:t> College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888155" y="3743512"/>
            <a:ext cx="7368374" cy="1614621"/>
            <a:chOff x="3869350" y="1865175"/>
            <a:chExt cx="815275" cy="178650"/>
          </a:xfrm>
        </p:grpSpPr>
        <p:sp>
          <p:nvSpPr>
            <p:cNvPr id="59" name="Google Shape;59;p15"/>
            <p:cNvSpPr/>
            <p:nvPr/>
          </p:nvSpPr>
          <p:spPr>
            <a:xfrm>
              <a:off x="386935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88" y="1"/>
                    <a:pt x="1" y="285"/>
                    <a:pt x="1" y="633"/>
                  </a:cubicBezTo>
                  <a:cubicBezTo>
                    <a:pt x="1" y="980"/>
                    <a:pt x="1188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88237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24" y="834"/>
                    <a:pt x="2084" y="834"/>
                  </a:cubicBezTo>
                  <a:cubicBezTo>
                    <a:pt x="3237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88237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202" y="285"/>
                    <a:pt x="1042" y="431"/>
                    <a:pt x="2084" y="431"/>
                  </a:cubicBezTo>
                  <a:cubicBezTo>
                    <a:pt x="3126" y="431"/>
                    <a:pt x="3994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88237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880825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9"/>
                  </a:cubicBezTo>
                  <a:cubicBezTo>
                    <a:pt x="3819" y="237"/>
                    <a:pt x="3965" y="265"/>
                    <a:pt x="4056" y="320"/>
                  </a:cubicBezTo>
                  <a:cubicBezTo>
                    <a:pt x="4111" y="320"/>
                    <a:pt x="4139" y="348"/>
                    <a:pt x="4167" y="383"/>
                  </a:cubicBezTo>
                  <a:lnTo>
                    <a:pt x="4201" y="383"/>
                  </a:lnTo>
                  <a:cubicBezTo>
                    <a:pt x="4201" y="383"/>
                    <a:pt x="4167" y="411"/>
                    <a:pt x="4139" y="438"/>
                  </a:cubicBezTo>
                  <a:cubicBezTo>
                    <a:pt x="4111" y="466"/>
                    <a:pt x="4028" y="494"/>
                    <a:pt x="3882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63" y="667"/>
                    <a:pt x="1042" y="640"/>
                    <a:pt x="695" y="584"/>
                  </a:cubicBezTo>
                  <a:cubicBezTo>
                    <a:pt x="493" y="556"/>
                    <a:pt x="347" y="494"/>
                    <a:pt x="236" y="466"/>
                  </a:cubicBezTo>
                  <a:cubicBezTo>
                    <a:pt x="209" y="438"/>
                    <a:pt x="174" y="438"/>
                    <a:pt x="146" y="411"/>
                  </a:cubicBezTo>
                  <a:lnTo>
                    <a:pt x="118" y="383"/>
                  </a:lnTo>
                  <a:lnTo>
                    <a:pt x="146" y="348"/>
                  </a:lnTo>
                  <a:cubicBezTo>
                    <a:pt x="209" y="320"/>
                    <a:pt x="292" y="292"/>
                    <a:pt x="410" y="265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5" y="119"/>
                    <a:pt x="320" y="174"/>
                    <a:pt x="209" y="209"/>
                  </a:cubicBezTo>
                  <a:cubicBezTo>
                    <a:pt x="146" y="237"/>
                    <a:pt x="118" y="265"/>
                    <a:pt x="63" y="265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8"/>
                    <a:pt x="0" y="383"/>
                    <a:pt x="0" y="383"/>
                  </a:cubicBezTo>
                  <a:cubicBezTo>
                    <a:pt x="0" y="411"/>
                    <a:pt x="0" y="438"/>
                    <a:pt x="35" y="466"/>
                  </a:cubicBezTo>
                  <a:cubicBezTo>
                    <a:pt x="63" y="494"/>
                    <a:pt x="90" y="522"/>
                    <a:pt x="118" y="522"/>
                  </a:cubicBezTo>
                  <a:cubicBezTo>
                    <a:pt x="209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22" y="785"/>
                    <a:pt x="3271" y="758"/>
                    <a:pt x="3646" y="695"/>
                  </a:cubicBezTo>
                  <a:cubicBezTo>
                    <a:pt x="3819" y="640"/>
                    <a:pt x="3993" y="612"/>
                    <a:pt x="4111" y="584"/>
                  </a:cubicBezTo>
                  <a:cubicBezTo>
                    <a:pt x="4167" y="556"/>
                    <a:pt x="4201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cubicBezTo>
                    <a:pt x="4285" y="438"/>
                    <a:pt x="4312" y="411"/>
                    <a:pt x="4312" y="383"/>
                  </a:cubicBezTo>
                  <a:cubicBezTo>
                    <a:pt x="4312" y="383"/>
                    <a:pt x="4285" y="348"/>
                    <a:pt x="4285" y="320"/>
                  </a:cubicBezTo>
                  <a:cubicBezTo>
                    <a:pt x="4257" y="292"/>
                    <a:pt x="4229" y="265"/>
                    <a:pt x="4201" y="237"/>
                  </a:cubicBezTo>
                  <a:cubicBezTo>
                    <a:pt x="4111" y="209"/>
                    <a:pt x="4028" y="174"/>
                    <a:pt x="3882" y="147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851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83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890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888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896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947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01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899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9068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905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12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91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917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9155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922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9214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9278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2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9337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3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9388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9372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9445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9431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9495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4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9554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953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9605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589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966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4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712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6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977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5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822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806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9610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403" y="466"/>
                    <a:pt x="3070" y="376"/>
                    <a:pt x="3070" y="237"/>
                  </a:cubicBezTo>
                  <a:cubicBezTo>
                    <a:pt x="3070" y="119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88237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0"/>
                    <a:pt x="2084" y="840"/>
                  </a:cubicBezTo>
                  <a:cubicBezTo>
                    <a:pt x="3237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8237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8237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0825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1"/>
                  </a:cubicBezTo>
                  <a:cubicBezTo>
                    <a:pt x="3819" y="229"/>
                    <a:pt x="3965" y="257"/>
                    <a:pt x="4056" y="292"/>
                  </a:cubicBezTo>
                  <a:cubicBezTo>
                    <a:pt x="4111" y="320"/>
                    <a:pt x="4139" y="347"/>
                    <a:pt x="4167" y="347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63" y="667"/>
                    <a:pt x="1042" y="604"/>
                    <a:pt x="695" y="549"/>
                  </a:cubicBezTo>
                  <a:cubicBezTo>
                    <a:pt x="493" y="521"/>
                    <a:pt x="347" y="493"/>
                    <a:pt x="236" y="465"/>
                  </a:cubicBezTo>
                  <a:cubicBezTo>
                    <a:pt x="209" y="431"/>
                    <a:pt x="174" y="403"/>
                    <a:pt x="146" y="403"/>
                  </a:cubicBez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57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5" y="118"/>
                    <a:pt x="320" y="146"/>
                    <a:pt x="209" y="201"/>
                  </a:cubicBezTo>
                  <a:cubicBezTo>
                    <a:pt x="146" y="229"/>
                    <a:pt x="118" y="229"/>
                    <a:pt x="63" y="257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7"/>
                    <a:pt x="0" y="347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493"/>
                    <a:pt x="118" y="521"/>
                  </a:cubicBezTo>
                  <a:cubicBezTo>
                    <a:pt x="209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22" y="778"/>
                    <a:pt x="3271" y="722"/>
                    <a:pt x="3646" y="667"/>
                  </a:cubicBezTo>
                  <a:cubicBezTo>
                    <a:pt x="3819" y="639"/>
                    <a:pt x="3993" y="604"/>
                    <a:pt x="4111" y="576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7"/>
                    <a:pt x="4285" y="347"/>
                    <a:pt x="4285" y="320"/>
                  </a:cubicBezTo>
                  <a:cubicBezTo>
                    <a:pt x="4257" y="292"/>
                    <a:pt x="4229" y="257"/>
                    <a:pt x="4201" y="229"/>
                  </a:cubicBezTo>
                  <a:cubicBezTo>
                    <a:pt x="4111" y="201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851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83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90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888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96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947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901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99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9068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05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912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91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17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155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22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9214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9278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92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337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9388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2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445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31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495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4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9554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53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605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9589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966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964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9712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96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977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75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22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806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9610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403" y="459"/>
                    <a:pt x="3070" y="376"/>
                    <a:pt x="3070" y="230"/>
                  </a:cubicBezTo>
                  <a:cubicBezTo>
                    <a:pt x="3070" y="112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8237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24" y="806"/>
                    <a:pt x="2084" y="806"/>
                  </a:cubicBezTo>
                  <a:cubicBezTo>
                    <a:pt x="3237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8237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202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8237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4" y="0"/>
                  </a:moveTo>
                  <a:cubicBezTo>
                    <a:pt x="924" y="0"/>
                    <a:pt x="1" y="174"/>
                    <a:pt x="1" y="347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95" y="521"/>
                    <a:pt x="4195" y="347"/>
                  </a:cubicBezTo>
                  <a:cubicBezTo>
                    <a:pt x="4195" y="174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880825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2" y="119"/>
                    <a:pt x="3243" y="174"/>
                    <a:pt x="3618" y="237"/>
                  </a:cubicBezTo>
                  <a:cubicBezTo>
                    <a:pt x="3819" y="264"/>
                    <a:pt x="3965" y="292"/>
                    <a:pt x="4056" y="320"/>
                  </a:cubicBezTo>
                  <a:cubicBezTo>
                    <a:pt x="4111" y="348"/>
                    <a:pt x="4139" y="376"/>
                    <a:pt x="4167" y="376"/>
                  </a:cubicBezTo>
                  <a:lnTo>
                    <a:pt x="4201" y="410"/>
                  </a:lnTo>
                  <a:cubicBezTo>
                    <a:pt x="4201" y="410"/>
                    <a:pt x="4167" y="410"/>
                    <a:pt x="4139" y="438"/>
                  </a:cubicBezTo>
                  <a:cubicBezTo>
                    <a:pt x="4111" y="466"/>
                    <a:pt x="4028" y="494"/>
                    <a:pt x="3882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63" y="695"/>
                    <a:pt x="1042" y="639"/>
                    <a:pt x="695" y="584"/>
                  </a:cubicBezTo>
                  <a:cubicBezTo>
                    <a:pt x="493" y="549"/>
                    <a:pt x="347" y="521"/>
                    <a:pt x="236" y="494"/>
                  </a:cubicBezTo>
                  <a:cubicBezTo>
                    <a:pt x="209" y="466"/>
                    <a:pt x="174" y="438"/>
                    <a:pt x="146" y="438"/>
                  </a:cubicBezTo>
                  <a:lnTo>
                    <a:pt x="118" y="410"/>
                  </a:lnTo>
                  <a:cubicBezTo>
                    <a:pt x="118" y="410"/>
                    <a:pt x="118" y="376"/>
                    <a:pt x="146" y="376"/>
                  </a:cubicBezTo>
                  <a:cubicBezTo>
                    <a:pt x="209" y="348"/>
                    <a:pt x="292" y="320"/>
                    <a:pt x="410" y="292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5" y="146"/>
                    <a:pt x="320" y="174"/>
                    <a:pt x="209" y="237"/>
                  </a:cubicBezTo>
                  <a:cubicBezTo>
                    <a:pt x="146" y="237"/>
                    <a:pt x="118" y="264"/>
                    <a:pt x="63" y="292"/>
                  </a:cubicBezTo>
                  <a:cubicBezTo>
                    <a:pt x="63" y="292"/>
                    <a:pt x="35" y="320"/>
                    <a:pt x="35" y="348"/>
                  </a:cubicBezTo>
                  <a:cubicBezTo>
                    <a:pt x="0" y="348"/>
                    <a:pt x="0" y="376"/>
                    <a:pt x="0" y="410"/>
                  </a:cubicBezTo>
                  <a:cubicBezTo>
                    <a:pt x="0" y="438"/>
                    <a:pt x="0" y="466"/>
                    <a:pt x="35" y="466"/>
                  </a:cubicBezTo>
                  <a:cubicBezTo>
                    <a:pt x="63" y="494"/>
                    <a:pt x="90" y="521"/>
                    <a:pt x="118" y="549"/>
                  </a:cubicBezTo>
                  <a:cubicBezTo>
                    <a:pt x="209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22" y="813"/>
                    <a:pt x="3271" y="758"/>
                    <a:pt x="3646" y="695"/>
                  </a:cubicBezTo>
                  <a:cubicBezTo>
                    <a:pt x="3819" y="667"/>
                    <a:pt x="3993" y="639"/>
                    <a:pt x="4111" y="584"/>
                  </a:cubicBezTo>
                  <a:cubicBezTo>
                    <a:pt x="4167" y="584"/>
                    <a:pt x="4201" y="549"/>
                    <a:pt x="4229" y="521"/>
                  </a:cubicBezTo>
                  <a:cubicBezTo>
                    <a:pt x="4257" y="494"/>
                    <a:pt x="4257" y="494"/>
                    <a:pt x="4285" y="466"/>
                  </a:cubicBezTo>
                  <a:cubicBezTo>
                    <a:pt x="4285" y="466"/>
                    <a:pt x="4312" y="438"/>
                    <a:pt x="4312" y="410"/>
                  </a:cubicBezTo>
                  <a:cubicBezTo>
                    <a:pt x="4312" y="376"/>
                    <a:pt x="4285" y="348"/>
                    <a:pt x="4285" y="348"/>
                  </a:cubicBezTo>
                  <a:cubicBezTo>
                    <a:pt x="4257" y="292"/>
                    <a:pt x="4229" y="292"/>
                    <a:pt x="4201" y="264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851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883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890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8888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96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8947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01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899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068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905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912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91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17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9155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922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9214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9278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92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9337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93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388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372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445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31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9495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94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9554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953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605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9589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966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964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9712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96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977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975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9822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9806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89610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403" y="465"/>
                    <a:pt x="3070" y="347"/>
                    <a:pt x="3070" y="236"/>
                  </a:cubicBezTo>
                  <a:cubicBezTo>
                    <a:pt x="3070" y="118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88237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8237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202" y="265"/>
                    <a:pt x="1042" y="403"/>
                    <a:pt x="2084" y="403"/>
                  </a:cubicBezTo>
                  <a:cubicBezTo>
                    <a:pt x="3126" y="403"/>
                    <a:pt x="3994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88237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0"/>
                  </a:moveTo>
                  <a:cubicBezTo>
                    <a:pt x="924" y="0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48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80825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7"/>
                    <a:pt x="3618" y="202"/>
                  </a:cubicBezTo>
                  <a:cubicBezTo>
                    <a:pt x="3819" y="230"/>
                    <a:pt x="3965" y="286"/>
                    <a:pt x="4056" y="320"/>
                  </a:cubicBezTo>
                  <a:cubicBezTo>
                    <a:pt x="4111" y="348"/>
                    <a:pt x="4139" y="348"/>
                    <a:pt x="4167" y="376"/>
                  </a:cubicBezTo>
                  <a:lnTo>
                    <a:pt x="4201" y="404"/>
                  </a:lnTo>
                  <a:cubicBezTo>
                    <a:pt x="4201" y="404"/>
                    <a:pt x="4167" y="404"/>
                    <a:pt x="4139" y="431"/>
                  </a:cubicBezTo>
                  <a:cubicBezTo>
                    <a:pt x="4111" y="459"/>
                    <a:pt x="4028" y="494"/>
                    <a:pt x="3882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63" y="668"/>
                    <a:pt x="1042" y="633"/>
                    <a:pt x="695" y="577"/>
                  </a:cubicBezTo>
                  <a:cubicBezTo>
                    <a:pt x="493" y="549"/>
                    <a:pt x="347" y="522"/>
                    <a:pt x="236" y="459"/>
                  </a:cubicBezTo>
                  <a:cubicBezTo>
                    <a:pt x="209" y="459"/>
                    <a:pt x="174" y="431"/>
                    <a:pt x="146" y="404"/>
                  </a:cubicBezTo>
                  <a:lnTo>
                    <a:pt x="118" y="404"/>
                  </a:lnTo>
                  <a:cubicBezTo>
                    <a:pt x="118" y="404"/>
                    <a:pt x="118" y="376"/>
                    <a:pt x="146" y="376"/>
                  </a:cubicBezTo>
                  <a:cubicBezTo>
                    <a:pt x="209" y="320"/>
                    <a:pt x="292" y="286"/>
                    <a:pt x="410" y="258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5" y="147"/>
                    <a:pt x="320" y="174"/>
                    <a:pt x="209" y="202"/>
                  </a:cubicBezTo>
                  <a:cubicBezTo>
                    <a:pt x="146" y="230"/>
                    <a:pt x="118" y="258"/>
                    <a:pt x="63" y="286"/>
                  </a:cubicBezTo>
                  <a:lnTo>
                    <a:pt x="35" y="320"/>
                  </a:lnTo>
                  <a:cubicBezTo>
                    <a:pt x="0" y="348"/>
                    <a:pt x="0" y="376"/>
                    <a:pt x="0" y="404"/>
                  </a:cubicBezTo>
                  <a:cubicBezTo>
                    <a:pt x="0" y="431"/>
                    <a:pt x="0" y="431"/>
                    <a:pt x="35" y="459"/>
                  </a:cubicBezTo>
                  <a:cubicBezTo>
                    <a:pt x="63" y="494"/>
                    <a:pt x="90" y="522"/>
                    <a:pt x="118" y="549"/>
                  </a:cubicBezTo>
                  <a:cubicBezTo>
                    <a:pt x="209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22" y="779"/>
                    <a:pt x="3271" y="751"/>
                    <a:pt x="3646" y="695"/>
                  </a:cubicBezTo>
                  <a:cubicBezTo>
                    <a:pt x="3819" y="668"/>
                    <a:pt x="3993" y="633"/>
                    <a:pt x="4111" y="577"/>
                  </a:cubicBezTo>
                  <a:cubicBezTo>
                    <a:pt x="4167" y="549"/>
                    <a:pt x="4201" y="549"/>
                    <a:pt x="4229" y="522"/>
                  </a:cubicBezTo>
                  <a:cubicBezTo>
                    <a:pt x="4257" y="494"/>
                    <a:pt x="4257" y="494"/>
                    <a:pt x="4285" y="459"/>
                  </a:cubicBezTo>
                  <a:cubicBezTo>
                    <a:pt x="4285" y="431"/>
                    <a:pt x="4312" y="431"/>
                    <a:pt x="4312" y="404"/>
                  </a:cubicBezTo>
                  <a:cubicBezTo>
                    <a:pt x="4312" y="376"/>
                    <a:pt x="4285" y="348"/>
                    <a:pt x="4285" y="320"/>
                  </a:cubicBezTo>
                  <a:cubicBezTo>
                    <a:pt x="4257" y="286"/>
                    <a:pt x="4229" y="258"/>
                    <a:pt x="4201" y="258"/>
                  </a:cubicBezTo>
                  <a:cubicBezTo>
                    <a:pt x="4111" y="202"/>
                    <a:pt x="4028" y="174"/>
                    <a:pt x="3882" y="147"/>
                  </a:cubicBezTo>
                  <a:cubicBezTo>
                    <a:pt x="3507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8851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883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8903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88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896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8947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9011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8997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9068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905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9120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91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917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9155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922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9214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9278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2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9337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3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388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372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9445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431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9495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94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9554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953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9605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589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966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964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712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6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977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9756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9822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806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89610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403" y="459"/>
                    <a:pt x="3070" y="348"/>
                    <a:pt x="3070" y="230"/>
                  </a:cubicBezTo>
                  <a:cubicBezTo>
                    <a:pt x="3070" y="84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88237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0"/>
                    <a:pt x="2084" y="840"/>
                  </a:cubicBezTo>
                  <a:cubicBezTo>
                    <a:pt x="3237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88237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88237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4" y="1"/>
                  </a:moveTo>
                  <a:cubicBezTo>
                    <a:pt x="924" y="1"/>
                    <a:pt x="1" y="140"/>
                    <a:pt x="1" y="313"/>
                  </a:cubicBezTo>
                  <a:cubicBezTo>
                    <a:pt x="1" y="522"/>
                    <a:pt x="924" y="660"/>
                    <a:pt x="2084" y="660"/>
                  </a:cubicBezTo>
                  <a:cubicBezTo>
                    <a:pt x="3237" y="660"/>
                    <a:pt x="4195" y="522"/>
                    <a:pt x="4195" y="313"/>
                  </a:cubicBezTo>
                  <a:cubicBezTo>
                    <a:pt x="4195" y="140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80825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819" y="236"/>
                    <a:pt x="3965" y="292"/>
                    <a:pt x="4056" y="320"/>
                  </a:cubicBezTo>
                  <a:cubicBezTo>
                    <a:pt x="4111" y="320"/>
                    <a:pt x="4139" y="347"/>
                    <a:pt x="4167" y="375"/>
                  </a:cubicBezTo>
                  <a:lnTo>
                    <a:pt x="4201" y="375"/>
                  </a:lnTo>
                  <a:cubicBezTo>
                    <a:pt x="4201" y="375"/>
                    <a:pt x="4167" y="410"/>
                    <a:pt x="4139" y="438"/>
                  </a:cubicBezTo>
                  <a:cubicBezTo>
                    <a:pt x="4111" y="465"/>
                    <a:pt x="4028" y="493"/>
                    <a:pt x="3882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63" y="667"/>
                    <a:pt x="1042" y="639"/>
                    <a:pt x="695" y="584"/>
                  </a:cubicBezTo>
                  <a:cubicBezTo>
                    <a:pt x="493" y="549"/>
                    <a:pt x="347" y="493"/>
                    <a:pt x="236" y="465"/>
                  </a:cubicBezTo>
                  <a:cubicBezTo>
                    <a:pt x="209" y="438"/>
                    <a:pt x="174" y="438"/>
                    <a:pt x="146" y="410"/>
                  </a:cubicBezTo>
                  <a:lnTo>
                    <a:pt x="118" y="410"/>
                  </a:ln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64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5" y="118"/>
                    <a:pt x="320" y="174"/>
                    <a:pt x="209" y="202"/>
                  </a:cubicBezTo>
                  <a:cubicBezTo>
                    <a:pt x="146" y="236"/>
                    <a:pt x="118" y="264"/>
                    <a:pt x="63" y="292"/>
                  </a:cubicBezTo>
                  <a:lnTo>
                    <a:pt x="35" y="320"/>
                  </a:lnTo>
                  <a:cubicBezTo>
                    <a:pt x="0" y="347"/>
                    <a:pt x="0" y="375"/>
                    <a:pt x="0" y="375"/>
                  </a:cubicBezTo>
                  <a:cubicBezTo>
                    <a:pt x="0" y="410"/>
                    <a:pt x="0" y="438"/>
                    <a:pt x="35" y="465"/>
                  </a:cubicBezTo>
                  <a:cubicBezTo>
                    <a:pt x="63" y="493"/>
                    <a:pt x="90" y="521"/>
                    <a:pt x="118" y="549"/>
                  </a:cubicBezTo>
                  <a:cubicBezTo>
                    <a:pt x="209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22" y="785"/>
                    <a:pt x="3271" y="757"/>
                    <a:pt x="3646" y="695"/>
                  </a:cubicBezTo>
                  <a:cubicBezTo>
                    <a:pt x="3819" y="667"/>
                    <a:pt x="3993" y="611"/>
                    <a:pt x="4111" y="584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65"/>
                  </a:cubicBezTo>
                  <a:cubicBezTo>
                    <a:pt x="4285" y="438"/>
                    <a:pt x="4312" y="410"/>
                    <a:pt x="4312" y="375"/>
                  </a:cubicBezTo>
                  <a:cubicBezTo>
                    <a:pt x="4312" y="375"/>
                    <a:pt x="4285" y="347"/>
                    <a:pt x="4285" y="320"/>
                  </a:cubicBezTo>
                  <a:cubicBezTo>
                    <a:pt x="4257" y="292"/>
                    <a:pt x="4229" y="264"/>
                    <a:pt x="4201" y="236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851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883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8903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8888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896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8947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9011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8997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068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905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9120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91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917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155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22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214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9278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2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9337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93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9388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372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9445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9431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9495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4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9554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953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9605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9589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966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964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9712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6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977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9756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9822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806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9610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403" y="438"/>
                    <a:pt x="3070" y="348"/>
                    <a:pt x="3070" y="202"/>
                  </a:cubicBezTo>
                  <a:cubicBezTo>
                    <a:pt x="3070" y="91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882375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82375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82375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19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19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880825" y="190492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6"/>
                    <a:pt x="3618" y="202"/>
                  </a:cubicBezTo>
                  <a:cubicBezTo>
                    <a:pt x="3819" y="230"/>
                    <a:pt x="3965" y="257"/>
                    <a:pt x="4056" y="320"/>
                  </a:cubicBezTo>
                  <a:cubicBezTo>
                    <a:pt x="4111" y="320"/>
                    <a:pt x="4139" y="348"/>
                    <a:pt x="4167" y="348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5"/>
                    <a:pt x="2896" y="667"/>
                    <a:pt x="2146" y="667"/>
                  </a:cubicBezTo>
                  <a:cubicBezTo>
                    <a:pt x="1563" y="667"/>
                    <a:pt x="1042" y="632"/>
                    <a:pt x="695" y="549"/>
                  </a:cubicBezTo>
                  <a:cubicBezTo>
                    <a:pt x="493" y="521"/>
                    <a:pt x="347" y="493"/>
                    <a:pt x="236" y="459"/>
                  </a:cubicBezTo>
                  <a:cubicBezTo>
                    <a:pt x="209" y="431"/>
                    <a:pt x="174" y="431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9" y="320"/>
                    <a:pt x="292" y="285"/>
                    <a:pt x="410" y="257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4"/>
                  </a:cubicBezTo>
                  <a:cubicBezTo>
                    <a:pt x="465" y="112"/>
                    <a:pt x="320" y="146"/>
                    <a:pt x="209" y="202"/>
                  </a:cubicBezTo>
                  <a:cubicBezTo>
                    <a:pt x="146" y="230"/>
                    <a:pt x="118" y="230"/>
                    <a:pt x="63" y="257"/>
                  </a:cubicBezTo>
                  <a:cubicBezTo>
                    <a:pt x="63" y="285"/>
                    <a:pt x="35" y="285"/>
                    <a:pt x="35" y="320"/>
                  </a:cubicBezTo>
                  <a:cubicBezTo>
                    <a:pt x="0" y="348"/>
                    <a:pt x="0" y="348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521"/>
                    <a:pt x="118" y="521"/>
                  </a:cubicBezTo>
                  <a:cubicBezTo>
                    <a:pt x="209" y="577"/>
                    <a:pt x="292" y="605"/>
                    <a:pt x="438" y="632"/>
                  </a:cubicBezTo>
                  <a:cubicBezTo>
                    <a:pt x="813" y="723"/>
                    <a:pt x="1452" y="778"/>
                    <a:pt x="2146" y="778"/>
                  </a:cubicBezTo>
                  <a:cubicBezTo>
                    <a:pt x="2722" y="778"/>
                    <a:pt x="3271" y="750"/>
                    <a:pt x="3646" y="667"/>
                  </a:cubicBezTo>
                  <a:cubicBezTo>
                    <a:pt x="3819" y="632"/>
                    <a:pt x="3993" y="605"/>
                    <a:pt x="4111" y="577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59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8"/>
                    <a:pt x="4285" y="348"/>
                    <a:pt x="4285" y="320"/>
                  </a:cubicBezTo>
                  <a:cubicBezTo>
                    <a:pt x="4257" y="285"/>
                    <a:pt x="4229" y="257"/>
                    <a:pt x="4201" y="230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851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8837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8903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8888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896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8947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011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8997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9068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905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9120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9105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917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9155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922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9214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9278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926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337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9322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9388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9372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9445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9431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9495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9481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9554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539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9605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9589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9662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648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9712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9698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9771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9756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9822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806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89610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403" y="459"/>
                    <a:pt x="3070" y="375"/>
                    <a:pt x="3070" y="229"/>
                  </a:cubicBezTo>
                  <a:cubicBezTo>
                    <a:pt x="3070" y="111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04070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60" y="1"/>
                    <a:pt x="1" y="285"/>
                    <a:pt x="1" y="633"/>
                  </a:cubicBezTo>
                  <a:cubicBezTo>
                    <a:pt x="1" y="980"/>
                    <a:pt x="1160" y="1244"/>
                    <a:pt x="2605" y="1244"/>
                  </a:cubicBezTo>
                  <a:cubicBezTo>
                    <a:pt x="4056" y="1244"/>
                    <a:pt x="5209" y="980"/>
                    <a:pt x="5209" y="633"/>
                  </a:cubicBezTo>
                  <a:cubicBezTo>
                    <a:pt x="5209" y="285"/>
                    <a:pt x="4056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053725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31" y="834"/>
                    <a:pt x="2084" y="834"/>
                  </a:cubicBezTo>
                  <a:cubicBezTo>
                    <a:pt x="3243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053725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053725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05232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0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66" y="265"/>
                    <a:pt x="4049" y="320"/>
                  </a:cubicBezTo>
                  <a:cubicBezTo>
                    <a:pt x="4112" y="320"/>
                    <a:pt x="4140" y="348"/>
                    <a:pt x="4167" y="383"/>
                  </a:cubicBezTo>
                  <a:cubicBezTo>
                    <a:pt x="4167" y="383"/>
                    <a:pt x="4167" y="411"/>
                    <a:pt x="4140" y="438"/>
                  </a:cubicBezTo>
                  <a:cubicBezTo>
                    <a:pt x="4112" y="466"/>
                    <a:pt x="3994" y="494"/>
                    <a:pt x="3876" y="522"/>
                  </a:cubicBezTo>
                  <a:cubicBezTo>
                    <a:pt x="3529" y="612"/>
                    <a:pt x="2862" y="667"/>
                    <a:pt x="2140" y="667"/>
                  </a:cubicBezTo>
                  <a:cubicBezTo>
                    <a:pt x="1563" y="667"/>
                    <a:pt x="1043" y="640"/>
                    <a:pt x="668" y="584"/>
                  </a:cubicBezTo>
                  <a:cubicBezTo>
                    <a:pt x="494" y="556"/>
                    <a:pt x="348" y="494"/>
                    <a:pt x="230" y="466"/>
                  </a:cubicBezTo>
                  <a:cubicBezTo>
                    <a:pt x="202" y="438"/>
                    <a:pt x="147" y="438"/>
                    <a:pt x="147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2" y="320"/>
                    <a:pt x="293" y="292"/>
                    <a:pt x="404" y="265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36"/>
                    <a:pt x="668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7" y="237"/>
                    <a:pt x="84" y="265"/>
                    <a:pt x="57" y="265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8"/>
                    <a:pt x="1" y="383"/>
                    <a:pt x="1" y="383"/>
                  </a:cubicBezTo>
                  <a:cubicBezTo>
                    <a:pt x="1" y="411"/>
                    <a:pt x="1" y="438"/>
                    <a:pt x="29" y="466"/>
                  </a:cubicBezTo>
                  <a:cubicBezTo>
                    <a:pt x="29" y="494"/>
                    <a:pt x="57" y="522"/>
                    <a:pt x="119" y="522"/>
                  </a:cubicBezTo>
                  <a:cubicBezTo>
                    <a:pt x="175" y="584"/>
                    <a:pt x="293" y="612"/>
                    <a:pt x="404" y="640"/>
                  </a:cubicBezTo>
                  <a:cubicBezTo>
                    <a:pt x="813" y="730"/>
                    <a:pt x="1418" y="785"/>
                    <a:pt x="2140" y="785"/>
                  </a:cubicBezTo>
                  <a:cubicBezTo>
                    <a:pt x="2723" y="785"/>
                    <a:pt x="3244" y="758"/>
                    <a:pt x="3647" y="695"/>
                  </a:cubicBezTo>
                  <a:cubicBezTo>
                    <a:pt x="3820" y="640"/>
                    <a:pt x="3994" y="612"/>
                    <a:pt x="4077" y="584"/>
                  </a:cubicBezTo>
                  <a:cubicBezTo>
                    <a:pt x="4140" y="556"/>
                    <a:pt x="4195" y="522"/>
                    <a:pt x="4223" y="494"/>
                  </a:cubicBezTo>
                  <a:cubicBezTo>
                    <a:pt x="4251" y="494"/>
                    <a:pt x="4251" y="466"/>
                    <a:pt x="4285" y="466"/>
                  </a:cubicBezTo>
                  <a:lnTo>
                    <a:pt x="4285" y="383"/>
                  </a:lnTo>
                  <a:lnTo>
                    <a:pt x="4285" y="320"/>
                  </a:lnTo>
                  <a:cubicBezTo>
                    <a:pt x="4251" y="292"/>
                    <a:pt x="4223" y="265"/>
                    <a:pt x="4167" y="237"/>
                  </a:cubicBezTo>
                  <a:cubicBezTo>
                    <a:pt x="4112" y="209"/>
                    <a:pt x="3994" y="174"/>
                    <a:pt x="3876" y="147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055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0544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61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60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066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5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72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0710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077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0761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0834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082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884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0870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0943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0927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0993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0978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1051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1037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1101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1087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1160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1144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1210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1195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126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1254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1318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1304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1377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1361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1427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1412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14782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14642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1535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1521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06745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375" y="466"/>
                    <a:pt x="3069" y="376"/>
                    <a:pt x="3069" y="237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053725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0"/>
                    <a:pt x="2084" y="840"/>
                  </a:cubicBezTo>
                  <a:cubicBezTo>
                    <a:pt x="3243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053725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053725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05232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66" y="257"/>
                    <a:pt x="4049" y="292"/>
                  </a:cubicBezTo>
                  <a:cubicBezTo>
                    <a:pt x="4112" y="320"/>
                    <a:pt x="4140" y="347"/>
                    <a:pt x="4167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4"/>
                    <a:pt x="2862" y="667"/>
                    <a:pt x="2140" y="667"/>
                  </a:cubicBezTo>
                  <a:cubicBezTo>
                    <a:pt x="1563" y="667"/>
                    <a:pt x="1043" y="604"/>
                    <a:pt x="668" y="549"/>
                  </a:cubicBezTo>
                  <a:cubicBezTo>
                    <a:pt x="494" y="521"/>
                    <a:pt x="348" y="493"/>
                    <a:pt x="230" y="465"/>
                  </a:cubicBezTo>
                  <a:cubicBezTo>
                    <a:pt x="202" y="431"/>
                    <a:pt x="147" y="403"/>
                    <a:pt x="147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57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7" y="229"/>
                    <a:pt x="84" y="229"/>
                    <a:pt x="57" y="257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7"/>
                    <a:pt x="1" y="347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493"/>
                    <a:pt x="119" y="521"/>
                  </a:cubicBezTo>
                  <a:cubicBezTo>
                    <a:pt x="175" y="576"/>
                    <a:pt x="293" y="604"/>
                    <a:pt x="404" y="639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22"/>
                    <a:pt x="3647" y="667"/>
                  </a:cubicBezTo>
                  <a:cubicBezTo>
                    <a:pt x="3820" y="639"/>
                    <a:pt x="3994" y="604"/>
                    <a:pt x="4077" y="576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57"/>
                    <a:pt x="4167" y="229"/>
                  </a:cubicBezTo>
                  <a:cubicBezTo>
                    <a:pt x="4112" y="201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055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0544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061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60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066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65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072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0710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077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0761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0834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082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0884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0870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0943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0927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0993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0978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1051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1037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1101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87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1160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1144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1210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1195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126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1254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1318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1304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1377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1361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1427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1412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14782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14642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1535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1521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06745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375" y="459"/>
                    <a:pt x="3069" y="376"/>
                    <a:pt x="3069" y="230"/>
                  </a:cubicBezTo>
                  <a:cubicBezTo>
                    <a:pt x="3069" y="112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053725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31" y="806"/>
                    <a:pt x="2084" y="806"/>
                  </a:cubicBezTo>
                  <a:cubicBezTo>
                    <a:pt x="3243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053725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053725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31" y="0"/>
                    <a:pt x="1" y="174"/>
                    <a:pt x="1" y="347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7"/>
                  </a:cubicBezTo>
                  <a:cubicBezTo>
                    <a:pt x="4167" y="174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05232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0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66" y="292"/>
                    <a:pt x="4049" y="320"/>
                  </a:cubicBezTo>
                  <a:cubicBezTo>
                    <a:pt x="4112" y="348"/>
                    <a:pt x="4140" y="376"/>
                    <a:pt x="4167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112" y="466"/>
                    <a:pt x="3994" y="494"/>
                    <a:pt x="3876" y="521"/>
                  </a:cubicBezTo>
                  <a:cubicBezTo>
                    <a:pt x="3529" y="612"/>
                    <a:pt x="2862" y="695"/>
                    <a:pt x="2140" y="695"/>
                  </a:cubicBezTo>
                  <a:cubicBezTo>
                    <a:pt x="1563" y="695"/>
                    <a:pt x="1043" y="639"/>
                    <a:pt x="668" y="584"/>
                  </a:cubicBezTo>
                  <a:cubicBezTo>
                    <a:pt x="494" y="549"/>
                    <a:pt x="348" y="521"/>
                    <a:pt x="230" y="494"/>
                  </a:cubicBezTo>
                  <a:cubicBezTo>
                    <a:pt x="202" y="466"/>
                    <a:pt x="147" y="438"/>
                    <a:pt x="147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2" y="348"/>
                    <a:pt x="293" y="320"/>
                    <a:pt x="404" y="292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63"/>
                    <a:pt x="668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7" y="237"/>
                    <a:pt x="84" y="264"/>
                    <a:pt x="57" y="292"/>
                  </a:cubicBezTo>
                  <a:cubicBezTo>
                    <a:pt x="57" y="292"/>
                    <a:pt x="29" y="320"/>
                    <a:pt x="29" y="348"/>
                  </a:cubicBezTo>
                  <a:cubicBezTo>
                    <a:pt x="1" y="348"/>
                    <a:pt x="1" y="376"/>
                    <a:pt x="1" y="410"/>
                  </a:cubicBezTo>
                  <a:cubicBezTo>
                    <a:pt x="1" y="438"/>
                    <a:pt x="1" y="466"/>
                    <a:pt x="29" y="466"/>
                  </a:cubicBezTo>
                  <a:cubicBezTo>
                    <a:pt x="29" y="494"/>
                    <a:pt x="57" y="521"/>
                    <a:pt x="119" y="549"/>
                  </a:cubicBezTo>
                  <a:cubicBezTo>
                    <a:pt x="175" y="584"/>
                    <a:pt x="293" y="612"/>
                    <a:pt x="404" y="639"/>
                  </a:cubicBezTo>
                  <a:cubicBezTo>
                    <a:pt x="813" y="758"/>
                    <a:pt x="1418" y="813"/>
                    <a:pt x="2140" y="813"/>
                  </a:cubicBezTo>
                  <a:cubicBezTo>
                    <a:pt x="2723" y="813"/>
                    <a:pt x="3244" y="758"/>
                    <a:pt x="3647" y="695"/>
                  </a:cubicBezTo>
                  <a:cubicBezTo>
                    <a:pt x="3820" y="667"/>
                    <a:pt x="3994" y="639"/>
                    <a:pt x="4077" y="584"/>
                  </a:cubicBezTo>
                  <a:cubicBezTo>
                    <a:pt x="4140" y="584"/>
                    <a:pt x="4195" y="549"/>
                    <a:pt x="4223" y="521"/>
                  </a:cubicBezTo>
                  <a:cubicBezTo>
                    <a:pt x="4251" y="494"/>
                    <a:pt x="4251" y="494"/>
                    <a:pt x="4285" y="466"/>
                  </a:cubicBezTo>
                  <a:lnTo>
                    <a:pt x="4285" y="410"/>
                  </a:lnTo>
                  <a:lnTo>
                    <a:pt x="4285" y="348"/>
                  </a:lnTo>
                  <a:cubicBezTo>
                    <a:pt x="4251" y="292"/>
                    <a:pt x="4223" y="292"/>
                    <a:pt x="4167" y="264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55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0544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061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060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066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065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072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0710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077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0761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0834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082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0884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870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0943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0927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0993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0978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1051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1037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101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087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160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1144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1210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1195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126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254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1318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1304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1377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1361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1427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1412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14782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14642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1535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1521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06745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75" y="465"/>
                    <a:pt x="3069" y="347"/>
                    <a:pt x="3069" y="236"/>
                  </a:cubicBezTo>
                  <a:cubicBezTo>
                    <a:pt x="3069" y="118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53725" y="1954050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053725" y="195405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65"/>
                    <a:pt x="1042" y="403"/>
                    <a:pt x="2084" y="403"/>
                  </a:cubicBezTo>
                  <a:cubicBezTo>
                    <a:pt x="3125" y="403"/>
                    <a:pt x="3993" y="265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053725" y="194537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0"/>
                  </a:moveTo>
                  <a:cubicBezTo>
                    <a:pt x="931" y="0"/>
                    <a:pt x="1" y="146"/>
                    <a:pt x="1" y="348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48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052325" y="19439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792" y="230"/>
                    <a:pt x="3966" y="286"/>
                    <a:pt x="4049" y="320"/>
                  </a:cubicBezTo>
                  <a:cubicBezTo>
                    <a:pt x="4112" y="348"/>
                    <a:pt x="4140" y="348"/>
                    <a:pt x="4167" y="376"/>
                  </a:cubicBezTo>
                  <a:lnTo>
                    <a:pt x="4167" y="404"/>
                  </a:lnTo>
                  <a:lnTo>
                    <a:pt x="4140" y="431"/>
                  </a:lnTo>
                  <a:cubicBezTo>
                    <a:pt x="4112" y="459"/>
                    <a:pt x="3994" y="494"/>
                    <a:pt x="3876" y="522"/>
                  </a:cubicBezTo>
                  <a:cubicBezTo>
                    <a:pt x="3529" y="605"/>
                    <a:pt x="2862" y="668"/>
                    <a:pt x="2140" y="668"/>
                  </a:cubicBezTo>
                  <a:cubicBezTo>
                    <a:pt x="1563" y="668"/>
                    <a:pt x="1043" y="633"/>
                    <a:pt x="668" y="577"/>
                  </a:cubicBezTo>
                  <a:cubicBezTo>
                    <a:pt x="494" y="549"/>
                    <a:pt x="348" y="522"/>
                    <a:pt x="230" y="459"/>
                  </a:cubicBezTo>
                  <a:cubicBezTo>
                    <a:pt x="202" y="459"/>
                    <a:pt x="147" y="431"/>
                    <a:pt x="147" y="404"/>
                  </a:cubicBezTo>
                  <a:lnTo>
                    <a:pt x="119" y="404"/>
                  </a:lnTo>
                  <a:cubicBezTo>
                    <a:pt x="119" y="404"/>
                    <a:pt x="119" y="376"/>
                    <a:pt x="147" y="376"/>
                  </a:cubicBezTo>
                  <a:cubicBezTo>
                    <a:pt x="202" y="320"/>
                    <a:pt x="293" y="286"/>
                    <a:pt x="404" y="258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29"/>
                    <a:pt x="668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7" y="230"/>
                    <a:pt x="84" y="258"/>
                    <a:pt x="57" y="286"/>
                  </a:cubicBezTo>
                  <a:lnTo>
                    <a:pt x="29" y="320"/>
                  </a:lnTo>
                  <a:cubicBezTo>
                    <a:pt x="1" y="348"/>
                    <a:pt x="1" y="376"/>
                    <a:pt x="1" y="404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94"/>
                    <a:pt x="57" y="522"/>
                    <a:pt x="119" y="549"/>
                  </a:cubicBezTo>
                  <a:cubicBezTo>
                    <a:pt x="175" y="577"/>
                    <a:pt x="293" y="605"/>
                    <a:pt x="404" y="633"/>
                  </a:cubicBezTo>
                  <a:cubicBezTo>
                    <a:pt x="813" y="723"/>
                    <a:pt x="1418" y="779"/>
                    <a:pt x="2140" y="779"/>
                  </a:cubicBezTo>
                  <a:cubicBezTo>
                    <a:pt x="2723" y="779"/>
                    <a:pt x="3244" y="751"/>
                    <a:pt x="3647" y="695"/>
                  </a:cubicBezTo>
                  <a:cubicBezTo>
                    <a:pt x="3820" y="668"/>
                    <a:pt x="3994" y="633"/>
                    <a:pt x="4077" y="577"/>
                  </a:cubicBezTo>
                  <a:cubicBezTo>
                    <a:pt x="4140" y="549"/>
                    <a:pt x="4195" y="549"/>
                    <a:pt x="4223" y="522"/>
                  </a:cubicBezTo>
                  <a:cubicBezTo>
                    <a:pt x="4251" y="494"/>
                    <a:pt x="4251" y="494"/>
                    <a:pt x="4285" y="459"/>
                  </a:cubicBezTo>
                  <a:lnTo>
                    <a:pt x="4285" y="404"/>
                  </a:lnTo>
                  <a:lnTo>
                    <a:pt x="4285" y="320"/>
                  </a:lnTo>
                  <a:cubicBezTo>
                    <a:pt x="4251" y="286"/>
                    <a:pt x="4223" y="258"/>
                    <a:pt x="4167" y="258"/>
                  </a:cubicBezTo>
                  <a:cubicBezTo>
                    <a:pt x="4112" y="202"/>
                    <a:pt x="3994" y="174"/>
                    <a:pt x="3876" y="147"/>
                  </a:cubicBezTo>
                  <a:cubicBezTo>
                    <a:pt x="3501" y="56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055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0544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061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060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066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065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072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0710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077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0761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0834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082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0884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40870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40943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40927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0993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0978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1051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1037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1101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1087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1160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1144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1210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1195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26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1254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318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304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377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1361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1427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412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14782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14642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1535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521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06745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053725" y="193375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31" y="840"/>
                    <a:pt x="2084" y="840"/>
                  </a:cubicBezTo>
                  <a:cubicBezTo>
                    <a:pt x="3243" y="840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053725" y="1933750"/>
              <a:ext cx="104175" cy="10950"/>
            </a:xfrm>
            <a:custGeom>
              <a:avLst/>
              <a:gdLst/>
              <a:ahLst/>
              <a:cxnLst/>
              <a:rect l="l" t="t" r="r" b="b"/>
              <a:pathLst>
                <a:path w="4167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5" y="438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053725" y="1925925"/>
              <a:ext cx="104175" cy="16525"/>
            </a:xfrm>
            <a:custGeom>
              <a:avLst/>
              <a:gdLst/>
              <a:ahLst/>
              <a:cxnLst/>
              <a:rect l="l" t="t" r="r" b="b"/>
              <a:pathLst>
                <a:path w="4167" h="661" extrusionOk="0">
                  <a:moveTo>
                    <a:pt x="2084" y="1"/>
                  </a:moveTo>
                  <a:cubicBezTo>
                    <a:pt x="931" y="1"/>
                    <a:pt x="1" y="140"/>
                    <a:pt x="1" y="313"/>
                  </a:cubicBezTo>
                  <a:cubicBezTo>
                    <a:pt x="1" y="522"/>
                    <a:pt x="931" y="660"/>
                    <a:pt x="2084" y="660"/>
                  </a:cubicBezTo>
                  <a:cubicBezTo>
                    <a:pt x="3243" y="660"/>
                    <a:pt x="4167" y="522"/>
                    <a:pt x="4167" y="313"/>
                  </a:cubicBezTo>
                  <a:cubicBezTo>
                    <a:pt x="4167" y="140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052325" y="1924375"/>
              <a:ext cx="107150" cy="19625"/>
            </a:xfrm>
            <a:custGeom>
              <a:avLst/>
              <a:gdLst/>
              <a:ahLst/>
              <a:cxnLst/>
              <a:rect l="l" t="t" r="r" b="b"/>
              <a:pathLst>
                <a:path w="4286" h="785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792" y="236"/>
                    <a:pt x="3966" y="292"/>
                    <a:pt x="4049" y="320"/>
                  </a:cubicBezTo>
                  <a:cubicBezTo>
                    <a:pt x="4112" y="320"/>
                    <a:pt x="4140" y="347"/>
                    <a:pt x="4167" y="375"/>
                  </a:cubicBezTo>
                  <a:cubicBezTo>
                    <a:pt x="4167" y="375"/>
                    <a:pt x="4167" y="410"/>
                    <a:pt x="4140" y="438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67"/>
                    <a:pt x="2140" y="667"/>
                  </a:cubicBezTo>
                  <a:cubicBezTo>
                    <a:pt x="1563" y="667"/>
                    <a:pt x="1043" y="639"/>
                    <a:pt x="668" y="584"/>
                  </a:cubicBezTo>
                  <a:cubicBezTo>
                    <a:pt x="494" y="549"/>
                    <a:pt x="348" y="493"/>
                    <a:pt x="230" y="465"/>
                  </a:cubicBezTo>
                  <a:cubicBezTo>
                    <a:pt x="202" y="438"/>
                    <a:pt x="147" y="438"/>
                    <a:pt x="147" y="410"/>
                  </a:cubicBezTo>
                  <a:lnTo>
                    <a:pt x="119" y="410"/>
                  </a:ln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64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7" y="236"/>
                    <a:pt x="84" y="264"/>
                    <a:pt x="57" y="292"/>
                  </a:cubicBezTo>
                  <a:lnTo>
                    <a:pt x="29" y="320"/>
                  </a:lnTo>
                  <a:cubicBezTo>
                    <a:pt x="1" y="347"/>
                    <a:pt x="1" y="375"/>
                    <a:pt x="1" y="375"/>
                  </a:cubicBezTo>
                  <a:cubicBezTo>
                    <a:pt x="1" y="410"/>
                    <a:pt x="1" y="438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84"/>
                    <a:pt x="293" y="611"/>
                    <a:pt x="404" y="639"/>
                  </a:cubicBezTo>
                  <a:cubicBezTo>
                    <a:pt x="813" y="722"/>
                    <a:pt x="1418" y="785"/>
                    <a:pt x="2140" y="785"/>
                  </a:cubicBezTo>
                  <a:cubicBezTo>
                    <a:pt x="2723" y="785"/>
                    <a:pt x="3244" y="757"/>
                    <a:pt x="3647" y="695"/>
                  </a:cubicBezTo>
                  <a:cubicBezTo>
                    <a:pt x="3820" y="667"/>
                    <a:pt x="3994" y="611"/>
                    <a:pt x="4077" y="584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65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64"/>
                    <a:pt x="4167" y="236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055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544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061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060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066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065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072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0710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077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761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0834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82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84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0870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0943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0927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0993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978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51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037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1101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1087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1160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1144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1210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1195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126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1254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1318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1304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1377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361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1427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1412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14782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14642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1535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1521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06745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375" y="438"/>
                    <a:pt x="3069" y="348"/>
                    <a:pt x="3069" y="202"/>
                  </a:cubicBezTo>
                  <a:cubicBezTo>
                    <a:pt x="3069" y="91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053725" y="191430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1"/>
                    <a:pt x="2084" y="841"/>
                  </a:cubicBezTo>
                  <a:cubicBezTo>
                    <a:pt x="3243" y="841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053725" y="191430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053725" y="1906325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19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19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052325" y="190492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6"/>
                    <a:pt x="3619" y="202"/>
                  </a:cubicBezTo>
                  <a:cubicBezTo>
                    <a:pt x="3792" y="230"/>
                    <a:pt x="3966" y="257"/>
                    <a:pt x="4049" y="320"/>
                  </a:cubicBezTo>
                  <a:cubicBezTo>
                    <a:pt x="4112" y="320"/>
                    <a:pt x="4140" y="348"/>
                    <a:pt x="4167" y="348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5"/>
                    <a:pt x="2862" y="667"/>
                    <a:pt x="2140" y="667"/>
                  </a:cubicBezTo>
                  <a:cubicBezTo>
                    <a:pt x="1563" y="667"/>
                    <a:pt x="1043" y="632"/>
                    <a:pt x="668" y="549"/>
                  </a:cubicBezTo>
                  <a:cubicBezTo>
                    <a:pt x="494" y="521"/>
                    <a:pt x="348" y="493"/>
                    <a:pt x="230" y="459"/>
                  </a:cubicBezTo>
                  <a:cubicBezTo>
                    <a:pt x="202" y="431"/>
                    <a:pt x="147" y="431"/>
                    <a:pt x="147" y="403"/>
                  </a:cubicBezTo>
                  <a:lnTo>
                    <a:pt x="119" y="375"/>
                  </a:lnTo>
                  <a:lnTo>
                    <a:pt x="147" y="348"/>
                  </a:lnTo>
                  <a:cubicBezTo>
                    <a:pt x="202" y="320"/>
                    <a:pt x="293" y="285"/>
                    <a:pt x="404" y="257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4"/>
                  </a:cubicBezTo>
                  <a:cubicBezTo>
                    <a:pt x="466" y="112"/>
                    <a:pt x="320" y="146"/>
                    <a:pt x="202" y="202"/>
                  </a:cubicBezTo>
                  <a:cubicBezTo>
                    <a:pt x="147" y="230"/>
                    <a:pt x="84" y="230"/>
                    <a:pt x="57" y="257"/>
                  </a:cubicBezTo>
                  <a:cubicBezTo>
                    <a:pt x="57" y="285"/>
                    <a:pt x="29" y="285"/>
                    <a:pt x="29" y="320"/>
                  </a:cubicBezTo>
                  <a:cubicBezTo>
                    <a:pt x="1" y="348"/>
                    <a:pt x="1" y="348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521"/>
                    <a:pt x="119" y="521"/>
                  </a:cubicBezTo>
                  <a:cubicBezTo>
                    <a:pt x="175" y="577"/>
                    <a:pt x="293" y="605"/>
                    <a:pt x="404" y="632"/>
                  </a:cubicBezTo>
                  <a:cubicBezTo>
                    <a:pt x="813" y="723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67"/>
                  </a:cubicBezTo>
                  <a:cubicBezTo>
                    <a:pt x="3820" y="632"/>
                    <a:pt x="3994" y="605"/>
                    <a:pt x="4077" y="577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59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85"/>
                    <a:pt x="4223" y="257"/>
                    <a:pt x="4167" y="230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055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0544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061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60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066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065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072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0710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4077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0761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0834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082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884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870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40943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40927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40993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40978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41051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1037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41101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41087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41160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41144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41210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41195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4126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1254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1318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1304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1377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41361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1427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1412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414782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14642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41535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1521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406745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375" y="459"/>
                    <a:pt x="3069" y="375"/>
                    <a:pt x="3069" y="229"/>
                  </a:cubicBezTo>
                  <a:cubicBezTo>
                    <a:pt x="3069" y="111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053725" y="1894675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053725" y="1894675"/>
              <a:ext cx="104175" cy="10275"/>
            </a:xfrm>
            <a:custGeom>
              <a:avLst/>
              <a:gdLst/>
              <a:ahLst/>
              <a:cxnLst/>
              <a:rect l="l" t="t" r="r" b="b"/>
              <a:pathLst>
                <a:path w="4167" h="411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10"/>
                    <a:pt x="2084" y="410"/>
                  </a:cubicBezTo>
                  <a:cubicBezTo>
                    <a:pt x="3125" y="410"/>
                    <a:pt x="3993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053725" y="1886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1"/>
                  </a:moveTo>
                  <a:cubicBezTo>
                    <a:pt x="931" y="1"/>
                    <a:pt x="1" y="174"/>
                    <a:pt x="1" y="348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8"/>
                  </a:cubicBezTo>
                  <a:cubicBezTo>
                    <a:pt x="4167" y="174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052325" y="1884625"/>
              <a:ext cx="107150" cy="20325"/>
            </a:xfrm>
            <a:custGeom>
              <a:avLst/>
              <a:gdLst/>
              <a:ahLst/>
              <a:cxnLst/>
              <a:rect l="l" t="t" r="r" b="b"/>
              <a:pathLst>
                <a:path w="4286" h="813" extrusionOk="0">
                  <a:moveTo>
                    <a:pt x="2140" y="118"/>
                  </a:moveTo>
                  <a:cubicBezTo>
                    <a:pt x="2723" y="118"/>
                    <a:pt x="3244" y="174"/>
                    <a:pt x="3619" y="229"/>
                  </a:cubicBezTo>
                  <a:cubicBezTo>
                    <a:pt x="3792" y="264"/>
                    <a:pt x="3966" y="292"/>
                    <a:pt x="4049" y="319"/>
                  </a:cubicBezTo>
                  <a:cubicBezTo>
                    <a:pt x="4112" y="347"/>
                    <a:pt x="4140" y="375"/>
                    <a:pt x="4167" y="375"/>
                  </a:cubicBezTo>
                  <a:lnTo>
                    <a:pt x="4167" y="403"/>
                  </a:lnTo>
                  <a:cubicBezTo>
                    <a:pt x="4167" y="403"/>
                    <a:pt x="4167" y="437"/>
                    <a:pt x="4140" y="437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94"/>
                    <a:pt x="2140" y="694"/>
                  </a:cubicBezTo>
                  <a:cubicBezTo>
                    <a:pt x="1563" y="694"/>
                    <a:pt x="1043" y="639"/>
                    <a:pt x="668" y="576"/>
                  </a:cubicBezTo>
                  <a:cubicBezTo>
                    <a:pt x="494" y="549"/>
                    <a:pt x="348" y="521"/>
                    <a:pt x="230" y="493"/>
                  </a:cubicBezTo>
                  <a:cubicBezTo>
                    <a:pt x="202" y="465"/>
                    <a:pt x="147" y="437"/>
                    <a:pt x="147" y="437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319"/>
                    <a:pt x="404" y="292"/>
                  </a:cubicBezTo>
                  <a:cubicBezTo>
                    <a:pt x="779" y="201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56"/>
                    <a:pt x="668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7" y="229"/>
                    <a:pt x="84" y="264"/>
                    <a:pt x="57" y="292"/>
                  </a:cubicBezTo>
                  <a:cubicBezTo>
                    <a:pt x="57" y="319"/>
                    <a:pt x="29" y="319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7"/>
                    <a:pt x="1" y="465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76"/>
                    <a:pt x="293" y="639"/>
                    <a:pt x="404" y="667"/>
                  </a:cubicBezTo>
                  <a:cubicBezTo>
                    <a:pt x="813" y="750"/>
                    <a:pt x="1418" y="812"/>
                    <a:pt x="2140" y="812"/>
                  </a:cubicBezTo>
                  <a:cubicBezTo>
                    <a:pt x="2723" y="812"/>
                    <a:pt x="3244" y="750"/>
                    <a:pt x="3647" y="694"/>
                  </a:cubicBezTo>
                  <a:cubicBezTo>
                    <a:pt x="3820" y="667"/>
                    <a:pt x="3994" y="639"/>
                    <a:pt x="4077" y="576"/>
                  </a:cubicBezTo>
                  <a:cubicBezTo>
                    <a:pt x="4140" y="576"/>
                    <a:pt x="4195" y="549"/>
                    <a:pt x="4223" y="521"/>
                  </a:cubicBezTo>
                  <a:cubicBezTo>
                    <a:pt x="4251" y="493"/>
                    <a:pt x="4251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319"/>
                    <a:pt x="4223" y="292"/>
                    <a:pt x="4167" y="264"/>
                  </a:cubicBezTo>
                  <a:cubicBezTo>
                    <a:pt x="4112" y="229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055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0544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061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060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066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065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072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710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77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61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0834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082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0884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0870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0943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0927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0993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0978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1051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1037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1101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1087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1160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1144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1210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195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1268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1254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1318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1304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1377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1361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1427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1412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147825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14642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1535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1521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067450" y="1888950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75" y="466"/>
                    <a:pt x="3069" y="348"/>
                    <a:pt x="3069" y="230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053725" y="1875250"/>
              <a:ext cx="104175" cy="20325"/>
            </a:xfrm>
            <a:custGeom>
              <a:avLst/>
              <a:gdLst/>
              <a:ahLst/>
              <a:cxnLst/>
              <a:rect l="l" t="t" r="r" b="b"/>
              <a:pathLst>
                <a:path w="4167" h="813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12"/>
                    <a:pt x="2084" y="812"/>
                  </a:cubicBezTo>
                  <a:cubicBezTo>
                    <a:pt x="3243" y="812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053725" y="1875250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5" y="403"/>
                    <a:pt x="3993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53725" y="1866550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7"/>
                    <a:pt x="1" y="348"/>
                  </a:cubicBezTo>
                  <a:cubicBezTo>
                    <a:pt x="1" y="522"/>
                    <a:pt x="931" y="667"/>
                    <a:pt x="2084" y="667"/>
                  </a:cubicBezTo>
                  <a:cubicBezTo>
                    <a:pt x="3243" y="667"/>
                    <a:pt x="4167" y="522"/>
                    <a:pt x="4167" y="348"/>
                  </a:cubicBezTo>
                  <a:cubicBezTo>
                    <a:pt x="4167" y="147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052325" y="18651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1"/>
                  </a:moveTo>
                  <a:cubicBezTo>
                    <a:pt x="2723" y="111"/>
                    <a:pt x="3244" y="139"/>
                    <a:pt x="3619" y="229"/>
                  </a:cubicBezTo>
                  <a:cubicBezTo>
                    <a:pt x="3792" y="257"/>
                    <a:pt x="3966" y="285"/>
                    <a:pt x="4049" y="313"/>
                  </a:cubicBezTo>
                  <a:cubicBezTo>
                    <a:pt x="4112" y="347"/>
                    <a:pt x="4140" y="347"/>
                    <a:pt x="4167" y="375"/>
                  </a:cubicBezTo>
                  <a:lnTo>
                    <a:pt x="4167" y="403"/>
                  </a:lnTo>
                  <a:lnTo>
                    <a:pt x="4140" y="431"/>
                  </a:lnTo>
                  <a:cubicBezTo>
                    <a:pt x="4112" y="459"/>
                    <a:pt x="3994" y="486"/>
                    <a:pt x="3876" y="521"/>
                  </a:cubicBezTo>
                  <a:cubicBezTo>
                    <a:pt x="3529" y="604"/>
                    <a:pt x="2862" y="660"/>
                    <a:pt x="2140" y="660"/>
                  </a:cubicBezTo>
                  <a:cubicBezTo>
                    <a:pt x="1563" y="660"/>
                    <a:pt x="1043" y="632"/>
                    <a:pt x="668" y="577"/>
                  </a:cubicBezTo>
                  <a:cubicBezTo>
                    <a:pt x="494" y="549"/>
                    <a:pt x="348" y="521"/>
                    <a:pt x="230" y="459"/>
                  </a:cubicBezTo>
                  <a:cubicBezTo>
                    <a:pt x="202" y="459"/>
                    <a:pt x="147" y="431"/>
                    <a:pt x="147" y="431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285"/>
                    <a:pt x="404" y="257"/>
                  </a:cubicBezTo>
                  <a:cubicBezTo>
                    <a:pt x="779" y="174"/>
                    <a:pt x="1418" y="111"/>
                    <a:pt x="2140" y="111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111"/>
                  </a:cubicBezTo>
                  <a:cubicBezTo>
                    <a:pt x="466" y="139"/>
                    <a:pt x="320" y="174"/>
                    <a:pt x="202" y="202"/>
                  </a:cubicBezTo>
                  <a:cubicBezTo>
                    <a:pt x="147" y="229"/>
                    <a:pt x="84" y="257"/>
                    <a:pt x="57" y="285"/>
                  </a:cubicBezTo>
                  <a:cubicBezTo>
                    <a:pt x="57" y="285"/>
                    <a:pt x="29" y="313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86"/>
                    <a:pt x="57" y="521"/>
                    <a:pt x="119" y="549"/>
                  </a:cubicBezTo>
                  <a:cubicBezTo>
                    <a:pt x="175" y="577"/>
                    <a:pt x="293" y="604"/>
                    <a:pt x="404" y="632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95"/>
                  </a:cubicBezTo>
                  <a:cubicBezTo>
                    <a:pt x="3820" y="660"/>
                    <a:pt x="3994" y="632"/>
                    <a:pt x="4077" y="577"/>
                  </a:cubicBezTo>
                  <a:cubicBezTo>
                    <a:pt x="4140" y="549"/>
                    <a:pt x="4195" y="549"/>
                    <a:pt x="4223" y="521"/>
                  </a:cubicBezTo>
                  <a:cubicBezTo>
                    <a:pt x="4251" y="486"/>
                    <a:pt x="4251" y="486"/>
                    <a:pt x="4285" y="459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285"/>
                    <a:pt x="4223" y="257"/>
                    <a:pt x="4167" y="257"/>
                  </a:cubicBezTo>
                  <a:cubicBezTo>
                    <a:pt x="4112" y="202"/>
                    <a:pt x="3994" y="174"/>
                    <a:pt x="3876" y="139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0559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0544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0617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0603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0667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0653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0726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0710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0776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0761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0834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40820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0884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0870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0943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0927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0993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0978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1051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1037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1101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1087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1160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1144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1210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1195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126825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1254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1318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41304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41377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1361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1427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1412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147825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14642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1535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1521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067450" y="1869500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21222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53" y="1"/>
                    <a:pt x="1" y="285"/>
                    <a:pt x="1" y="633"/>
                  </a:cubicBezTo>
                  <a:cubicBezTo>
                    <a:pt x="1" y="980"/>
                    <a:pt x="1153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225250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24" y="834"/>
                    <a:pt x="2084" y="834"/>
                  </a:cubicBezTo>
                  <a:cubicBezTo>
                    <a:pt x="3236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225250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225250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24" y="0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22367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7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38" y="265"/>
                    <a:pt x="4056" y="320"/>
                  </a:cubicBezTo>
                  <a:cubicBezTo>
                    <a:pt x="4084" y="320"/>
                    <a:pt x="4140" y="348"/>
                    <a:pt x="4140" y="383"/>
                  </a:cubicBezTo>
                  <a:lnTo>
                    <a:pt x="4167" y="383"/>
                  </a:lnTo>
                  <a:cubicBezTo>
                    <a:pt x="4167" y="383"/>
                    <a:pt x="4167" y="411"/>
                    <a:pt x="4140" y="438"/>
                  </a:cubicBezTo>
                  <a:cubicBezTo>
                    <a:pt x="4084" y="466"/>
                    <a:pt x="3994" y="494"/>
                    <a:pt x="3883" y="522"/>
                  </a:cubicBezTo>
                  <a:cubicBezTo>
                    <a:pt x="3508" y="612"/>
                    <a:pt x="2869" y="667"/>
                    <a:pt x="2147" y="667"/>
                  </a:cubicBezTo>
                  <a:cubicBezTo>
                    <a:pt x="1563" y="667"/>
                    <a:pt x="1042" y="640"/>
                    <a:pt x="667" y="584"/>
                  </a:cubicBezTo>
                  <a:cubicBezTo>
                    <a:pt x="494" y="556"/>
                    <a:pt x="320" y="494"/>
                    <a:pt x="237" y="466"/>
                  </a:cubicBezTo>
                  <a:cubicBezTo>
                    <a:pt x="174" y="438"/>
                    <a:pt x="147" y="438"/>
                    <a:pt x="119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9" y="320"/>
                    <a:pt x="292" y="292"/>
                    <a:pt x="411" y="265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9" y="209"/>
                  </a:cubicBezTo>
                  <a:cubicBezTo>
                    <a:pt x="147" y="237"/>
                    <a:pt x="91" y="265"/>
                    <a:pt x="63" y="265"/>
                  </a:cubicBezTo>
                  <a:lnTo>
                    <a:pt x="1" y="320"/>
                  </a:lnTo>
                  <a:lnTo>
                    <a:pt x="1" y="383"/>
                  </a:lnTo>
                  <a:lnTo>
                    <a:pt x="1" y="466"/>
                  </a:lnTo>
                  <a:cubicBezTo>
                    <a:pt x="36" y="494"/>
                    <a:pt x="63" y="522"/>
                    <a:pt x="119" y="522"/>
                  </a:cubicBezTo>
                  <a:cubicBezTo>
                    <a:pt x="174" y="584"/>
                    <a:pt x="292" y="612"/>
                    <a:pt x="411" y="640"/>
                  </a:cubicBezTo>
                  <a:cubicBezTo>
                    <a:pt x="785" y="730"/>
                    <a:pt x="1424" y="785"/>
                    <a:pt x="2147" y="785"/>
                  </a:cubicBezTo>
                  <a:cubicBezTo>
                    <a:pt x="2723" y="785"/>
                    <a:pt x="3244" y="758"/>
                    <a:pt x="3619" y="695"/>
                  </a:cubicBezTo>
                  <a:cubicBezTo>
                    <a:pt x="3820" y="640"/>
                    <a:pt x="3966" y="612"/>
                    <a:pt x="4084" y="584"/>
                  </a:cubicBezTo>
                  <a:cubicBezTo>
                    <a:pt x="4140" y="556"/>
                    <a:pt x="4202" y="522"/>
                    <a:pt x="4230" y="494"/>
                  </a:cubicBezTo>
                  <a:cubicBezTo>
                    <a:pt x="4258" y="494"/>
                    <a:pt x="4258" y="466"/>
                    <a:pt x="4258" y="466"/>
                  </a:cubicBezTo>
                  <a:cubicBezTo>
                    <a:pt x="4285" y="438"/>
                    <a:pt x="4285" y="411"/>
                    <a:pt x="4285" y="383"/>
                  </a:cubicBezTo>
                  <a:cubicBezTo>
                    <a:pt x="4285" y="383"/>
                    <a:pt x="4285" y="348"/>
                    <a:pt x="4258" y="320"/>
                  </a:cubicBezTo>
                  <a:cubicBezTo>
                    <a:pt x="4258" y="292"/>
                    <a:pt x="4230" y="265"/>
                    <a:pt x="4167" y="237"/>
                  </a:cubicBezTo>
                  <a:cubicBezTo>
                    <a:pt x="4112" y="209"/>
                    <a:pt x="3994" y="174"/>
                    <a:pt x="3883" y="147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227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225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332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231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238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2367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2440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242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249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247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2549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253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2599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2584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2657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264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2707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2693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2757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274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2816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2801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2867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85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292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2910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42974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2960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303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3018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3084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3070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314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312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3191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4317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4325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3235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423895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1"/>
                  </a:moveTo>
                  <a:cubicBezTo>
                    <a:pt x="695" y="1"/>
                    <a:pt x="1" y="119"/>
                    <a:pt x="1" y="237"/>
                  </a:cubicBezTo>
                  <a:cubicBezTo>
                    <a:pt x="1" y="376"/>
                    <a:pt x="695" y="466"/>
                    <a:pt x="1536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225250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24" y="840"/>
                    <a:pt x="2084" y="840"/>
                  </a:cubicBezTo>
                  <a:cubicBezTo>
                    <a:pt x="3236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4225250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25250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24" y="1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422367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7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38" y="257"/>
                    <a:pt x="4056" y="292"/>
                  </a:cubicBezTo>
                  <a:cubicBezTo>
                    <a:pt x="4084" y="320"/>
                    <a:pt x="4140" y="347"/>
                    <a:pt x="4140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084" y="431"/>
                    <a:pt x="3994" y="493"/>
                    <a:pt x="3883" y="521"/>
                  </a:cubicBezTo>
                  <a:cubicBezTo>
                    <a:pt x="3508" y="604"/>
                    <a:pt x="2869" y="667"/>
                    <a:pt x="2147" y="667"/>
                  </a:cubicBezTo>
                  <a:cubicBezTo>
                    <a:pt x="1563" y="667"/>
                    <a:pt x="1042" y="604"/>
                    <a:pt x="667" y="549"/>
                  </a:cubicBezTo>
                  <a:cubicBezTo>
                    <a:pt x="494" y="521"/>
                    <a:pt x="320" y="493"/>
                    <a:pt x="237" y="465"/>
                  </a:cubicBezTo>
                  <a:cubicBezTo>
                    <a:pt x="174" y="431"/>
                    <a:pt x="147" y="403"/>
                    <a:pt x="119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9" y="320"/>
                    <a:pt x="292" y="292"/>
                    <a:pt x="411" y="257"/>
                  </a:cubicBezTo>
                  <a:cubicBezTo>
                    <a:pt x="758" y="174"/>
                    <a:pt x="1424" y="118"/>
                    <a:pt x="2147" y="118"/>
                  </a:cubicBezTo>
                  <a:close/>
                  <a:moveTo>
                    <a:pt x="2147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9" y="201"/>
                  </a:cubicBezTo>
                  <a:cubicBezTo>
                    <a:pt x="147" y="229"/>
                    <a:pt x="91" y="229"/>
                    <a:pt x="63" y="257"/>
                  </a:cubicBezTo>
                  <a:lnTo>
                    <a:pt x="1" y="320"/>
                  </a:lnTo>
                  <a:lnTo>
                    <a:pt x="1" y="375"/>
                  </a:lnTo>
                  <a:lnTo>
                    <a:pt x="1" y="431"/>
                  </a:lnTo>
                  <a:cubicBezTo>
                    <a:pt x="36" y="493"/>
                    <a:pt x="63" y="493"/>
                    <a:pt x="119" y="521"/>
                  </a:cubicBezTo>
                  <a:cubicBezTo>
                    <a:pt x="174" y="576"/>
                    <a:pt x="292" y="604"/>
                    <a:pt x="411" y="639"/>
                  </a:cubicBezTo>
                  <a:cubicBezTo>
                    <a:pt x="785" y="722"/>
                    <a:pt x="1424" y="778"/>
                    <a:pt x="2147" y="778"/>
                  </a:cubicBezTo>
                  <a:cubicBezTo>
                    <a:pt x="2723" y="778"/>
                    <a:pt x="3244" y="722"/>
                    <a:pt x="3619" y="667"/>
                  </a:cubicBezTo>
                  <a:cubicBezTo>
                    <a:pt x="3820" y="639"/>
                    <a:pt x="3966" y="604"/>
                    <a:pt x="4084" y="576"/>
                  </a:cubicBezTo>
                  <a:cubicBezTo>
                    <a:pt x="4140" y="549"/>
                    <a:pt x="4202" y="521"/>
                    <a:pt x="4230" y="493"/>
                  </a:cubicBezTo>
                  <a:cubicBezTo>
                    <a:pt x="4258" y="493"/>
                    <a:pt x="4258" y="465"/>
                    <a:pt x="4258" y="431"/>
                  </a:cubicBezTo>
                  <a:cubicBezTo>
                    <a:pt x="4285" y="431"/>
                    <a:pt x="4285" y="403"/>
                    <a:pt x="4285" y="375"/>
                  </a:cubicBezTo>
                  <a:cubicBezTo>
                    <a:pt x="4285" y="347"/>
                    <a:pt x="4285" y="347"/>
                    <a:pt x="4258" y="320"/>
                  </a:cubicBezTo>
                  <a:cubicBezTo>
                    <a:pt x="4258" y="292"/>
                    <a:pt x="4230" y="257"/>
                    <a:pt x="4167" y="229"/>
                  </a:cubicBezTo>
                  <a:cubicBezTo>
                    <a:pt x="4112" y="201"/>
                    <a:pt x="3994" y="174"/>
                    <a:pt x="3883" y="146"/>
                  </a:cubicBezTo>
                  <a:cubicBezTo>
                    <a:pt x="3473" y="56"/>
                    <a:pt x="2869" y="0"/>
                    <a:pt x="214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4227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4225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332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4231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238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42367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440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4242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249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4247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42549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253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2599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2584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657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264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42707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42693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2757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274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2816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2801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2867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285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292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2910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2974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2960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303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3018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3084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43070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4314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4312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3191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317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325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3235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23895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6" y="1"/>
                  </a:moveTo>
                  <a:cubicBezTo>
                    <a:pt x="695" y="1"/>
                    <a:pt x="1" y="112"/>
                    <a:pt x="1" y="230"/>
                  </a:cubicBezTo>
                  <a:cubicBezTo>
                    <a:pt x="1" y="376"/>
                    <a:pt x="695" y="459"/>
                    <a:pt x="1536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225250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24" y="806"/>
                    <a:pt x="2084" y="806"/>
                  </a:cubicBezTo>
                  <a:cubicBezTo>
                    <a:pt x="3236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225250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225250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24" y="0"/>
                    <a:pt x="0" y="174"/>
                    <a:pt x="0" y="347"/>
                  </a:cubicBezTo>
                  <a:cubicBezTo>
                    <a:pt x="0" y="521"/>
                    <a:pt x="924" y="695"/>
                    <a:pt x="2084" y="695"/>
                  </a:cubicBezTo>
                  <a:cubicBezTo>
                    <a:pt x="3236" y="695"/>
                    <a:pt x="4167" y="521"/>
                    <a:pt x="4167" y="347"/>
                  </a:cubicBezTo>
                  <a:cubicBezTo>
                    <a:pt x="4167" y="174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22367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7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084" y="348"/>
                    <a:pt x="4140" y="376"/>
                    <a:pt x="4140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084" y="466"/>
                    <a:pt x="3994" y="494"/>
                    <a:pt x="3883" y="521"/>
                  </a:cubicBezTo>
                  <a:cubicBezTo>
                    <a:pt x="3508" y="612"/>
                    <a:pt x="2869" y="695"/>
                    <a:pt x="2147" y="695"/>
                  </a:cubicBezTo>
                  <a:cubicBezTo>
                    <a:pt x="1563" y="695"/>
                    <a:pt x="1042" y="639"/>
                    <a:pt x="667" y="584"/>
                  </a:cubicBezTo>
                  <a:cubicBezTo>
                    <a:pt x="494" y="549"/>
                    <a:pt x="320" y="521"/>
                    <a:pt x="237" y="494"/>
                  </a:cubicBezTo>
                  <a:cubicBezTo>
                    <a:pt x="174" y="466"/>
                    <a:pt x="147" y="438"/>
                    <a:pt x="119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9" y="348"/>
                    <a:pt x="292" y="320"/>
                    <a:pt x="411" y="292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9" y="237"/>
                  </a:cubicBezTo>
                  <a:cubicBezTo>
                    <a:pt x="147" y="237"/>
                    <a:pt x="91" y="264"/>
                    <a:pt x="63" y="292"/>
                  </a:cubicBezTo>
                  <a:cubicBezTo>
                    <a:pt x="36" y="292"/>
                    <a:pt x="36" y="320"/>
                    <a:pt x="1" y="348"/>
                  </a:cubicBezTo>
                  <a:lnTo>
                    <a:pt x="1" y="410"/>
                  </a:lnTo>
                  <a:lnTo>
                    <a:pt x="1" y="466"/>
                  </a:lnTo>
                  <a:cubicBezTo>
                    <a:pt x="36" y="494"/>
                    <a:pt x="63" y="521"/>
                    <a:pt x="119" y="549"/>
                  </a:cubicBezTo>
                  <a:cubicBezTo>
                    <a:pt x="174" y="584"/>
                    <a:pt x="292" y="612"/>
                    <a:pt x="411" y="639"/>
                  </a:cubicBezTo>
                  <a:cubicBezTo>
                    <a:pt x="785" y="758"/>
                    <a:pt x="1424" y="813"/>
                    <a:pt x="2147" y="813"/>
                  </a:cubicBezTo>
                  <a:cubicBezTo>
                    <a:pt x="2723" y="813"/>
                    <a:pt x="3244" y="758"/>
                    <a:pt x="3619" y="695"/>
                  </a:cubicBezTo>
                  <a:cubicBezTo>
                    <a:pt x="3820" y="667"/>
                    <a:pt x="3966" y="639"/>
                    <a:pt x="4084" y="584"/>
                  </a:cubicBezTo>
                  <a:cubicBezTo>
                    <a:pt x="4140" y="584"/>
                    <a:pt x="4202" y="549"/>
                    <a:pt x="4230" y="521"/>
                  </a:cubicBezTo>
                  <a:cubicBezTo>
                    <a:pt x="4258" y="494"/>
                    <a:pt x="4258" y="494"/>
                    <a:pt x="4258" y="466"/>
                  </a:cubicBezTo>
                  <a:cubicBezTo>
                    <a:pt x="4285" y="466"/>
                    <a:pt x="4285" y="438"/>
                    <a:pt x="4285" y="410"/>
                  </a:cubicBezTo>
                  <a:cubicBezTo>
                    <a:pt x="4285" y="376"/>
                    <a:pt x="4285" y="348"/>
                    <a:pt x="4258" y="348"/>
                  </a:cubicBezTo>
                  <a:cubicBezTo>
                    <a:pt x="4258" y="292"/>
                    <a:pt x="4230" y="292"/>
                    <a:pt x="4167" y="264"/>
                  </a:cubicBezTo>
                  <a:cubicBezTo>
                    <a:pt x="4112" y="202"/>
                    <a:pt x="3994" y="174"/>
                    <a:pt x="3883" y="146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227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225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2332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231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238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2367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2440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242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249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247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2549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253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42599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42584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42657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4264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42707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42693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42757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4274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42816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42801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2867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285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292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2910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2974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2960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4303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3018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3084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3070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314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4312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43191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4317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4325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43235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423895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0"/>
                  </a:moveTo>
                  <a:cubicBezTo>
                    <a:pt x="695" y="0"/>
                    <a:pt x="1" y="118"/>
                    <a:pt x="1" y="236"/>
                  </a:cubicBezTo>
                  <a:cubicBezTo>
                    <a:pt x="1" y="347"/>
                    <a:pt x="695" y="465"/>
                    <a:pt x="1536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438357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4" y="1"/>
                  </a:moveTo>
                  <a:cubicBezTo>
                    <a:pt x="1160" y="1"/>
                    <a:pt x="0" y="285"/>
                    <a:pt x="0" y="633"/>
                  </a:cubicBezTo>
                  <a:cubicBezTo>
                    <a:pt x="0" y="980"/>
                    <a:pt x="1160" y="1244"/>
                    <a:pt x="2604" y="1244"/>
                  </a:cubicBezTo>
                  <a:cubicBezTo>
                    <a:pt x="4021" y="1244"/>
                    <a:pt x="5208" y="980"/>
                    <a:pt x="5208" y="633"/>
                  </a:cubicBezTo>
                  <a:cubicBezTo>
                    <a:pt x="5208" y="285"/>
                    <a:pt x="4021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4395900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9" y="834"/>
                    <a:pt x="2111" y="834"/>
                  </a:cubicBezTo>
                  <a:cubicBezTo>
                    <a:pt x="3271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4395900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111" y="431"/>
                  </a:cubicBezTo>
                  <a:cubicBezTo>
                    <a:pt x="3153" y="431"/>
                    <a:pt x="4021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4395900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4394500" y="2003175"/>
              <a:ext cx="107850" cy="19650"/>
            </a:xfrm>
            <a:custGeom>
              <a:avLst/>
              <a:gdLst/>
              <a:ahLst/>
              <a:cxnLst/>
              <a:rect l="l" t="t" r="r" b="b"/>
              <a:pathLst>
                <a:path w="4314" h="786" extrusionOk="0">
                  <a:moveTo>
                    <a:pt x="2167" y="119"/>
                  </a:moveTo>
                  <a:cubicBezTo>
                    <a:pt x="2751" y="119"/>
                    <a:pt x="3271" y="147"/>
                    <a:pt x="3619" y="209"/>
                  </a:cubicBezTo>
                  <a:cubicBezTo>
                    <a:pt x="3820" y="237"/>
                    <a:pt x="3966" y="265"/>
                    <a:pt x="4077" y="320"/>
                  </a:cubicBezTo>
                  <a:cubicBezTo>
                    <a:pt x="4105" y="320"/>
                    <a:pt x="4167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95" y="411"/>
                    <a:pt x="4167" y="438"/>
                  </a:cubicBezTo>
                  <a:cubicBezTo>
                    <a:pt x="4105" y="466"/>
                    <a:pt x="4021" y="494"/>
                    <a:pt x="3903" y="522"/>
                  </a:cubicBezTo>
                  <a:cubicBezTo>
                    <a:pt x="3528" y="612"/>
                    <a:pt x="2890" y="667"/>
                    <a:pt x="2167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58" y="466"/>
                  </a:cubicBezTo>
                  <a:cubicBezTo>
                    <a:pt x="202" y="438"/>
                    <a:pt x="174" y="438"/>
                    <a:pt x="147" y="411"/>
                  </a:cubicBezTo>
                  <a:lnTo>
                    <a:pt x="147" y="383"/>
                  </a:lnTo>
                  <a:lnTo>
                    <a:pt x="112" y="383"/>
                  </a:lnTo>
                  <a:cubicBezTo>
                    <a:pt x="112" y="383"/>
                    <a:pt x="147" y="383"/>
                    <a:pt x="174" y="348"/>
                  </a:cubicBezTo>
                  <a:cubicBezTo>
                    <a:pt x="202" y="320"/>
                    <a:pt x="286" y="292"/>
                    <a:pt x="431" y="265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36"/>
                    <a:pt x="667" y="91"/>
                  </a:cubicBezTo>
                  <a:cubicBezTo>
                    <a:pt x="494" y="119"/>
                    <a:pt x="320" y="174"/>
                    <a:pt x="202" y="209"/>
                  </a:cubicBezTo>
                  <a:cubicBezTo>
                    <a:pt x="147" y="237"/>
                    <a:pt x="112" y="265"/>
                    <a:pt x="84" y="265"/>
                  </a:cubicBezTo>
                  <a:lnTo>
                    <a:pt x="29" y="320"/>
                  </a:lnTo>
                  <a:cubicBezTo>
                    <a:pt x="29" y="348"/>
                    <a:pt x="1" y="383"/>
                    <a:pt x="1" y="383"/>
                  </a:cubicBezTo>
                  <a:cubicBezTo>
                    <a:pt x="1" y="411"/>
                    <a:pt x="29" y="438"/>
                    <a:pt x="29" y="466"/>
                  </a:cubicBezTo>
                  <a:cubicBezTo>
                    <a:pt x="56" y="494"/>
                    <a:pt x="84" y="522"/>
                    <a:pt x="147" y="522"/>
                  </a:cubicBezTo>
                  <a:cubicBezTo>
                    <a:pt x="202" y="584"/>
                    <a:pt x="320" y="612"/>
                    <a:pt x="431" y="640"/>
                  </a:cubicBezTo>
                  <a:cubicBezTo>
                    <a:pt x="806" y="730"/>
                    <a:pt x="1445" y="785"/>
                    <a:pt x="2167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05" y="584"/>
                  </a:cubicBezTo>
                  <a:cubicBezTo>
                    <a:pt x="4167" y="556"/>
                    <a:pt x="4195" y="522"/>
                    <a:pt x="4251" y="494"/>
                  </a:cubicBezTo>
                  <a:lnTo>
                    <a:pt x="4278" y="466"/>
                  </a:lnTo>
                  <a:cubicBezTo>
                    <a:pt x="4313" y="438"/>
                    <a:pt x="4313" y="411"/>
                    <a:pt x="4313" y="383"/>
                  </a:cubicBezTo>
                  <a:cubicBezTo>
                    <a:pt x="4313" y="383"/>
                    <a:pt x="4313" y="348"/>
                    <a:pt x="4278" y="320"/>
                  </a:cubicBezTo>
                  <a:cubicBezTo>
                    <a:pt x="4251" y="292"/>
                    <a:pt x="4223" y="265"/>
                    <a:pt x="4195" y="237"/>
                  </a:cubicBezTo>
                  <a:cubicBezTo>
                    <a:pt x="4105" y="209"/>
                    <a:pt x="4021" y="174"/>
                    <a:pt x="3876" y="147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43988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3972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44038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44025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44096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44082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44146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44132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205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4189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255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4242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4313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299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4363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4349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442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4406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4472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4459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4530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516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44580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4566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4639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623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4468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44676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4474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4473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479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478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485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44840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4490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4893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496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495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41030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35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395900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0"/>
                    <a:pt x="2111" y="840"/>
                  </a:cubicBezTo>
                  <a:cubicBezTo>
                    <a:pt x="3271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395900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395900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1"/>
                  </a:moveTo>
                  <a:cubicBezTo>
                    <a:pt x="959" y="1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394500" y="1983750"/>
              <a:ext cx="107850" cy="19450"/>
            </a:xfrm>
            <a:custGeom>
              <a:avLst/>
              <a:gdLst/>
              <a:ahLst/>
              <a:cxnLst/>
              <a:rect l="l" t="t" r="r" b="b"/>
              <a:pathLst>
                <a:path w="4314" h="778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1"/>
                  </a:cubicBezTo>
                  <a:cubicBezTo>
                    <a:pt x="3820" y="229"/>
                    <a:pt x="3966" y="257"/>
                    <a:pt x="4077" y="292"/>
                  </a:cubicBezTo>
                  <a:cubicBezTo>
                    <a:pt x="4105" y="320"/>
                    <a:pt x="4167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4"/>
                    <a:pt x="2890" y="667"/>
                    <a:pt x="2167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58" y="465"/>
                  </a:cubicBezTo>
                  <a:cubicBezTo>
                    <a:pt x="202" y="431"/>
                    <a:pt x="174" y="403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57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3"/>
                  </a:cubicBezTo>
                  <a:cubicBezTo>
                    <a:pt x="494" y="118"/>
                    <a:pt x="320" y="146"/>
                    <a:pt x="202" y="201"/>
                  </a:cubicBezTo>
                  <a:cubicBezTo>
                    <a:pt x="147" y="229"/>
                    <a:pt x="112" y="229"/>
                    <a:pt x="84" y="257"/>
                  </a:cubicBezTo>
                  <a:lnTo>
                    <a:pt x="29" y="320"/>
                  </a:lnTo>
                  <a:cubicBezTo>
                    <a:pt x="29" y="347"/>
                    <a:pt x="1" y="347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493"/>
                    <a:pt x="147" y="521"/>
                  </a:cubicBezTo>
                  <a:cubicBezTo>
                    <a:pt x="202" y="576"/>
                    <a:pt x="320" y="604"/>
                    <a:pt x="431" y="639"/>
                  </a:cubicBezTo>
                  <a:cubicBezTo>
                    <a:pt x="806" y="722"/>
                    <a:pt x="1445" y="778"/>
                    <a:pt x="2167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05" y="576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65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7"/>
                    <a:pt x="4313" y="347"/>
                    <a:pt x="4278" y="320"/>
                  </a:cubicBezTo>
                  <a:cubicBezTo>
                    <a:pt x="4251" y="292"/>
                    <a:pt x="4223" y="257"/>
                    <a:pt x="4195" y="229"/>
                  </a:cubicBezTo>
                  <a:cubicBezTo>
                    <a:pt x="4105" y="201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43988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43972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44038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44025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4096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44082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4146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4132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4205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44189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44255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4242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4313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44299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44363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4349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4442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44406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44472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44459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44530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44516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44580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44566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4639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23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468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4676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4474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4473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4479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4478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4485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44840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4490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44893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4496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4495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441030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5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35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4395900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9" y="806"/>
                    <a:pt x="2111" y="806"/>
                  </a:cubicBezTo>
                  <a:cubicBezTo>
                    <a:pt x="3271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4395900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111" y="403"/>
                  </a:cubicBezTo>
                  <a:cubicBezTo>
                    <a:pt x="3153" y="403"/>
                    <a:pt x="4021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395900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0"/>
                  </a:moveTo>
                  <a:cubicBezTo>
                    <a:pt x="959" y="0"/>
                    <a:pt x="0" y="174"/>
                    <a:pt x="0" y="347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7"/>
                  </a:cubicBezTo>
                  <a:cubicBezTo>
                    <a:pt x="4195" y="174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394500" y="1963425"/>
              <a:ext cx="107850" cy="20350"/>
            </a:xfrm>
            <a:custGeom>
              <a:avLst/>
              <a:gdLst/>
              <a:ahLst/>
              <a:cxnLst/>
              <a:rect l="l" t="t" r="r" b="b"/>
              <a:pathLst>
                <a:path w="4314" h="814" extrusionOk="0">
                  <a:moveTo>
                    <a:pt x="2167" y="119"/>
                  </a:moveTo>
                  <a:cubicBezTo>
                    <a:pt x="2751" y="119"/>
                    <a:pt x="3271" y="174"/>
                    <a:pt x="3619" y="237"/>
                  </a:cubicBezTo>
                  <a:cubicBezTo>
                    <a:pt x="3820" y="264"/>
                    <a:pt x="3966" y="292"/>
                    <a:pt x="4077" y="320"/>
                  </a:cubicBezTo>
                  <a:cubicBezTo>
                    <a:pt x="4105" y="348"/>
                    <a:pt x="4167" y="376"/>
                    <a:pt x="4167" y="376"/>
                  </a:cubicBezTo>
                  <a:lnTo>
                    <a:pt x="4195" y="410"/>
                  </a:lnTo>
                  <a:lnTo>
                    <a:pt x="4167" y="438"/>
                  </a:lnTo>
                  <a:cubicBezTo>
                    <a:pt x="4105" y="466"/>
                    <a:pt x="4021" y="494"/>
                    <a:pt x="3903" y="521"/>
                  </a:cubicBezTo>
                  <a:cubicBezTo>
                    <a:pt x="3528" y="612"/>
                    <a:pt x="2890" y="695"/>
                    <a:pt x="2167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58" y="494"/>
                  </a:cubicBezTo>
                  <a:cubicBezTo>
                    <a:pt x="202" y="466"/>
                    <a:pt x="174" y="438"/>
                    <a:pt x="147" y="438"/>
                  </a:cubicBezTo>
                  <a:lnTo>
                    <a:pt x="147" y="410"/>
                  </a:lnTo>
                  <a:lnTo>
                    <a:pt x="112" y="410"/>
                  </a:lnTo>
                  <a:cubicBezTo>
                    <a:pt x="112" y="410"/>
                    <a:pt x="147" y="376"/>
                    <a:pt x="174" y="376"/>
                  </a:cubicBezTo>
                  <a:cubicBezTo>
                    <a:pt x="202" y="348"/>
                    <a:pt x="286" y="320"/>
                    <a:pt x="431" y="292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63"/>
                    <a:pt x="667" y="119"/>
                  </a:cubicBezTo>
                  <a:cubicBezTo>
                    <a:pt x="494" y="146"/>
                    <a:pt x="320" y="174"/>
                    <a:pt x="202" y="237"/>
                  </a:cubicBezTo>
                  <a:cubicBezTo>
                    <a:pt x="147" y="237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48"/>
                  </a:cubicBezTo>
                  <a:cubicBezTo>
                    <a:pt x="29" y="348"/>
                    <a:pt x="1" y="376"/>
                    <a:pt x="1" y="410"/>
                  </a:cubicBezTo>
                  <a:cubicBezTo>
                    <a:pt x="1" y="438"/>
                    <a:pt x="29" y="466"/>
                    <a:pt x="29" y="466"/>
                  </a:cubicBezTo>
                  <a:cubicBezTo>
                    <a:pt x="56" y="494"/>
                    <a:pt x="84" y="521"/>
                    <a:pt x="147" y="549"/>
                  </a:cubicBezTo>
                  <a:cubicBezTo>
                    <a:pt x="202" y="584"/>
                    <a:pt x="320" y="612"/>
                    <a:pt x="431" y="639"/>
                  </a:cubicBezTo>
                  <a:cubicBezTo>
                    <a:pt x="806" y="758"/>
                    <a:pt x="1445" y="813"/>
                    <a:pt x="2167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05" y="584"/>
                  </a:cubicBezTo>
                  <a:cubicBezTo>
                    <a:pt x="4167" y="584"/>
                    <a:pt x="4195" y="549"/>
                    <a:pt x="4251" y="521"/>
                  </a:cubicBezTo>
                  <a:cubicBezTo>
                    <a:pt x="4251" y="494"/>
                    <a:pt x="4278" y="494"/>
                    <a:pt x="4278" y="466"/>
                  </a:cubicBezTo>
                  <a:cubicBezTo>
                    <a:pt x="4313" y="466"/>
                    <a:pt x="4313" y="438"/>
                    <a:pt x="4313" y="410"/>
                  </a:cubicBezTo>
                  <a:cubicBezTo>
                    <a:pt x="4313" y="376"/>
                    <a:pt x="4313" y="348"/>
                    <a:pt x="4278" y="348"/>
                  </a:cubicBezTo>
                  <a:cubicBezTo>
                    <a:pt x="4251" y="292"/>
                    <a:pt x="4223" y="292"/>
                    <a:pt x="4195" y="264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988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3972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4038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025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44096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44082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44146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44132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44205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44189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44255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44242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44313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44299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44363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44349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4442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44406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44472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44459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44530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44516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44580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44566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44639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44623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4468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44676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4474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4473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4479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4478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485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44840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4490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44893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4496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495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41030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35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4395900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4395900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111" y="403"/>
                  </a:cubicBezTo>
                  <a:cubicBezTo>
                    <a:pt x="3153" y="403"/>
                    <a:pt x="4021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4395900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0"/>
                  </a:moveTo>
                  <a:cubicBezTo>
                    <a:pt x="959" y="0"/>
                    <a:pt x="0" y="146"/>
                    <a:pt x="0" y="348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48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4394500" y="194397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7"/>
                    <a:pt x="3619" y="202"/>
                  </a:cubicBezTo>
                  <a:cubicBezTo>
                    <a:pt x="3820" y="230"/>
                    <a:pt x="3966" y="286"/>
                    <a:pt x="4077" y="320"/>
                  </a:cubicBezTo>
                  <a:cubicBezTo>
                    <a:pt x="4105" y="348"/>
                    <a:pt x="4167" y="348"/>
                    <a:pt x="4167" y="376"/>
                  </a:cubicBezTo>
                  <a:lnTo>
                    <a:pt x="4195" y="404"/>
                  </a:lnTo>
                  <a:lnTo>
                    <a:pt x="4167" y="431"/>
                  </a:lnTo>
                  <a:cubicBezTo>
                    <a:pt x="4105" y="459"/>
                    <a:pt x="4021" y="494"/>
                    <a:pt x="3903" y="522"/>
                  </a:cubicBezTo>
                  <a:cubicBezTo>
                    <a:pt x="3528" y="605"/>
                    <a:pt x="2890" y="668"/>
                    <a:pt x="2167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58" y="459"/>
                  </a:cubicBezTo>
                  <a:cubicBezTo>
                    <a:pt x="202" y="459"/>
                    <a:pt x="174" y="431"/>
                    <a:pt x="147" y="404"/>
                  </a:cubicBezTo>
                  <a:lnTo>
                    <a:pt x="112" y="404"/>
                  </a:lnTo>
                  <a:cubicBezTo>
                    <a:pt x="112" y="404"/>
                    <a:pt x="147" y="376"/>
                    <a:pt x="174" y="376"/>
                  </a:cubicBezTo>
                  <a:cubicBezTo>
                    <a:pt x="202" y="320"/>
                    <a:pt x="286" y="286"/>
                    <a:pt x="431" y="258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29"/>
                    <a:pt x="667" y="112"/>
                  </a:cubicBezTo>
                  <a:cubicBezTo>
                    <a:pt x="494" y="147"/>
                    <a:pt x="320" y="174"/>
                    <a:pt x="202" y="202"/>
                  </a:cubicBezTo>
                  <a:cubicBezTo>
                    <a:pt x="147" y="230"/>
                    <a:pt x="112" y="258"/>
                    <a:pt x="84" y="286"/>
                  </a:cubicBezTo>
                  <a:cubicBezTo>
                    <a:pt x="56" y="286"/>
                    <a:pt x="56" y="320"/>
                    <a:pt x="29" y="320"/>
                  </a:cubicBezTo>
                  <a:cubicBezTo>
                    <a:pt x="29" y="348"/>
                    <a:pt x="1" y="376"/>
                    <a:pt x="1" y="404"/>
                  </a:cubicBezTo>
                  <a:cubicBezTo>
                    <a:pt x="1" y="431"/>
                    <a:pt x="29" y="431"/>
                    <a:pt x="29" y="459"/>
                  </a:cubicBezTo>
                  <a:cubicBezTo>
                    <a:pt x="56" y="494"/>
                    <a:pt x="84" y="522"/>
                    <a:pt x="147" y="549"/>
                  </a:cubicBezTo>
                  <a:cubicBezTo>
                    <a:pt x="202" y="577"/>
                    <a:pt x="320" y="605"/>
                    <a:pt x="431" y="633"/>
                  </a:cubicBezTo>
                  <a:cubicBezTo>
                    <a:pt x="806" y="723"/>
                    <a:pt x="1445" y="779"/>
                    <a:pt x="2167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05" y="577"/>
                  </a:cubicBezTo>
                  <a:cubicBezTo>
                    <a:pt x="4167" y="549"/>
                    <a:pt x="4195" y="549"/>
                    <a:pt x="4251" y="522"/>
                  </a:cubicBezTo>
                  <a:cubicBezTo>
                    <a:pt x="4251" y="494"/>
                    <a:pt x="4278" y="494"/>
                    <a:pt x="4278" y="459"/>
                  </a:cubicBezTo>
                  <a:cubicBezTo>
                    <a:pt x="4313" y="431"/>
                    <a:pt x="4313" y="431"/>
                    <a:pt x="4313" y="404"/>
                  </a:cubicBezTo>
                  <a:cubicBezTo>
                    <a:pt x="4313" y="376"/>
                    <a:pt x="4313" y="348"/>
                    <a:pt x="4278" y="320"/>
                  </a:cubicBezTo>
                  <a:cubicBezTo>
                    <a:pt x="4251" y="286"/>
                    <a:pt x="4223" y="258"/>
                    <a:pt x="4195" y="258"/>
                  </a:cubicBezTo>
                  <a:cubicBezTo>
                    <a:pt x="4105" y="202"/>
                    <a:pt x="4021" y="174"/>
                    <a:pt x="3876" y="147"/>
                  </a:cubicBezTo>
                  <a:cubicBezTo>
                    <a:pt x="3501" y="56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43988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43972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44038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44025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44096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4082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44146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4132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44205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44189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44255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4242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4313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44299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4363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4349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442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4406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4472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4459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44530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4516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4580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4566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4639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4623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468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4676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474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473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479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478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485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4840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490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4893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44964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4495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410300" y="194832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35" y="459"/>
                  </a:cubicBezTo>
                  <a:cubicBezTo>
                    <a:pt x="2376" y="459"/>
                    <a:pt x="3070" y="348"/>
                    <a:pt x="3070" y="230"/>
                  </a:cubicBezTo>
                  <a:cubicBezTo>
                    <a:pt x="3070" y="84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4395900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9" y="840"/>
                    <a:pt x="2111" y="840"/>
                  </a:cubicBezTo>
                  <a:cubicBezTo>
                    <a:pt x="3271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395900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111" y="438"/>
                  </a:cubicBezTo>
                  <a:cubicBezTo>
                    <a:pt x="3153" y="438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395900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111" y="1"/>
                  </a:moveTo>
                  <a:cubicBezTo>
                    <a:pt x="959" y="1"/>
                    <a:pt x="0" y="140"/>
                    <a:pt x="0" y="313"/>
                  </a:cubicBezTo>
                  <a:cubicBezTo>
                    <a:pt x="0" y="522"/>
                    <a:pt x="959" y="660"/>
                    <a:pt x="2111" y="660"/>
                  </a:cubicBezTo>
                  <a:cubicBezTo>
                    <a:pt x="3271" y="660"/>
                    <a:pt x="4195" y="522"/>
                    <a:pt x="4195" y="313"/>
                  </a:cubicBezTo>
                  <a:cubicBezTo>
                    <a:pt x="4195" y="140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394500" y="1924375"/>
              <a:ext cx="107850" cy="19625"/>
            </a:xfrm>
            <a:custGeom>
              <a:avLst/>
              <a:gdLst/>
              <a:ahLst/>
              <a:cxnLst/>
              <a:rect l="l" t="t" r="r" b="b"/>
              <a:pathLst>
                <a:path w="4314" h="785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2"/>
                  </a:cubicBezTo>
                  <a:cubicBezTo>
                    <a:pt x="3820" y="236"/>
                    <a:pt x="3966" y="292"/>
                    <a:pt x="4077" y="320"/>
                  </a:cubicBezTo>
                  <a:cubicBezTo>
                    <a:pt x="4105" y="320"/>
                    <a:pt x="4167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95" y="410"/>
                    <a:pt x="4167" y="438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67"/>
                    <a:pt x="2167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58" y="465"/>
                  </a:cubicBezTo>
                  <a:cubicBezTo>
                    <a:pt x="202" y="438"/>
                    <a:pt x="174" y="438"/>
                    <a:pt x="147" y="410"/>
                  </a:cubicBez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64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90"/>
                  </a:cubicBezTo>
                  <a:cubicBezTo>
                    <a:pt x="494" y="118"/>
                    <a:pt x="320" y="174"/>
                    <a:pt x="202" y="202"/>
                  </a:cubicBezTo>
                  <a:cubicBezTo>
                    <a:pt x="147" y="236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20"/>
                  </a:cubicBezTo>
                  <a:cubicBezTo>
                    <a:pt x="29" y="347"/>
                    <a:pt x="1" y="375"/>
                    <a:pt x="1" y="375"/>
                  </a:cubicBezTo>
                  <a:cubicBezTo>
                    <a:pt x="1" y="410"/>
                    <a:pt x="29" y="438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84"/>
                    <a:pt x="320" y="611"/>
                    <a:pt x="431" y="639"/>
                  </a:cubicBezTo>
                  <a:cubicBezTo>
                    <a:pt x="806" y="722"/>
                    <a:pt x="1445" y="785"/>
                    <a:pt x="2167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05" y="584"/>
                  </a:cubicBezTo>
                  <a:cubicBezTo>
                    <a:pt x="4167" y="549"/>
                    <a:pt x="4195" y="521"/>
                    <a:pt x="4251" y="493"/>
                  </a:cubicBezTo>
                  <a:lnTo>
                    <a:pt x="4278" y="465"/>
                  </a:lnTo>
                  <a:cubicBezTo>
                    <a:pt x="4313" y="438"/>
                    <a:pt x="4313" y="410"/>
                    <a:pt x="4313" y="375"/>
                  </a:cubicBezTo>
                  <a:cubicBezTo>
                    <a:pt x="4313" y="375"/>
                    <a:pt x="4313" y="347"/>
                    <a:pt x="4278" y="320"/>
                  </a:cubicBezTo>
                  <a:cubicBezTo>
                    <a:pt x="4251" y="292"/>
                    <a:pt x="4223" y="264"/>
                    <a:pt x="4195" y="236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43988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43972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4038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44025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4096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4082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4146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44132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44205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4189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44255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4242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4313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4299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4363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44349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4442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4406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4472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44459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4530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4516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4580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4566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44639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4623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468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44676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474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473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4479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4478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4485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44840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490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4893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4964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495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4410300" y="1928700"/>
              <a:ext cx="76775" cy="10975"/>
            </a:xfrm>
            <a:custGeom>
              <a:avLst/>
              <a:gdLst/>
              <a:ahLst/>
              <a:cxnLst/>
              <a:rect l="l" t="t" r="r" b="b"/>
              <a:pathLst>
                <a:path w="3071" h="439" extrusionOk="0">
                  <a:moveTo>
                    <a:pt x="1535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35" y="438"/>
                  </a:cubicBezTo>
                  <a:cubicBezTo>
                    <a:pt x="2376" y="438"/>
                    <a:pt x="3070" y="348"/>
                    <a:pt x="3070" y="202"/>
                  </a:cubicBezTo>
                  <a:cubicBezTo>
                    <a:pt x="3070" y="91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4395900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1"/>
                    <a:pt x="2111" y="841"/>
                  </a:cubicBezTo>
                  <a:cubicBezTo>
                    <a:pt x="3271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4395900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395900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19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19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4394500" y="190492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6"/>
                    <a:pt x="3619" y="202"/>
                  </a:cubicBezTo>
                  <a:cubicBezTo>
                    <a:pt x="3820" y="230"/>
                    <a:pt x="3966" y="257"/>
                    <a:pt x="4077" y="320"/>
                  </a:cubicBezTo>
                  <a:cubicBezTo>
                    <a:pt x="4105" y="320"/>
                    <a:pt x="4167" y="348"/>
                    <a:pt x="4167" y="348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5"/>
                    <a:pt x="2890" y="667"/>
                    <a:pt x="2167" y="667"/>
                  </a:cubicBezTo>
                  <a:cubicBezTo>
                    <a:pt x="1591" y="667"/>
                    <a:pt x="1070" y="632"/>
                    <a:pt x="695" y="549"/>
                  </a:cubicBezTo>
                  <a:cubicBezTo>
                    <a:pt x="494" y="521"/>
                    <a:pt x="348" y="493"/>
                    <a:pt x="258" y="459"/>
                  </a:cubicBezTo>
                  <a:cubicBezTo>
                    <a:pt x="202" y="431"/>
                    <a:pt x="174" y="431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8"/>
                  </a:cubicBezTo>
                  <a:cubicBezTo>
                    <a:pt x="202" y="320"/>
                    <a:pt x="286" y="285"/>
                    <a:pt x="431" y="257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4"/>
                  </a:cubicBezTo>
                  <a:cubicBezTo>
                    <a:pt x="494" y="112"/>
                    <a:pt x="320" y="146"/>
                    <a:pt x="202" y="202"/>
                  </a:cubicBezTo>
                  <a:cubicBezTo>
                    <a:pt x="147" y="230"/>
                    <a:pt x="112" y="230"/>
                    <a:pt x="84" y="257"/>
                  </a:cubicBezTo>
                  <a:cubicBezTo>
                    <a:pt x="56" y="285"/>
                    <a:pt x="56" y="285"/>
                    <a:pt x="29" y="320"/>
                  </a:cubicBezTo>
                  <a:cubicBezTo>
                    <a:pt x="29" y="348"/>
                    <a:pt x="1" y="348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521"/>
                    <a:pt x="147" y="521"/>
                  </a:cubicBezTo>
                  <a:cubicBezTo>
                    <a:pt x="202" y="577"/>
                    <a:pt x="320" y="605"/>
                    <a:pt x="431" y="632"/>
                  </a:cubicBezTo>
                  <a:cubicBezTo>
                    <a:pt x="806" y="723"/>
                    <a:pt x="1445" y="778"/>
                    <a:pt x="2167" y="778"/>
                  </a:cubicBezTo>
                  <a:cubicBezTo>
                    <a:pt x="2751" y="778"/>
                    <a:pt x="3271" y="750"/>
                    <a:pt x="3646" y="667"/>
                  </a:cubicBezTo>
                  <a:cubicBezTo>
                    <a:pt x="3848" y="632"/>
                    <a:pt x="3994" y="605"/>
                    <a:pt x="4105" y="577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59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8"/>
                    <a:pt x="4313" y="348"/>
                    <a:pt x="4278" y="320"/>
                  </a:cubicBezTo>
                  <a:cubicBezTo>
                    <a:pt x="4251" y="285"/>
                    <a:pt x="4223" y="257"/>
                    <a:pt x="4195" y="230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43988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3972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4038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4025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4096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4082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4146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4132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4205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4189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4255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4242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4313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4299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4363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4349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4422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4406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4472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4459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4530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4516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4580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4566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4639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4623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468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4676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474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473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479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478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4485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4840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490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4893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4964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495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410300" y="190857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111"/>
                    <a:pt x="1" y="229"/>
                  </a:cubicBezTo>
                  <a:cubicBezTo>
                    <a:pt x="1" y="375"/>
                    <a:pt x="667" y="459"/>
                    <a:pt x="1535" y="459"/>
                  </a:cubicBezTo>
                  <a:cubicBezTo>
                    <a:pt x="2376" y="459"/>
                    <a:pt x="3070" y="375"/>
                    <a:pt x="3070" y="229"/>
                  </a:cubicBezTo>
                  <a:cubicBezTo>
                    <a:pt x="3070" y="111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395900" y="1894675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395900" y="1894675"/>
              <a:ext cx="104875" cy="10275"/>
            </a:xfrm>
            <a:custGeom>
              <a:avLst/>
              <a:gdLst/>
              <a:ahLst/>
              <a:cxnLst/>
              <a:rect l="l" t="t" r="r" b="b"/>
              <a:pathLst>
                <a:path w="4195" h="411" extrusionOk="0">
                  <a:moveTo>
                    <a:pt x="0" y="1"/>
                  </a:moveTo>
                  <a:lnTo>
                    <a:pt x="0" y="119"/>
                  </a:lnTo>
                  <a:cubicBezTo>
                    <a:pt x="202" y="292"/>
                    <a:pt x="1070" y="410"/>
                    <a:pt x="2111" y="410"/>
                  </a:cubicBezTo>
                  <a:cubicBezTo>
                    <a:pt x="3153" y="410"/>
                    <a:pt x="4021" y="292"/>
                    <a:pt x="4195" y="119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4395900" y="1886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1"/>
                  </a:moveTo>
                  <a:cubicBezTo>
                    <a:pt x="959" y="1"/>
                    <a:pt x="0" y="174"/>
                    <a:pt x="0" y="348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8"/>
                  </a:cubicBezTo>
                  <a:cubicBezTo>
                    <a:pt x="4195" y="174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394500" y="1884625"/>
              <a:ext cx="107850" cy="20325"/>
            </a:xfrm>
            <a:custGeom>
              <a:avLst/>
              <a:gdLst/>
              <a:ahLst/>
              <a:cxnLst/>
              <a:rect l="l" t="t" r="r" b="b"/>
              <a:pathLst>
                <a:path w="4314" h="813" extrusionOk="0">
                  <a:moveTo>
                    <a:pt x="2167" y="118"/>
                  </a:moveTo>
                  <a:cubicBezTo>
                    <a:pt x="2751" y="118"/>
                    <a:pt x="3271" y="174"/>
                    <a:pt x="3619" y="229"/>
                  </a:cubicBezTo>
                  <a:cubicBezTo>
                    <a:pt x="3820" y="264"/>
                    <a:pt x="3966" y="292"/>
                    <a:pt x="4077" y="319"/>
                  </a:cubicBezTo>
                  <a:cubicBezTo>
                    <a:pt x="4105" y="347"/>
                    <a:pt x="4167" y="375"/>
                    <a:pt x="4167" y="375"/>
                  </a:cubicBezTo>
                  <a:lnTo>
                    <a:pt x="4195" y="403"/>
                  </a:lnTo>
                  <a:cubicBezTo>
                    <a:pt x="4195" y="403"/>
                    <a:pt x="4195" y="437"/>
                    <a:pt x="4167" y="437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94"/>
                    <a:pt x="2167" y="694"/>
                  </a:cubicBezTo>
                  <a:cubicBezTo>
                    <a:pt x="1591" y="694"/>
                    <a:pt x="1070" y="639"/>
                    <a:pt x="695" y="576"/>
                  </a:cubicBezTo>
                  <a:cubicBezTo>
                    <a:pt x="494" y="549"/>
                    <a:pt x="348" y="521"/>
                    <a:pt x="258" y="493"/>
                  </a:cubicBezTo>
                  <a:cubicBezTo>
                    <a:pt x="202" y="465"/>
                    <a:pt x="174" y="437"/>
                    <a:pt x="147" y="437"/>
                  </a:cubicBezTo>
                  <a:lnTo>
                    <a:pt x="147" y="403"/>
                  </a:lnTo>
                  <a:lnTo>
                    <a:pt x="112" y="403"/>
                  </a:lnTo>
                  <a:cubicBezTo>
                    <a:pt x="112" y="403"/>
                    <a:pt x="147" y="375"/>
                    <a:pt x="174" y="375"/>
                  </a:cubicBezTo>
                  <a:cubicBezTo>
                    <a:pt x="202" y="347"/>
                    <a:pt x="286" y="319"/>
                    <a:pt x="431" y="292"/>
                  </a:cubicBezTo>
                  <a:cubicBezTo>
                    <a:pt x="779" y="201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56"/>
                    <a:pt x="667" y="118"/>
                  </a:cubicBezTo>
                  <a:cubicBezTo>
                    <a:pt x="494" y="146"/>
                    <a:pt x="320" y="174"/>
                    <a:pt x="202" y="229"/>
                  </a:cubicBezTo>
                  <a:cubicBezTo>
                    <a:pt x="147" y="229"/>
                    <a:pt x="112" y="264"/>
                    <a:pt x="84" y="292"/>
                  </a:cubicBezTo>
                  <a:cubicBezTo>
                    <a:pt x="56" y="319"/>
                    <a:pt x="56" y="319"/>
                    <a:pt x="29" y="347"/>
                  </a:cubicBezTo>
                  <a:cubicBezTo>
                    <a:pt x="29" y="347"/>
                    <a:pt x="1" y="375"/>
                    <a:pt x="1" y="403"/>
                  </a:cubicBezTo>
                  <a:cubicBezTo>
                    <a:pt x="1" y="437"/>
                    <a:pt x="29" y="465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76"/>
                    <a:pt x="320" y="639"/>
                    <a:pt x="431" y="667"/>
                  </a:cubicBezTo>
                  <a:cubicBezTo>
                    <a:pt x="806" y="750"/>
                    <a:pt x="1445" y="812"/>
                    <a:pt x="2167" y="812"/>
                  </a:cubicBezTo>
                  <a:cubicBezTo>
                    <a:pt x="2751" y="812"/>
                    <a:pt x="3271" y="750"/>
                    <a:pt x="3646" y="694"/>
                  </a:cubicBezTo>
                  <a:cubicBezTo>
                    <a:pt x="3848" y="667"/>
                    <a:pt x="3994" y="639"/>
                    <a:pt x="4105" y="576"/>
                  </a:cubicBezTo>
                  <a:cubicBezTo>
                    <a:pt x="4167" y="576"/>
                    <a:pt x="4195" y="549"/>
                    <a:pt x="4251" y="521"/>
                  </a:cubicBezTo>
                  <a:cubicBezTo>
                    <a:pt x="4251" y="493"/>
                    <a:pt x="4278" y="493"/>
                    <a:pt x="4278" y="465"/>
                  </a:cubicBezTo>
                  <a:cubicBezTo>
                    <a:pt x="4313" y="465"/>
                    <a:pt x="4313" y="437"/>
                    <a:pt x="4313" y="403"/>
                  </a:cubicBezTo>
                  <a:cubicBezTo>
                    <a:pt x="4313" y="375"/>
                    <a:pt x="4313" y="347"/>
                    <a:pt x="4278" y="347"/>
                  </a:cubicBezTo>
                  <a:cubicBezTo>
                    <a:pt x="4251" y="319"/>
                    <a:pt x="4223" y="292"/>
                    <a:pt x="4195" y="264"/>
                  </a:cubicBezTo>
                  <a:cubicBezTo>
                    <a:pt x="4105" y="229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3988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3972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4038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44025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44096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44082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44146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44132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44205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44189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255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44242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44313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44299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44363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44349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44422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406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44472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44459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44530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44516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44580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44566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639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44623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4468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44676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4474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4473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4479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78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4485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44840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4490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44893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44964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4495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0300" y="1888950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0"/>
                  </a:cubicBezTo>
                  <a:cubicBezTo>
                    <a:pt x="1" y="348"/>
                    <a:pt x="667" y="466"/>
                    <a:pt x="1535" y="466"/>
                  </a:cubicBezTo>
                  <a:cubicBezTo>
                    <a:pt x="2376" y="466"/>
                    <a:pt x="3070" y="348"/>
                    <a:pt x="3070" y="230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555100" y="2012725"/>
              <a:ext cx="129525" cy="31100"/>
            </a:xfrm>
            <a:custGeom>
              <a:avLst/>
              <a:gdLst/>
              <a:ahLst/>
              <a:cxnLst/>
              <a:rect l="l" t="t" r="r" b="b"/>
              <a:pathLst>
                <a:path w="5181" h="1244" extrusionOk="0">
                  <a:moveTo>
                    <a:pt x="2576" y="1"/>
                  </a:moveTo>
                  <a:cubicBezTo>
                    <a:pt x="1153" y="1"/>
                    <a:pt x="0" y="285"/>
                    <a:pt x="0" y="633"/>
                  </a:cubicBezTo>
                  <a:cubicBezTo>
                    <a:pt x="0" y="980"/>
                    <a:pt x="1153" y="1244"/>
                    <a:pt x="2576" y="1244"/>
                  </a:cubicBezTo>
                  <a:cubicBezTo>
                    <a:pt x="4021" y="1244"/>
                    <a:pt x="5180" y="980"/>
                    <a:pt x="5180" y="633"/>
                  </a:cubicBezTo>
                  <a:cubicBezTo>
                    <a:pt x="5180" y="285"/>
                    <a:pt x="4021" y="1"/>
                    <a:pt x="2576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56742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1" y="834"/>
                    <a:pt x="2083" y="834"/>
                  </a:cubicBezTo>
                  <a:cubicBezTo>
                    <a:pt x="3236" y="834"/>
                    <a:pt x="4194" y="695"/>
                    <a:pt x="4194" y="487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456742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083" y="431"/>
                  </a:cubicBezTo>
                  <a:cubicBezTo>
                    <a:pt x="3125" y="431"/>
                    <a:pt x="3993" y="285"/>
                    <a:pt x="4194" y="112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456742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3" y="0"/>
                  </a:moveTo>
                  <a:cubicBezTo>
                    <a:pt x="951" y="0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4565850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820" y="237"/>
                    <a:pt x="3966" y="265"/>
                    <a:pt x="4056" y="320"/>
                  </a:cubicBezTo>
                  <a:cubicBezTo>
                    <a:pt x="4112" y="320"/>
                    <a:pt x="4139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67" y="411"/>
                    <a:pt x="4139" y="438"/>
                  </a:cubicBezTo>
                  <a:cubicBezTo>
                    <a:pt x="4112" y="466"/>
                    <a:pt x="4021" y="494"/>
                    <a:pt x="3910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65" y="466"/>
                  </a:cubicBezTo>
                  <a:cubicBezTo>
                    <a:pt x="202" y="438"/>
                    <a:pt x="174" y="438"/>
                    <a:pt x="146" y="411"/>
                  </a:cubicBezTo>
                  <a:lnTo>
                    <a:pt x="119" y="383"/>
                  </a:lnTo>
                  <a:cubicBezTo>
                    <a:pt x="119" y="383"/>
                    <a:pt x="146" y="383"/>
                    <a:pt x="146" y="348"/>
                  </a:cubicBezTo>
                  <a:cubicBezTo>
                    <a:pt x="202" y="320"/>
                    <a:pt x="292" y="292"/>
                    <a:pt x="410" y="265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6" y="237"/>
                    <a:pt x="119" y="265"/>
                    <a:pt x="63" y="265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8"/>
                    <a:pt x="1" y="383"/>
                    <a:pt x="1" y="383"/>
                  </a:cubicBezTo>
                  <a:cubicBezTo>
                    <a:pt x="1" y="411"/>
                    <a:pt x="28" y="438"/>
                    <a:pt x="28" y="466"/>
                  </a:cubicBezTo>
                  <a:cubicBezTo>
                    <a:pt x="63" y="494"/>
                    <a:pt x="91" y="522"/>
                    <a:pt x="119" y="522"/>
                  </a:cubicBezTo>
                  <a:cubicBezTo>
                    <a:pt x="202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12" y="584"/>
                  </a:cubicBezTo>
                  <a:cubicBezTo>
                    <a:pt x="4167" y="556"/>
                    <a:pt x="4195" y="522"/>
                    <a:pt x="4257" y="494"/>
                  </a:cubicBezTo>
                  <a:lnTo>
                    <a:pt x="4285" y="466"/>
                  </a:lnTo>
                  <a:cubicBezTo>
                    <a:pt x="4285" y="438"/>
                    <a:pt x="4313" y="411"/>
                    <a:pt x="4313" y="383"/>
                  </a:cubicBezTo>
                  <a:cubicBezTo>
                    <a:pt x="4313" y="383"/>
                    <a:pt x="4285" y="348"/>
                    <a:pt x="4285" y="320"/>
                  </a:cubicBezTo>
                  <a:cubicBezTo>
                    <a:pt x="4257" y="292"/>
                    <a:pt x="4230" y="265"/>
                    <a:pt x="4195" y="237"/>
                  </a:cubicBezTo>
                  <a:cubicBezTo>
                    <a:pt x="4112" y="209"/>
                    <a:pt x="4021" y="174"/>
                    <a:pt x="3882" y="147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45702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5688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4575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4573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45811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45795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4586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4584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5919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59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5969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5955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6028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6012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6078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60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613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61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6186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46172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4624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46229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46295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462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4634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4633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4640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4638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4645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46439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4651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464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46563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654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662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660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667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665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581825" y="200682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07" y="466"/>
                  </a:cubicBezTo>
                  <a:cubicBezTo>
                    <a:pt x="2375" y="466"/>
                    <a:pt x="3035" y="376"/>
                    <a:pt x="3035" y="237"/>
                  </a:cubicBezTo>
                  <a:cubicBezTo>
                    <a:pt x="3035" y="119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56742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1" y="840"/>
                    <a:pt x="2083" y="840"/>
                  </a:cubicBezTo>
                  <a:cubicBezTo>
                    <a:pt x="3236" y="840"/>
                    <a:pt x="4194" y="667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456742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083" y="403"/>
                  </a:cubicBezTo>
                  <a:cubicBezTo>
                    <a:pt x="3125" y="403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56742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1"/>
                  </a:moveTo>
                  <a:cubicBezTo>
                    <a:pt x="951" y="1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565850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820" y="229"/>
                    <a:pt x="3966" y="257"/>
                    <a:pt x="4056" y="292"/>
                  </a:cubicBezTo>
                  <a:cubicBezTo>
                    <a:pt x="4112" y="320"/>
                    <a:pt x="4139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67" y="403"/>
                    <a:pt x="4139" y="403"/>
                  </a:cubicBezTo>
                  <a:cubicBezTo>
                    <a:pt x="4112" y="431"/>
                    <a:pt x="4021" y="493"/>
                    <a:pt x="3910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65" y="465"/>
                  </a:cubicBezTo>
                  <a:cubicBezTo>
                    <a:pt x="202" y="431"/>
                    <a:pt x="174" y="403"/>
                    <a:pt x="146" y="403"/>
                  </a:cubicBez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57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6" y="229"/>
                    <a:pt x="119" y="229"/>
                    <a:pt x="63" y="257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7"/>
                    <a:pt x="1" y="347"/>
                    <a:pt x="1" y="375"/>
                  </a:cubicBezTo>
                  <a:cubicBezTo>
                    <a:pt x="1" y="403"/>
                    <a:pt x="28" y="431"/>
                    <a:pt x="28" y="431"/>
                  </a:cubicBezTo>
                  <a:cubicBezTo>
                    <a:pt x="63" y="493"/>
                    <a:pt x="91" y="493"/>
                    <a:pt x="119" y="521"/>
                  </a:cubicBezTo>
                  <a:cubicBezTo>
                    <a:pt x="202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12" y="576"/>
                  </a:cubicBezTo>
                  <a:cubicBezTo>
                    <a:pt x="4167" y="549"/>
                    <a:pt x="4195" y="521"/>
                    <a:pt x="4257" y="493"/>
                  </a:cubicBezTo>
                  <a:cubicBezTo>
                    <a:pt x="4257" y="493"/>
                    <a:pt x="4285" y="465"/>
                    <a:pt x="4285" y="431"/>
                  </a:cubicBezTo>
                  <a:cubicBezTo>
                    <a:pt x="4285" y="431"/>
                    <a:pt x="4313" y="403"/>
                    <a:pt x="4313" y="375"/>
                  </a:cubicBezTo>
                  <a:cubicBezTo>
                    <a:pt x="4313" y="347"/>
                    <a:pt x="4285" y="347"/>
                    <a:pt x="4285" y="320"/>
                  </a:cubicBezTo>
                  <a:cubicBezTo>
                    <a:pt x="4257" y="292"/>
                    <a:pt x="4230" y="257"/>
                    <a:pt x="4195" y="229"/>
                  </a:cubicBezTo>
                  <a:cubicBezTo>
                    <a:pt x="4112" y="201"/>
                    <a:pt x="4021" y="174"/>
                    <a:pt x="3882" y="146"/>
                  </a:cubicBezTo>
                  <a:cubicBezTo>
                    <a:pt x="3500" y="56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45702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45688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4575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4573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5811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5795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4586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584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5919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459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5969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45955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46028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46012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6078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60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4613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461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46186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46172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4624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46229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46295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462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4634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4633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4640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638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645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46439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4651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464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46563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4654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4662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4660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4667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4665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4581825" y="1987375"/>
              <a:ext cx="75900" cy="11500"/>
            </a:xfrm>
            <a:custGeom>
              <a:avLst/>
              <a:gdLst/>
              <a:ahLst/>
              <a:cxnLst/>
              <a:rect l="l" t="t" r="r" b="b"/>
              <a:pathLst>
                <a:path w="3036" h="460" extrusionOk="0">
                  <a:moveTo>
                    <a:pt x="1507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07" y="459"/>
                  </a:cubicBezTo>
                  <a:cubicBezTo>
                    <a:pt x="2375" y="459"/>
                    <a:pt x="3035" y="376"/>
                    <a:pt x="3035" y="230"/>
                  </a:cubicBezTo>
                  <a:cubicBezTo>
                    <a:pt x="3035" y="112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456742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1" y="806"/>
                    <a:pt x="2083" y="806"/>
                  </a:cubicBezTo>
                  <a:cubicBezTo>
                    <a:pt x="3236" y="806"/>
                    <a:pt x="4194" y="660"/>
                    <a:pt x="4194" y="486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456742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083" y="403"/>
                  </a:cubicBezTo>
                  <a:cubicBezTo>
                    <a:pt x="3125" y="403"/>
                    <a:pt x="3993" y="285"/>
                    <a:pt x="4194" y="84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456742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3" y="0"/>
                  </a:moveTo>
                  <a:cubicBezTo>
                    <a:pt x="951" y="0"/>
                    <a:pt x="0" y="174"/>
                    <a:pt x="0" y="347"/>
                  </a:cubicBezTo>
                  <a:cubicBezTo>
                    <a:pt x="0" y="521"/>
                    <a:pt x="951" y="695"/>
                    <a:pt x="2083" y="695"/>
                  </a:cubicBezTo>
                  <a:cubicBezTo>
                    <a:pt x="3236" y="695"/>
                    <a:pt x="4194" y="521"/>
                    <a:pt x="4194" y="347"/>
                  </a:cubicBezTo>
                  <a:cubicBezTo>
                    <a:pt x="4194" y="174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4565850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820" y="264"/>
                    <a:pt x="3966" y="292"/>
                    <a:pt x="4056" y="320"/>
                  </a:cubicBezTo>
                  <a:cubicBezTo>
                    <a:pt x="4112" y="348"/>
                    <a:pt x="4139" y="376"/>
                    <a:pt x="4167" y="376"/>
                  </a:cubicBezTo>
                  <a:lnTo>
                    <a:pt x="4195" y="410"/>
                  </a:lnTo>
                  <a:cubicBezTo>
                    <a:pt x="4195" y="410"/>
                    <a:pt x="4167" y="410"/>
                    <a:pt x="4139" y="438"/>
                  </a:cubicBezTo>
                  <a:cubicBezTo>
                    <a:pt x="4112" y="466"/>
                    <a:pt x="4021" y="494"/>
                    <a:pt x="3910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65" y="494"/>
                  </a:cubicBezTo>
                  <a:cubicBezTo>
                    <a:pt x="202" y="466"/>
                    <a:pt x="174" y="438"/>
                    <a:pt x="146" y="438"/>
                  </a:cubicBezTo>
                  <a:lnTo>
                    <a:pt x="119" y="410"/>
                  </a:lnTo>
                  <a:lnTo>
                    <a:pt x="146" y="376"/>
                  </a:lnTo>
                  <a:cubicBezTo>
                    <a:pt x="202" y="348"/>
                    <a:pt x="292" y="320"/>
                    <a:pt x="410" y="292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6" y="237"/>
                    <a:pt x="119" y="264"/>
                    <a:pt x="63" y="292"/>
                  </a:cubicBezTo>
                  <a:cubicBezTo>
                    <a:pt x="63" y="292"/>
                    <a:pt x="28" y="320"/>
                    <a:pt x="28" y="348"/>
                  </a:cubicBezTo>
                  <a:cubicBezTo>
                    <a:pt x="28" y="348"/>
                    <a:pt x="1" y="376"/>
                    <a:pt x="1" y="410"/>
                  </a:cubicBezTo>
                  <a:cubicBezTo>
                    <a:pt x="1" y="438"/>
                    <a:pt x="28" y="466"/>
                    <a:pt x="28" y="466"/>
                  </a:cubicBezTo>
                  <a:cubicBezTo>
                    <a:pt x="63" y="494"/>
                    <a:pt x="91" y="521"/>
                    <a:pt x="119" y="549"/>
                  </a:cubicBezTo>
                  <a:cubicBezTo>
                    <a:pt x="202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12" y="584"/>
                  </a:cubicBezTo>
                  <a:cubicBezTo>
                    <a:pt x="4167" y="584"/>
                    <a:pt x="4195" y="549"/>
                    <a:pt x="4257" y="521"/>
                  </a:cubicBezTo>
                  <a:cubicBezTo>
                    <a:pt x="4257" y="494"/>
                    <a:pt x="4285" y="494"/>
                    <a:pt x="4285" y="466"/>
                  </a:cubicBezTo>
                  <a:cubicBezTo>
                    <a:pt x="4285" y="466"/>
                    <a:pt x="4313" y="438"/>
                    <a:pt x="4313" y="410"/>
                  </a:cubicBezTo>
                  <a:cubicBezTo>
                    <a:pt x="4313" y="376"/>
                    <a:pt x="4285" y="348"/>
                    <a:pt x="4285" y="348"/>
                  </a:cubicBezTo>
                  <a:cubicBezTo>
                    <a:pt x="4257" y="292"/>
                    <a:pt x="4230" y="292"/>
                    <a:pt x="4195" y="264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45702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5688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4575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4573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45811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45795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4586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584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5919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59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5969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45955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46028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46012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46078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60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613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61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6186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6172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624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6229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6295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62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634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633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640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638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645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6439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4651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464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46563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654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662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4660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4667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4665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4581825" y="196777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07" y="465"/>
                  </a:cubicBezTo>
                  <a:cubicBezTo>
                    <a:pt x="2375" y="465"/>
                    <a:pt x="3035" y="347"/>
                    <a:pt x="3035" y="236"/>
                  </a:cubicBezTo>
                  <a:cubicBezTo>
                    <a:pt x="3035" y="118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456742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1" y="813"/>
                    <a:pt x="2083" y="813"/>
                  </a:cubicBezTo>
                  <a:cubicBezTo>
                    <a:pt x="3236" y="813"/>
                    <a:pt x="4194" y="667"/>
                    <a:pt x="4194" y="494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456742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083" y="403"/>
                  </a:cubicBezTo>
                  <a:cubicBezTo>
                    <a:pt x="3125" y="403"/>
                    <a:pt x="3993" y="265"/>
                    <a:pt x="4194" y="91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456742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0"/>
                  </a:moveTo>
                  <a:cubicBezTo>
                    <a:pt x="951" y="0"/>
                    <a:pt x="0" y="146"/>
                    <a:pt x="0" y="348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48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4565850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820" y="230"/>
                    <a:pt x="3966" y="286"/>
                    <a:pt x="4056" y="320"/>
                  </a:cubicBezTo>
                  <a:cubicBezTo>
                    <a:pt x="4112" y="348"/>
                    <a:pt x="4139" y="348"/>
                    <a:pt x="4167" y="376"/>
                  </a:cubicBezTo>
                  <a:lnTo>
                    <a:pt x="4195" y="404"/>
                  </a:lnTo>
                  <a:cubicBezTo>
                    <a:pt x="4195" y="404"/>
                    <a:pt x="4167" y="404"/>
                    <a:pt x="4139" y="431"/>
                  </a:cubicBezTo>
                  <a:cubicBezTo>
                    <a:pt x="4112" y="459"/>
                    <a:pt x="4021" y="494"/>
                    <a:pt x="3910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65" y="459"/>
                  </a:cubicBezTo>
                  <a:cubicBezTo>
                    <a:pt x="202" y="459"/>
                    <a:pt x="174" y="431"/>
                    <a:pt x="146" y="404"/>
                  </a:cubicBezTo>
                  <a:lnTo>
                    <a:pt x="119" y="404"/>
                  </a:lnTo>
                  <a:lnTo>
                    <a:pt x="146" y="376"/>
                  </a:lnTo>
                  <a:cubicBezTo>
                    <a:pt x="202" y="320"/>
                    <a:pt x="292" y="286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6" y="230"/>
                    <a:pt x="119" y="258"/>
                    <a:pt x="63" y="286"/>
                  </a:cubicBezTo>
                  <a:lnTo>
                    <a:pt x="28" y="320"/>
                  </a:lnTo>
                  <a:cubicBezTo>
                    <a:pt x="28" y="348"/>
                    <a:pt x="1" y="376"/>
                    <a:pt x="1" y="404"/>
                  </a:cubicBezTo>
                  <a:cubicBezTo>
                    <a:pt x="1" y="431"/>
                    <a:pt x="28" y="431"/>
                    <a:pt x="28" y="459"/>
                  </a:cubicBezTo>
                  <a:cubicBezTo>
                    <a:pt x="63" y="494"/>
                    <a:pt x="91" y="522"/>
                    <a:pt x="119" y="549"/>
                  </a:cubicBezTo>
                  <a:cubicBezTo>
                    <a:pt x="202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12" y="577"/>
                  </a:cubicBezTo>
                  <a:cubicBezTo>
                    <a:pt x="4167" y="549"/>
                    <a:pt x="4195" y="549"/>
                    <a:pt x="4257" y="522"/>
                  </a:cubicBezTo>
                  <a:cubicBezTo>
                    <a:pt x="4257" y="494"/>
                    <a:pt x="4285" y="494"/>
                    <a:pt x="4285" y="459"/>
                  </a:cubicBezTo>
                  <a:cubicBezTo>
                    <a:pt x="4285" y="431"/>
                    <a:pt x="4313" y="431"/>
                    <a:pt x="4313" y="404"/>
                  </a:cubicBezTo>
                  <a:cubicBezTo>
                    <a:pt x="4313" y="376"/>
                    <a:pt x="4285" y="348"/>
                    <a:pt x="4285" y="320"/>
                  </a:cubicBezTo>
                  <a:cubicBezTo>
                    <a:pt x="4257" y="286"/>
                    <a:pt x="4230" y="258"/>
                    <a:pt x="4195" y="258"/>
                  </a:cubicBezTo>
                  <a:cubicBezTo>
                    <a:pt x="4112" y="202"/>
                    <a:pt x="4021" y="174"/>
                    <a:pt x="3882" y="147"/>
                  </a:cubicBezTo>
                  <a:cubicBezTo>
                    <a:pt x="3500" y="56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45702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45688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4575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4573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45811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45795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4586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4584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45919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459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45969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45955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46028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46012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46078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460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4613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61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6186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46172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4624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46229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6295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462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4634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633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46403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46389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4645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46439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6512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64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46563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4654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46620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46606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667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6656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4581825" y="1948325"/>
              <a:ext cx="75900" cy="11475"/>
            </a:xfrm>
            <a:custGeom>
              <a:avLst/>
              <a:gdLst/>
              <a:ahLst/>
              <a:cxnLst/>
              <a:rect l="l" t="t" r="r" b="b"/>
              <a:pathLst>
                <a:path w="3036" h="459" extrusionOk="0">
                  <a:moveTo>
                    <a:pt x="1507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07" y="459"/>
                  </a:cubicBezTo>
                  <a:cubicBezTo>
                    <a:pt x="2375" y="459"/>
                    <a:pt x="3035" y="348"/>
                    <a:pt x="3035" y="230"/>
                  </a:cubicBezTo>
                  <a:cubicBezTo>
                    <a:pt x="3035" y="84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456742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1" y="840"/>
                    <a:pt x="2083" y="840"/>
                  </a:cubicBezTo>
                  <a:cubicBezTo>
                    <a:pt x="3236" y="840"/>
                    <a:pt x="4194" y="695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456742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083" y="438"/>
                  </a:cubicBezTo>
                  <a:cubicBezTo>
                    <a:pt x="3125" y="438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456742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3" y="1"/>
                  </a:moveTo>
                  <a:cubicBezTo>
                    <a:pt x="951" y="1"/>
                    <a:pt x="0" y="140"/>
                    <a:pt x="0" y="313"/>
                  </a:cubicBezTo>
                  <a:cubicBezTo>
                    <a:pt x="0" y="522"/>
                    <a:pt x="951" y="660"/>
                    <a:pt x="2083" y="660"/>
                  </a:cubicBezTo>
                  <a:cubicBezTo>
                    <a:pt x="3236" y="660"/>
                    <a:pt x="4194" y="522"/>
                    <a:pt x="4194" y="313"/>
                  </a:cubicBezTo>
                  <a:cubicBezTo>
                    <a:pt x="4194" y="140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565850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820" y="236"/>
                    <a:pt x="3966" y="292"/>
                    <a:pt x="4056" y="320"/>
                  </a:cubicBezTo>
                  <a:cubicBezTo>
                    <a:pt x="4112" y="320"/>
                    <a:pt x="4139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67" y="410"/>
                    <a:pt x="4139" y="438"/>
                  </a:cubicBezTo>
                  <a:cubicBezTo>
                    <a:pt x="4112" y="465"/>
                    <a:pt x="4021" y="493"/>
                    <a:pt x="3910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65" y="465"/>
                  </a:cubicBezTo>
                  <a:cubicBezTo>
                    <a:pt x="202" y="438"/>
                    <a:pt x="174" y="438"/>
                    <a:pt x="146" y="410"/>
                  </a:cubicBezTo>
                  <a:lnTo>
                    <a:pt x="119" y="410"/>
                  </a:ln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36"/>
                    <a:pt x="119" y="264"/>
                    <a:pt x="63" y="292"/>
                  </a:cubicBezTo>
                  <a:lnTo>
                    <a:pt x="28" y="320"/>
                  </a:lnTo>
                  <a:cubicBezTo>
                    <a:pt x="28" y="347"/>
                    <a:pt x="1" y="375"/>
                    <a:pt x="1" y="375"/>
                  </a:cubicBezTo>
                  <a:cubicBezTo>
                    <a:pt x="1" y="410"/>
                    <a:pt x="28" y="438"/>
                    <a:pt x="28" y="465"/>
                  </a:cubicBezTo>
                  <a:cubicBezTo>
                    <a:pt x="63" y="493"/>
                    <a:pt x="91" y="521"/>
                    <a:pt x="119" y="549"/>
                  </a:cubicBezTo>
                  <a:cubicBezTo>
                    <a:pt x="202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12" y="584"/>
                  </a:cubicBezTo>
                  <a:cubicBezTo>
                    <a:pt x="4167" y="549"/>
                    <a:pt x="4195" y="521"/>
                    <a:pt x="4257" y="493"/>
                  </a:cubicBezTo>
                  <a:lnTo>
                    <a:pt x="4285" y="465"/>
                  </a:lnTo>
                  <a:cubicBezTo>
                    <a:pt x="4285" y="438"/>
                    <a:pt x="4313" y="410"/>
                    <a:pt x="4313" y="375"/>
                  </a:cubicBezTo>
                  <a:cubicBezTo>
                    <a:pt x="4313" y="375"/>
                    <a:pt x="4285" y="347"/>
                    <a:pt x="4285" y="320"/>
                  </a:cubicBezTo>
                  <a:cubicBezTo>
                    <a:pt x="4257" y="292"/>
                    <a:pt x="4230" y="264"/>
                    <a:pt x="4195" y="236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45702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45688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575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73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5811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5795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586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584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5919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459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45969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5955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6028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6012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6078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60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613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61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6186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6172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624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46229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6295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462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4634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4633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46403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46389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4645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46439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46512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64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6563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4654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6620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46606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667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6656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581825" y="1928700"/>
              <a:ext cx="75900" cy="10975"/>
            </a:xfrm>
            <a:custGeom>
              <a:avLst/>
              <a:gdLst/>
              <a:ahLst/>
              <a:cxnLst/>
              <a:rect l="l" t="t" r="r" b="b"/>
              <a:pathLst>
                <a:path w="3036" h="439" extrusionOk="0">
                  <a:moveTo>
                    <a:pt x="1507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07" y="438"/>
                  </a:cubicBezTo>
                  <a:cubicBezTo>
                    <a:pt x="2375" y="438"/>
                    <a:pt x="3035" y="348"/>
                    <a:pt x="3035" y="202"/>
                  </a:cubicBezTo>
                  <a:cubicBezTo>
                    <a:pt x="3035" y="91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15"/>
          <p:cNvGrpSpPr/>
          <p:nvPr/>
        </p:nvGrpSpPr>
        <p:grpSpPr>
          <a:xfrm>
            <a:off x="683993" y="572238"/>
            <a:ext cx="1009096" cy="1008478"/>
            <a:chOff x="1611825" y="1896250"/>
            <a:chExt cx="54200" cy="54175"/>
          </a:xfrm>
        </p:grpSpPr>
        <p:sp>
          <p:nvSpPr>
            <p:cNvPr id="1312" name="Google Shape;131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15"/>
          <p:cNvGrpSpPr/>
          <p:nvPr/>
        </p:nvGrpSpPr>
        <p:grpSpPr>
          <a:xfrm>
            <a:off x="7587493" y="2131138"/>
            <a:ext cx="1009096" cy="1008478"/>
            <a:chOff x="1611825" y="1896250"/>
            <a:chExt cx="54200" cy="54175"/>
          </a:xfrm>
        </p:grpSpPr>
        <p:sp>
          <p:nvSpPr>
            <p:cNvPr id="1318" name="Google Shape;131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15"/>
          <p:cNvGrpSpPr/>
          <p:nvPr/>
        </p:nvGrpSpPr>
        <p:grpSpPr>
          <a:xfrm>
            <a:off x="1525844" y="2055423"/>
            <a:ext cx="590189" cy="589635"/>
            <a:chOff x="1611825" y="1896250"/>
            <a:chExt cx="54200" cy="54175"/>
          </a:xfrm>
        </p:grpSpPr>
        <p:sp>
          <p:nvSpPr>
            <p:cNvPr id="1324" name="Google Shape;1324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15"/>
          <p:cNvGrpSpPr/>
          <p:nvPr/>
        </p:nvGrpSpPr>
        <p:grpSpPr>
          <a:xfrm>
            <a:off x="683998" y="3029311"/>
            <a:ext cx="473442" cy="472953"/>
            <a:chOff x="1611825" y="1896250"/>
            <a:chExt cx="54200" cy="54175"/>
          </a:xfrm>
        </p:grpSpPr>
        <p:sp>
          <p:nvSpPr>
            <p:cNvPr id="1330" name="Google Shape;1330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15"/>
          <p:cNvGrpSpPr/>
          <p:nvPr/>
        </p:nvGrpSpPr>
        <p:grpSpPr>
          <a:xfrm>
            <a:off x="6212012" y="639135"/>
            <a:ext cx="619051" cy="619421"/>
            <a:chOff x="1611825" y="1896250"/>
            <a:chExt cx="54200" cy="54175"/>
          </a:xfrm>
        </p:grpSpPr>
        <p:sp>
          <p:nvSpPr>
            <p:cNvPr id="1336" name="Google Shape;1336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1" name="Google Shape;1341;p15"/>
          <p:cNvGrpSpPr/>
          <p:nvPr/>
        </p:nvGrpSpPr>
        <p:grpSpPr>
          <a:xfrm>
            <a:off x="7766834" y="1093676"/>
            <a:ext cx="412321" cy="412472"/>
            <a:chOff x="1611825" y="1896250"/>
            <a:chExt cx="54200" cy="54175"/>
          </a:xfrm>
        </p:grpSpPr>
        <p:sp>
          <p:nvSpPr>
            <p:cNvPr id="1342" name="Google Shape;134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15"/>
          <p:cNvGrpSpPr/>
          <p:nvPr/>
        </p:nvGrpSpPr>
        <p:grpSpPr>
          <a:xfrm>
            <a:off x="3088909" y="263651"/>
            <a:ext cx="412321" cy="412472"/>
            <a:chOff x="1611825" y="1896250"/>
            <a:chExt cx="54200" cy="54175"/>
          </a:xfrm>
        </p:grpSpPr>
        <p:sp>
          <p:nvSpPr>
            <p:cNvPr id="1348" name="Google Shape;134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002ED23-F279-4819-B7F2-27974710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05" y="167678"/>
            <a:ext cx="1505989" cy="9311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1D6A067-0C51-49E9-B7BC-16F4439B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095" y="1063596"/>
            <a:ext cx="3363809" cy="135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C2EFB-D3B2-43B0-8C6C-47890335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1827">
            <a:off x="-831" y="44084"/>
            <a:ext cx="1704466" cy="129568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795738-FCEC-440E-8BCF-5E370C94A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42" y="1034532"/>
            <a:ext cx="7471656" cy="343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5"/>
          <p:cNvSpPr txBox="1">
            <a:spLocks noGrp="1"/>
          </p:cNvSpPr>
          <p:nvPr>
            <p:ph type="title"/>
          </p:nvPr>
        </p:nvSpPr>
        <p:spPr>
          <a:xfrm>
            <a:off x="180000" y="303973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Recomm</a:t>
            </a:r>
            <a:r>
              <a:rPr lang="en-CA" b="0" dirty="0"/>
              <a:t>endation</a:t>
            </a:r>
          </a:p>
        </p:txBody>
      </p:sp>
      <p:grpSp>
        <p:nvGrpSpPr>
          <p:cNvPr id="2247" name="Google Shape;2247;p35"/>
          <p:cNvGrpSpPr/>
          <p:nvPr/>
        </p:nvGrpSpPr>
        <p:grpSpPr>
          <a:xfrm>
            <a:off x="2091782" y="1398630"/>
            <a:ext cx="4960424" cy="2642599"/>
            <a:chOff x="233350" y="949250"/>
            <a:chExt cx="7137300" cy="3802300"/>
          </a:xfrm>
        </p:grpSpPr>
        <p:sp>
          <p:nvSpPr>
            <p:cNvPr id="2248" name="Google Shape;2248;p3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4" name="Google Shape;2304;p35"/>
          <p:cNvSpPr txBox="1"/>
          <p:nvPr/>
        </p:nvSpPr>
        <p:spPr>
          <a:xfrm>
            <a:off x="97525" y="127148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Beta is one of the main pillars of the CAPM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5" name="Google Shape;2305;p35"/>
          <p:cNvSpPr txBox="1"/>
          <p:nvPr/>
        </p:nvSpPr>
        <p:spPr>
          <a:xfrm>
            <a:off x="6764651" y="1422845"/>
            <a:ext cx="227852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Beta helps us quantify the relationship between security and the overall market portfolio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07" name="Google Shape;2307;p35"/>
          <p:cNvSpPr/>
          <p:nvPr/>
        </p:nvSpPr>
        <p:spPr>
          <a:xfrm>
            <a:off x="2810446" y="16629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35"/>
          <p:cNvSpPr/>
          <p:nvPr/>
        </p:nvSpPr>
        <p:spPr>
          <a:xfrm>
            <a:off x="5793546" y="1694075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35"/>
          <p:cNvSpPr/>
          <p:nvPr/>
        </p:nvSpPr>
        <p:spPr>
          <a:xfrm>
            <a:off x="4663246" y="26072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35"/>
          <p:cNvSpPr/>
          <p:nvPr/>
        </p:nvSpPr>
        <p:spPr>
          <a:xfrm>
            <a:off x="3311196" y="297445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304;p35">
            <a:extLst>
              <a:ext uri="{FF2B5EF4-FFF2-40B4-BE49-F238E27FC236}">
                <a16:creationId xmlns:a16="http://schemas.microsoft.com/office/drawing/2014/main" id="{FEE3B133-3786-4360-8080-E18EDF9D4A6A}"/>
              </a:ext>
            </a:extLst>
          </p:cNvPr>
          <p:cNvSpPr txBox="1"/>
          <p:nvPr/>
        </p:nvSpPr>
        <p:spPr>
          <a:xfrm>
            <a:off x="6906799" y="3457506"/>
            <a:ext cx="199422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 beta of less than 1 is less risky. And we get a beta value of 0.5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" name="Google Shape;2305;p35">
            <a:extLst>
              <a:ext uri="{FF2B5EF4-FFF2-40B4-BE49-F238E27FC236}">
                <a16:creationId xmlns:a16="http://schemas.microsoft.com/office/drawing/2014/main" id="{10A4ABEC-544F-4475-8DF7-A982B383068E}"/>
              </a:ext>
            </a:extLst>
          </p:cNvPr>
          <p:cNvSpPr txBox="1"/>
          <p:nvPr/>
        </p:nvSpPr>
        <p:spPr>
          <a:xfrm>
            <a:off x="97118" y="2599694"/>
            <a:ext cx="227852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This stock should be held by an investor</a:t>
            </a:r>
          </a:p>
        </p:txBody>
      </p:sp>
      <p:sp>
        <p:nvSpPr>
          <p:cNvPr id="78" name="Google Shape;2304;p35">
            <a:extLst>
              <a:ext uri="{FF2B5EF4-FFF2-40B4-BE49-F238E27FC236}">
                <a16:creationId xmlns:a16="http://schemas.microsoft.com/office/drawing/2014/main" id="{34523A38-305E-4097-8CC9-9FF18E6564B1}"/>
              </a:ext>
            </a:extLst>
          </p:cNvPr>
          <p:cNvSpPr txBox="1"/>
          <p:nvPr/>
        </p:nvSpPr>
        <p:spPr>
          <a:xfrm>
            <a:off x="319515" y="4330233"/>
            <a:ext cx="513005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Furthermore, the Bollinger chart shows an upward trend, indicating that the investor should keep it for the time being and sell when the price reaches its peak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27"/>
          <p:cNvGrpSpPr/>
          <p:nvPr/>
        </p:nvGrpSpPr>
        <p:grpSpPr>
          <a:xfrm>
            <a:off x="497011" y="1177325"/>
            <a:ext cx="2983447" cy="2983469"/>
            <a:chOff x="2796875" y="1146653"/>
            <a:chExt cx="3375322" cy="3375347"/>
          </a:xfrm>
        </p:grpSpPr>
        <p:sp>
          <p:nvSpPr>
            <p:cNvPr id="1944" name="Google Shape;1944;p27"/>
            <p:cNvSpPr/>
            <p:nvPr/>
          </p:nvSpPr>
          <p:spPr>
            <a:xfrm>
              <a:off x="2796875" y="1146700"/>
              <a:ext cx="3375300" cy="3375300"/>
            </a:xfrm>
            <a:prstGeom prst="donut">
              <a:avLst>
                <a:gd name="adj" fmla="val 1219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2796875" y="1146700"/>
              <a:ext cx="3375300" cy="3375300"/>
            </a:xfrm>
            <a:prstGeom prst="blockArc">
              <a:avLst>
                <a:gd name="adj1" fmla="val 10800000"/>
                <a:gd name="adj2" fmla="val 19050013"/>
                <a:gd name="adj3" fmla="val 311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rot="10800000" flipH="1">
              <a:off x="2796875" y="1146700"/>
              <a:ext cx="3375300" cy="3375300"/>
            </a:xfrm>
            <a:prstGeom prst="blockArc">
              <a:avLst>
                <a:gd name="adj1" fmla="val 10800000"/>
                <a:gd name="adj2" fmla="val 16263523"/>
                <a:gd name="adj3" fmla="val 242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 rot="5400000" flipH="1">
              <a:off x="2796897" y="1146653"/>
              <a:ext cx="3375300" cy="3375300"/>
            </a:xfrm>
            <a:prstGeom prst="blockArc">
              <a:avLst>
                <a:gd name="adj1" fmla="val 10800000"/>
                <a:gd name="adj2" fmla="val 14166316"/>
                <a:gd name="adj3" fmla="val 1840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4" name="Google Shape;1954;p27"/>
          <p:cNvSpPr txBox="1"/>
          <p:nvPr/>
        </p:nvSpPr>
        <p:spPr>
          <a:xfrm>
            <a:off x="3045682" y="2326113"/>
            <a:ext cx="465857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Thank </a:t>
            </a:r>
            <a:r>
              <a:rPr lang="en" sz="9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You !!</a:t>
            </a:r>
            <a:endParaRPr sz="9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4"/>
          <p:cNvSpPr/>
          <p:nvPr/>
        </p:nvSpPr>
        <p:spPr>
          <a:xfrm rot="10800000">
            <a:off x="6365277" y="3595675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44"/>
          <p:cNvSpPr/>
          <p:nvPr/>
        </p:nvSpPr>
        <p:spPr>
          <a:xfrm rot="10800000">
            <a:off x="6365277" y="2152738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4"/>
          <p:cNvSpPr/>
          <p:nvPr/>
        </p:nvSpPr>
        <p:spPr>
          <a:xfrm>
            <a:off x="411752" y="1427625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4"/>
          <p:cNvSpPr/>
          <p:nvPr/>
        </p:nvSpPr>
        <p:spPr>
          <a:xfrm>
            <a:off x="411752" y="2870563"/>
            <a:ext cx="2321521" cy="724246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4"/>
          <p:cNvSpPr txBox="1">
            <a:spLocks noGrp="1"/>
          </p:cNvSpPr>
          <p:nvPr>
            <p:ph type="title"/>
          </p:nvPr>
        </p:nvSpPr>
        <p:spPr>
          <a:xfrm>
            <a:off x="180000" y="303973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  <a:endParaRPr dirty="0"/>
          </a:p>
        </p:txBody>
      </p:sp>
      <p:sp>
        <p:nvSpPr>
          <p:cNvPr id="2737" name="Google Shape;2737;p44"/>
          <p:cNvSpPr/>
          <p:nvPr/>
        </p:nvSpPr>
        <p:spPr>
          <a:xfrm>
            <a:off x="705250" y="15387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8" name="Google Shape;2738;p44"/>
          <p:cNvSpPr/>
          <p:nvPr/>
        </p:nvSpPr>
        <p:spPr>
          <a:xfrm>
            <a:off x="705250" y="29719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9" name="Google Shape;2739;p44"/>
          <p:cNvSpPr/>
          <p:nvPr/>
        </p:nvSpPr>
        <p:spPr>
          <a:xfrm>
            <a:off x="6517850" y="22710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0" name="Google Shape;2740;p44"/>
          <p:cNvSpPr/>
          <p:nvPr/>
        </p:nvSpPr>
        <p:spPr>
          <a:xfrm>
            <a:off x="6517850" y="37122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41" name="Google Shape;2741;p44"/>
          <p:cNvGrpSpPr/>
          <p:nvPr/>
        </p:nvGrpSpPr>
        <p:grpSpPr>
          <a:xfrm>
            <a:off x="2978575" y="1099739"/>
            <a:ext cx="3186844" cy="2887069"/>
            <a:chOff x="2978575" y="1426562"/>
            <a:chExt cx="3186844" cy="2887069"/>
          </a:xfrm>
        </p:grpSpPr>
        <p:sp>
          <p:nvSpPr>
            <p:cNvPr id="2742" name="Google Shape;2742;p44"/>
            <p:cNvSpPr/>
            <p:nvPr/>
          </p:nvSpPr>
          <p:spPr>
            <a:xfrm>
              <a:off x="2978575" y="1426562"/>
              <a:ext cx="2904937" cy="724262"/>
            </a:xfrm>
            <a:custGeom>
              <a:avLst/>
              <a:gdLst/>
              <a:ahLst/>
              <a:cxnLst/>
              <a:rect l="l" t="t" r="r" b="b"/>
              <a:pathLst>
                <a:path w="25566" h="6374" extrusionOk="0">
                  <a:moveTo>
                    <a:pt x="1063" y="0"/>
                  </a:moveTo>
                  <a:lnTo>
                    <a:pt x="1" y="3203"/>
                  </a:lnTo>
                  <a:lnTo>
                    <a:pt x="1063" y="6373"/>
                  </a:lnTo>
                  <a:lnTo>
                    <a:pt x="25566" y="6373"/>
                  </a:lnTo>
                  <a:lnTo>
                    <a:pt x="24511" y="3203"/>
                  </a:lnTo>
                  <a:lnTo>
                    <a:pt x="255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3260482" y="2151767"/>
              <a:ext cx="2904937" cy="720739"/>
            </a:xfrm>
            <a:custGeom>
              <a:avLst/>
              <a:gdLst/>
              <a:ahLst/>
              <a:cxnLst/>
              <a:rect l="l" t="t" r="r" b="b"/>
              <a:pathLst>
                <a:path w="25566" h="6343" extrusionOk="0">
                  <a:moveTo>
                    <a:pt x="1" y="0"/>
                  </a:moveTo>
                  <a:lnTo>
                    <a:pt x="1055" y="3171"/>
                  </a:lnTo>
                  <a:lnTo>
                    <a:pt x="1" y="6342"/>
                  </a:lnTo>
                  <a:lnTo>
                    <a:pt x="24512" y="6342"/>
                  </a:lnTo>
                  <a:lnTo>
                    <a:pt x="25566" y="3171"/>
                  </a:lnTo>
                  <a:lnTo>
                    <a:pt x="24512" y="0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3260482" y="2151767"/>
              <a:ext cx="2615875" cy="112718"/>
            </a:xfrm>
            <a:custGeom>
              <a:avLst/>
              <a:gdLst/>
              <a:ahLst/>
              <a:cxnLst/>
              <a:rect l="l" t="t" r="r" b="b"/>
              <a:pathLst>
                <a:path w="23022" h="992" extrusionOk="0">
                  <a:moveTo>
                    <a:pt x="1" y="0"/>
                  </a:moveTo>
                  <a:lnTo>
                    <a:pt x="334" y="991"/>
                  </a:lnTo>
                  <a:lnTo>
                    <a:pt x="23021" y="0"/>
                  </a:lnTo>
                  <a:close/>
                </a:path>
              </a:pathLst>
            </a:custGeom>
            <a:solidFill>
              <a:srgbClr val="075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2978575" y="2872386"/>
              <a:ext cx="2904937" cy="720626"/>
            </a:xfrm>
            <a:custGeom>
              <a:avLst/>
              <a:gdLst/>
              <a:ahLst/>
              <a:cxnLst/>
              <a:rect l="l" t="t" r="r" b="b"/>
              <a:pathLst>
                <a:path w="25566" h="6342" extrusionOk="0">
                  <a:moveTo>
                    <a:pt x="1063" y="0"/>
                  </a:moveTo>
                  <a:lnTo>
                    <a:pt x="1" y="3171"/>
                  </a:lnTo>
                  <a:lnTo>
                    <a:pt x="1063" y="6342"/>
                  </a:lnTo>
                  <a:lnTo>
                    <a:pt x="25566" y="6342"/>
                  </a:lnTo>
                  <a:lnTo>
                    <a:pt x="24511" y="3171"/>
                  </a:lnTo>
                  <a:lnTo>
                    <a:pt x="25566" y="0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3219122" y="2872386"/>
              <a:ext cx="2698594" cy="116241"/>
            </a:xfrm>
            <a:custGeom>
              <a:avLst/>
              <a:gdLst/>
              <a:ahLst/>
              <a:cxnLst/>
              <a:rect l="l" t="t" r="r" b="b"/>
              <a:pathLst>
                <a:path w="23750" h="1023" extrusionOk="0">
                  <a:moveTo>
                    <a:pt x="0" y="0"/>
                  </a:moveTo>
                  <a:lnTo>
                    <a:pt x="23385" y="1023"/>
                  </a:lnTo>
                  <a:lnTo>
                    <a:pt x="23750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3260482" y="3592892"/>
              <a:ext cx="2904937" cy="720739"/>
            </a:xfrm>
            <a:custGeom>
              <a:avLst/>
              <a:gdLst/>
              <a:ahLst/>
              <a:cxnLst/>
              <a:rect l="l" t="t" r="r" b="b"/>
              <a:pathLst>
                <a:path w="25566" h="6343" extrusionOk="0">
                  <a:moveTo>
                    <a:pt x="1" y="1"/>
                  </a:moveTo>
                  <a:lnTo>
                    <a:pt x="1055" y="3172"/>
                  </a:lnTo>
                  <a:lnTo>
                    <a:pt x="1" y="6343"/>
                  </a:lnTo>
                  <a:lnTo>
                    <a:pt x="24512" y="6343"/>
                  </a:lnTo>
                  <a:lnTo>
                    <a:pt x="25566" y="3172"/>
                  </a:lnTo>
                  <a:lnTo>
                    <a:pt x="24512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3260482" y="3574030"/>
              <a:ext cx="2615875" cy="112718"/>
            </a:xfrm>
            <a:custGeom>
              <a:avLst/>
              <a:gdLst/>
              <a:ahLst/>
              <a:cxnLst/>
              <a:rect l="l" t="t" r="r" b="b"/>
              <a:pathLst>
                <a:path w="23022" h="992" extrusionOk="0">
                  <a:moveTo>
                    <a:pt x="1" y="0"/>
                  </a:moveTo>
                  <a:lnTo>
                    <a:pt x="334" y="991"/>
                  </a:lnTo>
                  <a:lnTo>
                    <a:pt x="23021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3" name="Google Shape;2753;p44"/>
            <p:cNvGrpSpPr/>
            <p:nvPr/>
          </p:nvGrpSpPr>
          <p:grpSpPr>
            <a:xfrm>
              <a:off x="5515962" y="3783898"/>
              <a:ext cx="327013" cy="318952"/>
              <a:chOff x="5515962" y="3783898"/>
              <a:chExt cx="327013" cy="318952"/>
            </a:xfrm>
          </p:grpSpPr>
          <p:sp>
            <p:nvSpPr>
              <p:cNvPr id="2754" name="Google Shape;2754;p44"/>
              <p:cNvSpPr/>
              <p:nvPr/>
            </p:nvSpPr>
            <p:spPr>
              <a:xfrm>
                <a:off x="5515962" y="3783898"/>
                <a:ext cx="327013" cy="318952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2807" extrusionOk="0">
                    <a:moveTo>
                      <a:pt x="1419" y="104"/>
                    </a:moveTo>
                    <a:cubicBezTo>
                      <a:pt x="2180" y="104"/>
                      <a:pt x="2775" y="698"/>
                      <a:pt x="2775" y="1388"/>
                    </a:cubicBezTo>
                    <a:cubicBezTo>
                      <a:pt x="2775" y="2117"/>
                      <a:pt x="2180" y="2680"/>
                      <a:pt x="1419" y="2680"/>
                    </a:cubicBezTo>
                    <a:cubicBezTo>
                      <a:pt x="698" y="2680"/>
                      <a:pt x="103" y="2117"/>
                      <a:pt x="103" y="1388"/>
                    </a:cubicBezTo>
                    <a:cubicBezTo>
                      <a:pt x="103" y="698"/>
                      <a:pt x="698" y="104"/>
                      <a:pt x="1419" y="104"/>
                    </a:cubicBezTo>
                    <a:close/>
                    <a:moveTo>
                      <a:pt x="1419" y="0"/>
                    </a:moveTo>
                    <a:cubicBezTo>
                      <a:pt x="627" y="0"/>
                      <a:pt x="0" y="627"/>
                      <a:pt x="0" y="1388"/>
                    </a:cubicBezTo>
                    <a:cubicBezTo>
                      <a:pt x="0" y="2180"/>
                      <a:pt x="627" y="2807"/>
                      <a:pt x="1419" y="2807"/>
                    </a:cubicBezTo>
                    <a:cubicBezTo>
                      <a:pt x="2212" y="2807"/>
                      <a:pt x="2878" y="2180"/>
                      <a:pt x="2878" y="1388"/>
                    </a:cubicBezTo>
                    <a:cubicBezTo>
                      <a:pt x="2878" y="627"/>
                      <a:pt x="2212" y="0"/>
                      <a:pt x="1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5609590" y="3847870"/>
                <a:ext cx="143395" cy="187485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650" extrusionOk="0">
                    <a:moveTo>
                      <a:pt x="667" y="0"/>
                    </a:moveTo>
                    <a:cubicBezTo>
                      <a:pt x="564" y="0"/>
                      <a:pt x="469" y="0"/>
                      <a:pt x="397" y="32"/>
                    </a:cubicBezTo>
                    <a:cubicBezTo>
                      <a:pt x="334" y="32"/>
                      <a:pt x="270" y="64"/>
                      <a:pt x="231" y="135"/>
                    </a:cubicBezTo>
                    <a:cubicBezTo>
                      <a:pt x="167" y="167"/>
                      <a:pt x="136" y="198"/>
                      <a:pt x="104" y="262"/>
                    </a:cubicBezTo>
                    <a:cubicBezTo>
                      <a:pt x="72" y="333"/>
                      <a:pt x="72" y="397"/>
                      <a:pt x="72" y="460"/>
                    </a:cubicBezTo>
                    <a:cubicBezTo>
                      <a:pt x="72" y="531"/>
                      <a:pt x="72" y="595"/>
                      <a:pt x="104" y="627"/>
                    </a:cubicBezTo>
                    <a:cubicBezTo>
                      <a:pt x="104" y="658"/>
                      <a:pt x="136" y="730"/>
                      <a:pt x="199" y="761"/>
                    </a:cubicBezTo>
                    <a:cubicBezTo>
                      <a:pt x="231" y="793"/>
                      <a:pt x="302" y="793"/>
                      <a:pt x="366" y="825"/>
                    </a:cubicBezTo>
                    <a:cubicBezTo>
                      <a:pt x="429" y="856"/>
                      <a:pt x="500" y="856"/>
                      <a:pt x="595" y="896"/>
                    </a:cubicBezTo>
                    <a:cubicBezTo>
                      <a:pt x="667" y="896"/>
                      <a:pt x="730" y="928"/>
                      <a:pt x="794" y="959"/>
                    </a:cubicBezTo>
                    <a:cubicBezTo>
                      <a:pt x="865" y="959"/>
                      <a:pt x="928" y="991"/>
                      <a:pt x="960" y="991"/>
                    </a:cubicBezTo>
                    <a:lnTo>
                      <a:pt x="1063" y="1094"/>
                    </a:lnTo>
                    <a:cubicBezTo>
                      <a:pt x="1095" y="1126"/>
                      <a:pt x="1095" y="1189"/>
                      <a:pt x="1095" y="1221"/>
                    </a:cubicBezTo>
                    <a:cubicBezTo>
                      <a:pt x="1095" y="1324"/>
                      <a:pt x="1063" y="1388"/>
                      <a:pt x="992" y="1419"/>
                    </a:cubicBezTo>
                    <a:cubicBezTo>
                      <a:pt x="897" y="1491"/>
                      <a:pt x="794" y="1522"/>
                      <a:pt x="667" y="1522"/>
                    </a:cubicBezTo>
                    <a:cubicBezTo>
                      <a:pt x="595" y="1522"/>
                      <a:pt x="532" y="1491"/>
                      <a:pt x="500" y="1491"/>
                    </a:cubicBezTo>
                    <a:cubicBezTo>
                      <a:pt x="429" y="1491"/>
                      <a:pt x="366" y="1451"/>
                      <a:pt x="334" y="1451"/>
                    </a:cubicBezTo>
                    <a:cubicBezTo>
                      <a:pt x="270" y="1419"/>
                      <a:pt x="231" y="1388"/>
                      <a:pt x="167" y="1356"/>
                    </a:cubicBezTo>
                    <a:cubicBezTo>
                      <a:pt x="136" y="1356"/>
                      <a:pt x="104" y="1324"/>
                      <a:pt x="72" y="1292"/>
                    </a:cubicBezTo>
                    <a:lnTo>
                      <a:pt x="1" y="1419"/>
                    </a:lnTo>
                    <a:cubicBezTo>
                      <a:pt x="167" y="1554"/>
                      <a:pt x="397" y="1649"/>
                      <a:pt x="667" y="1649"/>
                    </a:cubicBezTo>
                    <a:cubicBezTo>
                      <a:pt x="762" y="1649"/>
                      <a:pt x="825" y="1649"/>
                      <a:pt x="897" y="1617"/>
                    </a:cubicBezTo>
                    <a:cubicBezTo>
                      <a:pt x="992" y="1617"/>
                      <a:pt x="1023" y="1586"/>
                      <a:pt x="1095" y="1554"/>
                    </a:cubicBezTo>
                    <a:cubicBezTo>
                      <a:pt x="1158" y="1491"/>
                      <a:pt x="1190" y="1451"/>
                      <a:pt x="1222" y="1388"/>
                    </a:cubicBezTo>
                    <a:cubicBezTo>
                      <a:pt x="1261" y="1356"/>
                      <a:pt x="1261" y="1292"/>
                      <a:pt x="1261" y="1221"/>
                    </a:cubicBezTo>
                    <a:cubicBezTo>
                      <a:pt x="1261" y="1126"/>
                      <a:pt x="1261" y="1055"/>
                      <a:pt x="1222" y="1023"/>
                    </a:cubicBezTo>
                    <a:cubicBezTo>
                      <a:pt x="1190" y="991"/>
                      <a:pt x="1158" y="928"/>
                      <a:pt x="1095" y="896"/>
                    </a:cubicBezTo>
                    <a:cubicBezTo>
                      <a:pt x="1063" y="856"/>
                      <a:pt x="992" y="825"/>
                      <a:pt x="928" y="825"/>
                    </a:cubicBezTo>
                    <a:cubicBezTo>
                      <a:pt x="865" y="793"/>
                      <a:pt x="762" y="761"/>
                      <a:pt x="698" y="761"/>
                    </a:cubicBezTo>
                    <a:cubicBezTo>
                      <a:pt x="595" y="730"/>
                      <a:pt x="532" y="730"/>
                      <a:pt x="469" y="698"/>
                    </a:cubicBezTo>
                    <a:cubicBezTo>
                      <a:pt x="429" y="698"/>
                      <a:pt x="366" y="658"/>
                      <a:pt x="334" y="627"/>
                    </a:cubicBezTo>
                    <a:cubicBezTo>
                      <a:pt x="302" y="627"/>
                      <a:pt x="270" y="595"/>
                      <a:pt x="231" y="563"/>
                    </a:cubicBezTo>
                    <a:lnTo>
                      <a:pt x="231" y="428"/>
                    </a:lnTo>
                    <a:cubicBezTo>
                      <a:pt x="231" y="365"/>
                      <a:pt x="270" y="262"/>
                      <a:pt x="334" y="230"/>
                    </a:cubicBezTo>
                    <a:cubicBezTo>
                      <a:pt x="397" y="167"/>
                      <a:pt x="500" y="135"/>
                      <a:pt x="627" y="135"/>
                    </a:cubicBezTo>
                    <a:cubicBezTo>
                      <a:pt x="762" y="135"/>
                      <a:pt x="825" y="167"/>
                      <a:pt x="928" y="198"/>
                    </a:cubicBezTo>
                    <a:cubicBezTo>
                      <a:pt x="992" y="230"/>
                      <a:pt x="1063" y="262"/>
                      <a:pt x="1095" y="302"/>
                    </a:cubicBezTo>
                    <a:lnTo>
                      <a:pt x="1190" y="198"/>
                    </a:lnTo>
                    <a:cubicBezTo>
                      <a:pt x="1127" y="135"/>
                      <a:pt x="1023" y="64"/>
                      <a:pt x="960" y="32"/>
                    </a:cubicBezTo>
                    <a:cubicBezTo>
                      <a:pt x="865" y="0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4"/>
              <p:cNvSpPr/>
              <p:nvPr/>
            </p:nvSpPr>
            <p:spPr>
              <a:xfrm>
                <a:off x="5673562" y="3828894"/>
                <a:ext cx="11817" cy="22168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951" extrusionOk="0">
                    <a:moveTo>
                      <a:pt x="1" y="1"/>
                    </a:moveTo>
                    <a:lnTo>
                      <a:pt x="1" y="1951"/>
                    </a:lnTo>
                    <a:lnTo>
                      <a:pt x="104" y="195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7" name="Google Shape;2757;p44"/>
            <p:cNvGrpSpPr/>
            <p:nvPr/>
          </p:nvGrpSpPr>
          <p:grpSpPr>
            <a:xfrm>
              <a:off x="3275821" y="3082254"/>
              <a:ext cx="337924" cy="308156"/>
              <a:chOff x="3275821" y="3082254"/>
              <a:chExt cx="337924" cy="308156"/>
            </a:xfrm>
          </p:grpSpPr>
          <p:sp>
            <p:nvSpPr>
              <p:cNvPr id="2758" name="Google Shape;2758;p44"/>
              <p:cNvSpPr/>
              <p:nvPr/>
            </p:nvSpPr>
            <p:spPr>
              <a:xfrm>
                <a:off x="3275821" y="3157021"/>
                <a:ext cx="284744" cy="18828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657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326" y="72"/>
                    </a:lnTo>
                    <a:cubicBezTo>
                      <a:pt x="397" y="72"/>
                      <a:pt x="595" y="103"/>
                      <a:pt x="659" y="468"/>
                    </a:cubicBezTo>
                    <a:cubicBezTo>
                      <a:pt x="722" y="833"/>
                      <a:pt x="952" y="1625"/>
                      <a:pt x="952" y="1625"/>
                    </a:cubicBezTo>
                    <a:lnTo>
                      <a:pt x="952" y="1657"/>
                    </a:lnTo>
                    <a:lnTo>
                      <a:pt x="2506" y="1657"/>
                    </a:lnTo>
                    <a:lnTo>
                      <a:pt x="2506" y="1554"/>
                    </a:lnTo>
                    <a:lnTo>
                      <a:pt x="1023" y="1554"/>
                    </a:lnTo>
                    <a:cubicBezTo>
                      <a:pt x="992" y="1427"/>
                      <a:pt x="825" y="761"/>
                      <a:pt x="754" y="468"/>
                    </a:cubicBezTo>
                    <a:cubicBezTo>
                      <a:pt x="690" y="103"/>
                      <a:pt x="492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44"/>
              <p:cNvSpPr/>
              <p:nvPr/>
            </p:nvSpPr>
            <p:spPr>
              <a:xfrm>
                <a:off x="3354223" y="3191222"/>
                <a:ext cx="247816" cy="116241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023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2085" y="96"/>
                    </a:lnTo>
                    <a:lnTo>
                      <a:pt x="1887" y="928"/>
                    </a:lnTo>
                    <a:lnTo>
                      <a:pt x="230" y="928"/>
                    </a:lnTo>
                    <a:lnTo>
                      <a:pt x="230" y="1023"/>
                    </a:lnTo>
                    <a:lnTo>
                      <a:pt x="1950" y="1023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4"/>
              <p:cNvSpPr/>
              <p:nvPr/>
            </p:nvSpPr>
            <p:spPr>
              <a:xfrm>
                <a:off x="3395583" y="3341664"/>
                <a:ext cx="52381" cy="4874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29" extrusionOk="0">
                    <a:moveTo>
                      <a:pt x="231" y="95"/>
                    </a:moveTo>
                    <a:cubicBezTo>
                      <a:pt x="294" y="95"/>
                      <a:pt x="366" y="127"/>
                      <a:pt x="366" y="230"/>
                    </a:cubicBezTo>
                    <a:cubicBezTo>
                      <a:pt x="366" y="294"/>
                      <a:pt x="294" y="357"/>
                      <a:pt x="231" y="357"/>
                    </a:cubicBezTo>
                    <a:cubicBezTo>
                      <a:pt x="167" y="357"/>
                      <a:pt x="96" y="294"/>
                      <a:pt x="96" y="230"/>
                    </a:cubicBezTo>
                    <a:cubicBezTo>
                      <a:pt x="96" y="127"/>
                      <a:pt x="167" y="95"/>
                      <a:pt x="231" y="95"/>
                    </a:cubicBezTo>
                    <a:close/>
                    <a:moveTo>
                      <a:pt x="231" y="0"/>
                    </a:moveTo>
                    <a:cubicBezTo>
                      <a:pt x="96" y="0"/>
                      <a:pt x="1" y="95"/>
                      <a:pt x="1" y="230"/>
                    </a:cubicBezTo>
                    <a:cubicBezTo>
                      <a:pt x="1" y="325"/>
                      <a:pt x="96" y="428"/>
                      <a:pt x="231" y="428"/>
                    </a:cubicBezTo>
                    <a:cubicBezTo>
                      <a:pt x="366" y="428"/>
                      <a:pt x="461" y="325"/>
                      <a:pt x="461" y="230"/>
                    </a:cubicBezTo>
                    <a:cubicBezTo>
                      <a:pt x="461" y="95"/>
                      <a:pt x="366" y="0"/>
                      <a:pt x="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4"/>
              <p:cNvSpPr/>
              <p:nvPr/>
            </p:nvSpPr>
            <p:spPr>
              <a:xfrm>
                <a:off x="3504664" y="3341664"/>
                <a:ext cx="52268" cy="4874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29" extrusionOk="0">
                    <a:moveTo>
                      <a:pt x="230" y="95"/>
                    </a:moveTo>
                    <a:cubicBezTo>
                      <a:pt x="293" y="95"/>
                      <a:pt x="365" y="127"/>
                      <a:pt x="365" y="230"/>
                    </a:cubicBezTo>
                    <a:cubicBezTo>
                      <a:pt x="365" y="294"/>
                      <a:pt x="293" y="357"/>
                      <a:pt x="230" y="357"/>
                    </a:cubicBezTo>
                    <a:cubicBezTo>
                      <a:pt x="167" y="357"/>
                      <a:pt x="95" y="294"/>
                      <a:pt x="95" y="230"/>
                    </a:cubicBezTo>
                    <a:cubicBezTo>
                      <a:pt x="95" y="127"/>
                      <a:pt x="167" y="95"/>
                      <a:pt x="230" y="95"/>
                    </a:cubicBezTo>
                    <a:close/>
                    <a:moveTo>
                      <a:pt x="230" y="0"/>
                    </a:moveTo>
                    <a:cubicBezTo>
                      <a:pt x="95" y="0"/>
                      <a:pt x="0" y="95"/>
                      <a:pt x="0" y="230"/>
                    </a:cubicBezTo>
                    <a:cubicBezTo>
                      <a:pt x="0" y="325"/>
                      <a:pt x="95" y="428"/>
                      <a:pt x="230" y="428"/>
                    </a:cubicBezTo>
                    <a:cubicBezTo>
                      <a:pt x="365" y="428"/>
                      <a:pt x="460" y="325"/>
                      <a:pt x="460" y="230"/>
                    </a:cubicBezTo>
                    <a:cubicBezTo>
                      <a:pt x="460" y="95"/>
                      <a:pt x="365" y="0"/>
                      <a:pt x="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4"/>
              <p:cNvSpPr/>
              <p:nvPr/>
            </p:nvSpPr>
            <p:spPr>
              <a:xfrm>
                <a:off x="3361382" y="3224515"/>
                <a:ext cx="225318" cy="11817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04" extrusionOk="0">
                    <a:moveTo>
                      <a:pt x="1" y="1"/>
                    </a:moveTo>
                    <a:lnTo>
                      <a:pt x="1" y="104"/>
                    </a:lnTo>
                    <a:lnTo>
                      <a:pt x="1982" y="104"/>
                    </a:lnTo>
                    <a:lnTo>
                      <a:pt x="19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3" name="Google Shape;2763;p44"/>
              <p:cNvSpPr/>
              <p:nvPr/>
            </p:nvSpPr>
            <p:spPr>
              <a:xfrm>
                <a:off x="3369563" y="3262352"/>
                <a:ext cx="206343" cy="738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65" extrusionOk="0">
                    <a:moveTo>
                      <a:pt x="0" y="1"/>
                    </a:moveTo>
                    <a:lnTo>
                      <a:pt x="0" y="64"/>
                    </a:lnTo>
                    <a:lnTo>
                      <a:pt x="1815" y="64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4"/>
              <p:cNvSpPr/>
              <p:nvPr/>
            </p:nvSpPr>
            <p:spPr>
              <a:xfrm>
                <a:off x="3473985" y="3082254"/>
                <a:ext cx="11817" cy="8294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30" extrusionOk="0">
                    <a:moveTo>
                      <a:pt x="1" y="0"/>
                    </a:moveTo>
                    <a:lnTo>
                      <a:pt x="1" y="730"/>
                    </a:lnTo>
                    <a:lnTo>
                      <a:pt x="104" y="73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3511823" y="3093958"/>
                <a:ext cx="37951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7" extrusionOk="0">
                    <a:moveTo>
                      <a:pt x="230" y="0"/>
                    </a:moveTo>
                    <a:lnTo>
                      <a:pt x="1" y="595"/>
                    </a:lnTo>
                    <a:lnTo>
                      <a:pt x="64" y="627"/>
                    </a:lnTo>
                    <a:lnTo>
                      <a:pt x="333" y="3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3560455" y="3111911"/>
                <a:ext cx="53290" cy="569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01" extrusionOk="0">
                    <a:moveTo>
                      <a:pt x="397" y="1"/>
                    </a:moveTo>
                    <a:lnTo>
                      <a:pt x="1" y="437"/>
                    </a:lnTo>
                    <a:lnTo>
                      <a:pt x="72" y="500"/>
                    </a:lnTo>
                    <a:lnTo>
                      <a:pt x="468" y="4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3410923" y="3093958"/>
                <a:ext cx="37042" cy="7124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627" extrusionOk="0">
                    <a:moveTo>
                      <a:pt x="64" y="0"/>
                    </a:moveTo>
                    <a:lnTo>
                      <a:pt x="1" y="32"/>
                    </a:lnTo>
                    <a:lnTo>
                      <a:pt x="262" y="627"/>
                    </a:lnTo>
                    <a:lnTo>
                      <a:pt x="326" y="59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3343429" y="3111911"/>
                <a:ext cx="55904" cy="5692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01" extrusionOk="0">
                    <a:moveTo>
                      <a:pt x="95" y="1"/>
                    </a:moveTo>
                    <a:lnTo>
                      <a:pt x="0" y="40"/>
                    </a:lnTo>
                    <a:lnTo>
                      <a:pt x="428" y="500"/>
                    </a:lnTo>
                    <a:lnTo>
                      <a:pt x="492" y="437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9" name="Google Shape;2769;p44"/>
            <p:cNvGrpSpPr/>
            <p:nvPr/>
          </p:nvGrpSpPr>
          <p:grpSpPr>
            <a:xfrm>
              <a:off x="3298319" y="1678853"/>
              <a:ext cx="303720" cy="273954"/>
              <a:chOff x="3298319" y="1678853"/>
              <a:chExt cx="303720" cy="273954"/>
            </a:xfrm>
          </p:grpSpPr>
          <p:sp>
            <p:nvSpPr>
              <p:cNvPr id="2770" name="Google Shape;2770;p44"/>
              <p:cNvSpPr/>
              <p:nvPr/>
            </p:nvSpPr>
            <p:spPr>
              <a:xfrm>
                <a:off x="3298319" y="1678853"/>
                <a:ext cx="303720" cy="221687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1951" extrusionOk="0">
                    <a:moveTo>
                      <a:pt x="2537" y="128"/>
                    </a:moveTo>
                    <a:lnTo>
                      <a:pt x="2537" y="1848"/>
                    </a:lnTo>
                    <a:lnTo>
                      <a:pt x="96" y="1848"/>
                    </a:lnTo>
                    <a:lnTo>
                      <a:pt x="96" y="128"/>
                    </a:lnTo>
                    <a:close/>
                    <a:moveTo>
                      <a:pt x="1" y="1"/>
                    </a:moveTo>
                    <a:lnTo>
                      <a:pt x="1" y="1951"/>
                    </a:lnTo>
                    <a:lnTo>
                      <a:pt x="2672" y="1951"/>
                    </a:lnTo>
                    <a:lnTo>
                      <a:pt x="267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</a:t>
                </a:r>
                <a:endParaRPr dirty="0"/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3350587" y="1888721"/>
                <a:ext cx="199185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564" extrusionOk="0">
                    <a:moveTo>
                      <a:pt x="1087" y="104"/>
                    </a:moveTo>
                    <a:lnTo>
                      <a:pt x="1087" y="397"/>
                    </a:lnTo>
                    <a:lnTo>
                      <a:pt x="1483" y="397"/>
                    </a:lnTo>
                    <a:cubicBezTo>
                      <a:pt x="1523" y="397"/>
                      <a:pt x="1554" y="429"/>
                      <a:pt x="1554" y="429"/>
                    </a:cubicBezTo>
                    <a:lnTo>
                      <a:pt x="167" y="429"/>
                    </a:lnTo>
                    <a:cubicBezTo>
                      <a:pt x="199" y="429"/>
                      <a:pt x="230" y="397"/>
                      <a:pt x="262" y="397"/>
                    </a:cubicBezTo>
                    <a:lnTo>
                      <a:pt x="659" y="397"/>
                    </a:lnTo>
                    <a:lnTo>
                      <a:pt x="659" y="104"/>
                    </a:lnTo>
                    <a:close/>
                    <a:moveTo>
                      <a:pt x="532" y="1"/>
                    </a:moveTo>
                    <a:lnTo>
                      <a:pt x="532" y="302"/>
                    </a:lnTo>
                    <a:lnTo>
                      <a:pt x="262" y="302"/>
                    </a:lnTo>
                    <a:cubicBezTo>
                      <a:pt x="135" y="302"/>
                      <a:pt x="32" y="397"/>
                      <a:pt x="1" y="500"/>
                    </a:cubicBezTo>
                    <a:lnTo>
                      <a:pt x="1" y="564"/>
                    </a:lnTo>
                    <a:lnTo>
                      <a:pt x="1752" y="564"/>
                    </a:lnTo>
                    <a:lnTo>
                      <a:pt x="1752" y="500"/>
                    </a:lnTo>
                    <a:cubicBezTo>
                      <a:pt x="1721" y="397"/>
                      <a:pt x="1618" y="302"/>
                      <a:pt x="1483" y="302"/>
                    </a:cubicBezTo>
                    <a:lnTo>
                      <a:pt x="1221" y="30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3331725" y="1749983"/>
                <a:ext cx="228841" cy="97492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858" extrusionOk="0">
                    <a:moveTo>
                      <a:pt x="1918" y="1"/>
                    </a:moveTo>
                    <a:lnTo>
                      <a:pt x="1189" y="532"/>
                    </a:lnTo>
                    <a:lnTo>
                      <a:pt x="595" y="231"/>
                    </a:lnTo>
                    <a:lnTo>
                      <a:pt x="0" y="762"/>
                    </a:lnTo>
                    <a:lnTo>
                      <a:pt x="103" y="857"/>
                    </a:lnTo>
                    <a:lnTo>
                      <a:pt x="595" y="397"/>
                    </a:lnTo>
                    <a:lnTo>
                      <a:pt x="1221" y="659"/>
                    </a:lnTo>
                    <a:lnTo>
                      <a:pt x="2014" y="96"/>
                    </a:lnTo>
                    <a:lnTo>
                      <a:pt x="191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3" name="Google Shape;2773;p44"/>
            <p:cNvSpPr txBox="1"/>
            <p:nvPr/>
          </p:nvSpPr>
          <p:spPr>
            <a:xfrm>
              <a:off x="3125219" y="2306220"/>
              <a:ext cx="238434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Mayur </a:t>
              </a:r>
              <a:r>
                <a:rPr lang="en-CA" dirty="0" err="1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Brahmbhatt</a:t>
              </a:r>
              <a:r>
                <a:rPr lang="en-CA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– 0775847</a:t>
              </a:r>
              <a:endParaRPr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4" name="Google Shape;2774;p44"/>
            <p:cNvSpPr txBox="1"/>
            <p:nvPr/>
          </p:nvSpPr>
          <p:spPr>
            <a:xfrm>
              <a:off x="3801508" y="1602736"/>
              <a:ext cx="208726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Prachi Patel – 0775454</a:t>
              </a:r>
              <a:endParaRPr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5" name="Google Shape;2775;p44"/>
            <p:cNvSpPr txBox="1"/>
            <p:nvPr/>
          </p:nvSpPr>
          <p:spPr>
            <a:xfrm>
              <a:off x="3277385" y="3748373"/>
              <a:ext cx="211723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Devanshi</a:t>
              </a:r>
              <a:r>
                <a:rPr lang="en-CA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Patel – 0775142</a:t>
              </a:r>
              <a:endParaRPr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6" name="Google Shape;2776;p44"/>
            <p:cNvSpPr txBox="1"/>
            <p:nvPr/>
          </p:nvSpPr>
          <p:spPr>
            <a:xfrm>
              <a:off x="3759785" y="3008063"/>
              <a:ext cx="1920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500" dirty="0" err="1">
                  <a:solidFill>
                    <a:schemeClr val="bg1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Sarjan</a:t>
              </a:r>
              <a:r>
                <a:rPr lang="en-CA" sz="1500" dirty="0">
                  <a:solidFill>
                    <a:schemeClr val="bg1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Patel – 0776451</a:t>
              </a:r>
              <a:endParaRPr sz="1500" dirty="0">
                <a:solidFill>
                  <a:schemeClr val="bg1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777" name="Google Shape;2777;p44"/>
            <p:cNvGrpSpPr/>
            <p:nvPr/>
          </p:nvGrpSpPr>
          <p:grpSpPr>
            <a:xfrm>
              <a:off x="5545684" y="2347414"/>
              <a:ext cx="267574" cy="329415"/>
              <a:chOff x="3584201" y="4294996"/>
              <a:chExt cx="267574" cy="329415"/>
            </a:xfrm>
          </p:grpSpPr>
          <p:sp>
            <p:nvSpPr>
              <p:cNvPr id="2778" name="Google Shape;2778;p44"/>
              <p:cNvSpPr/>
              <p:nvPr/>
            </p:nvSpPr>
            <p:spPr>
              <a:xfrm>
                <a:off x="3584201" y="4294996"/>
                <a:ext cx="267574" cy="32941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350" extrusionOk="0">
                    <a:moveTo>
                      <a:pt x="4191" y="321"/>
                    </a:moveTo>
                    <a:lnTo>
                      <a:pt x="8097" y="1095"/>
                    </a:lnTo>
                    <a:lnTo>
                      <a:pt x="8097" y="6727"/>
                    </a:lnTo>
                    <a:lnTo>
                      <a:pt x="4191" y="10001"/>
                    </a:lnTo>
                    <a:lnTo>
                      <a:pt x="298" y="6727"/>
                    </a:lnTo>
                    <a:lnTo>
                      <a:pt x="298" y="1095"/>
                    </a:lnTo>
                    <a:lnTo>
                      <a:pt x="4191" y="321"/>
                    </a:lnTo>
                    <a:close/>
                    <a:moveTo>
                      <a:pt x="4168" y="0"/>
                    </a:moveTo>
                    <a:lnTo>
                      <a:pt x="120" y="810"/>
                    </a:lnTo>
                    <a:cubicBezTo>
                      <a:pt x="48" y="822"/>
                      <a:pt x="0" y="881"/>
                      <a:pt x="0" y="953"/>
                    </a:cubicBezTo>
                    <a:lnTo>
                      <a:pt x="0" y="6787"/>
                    </a:lnTo>
                    <a:cubicBezTo>
                      <a:pt x="0" y="6834"/>
                      <a:pt x="12" y="6882"/>
                      <a:pt x="60" y="6906"/>
                    </a:cubicBezTo>
                    <a:lnTo>
                      <a:pt x="4108" y="10323"/>
                    </a:lnTo>
                    <a:cubicBezTo>
                      <a:pt x="4138" y="10341"/>
                      <a:pt x="4171" y="10350"/>
                      <a:pt x="4203" y="10350"/>
                    </a:cubicBezTo>
                    <a:cubicBezTo>
                      <a:pt x="4236" y="10350"/>
                      <a:pt x="4269" y="10341"/>
                      <a:pt x="4299" y="10323"/>
                    </a:cubicBezTo>
                    <a:lnTo>
                      <a:pt x="8347" y="6906"/>
                    </a:lnTo>
                    <a:cubicBezTo>
                      <a:pt x="8382" y="6882"/>
                      <a:pt x="8406" y="6834"/>
                      <a:pt x="8406" y="6787"/>
                    </a:cubicBezTo>
                    <a:lnTo>
                      <a:pt x="8406" y="953"/>
                    </a:lnTo>
                    <a:cubicBezTo>
                      <a:pt x="8406" y="881"/>
                      <a:pt x="8347" y="822"/>
                      <a:pt x="8275" y="810"/>
                    </a:cubicBezTo>
                    <a:lnTo>
                      <a:pt x="42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4"/>
              <p:cNvSpPr/>
              <p:nvPr/>
            </p:nvSpPr>
            <p:spPr>
              <a:xfrm>
                <a:off x="3616391" y="4348384"/>
                <a:ext cx="202426" cy="202426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extrusionOk="0">
                    <a:moveTo>
                      <a:pt x="2262" y="322"/>
                    </a:moveTo>
                    <a:cubicBezTo>
                      <a:pt x="3334" y="322"/>
                      <a:pt x="4215" y="1203"/>
                      <a:pt x="4215" y="2275"/>
                    </a:cubicBezTo>
                    <a:cubicBezTo>
                      <a:pt x="4215" y="3346"/>
                      <a:pt x="3334" y="4227"/>
                      <a:pt x="2262" y="4227"/>
                    </a:cubicBezTo>
                    <a:cubicBezTo>
                      <a:pt x="1191" y="4227"/>
                      <a:pt x="322" y="3346"/>
                      <a:pt x="322" y="2275"/>
                    </a:cubicBezTo>
                    <a:cubicBezTo>
                      <a:pt x="322" y="1203"/>
                      <a:pt x="1191" y="322"/>
                      <a:pt x="2262" y="322"/>
                    </a:cubicBezTo>
                    <a:close/>
                    <a:moveTo>
                      <a:pt x="2262" y="0"/>
                    </a:moveTo>
                    <a:cubicBezTo>
                      <a:pt x="1012" y="0"/>
                      <a:pt x="0" y="1012"/>
                      <a:pt x="0" y="2263"/>
                    </a:cubicBezTo>
                    <a:cubicBezTo>
                      <a:pt x="0" y="3513"/>
                      <a:pt x="1012" y="4525"/>
                      <a:pt x="2262" y="4525"/>
                    </a:cubicBezTo>
                    <a:cubicBezTo>
                      <a:pt x="3513" y="4525"/>
                      <a:pt x="4525" y="3513"/>
                      <a:pt x="4525" y="2263"/>
                    </a:cubicBezTo>
                    <a:cubicBezTo>
                      <a:pt x="4525" y="1012"/>
                      <a:pt x="3513" y="0"/>
                      <a:pt x="2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4"/>
              <p:cNvSpPr/>
              <p:nvPr/>
            </p:nvSpPr>
            <p:spPr>
              <a:xfrm>
                <a:off x="3692574" y="4393308"/>
                <a:ext cx="51561" cy="11257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3537" extrusionOk="0">
                    <a:moveTo>
                      <a:pt x="810" y="0"/>
                    </a:moveTo>
                    <a:cubicBezTo>
                      <a:pt x="727" y="0"/>
                      <a:pt x="656" y="72"/>
                      <a:pt x="656" y="155"/>
                    </a:cubicBezTo>
                    <a:lnTo>
                      <a:pt x="656" y="489"/>
                    </a:lnTo>
                    <a:cubicBezTo>
                      <a:pt x="298" y="524"/>
                      <a:pt x="1" y="834"/>
                      <a:pt x="1" y="1203"/>
                    </a:cubicBezTo>
                    <a:cubicBezTo>
                      <a:pt x="1" y="1608"/>
                      <a:pt x="334" y="1917"/>
                      <a:pt x="715" y="1917"/>
                    </a:cubicBezTo>
                    <a:lnTo>
                      <a:pt x="882" y="1917"/>
                    </a:lnTo>
                    <a:cubicBezTo>
                      <a:pt x="1108" y="1917"/>
                      <a:pt x="1298" y="2108"/>
                      <a:pt x="1298" y="2334"/>
                    </a:cubicBezTo>
                    <a:cubicBezTo>
                      <a:pt x="1298" y="2560"/>
                      <a:pt x="1108" y="2751"/>
                      <a:pt x="882" y="2751"/>
                    </a:cubicBezTo>
                    <a:lnTo>
                      <a:pt x="644" y="2751"/>
                    </a:lnTo>
                    <a:cubicBezTo>
                      <a:pt x="465" y="2751"/>
                      <a:pt x="310" y="2608"/>
                      <a:pt x="310" y="2429"/>
                    </a:cubicBezTo>
                    <a:cubicBezTo>
                      <a:pt x="310" y="2334"/>
                      <a:pt x="239" y="2275"/>
                      <a:pt x="167" y="2275"/>
                    </a:cubicBezTo>
                    <a:cubicBezTo>
                      <a:pt x="84" y="2275"/>
                      <a:pt x="13" y="2346"/>
                      <a:pt x="13" y="2429"/>
                    </a:cubicBezTo>
                    <a:cubicBezTo>
                      <a:pt x="13" y="2787"/>
                      <a:pt x="298" y="3060"/>
                      <a:pt x="656" y="3060"/>
                    </a:cubicBezTo>
                    <a:lnTo>
                      <a:pt x="667" y="3060"/>
                    </a:lnTo>
                    <a:lnTo>
                      <a:pt x="667" y="3394"/>
                    </a:lnTo>
                    <a:cubicBezTo>
                      <a:pt x="667" y="3477"/>
                      <a:pt x="739" y="3537"/>
                      <a:pt x="822" y="3537"/>
                    </a:cubicBezTo>
                    <a:cubicBezTo>
                      <a:pt x="894" y="3537"/>
                      <a:pt x="965" y="3465"/>
                      <a:pt x="965" y="3394"/>
                    </a:cubicBezTo>
                    <a:lnTo>
                      <a:pt x="965" y="3048"/>
                    </a:lnTo>
                    <a:cubicBezTo>
                      <a:pt x="1322" y="3025"/>
                      <a:pt x="1620" y="2703"/>
                      <a:pt x="1620" y="2334"/>
                    </a:cubicBezTo>
                    <a:cubicBezTo>
                      <a:pt x="1620" y="1929"/>
                      <a:pt x="1298" y="1620"/>
                      <a:pt x="906" y="1620"/>
                    </a:cubicBezTo>
                    <a:lnTo>
                      <a:pt x="739" y="1620"/>
                    </a:lnTo>
                    <a:cubicBezTo>
                      <a:pt x="525" y="1620"/>
                      <a:pt x="334" y="1429"/>
                      <a:pt x="334" y="1203"/>
                    </a:cubicBezTo>
                    <a:cubicBezTo>
                      <a:pt x="334" y="977"/>
                      <a:pt x="525" y="786"/>
                      <a:pt x="739" y="786"/>
                    </a:cubicBezTo>
                    <a:lnTo>
                      <a:pt x="977" y="786"/>
                    </a:lnTo>
                    <a:cubicBezTo>
                      <a:pt x="1167" y="786"/>
                      <a:pt x="1310" y="941"/>
                      <a:pt x="1310" y="1120"/>
                    </a:cubicBezTo>
                    <a:lnTo>
                      <a:pt x="1310" y="1286"/>
                    </a:lnTo>
                    <a:cubicBezTo>
                      <a:pt x="1310" y="1358"/>
                      <a:pt x="1382" y="1429"/>
                      <a:pt x="1465" y="1429"/>
                    </a:cubicBezTo>
                    <a:cubicBezTo>
                      <a:pt x="1548" y="1429"/>
                      <a:pt x="1608" y="1358"/>
                      <a:pt x="1608" y="1286"/>
                    </a:cubicBezTo>
                    <a:lnTo>
                      <a:pt x="1608" y="1120"/>
                    </a:lnTo>
                    <a:cubicBezTo>
                      <a:pt x="1608" y="762"/>
                      <a:pt x="1322" y="477"/>
                      <a:pt x="965" y="477"/>
                    </a:cubicBezTo>
                    <a:lnTo>
                      <a:pt x="953" y="477"/>
                    </a:lnTo>
                    <a:lnTo>
                      <a:pt x="953" y="155"/>
                    </a:lnTo>
                    <a:cubicBezTo>
                      <a:pt x="953" y="60"/>
                      <a:pt x="882" y="0"/>
                      <a:pt x="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2742;p44">
            <a:extLst>
              <a:ext uri="{FF2B5EF4-FFF2-40B4-BE49-F238E27FC236}">
                <a16:creationId xmlns:a16="http://schemas.microsoft.com/office/drawing/2014/main" id="{21E5A024-4D7C-41DA-B8BA-E3E0133772B7}"/>
              </a:ext>
            </a:extLst>
          </p:cNvPr>
          <p:cNvSpPr/>
          <p:nvPr/>
        </p:nvSpPr>
        <p:spPr>
          <a:xfrm>
            <a:off x="3115950" y="3979455"/>
            <a:ext cx="2904937" cy="724262"/>
          </a:xfrm>
          <a:custGeom>
            <a:avLst/>
            <a:gdLst/>
            <a:ahLst/>
            <a:cxnLst/>
            <a:rect l="l" t="t" r="r" b="b"/>
            <a:pathLst>
              <a:path w="25566" h="6374" extrusionOk="0">
                <a:moveTo>
                  <a:pt x="1063" y="0"/>
                </a:moveTo>
                <a:lnTo>
                  <a:pt x="1" y="3203"/>
                </a:lnTo>
                <a:lnTo>
                  <a:pt x="1063" y="6373"/>
                </a:lnTo>
                <a:lnTo>
                  <a:pt x="25566" y="6373"/>
                </a:lnTo>
                <a:lnTo>
                  <a:pt x="24511" y="3203"/>
                </a:lnTo>
                <a:lnTo>
                  <a:pt x="255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744;p44">
            <a:extLst>
              <a:ext uri="{FF2B5EF4-FFF2-40B4-BE49-F238E27FC236}">
                <a16:creationId xmlns:a16="http://schemas.microsoft.com/office/drawing/2014/main" id="{A0F535D9-DFE3-44CB-995D-1BE2D07455BA}"/>
              </a:ext>
            </a:extLst>
          </p:cNvPr>
          <p:cNvSpPr/>
          <p:nvPr/>
        </p:nvSpPr>
        <p:spPr>
          <a:xfrm>
            <a:off x="3260480" y="3979455"/>
            <a:ext cx="2615875" cy="112718"/>
          </a:xfrm>
          <a:custGeom>
            <a:avLst/>
            <a:gdLst/>
            <a:ahLst/>
            <a:cxnLst/>
            <a:rect l="l" t="t" r="r" b="b"/>
            <a:pathLst>
              <a:path w="23022" h="992" extrusionOk="0">
                <a:moveTo>
                  <a:pt x="1" y="0"/>
                </a:moveTo>
                <a:lnTo>
                  <a:pt x="334" y="991"/>
                </a:lnTo>
                <a:lnTo>
                  <a:pt x="23021" y="0"/>
                </a:lnTo>
                <a:close/>
              </a:path>
            </a:pathLst>
          </a:custGeom>
          <a:solidFill>
            <a:srgbClr val="075B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" name="Google Shape;1745;p21">
            <a:extLst>
              <a:ext uri="{FF2B5EF4-FFF2-40B4-BE49-F238E27FC236}">
                <a16:creationId xmlns:a16="http://schemas.microsoft.com/office/drawing/2014/main" id="{79C4B782-82F0-4B8A-BA7E-ADFAF5122E1A}"/>
              </a:ext>
            </a:extLst>
          </p:cNvPr>
          <p:cNvGrpSpPr/>
          <p:nvPr/>
        </p:nvGrpSpPr>
        <p:grpSpPr>
          <a:xfrm>
            <a:off x="3350587" y="4244899"/>
            <a:ext cx="308252" cy="306091"/>
            <a:chOff x="-64781025" y="3361050"/>
            <a:chExt cx="317425" cy="315200"/>
          </a:xfrm>
          <a:solidFill>
            <a:schemeClr val="bg1"/>
          </a:solidFill>
        </p:grpSpPr>
        <p:sp>
          <p:nvSpPr>
            <p:cNvPr id="60" name="Google Shape;1746;p21">
              <a:extLst>
                <a:ext uri="{FF2B5EF4-FFF2-40B4-BE49-F238E27FC236}">
                  <a16:creationId xmlns:a16="http://schemas.microsoft.com/office/drawing/2014/main" id="{92B9967F-0A32-47BD-877F-F7F7F4DCF1B7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47;p21">
              <a:extLst>
                <a:ext uri="{FF2B5EF4-FFF2-40B4-BE49-F238E27FC236}">
                  <a16:creationId xmlns:a16="http://schemas.microsoft.com/office/drawing/2014/main" id="{1D759242-3F1B-44FF-B1F0-FAB13C7CA325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48;p21">
              <a:extLst>
                <a:ext uri="{FF2B5EF4-FFF2-40B4-BE49-F238E27FC236}">
                  <a16:creationId xmlns:a16="http://schemas.microsoft.com/office/drawing/2014/main" id="{0D078846-F988-4EAC-9557-A3C611435101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9;p21">
              <a:extLst>
                <a:ext uri="{FF2B5EF4-FFF2-40B4-BE49-F238E27FC236}">
                  <a16:creationId xmlns:a16="http://schemas.microsoft.com/office/drawing/2014/main" id="{3F61820B-EC69-4459-987E-32E655A173A4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774;p44">
            <a:extLst>
              <a:ext uri="{FF2B5EF4-FFF2-40B4-BE49-F238E27FC236}">
                <a16:creationId xmlns:a16="http://schemas.microsoft.com/office/drawing/2014/main" id="{DF7BBE80-FD98-4DA9-895C-AAA13D47815F}"/>
              </a:ext>
            </a:extLst>
          </p:cNvPr>
          <p:cNvSpPr txBox="1"/>
          <p:nvPr/>
        </p:nvSpPr>
        <p:spPr>
          <a:xfrm>
            <a:off x="3847448" y="4161473"/>
            <a:ext cx="208726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Brian Christian - 0773969</a:t>
            </a:r>
            <a:endParaRPr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Agenda</a:t>
            </a:r>
            <a:endParaRPr dirty="0"/>
          </a:p>
        </p:txBody>
      </p:sp>
      <p:grpSp>
        <p:nvGrpSpPr>
          <p:cNvPr id="1711" name="Google Shape;1711;p21"/>
          <p:cNvGrpSpPr/>
          <p:nvPr/>
        </p:nvGrpSpPr>
        <p:grpSpPr>
          <a:xfrm>
            <a:off x="846575" y="1478750"/>
            <a:ext cx="1114500" cy="1114500"/>
            <a:chOff x="846575" y="1478750"/>
            <a:chExt cx="1114500" cy="1114500"/>
          </a:xfrm>
        </p:grpSpPr>
        <p:sp>
          <p:nvSpPr>
            <p:cNvPr id="1712" name="Google Shape;1712;p21"/>
            <p:cNvSpPr/>
            <p:nvPr/>
          </p:nvSpPr>
          <p:spPr>
            <a:xfrm>
              <a:off x="897257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846575" y="1478750"/>
              <a:ext cx="1114500" cy="1114500"/>
            </a:xfrm>
            <a:prstGeom prst="blockArc">
              <a:avLst>
                <a:gd name="adj1" fmla="val 10800000"/>
                <a:gd name="adj2" fmla="val 21360299"/>
                <a:gd name="adj3" fmla="val 1735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21"/>
          <p:cNvSpPr/>
          <p:nvPr/>
        </p:nvSpPr>
        <p:spPr>
          <a:xfrm>
            <a:off x="830525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21"/>
          <p:cNvGrpSpPr/>
          <p:nvPr/>
        </p:nvGrpSpPr>
        <p:grpSpPr>
          <a:xfrm>
            <a:off x="2483754" y="1478750"/>
            <a:ext cx="1114500" cy="1114500"/>
            <a:chOff x="2946850" y="1478750"/>
            <a:chExt cx="1114500" cy="1114500"/>
          </a:xfrm>
        </p:grpSpPr>
        <p:sp>
          <p:nvSpPr>
            <p:cNvPr id="1716" name="Google Shape;1716;p21"/>
            <p:cNvSpPr/>
            <p:nvPr/>
          </p:nvSpPr>
          <p:spPr>
            <a:xfrm>
              <a:off x="299753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2946850" y="1478750"/>
              <a:ext cx="1114500" cy="1114500"/>
            </a:xfrm>
            <a:prstGeom prst="blockArc">
              <a:avLst>
                <a:gd name="adj1" fmla="val 10800000"/>
                <a:gd name="adj2" fmla="val 16401213"/>
                <a:gd name="adj3" fmla="val 172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21"/>
          <p:cNvSpPr/>
          <p:nvPr/>
        </p:nvSpPr>
        <p:spPr>
          <a:xfrm>
            <a:off x="2423187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1"/>
          <p:cNvGrpSpPr/>
          <p:nvPr/>
        </p:nvGrpSpPr>
        <p:grpSpPr>
          <a:xfrm>
            <a:off x="4051396" y="1478750"/>
            <a:ext cx="1114500" cy="1114500"/>
            <a:chOff x="5113900" y="1478750"/>
            <a:chExt cx="1114500" cy="1114500"/>
          </a:xfrm>
        </p:grpSpPr>
        <p:sp>
          <p:nvSpPr>
            <p:cNvPr id="1720" name="Google Shape;1720;p21"/>
            <p:cNvSpPr/>
            <p:nvPr/>
          </p:nvSpPr>
          <p:spPr>
            <a:xfrm>
              <a:off x="516458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5113900" y="1478750"/>
              <a:ext cx="1114500" cy="1114500"/>
            </a:xfrm>
            <a:prstGeom prst="blockArc">
              <a:avLst>
                <a:gd name="adj1" fmla="val 10800000"/>
                <a:gd name="adj2" fmla="val 1516589"/>
                <a:gd name="adj3" fmla="val 1623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21"/>
          <p:cNvSpPr/>
          <p:nvPr/>
        </p:nvSpPr>
        <p:spPr>
          <a:xfrm>
            <a:off x="4013088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3" name="Google Shape;1723;p21"/>
          <p:cNvGrpSpPr/>
          <p:nvPr/>
        </p:nvGrpSpPr>
        <p:grpSpPr>
          <a:xfrm>
            <a:off x="7280950" y="1478750"/>
            <a:ext cx="1114500" cy="1114500"/>
            <a:chOff x="7280950" y="1478750"/>
            <a:chExt cx="1114500" cy="1114500"/>
          </a:xfrm>
        </p:grpSpPr>
        <p:sp>
          <p:nvSpPr>
            <p:cNvPr id="1724" name="Google Shape;1724;p21"/>
            <p:cNvSpPr/>
            <p:nvPr/>
          </p:nvSpPr>
          <p:spPr>
            <a:xfrm>
              <a:off x="733163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280950" y="1478750"/>
              <a:ext cx="1114500" cy="1114500"/>
            </a:xfrm>
            <a:prstGeom prst="blockArc">
              <a:avLst>
                <a:gd name="adj1" fmla="val 10800000"/>
                <a:gd name="adj2" fmla="val 7649292"/>
                <a:gd name="adj3" fmla="val 1607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21"/>
          <p:cNvSpPr/>
          <p:nvPr/>
        </p:nvSpPr>
        <p:spPr>
          <a:xfrm>
            <a:off x="7264900" y="2732475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21"/>
          <p:cNvSpPr txBox="1"/>
          <p:nvPr/>
        </p:nvSpPr>
        <p:spPr>
          <a:xfrm>
            <a:off x="562625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Business Summary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0" name="Google Shape;1730;p21"/>
          <p:cNvSpPr txBox="1"/>
          <p:nvPr/>
        </p:nvSpPr>
        <p:spPr>
          <a:xfrm>
            <a:off x="3783573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Ratio Calculation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3" name="Google Shape;1733;p21"/>
          <p:cNvSpPr txBox="1"/>
          <p:nvPr/>
        </p:nvSpPr>
        <p:spPr>
          <a:xfrm>
            <a:off x="7035999" y="3185775"/>
            <a:ext cx="168035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Recommendation Analysis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4" name="Google Shape;1734;p21"/>
          <p:cNvSpPr txBox="1"/>
          <p:nvPr/>
        </p:nvSpPr>
        <p:spPr>
          <a:xfrm>
            <a:off x="2193084" y="318577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Valuation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5" name="Google Shape;1735;p21"/>
          <p:cNvSpPr txBox="1"/>
          <p:nvPr/>
        </p:nvSpPr>
        <p:spPr>
          <a:xfrm>
            <a:off x="562625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6" name="Google Shape;1736;p21"/>
          <p:cNvSpPr txBox="1"/>
          <p:nvPr/>
        </p:nvSpPr>
        <p:spPr>
          <a:xfrm>
            <a:off x="3754061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7" name="Google Shape;1737;p21"/>
          <p:cNvSpPr txBox="1"/>
          <p:nvPr/>
        </p:nvSpPr>
        <p:spPr>
          <a:xfrm>
            <a:off x="6977025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8" name="Google Shape;1738;p21"/>
          <p:cNvSpPr txBox="1"/>
          <p:nvPr/>
        </p:nvSpPr>
        <p:spPr>
          <a:xfrm>
            <a:off x="2193084" y="2646225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40" name="Google Shape;1740;p21"/>
          <p:cNvGrpSpPr/>
          <p:nvPr/>
        </p:nvGrpSpPr>
        <p:grpSpPr>
          <a:xfrm>
            <a:off x="7654559" y="1849778"/>
            <a:ext cx="359075" cy="358844"/>
            <a:chOff x="-61351725" y="3372400"/>
            <a:chExt cx="310350" cy="310150"/>
          </a:xfrm>
        </p:grpSpPr>
        <p:sp>
          <p:nvSpPr>
            <p:cNvPr id="1741" name="Google Shape;1741;p21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21"/>
          <p:cNvSpPr/>
          <p:nvPr/>
        </p:nvSpPr>
        <p:spPr>
          <a:xfrm>
            <a:off x="1220217" y="1911911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5" name="Google Shape;1745;p21"/>
          <p:cNvGrpSpPr/>
          <p:nvPr/>
        </p:nvGrpSpPr>
        <p:grpSpPr>
          <a:xfrm>
            <a:off x="4425017" y="1850617"/>
            <a:ext cx="367261" cy="364686"/>
            <a:chOff x="-64781025" y="3361050"/>
            <a:chExt cx="317425" cy="315200"/>
          </a:xfrm>
        </p:grpSpPr>
        <p:sp>
          <p:nvSpPr>
            <p:cNvPr id="1746" name="Google Shape;1746;p21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719;p21">
            <a:extLst>
              <a:ext uri="{FF2B5EF4-FFF2-40B4-BE49-F238E27FC236}">
                <a16:creationId xmlns:a16="http://schemas.microsoft.com/office/drawing/2014/main" id="{A6EA71F2-76BC-413B-8AD9-A027C0BF417E}"/>
              </a:ext>
            </a:extLst>
          </p:cNvPr>
          <p:cNvGrpSpPr/>
          <p:nvPr/>
        </p:nvGrpSpPr>
        <p:grpSpPr>
          <a:xfrm>
            <a:off x="5709253" y="1481646"/>
            <a:ext cx="1114500" cy="1114500"/>
            <a:chOff x="5113900" y="1478750"/>
            <a:chExt cx="1114500" cy="1114500"/>
          </a:xfrm>
        </p:grpSpPr>
        <p:sp>
          <p:nvSpPr>
            <p:cNvPr id="43" name="Google Shape;1720;p21">
              <a:extLst>
                <a:ext uri="{FF2B5EF4-FFF2-40B4-BE49-F238E27FC236}">
                  <a16:creationId xmlns:a16="http://schemas.microsoft.com/office/drawing/2014/main" id="{41965E41-F912-4227-8F7D-E702058F300D}"/>
                </a:ext>
              </a:extLst>
            </p:cNvPr>
            <p:cNvSpPr/>
            <p:nvPr/>
          </p:nvSpPr>
          <p:spPr>
            <a:xfrm>
              <a:off x="5164582" y="1529432"/>
              <a:ext cx="1013100" cy="1013100"/>
            </a:xfrm>
            <a:prstGeom prst="donut">
              <a:avLst>
                <a:gd name="adj" fmla="val 768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1;p21">
              <a:extLst>
                <a:ext uri="{FF2B5EF4-FFF2-40B4-BE49-F238E27FC236}">
                  <a16:creationId xmlns:a16="http://schemas.microsoft.com/office/drawing/2014/main" id="{04228E60-5A29-411F-85F0-7A2814A2234E}"/>
                </a:ext>
              </a:extLst>
            </p:cNvPr>
            <p:cNvSpPr/>
            <p:nvPr/>
          </p:nvSpPr>
          <p:spPr>
            <a:xfrm>
              <a:off x="5113900" y="1478750"/>
              <a:ext cx="1114500" cy="1114500"/>
            </a:xfrm>
            <a:prstGeom prst="blockArc">
              <a:avLst>
                <a:gd name="adj1" fmla="val 10800000"/>
                <a:gd name="adj2" fmla="val 1516589"/>
                <a:gd name="adj3" fmla="val 1623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722;p21">
            <a:extLst>
              <a:ext uri="{FF2B5EF4-FFF2-40B4-BE49-F238E27FC236}">
                <a16:creationId xmlns:a16="http://schemas.microsoft.com/office/drawing/2014/main" id="{932A3856-C07F-4DDC-94DA-BFA37FC8C63B}"/>
              </a:ext>
            </a:extLst>
          </p:cNvPr>
          <p:cNvSpPr/>
          <p:nvPr/>
        </p:nvSpPr>
        <p:spPr>
          <a:xfrm>
            <a:off x="5670945" y="2735371"/>
            <a:ext cx="1146600" cy="257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730;p21">
            <a:extLst>
              <a:ext uri="{FF2B5EF4-FFF2-40B4-BE49-F238E27FC236}">
                <a16:creationId xmlns:a16="http://schemas.microsoft.com/office/drawing/2014/main" id="{D315B243-3D94-45C8-98F5-AD41C85858D9}"/>
              </a:ext>
            </a:extLst>
          </p:cNvPr>
          <p:cNvSpPr txBox="1"/>
          <p:nvPr/>
        </p:nvSpPr>
        <p:spPr>
          <a:xfrm>
            <a:off x="5374334" y="3188671"/>
            <a:ext cx="169931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Technical Analysis &amp; Statistics</a:t>
            </a:r>
          </a:p>
        </p:txBody>
      </p:sp>
      <p:sp>
        <p:nvSpPr>
          <p:cNvPr id="47" name="Google Shape;1736;p21">
            <a:extLst>
              <a:ext uri="{FF2B5EF4-FFF2-40B4-BE49-F238E27FC236}">
                <a16:creationId xmlns:a16="http://schemas.microsoft.com/office/drawing/2014/main" id="{14150D6B-1EDB-414D-B9EC-CB522964C8D6}"/>
              </a:ext>
            </a:extLst>
          </p:cNvPr>
          <p:cNvSpPr txBox="1"/>
          <p:nvPr/>
        </p:nvSpPr>
        <p:spPr>
          <a:xfrm>
            <a:off x="5411918" y="2649121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2520;p39">
            <a:extLst>
              <a:ext uri="{FF2B5EF4-FFF2-40B4-BE49-F238E27FC236}">
                <a16:creationId xmlns:a16="http://schemas.microsoft.com/office/drawing/2014/main" id="{47BD2FBC-97D0-4436-9FA5-12BAFDC81A97}"/>
              </a:ext>
            </a:extLst>
          </p:cNvPr>
          <p:cNvSpPr/>
          <p:nvPr/>
        </p:nvSpPr>
        <p:spPr>
          <a:xfrm>
            <a:off x="6072272" y="1864631"/>
            <a:ext cx="388425" cy="389650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A552836-DC2D-45F4-9405-35672D7F8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2714" y="1894495"/>
            <a:ext cx="223675" cy="32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7" name="Google Shape;1357;p16"/>
          <p:cNvCxnSpPr/>
          <p:nvPr/>
        </p:nvCxnSpPr>
        <p:spPr>
          <a:xfrm>
            <a:off x="4572520" y="3958250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58" name="Google Shape;1358;p16"/>
          <p:cNvCxnSpPr/>
          <p:nvPr/>
        </p:nvCxnSpPr>
        <p:spPr>
          <a:xfrm rot="10800000">
            <a:off x="2737498" y="3167933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59" name="Google Shape;1359;p16"/>
          <p:cNvCxnSpPr/>
          <p:nvPr/>
        </p:nvCxnSpPr>
        <p:spPr>
          <a:xfrm>
            <a:off x="4572520" y="2736675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0" name="Google Shape;1360;p16"/>
          <p:cNvCxnSpPr/>
          <p:nvPr/>
        </p:nvCxnSpPr>
        <p:spPr>
          <a:xfrm rot="10800000">
            <a:off x="2741482" y="2025975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61" name="Google Shape;1361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Busi</a:t>
            </a:r>
            <a:r>
              <a:rPr lang="en-CA" b="0" dirty="0"/>
              <a:t>ness</a:t>
            </a:r>
            <a:r>
              <a:rPr lang="en-CA" dirty="0"/>
              <a:t> Sum</a:t>
            </a:r>
            <a:r>
              <a:rPr lang="en-CA" b="0" dirty="0"/>
              <a:t>mary</a:t>
            </a:r>
          </a:p>
        </p:txBody>
      </p:sp>
      <p:sp>
        <p:nvSpPr>
          <p:cNvPr id="1362" name="Google Shape;1362;p16"/>
          <p:cNvSpPr/>
          <p:nvPr/>
        </p:nvSpPr>
        <p:spPr>
          <a:xfrm>
            <a:off x="4572000" y="2231601"/>
            <a:ext cx="31551" cy="860659"/>
          </a:xfrm>
          <a:custGeom>
            <a:avLst/>
            <a:gdLst/>
            <a:ahLst/>
            <a:cxnLst/>
            <a:rect l="l" t="t" r="r" b="b"/>
            <a:pathLst>
              <a:path w="348" h="9493" extrusionOk="0">
                <a:moveTo>
                  <a:pt x="174" y="0"/>
                </a:moveTo>
                <a:cubicBezTo>
                  <a:pt x="83" y="0"/>
                  <a:pt x="0" y="91"/>
                  <a:pt x="0" y="174"/>
                </a:cubicBezTo>
                <a:lnTo>
                  <a:pt x="0" y="9319"/>
                </a:lnTo>
                <a:cubicBezTo>
                  <a:pt x="0" y="9403"/>
                  <a:pt x="83" y="9493"/>
                  <a:pt x="174" y="9493"/>
                </a:cubicBezTo>
                <a:cubicBezTo>
                  <a:pt x="257" y="9493"/>
                  <a:pt x="347" y="9403"/>
                  <a:pt x="347" y="9319"/>
                </a:cubicBezTo>
                <a:lnTo>
                  <a:pt x="347" y="174"/>
                </a:lnTo>
                <a:cubicBezTo>
                  <a:pt x="347" y="91"/>
                  <a:pt x="257" y="0"/>
                  <a:pt x="174" y="0"/>
                </a:cubicBezTo>
                <a:close/>
              </a:path>
            </a:pathLst>
          </a:custGeom>
          <a:solidFill>
            <a:srgbClr val="8B6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16"/>
          <p:cNvSpPr/>
          <p:nvPr/>
        </p:nvSpPr>
        <p:spPr>
          <a:xfrm>
            <a:off x="3895203" y="3218096"/>
            <a:ext cx="1353591" cy="1138358"/>
          </a:xfrm>
          <a:custGeom>
            <a:avLst/>
            <a:gdLst/>
            <a:ahLst/>
            <a:cxnLst/>
            <a:rect l="l" t="t" r="r" b="b"/>
            <a:pathLst>
              <a:path w="14930" h="12556" extrusionOk="0">
                <a:moveTo>
                  <a:pt x="0" y="1"/>
                </a:moveTo>
                <a:lnTo>
                  <a:pt x="2979" y="12556"/>
                </a:lnTo>
                <a:lnTo>
                  <a:pt x="11979" y="12556"/>
                </a:lnTo>
                <a:lnTo>
                  <a:pt x="149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16"/>
          <p:cNvSpPr/>
          <p:nvPr/>
        </p:nvSpPr>
        <p:spPr>
          <a:xfrm>
            <a:off x="3737813" y="3031785"/>
            <a:ext cx="1668371" cy="333094"/>
          </a:xfrm>
          <a:custGeom>
            <a:avLst/>
            <a:gdLst/>
            <a:ahLst/>
            <a:cxnLst/>
            <a:rect l="l" t="t" r="r" b="b"/>
            <a:pathLst>
              <a:path w="18402" h="3674" extrusionOk="0">
                <a:moveTo>
                  <a:pt x="1042" y="0"/>
                </a:moveTo>
                <a:cubicBezTo>
                  <a:pt x="458" y="0"/>
                  <a:pt x="0" y="465"/>
                  <a:pt x="0" y="1014"/>
                </a:cubicBezTo>
                <a:lnTo>
                  <a:pt x="0" y="2632"/>
                </a:lnTo>
                <a:cubicBezTo>
                  <a:pt x="0" y="3208"/>
                  <a:pt x="458" y="3674"/>
                  <a:pt x="1042" y="3674"/>
                </a:cubicBezTo>
                <a:lnTo>
                  <a:pt x="17360" y="3674"/>
                </a:lnTo>
                <a:cubicBezTo>
                  <a:pt x="17937" y="3674"/>
                  <a:pt x="18402" y="3208"/>
                  <a:pt x="18402" y="2632"/>
                </a:cubicBezTo>
                <a:lnTo>
                  <a:pt x="18402" y="1014"/>
                </a:lnTo>
                <a:cubicBezTo>
                  <a:pt x="18402" y="465"/>
                  <a:pt x="17937" y="0"/>
                  <a:pt x="173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16"/>
          <p:cNvSpPr/>
          <p:nvPr/>
        </p:nvSpPr>
        <p:spPr>
          <a:xfrm>
            <a:off x="3926663" y="2116369"/>
            <a:ext cx="705808" cy="747422"/>
          </a:xfrm>
          <a:custGeom>
            <a:avLst/>
            <a:gdLst/>
            <a:ahLst/>
            <a:cxnLst/>
            <a:rect l="l" t="t" r="r" b="b"/>
            <a:pathLst>
              <a:path w="7785" h="8244" extrusionOk="0">
                <a:moveTo>
                  <a:pt x="28" y="1"/>
                </a:moveTo>
                <a:cubicBezTo>
                  <a:pt x="28" y="1"/>
                  <a:pt x="0" y="6077"/>
                  <a:pt x="7174" y="8243"/>
                </a:cubicBezTo>
                <a:cubicBezTo>
                  <a:pt x="7174" y="8243"/>
                  <a:pt x="7785" y="2716"/>
                  <a:pt x="2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6"/>
          <p:cNvSpPr/>
          <p:nvPr/>
        </p:nvSpPr>
        <p:spPr>
          <a:xfrm>
            <a:off x="3929201" y="2116369"/>
            <a:ext cx="703269" cy="747422"/>
          </a:xfrm>
          <a:custGeom>
            <a:avLst/>
            <a:gdLst/>
            <a:ahLst/>
            <a:cxnLst/>
            <a:rect l="l" t="t" r="r" b="b"/>
            <a:pathLst>
              <a:path w="7757" h="8244" extrusionOk="0">
                <a:moveTo>
                  <a:pt x="0" y="1"/>
                </a:moveTo>
                <a:lnTo>
                  <a:pt x="7146" y="8243"/>
                </a:lnTo>
                <a:cubicBezTo>
                  <a:pt x="7146" y="8243"/>
                  <a:pt x="7757" y="271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6"/>
          <p:cNvSpPr/>
          <p:nvPr/>
        </p:nvSpPr>
        <p:spPr>
          <a:xfrm>
            <a:off x="4600921" y="2422989"/>
            <a:ext cx="671174" cy="485498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cubicBezTo>
                  <a:pt x="6306" y="4951"/>
                  <a:pt x="7403" y="0"/>
                  <a:pt x="7403" y="0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6"/>
          <p:cNvSpPr/>
          <p:nvPr/>
        </p:nvSpPr>
        <p:spPr>
          <a:xfrm>
            <a:off x="4600921" y="2422989"/>
            <a:ext cx="671174" cy="485498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lnTo>
                  <a:pt x="74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6"/>
          <p:cNvSpPr/>
          <p:nvPr/>
        </p:nvSpPr>
        <p:spPr>
          <a:xfrm>
            <a:off x="4209984" y="1502587"/>
            <a:ext cx="805264" cy="805264"/>
          </a:xfrm>
          <a:custGeom>
            <a:avLst/>
            <a:gdLst/>
            <a:ahLst/>
            <a:cxnLst/>
            <a:rect l="l" t="t" r="r" b="b"/>
            <a:pathLst>
              <a:path w="8882" h="8882" extrusionOk="0">
                <a:moveTo>
                  <a:pt x="4424" y="0"/>
                </a:moveTo>
                <a:cubicBezTo>
                  <a:pt x="1993" y="0"/>
                  <a:pt x="0" y="1993"/>
                  <a:pt x="0" y="4451"/>
                </a:cubicBezTo>
                <a:cubicBezTo>
                  <a:pt x="0" y="6882"/>
                  <a:pt x="1993" y="8882"/>
                  <a:pt x="4424" y="8882"/>
                </a:cubicBezTo>
                <a:cubicBezTo>
                  <a:pt x="6882" y="8882"/>
                  <a:pt x="8882" y="6882"/>
                  <a:pt x="8882" y="4451"/>
                </a:cubicBezTo>
                <a:cubicBezTo>
                  <a:pt x="8882" y="1993"/>
                  <a:pt x="6882" y="0"/>
                  <a:pt x="442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6"/>
          <p:cNvSpPr/>
          <p:nvPr/>
        </p:nvSpPr>
        <p:spPr>
          <a:xfrm>
            <a:off x="4204272" y="1496875"/>
            <a:ext cx="816053" cy="816053"/>
          </a:xfrm>
          <a:custGeom>
            <a:avLst/>
            <a:gdLst/>
            <a:ahLst/>
            <a:cxnLst/>
            <a:rect l="l" t="t" r="r" b="b"/>
            <a:pathLst>
              <a:path w="9001" h="9001" extrusionOk="0">
                <a:moveTo>
                  <a:pt x="4487" y="119"/>
                </a:moveTo>
                <a:cubicBezTo>
                  <a:pt x="5702" y="119"/>
                  <a:pt x="6806" y="612"/>
                  <a:pt x="7584" y="1424"/>
                </a:cubicBezTo>
                <a:cubicBezTo>
                  <a:pt x="8396" y="2202"/>
                  <a:pt x="8889" y="3299"/>
                  <a:pt x="8889" y="4514"/>
                </a:cubicBezTo>
                <a:cubicBezTo>
                  <a:pt x="8889" y="5702"/>
                  <a:pt x="8396" y="6806"/>
                  <a:pt x="7584" y="7611"/>
                </a:cubicBezTo>
                <a:cubicBezTo>
                  <a:pt x="6806" y="8396"/>
                  <a:pt x="5702" y="8889"/>
                  <a:pt x="4487" y="8889"/>
                </a:cubicBezTo>
                <a:cubicBezTo>
                  <a:pt x="3299" y="8889"/>
                  <a:pt x="2202" y="8396"/>
                  <a:pt x="1389" y="7611"/>
                </a:cubicBezTo>
                <a:cubicBezTo>
                  <a:pt x="612" y="6806"/>
                  <a:pt x="119" y="5702"/>
                  <a:pt x="119" y="4514"/>
                </a:cubicBezTo>
                <a:cubicBezTo>
                  <a:pt x="119" y="3299"/>
                  <a:pt x="612" y="2202"/>
                  <a:pt x="1389" y="1424"/>
                </a:cubicBezTo>
                <a:cubicBezTo>
                  <a:pt x="2202" y="612"/>
                  <a:pt x="3299" y="119"/>
                  <a:pt x="4487" y="119"/>
                </a:cubicBezTo>
                <a:close/>
                <a:moveTo>
                  <a:pt x="4487" y="1"/>
                </a:moveTo>
                <a:cubicBezTo>
                  <a:pt x="2028" y="1"/>
                  <a:pt x="1" y="2028"/>
                  <a:pt x="1" y="4514"/>
                </a:cubicBezTo>
                <a:cubicBezTo>
                  <a:pt x="1" y="6979"/>
                  <a:pt x="2028" y="9000"/>
                  <a:pt x="4487" y="9000"/>
                </a:cubicBezTo>
                <a:cubicBezTo>
                  <a:pt x="6979" y="9000"/>
                  <a:pt x="9000" y="6979"/>
                  <a:pt x="9000" y="4514"/>
                </a:cubicBezTo>
                <a:cubicBezTo>
                  <a:pt x="9000" y="2028"/>
                  <a:pt x="6979" y="1"/>
                  <a:pt x="448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6"/>
          <p:cNvSpPr/>
          <p:nvPr/>
        </p:nvSpPr>
        <p:spPr>
          <a:xfrm>
            <a:off x="4288679" y="1581281"/>
            <a:ext cx="647874" cy="647874"/>
          </a:xfrm>
          <a:custGeom>
            <a:avLst/>
            <a:gdLst/>
            <a:ahLst/>
            <a:cxnLst/>
            <a:rect l="l" t="t" r="r" b="b"/>
            <a:pathLst>
              <a:path w="7146" h="7146" extrusionOk="0">
                <a:moveTo>
                  <a:pt x="3556" y="0"/>
                </a:moveTo>
                <a:cubicBezTo>
                  <a:pt x="1590" y="0"/>
                  <a:pt x="0" y="1618"/>
                  <a:pt x="0" y="3583"/>
                </a:cubicBezTo>
                <a:cubicBezTo>
                  <a:pt x="0" y="5555"/>
                  <a:pt x="1590" y="7146"/>
                  <a:pt x="3556" y="7146"/>
                </a:cubicBezTo>
                <a:cubicBezTo>
                  <a:pt x="5555" y="7146"/>
                  <a:pt x="7146" y="5555"/>
                  <a:pt x="7146" y="3583"/>
                </a:cubicBezTo>
                <a:cubicBezTo>
                  <a:pt x="7146" y="1618"/>
                  <a:pt x="5555" y="0"/>
                  <a:pt x="35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16"/>
          <p:cNvSpPr/>
          <p:nvPr/>
        </p:nvSpPr>
        <p:spPr>
          <a:xfrm>
            <a:off x="4396296" y="1754356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348" y="1"/>
                </a:moveTo>
                <a:lnTo>
                  <a:pt x="348" y="1"/>
                </a:lnTo>
                <a:cubicBezTo>
                  <a:pt x="348" y="1"/>
                  <a:pt x="174" y="29"/>
                  <a:pt x="84" y="147"/>
                </a:cubicBezTo>
                <a:cubicBezTo>
                  <a:pt x="1" y="258"/>
                  <a:pt x="28" y="403"/>
                  <a:pt x="28" y="403"/>
                </a:cubicBezTo>
                <a:cubicBezTo>
                  <a:pt x="28" y="403"/>
                  <a:pt x="174" y="376"/>
                  <a:pt x="230" y="258"/>
                </a:cubicBezTo>
                <a:cubicBezTo>
                  <a:pt x="313" y="174"/>
                  <a:pt x="348" y="1"/>
                  <a:pt x="34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16"/>
          <p:cNvSpPr/>
          <p:nvPr/>
        </p:nvSpPr>
        <p:spPr>
          <a:xfrm>
            <a:off x="4393122" y="1748734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303" y="146"/>
                </a:moveTo>
                <a:cubicBezTo>
                  <a:pt x="289" y="192"/>
                  <a:pt x="267" y="247"/>
                  <a:pt x="237" y="292"/>
                </a:cubicBezTo>
                <a:cubicBezTo>
                  <a:pt x="210" y="319"/>
                  <a:pt x="149" y="346"/>
                  <a:pt x="120" y="380"/>
                </a:cubicBezTo>
                <a:lnTo>
                  <a:pt x="120" y="380"/>
                </a:lnTo>
                <a:cubicBezTo>
                  <a:pt x="124" y="331"/>
                  <a:pt x="136" y="275"/>
                  <a:pt x="174" y="236"/>
                </a:cubicBezTo>
                <a:cubicBezTo>
                  <a:pt x="209" y="209"/>
                  <a:pt x="265" y="174"/>
                  <a:pt x="293" y="146"/>
                </a:cubicBezTo>
                <a:close/>
                <a:moveTo>
                  <a:pt x="348" y="0"/>
                </a:moveTo>
                <a:cubicBezTo>
                  <a:pt x="320" y="35"/>
                  <a:pt x="174" y="63"/>
                  <a:pt x="91" y="146"/>
                </a:cubicBezTo>
                <a:cubicBezTo>
                  <a:pt x="10" y="252"/>
                  <a:pt x="2" y="330"/>
                  <a:pt x="1" y="410"/>
                </a:cubicBezTo>
                <a:lnTo>
                  <a:pt x="1" y="410"/>
                </a:lnTo>
                <a:lnTo>
                  <a:pt x="1" y="410"/>
                </a:lnTo>
                <a:lnTo>
                  <a:pt x="1" y="410"/>
                </a:lnTo>
                <a:cubicBezTo>
                  <a:pt x="1" y="419"/>
                  <a:pt x="1" y="428"/>
                  <a:pt x="1" y="438"/>
                </a:cubicBezTo>
                <a:lnTo>
                  <a:pt x="1" y="465"/>
                </a:lnTo>
                <a:lnTo>
                  <a:pt x="1" y="493"/>
                </a:lnTo>
                <a:lnTo>
                  <a:pt x="36" y="493"/>
                </a:lnTo>
                <a:cubicBezTo>
                  <a:pt x="36" y="521"/>
                  <a:pt x="36" y="521"/>
                  <a:pt x="63" y="521"/>
                </a:cubicBezTo>
                <a:lnTo>
                  <a:pt x="91" y="521"/>
                </a:lnTo>
                <a:lnTo>
                  <a:pt x="91" y="504"/>
                </a:lnTo>
                <a:lnTo>
                  <a:pt x="91" y="504"/>
                </a:lnTo>
                <a:cubicBezTo>
                  <a:pt x="145" y="479"/>
                  <a:pt x="253" y="443"/>
                  <a:pt x="320" y="347"/>
                </a:cubicBezTo>
                <a:cubicBezTo>
                  <a:pt x="383" y="292"/>
                  <a:pt x="411" y="236"/>
                  <a:pt x="411" y="174"/>
                </a:cubicBezTo>
                <a:cubicBezTo>
                  <a:pt x="411" y="146"/>
                  <a:pt x="438" y="118"/>
                  <a:pt x="438" y="118"/>
                </a:cubicBezTo>
                <a:lnTo>
                  <a:pt x="438" y="90"/>
                </a:lnTo>
                <a:lnTo>
                  <a:pt x="438" y="63"/>
                </a:lnTo>
                <a:lnTo>
                  <a:pt x="411" y="35"/>
                </a:lnTo>
                <a:lnTo>
                  <a:pt x="383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6"/>
          <p:cNvSpPr/>
          <p:nvPr/>
        </p:nvSpPr>
        <p:spPr>
          <a:xfrm>
            <a:off x="4369822" y="1772669"/>
            <a:ext cx="49864" cy="45422"/>
          </a:xfrm>
          <a:custGeom>
            <a:avLst/>
            <a:gdLst/>
            <a:ahLst/>
            <a:cxnLst/>
            <a:rect l="l" t="t" r="r" b="b"/>
            <a:pathLst>
              <a:path w="550" h="501" extrusionOk="0">
                <a:moveTo>
                  <a:pt x="119" y="0"/>
                </a:moveTo>
                <a:cubicBezTo>
                  <a:pt x="119" y="0"/>
                  <a:pt x="1" y="146"/>
                  <a:pt x="29" y="292"/>
                </a:cubicBezTo>
                <a:cubicBezTo>
                  <a:pt x="29" y="403"/>
                  <a:pt x="147" y="431"/>
                  <a:pt x="175" y="465"/>
                </a:cubicBezTo>
                <a:cubicBezTo>
                  <a:pt x="175" y="465"/>
                  <a:pt x="228" y="501"/>
                  <a:pt x="310" y="501"/>
                </a:cubicBezTo>
                <a:cubicBezTo>
                  <a:pt x="330" y="501"/>
                  <a:pt x="352" y="499"/>
                  <a:pt x="376" y="493"/>
                </a:cubicBezTo>
                <a:cubicBezTo>
                  <a:pt x="494" y="431"/>
                  <a:pt x="550" y="320"/>
                  <a:pt x="550" y="320"/>
                </a:cubicBezTo>
                <a:cubicBezTo>
                  <a:pt x="550" y="320"/>
                  <a:pt x="487" y="252"/>
                  <a:pt x="393" y="252"/>
                </a:cubicBezTo>
                <a:cubicBezTo>
                  <a:pt x="379" y="252"/>
                  <a:pt x="364" y="253"/>
                  <a:pt x="348" y="257"/>
                </a:cubicBezTo>
                <a:cubicBezTo>
                  <a:pt x="258" y="292"/>
                  <a:pt x="202" y="375"/>
                  <a:pt x="175" y="403"/>
                </a:cubicBezTo>
                <a:cubicBezTo>
                  <a:pt x="202" y="375"/>
                  <a:pt x="230" y="292"/>
                  <a:pt x="230" y="201"/>
                </a:cubicBezTo>
                <a:cubicBezTo>
                  <a:pt x="230" y="56"/>
                  <a:pt x="119" y="0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16"/>
          <p:cNvSpPr/>
          <p:nvPr/>
        </p:nvSpPr>
        <p:spPr>
          <a:xfrm>
            <a:off x="4367374" y="176759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161" y="129"/>
                </a:moveTo>
                <a:lnTo>
                  <a:pt x="161" y="129"/>
                </a:lnTo>
                <a:cubicBezTo>
                  <a:pt x="165" y="132"/>
                  <a:pt x="170" y="135"/>
                  <a:pt x="174" y="139"/>
                </a:cubicBezTo>
                <a:cubicBezTo>
                  <a:pt x="174" y="174"/>
                  <a:pt x="202" y="202"/>
                  <a:pt x="202" y="257"/>
                </a:cubicBezTo>
                <a:cubicBezTo>
                  <a:pt x="202" y="301"/>
                  <a:pt x="184" y="367"/>
                  <a:pt x="163" y="420"/>
                </a:cubicBezTo>
                <a:lnTo>
                  <a:pt x="163" y="420"/>
                </a:lnTo>
                <a:cubicBezTo>
                  <a:pt x="158" y="415"/>
                  <a:pt x="152" y="409"/>
                  <a:pt x="146" y="403"/>
                </a:cubicBezTo>
                <a:cubicBezTo>
                  <a:pt x="111" y="403"/>
                  <a:pt x="111" y="376"/>
                  <a:pt x="111" y="313"/>
                </a:cubicBezTo>
                <a:cubicBezTo>
                  <a:pt x="111" y="257"/>
                  <a:pt x="111" y="202"/>
                  <a:pt x="146" y="174"/>
                </a:cubicBezTo>
                <a:cubicBezTo>
                  <a:pt x="146" y="156"/>
                  <a:pt x="154" y="140"/>
                  <a:pt x="161" y="129"/>
                </a:cubicBezTo>
                <a:close/>
                <a:moveTo>
                  <a:pt x="431" y="376"/>
                </a:moveTo>
                <a:cubicBezTo>
                  <a:pt x="454" y="376"/>
                  <a:pt x="481" y="376"/>
                  <a:pt x="506" y="391"/>
                </a:cubicBezTo>
                <a:lnTo>
                  <a:pt x="506" y="391"/>
                </a:lnTo>
                <a:cubicBezTo>
                  <a:pt x="502" y="395"/>
                  <a:pt x="497" y="399"/>
                  <a:pt x="493" y="403"/>
                </a:cubicBezTo>
                <a:cubicBezTo>
                  <a:pt x="458" y="431"/>
                  <a:pt x="431" y="459"/>
                  <a:pt x="375" y="487"/>
                </a:cubicBezTo>
                <a:lnTo>
                  <a:pt x="257" y="487"/>
                </a:lnTo>
                <a:lnTo>
                  <a:pt x="320" y="431"/>
                </a:lnTo>
                <a:cubicBezTo>
                  <a:pt x="347" y="403"/>
                  <a:pt x="375" y="376"/>
                  <a:pt x="403" y="376"/>
                </a:cubicBezTo>
                <a:close/>
                <a:moveTo>
                  <a:pt x="111" y="1"/>
                </a:moveTo>
                <a:lnTo>
                  <a:pt x="84" y="28"/>
                </a:lnTo>
                <a:cubicBezTo>
                  <a:pt x="84" y="28"/>
                  <a:pt x="56" y="84"/>
                  <a:pt x="28" y="112"/>
                </a:cubicBezTo>
                <a:cubicBezTo>
                  <a:pt x="0" y="174"/>
                  <a:pt x="0" y="230"/>
                  <a:pt x="0" y="313"/>
                </a:cubicBezTo>
                <a:lnTo>
                  <a:pt x="0" y="348"/>
                </a:lnTo>
                <a:cubicBezTo>
                  <a:pt x="0" y="431"/>
                  <a:pt x="56" y="459"/>
                  <a:pt x="84" y="521"/>
                </a:cubicBezTo>
                <a:cubicBezTo>
                  <a:pt x="111" y="521"/>
                  <a:pt x="111" y="549"/>
                  <a:pt x="146" y="549"/>
                </a:cubicBezTo>
                <a:lnTo>
                  <a:pt x="174" y="549"/>
                </a:lnTo>
                <a:cubicBezTo>
                  <a:pt x="174" y="577"/>
                  <a:pt x="202" y="577"/>
                  <a:pt x="229" y="577"/>
                </a:cubicBezTo>
                <a:cubicBezTo>
                  <a:pt x="257" y="605"/>
                  <a:pt x="285" y="605"/>
                  <a:pt x="347" y="605"/>
                </a:cubicBezTo>
                <a:cubicBezTo>
                  <a:pt x="375" y="605"/>
                  <a:pt x="403" y="605"/>
                  <a:pt x="431" y="577"/>
                </a:cubicBezTo>
                <a:cubicBezTo>
                  <a:pt x="493" y="577"/>
                  <a:pt x="549" y="521"/>
                  <a:pt x="577" y="487"/>
                </a:cubicBezTo>
                <a:cubicBezTo>
                  <a:pt x="604" y="459"/>
                  <a:pt x="604" y="431"/>
                  <a:pt x="632" y="431"/>
                </a:cubicBezTo>
                <a:lnTo>
                  <a:pt x="632" y="422"/>
                </a:lnTo>
                <a:lnTo>
                  <a:pt x="632" y="422"/>
                </a:lnTo>
                <a:lnTo>
                  <a:pt x="952" y="313"/>
                </a:lnTo>
                <a:lnTo>
                  <a:pt x="632" y="313"/>
                </a:lnTo>
                <a:cubicBezTo>
                  <a:pt x="604" y="313"/>
                  <a:pt x="604" y="313"/>
                  <a:pt x="577" y="285"/>
                </a:cubicBezTo>
                <a:cubicBezTo>
                  <a:pt x="521" y="257"/>
                  <a:pt x="493" y="257"/>
                  <a:pt x="431" y="257"/>
                </a:cubicBezTo>
                <a:lnTo>
                  <a:pt x="347" y="257"/>
                </a:lnTo>
                <a:cubicBezTo>
                  <a:pt x="340" y="265"/>
                  <a:pt x="330" y="272"/>
                  <a:pt x="319" y="280"/>
                </a:cubicBezTo>
                <a:lnTo>
                  <a:pt x="319" y="280"/>
                </a:lnTo>
                <a:cubicBezTo>
                  <a:pt x="319" y="272"/>
                  <a:pt x="320" y="265"/>
                  <a:pt x="320" y="257"/>
                </a:cubicBezTo>
                <a:lnTo>
                  <a:pt x="320" y="230"/>
                </a:lnTo>
                <a:cubicBezTo>
                  <a:pt x="320" y="174"/>
                  <a:pt x="285" y="112"/>
                  <a:pt x="229" y="56"/>
                </a:cubicBezTo>
                <a:lnTo>
                  <a:pt x="202" y="28"/>
                </a:lnTo>
                <a:lnTo>
                  <a:pt x="17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16"/>
          <p:cNvSpPr/>
          <p:nvPr/>
        </p:nvSpPr>
        <p:spPr>
          <a:xfrm>
            <a:off x="4354138" y="1804129"/>
            <a:ext cx="52312" cy="41614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84" y="0"/>
                </a:moveTo>
                <a:cubicBezTo>
                  <a:pt x="84" y="0"/>
                  <a:pt x="0" y="174"/>
                  <a:pt x="28" y="292"/>
                </a:cubicBezTo>
                <a:cubicBezTo>
                  <a:pt x="56" y="403"/>
                  <a:pt x="174" y="431"/>
                  <a:pt x="202" y="431"/>
                </a:cubicBezTo>
                <a:cubicBezTo>
                  <a:pt x="202" y="431"/>
                  <a:pt x="254" y="459"/>
                  <a:pt x="314" y="459"/>
                </a:cubicBezTo>
                <a:cubicBezTo>
                  <a:pt x="344" y="459"/>
                  <a:pt x="375" y="452"/>
                  <a:pt x="403" y="431"/>
                </a:cubicBezTo>
                <a:cubicBezTo>
                  <a:pt x="521" y="375"/>
                  <a:pt x="577" y="257"/>
                  <a:pt x="577" y="257"/>
                </a:cubicBezTo>
                <a:cubicBezTo>
                  <a:pt x="577" y="257"/>
                  <a:pt x="514" y="210"/>
                  <a:pt x="433" y="210"/>
                </a:cubicBezTo>
                <a:cubicBezTo>
                  <a:pt x="406" y="210"/>
                  <a:pt x="377" y="216"/>
                  <a:pt x="348" y="229"/>
                </a:cubicBezTo>
                <a:cubicBezTo>
                  <a:pt x="292" y="257"/>
                  <a:pt x="230" y="347"/>
                  <a:pt x="202" y="403"/>
                </a:cubicBezTo>
                <a:cubicBezTo>
                  <a:pt x="230" y="347"/>
                  <a:pt x="257" y="257"/>
                  <a:pt x="230" y="174"/>
                </a:cubicBezTo>
                <a:cubicBezTo>
                  <a:pt x="202" y="56"/>
                  <a:pt x="84" y="0"/>
                  <a:pt x="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6"/>
          <p:cNvSpPr/>
          <p:nvPr/>
        </p:nvSpPr>
        <p:spPr>
          <a:xfrm>
            <a:off x="4351599" y="1799052"/>
            <a:ext cx="78786" cy="52403"/>
          </a:xfrm>
          <a:custGeom>
            <a:avLst/>
            <a:gdLst/>
            <a:ahLst/>
            <a:cxnLst/>
            <a:rect l="l" t="t" r="r" b="b"/>
            <a:pathLst>
              <a:path w="869" h="578" extrusionOk="0">
                <a:moveTo>
                  <a:pt x="146" y="140"/>
                </a:moveTo>
                <a:cubicBezTo>
                  <a:pt x="174" y="174"/>
                  <a:pt x="202" y="202"/>
                  <a:pt x="202" y="230"/>
                </a:cubicBezTo>
                <a:lnTo>
                  <a:pt x="202" y="285"/>
                </a:lnTo>
                <a:cubicBezTo>
                  <a:pt x="202" y="337"/>
                  <a:pt x="202" y="384"/>
                  <a:pt x="186" y="414"/>
                </a:cubicBezTo>
                <a:lnTo>
                  <a:pt x="186" y="414"/>
                </a:lnTo>
                <a:cubicBezTo>
                  <a:pt x="182" y="411"/>
                  <a:pt x="178" y="408"/>
                  <a:pt x="174" y="403"/>
                </a:cubicBezTo>
                <a:cubicBezTo>
                  <a:pt x="146" y="376"/>
                  <a:pt x="112" y="376"/>
                  <a:pt x="112" y="313"/>
                </a:cubicBezTo>
                <a:lnTo>
                  <a:pt x="112" y="285"/>
                </a:lnTo>
                <a:cubicBezTo>
                  <a:pt x="112" y="230"/>
                  <a:pt x="112" y="174"/>
                  <a:pt x="146" y="140"/>
                </a:cubicBezTo>
                <a:close/>
                <a:moveTo>
                  <a:pt x="459" y="313"/>
                </a:moveTo>
                <a:cubicBezTo>
                  <a:pt x="477" y="313"/>
                  <a:pt x="493" y="323"/>
                  <a:pt x="508" y="332"/>
                </a:cubicBezTo>
                <a:lnTo>
                  <a:pt x="508" y="332"/>
                </a:lnTo>
                <a:lnTo>
                  <a:pt x="494" y="348"/>
                </a:lnTo>
                <a:cubicBezTo>
                  <a:pt x="494" y="376"/>
                  <a:pt x="459" y="431"/>
                  <a:pt x="403" y="431"/>
                </a:cubicBezTo>
                <a:cubicBezTo>
                  <a:pt x="403" y="459"/>
                  <a:pt x="376" y="459"/>
                  <a:pt x="348" y="459"/>
                </a:cubicBezTo>
                <a:lnTo>
                  <a:pt x="295" y="459"/>
                </a:lnTo>
                <a:cubicBezTo>
                  <a:pt x="308" y="441"/>
                  <a:pt x="329" y="422"/>
                  <a:pt x="348" y="403"/>
                </a:cubicBezTo>
                <a:cubicBezTo>
                  <a:pt x="348" y="376"/>
                  <a:pt x="376" y="348"/>
                  <a:pt x="403" y="348"/>
                </a:cubicBezTo>
                <a:cubicBezTo>
                  <a:pt x="431" y="313"/>
                  <a:pt x="431" y="313"/>
                  <a:pt x="459" y="313"/>
                </a:cubicBezTo>
                <a:close/>
                <a:moveTo>
                  <a:pt x="84" y="1"/>
                </a:moveTo>
                <a:lnTo>
                  <a:pt x="56" y="29"/>
                </a:lnTo>
                <a:cubicBezTo>
                  <a:pt x="28" y="84"/>
                  <a:pt x="1" y="174"/>
                  <a:pt x="1" y="285"/>
                </a:cubicBezTo>
                <a:lnTo>
                  <a:pt x="1" y="348"/>
                </a:lnTo>
                <a:cubicBezTo>
                  <a:pt x="28" y="431"/>
                  <a:pt x="84" y="487"/>
                  <a:pt x="112" y="522"/>
                </a:cubicBezTo>
                <a:cubicBezTo>
                  <a:pt x="146" y="522"/>
                  <a:pt x="174" y="522"/>
                  <a:pt x="174" y="549"/>
                </a:cubicBezTo>
                <a:lnTo>
                  <a:pt x="202" y="549"/>
                </a:lnTo>
                <a:cubicBezTo>
                  <a:pt x="202" y="549"/>
                  <a:pt x="230" y="549"/>
                  <a:pt x="258" y="577"/>
                </a:cubicBezTo>
                <a:lnTo>
                  <a:pt x="348" y="577"/>
                </a:lnTo>
                <a:cubicBezTo>
                  <a:pt x="376" y="577"/>
                  <a:pt x="431" y="577"/>
                  <a:pt x="459" y="549"/>
                </a:cubicBezTo>
                <a:cubicBezTo>
                  <a:pt x="521" y="522"/>
                  <a:pt x="577" y="459"/>
                  <a:pt x="605" y="403"/>
                </a:cubicBezTo>
                <a:cubicBezTo>
                  <a:pt x="605" y="376"/>
                  <a:pt x="632" y="376"/>
                  <a:pt x="632" y="348"/>
                </a:cubicBezTo>
                <a:lnTo>
                  <a:pt x="869" y="258"/>
                </a:lnTo>
                <a:lnTo>
                  <a:pt x="632" y="258"/>
                </a:lnTo>
                <a:cubicBezTo>
                  <a:pt x="605" y="258"/>
                  <a:pt x="605" y="230"/>
                  <a:pt x="577" y="230"/>
                </a:cubicBezTo>
                <a:cubicBezTo>
                  <a:pt x="549" y="230"/>
                  <a:pt x="521" y="202"/>
                  <a:pt x="459" y="202"/>
                </a:cubicBezTo>
                <a:cubicBezTo>
                  <a:pt x="431" y="202"/>
                  <a:pt x="403" y="230"/>
                  <a:pt x="348" y="230"/>
                </a:cubicBezTo>
                <a:cubicBezTo>
                  <a:pt x="340" y="237"/>
                  <a:pt x="331" y="244"/>
                  <a:pt x="320" y="252"/>
                </a:cubicBezTo>
                <a:lnTo>
                  <a:pt x="320" y="252"/>
                </a:lnTo>
                <a:lnTo>
                  <a:pt x="320" y="202"/>
                </a:lnTo>
                <a:cubicBezTo>
                  <a:pt x="285" y="140"/>
                  <a:pt x="258" y="84"/>
                  <a:pt x="202" y="56"/>
                </a:cubicBezTo>
                <a:cubicBezTo>
                  <a:pt x="202" y="29"/>
                  <a:pt x="174" y="29"/>
                  <a:pt x="146" y="29"/>
                </a:cubicBezTo>
                <a:lnTo>
                  <a:pt x="14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16"/>
          <p:cNvSpPr/>
          <p:nvPr/>
        </p:nvSpPr>
        <p:spPr>
          <a:xfrm>
            <a:off x="4340901" y="1838127"/>
            <a:ext cx="52312" cy="37444"/>
          </a:xfrm>
          <a:custGeom>
            <a:avLst/>
            <a:gdLst/>
            <a:ahLst/>
            <a:cxnLst/>
            <a:rect l="l" t="t" r="r" b="b"/>
            <a:pathLst>
              <a:path w="577" h="413" extrusionOk="0">
                <a:moveTo>
                  <a:pt x="56" y="0"/>
                </a:moveTo>
                <a:cubicBezTo>
                  <a:pt x="56" y="0"/>
                  <a:pt x="1" y="174"/>
                  <a:pt x="56" y="292"/>
                </a:cubicBezTo>
                <a:cubicBezTo>
                  <a:pt x="119" y="403"/>
                  <a:pt x="230" y="403"/>
                  <a:pt x="264" y="403"/>
                </a:cubicBezTo>
                <a:cubicBezTo>
                  <a:pt x="264" y="403"/>
                  <a:pt x="295" y="413"/>
                  <a:pt x="338" y="413"/>
                </a:cubicBezTo>
                <a:cubicBezTo>
                  <a:pt x="376" y="413"/>
                  <a:pt x="423" y="405"/>
                  <a:pt x="466" y="375"/>
                </a:cubicBezTo>
                <a:cubicBezTo>
                  <a:pt x="549" y="320"/>
                  <a:pt x="577" y="174"/>
                  <a:pt x="577" y="174"/>
                </a:cubicBezTo>
                <a:cubicBezTo>
                  <a:pt x="577" y="174"/>
                  <a:pt x="528" y="149"/>
                  <a:pt x="468" y="149"/>
                </a:cubicBezTo>
                <a:cubicBezTo>
                  <a:pt x="438" y="149"/>
                  <a:pt x="406" y="155"/>
                  <a:pt x="376" y="174"/>
                </a:cubicBezTo>
                <a:cubicBezTo>
                  <a:pt x="292" y="229"/>
                  <a:pt x="264" y="320"/>
                  <a:pt x="264" y="375"/>
                </a:cubicBezTo>
                <a:cubicBezTo>
                  <a:pt x="264" y="320"/>
                  <a:pt x="264" y="229"/>
                  <a:pt x="230" y="146"/>
                </a:cubicBezTo>
                <a:cubicBezTo>
                  <a:pt x="202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16"/>
          <p:cNvSpPr/>
          <p:nvPr/>
        </p:nvSpPr>
        <p:spPr>
          <a:xfrm>
            <a:off x="4338362" y="1833050"/>
            <a:ext cx="60563" cy="47326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141" y="140"/>
                </a:moveTo>
                <a:cubicBezTo>
                  <a:pt x="143" y="142"/>
                  <a:pt x="145" y="144"/>
                  <a:pt x="147" y="147"/>
                </a:cubicBezTo>
                <a:cubicBezTo>
                  <a:pt x="174" y="147"/>
                  <a:pt x="202" y="174"/>
                  <a:pt x="230" y="230"/>
                </a:cubicBezTo>
                <a:lnTo>
                  <a:pt x="230" y="320"/>
                </a:lnTo>
                <a:lnTo>
                  <a:pt x="230" y="395"/>
                </a:lnTo>
                <a:lnTo>
                  <a:pt x="230" y="395"/>
                </a:lnTo>
                <a:cubicBezTo>
                  <a:pt x="220" y="391"/>
                  <a:pt x="211" y="385"/>
                  <a:pt x="202" y="376"/>
                </a:cubicBezTo>
                <a:cubicBezTo>
                  <a:pt x="174" y="376"/>
                  <a:pt x="174" y="348"/>
                  <a:pt x="147" y="320"/>
                </a:cubicBezTo>
                <a:cubicBezTo>
                  <a:pt x="147" y="285"/>
                  <a:pt x="119" y="258"/>
                  <a:pt x="119" y="230"/>
                </a:cubicBezTo>
                <a:cubicBezTo>
                  <a:pt x="119" y="190"/>
                  <a:pt x="133" y="164"/>
                  <a:pt x="141" y="140"/>
                </a:cubicBezTo>
                <a:close/>
                <a:moveTo>
                  <a:pt x="547" y="258"/>
                </a:moveTo>
                <a:cubicBezTo>
                  <a:pt x="539" y="305"/>
                  <a:pt x="512" y="352"/>
                  <a:pt x="466" y="376"/>
                </a:cubicBezTo>
                <a:cubicBezTo>
                  <a:pt x="432" y="403"/>
                  <a:pt x="379" y="403"/>
                  <a:pt x="351" y="403"/>
                </a:cubicBezTo>
                <a:lnTo>
                  <a:pt x="351" y="403"/>
                </a:lnTo>
                <a:cubicBezTo>
                  <a:pt x="354" y="385"/>
                  <a:pt x="361" y="363"/>
                  <a:pt x="376" y="348"/>
                </a:cubicBezTo>
                <a:cubicBezTo>
                  <a:pt x="376" y="320"/>
                  <a:pt x="404" y="285"/>
                  <a:pt x="431" y="285"/>
                </a:cubicBezTo>
                <a:cubicBezTo>
                  <a:pt x="466" y="258"/>
                  <a:pt x="494" y="258"/>
                  <a:pt x="522" y="258"/>
                </a:cubicBezTo>
                <a:close/>
                <a:moveTo>
                  <a:pt x="56" y="1"/>
                </a:moveTo>
                <a:lnTo>
                  <a:pt x="56" y="28"/>
                </a:lnTo>
                <a:cubicBezTo>
                  <a:pt x="29" y="28"/>
                  <a:pt x="29" y="56"/>
                  <a:pt x="29" y="84"/>
                </a:cubicBezTo>
                <a:cubicBezTo>
                  <a:pt x="29" y="147"/>
                  <a:pt x="1" y="174"/>
                  <a:pt x="1" y="230"/>
                </a:cubicBezTo>
                <a:cubicBezTo>
                  <a:pt x="1" y="258"/>
                  <a:pt x="29" y="320"/>
                  <a:pt x="29" y="376"/>
                </a:cubicBezTo>
                <a:cubicBezTo>
                  <a:pt x="56" y="431"/>
                  <a:pt x="119" y="459"/>
                  <a:pt x="174" y="494"/>
                </a:cubicBezTo>
                <a:cubicBezTo>
                  <a:pt x="202" y="494"/>
                  <a:pt x="230" y="522"/>
                  <a:pt x="230" y="522"/>
                </a:cubicBezTo>
                <a:lnTo>
                  <a:pt x="348" y="522"/>
                </a:lnTo>
                <a:cubicBezTo>
                  <a:pt x="404" y="522"/>
                  <a:pt x="466" y="522"/>
                  <a:pt x="522" y="494"/>
                </a:cubicBezTo>
                <a:cubicBezTo>
                  <a:pt x="577" y="431"/>
                  <a:pt x="605" y="376"/>
                  <a:pt x="640" y="320"/>
                </a:cubicBezTo>
                <a:cubicBezTo>
                  <a:pt x="667" y="320"/>
                  <a:pt x="667" y="285"/>
                  <a:pt x="667" y="258"/>
                </a:cubicBezTo>
                <a:lnTo>
                  <a:pt x="667" y="230"/>
                </a:lnTo>
                <a:lnTo>
                  <a:pt x="667" y="202"/>
                </a:lnTo>
                <a:cubicBezTo>
                  <a:pt x="667" y="174"/>
                  <a:pt x="640" y="174"/>
                  <a:pt x="640" y="174"/>
                </a:cubicBezTo>
                <a:cubicBezTo>
                  <a:pt x="640" y="174"/>
                  <a:pt x="577" y="147"/>
                  <a:pt x="522" y="147"/>
                </a:cubicBezTo>
                <a:cubicBezTo>
                  <a:pt x="466" y="147"/>
                  <a:pt x="404" y="174"/>
                  <a:pt x="376" y="202"/>
                </a:cubicBezTo>
                <a:cubicBezTo>
                  <a:pt x="362" y="209"/>
                  <a:pt x="349" y="216"/>
                  <a:pt x="338" y="224"/>
                </a:cubicBezTo>
                <a:lnTo>
                  <a:pt x="338" y="224"/>
                </a:lnTo>
                <a:cubicBezTo>
                  <a:pt x="334" y="208"/>
                  <a:pt x="329" y="191"/>
                  <a:pt x="320" y="174"/>
                </a:cubicBezTo>
                <a:cubicBezTo>
                  <a:pt x="292" y="112"/>
                  <a:pt x="230" y="56"/>
                  <a:pt x="202" y="28"/>
                </a:cubicBezTo>
                <a:cubicBezTo>
                  <a:pt x="174" y="28"/>
                  <a:pt x="147" y="1"/>
                  <a:pt x="14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6"/>
          <p:cNvSpPr/>
          <p:nvPr/>
        </p:nvSpPr>
        <p:spPr>
          <a:xfrm>
            <a:off x="4335824" y="187212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29" y="0"/>
                </a:moveTo>
                <a:cubicBezTo>
                  <a:pt x="29" y="0"/>
                  <a:pt x="1" y="174"/>
                  <a:pt x="57" y="292"/>
                </a:cubicBezTo>
                <a:cubicBezTo>
                  <a:pt x="112" y="375"/>
                  <a:pt x="258" y="375"/>
                  <a:pt x="258" y="375"/>
                </a:cubicBezTo>
                <a:cubicBezTo>
                  <a:pt x="258" y="375"/>
                  <a:pt x="285" y="382"/>
                  <a:pt x="321" y="382"/>
                </a:cubicBezTo>
                <a:cubicBezTo>
                  <a:pt x="368" y="382"/>
                  <a:pt x="428" y="371"/>
                  <a:pt x="459" y="320"/>
                </a:cubicBezTo>
                <a:cubicBezTo>
                  <a:pt x="550" y="236"/>
                  <a:pt x="577" y="118"/>
                  <a:pt x="577" y="118"/>
                </a:cubicBezTo>
                <a:cubicBezTo>
                  <a:pt x="577" y="118"/>
                  <a:pt x="530" y="100"/>
                  <a:pt x="473" y="100"/>
                </a:cubicBezTo>
                <a:cubicBezTo>
                  <a:pt x="431" y="100"/>
                  <a:pt x="384" y="110"/>
                  <a:pt x="348" y="146"/>
                </a:cubicBezTo>
                <a:cubicBezTo>
                  <a:pt x="286" y="202"/>
                  <a:pt x="258" y="292"/>
                  <a:pt x="258" y="347"/>
                </a:cubicBezTo>
                <a:cubicBezTo>
                  <a:pt x="258" y="292"/>
                  <a:pt x="258" y="202"/>
                  <a:pt x="230" y="118"/>
                </a:cubicBezTo>
                <a:cubicBezTo>
                  <a:pt x="175" y="28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6"/>
          <p:cNvSpPr/>
          <p:nvPr/>
        </p:nvSpPr>
        <p:spPr>
          <a:xfrm>
            <a:off x="4333376" y="1867049"/>
            <a:ext cx="59837" cy="44787"/>
          </a:xfrm>
          <a:custGeom>
            <a:avLst/>
            <a:gdLst/>
            <a:ahLst/>
            <a:cxnLst/>
            <a:rect l="l" t="t" r="r" b="b"/>
            <a:pathLst>
              <a:path w="660" h="494" extrusionOk="0">
                <a:moveTo>
                  <a:pt x="537" y="202"/>
                </a:moveTo>
                <a:cubicBezTo>
                  <a:pt x="519" y="250"/>
                  <a:pt x="511" y="301"/>
                  <a:pt x="459" y="348"/>
                </a:cubicBezTo>
                <a:cubicBezTo>
                  <a:pt x="438" y="368"/>
                  <a:pt x="388" y="374"/>
                  <a:pt x="348" y="375"/>
                </a:cubicBezTo>
                <a:lnTo>
                  <a:pt x="348" y="375"/>
                </a:lnTo>
                <a:cubicBezTo>
                  <a:pt x="351" y="357"/>
                  <a:pt x="357" y="338"/>
                  <a:pt x="375" y="320"/>
                </a:cubicBezTo>
                <a:cubicBezTo>
                  <a:pt x="375" y="292"/>
                  <a:pt x="403" y="258"/>
                  <a:pt x="431" y="258"/>
                </a:cubicBezTo>
                <a:cubicBezTo>
                  <a:pt x="459" y="230"/>
                  <a:pt x="486" y="202"/>
                  <a:pt x="521" y="202"/>
                </a:cubicBezTo>
                <a:close/>
                <a:moveTo>
                  <a:pt x="111" y="147"/>
                </a:moveTo>
                <a:cubicBezTo>
                  <a:pt x="139" y="147"/>
                  <a:pt x="174" y="174"/>
                  <a:pt x="202" y="202"/>
                </a:cubicBezTo>
                <a:cubicBezTo>
                  <a:pt x="225" y="249"/>
                  <a:pt x="229" y="321"/>
                  <a:pt x="229" y="376"/>
                </a:cubicBezTo>
                <a:lnTo>
                  <a:pt x="229" y="376"/>
                </a:lnTo>
                <a:cubicBezTo>
                  <a:pt x="202" y="348"/>
                  <a:pt x="174" y="348"/>
                  <a:pt x="139" y="320"/>
                </a:cubicBezTo>
                <a:cubicBezTo>
                  <a:pt x="111" y="292"/>
                  <a:pt x="111" y="230"/>
                  <a:pt x="111" y="174"/>
                </a:cubicBezTo>
                <a:lnTo>
                  <a:pt x="111" y="147"/>
                </a:lnTo>
                <a:close/>
                <a:moveTo>
                  <a:pt x="56" y="1"/>
                </a:moveTo>
                <a:cubicBezTo>
                  <a:pt x="28" y="1"/>
                  <a:pt x="28" y="1"/>
                  <a:pt x="28" y="28"/>
                </a:cubicBezTo>
                <a:lnTo>
                  <a:pt x="0" y="28"/>
                </a:lnTo>
                <a:lnTo>
                  <a:pt x="0" y="56"/>
                </a:lnTo>
                <a:lnTo>
                  <a:pt x="0" y="174"/>
                </a:lnTo>
                <a:cubicBezTo>
                  <a:pt x="0" y="230"/>
                  <a:pt x="0" y="320"/>
                  <a:pt x="28" y="376"/>
                </a:cubicBezTo>
                <a:cubicBezTo>
                  <a:pt x="84" y="431"/>
                  <a:pt x="139" y="466"/>
                  <a:pt x="202" y="494"/>
                </a:cubicBezTo>
                <a:lnTo>
                  <a:pt x="313" y="494"/>
                </a:lnTo>
                <a:cubicBezTo>
                  <a:pt x="375" y="494"/>
                  <a:pt x="459" y="494"/>
                  <a:pt x="549" y="431"/>
                </a:cubicBezTo>
                <a:cubicBezTo>
                  <a:pt x="604" y="376"/>
                  <a:pt x="632" y="320"/>
                  <a:pt x="632" y="258"/>
                </a:cubicBezTo>
                <a:cubicBezTo>
                  <a:pt x="632" y="230"/>
                  <a:pt x="632" y="202"/>
                  <a:pt x="660" y="202"/>
                </a:cubicBezTo>
                <a:lnTo>
                  <a:pt x="660" y="174"/>
                </a:lnTo>
                <a:cubicBezTo>
                  <a:pt x="660" y="147"/>
                  <a:pt x="660" y="147"/>
                  <a:pt x="632" y="119"/>
                </a:cubicBezTo>
                <a:lnTo>
                  <a:pt x="604" y="119"/>
                </a:lnTo>
                <a:cubicBezTo>
                  <a:pt x="604" y="119"/>
                  <a:pt x="577" y="84"/>
                  <a:pt x="521" y="84"/>
                </a:cubicBezTo>
                <a:cubicBezTo>
                  <a:pt x="486" y="84"/>
                  <a:pt x="403" y="119"/>
                  <a:pt x="347" y="174"/>
                </a:cubicBezTo>
                <a:cubicBezTo>
                  <a:pt x="336" y="183"/>
                  <a:pt x="326" y="192"/>
                  <a:pt x="316" y="202"/>
                </a:cubicBezTo>
                <a:lnTo>
                  <a:pt x="316" y="202"/>
                </a:lnTo>
                <a:cubicBezTo>
                  <a:pt x="308" y="182"/>
                  <a:pt x="298" y="164"/>
                  <a:pt x="285" y="147"/>
                </a:cubicBezTo>
                <a:cubicBezTo>
                  <a:pt x="257" y="84"/>
                  <a:pt x="202" y="56"/>
                  <a:pt x="174" y="28"/>
                </a:cubicBezTo>
                <a:cubicBezTo>
                  <a:pt x="139" y="28"/>
                  <a:pt x="111" y="1"/>
                  <a:pt x="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6"/>
          <p:cNvSpPr/>
          <p:nvPr/>
        </p:nvSpPr>
        <p:spPr>
          <a:xfrm>
            <a:off x="4333376" y="1909206"/>
            <a:ext cx="52312" cy="31641"/>
          </a:xfrm>
          <a:custGeom>
            <a:avLst/>
            <a:gdLst/>
            <a:ahLst/>
            <a:cxnLst/>
            <a:rect l="l" t="t" r="r" b="b"/>
            <a:pathLst>
              <a:path w="577" h="349" extrusionOk="0">
                <a:moveTo>
                  <a:pt x="28" y="1"/>
                </a:moveTo>
                <a:cubicBezTo>
                  <a:pt x="28" y="1"/>
                  <a:pt x="0" y="175"/>
                  <a:pt x="84" y="258"/>
                </a:cubicBezTo>
                <a:cubicBezTo>
                  <a:pt x="174" y="348"/>
                  <a:pt x="285" y="348"/>
                  <a:pt x="285" y="348"/>
                </a:cubicBezTo>
                <a:cubicBezTo>
                  <a:pt x="285" y="348"/>
                  <a:pt x="431" y="313"/>
                  <a:pt x="486" y="230"/>
                </a:cubicBezTo>
                <a:cubicBezTo>
                  <a:pt x="577" y="140"/>
                  <a:pt x="577" y="1"/>
                  <a:pt x="577" y="1"/>
                </a:cubicBezTo>
                <a:lnTo>
                  <a:pt x="577" y="1"/>
                </a:lnTo>
                <a:cubicBezTo>
                  <a:pt x="577" y="1"/>
                  <a:pt x="431" y="1"/>
                  <a:pt x="347" y="84"/>
                </a:cubicBezTo>
                <a:cubicBezTo>
                  <a:pt x="313" y="140"/>
                  <a:pt x="285" y="230"/>
                  <a:pt x="285" y="286"/>
                </a:cubicBezTo>
                <a:cubicBezTo>
                  <a:pt x="285" y="230"/>
                  <a:pt x="257" y="140"/>
                  <a:pt x="229" y="84"/>
                </a:cubicBezTo>
                <a:cubicBezTo>
                  <a:pt x="139" y="1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6"/>
          <p:cNvSpPr/>
          <p:nvPr/>
        </p:nvSpPr>
        <p:spPr>
          <a:xfrm>
            <a:off x="4330203" y="1903585"/>
            <a:ext cx="66184" cy="42249"/>
          </a:xfrm>
          <a:custGeom>
            <a:avLst/>
            <a:gdLst/>
            <a:ahLst/>
            <a:cxnLst/>
            <a:rect l="l" t="t" r="r" b="b"/>
            <a:pathLst>
              <a:path w="730" h="466" extrusionOk="0">
                <a:moveTo>
                  <a:pt x="539" y="127"/>
                </a:moveTo>
                <a:cubicBezTo>
                  <a:pt x="520" y="179"/>
                  <a:pt x="516" y="242"/>
                  <a:pt x="494" y="264"/>
                </a:cubicBezTo>
                <a:cubicBezTo>
                  <a:pt x="466" y="292"/>
                  <a:pt x="438" y="320"/>
                  <a:pt x="410" y="320"/>
                </a:cubicBezTo>
                <a:cubicBezTo>
                  <a:pt x="402" y="320"/>
                  <a:pt x="392" y="323"/>
                  <a:pt x="384" y="326"/>
                </a:cubicBezTo>
                <a:lnTo>
                  <a:pt x="384" y="326"/>
                </a:lnTo>
                <a:cubicBezTo>
                  <a:pt x="390" y="278"/>
                  <a:pt x="414" y="228"/>
                  <a:pt x="438" y="174"/>
                </a:cubicBezTo>
                <a:cubicBezTo>
                  <a:pt x="456" y="156"/>
                  <a:pt x="502" y="137"/>
                  <a:pt x="539" y="127"/>
                </a:cubicBezTo>
                <a:close/>
                <a:moveTo>
                  <a:pt x="119" y="119"/>
                </a:moveTo>
                <a:cubicBezTo>
                  <a:pt x="146" y="119"/>
                  <a:pt x="174" y="146"/>
                  <a:pt x="209" y="174"/>
                </a:cubicBezTo>
                <a:cubicBezTo>
                  <a:pt x="232" y="225"/>
                  <a:pt x="254" y="290"/>
                  <a:pt x="262" y="343"/>
                </a:cubicBezTo>
                <a:lnTo>
                  <a:pt x="262" y="343"/>
                </a:lnTo>
                <a:cubicBezTo>
                  <a:pt x="256" y="339"/>
                  <a:pt x="249" y="332"/>
                  <a:pt x="237" y="320"/>
                </a:cubicBezTo>
                <a:cubicBezTo>
                  <a:pt x="209" y="320"/>
                  <a:pt x="174" y="320"/>
                  <a:pt x="174" y="292"/>
                </a:cubicBezTo>
                <a:cubicBezTo>
                  <a:pt x="146" y="264"/>
                  <a:pt x="119" y="237"/>
                  <a:pt x="119" y="174"/>
                </a:cubicBezTo>
                <a:lnTo>
                  <a:pt x="119" y="119"/>
                </a:lnTo>
                <a:close/>
                <a:moveTo>
                  <a:pt x="0" y="0"/>
                </a:moveTo>
                <a:lnTo>
                  <a:pt x="0" y="28"/>
                </a:lnTo>
                <a:lnTo>
                  <a:pt x="0" y="63"/>
                </a:lnTo>
                <a:lnTo>
                  <a:pt x="0" y="91"/>
                </a:lnTo>
                <a:lnTo>
                  <a:pt x="0" y="202"/>
                </a:lnTo>
                <a:cubicBezTo>
                  <a:pt x="0" y="264"/>
                  <a:pt x="35" y="320"/>
                  <a:pt x="91" y="348"/>
                </a:cubicBezTo>
                <a:cubicBezTo>
                  <a:pt x="119" y="410"/>
                  <a:pt x="146" y="438"/>
                  <a:pt x="209" y="438"/>
                </a:cubicBezTo>
                <a:cubicBezTo>
                  <a:pt x="237" y="466"/>
                  <a:pt x="264" y="466"/>
                  <a:pt x="292" y="466"/>
                </a:cubicBezTo>
                <a:lnTo>
                  <a:pt x="382" y="466"/>
                </a:lnTo>
                <a:cubicBezTo>
                  <a:pt x="410" y="438"/>
                  <a:pt x="521" y="410"/>
                  <a:pt x="584" y="348"/>
                </a:cubicBezTo>
                <a:cubicBezTo>
                  <a:pt x="612" y="292"/>
                  <a:pt x="639" y="202"/>
                  <a:pt x="639" y="174"/>
                </a:cubicBezTo>
                <a:cubicBezTo>
                  <a:pt x="639" y="146"/>
                  <a:pt x="667" y="119"/>
                  <a:pt x="667" y="91"/>
                </a:cubicBezTo>
                <a:lnTo>
                  <a:pt x="662" y="88"/>
                </a:lnTo>
                <a:lnTo>
                  <a:pt x="662" y="88"/>
                </a:lnTo>
                <a:lnTo>
                  <a:pt x="730" y="0"/>
                </a:lnTo>
                <a:lnTo>
                  <a:pt x="584" y="0"/>
                </a:lnTo>
                <a:cubicBezTo>
                  <a:pt x="521" y="0"/>
                  <a:pt x="410" y="28"/>
                  <a:pt x="348" y="119"/>
                </a:cubicBezTo>
                <a:cubicBezTo>
                  <a:pt x="336" y="130"/>
                  <a:pt x="326" y="144"/>
                  <a:pt x="317" y="159"/>
                </a:cubicBezTo>
                <a:lnTo>
                  <a:pt x="317" y="159"/>
                </a:lnTo>
                <a:cubicBezTo>
                  <a:pt x="309" y="145"/>
                  <a:pt x="301" y="132"/>
                  <a:pt x="292" y="119"/>
                </a:cubicBezTo>
                <a:cubicBezTo>
                  <a:pt x="264" y="63"/>
                  <a:pt x="209" y="28"/>
                  <a:pt x="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6"/>
          <p:cNvSpPr/>
          <p:nvPr/>
        </p:nvSpPr>
        <p:spPr>
          <a:xfrm>
            <a:off x="4335824" y="1937584"/>
            <a:ext cx="52403" cy="35086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550" y="0"/>
                </a:moveTo>
                <a:lnTo>
                  <a:pt x="550" y="0"/>
                </a:lnTo>
                <a:cubicBezTo>
                  <a:pt x="550" y="0"/>
                  <a:pt x="404" y="0"/>
                  <a:pt x="348" y="118"/>
                </a:cubicBezTo>
                <a:cubicBezTo>
                  <a:pt x="320" y="174"/>
                  <a:pt x="320" y="292"/>
                  <a:pt x="320" y="320"/>
                </a:cubicBezTo>
                <a:cubicBezTo>
                  <a:pt x="320" y="292"/>
                  <a:pt x="286" y="174"/>
                  <a:pt x="202" y="118"/>
                </a:cubicBezTo>
                <a:cubicBezTo>
                  <a:pt x="148" y="68"/>
                  <a:pt x="87" y="58"/>
                  <a:pt x="46" y="58"/>
                </a:cubicBezTo>
                <a:cubicBezTo>
                  <a:pt x="19" y="58"/>
                  <a:pt x="1" y="63"/>
                  <a:pt x="1" y="63"/>
                </a:cubicBezTo>
                <a:cubicBezTo>
                  <a:pt x="1" y="63"/>
                  <a:pt x="1" y="237"/>
                  <a:pt x="112" y="320"/>
                </a:cubicBezTo>
                <a:cubicBezTo>
                  <a:pt x="168" y="376"/>
                  <a:pt x="234" y="386"/>
                  <a:pt x="277" y="386"/>
                </a:cubicBezTo>
                <a:cubicBezTo>
                  <a:pt x="303" y="386"/>
                  <a:pt x="320" y="382"/>
                  <a:pt x="320" y="382"/>
                </a:cubicBezTo>
                <a:cubicBezTo>
                  <a:pt x="320" y="382"/>
                  <a:pt x="459" y="348"/>
                  <a:pt x="522" y="264"/>
                </a:cubicBezTo>
                <a:cubicBezTo>
                  <a:pt x="577" y="146"/>
                  <a:pt x="550" y="0"/>
                  <a:pt x="550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6"/>
          <p:cNvSpPr/>
          <p:nvPr/>
        </p:nvSpPr>
        <p:spPr>
          <a:xfrm>
            <a:off x="4330203" y="1932507"/>
            <a:ext cx="60563" cy="44787"/>
          </a:xfrm>
          <a:custGeom>
            <a:avLst/>
            <a:gdLst/>
            <a:ahLst/>
            <a:cxnLst/>
            <a:rect l="l" t="t" r="r" b="b"/>
            <a:pathLst>
              <a:path w="668" h="494" extrusionOk="0">
                <a:moveTo>
                  <a:pt x="556" y="147"/>
                </a:moveTo>
                <a:cubicBezTo>
                  <a:pt x="556" y="174"/>
                  <a:pt x="556" y="230"/>
                  <a:pt x="521" y="293"/>
                </a:cubicBezTo>
                <a:cubicBezTo>
                  <a:pt x="494" y="320"/>
                  <a:pt x="466" y="348"/>
                  <a:pt x="438" y="348"/>
                </a:cubicBezTo>
                <a:lnTo>
                  <a:pt x="438" y="320"/>
                </a:lnTo>
                <a:cubicBezTo>
                  <a:pt x="438" y="293"/>
                  <a:pt x="438" y="230"/>
                  <a:pt x="466" y="202"/>
                </a:cubicBezTo>
                <a:cubicBezTo>
                  <a:pt x="494" y="174"/>
                  <a:pt x="521" y="147"/>
                  <a:pt x="556" y="147"/>
                </a:cubicBezTo>
                <a:close/>
                <a:moveTo>
                  <a:pt x="120" y="175"/>
                </a:moveTo>
                <a:lnTo>
                  <a:pt x="120" y="175"/>
                </a:lnTo>
                <a:cubicBezTo>
                  <a:pt x="167" y="176"/>
                  <a:pt x="214" y="184"/>
                  <a:pt x="237" y="230"/>
                </a:cubicBezTo>
                <a:cubicBezTo>
                  <a:pt x="283" y="259"/>
                  <a:pt x="311" y="323"/>
                  <a:pt x="318" y="376"/>
                </a:cubicBezTo>
                <a:lnTo>
                  <a:pt x="318" y="376"/>
                </a:lnTo>
                <a:cubicBezTo>
                  <a:pt x="289" y="376"/>
                  <a:pt x="236" y="375"/>
                  <a:pt x="209" y="348"/>
                </a:cubicBezTo>
                <a:cubicBezTo>
                  <a:pt x="174" y="320"/>
                  <a:pt x="146" y="265"/>
                  <a:pt x="146" y="202"/>
                </a:cubicBezTo>
                <a:cubicBezTo>
                  <a:pt x="128" y="202"/>
                  <a:pt x="122" y="191"/>
                  <a:pt x="120" y="175"/>
                </a:cubicBezTo>
                <a:close/>
                <a:moveTo>
                  <a:pt x="584" y="1"/>
                </a:moveTo>
                <a:lnTo>
                  <a:pt x="584" y="12"/>
                </a:lnTo>
                <a:lnTo>
                  <a:pt x="584" y="12"/>
                </a:lnTo>
                <a:cubicBezTo>
                  <a:pt x="562" y="20"/>
                  <a:pt x="529" y="29"/>
                  <a:pt x="494" y="29"/>
                </a:cubicBezTo>
                <a:cubicBezTo>
                  <a:pt x="466" y="56"/>
                  <a:pt x="410" y="91"/>
                  <a:pt x="348" y="147"/>
                </a:cubicBezTo>
                <a:cubicBezTo>
                  <a:pt x="344" y="155"/>
                  <a:pt x="340" y="163"/>
                  <a:pt x="337" y="171"/>
                </a:cubicBezTo>
                <a:lnTo>
                  <a:pt x="337" y="171"/>
                </a:lnTo>
                <a:cubicBezTo>
                  <a:pt x="332" y="163"/>
                  <a:pt x="326" y="155"/>
                  <a:pt x="320" y="147"/>
                </a:cubicBezTo>
                <a:cubicBezTo>
                  <a:pt x="237" y="56"/>
                  <a:pt x="146" y="56"/>
                  <a:pt x="91" y="56"/>
                </a:cubicBezTo>
                <a:lnTo>
                  <a:pt x="35" y="56"/>
                </a:lnTo>
                <a:lnTo>
                  <a:pt x="35" y="91"/>
                </a:lnTo>
                <a:lnTo>
                  <a:pt x="0" y="91"/>
                </a:lnTo>
                <a:lnTo>
                  <a:pt x="0" y="119"/>
                </a:lnTo>
                <a:lnTo>
                  <a:pt x="0" y="174"/>
                </a:lnTo>
                <a:cubicBezTo>
                  <a:pt x="0" y="202"/>
                  <a:pt x="35" y="230"/>
                  <a:pt x="35" y="293"/>
                </a:cubicBezTo>
                <a:cubicBezTo>
                  <a:pt x="63" y="348"/>
                  <a:pt x="91" y="376"/>
                  <a:pt x="119" y="438"/>
                </a:cubicBezTo>
                <a:cubicBezTo>
                  <a:pt x="174" y="494"/>
                  <a:pt x="264" y="494"/>
                  <a:pt x="320" y="494"/>
                </a:cubicBezTo>
                <a:lnTo>
                  <a:pt x="438" y="494"/>
                </a:lnTo>
                <a:cubicBezTo>
                  <a:pt x="494" y="466"/>
                  <a:pt x="584" y="438"/>
                  <a:pt x="639" y="348"/>
                </a:cubicBezTo>
                <a:cubicBezTo>
                  <a:pt x="667" y="265"/>
                  <a:pt x="667" y="202"/>
                  <a:pt x="667" y="147"/>
                </a:cubicBezTo>
                <a:lnTo>
                  <a:pt x="667" y="91"/>
                </a:lnTo>
                <a:lnTo>
                  <a:pt x="667" y="56"/>
                </a:lnTo>
                <a:lnTo>
                  <a:pt x="612" y="56"/>
                </a:lnTo>
                <a:lnTo>
                  <a:pt x="612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6"/>
          <p:cNvSpPr/>
          <p:nvPr/>
        </p:nvSpPr>
        <p:spPr>
          <a:xfrm>
            <a:off x="4340901" y="196650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549" y="1"/>
                </a:moveTo>
                <a:cubicBezTo>
                  <a:pt x="549" y="1"/>
                  <a:pt x="403" y="29"/>
                  <a:pt x="376" y="147"/>
                </a:cubicBezTo>
                <a:cubicBezTo>
                  <a:pt x="320" y="202"/>
                  <a:pt x="348" y="320"/>
                  <a:pt x="376" y="348"/>
                </a:cubicBezTo>
                <a:cubicBezTo>
                  <a:pt x="348" y="320"/>
                  <a:pt x="292" y="237"/>
                  <a:pt x="230" y="174"/>
                </a:cubicBezTo>
                <a:cubicBezTo>
                  <a:pt x="194" y="139"/>
                  <a:pt x="147" y="129"/>
                  <a:pt x="105" y="129"/>
                </a:cubicBezTo>
                <a:cubicBezTo>
                  <a:pt x="48" y="129"/>
                  <a:pt x="1" y="147"/>
                  <a:pt x="1" y="147"/>
                </a:cubicBezTo>
                <a:cubicBezTo>
                  <a:pt x="1" y="147"/>
                  <a:pt x="56" y="320"/>
                  <a:pt x="146" y="376"/>
                </a:cubicBezTo>
                <a:cubicBezTo>
                  <a:pt x="199" y="416"/>
                  <a:pt x="251" y="427"/>
                  <a:pt x="292" y="427"/>
                </a:cubicBezTo>
                <a:cubicBezTo>
                  <a:pt x="342" y="427"/>
                  <a:pt x="376" y="411"/>
                  <a:pt x="376" y="411"/>
                </a:cubicBezTo>
                <a:cubicBezTo>
                  <a:pt x="376" y="411"/>
                  <a:pt x="494" y="348"/>
                  <a:pt x="549" y="265"/>
                </a:cubicBezTo>
                <a:cubicBezTo>
                  <a:pt x="577" y="147"/>
                  <a:pt x="549" y="1"/>
                  <a:pt x="549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6"/>
          <p:cNvSpPr/>
          <p:nvPr/>
        </p:nvSpPr>
        <p:spPr>
          <a:xfrm>
            <a:off x="4335824" y="1961519"/>
            <a:ext cx="60563" cy="47326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550" y="146"/>
                </a:moveTo>
                <a:lnTo>
                  <a:pt x="550" y="202"/>
                </a:lnTo>
                <a:lnTo>
                  <a:pt x="550" y="292"/>
                </a:lnTo>
                <a:cubicBezTo>
                  <a:pt x="522" y="320"/>
                  <a:pt x="494" y="348"/>
                  <a:pt x="459" y="375"/>
                </a:cubicBezTo>
                <a:lnTo>
                  <a:pt x="459" y="292"/>
                </a:lnTo>
                <a:lnTo>
                  <a:pt x="459" y="202"/>
                </a:lnTo>
                <a:cubicBezTo>
                  <a:pt x="494" y="174"/>
                  <a:pt x="522" y="146"/>
                  <a:pt x="550" y="146"/>
                </a:cubicBezTo>
                <a:close/>
                <a:moveTo>
                  <a:pt x="147" y="229"/>
                </a:moveTo>
                <a:cubicBezTo>
                  <a:pt x="175" y="229"/>
                  <a:pt x="230" y="257"/>
                  <a:pt x="258" y="257"/>
                </a:cubicBezTo>
                <a:cubicBezTo>
                  <a:pt x="306" y="305"/>
                  <a:pt x="333" y="365"/>
                  <a:pt x="356" y="403"/>
                </a:cubicBezTo>
                <a:lnTo>
                  <a:pt x="230" y="403"/>
                </a:lnTo>
                <a:cubicBezTo>
                  <a:pt x="202" y="375"/>
                  <a:pt x="175" y="320"/>
                  <a:pt x="147" y="257"/>
                </a:cubicBezTo>
                <a:cubicBezTo>
                  <a:pt x="147" y="243"/>
                  <a:pt x="147" y="236"/>
                  <a:pt x="143" y="230"/>
                </a:cubicBezTo>
                <a:lnTo>
                  <a:pt x="143" y="230"/>
                </a:lnTo>
                <a:cubicBezTo>
                  <a:pt x="144" y="230"/>
                  <a:pt x="145" y="229"/>
                  <a:pt x="147" y="229"/>
                </a:cubicBezTo>
                <a:close/>
                <a:moveTo>
                  <a:pt x="577" y="0"/>
                </a:moveTo>
                <a:lnTo>
                  <a:pt x="577" y="0"/>
                </a:lnTo>
                <a:lnTo>
                  <a:pt x="577" y="0"/>
                </a:lnTo>
                <a:cubicBezTo>
                  <a:pt x="577" y="1"/>
                  <a:pt x="549" y="28"/>
                  <a:pt x="494" y="28"/>
                </a:cubicBezTo>
                <a:cubicBezTo>
                  <a:pt x="459" y="56"/>
                  <a:pt x="404" y="118"/>
                  <a:pt x="376" y="174"/>
                </a:cubicBezTo>
                <a:cubicBezTo>
                  <a:pt x="368" y="182"/>
                  <a:pt x="362" y="193"/>
                  <a:pt x="358" y="205"/>
                </a:cubicBezTo>
                <a:lnTo>
                  <a:pt x="358" y="205"/>
                </a:lnTo>
                <a:cubicBezTo>
                  <a:pt x="346" y="193"/>
                  <a:pt x="334" y="183"/>
                  <a:pt x="320" y="174"/>
                </a:cubicBezTo>
                <a:cubicBezTo>
                  <a:pt x="258" y="146"/>
                  <a:pt x="202" y="118"/>
                  <a:pt x="147" y="118"/>
                </a:cubicBezTo>
                <a:lnTo>
                  <a:pt x="84" y="118"/>
                </a:lnTo>
                <a:lnTo>
                  <a:pt x="57" y="146"/>
                </a:lnTo>
                <a:lnTo>
                  <a:pt x="29" y="146"/>
                </a:lnTo>
                <a:lnTo>
                  <a:pt x="1" y="174"/>
                </a:lnTo>
                <a:lnTo>
                  <a:pt x="1" y="202"/>
                </a:lnTo>
                <a:cubicBezTo>
                  <a:pt x="1" y="202"/>
                  <a:pt x="1" y="229"/>
                  <a:pt x="29" y="229"/>
                </a:cubicBezTo>
                <a:cubicBezTo>
                  <a:pt x="29" y="292"/>
                  <a:pt x="57" y="320"/>
                  <a:pt x="57" y="375"/>
                </a:cubicBezTo>
                <a:cubicBezTo>
                  <a:pt x="84" y="403"/>
                  <a:pt x="112" y="466"/>
                  <a:pt x="175" y="493"/>
                </a:cubicBezTo>
                <a:cubicBezTo>
                  <a:pt x="230" y="521"/>
                  <a:pt x="286" y="521"/>
                  <a:pt x="320" y="521"/>
                </a:cubicBezTo>
                <a:lnTo>
                  <a:pt x="459" y="521"/>
                </a:lnTo>
                <a:cubicBezTo>
                  <a:pt x="459" y="493"/>
                  <a:pt x="494" y="493"/>
                  <a:pt x="550" y="466"/>
                </a:cubicBezTo>
                <a:cubicBezTo>
                  <a:pt x="577" y="431"/>
                  <a:pt x="633" y="375"/>
                  <a:pt x="668" y="320"/>
                </a:cubicBezTo>
                <a:lnTo>
                  <a:pt x="668" y="202"/>
                </a:lnTo>
                <a:lnTo>
                  <a:pt x="668" y="84"/>
                </a:lnTo>
                <a:lnTo>
                  <a:pt x="668" y="56"/>
                </a:lnTo>
                <a:lnTo>
                  <a:pt x="605" y="56"/>
                </a:lnTo>
                <a:lnTo>
                  <a:pt x="577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6"/>
          <p:cNvSpPr/>
          <p:nvPr/>
        </p:nvSpPr>
        <p:spPr>
          <a:xfrm>
            <a:off x="4351599" y="1995517"/>
            <a:ext cx="52312" cy="40345"/>
          </a:xfrm>
          <a:custGeom>
            <a:avLst/>
            <a:gdLst/>
            <a:ahLst/>
            <a:cxnLst/>
            <a:rect l="l" t="t" r="r" b="b"/>
            <a:pathLst>
              <a:path w="577" h="445" extrusionOk="0">
                <a:moveTo>
                  <a:pt x="521" y="0"/>
                </a:moveTo>
                <a:cubicBezTo>
                  <a:pt x="521" y="0"/>
                  <a:pt x="403" y="28"/>
                  <a:pt x="376" y="146"/>
                </a:cubicBezTo>
                <a:cubicBezTo>
                  <a:pt x="348" y="229"/>
                  <a:pt x="376" y="320"/>
                  <a:pt x="403" y="375"/>
                </a:cubicBezTo>
                <a:cubicBezTo>
                  <a:pt x="376" y="320"/>
                  <a:pt x="320" y="229"/>
                  <a:pt x="230" y="202"/>
                </a:cubicBezTo>
                <a:cubicBezTo>
                  <a:pt x="202" y="183"/>
                  <a:pt x="167" y="177"/>
                  <a:pt x="133" y="177"/>
                </a:cubicBezTo>
                <a:cubicBezTo>
                  <a:pt x="65" y="177"/>
                  <a:pt x="1" y="202"/>
                  <a:pt x="1" y="202"/>
                </a:cubicBezTo>
                <a:cubicBezTo>
                  <a:pt x="1" y="202"/>
                  <a:pt x="84" y="375"/>
                  <a:pt x="202" y="438"/>
                </a:cubicBezTo>
                <a:cubicBezTo>
                  <a:pt x="223" y="443"/>
                  <a:pt x="244" y="445"/>
                  <a:pt x="263" y="445"/>
                </a:cubicBezTo>
                <a:cubicBezTo>
                  <a:pt x="348" y="445"/>
                  <a:pt x="403" y="403"/>
                  <a:pt x="403" y="403"/>
                </a:cubicBezTo>
                <a:cubicBezTo>
                  <a:pt x="431" y="403"/>
                  <a:pt x="549" y="347"/>
                  <a:pt x="549" y="229"/>
                </a:cubicBezTo>
                <a:cubicBezTo>
                  <a:pt x="577" y="118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16"/>
          <p:cNvSpPr/>
          <p:nvPr/>
        </p:nvSpPr>
        <p:spPr>
          <a:xfrm>
            <a:off x="4345978" y="1990440"/>
            <a:ext cx="63010" cy="49864"/>
          </a:xfrm>
          <a:custGeom>
            <a:avLst/>
            <a:gdLst/>
            <a:ahLst/>
            <a:cxnLst/>
            <a:rect l="l" t="t" r="r" b="b"/>
            <a:pathLst>
              <a:path w="695" h="550" extrusionOk="0">
                <a:moveTo>
                  <a:pt x="556" y="147"/>
                </a:moveTo>
                <a:cubicBezTo>
                  <a:pt x="556" y="174"/>
                  <a:pt x="583" y="202"/>
                  <a:pt x="583" y="230"/>
                </a:cubicBezTo>
                <a:cubicBezTo>
                  <a:pt x="583" y="258"/>
                  <a:pt x="583" y="258"/>
                  <a:pt x="556" y="285"/>
                </a:cubicBezTo>
                <a:cubicBezTo>
                  <a:pt x="556" y="319"/>
                  <a:pt x="524" y="345"/>
                  <a:pt x="497" y="372"/>
                </a:cubicBezTo>
                <a:lnTo>
                  <a:pt x="497" y="372"/>
                </a:lnTo>
                <a:cubicBezTo>
                  <a:pt x="479" y="342"/>
                  <a:pt x="465" y="302"/>
                  <a:pt x="465" y="258"/>
                </a:cubicBezTo>
                <a:cubicBezTo>
                  <a:pt x="465" y="258"/>
                  <a:pt x="465" y="230"/>
                  <a:pt x="493" y="230"/>
                </a:cubicBezTo>
                <a:cubicBezTo>
                  <a:pt x="493" y="174"/>
                  <a:pt x="521" y="147"/>
                  <a:pt x="556" y="147"/>
                </a:cubicBezTo>
                <a:close/>
                <a:moveTo>
                  <a:pt x="174" y="285"/>
                </a:moveTo>
                <a:cubicBezTo>
                  <a:pt x="208" y="285"/>
                  <a:pt x="236" y="285"/>
                  <a:pt x="264" y="320"/>
                </a:cubicBezTo>
                <a:cubicBezTo>
                  <a:pt x="310" y="343"/>
                  <a:pt x="360" y="385"/>
                  <a:pt x="392" y="430"/>
                </a:cubicBezTo>
                <a:lnTo>
                  <a:pt x="392" y="430"/>
                </a:lnTo>
                <a:cubicBezTo>
                  <a:pt x="377" y="431"/>
                  <a:pt x="361" y="431"/>
                  <a:pt x="347" y="431"/>
                </a:cubicBezTo>
                <a:lnTo>
                  <a:pt x="292" y="431"/>
                </a:lnTo>
                <a:cubicBezTo>
                  <a:pt x="236" y="403"/>
                  <a:pt x="208" y="376"/>
                  <a:pt x="174" y="320"/>
                </a:cubicBezTo>
                <a:cubicBezTo>
                  <a:pt x="164" y="308"/>
                  <a:pt x="157" y="296"/>
                  <a:pt x="153" y="286"/>
                </a:cubicBezTo>
                <a:lnTo>
                  <a:pt x="153" y="286"/>
                </a:lnTo>
                <a:cubicBezTo>
                  <a:pt x="160" y="285"/>
                  <a:pt x="167" y="285"/>
                  <a:pt x="174" y="285"/>
                </a:cubicBezTo>
                <a:close/>
                <a:moveTo>
                  <a:pt x="521" y="1"/>
                </a:moveTo>
                <a:cubicBezTo>
                  <a:pt x="521" y="29"/>
                  <a:pt x="493" y="29"/>
                  <a:pt x="438" y="56"/>
                </a:cubicBezTo>
                <a:cubicBezTo>
                  <a:pt x="410" y="84"/>
                  <a:pt x="382" y="147"/>
                  <a:pt x="382" y="174"/>
                </a:cubicBezTo>
                <a:cubicBezTo>
                  <a:pt x="362" y="191"/>
                  <a:pt x="353" y="207"/>
                  <a:pt x="350" y="223"/>
                </a:cubicBezTo>
                <a:lnTo>
                  <a:pt x="350" y="223"/>
                </a:lnTo>
                <a:cubicBezTo>
                  <a:pt x="340" y="216"/>
                  <a:pt x="330" y="209"/>
                  <a:pt x="320" y="202"/>
                </a:cubicBezTo>
                <a:cubicBezTo>
                  <a:pt x="292" y="174"/>
                  <a:pt x="236" y="174"/>
                  <a:pt x="174" y="174"/>
                </a:cubicBezTo>
                <a:lnTo>
                  <a:pt x="90" y="174"/>
                </a:lnTo>
                <a:cubicBezTo>
                  <a:pt x="90" y="202"/>
                  <a:pt x="63" y="202"/>
                  <a:pt x="63" y="202"/>
                </a:cubicBezTo>
                <a:lnTo>
                  <a:pt x="35" y="202"/>
                </a:lnTo>
                <a:cubicBezTo>
                  <a:pt x="35" y="202"/>
                  <a:pt x="35" y="215"/>
                  <a:pt x="24" y="231"/>
                </a:cubicBezTo>
                <a:lnTo>
                  <a:pt x="24" y="231"/>
                </a:lnTo>
                <a:cubicBezTo>
                  <a:pt x="14" y="234"/>
                  <a:pt x="0" y="240"/>
                  <a:pt x="0" y="258"/>
                </a:cubicBezTo>
                <a:cubicBezTo>
                  <a:pt x="0" y="258"/>
                  <a:pt x="0" y="258"/>
                  <a:pt x="0" y="258"/>
                </a:cubicBezTo>
                <a:lnTo>
                  <a:pt x="0" y="258"/>
                </a:lnTo>
                <a:lnTo>
                  <a:pt x="35" y="285"/>
                </a:lnTo>
                <a:cubicBezTo>
                  <a:pt x="35" y="285"/>
                  <a:pt x="63" y="348"/>
                  <a:pt x="90" y="403"/>
                </a:cubicBezTo>
                <a:cubicBezTo>
                  <a:pt x="118" y="431"/>
                  <a:pt x="146" y="494"/>
                  <a:pt x="236" y="522"/>
                </a:cubicBezTo>
                <a:cubicBezTo>
                  <a:pt x="264" y="549"/>
                  <a:pt x="320" y="549"/>
                  <a:pt x="347" y="549"/>
                </a:cubicBezTo>
                <a:cubicBezTo>
                  <a:pt x="382" y="549"/>
                  <a:pt x="438" y="549"/>
                  <a:pt x="465" y="522"/>
                </a:cubicBezTo>
                <a:lnTo>
                  <a:pt x="493" y="522"/>
                </a:lnTo>
                <a:cubicBezTo>
                  <a:pt x="521" y="522"/>
                  <a:pt x="521" y="494"/>
                  <a:pt x="521" y="494"/>
                </a:cubicBezTo>
                <a:cubicBezTo>
                  <a:pt x="583" y="459"/>
                  <a:pt x="667" y="403"/>
                  <a:pt x="667" y="285"/>
                </a:cubicBezTo>
                <a:cubicBezTo>
                  <a:pt x="694" y="285"/>
                  <a:pt x="694" y="258"/>
                  <a:pt x="694" y="230"/>
                </a:cubicBezTo>
                <a:cubicBezTo>
                  <a:pt x="694" y="174"/>
                  <a:pt x="667" y="112"/>
                  <a:pt x="667" y="84"/>
                </a:cubicBezTo>
                <a:cubicBezTo>
                  <a:pt x="667" y="56"/>
                  <a:pt x="639" y="56"/>
                  <a:pt x="639" y="56"/>
                </a:cubicBezTo>
                <a:lnTo>
                  <a:pt x="639" y="29"/>
                </a:lnTo>
                <a:lnTo>
                  <a:pt x="583" y="56"/>
                </a:lnTo>
                <a:lnTo>
                  <a:pt x="55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6"/>
          <p:cNvSpPr/>
          <p:nvPr/>
        </p:nvSpPr>
        <p:spPr>
          <a:xfrm>
            <a:off x="4388136" y="2035136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91" y="1"/>
                </a:moveTo>
                <a:cubicBezTo>
                  <a:pt x="56" y="1"/>
                  <a:pt x="28" y="29"/>
                  <a:pt x="0" y="56"/>
                </a:cubicBezTo>
                <a:cubicBezTo>
                  <a:pt x="118" y="230"/>
                  <a:pt x="229" y="376"/>
                  <a:pt x="403" y="549"/>
                </a:cubicBezTo>
                <a:cubicBezTo>
                  <a:pt x="403" y="522"/>
                  <a:pt x="438" y="487"/>
                  <a:pt x="466" y="459"/>
                </a:cubicBezTo>
                <a:cubicBezTo>
                  <a:pt x="320" y="313"/>
                  <a:pt x="174" y="174"/>
                  <a:pt x="9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6"/>
          <p:cNvSpPr/>
          <p:nvPr/>
        </p:nvSpPr>
        <p:spPr>
          <a:xfrm>
            <a:off x="4380611" y="2026977"/>
            <a:ext cx="57299" cy="65549"/>
          </a:xfrm>
          <a:custGeom>
            <a:avLst/>
            <a:gdLst/>
            <a:ahLst/>
            <a:cxnLst/>
            <a:rect l="l" t="t" r="r" b="b"/>
            <a:pathLst>
              <a:path w="632" h="723" extrusionOk="0">
                <a:moveTo>
                  <a:pt x="201" y="0"/>
                </a:moveTo>
                <a:lnTo>
                  <a:pt x="139" y="28"/>
                </a:lnTo>
                <a:cubicBezTo>
                  <a:pt x="111" y="56"/>
                  <a:pt x="83" y="56"/>
                  <a:pt x="56" y="91"/>
                </a:cubicBezTo>
                <a:lnTo>
                  <a:pt x="0" y="119"/>
                </a:lnTo>
                <a:lnTo>
                  <a:pt x="28" y="174"/>
                </a:lnTo>
                <a:cubicBezTo>
                  <a:pt x="139" y="348"/>
                  <a:pt x="285" y="521"/>
                  <a:pt x="431" y="667"/>
                </a:cubicBezTo>
                <a:lnTo>
                  <a:pt x="486" y="723"/>
                </a:lnTo>
                <a:lnTo>
                  <a:pt x="521" y="667"/>
                </a:lnTo>
                <a:cubicBezTo>
                  <a:pt x="549" y="639"/>
                  <a:pt x="576" y="639"/>
                  <a:pt x="576" y="612"/>
                </a:cubicBezTo>
                <a:lnTo>
                  <a:pt x="632" y="549"/>
                </a:lnTo>
                <a:lnTo>
                  <a:pt x="576" y="521"/>
                </a:lnTo>
                <a:cubicBezTo>
                  <a:pt x="431" y="375"/>
                  <a:pt x="312" y="230"/>
                  <a:pt x="229" y="56"/>
                </a:cubicBezTo>
                <a:lnTo>
                  <a:pt x="20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"/>
          <p:cNvSpPr/>
          <p:nvPr/>
        </p:nvSpPr>
        <p:spPr>
          <a:xfrm>
            <a:off x="4805547" y="1754356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0" y="1"/>
                </a:moveTo>
                <a:cubicBezTo>
                  <a:pt x="0" y="1"/>
                  <a:pt x="0" y="174"/>
                  <a:pt x="84" y="258"/>
                </a:cubicBezTo>
                <a:cubicBezTo>
                  <a:pt x="174" y="376"/>
                  <a:pt x="313" y="403"/>
                  <a:pt x="313" y="403"/>
                </a:cubicBezTo>
                <a:cubicBezTo>
                  <a:pt x="313" y="403"/>
                  <a:pt x="347" y="258"/>
                  <a:pt x="257" y="147"/>
                </a:cubicBezTo>
                <a:cubicBezTo>
                  <a:pt x="139" y="29"/>
                  <a:pt x="0" y="1"/>
                  <a:pt x="0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6"/>
          <p:cNvSpPr/>
          <p:nvPr/>
        </p:nvSpPr>
        <p:spPr>
          <a:xfrm>
            <a:off x="4799835" y="1748734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147" y="146"/>
                </a:moveTo>
                <a:cubicBezTo>
                  <a:pt x="174" y="174"/>
                  <a:pt x="237" y="209"/>
                  <a:pt x="265" y="236"/>
                </a:cubicBezTo>
                <a:cubicBezTo>
                  <a:pt x="302" y="273"/>
                  <a:pt x="314" y="325"/>
                  <a:pt x="318" y="372"/>
                </a:cubicBezTo>
                <a:lnTo>
                  <a:pt x="318" y="372"/>
                </a:lnTo>
                <a:cubicBezTo>
                  <a:pt x="278" y="350"/>
                  <a:pt x="234" y="320"/>
                  <a:pt x="202" y="292"/>
                </a:cubicBezTo>
                <a:cubicBezTo>
                  <a:pt x="174" y="236"/>
                  <a:pt x="147" y="209"/>
                  <a:pt x="147" y="146"/>
                </a:cubicBezTo>
                <a:close/>
                <a:moveTo>
                  <a:pt x="63" y="0"/>
                </a:moveTo>
                <a:lnTo>
                  <a:pt x="29" y="35"/>
                </a:lnTo>
                <a:cubicBezTo>
                  <a:pt x="1" y="35"/>
                  <a:pt x="1" y="63"/>
                  <a:pt x="1" y="63"/>
                </a:cubicBezTo>
                <a:lnTo>
                  <a:pt x="1" y="90"/>
                </a:lnTo>
                <a:cubicBezTo>
                  <a:pt x="1" y="90"/>
                  <a:pt x="1" y="118"/>
                  <a:pt x="29" y="174"/>
                </a:cubicBezTo>
                <a:cubicBezTo>
                  <a:pt x="29" y="236"/>
                  <a:pt x="63" y="292"/>
                  <a:pt x="119" y="347"/>
                </a:cubicBezTo>
                <a:lnTo>
                  <a:pt x="265" y="493"/>
                </a:lnTo>
                <a:lnTo>
                  <a:pt x="348" y="493"/>
                </a:lnTo>
                <a:lnTo>
                  <a:pt x="348" y="521"/>
                </a:lnTo>
                <a:lnTo>
                  <a:pt x="376" y="521"/>
                </a:lnTo>
                <a:cubicBezTo>
                  <a:pt x="410" y="521"/>
                  <a:pt x="410" y="521"/>
                  <a:pt x="410" y="493"/>
                </a:cubicBezTo>
                <a:lnTo>
                  <a:pt x="438" y="493"/>
                </a:lnTo>
                <a:lnTo>
                  <a:pt x="438" y="465"/>
                </a:lnTo>
                <a:lnTo>
                  <a:pt x="438" y="438"/>
                </a:lnTo>
                <a:cubicBezTo>
                  <a:pt x="438" y="347"/>
                  <a:pt x="438" y="264"/>
                  <a:pt x="348" y="146"/>
                </a:cubicBezTo>
                <a:cubicBezTo>
                  <a:pt x="292" y="90"/>
                  <a:pt x="237" y="63"/>
                  <a:pt x="174" y="35"/>
                </a:cubicBezTo>
                <a:lnTo>
                  <a:pt x="91" y="35"/>
                </a:lnTo>
                <a:lnTo>
                  <a:pt x="9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6"/>
          <p:cNvSpPr/>
          <p:nvPr/>
        </p:nvSpPr>
        <p:spPr>
          <a:xfrm>
            <a:off x="4810534" y="1772669"/>
            <a:ext cx="52403" cy="45422"/>
          </a:xfrm>
          <a:custGeom>
            <a:avLst/>
            <a:gdLst/>
            <a:ahLst/>
            <a:cxnLst/>
            <a:rect l="l" t="t" r="r" b="b"/>
            <a:pathLst>
              <a:path w="578" h="501" extrusionOk="0">
                <a:moveTo>
                  <a:pt x="466" y="0"/>
                </a:moveTo>
                <a:cubicBezTo>
                  <a:pt x="466" y="0"/>
                  <a:pt x="348" y="56"/>
                  <a:pt x="348" y="201"/>
                </a:cubicBezTo>
                <a:cubicBezTo>
                  <a:pt x="320" y="291"/>
                  <a:pt x="375" y="375"/>
                  <a:pt x="403" y="403"/>
                </a:cubicBezTo>
                <a:lnTo>
                  <a:pt x="403" y="403"/>
                </a:lnTo>
                <a:cubicBezTo>
                  <a:pt x="375" y="375"/>
                  <a:pt x="320" y="292"/>
                  <a:pt x="230" y="257"/>
                </a:cubicBezTo>
                <a:cubicBezTo>
                  <a:pt x="215" y="253"/>
                  <a:pt x="200" y="252"/>
                  <a:pt x="185" y="252"/>
                </a:cubicBezTo>
                <a:cubicBezTo>
                  <a:pt x="90" y="252"/>
                  <a:pt x="1" y="320"/>
                  <a:pt x="1" y="320"/>
                </a:cubicBezTo>
                <a:cubicBezTo>
                  <a:pt x="1" y="320"/>
                  <a:pt x="84" y="431"/>
                  <a:pt x="202" y="493"/>
                </a:cubicBezTo>
                <a:cubicBezTo>
                  <a:pt x="220" y="499"/>
                  <a:pt x="239" y="501"/>
                  <a:pt x="258" y="501"/>
                </a:cubicBezTo>
                <a:cubicBezTo>
                  <a:pt x="332" y="501"/>
                  <a:pt x="404" y="465"/>
                  <a:pt x="404" y="465"/>
                </a:cubicBezTo>
                <a:cubicBezTo>
                  <a:pt x="431" y="431"/>
                  <a:pt x="549" y="403"/>
                  <a:pt x="549" y="292"/>
                </a:cubicBezTo>
                <a:cubicBezTo>
                  <a:pt x="577" y="146"/>
                  <a:pt x="466" y="0"/>
                  <a:pt x="46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6"/>
          <p:cNvSpPr/>
          <p:nvPr/>
        </p:nvSpPr>
        <p:spPr>
          <a:xfrm>
            <a:off x="4779074" y="176759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789" y="138"/>
                </a:moveTo>
                <a:lnTo>
                  <a:pt x="789" y="138"/>
                </a:lnTo>
                <a:cubicBezTo>
                  <a:pt x="795" y="151"/>
                  <a:pt x="802" y="163"/>
                  <a:pt x="813" y="174"/>
                </a:cubicBezTo>
                <a:cubicBezTo>
                  <a:pt x="841" y="202"/>
                  <a:pt x="841" y="257"/>
                  <a:pt x="841" y="313"/>
                </a:cubicBezTo>
                <a:cubicBezTo>
                  <a:pt x="841" y="376"/>
                  <a:pt x="813" y="403"/>
                  <a:pt x="778" y="431"/>
                </a:cubicBezTo>
                <a:cubicBezTo>
                  <a:pt x="778" y="431"/>
                  <a:pt x="778" y="429"/>
                  <a:pt x="776" y="427"/>
                </a:cubicBezTo>
                <a:lnTo>
                  <a:pt x="776" y="427"/>
                </a:lnTo>
                <a:cubicBezTo>
                  <a:pt x="769" y="373"/>
                  <a:pt x="751" y="303"/>
                  <a:pt x="751" y="257"/>
                </a:cubicBezTo>
                <a:cubicBezTo>
                  <a:pt x="751" y="202"/>
                  <a:pt x="778" y="174"/>
                  <a:pt x="778" y="139"/>
                </a:cubicBezTo>
                <a:cubicBezTo>
                  <a:pt x="782" y="139"/>
                  <a:pt x="786" y="139"/>
                  <a:pt x="789" y="138"/>
                </a:cubicBezTo>
                <a:close/>
                <a:moveTo>
                  <a:pt x="549" y="376"/>
                </a:moveTo>
                <a:cubicBezTo>
                  <a:pt x="577" y="376"/>
                  <a:pt x="605" y="403"/>
                  <a:pt x="639" y="431"/>
                </a:cubicBezTo>
                <a:lnTo>
                  <a:pt x="683" y="474"/>
                </a:lnTo>
                <a:lnTo>
                  <a:pt x="683" y="474"/>
                </a:lnTo>
                <a:cubicBezTo>
                  <a:pt x="661" y="481"/>
                  <a:pt x="634" y="487"/>
                  <a:pt x="605" y="487"/>
                </a:cubicBezTo>
                <a:lnTo>
                  <a:pt x="549" y="487"/>
                </a:lnTo>
                <a:cubicBezTo>
                  <a:pt x="521" y="459"/>
                  <a:pt x="494" y="431"/>
                  <a:pt x="466" y="403"/>
                </a:cubicBezTo>
                <a:cubicBezTo>
                  <a:pt x="458" y="397"/>
                  <a:pt x="452" y="392"/>
                  <a:pt x="447" y="388"/>
                </a:cubicBezTo>
                <a:lnTo>
                  <a:pt x="447" y="388"/>
                </a:lnTo>
                <a:cubicBezTo>
                  <a:pt x="468" y="381"/>
                  <a:pt x="496" y="376"/>
                  <a:pt x="521" y="376"/>
                </a:cubicBezTo>
                <a:close/>
                <a:moveTo>
                  <a:pt x="751" y="1"/>
                </a:moveTo>
                <a:cubicBezTo>
                  <a:pt x="751" y="28"/>
                  <a:pt x="723" y="56"/>
                  <a:pt x="695" y="84"/>
                </a:cubicBezTo>
                <a:cubicBezTo>
                  <a:pt x="667" y="112"/>
                  <a:pt x="639" y="174"/>
                  <a:pt x="639" y="230"/>
                </a:cubicBezTo>
                <a:lnTo>
                  <a:pt x="639" y="257"/>
                </a:lnTo>
                <a:cubicBezTo>
                  <a:pt x="639" y="268"/>
                  <a:pt x="640" y="278"/>
                  <a:pt x="640" y="287"/>
                </a:cubicBezTo>
                <a:lnTo>
                  <a:pt x="640" y="287"/>
                </a:lnTo>
                <a:cubicBezTo>
                  <a:pt x="621" y="277"/>
                  <a:pt x="599" y="267"/>
                  <a:pt x="577" y="257"/>
                </a:cubicBezTo>
                <a:lnTo>
                  <a:pt x="521" y="257"/>
                </a:lnTo>
                <a:cubicBezTo>
                  <a:pt x="466" y="257"/>
                  <a:pt x="403" y="285"/>
                  <a:pt x="376" y="285"/>
                </a:cubicBezTo>
                <a:cubicBezTo>
                  <a:pt x="348" y="285"/>
                  <a:pt x="348" y="313"/>
                  <a:pt x="348" y="313"/>
                </a:cubicBezTo>
                <a:lnTo>
                  <a:pt x="1" y="313"/>
                </a:lnTo>
                <a:lnTo>
                  <a:pt x="320" y="422"/>
                </a:lnTo>
                <a:lnTo>
                  <a:pt x="320" y="422"/>
                </a:lnTo>
                <a:lnTo>
                  <a:pt x="320" y="431"/>
                </a:lnTo>
                <a:cubicBezTo>
                  <a:pt x="348" y="459"/>
                  <a:pt x="431" y="549"/>
                  <a:pt x="521" y="577"/>
                </a:cubicBezTo>
                <a:cubicBezTo>
                  <a:pt x="549" y="605"/>
                  <a:pt x="577" y="605"/>
                  <a:pt x="605" y="605"/>
                </a:cubicBezTo>
                <a:cubicBezTo>
                  <a:pt x="667" y="605"/>
                  <a:pt x="695" y="605"/>
                  <a:pt x="751" y="577"/>
                </a:cubicBezTo>
                <a:lnTo>
                  <a:pt x="778" y="577"/>
                </a:lnTo>
                <a:lnTo>
                  <a:pt x="778" y="549"/>
                </a:lnTo>
                <a:lnTo>
                  <a:pt x="813" y="549"/>
                </a:lnTo>
                <a:cubicBezTo>
                  <a:pt x="841" y="521"/>
                  <a:pt x="869" y="521"/>
                  <a:pt x="896" y="487"/>
                </a:cubicBezTo>
                <a:cubicBezTo>
                  <a:pt x="924" y="431"/>
                  <a:pt x="952" y="403"/>
                  <a:pt x="952" y="348"/>
                </a:cubicBezTo>
                <a:lnTo>
                  <a:pt x="952" y="313"/>
                </a:lnTo>
                <a:cubicBezTo>
                  <a:pt x="952" y="230"/>
                  <a:pt x="924" y="174"/>
                  <a:pt x="896" y="112"/>
                </a:cubicBezTo>
                <a:cubicBezTo>
                  <a:pt x="896" y="84"/>
                  <a:pt x="869" y="56"/>
                  <a:pt x="869" y="56"/>
                </a:cubicBezTo>
                <a:lnTo>
                  <a:pt x="869" y="28"/>
                </a:lnTo>
                <a:lnTo>
                  <a:pt x="841" y="28"/>
                </a:lnTo>
                <a:lnTo>
                  <a:pt x="841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6"/>
          <p:cNvSpPr/>
          <p:nvPr/>
        </p:nvSpPr>
        <p:spPr>
          <a:xfrm>
            <a:off x="4826309" y="1804129"/>
            <a:ext cx="52312" cy="41614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493" y="0"/>
                </a:moveTo>
                <a:cubicBezTo>
                  <a:pt x="493" y="0"/>
                  <a:pt x="375" y="56"/>
                  <a:pt x="348" y="174"/>
                </a:cubicBezTo>
                <a:cubicBezTo>
                  <a:pt x="320" y="257"/>
                  <a:pt x="348" y="347"/>
                  <a:pt x="375" y="403"/>
                </a:cubicBezTo>
                <a:cubicBezTo>
                  <a:pt x="348" y="347"/>
                  <a:pt x="292" y="257"/>
                  <a:pt x="230" y="229"/>
                </a:cubicBezTo>
                <a:cubicBezTo>
                  <a:pt x="202" y="216"/>
                  <a:pt x="174" y="210"/>
                  <a:pt x="147" y="210"/>
                </a:cubicBezTo>
                <a:cubicBezTo>
                  <a:pt x="67" y="210"/>
                  <a:pt x="0" y="257"/>
                  <a:pt x="0" y="257"/>
                </a:cubicBezTo>
                <a:cubicBezTo>
                  <a:pt x="0" y="257"/>
                  <a:pt x="56" y="375"/>
                  <a:pt x="146" y="431"/>
                </a:cubicBezTo>
                <a:cubicBezTo>
                  <a:pt x="183" y="452"/>
                  <a:pt x="221" y="459"/>
                  <a:pt x="255" y="459"/>
                </a:cubicBezTo>
                <a:cubicBezTo>
                  <a:pt x="323" y="459"/>
                  <a:pt x="375" y="431"/>
                  <a:pt x="375" y="431"/>
                </a:cubicBezTo>
                <a:cubicBezTo>
                  <a:pt x="375" y="431"/>
                  <a:pt x="521" y="403"/>
                  <a:pt x="549" y="292"/>
                </a:cubicBezTo>
                <a:cubicBezTo>
                  <a:pt x="577" y="174"/>
                  <a:pt x="493" y="0"/>
                  <a:pt x="49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6"/>
          <p:cNvSpPr/>
          <p:nvPr/>
        </p:nvSpPr>
        <p:spPr>
          <a:xfrm>
            <a:off x="4805547" y="1799052"/>
            <a:ext cx="75613" cy="52403"/>
          </a:xfrm>
          <a:custGeom>
            <a:avLst/>
            <a:gdLst/>
            <a:ahLst/>
            <a:cxnLst/>
            <a:rect l="l" t="t" r="r" b="b"/>
            <a:pathLst>
              <a:path w="834" h="578" extrusionOk="0">
                <a:moveTo>
                  <a:pt x="695" y="140"/>
                </a:moveTo>
                <a:cubicBezTo>
                  <a:pt x="722" y="202"/>
                  <a:pt x="722" y="230"/>
                  <a:pt x="722" y="285"/>
                </a:cubicBezTo>
                <a:lnTo>
                  <a:pt x="722" y="313"/>
                </a:lnTo>
                <a:cubicBezTo>
                  <a:pt x="695" y="376"/>
                  <a:pt x="695" y="403"/>
                  <a:pt x="660" y="403"/>
                </a:cubicBezTo>
                <a:cubicBezTo>
                  <a:pt x="655" y="408"/>
                  <a:pt x="652" y="412"/>
                  <a:pt x="648" y="415"/>
                </a:cubicBezTo>
                <a:lnTo>
                  <a:pt x="648" y="415"/>
                </a:lnTo>
                <a:cubicBezTo>
                  <a:pt x="632" y="385"/>
                  <a:pt x="632" y="337"/>
                  <a:pt x="632" y="285"/>
                </a:cubicBezTo>
                <a:lnTo>
                  <a:pt x="632" y="230"/>
                </a:lnTo>
                <a:cubicBezTo>
                  <a:pt x="632" y="202"/>
                  <a:pt x="660" y="174"/>
                  <a:pt x="695" y="140"/>
                </a:cubicBezTo>
                <a:close/>
                <a:moveTo>
                  <a:pt x="375" y="313"/>
                </a:moveTo>
                <a:cubicBezTo>
                  <a:pt x="375" y="313"/>
                  <a:pt x="403" y="313"/>
                  <a:pt x="431" y="348"/>
                </a:cubicBezTo>
                <a:cubicBezTo>
                  <a:pt x="459" y="348"/>
                  <a:pt x="486" y="376"/>
                  <a:pt x="486" y="403"/>
                </a:cubicBezTo>
                <a:cubicBezTo>
                  <a:pt x="507" y="420"/>
                  <a:pt x="525" y="436"/>
                  <a:pt x="536" y="452"/>
                </a:cubicBezTo>
                <a:lnTo>
                  <a:pt x="536" y="452"/>
                </a:lnTo>
                <a:cubicBezTo>
                  <a:pt x="523" y="456"/>
                  <a:pt x="506" y="459"/>
                  <a:pt x="486" y="459"/>
                </a:cubicBezTo>
                <a:cubicBezTo>
                  <a:pt x="459" y="459"/>
                  <a:pt x="431" y="459"/>
                  <a:pt x="403" y="431"/>
                </a:cubicBezTo>
                <a:cubicBezTo>
                  <a:pt x="375" y="431"/>
                  <a:pt x="347" y="376"/>
                  <a:pt x="313" y="348"/>
                </a:cubicBezTo>
                <a:cubicBezTo>
                  <a:pt x="313" y="345"/>
                  <a:pt x="313" y="342"/>
                  <a:pt x="312" y="340"/>
                </a:cubicBezTo>
                <a:lnTo>
                  <a:pt x="312" y="340"/>
                </a:lnTo>
                <a:cubicBezTo>
                  <a:pt x="334" y="330"/>
                  <a:pt x="356" y="313"/>
                  <a:pt x="375" y="313"/>
                </a:cubicBezTo>
                <a:close/>
                <a:moveTo>
                  <a:pt x="695" y="1"/>
                </a:moveTo>
                <a:cubicBezTo>
                  <a:pt x="695" y="1"/>
                  <a:pt x="660" y="29"/>
                  <a:pt x="604" y="56"/>
                </a:cubicBezTo>
                <a:cubicBezTo>
                  <a:pt x="577" y="84"/>
                  <a:pt x="549" y="140"/>
                  <a:pt x="521" y="202"/>
                </a:cubicBezTo>
                <a:lnTo>
                  <a:pt x="521" y="255"/>
                </a:lnTo>
                <a:lnTo>
                  <a:pt x="521" y="255"/>
                </a:lnTo>
                <a:cubicBezTo>
                  <a:pt x="509" y="246"/>
                  <a:pt x="497" y="238"/>
                  <a:pt x="486" y="230"/>
                </a:cubicBezTo>
                <a:cubicBezTo>
                  <a:pt x="431" y="230"/>
                  <a:pt x="403" y="202"/>
                  <a:pt x="375" y="202"/>
                </a:cubicBezTo>
                <a:cubicBezTo>
                  <a:pt x="313" y="202"/>
                  <a:pt x="285" y="230"/>
                  <a:pt x="257" y="230"/>
                </a:cubicBezTo>
                <a:cubicBezTo>
                  <a:pt x="229" y="230"/>
                  <a:pt x="229" y="230"/>
                  <a:pt x="229" y="258"/>
                </a:cubicBezTo>
                <a:lnTo>
                  <a:pt x="0" y="258"/>
                </a:lnTo>
                <a:lnTo>
                  <a:pt x="185" y="341"/>
                </a:lnTo>
                <a:lnTo>
                  <a:pt x="185" y="341"/>
                </a:lnTo>
                <a:lnTo>
                  <a:pt x="174" y="348"/>
                </a:lnTo>
                <a:cubicBezTo>
                  <a:pt x="174" y="348"/>
                  <a:pt x="202" y="348"/>
                  <a:pt x="202" y="376"/>
                </a:cubicBezTo>
                <a:cubicBezTo>
                  <a:pt x="229" y="403"/>
                  <a:pt x="257" y="487"/>
                  <a:pt x="375" y="549"/>
                </a:cubicBezTo>
                <a:cubicBezTo>
                  <a:pt x="403" y="577"/>
                  <a:pt x="459" y="577"/>
                  <a:pt x="486" y="577"/>
                </a:cubicBezTo>
                <a:lnTo>
                  <a:pt x="577" y="577"/>
                </a:lnTo>
                <a:lnTo>
                  <a:pt x="604" y="549"/>
                </a:lnTo>
                <a:lnTo>
                  <a:pt x="660" y="549"/>
                </a:lnTo>
                <a:lnTo>
                  <a:pt x="660" y="535"/>
                </a:lnTo>
                <a:lnTo>
                  <a:pt x="660" y="535"/>
                </a:lnTo>
                <a:cubicBezTo>
                  <a:pt x="680" y="524"/>
                  <a:pt x="707" y="506"/>
                  <a:pt x="722" y="487"/>
                </a:cubicBezTo>
                <a:cubicBezTo>
                  <a:pt x="750" y="459"/>
                  <a:pt x="806" y="431"/>
                  <a:pt x="834" y="348"/>
                </a:cubicBezTo>
                <a:lnTo>
                  <a:pt x="834" y="285"/>
                </a:lnTo>
                <a:cubicBezTo>
                  <a:pt x="834" y="202"/>
                  <a:pt x="834" y="140"/>
                  <a:pt x="806" y="112"/>
                </a:cubicBezTo>
                <a:cubicBezTo>
                  <a:pt x="806" y="84"/>
                  <a:pt x="778" y="56"/>
                  <a:pt x="778" y="56"/>
                </a:cubicBezTo>
                <a:lnTo>
                  <a:pt x="778" y="29"/>
                </a:lnTo>
                <a:lnTo>
                  <a:pt x="750" y="29"/>
                </a:lnTo>
                <a:lnTo>
                  <a:pt x="750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6"/>
          <p:cNvSpPr/>
          <p:nvPr/>
        </p:nvSpPr>
        <p:spPr>
          <a:xfrm>
            <a:off x="4837007" y="1838127"/>
            <a:ext cx="54851" cy="37444"/>
          </a:xfrm>
          <a:custGeom>
            <a:avLst/>
            <a:gdLst/>
            <a:ahLst/>
            <a:cxnLst/>
            <a:rect l="l" t="t" r="r" b="b"/>
            <a:pathLst>
              <a:path w="605" h="413" extrusionOk="0">
                <a:moveTo>
                  <a:pt x="521" y="0"/>
                </a:moveTo>
                <a:cubicBezTo>
                  <a:pt x="521" y="0"/>
                  <a:pt x="403" y="28"/>
                  <a:pt x="348" y="146"/>
                </a:cubicBezTo>
                <a:cubicBezTo>
                  <a:pt x="313" y="229"/>
                  <a:pt x="348" y="320"/>
                  <a:pt x="348" y="375"/>
                </a:cubicBezTo>
                <a:cubicBezTo>
                  <a:pt x="348" y="320"/>
                  <a:pt x="285" y="229"/>
                  <a:pt x="230" y="174"/>
                </a:cubicBezTo>
                <a:cubicBezTo>
                  <a:pt x="200" y="155"/>
                  <a:pt x="164" y="149"/>
                  <a:pt x="130" y="149"/>
                </a:cubicBezTo>
                <a:cubicBezTo>
                  <a:pt x="62" y="149"/>
                  <a:pt x="0" y="174"/>
                  <a:pt x="0" y="174"/>
                </a:cubicBezTo>
                <a:cubicBezTo>
                  <a:pt x="0" y="174"/>
                  <a:pt x="56" y="320"/>
                  <a:pt x="139" y="375"/>
                </a:cubicBezTo>
                <a:cubicBezTo>
                  <a:pt x="182" y="405"/>
                  <a:pt x="231" y="413"/>
                  <a:pt x="271" y="413"/>
                </a:cubicBezTo>
                <a:cubicBezTo>
                  <a:pt x="315" y="413"/>
                  <a:pt x="348" y="403"/>
                  <a:pt x="348" y="403"/>
                </a:cubicBezTo>
                <a:cubicBezTo>
                  <a:pt x="375" y="403"/>
                  <a:pt x="487" y="403"/>
                  <a:pt x="549" y="292"/>
                </a:cubicBezTo>
                <a:cubicBezTo>
                  <a:pt x="605" y="174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6"/>
          <p:cNvSpPr/>
          <p:nvPr/>
        </p:nvSpPr>
        <p:spPr>
          <a:xfrm>
            <a:off x="4818149" y="1833050"/>
            <a:ext cx="73709" cy="47326"/>
          </a:xfrm>
          <a:custGeom>
            <a:avLst/>
            <a:gdLst/>
            <a:ahLst/>
            <a:cxnLst/>
            <a:rect l="l" t="t" r="r" b="b"/>
            <a:pathLst>
              <a:path w="813" h="522" extrusionOk="0">
                <a:moveTo>
                  <a:pt x="695" y="147"/>
                </a:moveTo>
                <a:lnTo>
                  <a:pt x="695" y="230"/>
                </a:lnTo>
                <a:lnTo>
                  <a:pt x="695" y="320"/>
                </a:lnTo>
                <a:cubicBezTo>
                  <a:pt x="667" y="348"/>
                  <a:pt x="639" y="376"/>
                  <a:pt x="611" y="376"/>
                </a:cubicBezTo>
                <a:lnTo>
                  <a:pt x="611" y="320"/>
                </a:lnTo>
                <a:lnTo>
                  <a:pt x="611" y="230"/>
                </a:lnTo>
                <a:cubicBezTo>
                  <a:pt x="639" y="174"/>
                  <a:pt x="667" y="147"/>
                  <a:pt x="695" y="147"/>
                </a:cubicBezTo>
                <a:close/>
                <a:moveTo>
                  <a:pt x="320" y="258"/>
                </a:moveTo>
                <a:cubicBezTo>
                  <a:pt x="347" y="258"/>
                  <a:pt x="382" y="258"/>
                  <a:pt x="410" y="285"/>
                </a:cubicBezTo>
                <a:cubicBezTo>
                  <a:pt x="438" y="285"/>
                  <a:pt x="438" y="320"/>
                  <a:pt x="465" y="348"/>
                </a:cubicBezTo>
                <a:cubicBezTo>
                  <a:pt x="480" y="363"/>
                  <a:pt x="487" y="385"/>
                  <a:pt x="490" y="403"/>
                </a:cubicBezTo>
                <a:lnTo>
                  <a:pt x="490" y="403"/>
                </a:lnTo>
                <a:cubicBezTo>
                  <a:pt x="462" y="403"/>
                  <a:pt x="409" y="403"/>
                  <a:pt x="382" y="376"/>
                </a:cubicBezTo>
                <a:cubicBezTo>
                  <a:pt x="347" y="348"/>
                  <a:pt x="320" y="320"/>
                  <a:pt x="292" y="285"/>
                </a:cubicBezTo>
                <a:cubicBezTo>
                  <a:pt x="292" y="276"/>
                  <a:pt x="292" y="266"/>
                  <a:pt x="291" y="258"/>
                </a:cubicBezTo>
                <a:close/>
                <a:moveTo>
                  <a:pt x="695" y="1"/>
                </a:moveTo>
                <a:cubicBezTo>
                  <a:pt x="695" y="1"/>
                  <a:pt x="667" y="28"/>
                  <a:pt x="611" y="56"/>
                </a:cubicBezTo>
                <a:cubicBezTo>
                  <a:pt x="583" y="84"/>
                  <a:pt x="521" y="112"/>
                  <a:pt x="521" y="174"/>
                </a:cubicBezTo>
                <a:cubicBezTo>
                  <a:pt x="513" y="191"/>
                  <a:pt x="507" y="207"/>
                  <a:pt x="503" y="223"/>
                </a:cubicBezTo>
                <a:lnTo>
                  <a:pt x="503" y="223"/>
                </a:lnTo>
                <a:cubicBezTo>
                  <a:pt x="492" y="216"/>
                  <a:pt x="479" y="209"/>
                  <a:pt x="465" y="202"/>
                </a:cubicBezTo>
                <a:cubicBezTo>
                  <a:pt x="410" y="174"/>
                  <a:pt x="382" y="147"/>
                  <a:pt x="320" y="147"/>
                </a:cubicBezTo>
                <a:cubicBezTo>
                  <a:pt x="292" y="147"/>
                  <a:pt x="264" y="147"/>
                  <a:pt x="236" y="174"/>
                </a:cubicBezTo>
                <a:lnTo>
                  <a:pt x="0" y="174"/>
                </a:lnTo>
                <a:lnTo>
                  <a:pt x="174" y="285"/>
                </a:lnTo>
                <a:cubicBezTo>
                  <a:pt x="174" y="320"/>
                  <a:pt x="236" y="403"/>
                  <a:pt x="320" y="494"/>
                </a:cubicBezTo>
                <a:cubicBezTo>
                  <a:pt x="382" y="522"/>
                  <a:pt x="438" y="522"/>
                  <a:pt x="493" y="522"/>
                </a:cubicBezTo>
                <a:lnTo>
                  <a:pt x="611" y="522"/>
                </a:lnTo>
                <a:cubicBezTo>
                  <a:pt x="639" y="522"/>
                  <a:pt x="667" y="494"/>
                  <a:pt x="695" y="459"/>
                </a:cubicBezTo>
                <a:cubicBezTo>
                  <a:pt x="729" y="459"/>
                  <a:pt x="785" y="403"/>
                  <a:pt x="785" y="376"/>
                </a:cubicBezTo>
                <a:cubicBezTo>
                  <a:pt x="813" y="320"/>
                  <a:pt x="813" y="258"/>
                  <a:pt x="813" y="230"/>
                </a:cubicBezTo>
                <a:lnTo>
                  <a:pt x="813" y="84"/>
                </a:lnTo>
                <a:cubicBezTo>
                  <a:pt x="813" y="84"/>
                  <a:pt x="813" y="56"/>
                  <a:pt x="785" y="56"/>
                </a:cubicBezTo>
                <a:lnTo>
                  <a:pt x="785" y="28"/>
                </a:lnTo>
                <a:lnTo>
                  <a:pt x="785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6"/>
          <p:cNvSpPr/>
          <p:nvPr/>
        </p:nvSpPr>
        <p:spPr>
          <a:xfrm>
            <a:off x="4844532" y="187212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549" y="0"/>
                </a:moveTo>
                <a:cubicBezTo>
                  <a:pt x="549" y="0"/>
                  <a:pt x="404" y="28"/>
                  <a:pt x="348" y="118"/>
                </a:cubicBezTo>
                <a:cubicBezTo>
                  <a:pt x="320" y="202"/>
                  <a:pt x="320" y="292"/>
                  <a:pt x="320" y="347"/>
                </a:cubicBezTo>
                <a:cubicBezTo>
                  <a:pt x="292" y="292"/>
                  <a:pt x="292" y="202"/>
                  <a:pt x="230" y="146"/>
                </a:cubicBezTo>
                <a:cubicBezTo>
                  <a:pt x="182" y="110"/>
                  <a:pt x="133" y="100"/>
                  <a:pt x="93" y="100"/>
                </a:cubicBezTo>
                <a:cubicBezTo>
                  <a:pt x="39" y="100"/>
                  <a:pt x="1" y="118"/>
                  <a:pt x="1" y="118"/>
                </a:cubicBezTo>
                <a:cubicBezTo>
                  <a:pt x="1" y="118"/>
                  <a:pt x="29" y="236"/>
                  <a:pt x="91" y="320"/>
                </a:cubicBezTo>
                <a:cubicBezTo>
                  <a:pt x="138" y="371"/>
                  <a:pt x="205" y="382"/>
                  <a:pt x="255" y="382"/>
                </a:cubicBezTo>
                <a:cubicBezTo>
                  <a:pt x="293" y="382"/>
                  <a:pt x="320" y="375"/>
                  <a:pt x="320" y="375"/>
                </a:cubicBezTo>
                <a:cubicBezTo>
                  <a:pt x="320" y="375"/>
                  <a:pt x="438" y="375"/>
                  <a:pt x="522" y="292"/>
                </a:cubicBezTo>
                <a:cubicBezTo>
                  <a:pt x="577" y="174"/>
                  <a:pt x="549" y="0"/>
                  <a:pt x="54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6"/>
          <p:cNvSpPr/>
          <p:nvPr/>
        </p:nvSpPr>
        <p:spPr>
          <a:xfrm>
            <a:off x="4839546" y="1867049"/>
            <a:ext cx="60472" cy="44787"/>
          </a:xfrm>
          <a:custGeom>
            <a:avLst/>
            <a:gdLst/>
            <a:ahLst/>
            <a:cxnLst/>
            <a:rect l="l" t="t" r="r" b="b"/>
            <a:pathLst>
              <a:path w="667" h="494" extrusionOk="0">
                <a:moveTo>
                  <a:pt x="121" y="202"/>
                </a:moveTo>
                <a:lnTo>
                  <a:pt x="121" y="202"/>
                </a:lnTo>
                <a:cubicBezTo>
                  <a:pt x="177" y="205"/>
                  <a:pt x="203" y="231"/>
                  <a:pt x="229" y="258"/>
                </a:cubicBezTo>
                <a:cubicBezTo>
                  <a:pt x="257" y="258"/>
                  <a:pt x="285" y="292"/>
                  <a:pt x="285" y="320"/>
                </a:cubicBezTo>
                <a:cubicBezTo>
                  <a:pt x="285" y="338"/>
                  <a:pt x="300" y="357"/>
                  <a:pt x="310" y="375"/>
                </a:cubicBezTo>
                <a:lnTo>
                  <a:pt x="310" y="375"/>
                </a:lnTo>
                <a:cubicBezTo>
                  <a:pt x="272" y="373"/>
                  <a:pt x="221" y="368"/>
                  <a:pt x="202" y="348"/>
                </a:cubicBezTo>
                <a:cubicBezTo>
                  <a:pt x="174" y="320"/>
                  <a:pt x="146" y="258"/>
                  <a:pt x="146" y="230"/>
                </a:cubicBezTo>
                <a:cubicBezTo>
                  <a:pt x="134" y="220"/>
                  <a:pt x="126" y="211"/>
                  <a:pt x="121" y="202"/>
                </a:cubicBezTo>
                <a:close/>
                <a:moveTo>
                  <a:pt x="549" y="147"/>
                </a:moveTo>
                <a:lnTo>
                  <a:pt x="549" y="174"/>
                </a:lnTo>
                <a:cubicBezTo>
                  <a:pt x="549" y="230"/>
                  <a:pt x="549" y="292"/>
                  <a:pt x="521" y="320"/>
                </a:cubicBezTo>
                <a:cubicBezTo>
                  <a:pt x="493" y="348"/>
                  <a:pt x="459" y="376"/>
                  <a:pt x="431" y="376"/>
                </a:cubicBezTo>
                <a:lnTo>
                  <a:pt x="431" y="376"/>
                </a:lnTo>
                <a:cubicBezTo>
                  <a:pt x="431" y="321"/>
                  <a:pt x="435" y="249"/>
                  <a:pt x="459" y="202"/>
                </a:cubicBezTo>
                <a:cubicBezTo>
                  <a:pt x="493" y="174"/>
                  <a:pt x="521" y="147"/>
                  <a:pt x="549" y="147"/>
                </a:cubicBezTo>
                <a:close/>
                <a:moveTo>
                  <a:pt x="577" y="1"/>
                </a:moveTo>
                <a:cubicBezTo>
                  <a:pt x="577" y="1"/>
                  <a:pt x="549" y="1"/>
                  <a:pt x="493" y="28"/>
                </a:cubicBezTo>
                <a:cubicBezTo>
                  <a:pt x="431" y="56"/>
                  <a:pt x="403" y="84"/>
                  <a:pt x="347" y="147"/>
                </a:cubicBezTo>
                <a:cubicBezTo>
                  <a:pt x="343" y="160"/>
                  <a:pt x="339" y="175"/>
                  <a:pt x="336" y="191"/>
                </a:cubicBezTo>
                <a:lnTo>
                  <a:pt x="336" y="191"/>
                </a:lnTo>
                <a:cubicBezTo>
                  <a:pt x="330" y="185"/>
                  <a:pt x="325" y="180"/>
                  <a:pt x="320" y="174"/>
                </a:cubicBezTo>
                <a:cubicBezTo>
                  <a:pt x="257" y="119"/>
                  <a:pt x="174" y="84"/>
                  <a:pt x="111" y="84"/>
                </a:cubicBezTo>
                <a:lnTo>
                  <a:pt x="56" y="84"/>
                </a:lnTo>
                <a:lnTo>
                  <a:pt x="56" y="119"/>
                </a:lnTo>
                <a:lnTo>
                  <a:pt x="28" y="119"/>
                </a:lnTo>
                <a:cubicBezTo>
                  <a:pt x="0" y="147"/>
                  <a:pt x="0" y="147"/>
                  <a:pt x="0" y="174"/>
                </a:cubicBezTo>
                <a:lnTo>
                  <a:pt x="0" y="202"/>
                </a:lnTo>
                <a:lnTo>
                  <a:pt x="3" y="202"/>
                </a:lnTo>
                <a:cubicBezTo>
                  <a:pt x="6" y="220"/>
                  <a:pt x="13" y="243"/>
                  <a:pt x="28" y="258"/>
                </a:cubicBezTo>
                <a:cubicBezTo>
                  <a:pt x="28" y="320"/>
                  <a:pt x="56" y="376"/>
                  <a:pt x="111" y="431"/>
                </a:cubicBezTo>
                <a:cubicBezTo>
                  <a:pt x="202" y="494"/>
                  <a:pt x="285" y="494"/>
                  <a:pt x="347" y="494"/>
                </a:cubicBezTo>
                <a:lnTo>
                  <a:pt x="459" y="494"/>
                </a:lnTo>
                <a:cubicBezTo>
                  <a:pt x="521" y="466"/>
                  <a:pt x="577" y="431"/>
                  <a:pt x="604" y="376"/>
                </a:cubicBezTo>
                <a:cubicBezTo>
                  <a:pt x="667" y="320"/>
                  <a:pt x="667" y="230"/>
                  <a:pt x="667" y="174"/>
                </a:cubicBezTo>
                <a:lnTo>
                  <a:pt x="667" y="84"/>
                </a:lnTo>
                <a:lnTo>
                  <a:pt x="667" y="56"/>
                </a:lnTo>
                <a:lnTo>
                  <a:pt x="667" y="28"/>
                </a:lnTo>
                <a:lnTo>
                  <a:pt x="632" y="28"/>
                </a:lnTo>
                <a:cubicBezTo>
                  <a:pt x="632" y="1"/>
                  <a:pt x="604" y="1"/>
                  <a:pt x="60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6"/>
          <p:cNvSpPr/>
          <p:nvPr/>
        </p:nvSpPr>
        <p:spPr>
          <a:xfrm>
            <a:off x="4847071" y="1909206"/>
            <a:ext cx="52947" cy="31641"/>
          </a:xfrm>
          <a:custGeom>
            <a:avLst/>
            <a:gdLst/>
            <a:ahLst/>
            <a:cxnLst/>
            <a:rect l="l" t="t" r="r" b="b"/>
            <a:pathLst>
              <a:path w="584" h="349" extrusionOk="0">
                <a:moveTo>
                  <a:pt x="1" y="1"/>
                </a:moveTo>
                <a:cubicBezTo>
                  <a:pt x="1" y="1"/>
                  <a:pt x="1" y="140"/>
                  <a:pt x="63" y="230"/>
                </a:cubicBezTo>
                <a:cubicBezTo>
                  <a:pt x="146" y="313"/>
                  <a:pt x="264" y="348"/>
                  <a:pt x="264" y="348"/>
                </a:cubicBezTo>
                <a:cubicBezTo>
                  <a:pt x="292" y="348"/>
                  <a:pt x="410" y="348"/>
                  <a:pt x="494" y="258"/>
                </a:cubicBezTo>
                <a:cubicBezTo>
                  <a:pt x="584" y="175"/>
                  <a:pt x="549" y="1"/>
                  <a:pt x="549" y="1"/>
                </a:cubicBezTo>
                <a:lnTo>
                  <a:pt x="549" y="1"/>
                </a:lnTo>
                <a:cubicBezTo>
                  <a:pt x="549" y="1"/>
                  <a:pt x="438" y="1"/>
                  <a:pt x="348" y="84"/>
                </a:cubicBezTo>
                <a:cubicBezTo>
                  <a:pt x="292" y="140"/>
                  <a:pt x="292" y="230"/>
                  <a:pt x="292" y="286"/>
                </a:cubicBezTo>
                <a:cubicBezTo>
                  <a:pt x="292" y="230"/>
                  <a:pt x="264" y="140"/>
                  <a:pt x="202" y="84"/>
                </a:cubicBezTo>
                <a:cubicBezTo>
                  <a:pt x="146" y="1"/>
                  <a:pt x="1" y="1"/>
                  <a:pt x="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6"/>
          <p:cNvSpPr/>
          <p:nvPr/>
        </p:nvSpPr>
        <p:spPr>
          <a:xfrm>
            <a:off x="4833834" y="1903585"/>
            <a:ext cx="68722" cy="42249"/>
          </a:xfrm>
          <a:custGeom>
            <a:avLst/>
            <a:gdLst/>
            <a:ahLst/>
            <a:cxnLst/>
            <a:rect l="l" t="t" r="r" b="b"/>
            <a:pathLst>
              <a:path w="758" h="466" extrusionOk="0">
                <a:moveTo>
                  <a:pt x="209" y="124"/>
                </a:moveTo>
                <a:lnTo>
                  <a:pt x="209" y="124"/>
                </a:lnTo>
                <a:cubicBezTo>
                  <a:pt x="248" y="133"/>
                  <a:pt x="300" y="153"/>
                  <a:pt x="320" y="174"/>
                </a:cubicBezTo>
                <a:cubicBezTo>
                  <a:pt x="344" y="227"/>
                  <a:pt x="373" y="276"/>
                  <a:pt x="381" y="323"/>
                </a:cubicBezTo>
                <a:lnTo>
                  <a:pt x="381" y="323"/>
                </a:lnTo>
                <a:lnTo>
                  <a:pt x="373" y="336"/>
                </a:lnTo>
                <a:lnTo>
                  <a:pt x="373" y="336"/>
                </a:lnTo>
                <a:cubicBezTo>
                  <a:pt x="365" y="332"/>
                  <a:pt x="357" y="327"/>
                  <a:pt x="348" y="320"/>
                </a:cubicBezTo>
                <a:cubicBezTo>
                  <a:pt x="320" y="320"/>
                  <a:pt x="292" y="292"/>
                  <a:pt x="265" y="264"/>
                </a:cubicBezTo>
                <a:cubicBezTo>
                  <a:pt x="237" y="237"/>
                  <a:pt x="237" y="174"/>
                  <a:pt x="209" y="146"/>
                </a:cubicBezTo>
                <a:lnTo>
                  <a:pt x="209" y="124"/>
                </a:lnTo>
                <a:close/>
                <a:moveTo>
                  <a:pt x="640" y="119"/>
                </a:moveTo>
                <a:lnTo>
                  <a:pt x="640" y="174"/>
                </a:lnTo>
                <a:cubicBezTo>
                  <a:pt x="640" y="237"/>
                  <a:pt x="612" y="264"/>
                  <a:pt x="584" y="292"/>
                </a:cubicBezTo>
                <a:cubicBezTo>
                  <a:pt x="584" y="320"/>
                  <a:pt x="556" y="320"/>
                  <a:pt x="522" y="320"/>
                </a:cubicBezTo>
                <a:cubicBezTo>
                  <a:pt x="512" y="329"/>
                  <a:pt x="503" y="336"/>
                  <a:pt x="494" y="340"/>
                </a:cubicBezTo>
                <a:lnTo>
                  <a:pt x="494" y="340"/>
                </a:lnTo>
                <a:cubicBezTo>
                  <a:pt x="496" y="288"/>
                  <a:pt x="506" y="224"/>
                  <a:pt x="556" y="174"/>
                </a:cubicBezTo>
                <a:cubicBezTo>
                  <a:pt x="584" y="146"/>
                  <a:pt x="612" y="119"/>
                  <a:pt x="640" y="119"/>
                </a:cubicBezTo>
                <a:close/>
                <a:moveTo>
                  <a:pt x="1" y="0"/>
                </a:moveTo>
                <a:lnTo>
                  <a:pt x="91" y="91"/>
                </a:lnTo>
                <a:lnTo>
                  <a:pt x="91" y="119"/>
                </a:lnTo>
                <a:cubicBezTo>
                  <a:pt x="91" y="146"/>
                  <a:pt x="119" y="264"/>
                  <a:pt x="174" y="348"/>
                </a:cubicBezTo>
                <a:cubicBezTo>
                  <a:pt x="209" y="410"/>
                  <a:pt x="265" y="438"/>
                  <a:pt x="320" y="438"/>
                </a:cubicBezTo>
                <a:cubicBezTo>
                  <a:pt x="348" y="438"/>
                  <a:pt x="383" y="438"/>
                  <a:pt x="383" y="466"/>
                </a:cubicBezTo>
                <a:lnTo>
                  <a:pt x="466" y="466"/>
                </a:lnTo>
                <a:cubicBezTo>
                  <a:pt x="494" y="466"/>
                  <a:pt x="522" y="466"/>
                  <a:pt x="556" y="438"/>
                </a:cubicBezTo>
                <a:cubicBezTo>
                  <a:pt x="612" y="438"/>
                  <a:pt x="640" y="410"/>
                  <a:pt x="667" y="348"/>
                </a:cubicBezTo>
                <a:cubicBezTo>
                  <a:pt x="730" y="320"/>
                  <a:pt x="730" y="264"/>
                  <a:pt x="758" y="202"/>
                </a:cubicBezTo>
                <a:lnTo>
                  <a:pt x="758" y="91"/>
                </a:lnTo>
                <a:lnTo>
                  <a:pt x="758" y="63"/>
                </a:lnTo>
                <a:lnTo>
                  <a:pt x="758" y="28"/>
                </a:lnTo>
                <a:lnTo>
                  <a:pt x="758" y="0"/>
                </a:lnTo>
                <a:lnTo>
                  <a:pt x="612" y="0"/>
                </a:lnTo>
                <a:cubicBezTo>
                  <a:pt x="556" y="28"/>
                  <a:pt x="494" y="63"/>
                  <a:pt x="466" y="119"/>
                </a:cubicBezTo>
                <a:cubicBezTo>
                  <a:pt x="455" y="130"/>
                  <a:pt x="445" y="141"/>
                  <a:pt x="437" y="152"/>
                </a:cubicBezTo>
                <a:lnTo>
                  <a:pt x="437" y="152"/>
                </a:lnTo>
                <a:cubicBezTo>
                  <a:pt x="429" y="140"/>
                  <a:pt x="420" y="128"/>
                  <a:pt x="410" y="119"/>
                </a:cubicBezTo>
                <a:cubicBezTo>
                  <a:pt x="320" y="28"/>
                  <a:pt x="237" y="0"/>
                  <a:pt x="17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6"/>
          <p:cNvSpPr/>
          <p:nvPr/>
        </p:nvSpPr>
        <p:spPr>
          <a:xfrm>
            <a:off x="4844532" y="1937584"/>
            <a:ext cx="52403" cy="35086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29" y="0"/>
                </a:moveTo>
                <a:cubicBezTo>
                  <a:pt x="29" y="0"/>
                  <a:pt x="1" y="146"/>
                  <a:pt x="56" y="264"/>
                </a:cubicBezTo>
                <a:cubicBezTo>
                  <a:pt x="119" y="348"/>
                  <a:pt x="230" y="382"/>
                  <a:pt x="230" y="382"/>
                </a:cubicBezTo>
                <a:cubicBezTo>
                  <a:pt x="243" y="382"/>
                  <a:pt x="268" y="386"/>
                  <a:pt x="298" y="386"/>
                </a:cubicBezTo>
                <a:cubicBezTo>
                  <a:pt x="346" y="386"/>
                  <a:pt x="410" y="376"/>
                  <a:pt x="466" y="320"/>
                </a:cubicBezTo>
                <a:cubicBezTo>
                  <a:pt x="549" y="237"/>
                  <a:pt x="577" y="63"/>
                  <a:pt x="577" y="63"/>
                </a:cubicBezTo>
                <a:cubicBezTo>
                  <a:pt x="577" y="63"/>
                  <a:pt x="555" y="58"/>
                  <a:pt x="523" y="58"/>
                </a:cubicBezTo>
                <a:cubicBezTo>
                  <a:pt x="474" y="58"/>
                  <a:pt x="402" y="68"/>
                  <a:pt x="348" y="118"/>
                </a:cubicBezTo>
                <a:cubicBezTo>
                  <a:pt x="292" y="174"/>
                  <a:pt x="265" y="292"/>
                  <a:pt x="265" y="320"/>
                </a:cubicBezTo>
                <a:cubicBezTo>
                  <a:pt x="265" y="292"/>
                  <a:pt x="265" y="174"/>
                  <a:pt x="230" y="118"/>
                </a:cubicBezTo>
                <a:cubicBezTo>
                  <a:pt x="147" y="0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6"/>
          <p:cNvSpPr/>
          <p:nvPr/>
        </p:nvSpPr>
        <p:spPr>
          <a:xfrm>
            <a:off x="4842084" y="1932507"/>
            <a:ext cx="65549" cy="44787"/>
          </a:xfrm>
          <a:custGeom>
            <a:avLst/>
            <a:gdLst/>
            <a:ahLst/>
            <a:cxnLst/>
            <a:rect l="l" t="t" r="r" b="b"/>
            <a:pathLst>
              <a:path w="723" h="494" extrusionOk="0">
                <a:moveTo>
                  <a:pt x="118" y="147"/>
                </a:moveTo>
                <a:cubicBezTo>
                  <a:pt x="146" y="147"/>
                  <a:pt x="174" y="174"/>
                  <a:pt x="201" y="202"/>
                </a:cubicBezTo>
                <a:cubicBezTo>
                  <a:pt x="229" y="230"/>
                  <a:pt x="229" y="293"/>
                  <a:pt x="229" y="320"/>
                </a:cubicBezTo>
                <a:lnTo>
                  <a:pt x="229" y="348"/>
                </a:lnTo>
                <a:cubicBezTo>
                  <a:pt x="174" y="348"/>
                  <a:pt x="146" y="320"/>
                  <a:pt x="146" y="293"/>
                </a:cubicBezTo>
                <a:cubicBezTo>
                  <a:pt x="118" y="230"/>
                  <a:pt x="118" y="174"/>
                  <a:pt x="118" y="147"/>
                </a:cubicBezTo>
                <a:close/>
                <a:moveTo>
                  <a:pt x="543" y="175"/>
                </a:moveTo>
                <a:cubicBezTo>
                  <a:pt x="539" y="190"/>
                  <a:pt x="532" y="208"/>
                  <a:pt x="521" y="230"/>
                </a:cubicBezTo>
                <a:cubicBezTo>
                  <a:pt x="521" y="265"/>
                  <a:pt x="493" y="320"/>
                  <a:pt x="465" y="348"/>
                </a:cubicBezTo>
                <a:cubicBezTo>
                  <a:pt x="431" y="375"/>
                  <a:pt x="378" y="376"/>
                  <a:pt x="349" y="376"/>
                </a:cubicBezTo>
                <a:lnTo>
                  <a:pt x="349" y="376"/>
                </a:lnTo>
                <a:cubicBezTo>
                  <a:pt x="357" y="323"/>
                  <a:pt x="384" y="259"/>
                  <a:pt x="431" y="230"/>
                </a:cubicBezTo>
                <a:cubicBezTo>
                  <a:pt x="458" y="186"/>
                  <a:pt x="499" y="177"/>
                  <a:pt x="543" y="175"/>
                </a:cubicBezTo>
                <a:close/>
                <a:moveTo>
                  <a:pt x="56" y="1"/>
                </a:moveTo>
                <a:lnTo>
                  <a:pt x="56" y="56"/>
                </a:lnTo>
                <a:lnTo>
                  <a:pt x="0" y="56"/>
                </a:lnTo>
                <a:lnTo>
                  <a:pt x="0" y="147"/>
                </a:lnTo>
                <a:cubicBezTo>
                  <a:pt x="0" y="202"/>
                  <a:pt x="0" y="265"/>
                  <a:pt x="28" y="348"/>
                </a:cubicBezTo>
                <a:cubicBezTo>
                  <a:pt x="83" y="404"/>
                  <a:pt x="118" y="438"/>
                  <a:pt x="174" y="466"/>
                </a:cubicBezTo>
                <a:cubicBezTo>
                  <a:pt x="201" y="466"/>
                  <a:pt x="229" y="466"/>
                  <a:pt x="229" y="494"/>
                </a:cubicBezTo>
                <a:lnTo>
                  <a:pt x="347" y="494"/>
                </a:lnTo>
                <a:cubicBezTo>
                  <a:pt x="403" y="494"/>
                  <a:pt x="465" y="494"/>
                  <a:pt x="521" y="438"/>
                </a:cubicBezTo>
                <a:cubicBezTo>
                  <a:pt x="576" y="376"/>
                  <a:pt x="604" y="293"/>
                  <a:pt x="639" y="230"/>
                </a:cubicBezTo>
                <a:cubicBezTo>
                  <a:pt x="639" y="202"/>
                  <a:pt x="667" y="174"/>
                  <a:pt x="667" y="174"/>
                </a:cubicBezTo>
                <a:lnTo>
                  <a:pt x="722" y="174"/>
                </a:lnTo>
                <a:lnTo>
                  <a:pt x="639" y="91"/>
                </a:lnTo>
                <a:lnTo>
                  <a:pt x="639" y="56"/>
                </a:lnTo>
                <a:lnTo>
                  <a:pt x="576" y="56"/>
                </a:lnTo>
                <a:cubicBezTo>
                  <a:pt x="521" y="56"/>
                  <a:pt x="431" y="56"/>
                  <a:pt x="347" y="147"/>
                </a:cubicBezTo>
                <a:cubicBezTo>
                  <a:pt x="336" y="157"/>
                  <a:pt x="326" y="167"/>
                  <a:pt x="317" y="178"/>
                </a:cubicBezTo>
                <a:lnTo>
                  <a:pt x="317" y="178"/>
                </a:lnTo>
                <a:cubicBezTo>
                  <a:pt x="310" y="167"/>
                  <a:pt x="302" y="157"/>
                  <a:pt x="292" y="147"/>
                </a:cubicBezTo>
                <a:cubicBezTo>
                  <a:pt x="257" y="91"/>
                  <a:pt x="201" y="29"/>
                  <a:pt x="146" y="29"/>
                </a:cubicBezTo>
                <a:cubicBezTo>
                  <a:pt x="118" y="29"/>
                  <a:pt x="83" y="29"/>
                  <a:pt x="83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6"/>
          <p:cNvSpPr/>
          <p:nvPr/>
        </p:nvSpPr>
        <p:spPr>
          <a:xfrm>
            <a:off x="4839546" y="196650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28" y="1"/>
                </a:moveTo>
                <a:cubicBezTo>
                  <a:pt x="28" y="1"/>
                  <a:pt x="0" y="147"/>
                  <a:pt x="28" y="265"/>
                </a:cubicBezTo>
                <a:cubicBezTo>
                  <a:pt x="56" y="348"/>
                  <a:pt x="202" y="411"/>
                  <a:pt x="202" y="411"/>
                </a:cubicBezTo>
                <a:cubicBezTo>
                  <a:pt x="202" y="411"/>
                  <a:pt x="238" y="427"/>
                  <a:pt x="288" y="427"/>
                </a:cubicBezTo>
                <a:cubicBezTo>
                  <a:pt x="330" y="427"/>
                  <a:pt x="381" y="416"/>
                  <a:pt x="431" y="376"/>
                </a:cubicBezTo>
                <a:cubicBezTo>
                  <a:pt x="521" y="320"/>
                  <a:pt x="577" y="147"/>
                  <a:pt x="577" y="147"/>
                </a:cubicBezTo>
                <a:cubicBezTo>
                  <a:pt x="577" y="147"/>
                  <a:pt x="529" y="129"/>
                  <a:pt x="473" y="129"/>
                </a:cubicBezTo>
                <a:cubicBezTo>
                  <a:pt x="430" y="129"/>
                  <a:pt x="383" y="139"/>
                  <a:pt x="347" y="174"/>
                </a:cubicBezTo>
                <a:cubicBezTo>
                  <a:pt x="257" y="237"/>
                  <a:pt x="229" y="320"/>
                  <a:pt x="202" y="348"/>
                </a:cubicBezTo>
                <a:cubicBezTo>
                  <a:pt x="229" y="320"/>
                  <a:pt x="229" y="202"/>
                  <a:pt x="202" y="147"/>
                </a:cubicBezTo>
                <a:cubicBezTo>
                  <a:pt x="174" y="29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6"/>
          <p:cNvSpPr/>
          <p:nvPr/>
        </p:nvSpPr>
        <p:spPr>
          <a:xfrm>
            <a:off x="4833834" y="1961519"/>
            <a:ext cx="66184" cy="47326"/>
          </a:xfrm>
          <a:custGeom>
            <a:avLst/>
            <a:gdLst/>
            <a:ahLst/>
            <a:cxnLst/>
            <a:rect l="l" t="t" r="r" b="b"/>
            <a:pathLst>
              <a:path w="730" h="522" extrusionOk="0">
                <a:moveTo>
                  <a:pt x="140" y="144"/>
                </a:moveTo>
                <a:cubicBezTo>
                  <a:pt x="152" y="146"/>
                  <a:pt x="163" y="146"/>
                  <a:pt x="174" y="146"/>
                </a:cubicBezTo>
                <a:cubicBezTo>
                  <a:pt x="174" y="174"/>
                  <a:pt x="209" y="202"/>
                  <a:pt x="209" y="202"/>
                </a:cubicBezTo>
                <a:cubicBezTo>
                  <a:pt x="237" y="229"/>
                  <a:pt x="237" y="257"/>
                  <a:pt x="237" y="292"/>
                </a:cubicBezTo>
                <a:cubicBezTo>
                  <a:pt x="237" y="309"/>
                  <a:pt x="237" y="335"/>
                  <a:pt x="231" y="360"/>
                </a:cubicBezTo>
                <a:lnTo>
                  <a:pt x="231" y="360"/>
                </a:lnTo>
                <a:cubicBezTo>
                  <a:pt x="228" y="366"/>
                  <a:pt x="225" y="372"/>
                  <a:pt x="222" y="377"/>
                </a:cubicBezTo>
                <a:lnTo>
                  <a:pt x="222" y="377"/>
                </a:lnTo>
                <a:cubicBezTo>
                  <a:pt x="218" y="376"/>
                  <a:pt x="213" y="375"/>
                  <a:pt x="209" y="375"/>
                </a:cubicBezTo>
                <a:cubicBezTo>
                  <a:pt x="174" y="348"/>
                  <a:pt x="147" y="320"/>
                  <a:pt x="147" y="292"/>
                </a:cubicBezTo>
                <a:cubicBezTo>
                  <a:pt x="147" y="257"/>
                  <a:pt x="119" y="229"/>
                  <a:pt x="119" y="202"/>
                </a:cubicBezTo>
                <a:cubicBezTo>
                  <a:pt x="119" y="183"/>
                  <a:pt x="132" y="163"/>
                  <a:pt x="140" y="144"/>
                </a:cubicBezTo>
                <a:close/>
                <a:moveTo>
                  <a:pt x="560" y="229"/>
                </a:moveTo>
                <a:lnTo>
                  <a:pt x="560" y="229"/>
                </a:lnTo>
                <a:cubicBezTo>
                  <a:pt x="549" y="246"/>
                  <a:pt x="536" y="266"/>
                  <a:pt x="522" y="292"/>
                </a:cubicBezTo>
                <a:cubicBezTo>
                  <a:pt x="522" y="320"/>
                  <a:pt x="494" y="375"/>
                  <a:pt x="438" y="403"/>
                </a:cubicBezTo>
                <a:lnTo>
                  <a:pt x="341" y="403"/>
                </a:lnTo>
                <a:cubicBezTo>
                  <a:pt x="365" y="365"/>
                  <a:pt x="396" y="305"/>
                  <a:pt x="438" y="257"/>
                </a:cubicBezTo>
                <a:cubicBezTo>
                  <a:pt x="466" y="257"/>
                  <a:pt x="522" y="229"/>
                  <a:pt x="556" y="229"/>
                </a:cubicBezTo>
                <a:close/>
                <a:moveTo>
                  <a:pt x="119" y="0"/>
                </a:moveTo>
                <a:lnTo>
                  <a:pt x="91" y="56"/>
                </a:lnTo>
                <a:lnTo>
                  <a:pt x="35" y="56"/>
                </a:lnTo>
                <a:lnTo>
                  <a:pt x="35" y="84"/>
                </a:lnTo>
                <a:cubicBezTo>
                  <a:pt x="35" y="118"/>
                  <a:pt x="1" y="174"/>
                  <a:pt x="1" y="202"/>
                </a:cubicBezTo>
                <a:cubicBezTo>
                  <a:pt x="1" y="229"/>
                  <a:pt x="35" y="292"/>
                  <a:pt x="35" y="320"/>
                </a:cubicBezTo>
                <a:cubicBezTo>
                  <a:pt x="63" y="403"/>
                  <a:pt x="119" y="431"/>
                  <a:pt x="147" y="466"/>
                </a:cubicBezTo>
                <a:cubicBezTo>
                  <a:pt x="174" y="493"/>
                  <a:pt x="209" y="493"/>
                  <a:pt x="209" y="493"/>
                </a:cubicBezTo>
                <a:lnTo>
                  <a:pt x="237" y="493"/>
                </a:lnTo>
                <a:lnTo>
                  <a:pt x="237" y="521"/>
                </a:lnTo>
                <a:lnTo>
                  <a:pt x="383" y="521"/>
                </a:lnTo>
                <a:cubicBezTo>
                  <a:pt x="410" y="521"/>
                  <a:pt x="466" y="521"/>
                  <a:pt x="522" y="493"/>
                </a:cubicBezTo>
                <a:cubicBezTo>
                  <a:pt x="584" y="431"/>
                  <a:pt x="612" y="375"/>
                  <a:pt x="640" y="320"/>
                </a:cubicBezTo>
                <a:cubicBezTo>
                  <a:pt x="659" y="301"/>
                  <a:pt x="665" y="278"/>
                  <a:pt x="667" y="257"/>
                </a:cubicBezTo>
                <a:lnTo>
                  <a:pt x="730" y="257"/>
                </a:lnTo>
                <a:lnTo>
                  <a:pt x="688" y="202"/>
                </a:lnTo>
                <a:lnTo>
                  <a:pt x="688" y="202"/>
                </a:lnTo>
                <a:cubicBezTo>
                  <a:pt x="690" y="202"/>
                  <a:pt x="693" y="202"/>
                  <a:pt x="695" y="202"/>
                </a:cubicBezTo>
                <a:lnTo>
                  <a:pt x="688" y="202"/>
                </a:lnTo>
                <a:lnTo>
                  <a:pt x="667" y="174"/>
                </a:lnTo>
                <a:lnTo>
                  <a:pt x="667" y="146"/>
                </a:lnTo>
                <a:lnTo>
                  <a:pt x="640" y="146"/>
                </a:lnTo>
                <a:lnTo>
                  <a:pt x="612" y="118"/>
                </a:lnTo>
                <a:lnTo>
                  <a:pt x="556" y="118"/>
                </a:lnTo>
                <a:cubicBezTo>
                  <a:pt x="494" y="118"/>
                  <a:pt x="438" y="146"/>
                  <a:pt x="383" y="174"/>
                </a:cubicBezTo>
                <a:cubicBezTo>
                  <a:pt x="367" y="183"/>
                  <a:pt x="353" y="195"/>
                  <a:pt x="339" y="207"/>
                </a:cubicBezTo>
                <a:lnTo>
                  <a:pt x="339" y="207"/>
                </a:lnTo>
                <a:cubicBezTo>
                  <a:pt x="335" y="194"/>
                  <a:pt x="329" y="183"/>
                  <a:pt x="320" y="174"/>
                </a:cubicBezTo>
                <a:cubicBezTo>
                  <a:pt x="292" y="84"/>
                  <a:pt x="237" y="56"/>
                  <a:pt x="174" y="28"/>
                </a:cubicBezTo>
                <a:cubicBezTo>
                  <a:pt x="174" y="28"/>
                  <a:pt x="147" y="28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6"/>
          <p:cNvSpPr/>
          <p:nvPr/>
        </p:nvSpPr>
        <p:spPr>
          <a:xfrm>
            <a:off x="4828847" y="1995517"/>
            <a:ext cx="49774" cy="40345"/>
          </a:xfrm>
          <a:custGeom>
            <a:avLst/>
            <a:gdLst/>
            <a:ahLst/>
            <a:cxnLst/>
            <a:rect l="l" t="t" r="r" b="b"/>
            <a:pathLst>
              <a:path w="549" h="445" extrusionOk="0">
                <a:moveTo>
                  <a:pt x="56" y="0"/>
                </a:moveTo>
                <a:cubicBezTo>
                  <a:pt x="56" y="0"/>
                  <a:pt x="0" y="118"/>
                  <a:pt x="0" y="229"/>
                </a:cubicBezTo>
                <a:cubicBezTo>
                  <a:pt x="28" y="347"/>
                  <a:pt x="146" y="403"/>
                  <a:pt x="146" y="403"/>
                </a:cubicBezTo>
                <a:cubicBezTo>
                  <a:pt x="169" y="403"/>
                  <a:pt x="233" y="445"/>
                  <a:pt x="317" y="445"/>
                </a:cubicBezTo>
                <a:cubicBezTo>
                  <a:pt x="335" y="445"/>
                  <a:pt x="355" y="443"/>
                  <a:pt x="375" y="438"/>
                </a:cubicBezTo>
                <a:cubicBezTo>
                  <a:pt x="493" y="375"/>
                  <a:pt x="549" y="202"/>
                  <a:pt x="549" y="202"/>
                </a:cubicBezTo>
                <a:cubicBezTo>
                  <a:pt x="549" y="202"/>
                  <a:pt x="499" y="177"/>
                  <a:pt x="440" y="177"/>
                </a:cubicBezTo>
                <a:cubicBezTo>
                  <a:pt x="410" y="177"/>
                  <a:pt x="378" y="183"/>
                  <a:pt x="347" y="202"/>
                </a:cubicBezTo>
                <a:cubicBezTo>
                  <a:pt x="264" y="229"/>
                  <a:pt x="202" y="320"/>
                  <a:pt x="174" y="375"/>
                </a:cubicBezTo>
                <a:cubicBezTo>
                  <a:pt x="202" y="320"/>
                  <a:pt x="229" y="229"/>
                  <a:pt x="202" y="146"/>
                </a:cubicBezTo>
                <a:cubicBezTo>
                  <a:pt x="174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6"/>
          <p:cNvSpPr/>
          <p:nvPr/>
        </p:nvSpPr>
        <p:spPr>
          <a:xfrm>
            <a:off x="4823770" y="1990440"/>
            <a:ext cx="60563" cy="49864"/>
          </a:xfrm>
          <a:custGeom>
            <a:avLst/>
            <a:gdLst/>
            <a:ahLst/>
            <a:cxnLst/>
            <a:rect l="l" t="t" r="r" b="b"/>
            <a:pathLst>
              <a:path w="668" h="550" extrusionOk="0">
                <a:moveTo>
                  <a:pt x="133" y="129"/>
                </a:moveTo>
                <a:cubicBezTo>
                  <a:pt x="145" y="138"/>
                  <a:pt x="160" y="147"/>
                  <a:pt x="174" y="147"/>
                </a:cubicBezTo>
                <a:cubicBezTo>
                  <a:pt x="174" y="174"/>
                  <a:pt x="202" y="202"/>
                  <a:pt x="202" y="230"/>
                </a:cubicBezTo>
                <a:lnTo>
                  <a:pt x="202" y="258"/>
                </a:lnTo>
                <a:cubicBezTo>
                  <a:pt x="202" y="300"/>
                  <a:pt x="202" y="339"/>
                  <a:pt x="194" y="368"/>
                </a:cubicBezTo>
                <a:lnTo>
                  <a:pt x="194" y="368"/>
                </a:lnTo>
                <a:cubicBezTo>
                  <a:pt x="190" y="374"/>
                  <a:pt x="187" y="379"/>
                  <a:pt x="184" y="385"/>
                </a:cubicBezTo>
                <a:lnTo>
                  <a:pt x="184" y="385"/>
                </a:lnTo>
                <a:cubicBezTo>
                  <a:pt x="181" y="382"/>
                  <a:pt x="178" y="379"/>
                  <a:pt x="174" y="376"/>
                </a:cubicBezTo>
                <a:cubicBezTo>
                  <a:pt x="146" y="348"/>
                  <a:pt x="146" y="320"/>
                  <a:pt x="112" y="285"/>
                </a:cubicBezTo>
                <a:lnTo>
                  <a:pt x="112" y="230"/>
                </a:lnTo>
                <a:cubicBezTo>
                  <a:pt x="112" y="206"/>
                  <a:pt x="112" y="163"/>
                  <a:pt x="133" y="129"/>
                </a:cubicBezTo>
                <a:close/>
                <a:moveTo>
                  <a:pt x="542" y="285"/>
                </a:moveTo>
                <a:cubicBezTo>
                  <a:pt x="532" y="307"/>
                  <a:pt x="513" y="329"/>
                  <a:pt x="494" y="348"/>
                </a:cubicBezTo>
                <a:cubicBezTo>
                  <a:pt x="459" y="376"/>
                  <a:pt x="431" y="403"/>
                  <a:pt x="403" y="431"/>
                </a:cubicBezTo>
                <a:lnTo>
                  <a:pt x="302" y="431"/>
                </a:lnTo>
                <a:cubicBezTo>
                  <a:pt x="330" y="386"/>
                  <a:pt x="357" y="343"/>
                  <a:pt x="403" y="320"/>
                </a:cubicBezTo>
                <a:cubicBezTo>
                  <a:pt x="431" y="285"/>
                  <a:pt x="459" y="285"/>
                  <a:pt x="494" y="285"/>
                </a:cubicBezTo>
                <a:close/>
                <a:moveTo>
                  <a:pt x="112" y="1"/>
                </a:moveTo>
                <a:lnTo>
                  <a:pt x="112" y="56"/>
                </a:lnTo>
                <a:lnTo>
                  <a:pt x="56" y="29"/>
                </a:lnTo>
                <a:cubicBezTo>
                  <a:pt x="56" y="29"/>
                  <a:pt x="28" y="56"/>
                  <a:pt x="28" y="84"/>
                </a:cubicBezTo>
                <a:cubicBezTo>
                  <a:pt x="28" y="147"/>
                  <a:pt x="1" y="174"/>
                  <a:pt x="1" y="230"/>
                </a:cubicBezTo>
                <a:lnTo>
                  <a:pt x="1" y="285"/>
                </a:lnTo>
                <a:cubicBezTo>
                  <a:pt x="28" y="376"/>
                  <a:pt x="84" y="431"/>
                  <a:pt x="112" y="459"/>
                </a:cubicBezTo>
                <a:cubicBezTo>
                  <a:pt x="112" y="494"/>
                  <a:pt x="146" y="494"/>
                  <a:pt x="174" y="494"/>
                </a:cubicBezTo>
                <a:lnTo>
                  <a:pt x="174" y="522"/>
                </a:lnTo>
                <a:cubicBezTo>
                  <a:pt x="202" y="522"/>
                  <a:pt x="258" y="549"/>
                  <a:pt x="348" y="549"/>
                </a:cubicBezTo>
                <a:cubicBezTo>
                  <a:pt x="376" y="549"/>
                  <a:pt x="431" y="549"/>
                  <a:pt x="459" y="522"/>
                </a:cubicBezTo>
                <a:cubicBezTo>
                  <a:pt x="549" y="494"/>
                  <a:pt x="577" y="431"/>
                  <a:pt x="605" y="376"/>
                </a:cubicBezTo>
                <a:cubicBezTo>
                  <a:pt x="633" y="348"/>
                  <a:pt x="633" y="320"/>
                  <a:pt x="667" y="320"/>
                </a:cubicBezTo>
                <a:lnTo>
                  <a:pt x="667" y="258"/>
                </a:lnTo>
                <a:lnTo>
                  <a:pt x="667" y="202"/>
                </a:lnTo>
                <a:lnTo>
                  <a:pt x="633" y="202"/>
                </a:lnTo>
                <a:cubicBezTo>
                  <a:pt x="633" y="202"/>
                  <a:pt x="605" y="202"/>
                  <a:pt x="605" y="174"/>
                </a:cubicBezTo>
                <a:lnTo>
                  <a:pt x="494" y="174"/>
                </a:lnTo>
                <a:cubicBezTo>
                  <a:pt x="459" y="174"/>
                  <a:pt x="403" y="174"/>
                  <a:pt x="376" y="202"/>
                </a:cubicBezTo>
                <a:cubicBezTo>
                  <a:pt x="355" y="212"/>
                  <a:pt x="337" y="222"/>
                  <a:pt x="320" y="234"/>
                </a:cubicBezTo>
                <a:lnTo>
                  <a:pt x="320" y="234"/>
                </a:lnTo>
                <a:lnTo>
                  <a:pt x="320" y="174"/>
                </a:lnTo>
                <a:cubicBezTo>
                  <a:pt x="285" y="112"/>
                  <a:pt x="258" y="56"/>
                  <a:pt x="202" y="29"/>
                </a:cubicBezTo>
                <a:cubicBezTo>
                  <a:pt x="174" y="29"/>
                  <a:pt x="174" y="1"/>
                  <a:pt x="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6"/>
          <p:cNvSpPr/>
          <p:nvPr/>
        </p:nvSpPr>
        <p:spPr>
          <a:xfrm>
            <a:off x="4802374" y="2035136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382" y="1"/>
                </a:moveTo>
                <a:cubicBezTo>
                  <a:pt x="264" y="174"/>
                  <a:pt x="146" y="313"/>
                  <a:pt x="1" y="459"/>
                </a:cubicBezTo>
                <a:cubicBezTo>
                  <a:pt x="35" y="487"/>
                  <a:pt x="35" y="522"/>
                  <a:pt x="63" y="549"/>
                </a:cubicBezTo>
                <a:cubicBezTo>
                  <a:pt x="237" y="376"/>
                  <a:pt x="348" y="230"/>
                  <a:pt x="466" y="56"/>
                </a:cubicBezTo>
                <a:cubicBezTo>
                  <a:pt x="438" y="29"/>
                  <a:pt x="410" y="1"/>
                  <a:pt x="382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6"/>
          <p:cNvSpPr/>
          <p:nvPr/>
        </p:nvSpPr>
        <p:spPr>
          <a:xfrm>
            <a:off x="4794849" y="2026977"/>
            <a:ext cx="54851" cy="65549"/>
          </a:xfrm>
          <a:custGeom>
            <a:avLst/>
            <a:gdLst/>
            <a:ahLst/>
            <a:cxnLst/>
            <a:rect l="l" t="t" r="r" b="b"/>
            <a:pathLst>
              <a:path w="605" h="723" extrusionOk="0">
                <a:moveTo>
                  <a:pt x="431" y="0"/>
                </a:moveTo>
                <a:lnTo>
                  <a:pt x="403" y="56"/>
                </a:lnTo>
                <a:cubicBezTo>
                  <a:pt x="320" y="230"/>
                  <a:pt x="174" y="375"/>
                  <a:pt x="56" y="521"/>
                </a:cubicBezTo>
                <a:lnTo>
                  <a:pt x="0" y="549"/>
                </a:lnTo>
                <a:lnTo>
                  <a:pt x="56" y="612"/>
                </a:lnTo>
                <a:cubicBezTo>
                  <a:pt x="56" y="639"/>
                  <a:pt x="84" y="639"/>
                  <a:pt x="118" y="667"/>
                </a:cubicBezTo>
                <a:lnTo>
                  <a:pt x="146" y="723"/>
                </a:lnTo>
                <a:lnTo>
                  <a:pt x="202" y="667"/>
                </a:lnTo>
                <a:cubicBezTo>
                  <a:pt x="347" y="521"/>
                  <a:pt x="493" y="348"/>
                  <a:pt x="577" y="174"/>
                </a:cubicBezTo>
                <a:lnTo>
                  <a:pt x="604" y="119"/>
                </a:lnTo>
                <a:lnTo>
                  <a:pt x="577" y="91"/>
                </a:lnTo>
                <a:cubicBezTo>
                  <a:pt x="549" y="56"/>
                  <a:pt x="521" y="56"/>
                  <a:pt x="493" y="28"/>
                </a:cubicBezTo>
                <a:lnTo>
                  <a:pt x="43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6"/>
          <p:cNvSpPr/>
          <p:nvPr/>
        </p:nvSpPr>
        <p:spPr>
          <a:xfrm>
            <a:off x="4613524" y="2255536"/>
            <a:ext cx="5712" cy="28377"/>
          </a:xfrm>
          <a:custGeom>
            <a:avLst/>
            <a:gdLst/>
            <a:ahLst/>
            <a:cxnLst/>
            <a:rect l="l" t="t" r="r" b="b"/>
            <a:pathLst>
              <a:path w="63" h="313" extrusionOk="0">
                <a:moveTo>
                  <a:pt x="35" y="0"/>
                </a:moveTo>
                <a:cubicBezTo>
                  <a:pt x="0" y="0"/>
                  <a:pt x="0" y="0"/>
                  <a:pt x="0" y="28"/>
                </a:cubicBezTo>
                <a:lnTo>
                  <a:pt x="0" y="285"/>
                </a:lnTo>
                <a:cubicBezTo>
                  <a:pt x="0" y="313"/>
                  <a:pt x="0" y="313"/>
                  <a:pt x="35" y="313"/>
                </a:cubicBezTo>
                <a:cubicBezTo>
                  <a:pt x="35" y="313"/>
                  <a:pt x="63" y="313"/>
                  <a:pt x="63" y="285"/>
                </a:cubicBezTo>
                <a:lnTo>
                  <a:pt x="63" y="28"/>
                </a:lnTo>
                <a:cubicBezTo>
                  <a:pt x="63" y="0"/>
                  <a:pt x="35" y="0"/>
                  <a:pt x="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6"/>
          <p:cNvSpPr/>
          <p:nvPr/>
        </p:nvSpPr>
        <p:spPr>
          <a:xfrm>
            <a:off x="4862846" y="1630964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202" y="1"/>
                </a:moveTo>
                <a:lnTo>
                  <a:pt x="0" y="202"/>
                </a:lnTo>
                <a:lnTo>
                  <a:pt x="0" y="258"/>
                </a:lnTo>
                <a:lnTo>
                  <a:pt x="63" y="258"/>
                </a:lnTo>
                <a:lnTo>
                  <a:pt x="264" y="56"/>
                </a:lnTo>
                <a:lnTo>
                  <a:pt x="26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6"/>
          <p:cNvSpPr/>
          <p:nvPr/>
        </p:nvSpPr>
        <p:spPr>
          <a:xfrm>
            <a:off x="4343439" y="2148464"/>
            <a:ext cx="26473" cy="24660"/>
          </a:xfrm>
          <a:custGeom>
            <a:avLst/>
            <a:gdLst/>
            <a:ahLst/>
            <a:cxnLst/>
            <a:rect l="l" t="t" r="r" b="b"/>
            <a:pathLst>
              <a:path w="292" h="272" extrusionOk="0">
                <a:moveTo>
                  <a:pt x="250" y="1"/>
                </a:moveTo>
                <a:cubicBezTo>
                  <a:pt x="243" y="1"/>
                  <a:pt x="236" y="8"/>
                  <a:pt x="236" y="22"/>
                </a:cubicBezTo>
                <a:lnTo>
                  <a:pt x="28" y="223"/>
                </a:lnTo>
                <a:cubicBezTo>
                  <a:pt x="0" y="223"/>
                  <a:pt x="0" y="251"/>
                  <a:pt x="28" y="251"/>
                </a:cubicBezTo>
                <a:cubicBezTo>
                  <a:pt x="28" y="265"/>
                  <a:pt x="37" y="272"/>
                  <a:pt x="45" y="272"/>
                </a:cubicBezTo>
                <a:cubicBezTo>
                  <a:pt x="54" y="272"/>
                  <a:pt x="63" y="265"/>
                  <a:pt x="63" y="251"/>
                </a:cubicBezTo>
                <a:lnTo>
                  <a:pt x="264" y="49"/>
                </a:lnTo>
                <a:cubicBezTo>
                  <a:pt x="292" y="49"/>
                  <a:pt x="292" y="22"/>
                  <a:pt x="264" y="22"/>
                </a:cubicBezTo>
                <a:cubicBezTo>
                  <a:pt x="264" y="8"/>
                  <a:pt x="257" y="1"/>
                  <a:pt x="250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4967924" y="1901047"/>
            <a:ext cx="29103" cy="5168"/>
          </a:xfrm>
          <a:custGeom>
            <a:avLst/>
            <a:gdLst/>
            <a:ahLst/>
            <a:cxnLst/>
            <a:rect l="l" t="t" r="r" b="b"/>
            <a:pathLst>
              <a:path w="321" h="57" extrusionOk="0">
                <a:moveTo>
                  <a:pt x="29" y="1"/>
                </a:moveTo>
                <a:cubicBezTo>
                  <a:pt x="1" y="1"/>
                  <a:pt x="1" y="1"/>
                  <a:pt x="1" y="28"/>
                </a:cubicBezTo>
                <a:cubicBezTo>
                  <a:pt x="1" y="28"/>
                  <a:pt x="1" y="56"/>
                  <a:pt x="29" y="56"/>
                </a:cubicBezTo>
                <a:lnTo>
                  <a:pt x="293" y="56"/>
                </a:lnTo>
                <a:lnTo>
                  <a:pt x="320" y="28"/>
                </a:lnTo>
                <a:cubicBezTo>
                  <a:pt x="320" y="1"/>
                  <a:pt x="293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4233284" y="1899959"/>
            <a:ext cx="31551" cy="6256"/>
          </a:xfrm>
          <a:custGeom>
            <a:avLst/>
            <a:gdLst/>
            <a:ahLst/>
            <a:cxnLst/>
            <a:rect l="l" t="t" r="r" b="b"/>
            <a:pathLst>
              <a:path w="348" h="69" extrusionOk="0">
                <a:moveTo>
                  <a:pt x="327" y="0"/>
                </a:moveTo>
                <a:cubicBezTo>
                  <a:pt x="323" y="0"/>
                  <a:pt x="320" y="3"/>
                  <a:pt x="320" y="13"/>
                </a:cubicBezTo>
                <a:lnTo>
                  <a:pt x="28" y="13"/>
                </a:lnTo>
                <a:cubicBezTo>
                  <a:pt x="28" y="13"/>
                  <a:pt x="0" y="13"/>
                  <a:pt x="0" y="40"/>
                </a:cubicBezTo>
                <a:lnTo>
                  <a:pt x="28" y="68"/>
                </a:lnTo>
                <a:lnTo>
                  <a:pt x="28" y="40"/>
                </a:lnTo>
                <a:lnTo>
                  <a:pt x="320" y="40"/>
                </a:lnTo>
                <a:cubicBezTo>
                  <a:pt x="320" y="40"/>
                  <a:pt x="347" y="40"/>
                  <a:pt x="347" y="13"/>
                </a:cubicBezTo>
                <a:cubicBezTo>
                  <a:pt x="347" y="13"/>
                  <a:pt x="335" y="0"/>
                  <a:pt x="32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4862846" y="2150368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7"/>
                </a:lnTo>
                <a:lnTo>
                  <a:pt x="264" y="257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4343439" y="1630964"/>
            <a:ext cx="24026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8"/>
                </a:lnTo>
                <a:lnTo>
                  <a:pt x="264" y="258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4789772" y="2205128"/>
            <a:ext cx="18404" cy="29103"/>
          </a:xfrm>
          <a:custGeom>
            <a:avLst/>
            <a:gdLst/>
            <a:ahLst/>
            <a:cxnLst/>
            <a:rect l="l" t="t" r="r" b="b"/>
            <a:pathLst>
              <a:path w="203" h="321" extrusionOk="0">
                <a:moveTo>
                  <a:pt x="28" y="1"/>
                </a:moveTo>
                <a:cubicBezTo>
                  <a:pt x="1" y="1"/>
                  <a:pt x="1" y="35"/>
                  <a:pt x="1" y="63"/>
                </a:cubicBezTo>
                <a:lnTo>
                  <a:pt x="140" y="292"/>
                </a:lnTo>
                <a:cubicBezTo>
                  <a:pt x="140" y="320"/>
                  <a:pt x="174" y="320"/>
                  <a:pt x="174" y="320"/>
                </a:cubicBezTo>
                <a:cubicBezTo>
                  <a:pt x="202" y="320"/>
                  <a:pt x="202" y="292"/>
                  <a:pt x="202" y="265"/>
                </a:cubicBezTo>
                <a:lnTo>
                  <a:pt x="56" y="35"/>
                </a:lnTo>
                <a:cubicBezTo>
                  <a:pt x="56" y="1"/>
                  <a:pt x="28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4514067" y="2239761"/>
            <a:ext cx="13237" cy="31551"/>
          </a:xfrm>
          <a:custGeom>
            <a:avLst/>
            <a:gdLst/>
            <a:ahLst/>
            <a:cxnLst/>
            <a:rect l="l" t="t" r="r" b="b"/>
            <a:pathLst>
              <a:path w="146" h="348" extrusionOk="0">
                <a:moveTo>
                  <a:pt x="118" y="1"/>
                </a:moveTo>
                <a:cubicBezTo>
                  <a:pt x="90" y="1"/>
                  <a:pt x="56" y="28"/>
                  <a:pt x="56" y="28"/>
                </a:cubicBezTo>
                <a:lnTo>
                  <a:pt x="0" y="313"/>
                </a:lnTo>
                <a:cubicBezTo>
                  <a:pt x="0" y="313"/>
                  <a:pt x="0" y="348"/>
                  <a:pt x="28" y="348"/>
                </a:cubicBezTo>
                <a:cubicBezTo>
                  <a:pt x="28" y="348"/>
                  <a:pt x="56" y="348"/>
                  <a:pt x="56" y="313"/>
                </a:cubicBezTo>
                <a:lnTo>
                  <a:pt x="146" y="56"/>
                </a:lnTo>
                <a:cubicBezTo>
                  <a:pt x="146" y="28"/>
                  <a:pt x="118" y="1"/>
                  <a:pt x="11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4918241" y="1708571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294" y="0"/>
                </a:moveTo>
                <a:cubicBezTo>
                  <a:pt x="289" y="0"/>
                  <a:pt x="285" y="3"/>
                  <a:pt x="285" y="13"/>
                </a:cubicBezTo>
                <a:lnTo>
                  <a:pt x="28" y="159"/>
                </a:lnTo>
                <a:cubicBezTo>
                  <a:pt x="28" y="159"/>
                  <a:pt x="0" y="186"/>
                  <a:pt x="28" y="186"/>
                </a:cubicBezTo>
                <a:cubicBezTo>
                  <a:pt x="28" y="214"/>
                  <a:pt x="56" y="214"/>
                  <a:pt x="56" y="214"/>
                </a:cubicBezTo>
                <a:lnTo>
                  <a:pt x="320" y="68"/>
                </a:lnTo>
                <a:cubicBezTo>
                  <a:pt x="320" y="68"/>
                  <a:pt x="347" y="40"/>
                  <a:pt x="320" y="13"/>
                </a:cubicBezTo>
                <a:cubicBezTo>
                  <a:pt x="320" y="13"/>
                  <a:pt x="304" y="0"/>
                  <a:pt x="294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4282967" y="2075572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291" y="1"/>
                </a:moveTo>
                <a:cubicBezTo>
                  <a:pt x="283" y="1"/>
                  <a:pt x="274" y="4"/>
                  <a:pt x="265" y="13"/>
                </a:cubicBezTo>
                <a:lnTo>
                  <a:pt x="35" y="159"/>
                </a:lnTo>
                <a:cubicBezTo>
                  <a:pt x="35" y="159"/>
                  <a:pt x="1" y="187"/>
                  <a:pt x="35" y="187"/>
                </a:cubicBezTo>
                <a:cubicBezTo>
                  <a:pt x="35" y="214"/>
                  <a:pt x="63" y="214"/>
                  <a:pt x="63" y="214"/>
                </a:cubicBezTo>
                <a:lnTo>
                  <a:pt x="292" y="76"/>
                </a:lnTo>
                <a:cubicBezTo>
                  <a:pt x="320" y="76"/>
                  <a:pt x="320" y="41"/>
                  <a:pt x="320" y="13"/>
                </a:cubicBezTo>
                <a:cubicBezTo>
                  <a:pt x="320" y="13"/>
                  <a:pt x="308" y="1"/>
                  <a:pt x="291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4954778" y="1990440"/>
            <a:ext cx="29012" cy="13327"/>
          </a:xfrm>
          <a:custGeom>
            <a:avLst/>
            <a:gdLst/>
            <a:ahLst/>
            <a:cxnLst/>
            <a:rect l="l" t="t" r="r" b="b"/>
            <a:pathLst>
              <a:path w="320" h="147" extrusionOk="0">
                <a:moveTo>
                  <a:pt x="28" y="1"/>
                </a:moveTo>
                <a:cubicBezTo>
                  <a:pt x="28" y="1"/>
                  <a:pt x="0" y="1"/>
                  <a:pt x="0" y="29"/>
                </a:cubicBezTo>
                <a:cubicBezTo>
                  <a:pt x="0" y="29"/>
                  <a:pt x="0" y="56"/>
                  <a:pt x="28" y="56"/>
                </a:cubicBezTo>
                <a:lnTo>
                  <a:pt x="292" y="147"/>
                </a:lnTo>
                <a:lnTo>
                  <a:pt x="319" y="112"/>
                </a:lnTo>
                <a:cubicBezTo>
                  <a:pt x="319" y="84"/>
                  <a:pt x="319" y="56"/>
                  <a:pt x="292" y="56"/>
                </a:cubicBezTo>
                <a:lnTo>
                  <a:pt x="28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4246430" y="1799052"/>
            <a:ext cx="31641" cy="12693"/>
          </a:xfrm>
          <a:custGeom>
            <a:avLst/>
            <a:gdLst/>
            <a:ahLst/>
            <a:cxnLst/>
            <a:rect l="l" t="t" r="r" b="b"/>
            <a:pathLst>
              <a:path w="349" h="140" extrusionOk="0">
                <a:moveTo>
                  <a:pt x="29" y="1"/>
                </a:moveTo>
                <a:lnTo>
                  <a:pt x="1" y="29"/>
                </a:lnTo>
                <a:cubicBezTo>
                  <a:pt x="1" y="56"/>
                  <a:pt x="1" y="84"/>
                  <a:pt x="29" y="84"/>
                </a:cubicBezTo>
                <a:lnTo>
                  <a:pt x="293" y="140"/>
                </a:lnTo>
                <a:cubicBezTo>
                  <a:pt x="320" y="140"/>
                  <a:pt x="348" y="140"/>
                  <a:pt x="348" y="112"/>
                </a:cubicBezTo>
                <a:lnTo>
                  <a:pt x="320" y="84"/>
                </a:lnTo>
                <a:lnTo>
                  <a:pt x="29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4282967" y="1708571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56" y="0"/>
                </a:moveTo>
                <a:cubicBezTo>
                  <a:pt x="48" y="0"/>
                  <a:pt x="35" y="13"/>
                  <a:pt x="35" y="13"/>
                </a:cubicBezTo>
                <a:cubicBezTo>
                  <a:pt x="1" y="40"/>
                  <a:pt x="35" y="40"/>
                  <a:pt x="35" y="68"/>
                </a:cubicBezTo>
                <a:lnTo>
                  <a:pt x="265" y="214"/>
                </a:lnTo>
                <a:cubicBezTo>
                  <a:pt x="292" y="214"/>
                  <a:pt x="292" y="214"/>
                  <a:pt x="320" y="186"/>
                </a:cubicBezTo>
                <a:cubicBezTo>
                  <a:pt x="320" y="186"/>
                  <a:pt x="320" y="159"/>
                  <a:pt x="292" y="159"/>
                </a:cubicBezTo>
                <a:lnTo>
                  <a:pt x="63" y="13"/>
                </a:lnTo>
                <a:cubicBezTo>
                  <a:pt x="63" y="3"/>
                  <a:pt x="60" y="0"/>
                  <a:pt x="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4918241" y="2075572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49" y="1"/>
                </a:moveTo>
                <a:cubicBezTo>
                  <a:pt x="40" y="1"/>
                  <a:pt x="28" y="13"/>
                  <a:pt x="28" y="13"/>
                </a:cubicBezTo>
                <a:cubicBezTo>
                  <a:pt x="0" y="41"/>
                  <a:pt x="28" y="41"/>
                  <a:pt x="28" y="76"/>
                </a:cubicBezTo>
                <a:lnTo>
                  <a:pt x="285" y="214"/>
                </a:lnTo>
                <a:cubicBezTo>
                  <a:pt x="285" y="214"/>
                  <a:pt x="320" y="214"/>
                  <a:pt x="320" y="187"/>
                </a:cubicBezTo>
                <a:cubicBezTo>
                  <a:pt x="347" y="187"/>
                  <a:pt x="320" y="159"/>
                  <a:pt x="320" y="159"/>
                </a:cubicBezTo>
                <a:lnTo>
                  <a:pt x="56" y="13"/>
                </a:lnTo>
                <a:cubicBezTo>
                  <a:pt x="56" y="4"/>
                  <a:pt x="53" y="1"/>
                  <a:pt x="49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4702917" y="2239761"/>
            <a:ext cx="13327" cy="31551"/>
          </a:xfrm>
          <a:custGeom>
            <a:avLst/>
            <a:gdLst/>
            <a:ahLst/>
            <a:cxnLst/>
            <a:rect l="l" t="t" r="r" b="b"/>
            <a:pathLst>
              <a:path w="147" h="348" extrusionOk="0">
                <a:moveTo>
                  <a:pt x="28" y="1"/>
                </a:moveTo>
                <a:cubicBezTo>
                  <a:pt x="0" y="1"/>
                  <a:pt x="0" y="28"/>
                  <a:pt x="0" y="56"/>
                </a:cubicBezTo>
                <a:lnTo>
                  <a:pt x="91" y="313"/>
                </a:lnTo>
                <a:cubicBezTo>
                  <a:pt x="91" y="348"/>
                  <a:pt x="118" y="348"/>
                  <a:pt x="118" y="348"/>
                </a:cubicBezTo>
                <a:cubicBezTo>
                  <a:pt x="146" y="348"/>
                  <a:pt x="146" y="313"/>
                  <a:pt x="146" y="313"/>
                </a:cubicBezTo>
                <a:lnTo>
                  <a:pt x="91" y="28"/>
                </a:lnTo>
                <a:cubicBezTo>
                  <a:pt x="91" y="1"/>
                  <a:pt x="56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4422135" y="2205128"/>
            <a:ext cx="21487" cy="29103"/>
          </a:xfrm>
          <a:custGeom>
            <a:avLst/>
            <a:gdLst/>
            <a:ahLst/>
            <a:cxnLst/>
            <a:rect l="l" t="t" r="r" b="b"/>
            <a:pathLst>
              <a:path w="237" h="321" extrusionOk="0">
                <a:moveTo>
                  <a:pt x="202" y="1"/>
                </a:moveTo>
                <a:cubicBezTo>
                  <a:pt x="174" y="1"/>
                  <a:pt x="174" y="1"/>
                  <a:pt x="146" y="35"/>
                </a:cubicBezTo>
                <a:lnTo>
                  <a:pt x="0" y="265"/>
                </a:lnTo>
                <a:cubicBezTo>
                  <a:pt x="0" y="292"/>
                  <a:pt x="0" y="292"/>
                  <a:pt x="28" y="320"/>
                </a:cubicBezTo>
                <a:cubicBezTo>
                  <a:pt x="28" y="320"/>
                  <a:pt x="63" y="320"/>
                  <a:pt x="63" y="292"/>
                </a:cubicBezTo>
                <a:lnTo>
                  <a:pt x="202" y="63"/>
                </a:lnTo>
                <a:cubicBezTo>
                  <a:pt x="236" y="35"/>
                  <a:pt x="202" y="35"/>
                  <a:pt x="20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4954778" y="1799052"/>
            <a:ext cx="29012" cy="12693"/>
          </a:xfrm>
          <a:custGeom>
            <a:avLst/>
            <a:gdLst/>
            <a:ahLst/>
            <a:cxnLst/>
            <a:rect l="l" t="t" r="r" b="b"/>
            <a:pathLst>
              <a:path w="320" h="140" extrusionOk="0">
                <a:moveTo>
                  <a:pt x="292" y="1"/>
                </a:moveTo>
                <a:lnTo>
                  <a:pt x="28" y="84"/>
                </a:lnTo>
                <a:cubicBezTo>
                  <a:pt x="0" y="84"/>
                  <a:pt x="0" y="112"/>
                  <a:pt x="0" y="112"/>
                </a:cubicBezTo>
                <a:cubicBezTo>
                  <a:pt x="0" y="140"/>
                  <a:pt x="28" y="140"/>
                  <a:pt x="28" y="140"/>
                </a:cubicBezTo>
                <a:lnTo>
                  <a:pt x="292" y="84"/>
                </a:lnTo>
                <a:cubicBezTo>
                  <a:pt x="319" y="84"/>
                  <a:pt x="319" y="56"/>
                  <a:pt x="319" y="29"/>
                </a:cubicBezTo>
                <a:cubicBezTo>
                  <a:pt x="319" y="1"/>
                  <a:pt x="292" y="1"/>
                  <a:pt x="29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4246430" y="1990440"/>
            <a:ext cx="31641" cy="13327"/>
          </a:xfrm>
          <a:custGeom>
            <a:avLst/>
            <a:gdLst/>
            <a:ahLst/>
            <a:cxnLst/>
            <a:rect l="l" t="t" r="r" b="b"/>
            <a:pathLst>
              <a:path w="349" h="147" extrusionOk="0">
                <a:moveTo>
                  <a:pt x="293" y="1"/>
                </a:moveTo>
                <a:lnTo>
                  <a:pt x="29" y="56"/>
                </a:lnTo>
                <a:cubicBezTo>
                  <a:pt x="1" y="56"/>
                  <a:pt x="1" y="84"/>
                  <a:pt x="1" y="112"/>
                </a:cubicBezTo>
                <a:cubicBezTo>
                  <a:pt x="1" y="147"/>
                  <a:pt x="29" y="147"/>
                  <a:pt x="29" y="147"/>
                </a:cubicBezTo>
                <a:lnTo>
                  <a:pt x="320" y="56"/>
                </a:lnTo>
                <a:cubicBezTo>
                  <a:pt x="348" y="56"/>
                  <a:pt x="348" y="29"/>
                  <a:pt x="348" y="29"/>
                </a:cubicBezTo>
                <a:cubicBezTo>
                  <a:pt x="348" y="1"/>
                  <a:pt x="320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"/>
          <p:cNvSpPr txBox="1"/>
          <p:nvPr/>
        </p:nvSpPr>
        <p:spPr>
          <a:xfrm>
            <a:off x="66059" y="2967786"/>
            <a:ext cx="239914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Its net worth 177.62 billions USD</a:t>
            </a:r>
            <a:endParaRPr lang="en-CA" sz="13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4" name="Google Shape;1434;p16"/>
          <p:cNvSpPr txBox="1"/>
          <p:nvPr/>
        </p:nvSpPr>
        <p:spPr>
          <a:xfrm>
            <a:off x="179999" y="1681146"/>
            <a:ext cx="22920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Tata Consultancy Services (TCS) is a Mumbai-based Indian multinational IT services and consulting firm. It belongs to the Tata Group and has 149 locations in 46 countries.</a:t>
            </a:r>
            <a:endParaRPr lang="en-CA" sz="13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5" name="Google Shape;1435;p16"/>
          <p:cNvSpPr txBox="1"/>
          <p:nvPr/>
        </p:nvSpPr>
        <p:spPr>
          <a:xfrm>
            <a:off x="6647653" y="2478887"/>
            <a:ext cx="231634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TCS has operations in various countries. BPS, </a:t>
            </a:r>
            <a:r>
              <a:rPr lang="en-US" sz="1300" dirty="0" err="1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TRDDC,Innovation</a:t>
            </a:r>
            <a:r>
              <a:rPr lang="en-US" sz="13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labs</a:t>
            </a:r>
            <a:endParaRPr lang="en-CA" sz="13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0" name="Google Shape;1440;p16"/>
          <p:cNvSpPr txBox="1"/>
          <p:nvPr/>
        </p:nvSpPr>
        <p:spPr>
          <a:xfrm>
            <a:off x="6647654" y="3787275"/>
            <a:ext cx="231634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TCS's newest Business Process Services are available to their clients. This department is responsible for managing and executing the digital business</a:t>
            </a:r>
            <a:endParaRPr sz="13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6" name="Google Shape;1360;p16">
            <a:extLst>
              <a:ext uri="{FF2B5EF4-FFF2-40B4-BE49-F238E27FC236}">
                <a16:creationId xmlns:a16="http://schemas.microsoft.com/office/drawing/2014/main" id="{82B1600C-EADF-4669-9869-2F6ADCA1684A}"/>
              </a:ext>
            </a:extLst>
          </p:cNvPr>
          <p:cNvCxnSpPr>
            <a:cxnSpLocks/>
          </p:cNvCxnSpPr>
          <p:nvPr/>
        </p:nvCxnSpPr>
        <p:spPr>
          <a:xfrm>
            <a:off x="4999473" y="1851455"/>
            <a:ext cx="143261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1" name="Google Shape;1434;p16">
            <a:extLst>
              <a:ext uri="{FF2B5EF4-FFF2-40B4-BE49-F238E27FC236}">
                <a16:creationId xmlns:a16="http://schemas.microsoft.com/office/drawing/2014/main" id="{485162A0-EEAB-4E4E-9604-722CFB7F614A}"/>
              </a:ext>
            </a:extLst>
          </p:cNvPr>
          <p:cNvSpPr txBox="1"/>
          <p:nvPr/>
        </p:nvSpPr>
        <p:spPr>
          <a:xfrm>
            <a:off x="6647654" y="1339975"/>
            <a:ext cx="231634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TCS opened India's first software research Centre in Pune, the Tata Research Development and Design Centre. TRDDC conducts research in the areas of software engineering, process engineering, and systems analysis</a:t>
            </a:r>
          </a:p>
        </p:txBody>
      </p:sp>
      <p:cxnSp>
        <p:nvCxnSpPr>
          <p:cNvPr id="92" name="Google Shape;1359;p16">
            <a:extLst>
              <a:ext uri="{FF2B5EF4-FFF2-40B4-BE49-F238E27FC236}">
                <a16:creationId xmlns:a16="http://schemas.microsoft.com/office/drawing/2014/main" id="{B55F0548-6D26-4E98-B122-AFF0DDFCCDEE}"/>
              </a:ext>
            </a:extLst>
          </p:cNvPr>
          <p:cNvCxnSpPr>
            <a:cxnSpLocks/>
          </p:cNvCxnSpPr>
          <p:nvPr/>
        </p:nvCxnSpPr>
        <p:spPr>
          <a:xfrm flipH="1">
            <a:off x="2741482" y="4168539"/>
            <a:ext cx="1405108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5" name="Google Shape;1435;p16">
            <a:extLst>
              <a:ext uri="{FF2B5EF4-FFF2-40B4-BE49-F238E27FC236}">
                <a16:creationId xmlns:a16="http://schemas.microsoft.com/office/drawing/2014/main" id="{38573619-7775-43A5-8E29-6E75F3F00266}"/>
              </a:ext>
            </a:extLst>
          </p:cNvPr>
          <p:cNvSpPr txBox="1"/>
          <p:nvPr/>
        </p:nvSpPr>
        <p:spPr>
          <a:xfrm>
            <a:off x="179999" y="4057358"/>
            <a:ext cx="231634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TCS established its co-innovation network, which includes innovation laboratories, start-up alliances, university research departments, and venture capitalists, in 2007. TCS also has 19 innovation laboratories</a:t>
            </a:r>
            <a:endParaRPr lang="en-CA" sz="13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BC5E215-AFB3-4321-8C8E-BBB39806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17" y="1758194"/>
            <a:ext cx="221779" cy="327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6" name="Google Shape;1556;p18"/>
          <p:cNvCxnSpPr/>
          <p:nvPr/>
        </p:nvCxnSpPr>
        <p:spPr>
          <a:xfrm>
            <a:off x="1806925" y="1570400"/>
            <a:ext cx="382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7" name="Google Shape;1557;p18"/>
          <p:cNvCxnSpPr/>
          <p:nvPr/>
        </p:nvCxnSpPr>
        <p:spPr>
          <a:xfrm>
            <a:off x="1514450" y="2385033"/>
            <a:ext cx="4116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8" name="Google Shape;1558;p18"/>
          <p:cNvCxnSpPr/>
          <p:nvPr/>
        </p:nvCxnSpPr>
        <p:spPr>
          <a:xfrm>
            <a:off x="2515838" y="3199667"/>
            <a:ext cx="3115200" cy="9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59" name="Google Shape;1559;p18"/>
          <p:cNvCxnSpPr/>
          <p:nvPr/>
        </p:nvCxnSpPr>
        <p:spPr>
          <a:xfrm>
            <a:off x="1806925" y="4023900"/>
            <a:ext cx="3824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60" name="Google Shape;1560;p1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Valu</a:t>
            </a:r>
            <a:r>
              <a:rPr lang="en-CA" b="0" dirty="0"/>
              <a:t>ation</a:t>
            </a:r>
          </a:p>
        </p:txBody>
      </p:sp>
      <p:sp>
        <p:nvSpPr>
          <p:cNvPr id="1561" name="Google Shape;1561;p18"/>
          <p:cNvSpPr/>
          <p:nvPr/>
        </p:nvSpPr>
        <p:spPr>
          <a:xfrm>
            <a:off x="1073694" y="1319575"/>
            <a:ext cx="1493513" cy="732099"/>
          </a:xfrm>
          <a:custGeom>
            <a:avLst/>
            <a:gdLst/>
            <a:ahLst/>
            <a:cxnLst/>
            <a:rect l="l" t="t" r="r" b="b"/>
            <a:pathLst>
              <a:path w="7438" h="3646" extrusionOk="0">
                <a:moveTo>
                  <a:pt x="3153" y="0"/>
                </a:moveTo>
                <a:cubicBezTo>
                  <a:pt x="2952" y="0"/>
                  <a:pt x="2750" y="56"/>
                  <a:pt x="2632" y="201"/>
                </a:cubicBezTo>
                <a:cubicBezTo>
                  <a:pt x="2487" y="347"/>
                  <a:pt x="2403" y="521"/>
                  <a:pt x="2403" y="722"/>
                </a:cubicBezTo>
                <a:lnTo>
                  <a:pt x="2403" y="1701"/>
                </a:lnTo>
                <a:cubicBezTo>
                  <a:pt x="1674" y="1910"/>
                  <a:pt x="1070" y="2257"/>
                  <a:pt x="605" y="2778"/>
                </a:cubicBezTo>
                <a:cubicBezTo>
                  <a:pt x="348" y="3035"/>
                  <a:pt x="146" y="3326"/>
                  <a:pt x="1" y="3646"/>
                </a:cubicBezTo>
                <a:lnTo>
                  <a:pt x="7264" y="3646"/>
                </a:lnTo>
                <a:cubicBezTo>
                  <a:pt x="7438" y="3354"/>
                  <a:pt x="7403" y="3007"/>
                  <a:pt x="7146" y="2743"/>
                </a:cubicBezTo>
                <a:cubicBezTo>
                  <a:pt x="7118" y="2715"/>
                  <a:pt x="7056" y="2687"/>
                  <a:pt x="7028" y="2632"/>
                </a:cubicBezTo>
                <a:cubicBezTo>
                  <a:pt x="6972" y="2604"/>
                  <a:pt x="6917" y="2542"/>
                  <a:pt x="6681" y="2368"/>
                </a:cubicBezTo>
                <a:cubicBezTo>
                  <a:pt x="6507" y="2257"/>
                  <a:pt x="6306" y="2139"/>
                  <a:pt x="6132" y="2049"/>
                </a:cubicBezTo>
                <a:cubicBezTo>
                  <a:pt x="5931" y="1965"/>
                  <a:pt x="5702" y="1875"/>
                  <a:pt x="5410" y="1764"/>
                </a:cubicBezTo>
                <a:cubicBezTo>
                  <a:pt x="5236" y="1736"/>
                  <a:pt x="5063" y="1674"/>
                  <a:pt x="4889" y="1646"/>
                </a:cubicBezTo>
                <a:lnTo>
                  <a:pt x="4889" y="722"/>
                </a:lnTo>
                <a:cubicBezTo>
                  <a:pt x="4889" y="521"/>
                  <a:pt x="4834" y="347"/>
                  <a:pt x="4688" y="201"/>
                </a:cubicBezTo>
                <a:cubicBezTo>
                  <a:pt x="4542" y="56"/>
                  <a:pt x="4368" y="0"/>
                  <a:pt x="416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1015062" y="2097457"/>
            <a:ext cx="1517408" cy="732299"/>
          </a:xfrm>
          <a:custGeom>
            <a:avLst/>
            <a:gdLst/>
            <a:ahLst/>
            <a:cxnLst/>
            <a:rect l="l" t="t" r="r" b="b"/>
            <a:pathLst>
              <a:path w="7557" h="3647" extrusionOk="0">
                <a:moveTo>
                  <a:pt x="293" y="1"/>
                </a:moveTo>
                <a:cubicBezTo>
                  <a:pt x="119" y="404"/>
                  <a:pt x="1" y="841"/>
                  <a:pt x="1" y="1299"/>
                </a:cubicBezTo>
                <a:cubicBezTo>
                  <a:pt x="1" y="1563"/>
                  <a:pt x="29" y="1792"/>
                  <a:pt x="91" y="2028"/>
                </a:cubicBezTo>
                <a:cubicBezTo>
                  <a:pt x="147" y="2230"/>
                  <a:pt x="202" y="2431"/>
                  <a:pt x="293" y="2605"/>
                </a:cubicBezTo>
                <a:cubicBezTo>
                  <a:pt x="348" y="2806"/>
                  <a:pt x="466" y="2980"/>
                  <a:pt x="612" y="3153"/>
                </a:cubicBezTo>
                <a:cubicBezTo>
                  <a:pt x="751" y="3327"/>
                  <a:pt x="869" y="3445"/>
                  <a:pt x="987" y="3556"/>
                </a:cubicBezTo>
                <a:cubicBezTo>
                  <a:pt x="1015" y="3591"/>
                  <a:pt x="1042" y="3619"/>
                  <a:pt x="1070" y="3646"/>
                </a:cubicBezTo>
                <a:lnTo>
                  <a:pt x="6945" y="3646"/>
                </a:lnTo>
                <a:cubicBezTo>
                  <a:pt x="6771" y="3501"/>
                  <a:pt x="6626" y="3383"/>
                  <a:pt x="6480" y="3299"/>
                </a:cubicBezTo>
                <a:cubicBezTo>
                  <a:pt x="6341" y="3181"/>
                  <a:pt x="6133" y="3070"/>
                  <a:pt x="5848" y="2924"/>
                </a:cubicBezTo>
                <a:cubicBezTo>
                  <a:pt x="5584" y="2806"/>
                  <a:pt x="5410" y="2723"/>
                  <a:pt x="5237" y="2633"/>
                </a:cubicBezTo>
                <a:cubicBezTo>
                  <a:pt x="5091" y="2577"/>
                  <a:pt x="4890" y="2515"/>
                  <a:pt x="4633" y="2403"/>
                </a:cubicBezTo>
                <a:cubicBezTo>
                  <a:pt x="4396" y="2313"/>
                  <a:pt x="4223" y="2258"/>
                  <a:pt x="4112" y="2202"/>
                </a:cubicBezTo>
                <a:cubicBezTo>
                  <a:pt x="3994" y="2140"/>
                  <a:pt x="3848" y="2084"/>
                  <a:pt x="3647" y="1994"/>
                </a:cubicBezTo>
                <a:cubicBezTo>
                  <a:pt x="3445" y="1910"/>
                  <a:pt x="3355" y="1855"/>
                  <a:pt x="3327" y="1820"/>
                </a:cubicBezTo>
                <a:cubicBezTo>
                  <a:pt x="3244" y="1765"/>
                  <a:pt x="3154" y="1681"/>
                  <a:pt x="3070" y="1591"/>
                </a:cubicBezTo>
                <a:cubicBezTo>
                  <a:pt x="3008" y="1563"/>
                  <a:pt x="2980" y="1508"/>
                  <a:pt x="2952" y="1473"/>
                </a:cubicBezTo>
                <a:cubicBezTo>
                  <a:pt x="2952" y="1417"/>
                  <a:pt x="2924" y="1362"/>
                  <a:pt x="2924" y="1272"/>
                </a:cubicBezTo>
                <a:cubicBezTo>
                  <a:pt x="2924" y="1160"/>
                  <a:pt x="2952" y="987"/>
                  <a:pt x="3181" y="841"/>
                </a:cubicBezTo>
                <a:cubicBezTo>
                  <a:pt x="3390" y="695"/>
                  <a:pt x="3702" y="605"/>
                  <a:pt x="4084" y="605"/>
                </a:cubicBezTo>
                <a:cubicBezTo>
                  <a:pt x="4258" y="605"/>
                  <a:pt x="4431" y="640"/>
                  <a:pt x="4605" y="667"/>
                </a:cubicBezTo>
                <a:cubicBezTo>
                  <a:pt x="4778" y="723"/>
                  <a:pt x="4952" y="779"/>
                  <a:pt x="5091" y="841"/>
                </a:cubicBezTo>
                <a:cubicBezTo>
                  <a:pt x="5209" y="897"/>
                  <a:pt x="5355" y="987"/>
                  <a:pt x="5473" y="1042"/>
                </a:cubicBezTo>
                <a:cubicBezTo>
                  <a:pt x="5646" y="1160"/>
                  <a:pt x="5702" y="1216"/>
                  <a:pt x="5730" y="1216"/>
                </a:cubicBezTo>
                <a:cubicBezTo>
                  <a:pt x="5758" y="1244"/>
                  <a:pt x="5785" y="1272"/>
                  <a:pt x="5785" y="1272"/>
                </a:cubicBezTo>
                <a:cubicBezTo>
                  <a:pt x="5820" y="1299"/>
                  <a:pt x="5820" y="1299"/>
                  <a:pt x="5848" y="1334"/>
                </a:cubicBezTo>
                <a:cubicBezTo>
                  <a:pt x="5989" y="1424"/>
                  <a:pt x="6148" y="1483"/>
                  <a:pt x="6311" y="1483"/>
                </a:cubicBezTo>
                <a:cubicBezTo>
                  <a:pt x="6349" y="1483"/>
                  <a:pt x="6386" y="1479"/>
                  <a:pt x="6424" y="1473"/>
                </a:cubicBezTo>
                <a:cubicBezTo>
                  <a:pt x="6653" y="1445"/>
                  <a:pt x="6827" y="1299"/>
                  <a:pt x="6945" y="1098"/>
                </a:cubicBezTo>
                <a:lnTo>
                  <a:pt x="75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1004019" y="2875539"/>
            <a:ext cx="1626038" cy="732299"/>
          </a:xfrm>
          <a:custGeom>
            <a:avLst/>
            <a:gdLst/>
            <a:ahLst/>
            <a:cxnLst/>
            <a:rect l="l" t="t" r="r" b="b"/>
            <a:pathLst>
              <a:path w="8098" h="3647" extrusionOk="0">
                <a:moveTo>
                  <a:pt x="1243" y="1"/>
                </a:moveTo>
                <a:cubicBezTo>
                  <a:pt x="1361" y="119"/>
                  <a:pt x="1472" y="202"/>
                  <a:pt x="1646" y="320"/>
                </a:cubicBezTo>
                <a:cubicBezTo>
                  <a:pt x="1820" y="438"/>
                  <a:pt x="1966" y="521"/>
                  <a:pt x="2084" y="612"/>
                </a:cubicBezTo>
                <a:cubicBezTo>
                  <a:pt x="2229" y="667"/>
                  <a:pt x="2403" y="757"/>
                  <a:pt x="2604" y="869"/>
                </a:cubicBezTo>
                <a:cubicBezTo>
                  <a:pt x="2806" y="959"/>
                  <a:pt x="2979" y="1014"/>
                  <a:pt x="3097" y="1070"/>
                </a:cubicBezTo>
                <a:cubicBezTo>
                  <a:pt x="3209" y="1105"/>
                  <a:pt x="3354" y="1188"/>
                  <a:pt x="3556" y="1244"/>
                </a:cubicBezTo>
                <a:cubicBezTo>
                  <a:pt x="3847" y="1362"/>
                  <a:pt x="4021" y="1452"/>
                  <a:pt x="4167" y="1507"/>
                </a:cubicBezTo>
                <a:cubicBezTo>
                  <a:pt x="4278" y="1563"/>
                  <a:pt x="4451" y="1626"/>
                  <a:pt x="4625" y="1737"/>
                </a:cubicBezTo>
                <a:cubicBezTo>
                  <a:pt x="4861" y="1827"/>
                  <a:pt x="4945" y="1910"/>
                  <a:pt x="4972" y="1938"/>
                </a:cubicBezTo>
                <a:cubicBezTo>
                  <a:pt x="5035" y="2000"/>
                  <a:pt x="5090" y="2056"/>
                  <a:pt x="5146" y="2146"/>
                </a:cubicBezTo>
                <a:cubicBezTo>
                  <a:pt x="5181" y="2202"/>
                  <a:pt x="5181" y="2257"/>
                  <a:pt x="5181" y="2285"/>
                </a:cubicBezTo>
                <a:cubicBezTo>
                  <a:pt x="5181" y="2549"/>
                  <a:pt x="5090" y="2695"/>
                  <a:pt x="4917" y="2806"/>
                </a:cubicBezTo>
                <a:cubicBezTo>
                  <a:pt x="4688" y="2980"/>
                  <a:pt x="4424" y="3070"/>
                  <a:pt x="4104" y="3070"/>
                </a:cubicBezTo>
                <a:cubicBezTo>
                  <a:pt x="3965" y="3070"/>
                  <a:pt x="3820" y="3042"/>
                  <a:pt x="3646" y="3014"/>
                </a:cubicBezTo>
                <a:cubicBezTo>
                  <a:pt x="3097" y="2896"/>
                  <a:pt x="2542" y="2605"/>
                  <a:pt x="2056" y="2174"/>
                </a:cubicBezTo>
                <a:cubicBezTo>
                  <a:pt x="1931" y="2049"/>
                  <a:pt x="1740" y="1965"/>
                  <a:pt x="1544" y="1965"/>
                </a:cubicBezTo>
                <a:cubicBezTo>
                  <a:pt x="1511" y="1965"/>
                  <a:pt x="1478" y="1968"/>
                  <a:pt x="1445" y="1973"/>
                </a:cubicBezTo>
                <a:cubicBezTo>
                  <a:pt x="1243" y="2000"/>
                  <a:pt x="1070" y="2084"/>
                  <a:pt x="952" y="2257"/>
                </a:cubicBezTo>
                <a:lnTo>
                  <a:pt x="174" y="3271"/>
                </a:lnTo>
                <a:cubicBezTo>
                  <a:pt x="84" y="3389"/>
                  <a:pt x="28" y="3535"/>
                  <a:pt x="0" y="3646"/>
                </a:cubicBezTo>
                <a:lnTo>
                  <a:pt x="7785" y="3646"/>
                </a:lnTo>
                <a:cubicBezTo>
                  <a:pt x="7986" y="3216"/>
                  <a:pt x="8097" y="2723"/>
                  <a:pt x="8097" y="2202"/>
                </a:cubicBezTo>
                <a:cubicBezTo>
                  <a:pt x="8097" y="1910"/>
                  <a:pt x="8042" y="1626"/>
                  <a:pt x="7958" y="1362"/>
                </a:cubicBezTo>
                <a:cubicBezTo>
                  <a:pt x="7896" y="1105"/>
                  <a:pt x="7785" y="869"/>
                  <a:pt x="7694" y="667"/>
                </a:cubicBezTo>
                <a:cubicBezTo>
                  <a:pt x="7549" y="466"/>
                  <a:pt x="7403" y="264"/>
                  <a:pt x="7174" y="63"/>
                </a:cubicBezTo>
                <a:cubicBezTo>
                  <a:pt x="7174" y="28"/>
                  <a:pt x="7146" y="28"/>
                  <a:pt x="711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980325" y="3655027"/>
            <a:ext cx="1563189" cy="737721"/>
          </a:xfrm>
          <a:custGeom>
            <a:avLst/>
            <a:gdLst/>
            <a:ahLst/>
            <a:cxnLst/>
            <a:rect l="l" t="t" r="r" b="b"/>
            <a:pathLst>
              <a:path w="7785" h="3674" extrusionOk="0">
                <a:moveTo>
                  <a:pt x="0" y="0"/>
                </a:moveTo>
                <a:cubicBezTo>
                  <a:pt x="0" y="202"/>
                  <a:pt x="56" y="375"/>
                  <a:pt x="202" y="549"/>
                </a:cubicBezTo>
                <a:cubicBezTo>
                  <a:pt x="229" y="604"/>
                  <a:pt x="292" y="660"/>
                  <a:pt x="375" y="723"/>
                </a:cubicBezTo>
                <a:cubicBezTo>
                  <a:pt x="438" y="806"/>
                  <a:pt x="577" y="896"/>
                  <a:pt x="750" y="1042"/>
                </a:cubicBezTo>
                <a:cubicBezTo>
                  <a:pt x="959" y="1181"/>
                  <a:pt x="1160" y="1327"/>
                  <a:pt x="1389" y="1445"/>
                </a:cubicBezTo>
                <a:cubicBezTo>
                  <a:pt x="1590" y="1591"/>
                  <a:pt x="1882" y="1702"/>
                  <a:pt x="2229" y="1820"/>
                </a:cubicBezTo>
                <a:cubicBezTo>
                  <a:pt x="2431" y="1910"/>
                  <a:pt x="2660" y="1966"/>
                  <a:pt x="2868" y="2021"/>
                </a:cubicBezTo>
                <a:lnTo>
                  <a:pt x="2868" y="2917"/>
                </a:lnTo>
                <a:cubicBezTo>
                  <a:pt x="2868" y="3125"/>
                  <a:pt x="2952" y="3299"/>
                  <a:pt x="3097" y="3438"/>
                </a:cubicBezTo>
                <a:cubicBezTo>
                  <a:pt x="3215" y="3583"/>
                  <a:pt x="3417" y="3674"/>
                  <a:pt x="3618" y="3674"/>
                </a:cubicBezTo>
                <a:lnTo>
                  <a:pt x="4632" y="3674"/>
                </a:lnTo>
                <a:cubicBezTo>
                  <a:pt x="4833" y="3674"/>
                  <a:pt x="5007" y="3583"/>
                  <a:pt x="5153" y="3438"/>
                </a:cubicBezTo>
                <a:cubicBezTo>
                  <a:pt x="5299" y="3327"/>
                  <a:pt x="5354" y="3125"/>
                  <a:pt x="5354" y="2917"/>
                </a:cubicBezTo>
                <a:lnTo>
                  <a:pt x="5354" y="1993"/>
                </a:lnTo>
                <a:cubicBezTo>
                  <a:pt x="6104" y="1792"/>
                  <a:pt x="6715" y="1445"/>
                  <a:pt x="7208" y="896"/>
                </a:cubicBezTo>
                <a:cubicBezTo>
                  <a:pt x="7437" y="604"/>
                  <a:pt x="7639" y="313"/>
                  <a:pt x="7785" y="0"/>
                </a:cubicBez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3602868" y="1319300"/>
            <a:ext cx="1243500" cy="50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5,780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6" name="Google Shape;1566;p18"/>
          <p:cNvSpPr/>
          <p:nvPr/>
        </p:nvSpPr>
        <p:spPr>
          <a:xfrm>
            <a:off x="3602900" y="2136375"/>
            <a:ext cx="1243500" cy="50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7,930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7" name="Google Shape;1567;p18"/>
          <p:cNvSpPr/>
          <p:nvPr/>
        </p:nvSpPr>
        <p:spPr>
          <a:xfrm>
            <a:off x="3602944" y="3770525"/>
            <a:ext cx="1243500" cy="50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5,640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8" name="Google Shape;1568;p18"/>
          <p:cNvSpPr/>
          <p:nvPr/>
        </p:nvSpPr>
        <p:spPr>
          <a:xfrm>
            <a:off x="3602900" y="2953450"/>
            <a:ext cx="1243500" cy="50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2,500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9" name="Google Shape;1569;p18"/>
          <p:cNvSpPr txBox="1"/>
          <p:nvPr/>
        </p:nvSpPr>
        <p:spPr>
          <a:xfrm>
            <a:off x="5685424" y="3820238"/>
            <a:ext cx="3103941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get the current price of 314.07 by implementing the dividend growth model and using the rate of return and average dividend growth</a:t>
            </a:r>
          </a:p>
        </p:txBody>
      </p:sp>
      <p:sp>
        <p:nvSpPr>
          <p:cNvPr id="1570" name="Google Shape;1570;p18"/>
          <p:cNvSpPr txBox="1"/>
          <p:nvPr/>
        </p:nvSpPr>
        <p:spPr>
          <a:xfrm>
            <a:off x="5727149" y="2940577"/>
            <a:ext cx="317695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Its average dividend growth rate is -3 percent, which is a negative value, implying that the company's dividend rate is declining</a:t>
            </a:r>
          </a:p>
        </p:txBody>
      </p:sp>
      <p:sp>
        <p:nvSpPr>
          <p:cNvPr id="1571" name="Google Shape;1571;p18"/>
          <p:cNvSpPr txBox="1"/>
          <p:nvPr/>
        </p:nvSpPr>
        <p:spPr>
          <a:xfrm>
            <a:off x="5685425" y="1302950"/>
            <a:ext cx="317695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are getting the beta value of 0.59, which is less than 1 so, we can say that it is less risky</a:t>
            </a:r>
            <a:endParaRPr lang="en-US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2" name="Google Shape;1572;p18"/>
          <p:cNvSpPr txBox="1"/>
          <p:nvPr/>
        </p:nvSpPr>
        <p:spPr>
          <a:xfrm>
            <a:off x="5731417" y="2117583"/>
            <a:ext cx="323258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took NIFTY 100 as Indian market index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22"/>
          <p:cNvGrpSpPr/>
          <p:nvPr/>
        </p:nvGrpSpPr>
        <p:grpSpPr>
          <a:xfrm>
            <a:off x="331637" y="329519"/>
            <a:ext cx="1726631" cy="1466492"/>
            <a:chOff x="2789738" y="1526626"/>
            <a:chExt cx="3564537" cy="3027494"/>
          </a:xfrm>
        </p:grpSpPr>
        <p:sp>
          <p:nvSpPr>
            <p:cNvPr id="1756" name="Google Shape;1756;p22"/>
            <p:cNvSpPr/>
            <p:nvPr/>
          </p:nvSpPr>
          <p:spPr>
            <a:xfrm>
              <a:off x="5034217" y="1979176"/>
              <a:ext cx="676466" cy="1337874"/>
            </a:xfrm>
            <a:custGeom>
              <a:avLst/>
              <a:gdLst/>
              <a:ahLst/>
              <a:cxnLst/>
              <a:rect l="l" t="t" r="r" b="b"/>
              <a:pathLst>
                <a:path w="5885" h="11639" extrusionOk="0">
                  <a:moveTo>
                    <a:pt x="0" y="1"/>
                  </a:moveTo>
                  <a:lnTo>
                    <a:pt x="0" y="10672"/>
                  </a:lnTo>
                  <a:cubicBezTo>
                    <a:pt x="2234" y="10672"/>
                    <a:pt x="4278" y="11030"/>
                    <a:pt x="5885" y="11639"/>
                  </a:cubicBezTo>
                  <a:lnTo>
                    <a:pt x="5885" y="532"/>
                  </a:lnTo>
                  <a:cubicBezTo>
                    <a:pt x="4069" y="191"/>
                    <a:pt x="2080" y="1"/>
                    <a:pt x="0" y="1"/>
                  </a:cubicBezTo>
                  <a:close/>
                </a:path>
              </a:pathLst>
            </a:custGeom>
            <a:solidFill>
              <a:srgbClr val="FDB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142728" y="2909793"/>
              <a:ext cx="1211547" cy="1603058"/>
            </a:xfrm>
            <a:custGeom>
              <a:avLst/>
              <a:gdLst/>
              <a:ahLst/>
              <a:cxnLst/>
              <a:rect l="l" t="t" r="r" b="b"/>
              <a:pathLst>
                <a:path w="10540" h="13946" extrusionOk="0">
                  <a:moveTo>
                    <a:pt x="927" y="1"/>
                  </a:moveTo>
                  <a:lnTo>
                    <a:pt x="927" y="4183"/>
                  </a:lnTo>
                  <a:lnTo>
                    <a:pt x="950" y="4183"/>
                  </a:lnTo>
                  <a:cubicBezTo>
                    <a:pt x="2970" y="4941"/>
                    <a:pt x="4278" y="6095"/>
                    <a:pt x="4278" y="7361"/>
                  </a:cubicBezTo>
                  <a:cubicBezTo>
                    <a:pt x="4278" y="8819"/>
                    <a:pt x="2575" y="8933"/>
                    <a:pt x="1" y="9673"/>
                  </a:cubicBezTo>
                  <a:lnTo>
                    <a:pt x="1" y="13946"/>
                  </a:lnTo>
                  <a:cubicBezTo>
                    <a:pt x="6131" y="13019"/>
                    <a:pt x="10540" y="10426"/>
                    <a:pt x="10540" y="7361"/>
                  </a:cubicBezTo>
                  <a:lnTo>
                    <a:pt x="10540" y="3107"/>
                  </a:lnTo>
                  <a:lnTo>
                    <a:pt x="10408" y="3107"/>
                  </a:lnTo>
                  <a:lnTo>
                    <a:pt x="10408" y="3770"/>
                  </a:lnTo>
                  <a:cubicBezTo>
                    <a:pt x="9859" y="2008"/>
                    <a:pt x="7874" y="3107"/>
                    <a:pt x="4977" y="2026"/>
                  </a:cubicBezTo>
                  <a:cubicBezTo>
                    <a:pt x="3765" y="1572"/>
                    <a:pt x="2403" y="287"/>
                    <a:pt x="927" y="1"/>
                  </a:cubicBezTo>
                  <a:close/>
                </a:path>
              </a:pathLst>
            </a:custGeom>
            <a:solidFill>
              <a:srgbClr val="DC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4912601" y="3723509"/>
              <a:ext cx="230240" cy="789344"/>
            </a:xfrm>
            <a:custGeom>
              <a:avLst/>
              <a:gdLst/>
              <a:ahLst/>
              <a:cxnLst/>
              <a:rect l="l" t="t" r="r" b="b"/>
              <a:pathLst>
                <a:path w="2003" h="6867" extrusionOk="0">
                  <a:moveTo>
                    <a:pt x="0" y="1"/>
                  </a:moveTo>
                  <a:lnTo>
                    <a:pt x="0" y="3956"/>
                  </a:lnTo>
                  <a:lnTo>
                    <a:pt x="2003" y="6867"/>
                  </a:lnTo>
                  <a:lnTo>
                    <a:pt x="2003" y="26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3037681" y="1626861"/>
              <a:ext cx="1535699" cy="2138024"/>
            </a:xfrm>
            <a:custGeom>
              <a:avLst/>
              <a:gdLst/>
              <a:ahLst/>
              <a:cxnLst/>
              <a:rect l="l" t="t" r="r" b="b"/>
              <a:pathLst>
                <a:path w="13360" h="18600" extrusionOk="0">
                  <a:moveTo>
                    <a:pt x="13360" y="1"/>
                  </a:moveTo>
                  <a:cubicBezTo>
                    <a:pt x="7661" y="1"/>
                    <a:pt x="2689" y="1363"/>
                    <a:pt x="1" y="3406"/>
                  </a:cubicBezTo>
                  <a:lnTo>
                    <a:pt x="1" y="18600"/>
                  </a:lnTo>
                  <a:lnTo>
                    <a:pt x="4124" y="18600"/>
                  </a:lnTo>
                  <a:lnTo>
                    <a:pt x="4124" y="18522"/>
                  </a:lnTo>
                  <a:cubicBezTo>
                    <a:pt x="4124" y="16234"/>
                    <a:pt x="8251" y="14381"/>
                    <a:pt x="13360" y="14381"/>
                  </a:cubicBezTo>
                  <a:lnTo>
                    <a:pt x="13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3037681" y="2566444"/>
              <a:ext cx="622326" cy="1594092"/>
            </a:xfrm>
            <a:custGeom>
              <a:avLst/>
              <a:gdLst/>
              <a:ahLst/>
              <a:cxnLst/>
              <a:rect l="l" t="t" r="r" b="b"/>
              <a:pathLst>
                <a:path w="5414" h="13868" extrusionOk="0">
                  <a:moveTo>
                    <a:pt x="5413" y="0"/>
                  </a:moveTo>
                  <a:lnTo>
                    <a:pt x="1" y="1285"/>
                  </a:lnTo>
                  <a:lnTo>
                    <a:pt x="1" y="13868"/>
                  </a:lnTo>
                  <a:lnTo>
                    <a:pt x="5413" y="11257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3037681" y="3849377"/>
              <a:ext cx="2105149" cy="704743"/>
            </a:xfrm>
            <a:custGeom>
              <a:avLst/>
              <a:gdLst/>
              <a:ahLst/>
              <a:cxnLst/>
              <a:rect l="l" t="t" r="r" b="b"/>
              <a:pathLst>
                <a:path w="18314" h="6131" extrusionOk="0">
                  <a:moveTo>
                    <a:pt x="4142" y="0"/>
                  </a:moveTo>
                  <a:lnTo>
                    <a:pt x="1" y="1099"/>
                  </a:lnTo>
                  <a:lnTo>
                    <a:pt x="1" y="2707"/>
                  </a:lnTo>
                  <a:cubicBezTo>
                    <a:pt x="2630" y="4714"/>
                    <a:pt x="7457" y="6076"/>
                    <a:pt x="12996" y="6130"/>
                  </a:cubicBezTo>
                  <a:lnTo>
                    <a:pt x="13360" y="6130"/>
                  </a:lnTo>
                  <a:cubicBezTo>
                    <a:pt x="15081" y="6130"/>
                    <a:pt x="16765" y="5999"/>
                    <a:pt x="18314" y="5772"/>
                  </a:cubicBezTo>
                  <a:lnTo>
                    <a:pt x="18314" y="4146"/>
                  </a:lnTo>
                  <a:cubicBezTo>
                    <a:pt x="18272" y="4159"/>
                    <a:pt x="18231" y="4165"/>
                    <a:pt x="18189" y="4165"/>
                  </a:cubicBezTo>
                  <a:cubicBezTo>
                    <a:pt x="17627" y="4165"/>
                    <a:pt x="17019" y="3099"/>
                    <a:pt x="16396" y="3099"/>
                  </a:cubicBezTo>
                  <a:cubicBezTo>
                    <a:pt x="16368" y="3099"/>
                    <a:pt x="16340" y="3102"/>
                    <a:pt x="16311" y="3106"/>
                  </a:cubicBezTo>
                  <a:cubicBezTo>
                    <a:pt x="15380" y="3238"/>
                    <a:pt x="14381" y="3315"/>
                    <a:pt x="13360" y="3315"/>
                  </a:cubicBezTo>
                  <a:lnTo>
                    <a:pt x="12996" y="3315"/>
                  </a:lnTo>
                  <a:cubicBezTo>
                    <a:pt x="9763" y="3256"/>
                    <a:pt x="6944" y="2461"/>
                    <a:pt x="5413" y="1290"/>
                  </a:cubicBezTo>
                  <a:cubicBezTo>
                    <a:pt x="4619" y="681"/>
                    <a:pt x="4165" y="740"/>
                    <a:pt x="4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2789738" y="2096652"/>
              <a:ext cx="248057" cy="2063882"/>
            </a:xfrm>
            <a:custGeom>
              <a:avLst/>
              <a:gdLst/>
              <a:ahLst/>
              <a:cxnLst/>
              <a:rect l="l" t="t" r="r" b="b"/>
              <a:pathLst>
                <a:path w="2158" h="17955" extrusionOk="0">
                  <a:moveTo>
                    <a:pt x="2158" y="0"/>
                  </a:moveTo>
                  <a:cubicBezTo>
                    <a:pt x="1136" y="777"/>
                    <a:pt x="437" y="1649"/>
                    <a:pt x="151" y="2575"/>
                  </a:cubicBezTo>
                  <a:lnTo>
                    <a:pt x="151" y="1912"/>
                  </a:lnTo>
                  <a:lnTo>
                    <a:pt x="1" y="1912"/>
                  </a:lnTo>
                  <a:lnTo>
                    <a:pt x="1" y="14435"/>
                  </a:lnTo>
                  <a:cubicBezTo>
                    <a:pt x="1" y="15725"/>
                    <a:pt x="795" y="16933"/>
                    <a:pt x="2158" y="17955"/>
                  </a:cubicBezTo>
                  <a:lnTo>
                    <a:pt x="21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4573274" y="2055386"/>
              <a:ext cx="676006" cy="1335230"/>
            </a:xfrm>
            <a:custGeom>
              <a:avLst/>
              <a:gdLst/>
              <a:ahLst/>
              <a:cxnLst/>
              <a:rect l="l" t="t" r="r" b="b"/>
              <a:pathLst>
                <a:path w="5881" h="11616" extrusionOk="0">
                  <a:moveTo>
                    <a:pt x="1" y="1"/>
                  </a:moveTo>
                  <a:lnTo>
                    <a:pt x="1" y="10653"/>
                  </a:lnTo>
                  <a:cubicBezTo>
                    <a:pt x="2230" y="10653"/>
                    <a:pt x="4273" y="11012"/>
                    <a:pt x="5881" y="11616"/>
                  </a:cubicBezTo>
                  <a:lnTo>
                    <a:pt x="5881" y="509"/>
                  </a:lnTo>
                  <a:cubicBezTo>
                    <a:pt x="4065" y="169"/>
                    <a:pt x="208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4573274" y="1857561"/>
              <a:ext cx="1137406" cy="437030"/>
            </a:xfrm>
            <a:custGeom>
              <a:avLst/>
              <a:gdLst/>
              <a:ahLst/>
              <a:cxnLst/>
              <a:rect l="l" t="t" r="r" b="b"/>
              <a:pathLst>
                <a:path w="9895" h="3802" extrusionOk="0">
                  <a:moveTo>
                    <a:pt x="1" y="1"/>
                  </a:moveTo>
                  <a:lnTo>
                    <a:pt x="1" y="2821"/>
                  </a:lnTo>
                  <a:cubicBezTo>
                    <a:pt x="2248" y="2821"/>
                    <a:pt x="4273" y="3197"/>
                    <a:pt x="5881" y="3801"/>
                  </a:cubicBezTo>
                  <a:lnTo>
                    <a:pt x="9895" y="1590"/>
                  </a:lnTo>
                  <a:cubicBezTo>
                    <a:pt x="7189" y="586"/>
                    <a:pt x="378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4912601" y="2661966"/>
              <a:ext cx="1441672" cy="1368105"/>
            </a:xfrm>
            <a:custGeom>
              <a:avLst/>
              <a:gdLst/>
              <a:ahLst/>
              <a:cxnLst/>
              <a:rect l="l" t="t" r="r" b="b"/>
              <a:pathLst>
                <a:path w="12542" h="11902" extrusionOk="0">
                  <a:moveTo>
                    <a:pt x="6979" y="0"/>
                  </a:moveTo>
                  <a:lnTo>
                    <a:pt x="2911" y="2157"/>
                  </a:lnTo>
                  <a:cubicBezTo>
                    <a:pt x="4954" y="2933"/>
                    <a:pt x="6280" y="4050"/>
                    <a:pt x="6280" y="5317"/>
                  </a:cubicBezTo>
                  <a:cubicBezTo>
                    <a:pt x="6280" y="7152"/>
                    <a:pt x="3651" y="8687"/>
                    <a:pt x="0" y="9236"/>
                  </a:cubicBezTo>
                  <a:lnTo>
                    <a:pt x="2003" y="11901"/>
                  </a:lnTo>
                  <a:cubicBezTo>
                    <a:pt x="8133" y="10975"/>
                    <a:pt x="12542" y="8382"/>
                    <a:pt x="12542" y="5317"/>
                  </a:cubicBezTo>
                  <a:cubicBezTo>
                    <a:pt x="12542" y="3179"/>
                    <a:pt x="10385" y="1271"/>
                    <a:pt x="6979" y="0"/>
                  </a:cubicBezTo>
                  <a:close/>
                </a:path>
              </a:pathLst>
            </a:custGeom>
            <a:solidFill>
              <a:srgbClr val="F0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3037681" y="3810180"/>
              <a:ext cx="2105149" cy="559105"/>
            </a:xfrm>
            <a:custGeom>
              <a:avLst/>
              <a:gdLst/>
              <a:ahLst/>
              <a:cxnLst/>
              <a:rect l="l" t="t" r="r" b="b"/>
              <a:pathLst>
                <a:path w="18314" h="4864" extrusionOk="0">
                  <a:moveTo>
                    <a:pt x="5413" y="1"/>
                  </a:moveTo>
                  <a:lnTo>
                    <a:pt x="1" y="1440"/>
                  </a:lnTo>
                  <a:cubicBezTo>
                    <a:pt x="2630" y="3447"/>
                    <a:pt x="7457" y="4791"/>
                    <a:pt x="12996" y="4846"/>
                  </a:cubicBezTo>
                  <a:cubicBezTo>
                    <a:pt x="13110" y="4846"/>
                    <a:pt x="13223" y="4864"/>
                    <a:pt x="13360" y="4864"/>
                  </a:cubicBezTo>
                  <a:cubicBezTo>
                    <a:pt x="15081" y="4864"/>
                    <a:pt x="16765" y="4732"/>
                    <a:pt x="18314" y="4487"/>
                  </a:cubicBezTo>
                  <a:lnTo>
                    <a:pt x="16311" y="1840"/>
                  </a:lnTo>
                  <a:cubicBezTo>
                    <a:pt x="15380" y="1971"/>
                    <a:pt x="14381" y="2044"/>
                    <a:pt x="13360" y="2044"/>
                  </a:cubicBezTo>
                  <a:lnTo>
                    <a:pt x="13151" y="2044"/>
                  </a:lnTo>
                  <a:cubicBezTo>
                    <a:pt x="9841" y="2008"/>
                    <a:pt x="6980" y="1195"/>
                    <a:pt x="5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2789738" y="1526626"/>
              <a:ext cx="1783640" cy="1203270"/>
            </a:xfrm>
            <a:custGeom>
              <a:avLst/>
              <a:gdLst/>
              <a:ahLst/>
              <a:cxnLst/>
              <a:rect l="l" t="t" r="r" b="b"/>
              <a:pathLst>
                <a:path w="15517" h="10468" extrusionOk="0">
                  <a:moveTo>
                    <a:pt x="15517" y="1"/>
                  </a:moveTo>
                  <a:cubicBezTo>
                    <a:pt x="6944" y="1"/>
                    <a:pt x="1" y="3107"/>
                    <a:pt x="1" y="6948"/>
                  </a:cubicBezTo>
                  <a:cubicBezTo>
                    <a:pt x="1" y="8233"/>
                    <a:pt x="795" y="9446"/>
                    <a:pt x="2158" y="10467"/>
                  </a:cubicBezTo>
                  <a:lnTo>
                    <a:pt x="7570" y="9046"/>
                  </a:lnTo>
                  <a:cubicBezTo>
                    <a:pt x="6753" y="8442"/>
                    <a:pt x="6281" y="7720"/>
                    <a:pt x="6281" y="6948"/>
                  </a:cubicBezTo>
                  <a:cubicBezTo>
                    <a:pt x="6281" y="4655"/>
                    <a:pt x="10408" y="3334"/>
                    <a:pt x="15517" y="3334"/>
                  </a:cubicBezTo>
                  <a:lnTo>
                    <a:pt x="15517" y="2821"/>
                  </a:lnTo>
                  <a:lnTo>
                    <a:pt x="15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030EB2-4A0D-4041-B3DC-D14C730E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22" y="1113496"/>
            <a:ext cx="6285925" cy="37041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37"/>
          <p:cNvSpPr txBox="1">
            <a:spLocks noGrp="1"/>
          </p:cNvSpPr>
          <p:nvPr>
            <p:ph type="title"/>
          </p:nvPr>
        </p:nvSpPr>
        <p:spPr>
          <a:xfrm>
            <a:off x="174128" y="33165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Ratio </a:t>
            </a:r>
            <a:r>
              <a:rPr lang="en-CA" b="0" dirty="0"/>
              <a:t>Calculation</a:t>
            </a:r>
            <a:br>
              <a:rPr lang="en-CA" b="0" dirty="0"/>
            </a:br>
            <a:r>
              <a:rPr lang="en-US" sz="1200" b="0" dirty="0"/>
              <a:t>First, we identify some of the specific variables that are required to calculate financial ratios</a:t>
            </a:r>
            <a:endParaRPr sz="1500" b="0" dirty="0"/>
          </a:p>
        </p:txBody>
      </p:sp>
      <p:grpSp>
        <p:nvGrpSpPr>
          <p:cNvPr id="2347" name="Google Shape;2347;p37"/>
          <p:cNvGrpSpPr/>
          <p:nvPr/>
        </p:nvGrpSpPr>
        <p:grpSpPr>
          <a:xfrm>
            <a:off x="2882580" y="1136580"/>
            <a:ext cx="3378475" cy="3536232"/>
            <a:chOff x="3007750" y="1267500"/>
            <a:chExt cx="3128507" cy="3274592"/>
          </a:xfrm>
        </p:grpSpPr>
        <p:sp>
          <p:nvSpPr>
            <p:cNvPr id="2348" name="Google Shape;2348;p37"/>
            <p:cNvSpPr/>
            <p:nvPr/>
          </p:nvSpPr>
          <p:spPr>
            <a:xfrm>
              <a:off x="3967781" y="1267500"/>
              <a:ext cx="1209455" cy="1043240"/>
            </a:xfrm>
            <a:custGeom>
              <a:avLst/>
              <a:gdLst/>
              <a:ahLst/>
              <a:cxnLst/>
              <a:rect l="l" t="t" r="r" b="b"/>
              <a:pathLst>
                <a:path w="9577" h="8261" extrusionOk="0">
                  <a:moveTo>
                    <a:pt x="2410" y="0"/>
                  </a:moveTo>
                  <a:lnTo>
                    <a:pt x="0" y="4130"/>
                  </a:lnTo>
                  <a:lnTo>
                    <a:pt x="2410" y="8260"/>
                  </a:lnTo>
                  <a:lnTo>
                    <a:pt x="7166" y="8260"/>
                  </a:lnTo>
                  <a:lnTo>
                    <a:pt x="9576" y="4130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4079924" y="1363604"/>
              <a:ext cx="984158" cy="851035"/>
            </a:xfrm>
            <a:custGeom>
              <a:avLst/>
              <a:gdLst/>
              <a:ahLst/>
              <a:cxnLst/>
              <a:rect l="l" t="t" r="r" b="b"/>
              <a:pathLst>
                <a:path w="7793" h="6739" extrusionOk="0">
                  <a:moveTo>
                    <a:pt x="1950" y="0"/>
                  </a:moveTo>
                  <a:lnTo>
                    <a:pt x="0" y="3369"/>
                  </a:lnTo>
                  <a:lnTo>
                    <a:pt x="1950" y="6738"/>
                  </a:lnTo>
                  <a:lnTo>
                    <a:pt x="5850" y="6738"/>
                  </a:lnTo>
                  <a:lnTo>
                    <a:pt x="7792" y="3369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4926802" y="1826064"/>
              <a:ext cx="1209455" cy="1047282"/>
            </a:xfrm>
            <a:custGeom>
              <a:avLst/>
              <a:gdLst/>
              <a:ahLst/>
              <a:cxnLst/>
              <a:rect l="l" t="t" r="r" b="b"/>
              <a:pathLst>
                <a:path w="9577" h="8293" extrusionOk="0">
                  <a:moveTo>
                    <a:pt x="2410" y="1"/>
                  </a:moveTo>
                  <a:lnTo>
                    <a:pt x="0" y="4162"/>
                  </a:lnTo>
                  <a:lnTo>
                    <a:pt x="2410" y="8292"/>
                  </a:lnTo>
                  <a:lnTo>
                    <a:pt x="7167" y="8292"/>
                  </a:lnTo>
                  <a:lnTo>
                    <a:pt x="9576" y="4162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3007750" y="1826064"/>
              <a:ext cx="1210339" cy="1047282"/>
            </a:xfrm>
            <a:custGeom>
              <a:avLst/>
              <a:gdLst/>
              <a:ahLst/>
              <a:cxnLst/>
              <a:rect l="l" t="t" r="r" b="b"/>
              <a:pathLst>
                <a:path w="9584" h="8293" extrusionOk="0">
                  <a:moveTo>
                    <a:pt x="2378" y="1"/>
                  </a:moveTo>
                  <a:lnTo>
                    <a:pt x="0" y="4162"/>
                  </a:lnTo>
                  <a:lnTo>
                    <a:pt x="2378" y="8292"/>
                  </a:lnTo>
                  <a:lnTo>
                    <a:pt x="7166" y="8292"/>
                  </a:lnTo>
                  <a:lnTo>
                    <a:pt x="9584" y="4162"/>
                  </a:lnTo>
                  <a:lnTo>
                    <a:pt x="7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967781" y="3494937"/>
              <a:ext cx="1209455" cy="1047155"/>
            </a:xfrm>
            <a:custGeom>
              <a:avLst/>
              <a:gdLst/>
              <a:ahLst/>
              <a:cxnLst/>
              <a:rect l="l" t="t" r="r" b="b"/>
              <a:pathLst>
                <a:path w="9577" h="8292" extrusionOk="0">
                  <a:moveTo>
                    <a:pt x="2410" y="0"/>
                  </a:moveTo>
                  <a:lnTo>
                    <a:pt x="0" y="4162"/>
                  </a:lnTo>
                  <a:lnTo>
                    <a:pt x="2410" y="8292"/>
                  </a:lnTo>
                  <a:lnTo>
                    <a:pt x="7166" y="8292"/>
                  </a:lnTo>
                  <a:lnTo>
                    <a:pt x="9576" y="4162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4079924" y="3591041"/>
              <a:ext cx="984158" cy="854949"/>
            </a:xfrm>
            <a:custGeom>
              <a:avLst/>
              <a:gdLst/>
              <a:ahLst/>
              <a:cxnLst/>
              <a:rect l="l" t="t" r="r" b="b"/>
              <a:pathLst>
                <a:path w="7793" h="6770" extrusionOk="0">
                  <a:moveTo>
                    <a:pt x="1950" y="0"/>
                  </a:moveTo>
                  <a:lnTo>
                    <a:pt x="0" y="3401"/>
                  </a:lnTo>
                  <a:lnTo>
                    <a:pt x="1950" y="6770"/>
                  </a:lnTo>
                  <a:lnTo>
                    <a:pt x="5850" y="6770"/>
                  </a:lnTo>
                  <a:lnTo>
                    <a:pt x="7792" y="3401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1F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007750" y="2936247"/>
              <a:ext cx="1210339" cy="1042230"/>
            </a:xfrm>
            <a:custGeom>
              <a:avLst/>
              <a:gdLst/>
              <a:ahLst/>
              <a:cxnLst/>
              <a:rect l="l" t="t" r="r" b="b"/>
              <a:pathLst>
                <a:path w="9584" h="8253" extrusionOk="0">
                  <a:moveTo>
                    <a:pt x="2378" y="1"/>
                  </a:moveTo>
                  <a:lnTo>
                    <a:pt x="0" y="4131"/>
                  </a:lnTo>
                  <a:lnTo>
                    <a:pt x="2378" y="8253"/>
                  </a:lnTo>
                  <a:lnTo>
                    <a:pt x="7166" y="8253"/>
                  </a:lnTo>
                  <a:lnTo>
                    <a:pt x="9584" y="4131"/>
                  </a:lnTo>
                  <a:lnTo>
                    <a:pt x="7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3120777" y="3032351"/>
              <a:ext cx="984285" cy="851035"/>
            </a:xfrm>
            <a:custGeom>
              <a:avLst/>
              <a:gdLst/>
              <a:ahLst/>
              <a:cxnLst/>
              <a:rect l="l" t="t" r="r" b="b"/>
              <a:pathLst>
                <a:path w="7794" h="6739" extrusionOk="0">
                  <a:moveTo>
                    <a:pt x="1951" y="1"/>
                  </a:moveTo>
                  <a:lnTo>
                    <a:pt x="1" y="3370"/>
                  </a:lnTo>
                  <a:lnTo>
                    <a:pt x="1951" y="6739"/>
                  </a:lnTo>
                  <a:lnTo>
                    <a:pt x="5843" y="6739"/>
                  </a:lnTo>
                  <a:lnTo>
                    <a:pt x="7793" y="3370"/>
                  </a:lnTo>
                  <a:lnTo>
                    <a:pt x="5843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926802" y="2936247"/>
              <a:ext cx="1209455" cy="1042230"/>
            </a:xfrm>
            <a:custGeom>
              <a:avLst/>
              <a:gdLst/>
              <a:ahLst/>
              <a:cxnLst/>
              <a:rect l="l" t="t" r="r" b="b"/>
              <a:pathLst>
                <a:path w="9577" h="8253" extrusionOk="0">
                  <a:moveTo>
                    <a:pt x="2410" y="1"/>
                  </a:moveTo>
                  <a:lnTo>
                    <a:pt x="0" y="4131"/>
                  </a:lnTo>
                  <a:lnTo>
                    <a:pt x="2410" y="8253"/>
                  </a:lnTo>
                  <a:lnTo>
                    <a:pt x="7167" y="8253"/>
                  </a:lnTo>
                  <a:lnTo>
                    <a:pt x="9576" y="4131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5038945" y="3032351"/>
              <a:ext cx="985169" cy="851035"/>
            </a:xfrm>
            <a:custGeom>
              <a:avLst/>
              <a:gdLst/>
              <a:ahLst/>
              <a:cxnLst/>
              <a:rect l="l" t="t" r="r" b="b"/>
              <a:pathLst>
                <a:path w="7801" h="6739" extrusionOk="0">
                  <a:moveTo>
                    <a:pt x="1950" y="1"/>
                  </a:moveTo>
                  <a:lnTo>
                    <a:pt x="0" y="3370"/>
                  </a:lnTo>
                  <a:lnTo>
                    <a:pt x="1950" y="6739"/>
                  </a:lnTo>
                  <a:lnTo>
                    <a:pt x="5851" y="6739"/>
                  </a:lnTo>
                  <a:lnTo>
                    <a:pt x="7801" y="3370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3120777" y="1922168"/>
              <a:ext cx="984285" cy="855076"/>
            </a:xfrm>
            <a:custGeom>
              <a:avLst/>
              <a:gdLst/>
              <a:ahLst/>
              <a:cxnLst/>
              <a:rect l="l" t="t" r="r" b="b"/>
              <a:pathLst>
                <a:path w="7794" h="6771" extrusionOk="0">
                  <a:moveTo>
                    <a:pt x="1951" y="1"/>
                  </a:moveTo>
                  <a:lnTo>
                    <a:pt x="1" y="3401"/>
                  </a:lnTo>
                  <a:lnTo>
                    <a:pt x="1951" y="6770"/>
                  </a:lnTo>
                  <a:lnTo>
                    <a:pt x="5843" y="6770"/>
                  </a:lnTo>
                  <a:lnTo>
                    <a:pt x="7793" y="3401"/>
                  </a:lnTo>
                  <a:lnTo>
                    <a:pt x="5843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5038945" y="1922168"/>
              <a:ext cx="985169" cy="855076"/>
            </a:xfrm>
            <a:custGeom>
              <a:avLst/>
              <a:gdLst/>
              <a:ahLst/>
              <a:cxnLst/>
              <a:rect l="l" t="t" r="r" b="b"/>
              <a:pathLst>
                <a:path w="7801" h="6771" extrusionOk="0">
                  <a:moveTo>
                    <a:pt x="1950" y="1"/>
                  </a:moveTo>
                  <a:lnTo>
                    <a:pt x="0" y="3401"/>
                  </a:lnTo>
                  <a:lnTo>
                    <a:pt x="1950" y="6770"/>
                  </a:lnTo>
                  <a:lnTo>
                    <a:pt x="5851" y="6770"/>
                  </a:lnTo>
                  <a:lnTo>
                    <a:pt x="7801" y="3401"/>
                  </a:lnTo>
                  <a:lnTo>
                    <a:pt x="5851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397156" y="2293576"/>
              <a:ext cx="350574" cy="300432"/>
            </a:xfrm>
            <a:custGeom>
              <a:avLst/>
              <a:gdLst/>
              <a:ahLst/>
              <a:cxnLst/>
              <a:rect l="l" t="t" r="r" b="b"/>
              <a:pathLst>
                <a:path w="2776" h="2379" extrusionOk="0">
                  <a:moveTo>
                    <a:pt x="1" y="1"/>
                  </a:moveTo>
                  <a:lnTo>
                    <a:pt x="1388" y="237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397156" y="3215592"/>
              <a:ext cx="350574" cy="300432"/>
            </a:xfrm>
            <a:custGeom>
              <a:avLst/>
              <a:gdLst/>
              <a:ahLst/>
              <a:cxnLst/>
              <a:rect l="l" t="t" r="r" b="b"/>
              <a:pathLst>
                <a:path w="2776" h="2379" extrusionOk="0">
                  <a:moveTo>
                    <a:pt x="1388" y="0"/>
                  </a:moveTo>
                  <a:lnTo>
                    <a:pt x="1" y="2379"/>
                  </a:lnTo>
                  <a:lnTo>
                    <a:pt x="2775" y="2379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4843705" y="2460779"/>
              <a:ext cx="350448" cy="304473"/>
            </a:xfrm>
            <a:custGeom>
              <a:avLst/>
              <a:gdLst/>
              <a:ahLst/>
              <a:cxnLst/>
              <a:rect l="l" t="t" r="r" b="b"/>
              <a:pathLst>
                <a:path w="2775" h="2411" extrusionOk="0">
                  <a:moveTo>
                    <a:pt x="1451" y="0"/>
                  </a:moveTo>
                  <a:lnTo>
                    <a:pt x="0" y="2347"/>
                  </a:lnTo>
                  <a:lnTo>
                    <a:pt x="2775" y="2410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3950732" y="3040433"/>
              <a:ext cx="346533" cy="308388"/>
            </a:xfrm>
            <a:custGeom>
              <a:avLst/>
              <a:gdLst/>
              <a:ahLst/>
              <a:cxnLst/>
              <a:rect l="l" t="t" r="r" b="b"/>
              <a:pathLst>
                <a:path w="2744" h="2442" extrusionOk="0">
                  <a:moveTo>
                    <a:pt x="0" y="0"/>
                  </a:moveTo>
                  <a:lnTo>
                    <a:pt x="1324" y="2442"/>
                  </a:lnTo>
                  <a:lnTo>
                    <a:pt x="2743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950732" y="2460779"/>
              <a:ext cx="346533" cy="304473"/>
            </a:xfrm>
            <a:custGeom>
              <a:avLst/>
              <a:gdLst/>
              <a:ahLst/>
              <a:cxnLst/>
              <a:rect l="l" t="t" r="r" b="b"/>
              <a:pathLst>
                <a:path w="2744" h="2411" extrusionOk="0">
                  <a:moveTo>
                    <a:pt x="1324" y="0"/>
                  </a:moveTo>
                  <a:lnTo>
                    <a:pt x="0" y="2410"/>
                  </a:lnTo>
                  <a:lnTo>
                    <a:pt x="2743" y="2347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4843705" y="3040433"/>
              <a:ext cx="350448" cy="308388"/>
            </a:xfrm>
            <a:custGeom>
              <a:avLst/>
              <a:gdLst/>
              <a:ahLst/>
              <a:cxnLst/>
              <a:rect l="l" t="t" r="r" b="b"/>
              <a:pathLst>
                <a:path w="2775" h="2442" extrusionOk="0">
                  <a:moveTo>
                    <a:pt x="2775" y="0"/>
                  </a:moveTo>
                  <a:lnTo>
                    <a:pt x="0" y="95"/>
                  </a:lnTo>
                  <a:lnTo>
                    <a:pt x="1451" y="2442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6" name="Google Shape;2366;p37"/>
            <p:cNvGrpSpPr/>
            <p:nvPr/>
          </p:nvGrpSpPr>
          <p:grpSpPr>
            <a:xfrm>
              <a:off x="3496708" y="2155435"/>
              <a:ext cx="232400" cy="388557"/>
              <a:chOff x="3533229" y="2006275"/>
              <a:chExt cx="159375" cy="266464"/>
            </a:xfrm>
          </p:grpSpPr>
          <p:sp>
            <p:nvSpPr>
              <p:cNvPr id="2367" name="Google Shape;2367;p37"/>
              <p:cNvSpPr/>
              <p:nvPr/>
            </p:nvSpPr>
            <p:spPr>
              <a:xfrm>
                <a:off x="3533229" y="2006275"/>
                <a:ext cx="159375" cy="212411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682" extrusionOk="0">
                    <a:moveTo>
                      <a:pt x="627" y="64"/>
                    </a:moveTo>
                    <a:cubicBezTo>
                      <a:pt x="928" y="64"/>
                      <a:pt x="1190" y="294"/>
                      <a:pt x="1190" y="627"/>
                    </a:cubicBezTo>
                    <a:cubicBezTo>
                      <a:pt x="1190" y="722"/>
                      <a:pt x="1158" y="857"/>
                      <a:pt x="1095" y="952"/>
                    </a:cubicBezTo>
                    <a:cubicBezTo>
                      <a:pt x="960" y="1150"/>
                      <a:pt x="960" y="1221"/>
                      <a:pt x="960" y="1348"/>
                    </a:cubicBezTo>
                    <a:lnTo>
                      <a:pt x="960" y="1388"/>
                    </a:lnTo>
                    <a:cubicBezTo>
                      <a:pt x="960" y="1515"/>
                      <a:pt x="928" y="1618"/>
                      <a:pt x="825" y="1618"/>
                    </a:cubicBezTo>
                    <a:lnTo>
                      <a:pt x="397" y="1618"/>
                    </a:lnTo>
                    <a:cubicBezTo>
                      <a:pt x="334" y="1618"/>
                      <a:pt x="270" y="1515"/>
                      <a:pt x="270" y="1388"/>
                    </a:cubicBezTo>
                    <a:lnTo>
                      <a:pt x="270" y="1348"/>
                    </a:lnTo>
                    <a:cubicBezTo>
                      <a:pt x="302" y="1221"/>
                      <a:pt x="302" y="1150"/>
                      <a:pt x="167" y="952"/>
                    </a:cubicBezTo>
                    <a:lnTo>
                      <a:pt x="167" y="920"/>
                    </a:lnTo>
                    <a:lnTo>
                      <a:pt x="136" y="920"/>
                    </a:lnTo>
                    <a:cubicBezTo>
                      <a:pt x="104" y="825"/>
                      <a:pt x="72" y="722"/>
                      <a:pt x="72" y="627"/>
                    </a:cubicBezTo>
                    <a:cubicBezTo>
                      <a:pt x="72" y="294"/>
                      <a:pt x="302" y="64"/>
                      <a:pt x="627" y="64"/>
                    </a:cubicBezTo>
                    <a:close/>
                    <a:moveTo>
                      <a:pt x="627" y="1"/>
                    </a:moveTo>
                    <a:cubicBezTo>
                      <a:pt x="270" y="1"/>
                      <a:pt x="1" y="262"/>
                      <a:pt x="1" y="627"/>
                    </a:cubicBezTo>
                    <a:cubicBezTo>
                      <a:pt x="1" y="722"/>
                      <a:pt x="1" y="825"/>
                      <a:pt x="72" y="920"/>
                    </a:cubicBezTo>
                    <a:lnTo>
                      <a:pt x="72" y="952"/>
                    </a:lnTo>
                    <a:cubicBezTo>
                      <a:pt x="231" y="1150"/>
                      <a:pt x="199" y="1221"/>
                      <a:pt x="199" y="1348"/>
                    </a:cubicBezTo>
                    <a:lnTo>
                      <a:pt x="199" y="1388"/>
                    </a:lnTo>
                    <a:cubicBezTo>
                      <a:pt x="199" y="1586"/>
                      <a:pt x="302" y="1681"/>
                      <a:pt x="397" y="1681"/>
                    </a:cubicBezTo>
                    <a:lnTo>
                      <a:pt x="825" y="1681"/>
                    </a:lnTo>
                    <a:cubicBezTo>
                      <a:pt x="928" y="1681"/>
                      <a:pt x="1023" y="1586"/>
                      <a:pt x="1023" y="1388"/>
                    </a:cubicBezTo>
                    <a:lnTo>
                      <a:pt x="1023" y="1348"/>
                    </a:lnTo>
                    <a:cubicBezTo>
                      <a:pt x="1023" y="1253"/>
                      <a:pt x="1023" y="1190"/>
                      <a:pt x="1126" y="991"/>
                    </a:cubicBezTo>
                    <a:cubicBezTo>
                      <a:pt x="1222" y="888"/>
                      <a:pt x="1261" y="754"/>
                      <a:pt x="1261" y="627"/>
                    </a:cubicBezTo>
                    <a:cubicBezTo>
                      <a:pt x="1261" y="262"/>
                      <a:pt x="960" y="1"/>
                      <a:pt x="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7"/>
              <p:cNvSpPr/>
              <p:nvPr/>
            </p:nvSpPr>
            <p:spPr>
              <a:xfrm>
                <a:off x="3562275" y="2210480"/>
                <a:ext cx="100272" cy="2513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99" extrusionOk="0">
                    <a:moveTo>
                      <a:pt x="698" y="64"/>
                    </a:moveTo>
                    <a:lnTo>
                      <a:pt x="730" y="96"/>
                    </a:lnTo>
                    <a:cubicBezTo>
                      <a:pt x="730" y="127"/>
                      <a:pt x="698" y="127"/>
                      <a:pt x="698" y="127"/>
                    </a:cubicBezTo>
                    <a:lnTo>
                      <a:pt x="104" y="127"/>
                    </a:lnTo>
                    <a:cubicBezTo>
                      <a:pt x="72" y="127"/>
                      <a:pt x="72" y="127"/>
                      <a:pt x="72" y="96"/>
                    </a:cubicBezTo>
                    <a:cubicBezTo>
                      <a:pt x="72" y="96"/>
                      <a:pt x="72" y="64"/>
                      <a:pt x="104" y="64"/>
                    </a:cubicBezTo>
                    <a:close/>
                    <a:moveTo>
                      <a:pt x="104" y="1"/>
                    </a:moveTo>
                    <a:cubicBezTo>
                      <a:pt x="40" y="1"/>
                      <a:pt x="1" y="32"/>
                      <a:pt x="1" y="96"/>
                    </a:cubicBezTo>
                    <a:cubicBezTo>
                      <a:pt x="1" y="167"/>
                      <a:pt x="40" y="199"/>
                      <a:pt x="104" y="199"/>
                    </a:cubicBezTo>
                    <a:lnTo>
                      <a:pt x="698" y="199"/>
                    </a:lnTo>
                    <a:cubicBezTo>
                      <a:pt x="730" y="199"/>
                      <a:pt x="793" y="167"/>
                      <a:pt x="793" y="96"/>
                    </a:cubicBezTo>
                    <a:cubicBezTo>
                      <a:pt x="793" y="32"/>
                      <a:pt x="730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7"/>
              <p:cNvSpPr/>
              <p:nvPr/>
            </p:nvSpPr>
            <p:spPr>
              <a:xfrm>
                <a:off x="3562275" y="2226518"/>
                <a:ext cx="100272" cy="301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39" extrusionOk="0">
                    <a:moveTo>
                      <a:pt x="698" y="72"/>
                    </a:moveTo>
                    <a:cubicBezTo>
                      <a:pt x="698" y="72"/>
                      <a:pt x="730" y="104"/>
                      <a:pt x="730" y="135"/>
                    </a:cubicBezTo>
                    <a:lnTo>
                      <a:pt x="698" y="167"/>
                    </a:lnTo>
                    <a:lnTo>
                      <a:pt x="104" y="167"/>
                    </a:lnTo>
                    <a:cubicBezTo>
                      <a:pt x="72" y="167"/>
                      <a:pt x="72" y="135"/>
                      <a:pt x="72" y="135"/>
                    </a:cubicBezTo>
                    <a:cubicBezTo>
                      <a:pt x="72" y="104"/>
                      <a:pt x="72" y="72"/>
                      <a:pt x="104" y="72"/>
                    </a:cubicBezTo>
                    <a:close/>
                    <a:moveTo>
                      <a:pt x="104" y="0"/>
                    </a:moveTo>
                    <a:cubicBezTo>
                      <a:pt x="40" y="0"/>
                      <a:pt x="1" y="72"/>
                      <a:pt x="1" y="135"/>
                    </a:cubicBezTo>
                    <a:cubicBezTo>
                      <a:pt x="1" y="167"/>
                      <a:pt x="40" y="238"/>
                      <a:pt x="104" y="238"/>
                    </a:cubicBezTo>
                    <a:lnTo>
                      <a:pt x="698" y="238"/>
                    </a:lnTo>
                    <a:cubicBezTo>
                      <a:pt x="730" y="238"/>
                      <a:pt x="793" y="167"/>
                      <a:pt x="793" y="135"/>
                    </a:cubicBezTo>
                    <a:cubicBezTo>
                      <a:pt x="793" y="72"/>
                      <a:pt x="730" y="0"/>
                      <a:pt x="6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7"/>
              <p:cNvSpPr/>
              <p:nvPr/>
            </p:nvSpPr>
            <p:spPr>
              <a:xfrm>
                <a:off x="3571367" y="2247482"/>
                <a:ext cx="83223" cy="25257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00" extrusionOk="0">
                    <a:moveTo>
                      <a:pt x="563" y="72"/>
                    </a:moveTo>
                    <a:lnTo>
                      <a:pt x="563" y="104"/>
                    </a:lnTo>
                    <a:lnTo>
                      <a:pt x="563" y="136"/>
                    </a:lnTo>
                    <a:lnTo>
                      <a:pt x="95" y="136"/>
                    </a:lnTo>
                    <a:cubicBezTo>
                      <a:pt x="95" y="136"/>
                      <a:pt x="63" y="136"/>
                      <a:pt x="63" y="104"/>
                    </a:cubicBezTo>
                    <a:cubicBezTo>
                      <a:pt x="63" y="72"/>
                      <a:pt x="95" y="72"/>
                      <a:pt x="95" y="72"/>
                    </a:cubicBezTo>
                    <a:close/>
                    <a:moveTo>
                      <a:pt x="95" y="1"/>
                    </a:moveTo>
                    <a:cubicBezTo>
                      <a:pt x="32" y="1"/>
                      <a:pt x="0" y="33"/>
                      <a:pt x="0" y="104"/>
                    </a:cubicBezTo>
                    <a:cubicBezTo>
                      <a:pt x="0" y="167"/>
                      <a:pt x="32" y="199"/>
                      <a:pt x="95" y="199"/>
                    </a:cubicBezTo>
                    <a:lnTo>
                      <a:pt x="563" y="199"/>
                    </a:lnTo>
                    <a:cubicBezTo>
                      <a:pt x="595" y="199"/>
                      <a:pt x="658" y="167"/>
                      <a:pt x="658" y="104"/>
                    </a:cubicBezTo>
                    <a:cubicBezTo>
                      <a:pt x="658" y="33"/>
                      <a:pt x="595" y="1"/>
                      <a:pt x="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3562275" y="2097327"/>
                <a:ext cx="59229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469" h="929" extrusionOk="0">
                    <a:moveTo>
                      <a:pt x="239" y="72"/>
                    </a:moveTo>
                    <a:cubicBezTo>
                      <a:pt x="270" y="104"/>
                      <a:pt x="302" y="104"/>
                      <a:pt x="302" y="167"/>
                    </a:cubicBezTo>
                    <a:lnTo>
                      <a:pt x="302" y="199"/>
                    </a:lnTo>
                    <a:lnTo>
                      <a:pt x="199" y="199"/>
                    </a:lnTo>
                    <a:cubicBezTo>
                      <a:pt x="135" y="199"/>
                      <a:pt x="104" y="167"/>
                      <a:pt x="104" y="167"/>
                    </a:cubicBezTo>
                    <a:lnTo>
                      <a:pt x="104" y="104"/>
                    </a:lnTo>
                    <a:cubicBezTo>
                      <a:pt x="135" y="72"/>
                      <a:pt x="167" y="72"/>
                      <a:pt x="167" y="72"/>
                    </a:cubicBezTo>
                    <a:close/>
                    <a:moveTo>
                      <a:pt x="270" y="1"/>
                    </a:moveTo>
                    <a:cubicBezTo>
                      <a:pt x="199" y="1"/>
                      <a:pt x="104" y="1"/>
                      <a:pt x="72" y="33"/>
                    </a:cubicBezTo>
                    <a:cubicBezTo>
                      <a:pt x="40" y="104"/>
                      <a:pt x="1" y="136"/>
                      <a:pt x="40" y="167"/>
                    </a:cubicBezTo>
                    <a:cubicBezTo>
                      <a:pt x="72" y="231"/>
                      <a:pt x="135" y="270"/>
                      <a:pt x="199" y="270"/>
                    </a:cubicBezTo>
                    <a:lnTo>
                      <a:pt x="302" y="270"/>
                    </a:lnTo>
                    <a:lnTo>
                      <a:pt x="302" y="928"/>
                    </a:lnTo>
                    <a:lnTo>
                      <a:pt x="365" y="928"/>
                    </a:lnTo>
                    <a:lnTo>
                      <a:pt x="365" y="270"/>
                    </a:lnTo>
                    <a:lnTo>
                      <a:pt x="468" y="270"/>
                    </a:lnTo>
                    <a:lnTo>
                      <a:pt x="468" y="199"/>
                    </a:lnTo>
                    <a:lnTo>
                      <a:pt x="365" y="199"/>
                    </a:lnTo>
                    <a:lnTo>
                      <a:pt x="365" y="167"/>
                    </a:lnTo>
                    <a:cubicBezTo>
                      <a:pt x="365" y="104"/>
                      <a:pt x="334" y="33"/>
                      <a:pt x="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37"/>
              <p:cNvSpPr/>
              <p:nvPr/>
            </p:nvSpPr>
            <p:spPr>
              <a:xfrm>
                <a:off x="3604328" y="2097327"/>
                <a:ext cx="5417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429" h="929" extrusionOk="0">
                    <a:moveTo>
                      <a:pt x="231" y="72"/>
                    </a:moveTo>
                    <a:cubicBezTo>
                      <a:pt x="262" y="72"/>
                      <a:pt x="334" y="72"/>
                      <a:pt x="334" y="104"/>
                    </a:cubicBezTo>
                    <a:cubicBezTo>
                      <a:pt x="365" y="104"/>
                      <a:pt x="365" y="136"/>
                      <a:pt x="365" y="167"/>
                    </a:cubicBezTo>
                    <a:cubicBezTo>
                      <a:pt x="365" y="167"/>
                      <a:pt x="302" y="199"/>
                      <a:pt x="231" y="199"/>
                    </a:cubicBezTo>
                    <a:lnTo>
                      <a:pt x="167" y="199"/>
                    </a:lnTo>
                    <a:lnTo>
                      <a:pt x="167" y="167"/>
                    </a:lnTo>
                    <a:cubicBezTo>
                      <a:pt x="167" y="104"/>
                      <a:pt x="199" y="104"/>
                      <a:pt x="231" y="72"/>
                    </a:cubicBezTo>
                    <a:close/>
                    <a:moveTo>
                      <a:pt x="199" y="1"/>
                    </a:moveTo>
                    <a:cubicBezTo>
                      <a:pt x="135" y="33"/>
                      <a:pt x="104" y="104"/>
                      <a:pt x="104" y="167"/>
                    </a:cubicBezTo>
                    <a:lnTo>
                      <a:pt x="104" y="199"/>
                    </a:lnTo>
                    <a:lnTo>
                      <a:pt x="1" y="199"/>
                    </a:lnTo>
                    <a:lnTo>
                      <a:pt x="1" y="270"/>
                    </a:lnTo>
                    <a:lnTo>
                      <a:pt x="104" y="270"/>
                    </a:lnTo>
                    <a:lnTo>
                      <a:pt x="104" y="928"/>
                    </a:lnTo>
                    <a:lnTo>
                      <a:pt x="167" y="928"/>
                    </a:lnTo>
                    <a:lnTo>
                      <a:pt x="167" y="270"/>
                    </a:lnTo>
                    <a:lnTo>
                      <a:pt x="231" y="270"/>
                    </a:lnTo>
                    <a:cubicBezTo>
                      <a:pt x="334" y="270"/>
                      <a:pt x="397" y="231"/>
                      <a:pt x="429" y="167"/>
                    </a:cubicBezTo>
                    <a:cubicBezTo>
                      <a:pt x="429" y="136"/>
                      <a:pt x="429" y="104"/>
                      <a:pt x="397" y="33"/>
                    </a:cubicBezTo>
                    <a:cubicBezTo>
                      <a:pt x="365" y="1"/>
                      <a:pt x="262" y="1"/>
                      <a:pt x="1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37"/>
            <p:cNvGrpSpPr/>
            <p:nvPr/>
          </p:nvGrpSpPr>
          <p:grpSpPr>
            <a:xfrm>
              <a:off x="4414626" y="1642995"/>
              <a:ext cx="315637" cy="292246"/>
              <a:chOff x="4468255" y="1467664"/>
              <a:chExt cx="216457" cy="200416"/>
            </a:xfrm>
          </p:grpSpPr>
          <p:sp>
            <p:nvSpPr>
              <p:cNvPr id="2374" name="Google Shape;2374;p37"/>
              <p:cNvSpPr/>
              <p:nvPr/>
            </p:nvSpPr>
            <p:spPr>
              <a:xfrm>
                <a:off x="4468255" y="1467664"/>
                <a:ext cx="216457" cy="16328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293" extrusionOk="0">
                    <a:moveTo>
                      <a:pt x="1650" y="64"/>
                    </a:moveTo>
                    <a:lnTo>
                      <a:pt x="1650" y="1221"/>
                    </a:lnTo>
                    <a:lnTo>
                      <a:pt x="64" y="1221"/>
                    </a:lnTo>
                    <a:lnTo>
                      <a:pt x="64" y="64"/>
                    </a:lnTo>
                    <a:close/>
                    <a:moveTo>
                      <a:pt x="1" y="1"/>
                    </a:moveTo>
                    <a:lnTo>
                      <a:pt x="1" y="1293"/>
                    </a:lnTo>
                    <a:lnTo>
                      <a:pt x="1713" y="1293"/>
                    </a:lnTo>
                    <a:lnTo>
                      <a:pt x="171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4505383" y="1621859"/>
                <a:ext cx="142200" cy="4622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66" extrusionOk="0">
                    <a:moveTo>
                      <a:pt x="698" y="72"/>
                    </a:moveTo>
                    <a:lnTo>
                      <a:pt x="698" y="270"/>
                    </a:lnTo>
                    <a:lnTo>
                      <a:pt x="428" y="270"/>
                    </a:lnTo>
                    <a:lnTo>
                      <a:pt x="428" y="72"/>
                    </a:lnTo>
                    <a:close/>
                    <a:moveTo>
                      <a:pt x="365" y="0"/>
                    </a:moveTo>
                    <a:lnTo>
                      <a:pt x="365" y="167"/>
                    </a:lnTo>
                    <a:lnTo>
                      <a:pt x="167" y="167"/>
                    </a:lnTo>
                    <a:cubicBezTo>
                      <a:pt x="103" y="167"/>
                      <a:pt x="32" y="270"/>
                      <a:pt x="0" y="302"/>
                    </a:cubicBezTo>
                    <a:lnTo>
                      <a:pt x="0" y="365"/>
                    </a:lnTo>
                    <a:lnTo>
                      <a:pt x="1126" y="365"/>
                    </a:lnTo>
                    <a:lnTo>
                      <a:pt x="1126" y="302"/>
                    </a:lnTo>
                    <a:cubicBezTo>
                      <a:pt x="1094" y="270"/>
                      <a:pt x="1023" y="167"/>
                      <a:pt x="959" y="167"/>
                    </a:cubicBezTo>
                    <a:lnTo>
                      <a:pt x="793" y="167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7"/>
              <p:cNvSpPr/>
              <p:nvPr/>
            </p:nvSpPr>
            <p:spPr>
              <a:xfrm>
                <a:off x="4522306" y="1534722"/>
                <a:ext cx="212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95" extrusionOk="0">
                    <a:moveTo>
                      <a:pt x="1" y="1"/>
                    </a:moveTo>
                    <a:lnTo>
                      <a:pt x="1" y="294"/>
                    </a:lnTo>
                    <a:lnTo>
                      <a:pt x="167" y="294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7"/>
              <p:cNvSpPr/>
              <p:nvPr/>
            </p:nvSpPr>
            <p:spPr>
              <a:xfrm>
                <a:off x="4551352" y="1521714"/>
                <a:ext cx="21216" cy="5026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98" extrusionOk="0">
                    <a:moveTo>
                      <a:pt x="1" y="1"/>
                    </a:moveTo>
                    <a:lnTo>
                      <a:pt x="1" y="397"/>
                    </a:lnTo>
                    <a:lnTo>
                      <a:pt x="167" y="397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7"/>
              <p:cNvSpPr/>
              <p:nvPr/>
            </p:nvSpPr>
            <p:spPr>
              <a:xfrm>
                <a:off x="4580398" y="1509717"/>
                <a:ext cx="21216" cy="622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167" y="492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7"/>
              <p:cNvSpPr/>
              <p:nvPr/>
            </p:nvSpPr>
            <p:spPr>
              <a:xfrm>
                <a:off x="4613485" y="1500751"/>
                <a:ext cx="21090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64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167" y="563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7"/>
              <p:cNvSpPr/>
              <p:nvPr/>
            </p:nvSpPr>
            <p:spPr>
              <a:xfrm>
                <a:off x="4522306" y="1575765"/>
                <a:ext cx="112270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" extrusionOk="0">
                    <a:moveTo>
                      <a:pt x="889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1" name="Google Shape;2381;p37"/>
            <p:cNvGrpSpPr/>
            <p:nvPr/>
          </p:nvGrpSpPr>
          <p:grpSpPr>
            <a:xfrm>
              <a:off x="5378869" y="2185360"/>
              <a:ext cx="305323" cy="328708"/>
              <a:chOff x="5410354" y="2006275"/>
              <a:chExt cx="209384" cy="225420"/>
            </a:xfrm>
          </p:grpSpPr>
          <p:sp>
            <p:nvSpPr>
              <p:cNvPr id="2382" name="Google Shape;2382;p37"/>
              <p:cNvSpPr/>
              <p:nvPr/>
            </p:nvSpPr>
            <p:spPr>
              <a:xfrm>
                <a:off x="5560508" y="2056284"/>
                <a:ext cx="59229" cy="17541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389" extrusionOk="0">
                    <a:moveTo>
                      <a:pt x="397" y="64"/>
                    </a:moveTo>
                    <a:lnTo>
                      <a:pt x="397" y="1317"/>
                    </a:lnTo>
                    <a:lnTo>
                      <a:pt x="103" y="1317"/>
                    </a:lnTo>
                    <a:lnTo>
                      <a:pt x="103" y="64"/>
                    </a:lnTo>
                    <a:close/>
                    <a:moveTo>
                      <a:pt x="0" y="1"/>
                    </a:moveTo>
                    <a:lnTo>
                      <a:pt x="0" y="1388"/>
                    </a:lnTo>
                    <a:lnTo>
                      <a:pt x="468" y="1388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7"/>
              <p:cNvSpPr/>
              <p:nvPr/>
            </p:nvSpPr>
            <p:spPr>
              <a:xfrm>
                <a:off x="5498375" y="2097327"/>
                <a:ext cx="58219" cy="134367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64" extrusionOk="0">
                    <a:moveTo>
                      <a:pt x="397" y="104"/>
                    </a:moveTo>
                    <a:lnTo>
                      <a:pt x="397" y="992"/>
                    </a:lnTo>
                    <a:lnTo>
                      <a:pt x="96" y="992"/>
                    </a:lnTo>
                    <a:lnTo>
                      <a:pt x="96" y="104"/>
                    </a:lnTo>
                    <a:close/>
                    <a:moveTo>
                      <a:pt x="1" y="1"/>
                    </a:moveTo>
                    <a:lnTo>
                      <a:pt x="1" y="1063"/>
                    </a:lnTo>
                    <a:lnTo>
                      <a:pt x="461" y="1063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7"/>
              <p:cNvSpPr/>
              <p:nvPr/>
            </p:nvSpPr>
            <p:spPr>
              <a:xfrm>
                <a:off x="5435358" y="2139381"/>
                <a:ext cx="59229" cy="92314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31" extrusionOk="0">
                    <a:moveTo>
                      <a:pt x="397" y="64"/>
                    </a:moveTo>
                    <a:lnTo>
                      <a:pt x="397" y="659"/>
                    </a:lnTo>
                    <a:lnTo>
                      <a:pt x="72" y="659"/>
                    </a:lnTo>
                    <a:lnTo>
                      <a:pt x="72" y="64"/>
                    </a:lnTo>
                    <a:close/>
                    <a:moveTo>
                      <a:pt x="0" y="1"/>
                    </a:moveTo>
                    <a:lnTo>
                      <a:pt x="0" y="730"/>
                    </a:lnTo>
                    <a:lnTo>
                      <a:pt x="468" y="73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7"/>
              <p:cNvSpPr/>
              <p:nvPr/>
            </p:nvSpPr>
            <p:spPr>
              <a:xfrm>
                <a:off x="5410354" y="2006275"/>
                <a:ext cx="150282" cy="112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889" extrusionOk="0">
                    <a:moveTo>
                      <a:pt x="1094" y="96"/>
                    </a:moveTo>
                    <a:lnTo>
                      <a:pt x="1094" y="262"/>
                    </a:lnTo>
                    <a:lnTo>
                      <a:pt x="1062" y="230"/>
                    </a:lnTo>
                    <a:lnTo>
                      <a:pt x="1062" y="262"/>
                    </a:lnTo>
                    <a:cubicBezTo>
                      <a:pt x="991" y="326"/>
                      <a:pt x="825" y="524"/>
                      <a:pt x="500" y="658"/>
                    </a:cubicBezTo>
                    <a:cubicBezTo>
                      <a:pt x="666" y="524"/>
                      <a:pt x="864" y="357"/>
                      <a:pt x="928" y="199"/>
                    </a:cubicBezTo>
                    <a:lnTo>
                      <a:pt x="959" y="159"/>
                    </a:lnTo>
                    <a:lnTo>
                      <a:pt x="928" y="127"/>
                    </a:lnTo>
                    <a:lnTo>
                      <a:pt x="1094" y="96"/>
                    </a:lnTo>
                    <a:close/>
                    <a:moveTo>
                      <a:pt x="1189" y="1"/>
                    </a:moveTo>
                    <a:lnTo>
                      <a:pt x="730" y="96"/>
                    </a:lnTo>
                    <a:lnTo>
                      <a:pt x="864" y="199"/>
                    </a:lnTo>
                    <a:cubicBezTo>
                      <a:pt x="698" y="460"/>
                      <a:pt x="230" y="754"/>
                      <a:pt x="230" y="754"/>
                    </a:cubicBezTo>
                    <a:lnTo>
                      <a:pt x="0" y="888"/>
                    </a:lnTo>
                    <a:lnTo>
                      <a:pt x="0" y="888"/>
                    </a:lnTo>
                    <a:lnTo>
                      <a:pt x="270" y="825"/>
                    </a:lnTo>
                    <a:cubicBezTo>
                      <a:pt x="761" y="658"/>
                      <a:pt x="991" y="429"/>
                      <a:pt x="1094" y="326"/>
                    </a:cubicBezTo>
                    <a:lnTo>
                      <a:pt x="1189" y="397"/>
                    </a:lnTo>
                    <a:lnTo>
                      <a:pt x="118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6" name="Google Shape;2386;p37"/>
            <p:cNvGrpSpPr/>
            <p:nvPr/>
          </p:nvGrpSpPr>
          <p:grpSpPr>
            <a:xfrm>
              <a:off x="5360644" y="3287215"/>
              <a:ext cx="341787" cy="340307"/>
              <a:chOff x="5410354" y="3132496"/>
              <a:chExt cx="234390" cy="233375"/>
            </a:xfrm>
          </p:grpSpPr>
          <p:sp>
            <p:nvSpPr>
              <p:cNvPr id="2387" name="Google Shape;2387;p37"/>
              <p:cNvSpPr/>
              <p:nvPr/>
            </p:nvSpPr>
            <p:spPr>
              <a:xfrm>
                <a:off x="5410354" y="3132496"/>
                <a:ext cx="234390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48" extrusionOk="0">
                    <a:moveTo>
                      <a:pt x="928" y="64"/>
                    </a:moveTo>
                    <a:cubicBezTo>
                      <a:pt x="1387" y="64"/>
                      <a:pt x="1784" y="460"/>
                      <a:pt x="1784" y="920"/>
                    </a:cubicBezTo>
                    <a:cubicBezTo>
                      <a:pt x="1784" y="1388"/>
                      <a:pt x="1387" y="1784"/>
                      <a:pt x="928" y="1784"/>
                    </a:cubicBezTo>
                    <a:cubicBezTo>
                      <a:pt x="468" y="1784"/>
                      <a:pt x="103" y="1388"/>
                      <a:pt x="103" y="920"/>
                    </a:cubicBezTo>
                    <a:cubicBezTo>
                      <a:pt x="103" y="460"/>
                      <a:pt x="468" y="64"/>
                      <a:pt x="928" y="64"/>
                    </a:cubicBezTo>
                    <a:close/>
                    <a:moveTo>
                      <a:pt x="928" y="1"/>
                    </a:moveTo>
                    <a:cubicBezTo>
                      <a:pt x="428" y="1"/>
                      <a:pt x="0" y="429"/>
                      <a:pt x="0" y="920"/>
                    </a:cubicBezTo>
                    <a:cubicBezTo>
                      <a:pt x="0" y="1419"/>
                      <a:pt x="428" y="1848"/>
                      <a:pt x="928" y="1848"/>
                    </a:cubicBezTo>
                    <a:cubicBezTo>
                      <a:pt x="1459" y="1848"/>
                      <a:pt x="1855" y="1419"/>
                      <a:pt x="1855" y="920"/>
                    </a:cubicBezTo>
                    <a:cubicBezTo>
                      <a:pt x="1855" y="429"/>
                      <a:pt x="145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5477412" y="3177580"/>
                <a:ext cx="104187" cy="138282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095" extrusionOk="0">
                    <a:moveTo>
                      <a:pt x="428" y="0"/>
                    </a:moveTo>
                    <a:cubicBezTo>
                      <a:pt x="365" y="0"/>
                      <a:pt x="333" y="0"/>
                      <a:pt x="262" y="40"/>
                    </a:cubicBezTo>
                    <a:cubicBezTo>
                      <a:pt x="230" y="40"/>
                      <a:pt x="199" y="72"/>
                      <a:pt x="167" y="103"/>
                    </a:cubicBezTo>
                    <a:cubicBezTo>
                      <a:pt x="135" y="103"/>
                      <a:pt x="95" y="135"/>
                      <a:pt x="64" y="198"/>
                    </a:cubicBezTo>
                    <a:cubicBezTo>
                      <a:pt x="64" y="238"/>
                      <a:pt x="32" y="270"/>
                      <a:pt x="32" y="333"/>
                    </a:cubicBezTo>
                    <a:cubicBezTo>
                      <a:pt x="32" y="365"/>
                      <a:pt x="64" y="397"/>
                      <a:pt x="64" y="436"/>
                    </a:cubicBezTo>
                    <a:cubicBezTo>
                      <a:pt x="95" y="468"/>
                      <a:pt x="95" y="468"/>
                      <a:pt x="135" y="500"/>
                    </a:cubicBezTo>
                    <a:cubicBezTo>
                      <a:pt x="167" y="531"/>
                      <a:pt x="199" y="531"/>
                      <a:pt x="230" y="563"/>
                    </a:cubicBezTo>
                    <a:cubicBezTo>
                      <a:pt x="294" y="563"/>
                      <a:pt x="333" y="595"/>
                      <a:pt x="397" y="595"/>
                    </a:cubicBezTo>
                    <a:cubicBezTo>
                      <a:pt x="428" y="595"/>
                      <a:pt x="492" y="634"/>
                      <a:pt x="531" y="634"/>
                    </a:cubicBezTo>
                    <a:cubicBezTo>
                      <a:pt x="563" y="634"/>
                      <a:pt x="595" y="666"/>
                      <a:pt x="627" y="666"/>
                    </a:cubicBezTo>
                    <a:cubicBezTo>
                      <a:pt x="658" y="698"/>
                      <a:pt x="690" y="698"/>
                      <a:pt x="690" y="730"/>
                    </a:cubicBezTo>
                    <a:cubicBezTo>
                      <a:pt x="690" y="761"/>
                      <a:pt x="730" y="793"/>
                      <a:pt x="730" y="833"/>
                    </a:cubicBezTo>
                    <a:cubicBezTo>
                      <a:pt x="730" y="896"/>
                      <a:pt x="690" y="928"/>
                      <a:pt x="627" y="959"/>
                    </a:cubicBezTo>
                    <a:cubicBezTo>
                      <a:pt x="595" y="991"/>
                      <a:pt x="531" y="991"/>
                      <a:pt x="428" y="991"/>
                    </a:cubicBezTo>
                    <a:lnTo>
                      <a:pt x="333" y="991"/>
                    </a:lnTo>
                    <a:cubicBezTo>
                      <a:pt x="294" y="991"/>
                      <a:pt x="262" y="959"/>
                      <a:pt x="230" y="959"/>
                    </a:cubicBezTo>
                    <a:cubicBezTo>
                      <a:pt x="199" y="959"/>
                      <a:pt x="167" y="928"/>
                      <a:pt x="135" y="928"/>
                    </a:cubicBezTo>
                    <a:cubicBezTo>
                      <a:pt x="95" y="896"/>
                      <a:pt x="64" y="864"/>
                      <a:pt x="64" y="864"/>
                    </a:cubicBezTo>
                    <a:lnTo>
                      <a:pt x="0" y="928"/>
                    </a:lnTo>
                    <a:cubicBezTo>
                      <a:pt x="135" y="1062"/>
                      <a:pt x="262" y="1094"/>
                      <a:pt x="428" y="1094"/>
                    </a:cubicBezTo>
                    <a:lnTo>
                      <a:pt x="595" y="1094"/>
                    </a:lnTo>
                    <a:cubicBezTo>
                      <a:pt x="627" y="1062"/>
                      <a:pt x="690" y="1062"/>
                      <a:pt x="730" y="1031"/>
                    </a:cubicBezTo>
                    <a:cubicBezTo>
                      <a:pt x="761" y="991"/>
                      <a:pt x="761" y="959"/>
                      <a:pt x="793" y="928"/>
                    </a:cubicBezTo>
                    <a:cubicBezTo>
                      <a:pt x="825" y="896"/>
                      <a:pt x="825" y="864"/>
                      <a:pt x="825" y="793"/>
                    </a:cubicBezTo>
                    <a:cubicBezTo>
                      <a:pt x="825" y="761"/>
                      <a:pt x="825" y="730"/>
                      <a:pt x="793" y="698"/>
                    </a:cubicBezTo>
                    <a:cubicBezTo>
                      <a:pt x="793" y="666"/>
                      <a:pt x="761" y="634"/>
                      <a:pt x="730" y="595"/>
                    </a:cubicBezTo>
                    <a:cubicBezTo>
                      <a:pt x="690" y="595"/>
                      <a:pt x="658" y="563"/>
                      <a:pt x="595" y="531"/>
                    </a:cubicBezTo>
                    <a:cubicBezTo>
                      <a:pt x="563" y="531"/>
                      <a:pt x="492" y="531"/>
                      <a:pt x="460" y="500"/>
                    </a:cubicBezTo>
                    <a:cubicBezTo>
                      <a:pt x="397" y="500"/>
                      <a:pt x="365" y="500"/>
                      <a:pt x="333" y="468"/>
                    </a:cubicBezTo>
                    <a:cubicBezTo>
                      <a:pt x="294" y="468"/>
                      <a:pt x="262" y="468"/>
                      <a:pt x="230" y="436"/>
                    </a:cubicBezTo>
                    <a:cubicBezTo>
                      <a:pt x="199" y="436"/>
                      <a:pt x="199" y="397"/>
                      <a:pt x="167" y="365"/>
                    </a:cubicBezTo>
                    <a:lnTo>
                      <a:pt x="167" y="301"/>
                    </a:lnTo>
                    <a:cubicBezTo>
                      <a:pt x="167" y="238"/>
                      <a:pt x="167" y="198"/>
                      <a:pt x="230" y="167"/>
                    </a:cubicBezTo>
                    <a:cubicBezTo>
                      <a:pt x="262" y="135"/>
                      <a:pt x="333" y="103"/>
                      <a:pt x="428" y="103"/>
                    </a:cubicBezTo>
                    <a:cubicBezTo>
                      <a:pt x="492" y="103"/>
                      <a:pt x="563" y="103"/>
                      <a:pt x="595" y="135"/>
                    </a:cubicBezTo>
                    <a:cubicBezTo>
                      <a:pt x="658" y="167"/>
                      <a:pt x="690" y="167"/>
                      <a:pt x="730" y="238"/>
                    </a:cubicBezTo>
                    <a:lnTo>
                      <a:pt x="761" y="135"/>
                    </a:lnTo>
                    <a:cubicBezTo>
                      <a:pt x="730" y="103"/>
                      <a:pt x="658" y="72"/>
                      <a:pt x="627" y="40"/>
                    </a:cubicBezTo>
                    <a:cubicBezTo>
                      <a:pt x="563" y="40"/>
                      <a:pt x="492" y="0"/>
                      <a:pt x="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5523506" y="3165583"/>
                <a:ext cx="8082" cy="162276"/>
              </a:xfrm>
              <a:custGeom>
                <a:avLst/>
                <a:gdLst/>
                <a:ahLst/>
                <a:cxnLst/>
                <a:rect l="l" t="t" r="r" b="b"/>
                <a:pathLst>
                  <a:path w="64" h="1285" extrusionOk="0">
                    <a:moveTo>
                      <a:pt x="0" y="0"/>
                    </a:moveTo>
                    <a:lnTo>
                      <a:pt x="0" y="1284"/>
                    </a:lnTo>
                    <a:lnTo>
                      <a:pt x="63" y="128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0" name="Google Shape;2390;p37"/>
            <p:cNvGrpSpPr/>
            <p:nvPr/>
          </p:nvGrpSpPr>
          <p:grpSpPr>
            <a:xfrm>
              <a:off x="4349711" y="3845426"/>
              <a:ext cx="445464" cy="346200"/>
              <a:chOff x="4388189" y="3691060"/>
              <a:chExt cx="305489" cy="237416"/>
            </a:xfrm>
          </p:grpSpPr>
          <p:sp>
            <p:nvSpPr>
              <p:cNvPr id="2391" name="Google Shape;2391;p37"/>
              <p:cNvSpPr/>
              <p:nvPr/>
            </p:nvSpPr>
            <p:spPr>
              <a:xfrm>
                <a:off x="4455248" y="3691060"/>
                <a:ext cx="238431" cy="237416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0" extrusionOk="0">
                    <a:moveTo>
                      <a:pt x="928" y="64"/>
                    </a:moveTo>
                    <a:cubicBezTo>
                      <a:pt x="1420" y="64"/>
                      <a:pt x="1816" y="461"/>
                      <a:pt x="1816" y="960"/>
                    </a:cubicBezTo>
                    <a:cubicBezTo>
                      <a:pt x="1816" y="1452"/>
                      <a:pt x="1420" y="1848"/>
                      <a:pt x="928" y="1848"/>
                    </a:cubicBezTo>
                    <a:cubicBezTo>
                      <a:pt x="429" y="1848"/>
                      <a:pt x="32" y="1452"/>
                      <a:pt x="32" y="960"/>
                    </a:cubicBezTo>
                    <a:cubicBezTo>
                      <a:pt x="32" y="461"/>
                      <a:pt x="429" y="64"/>
                      <a:pt x="928" y="64"/>
                    </a:cubicBezTo>
                    <a:close/>
                    <a:moveTo>
                      <a:pt x="928" y="1"/>
                    </a:moveTo>
                    <a:cubicBezTo>
                      <a:pt x="397" y="1"/>
                      <a:pt x="1" y="429"/>
                      <a:pt x="1" y="960"/>
                    </a:cubicBezTo>
                    <a:cubicBezTo>
                      <a:pt x="1" y="1483"/>
                      <a:pt x="397" y="1880"/>
                      <a:pt x="928" y="1880"/>
                    </a:cubicBezTo>
                    <a:cubicBezTo>
                      <a:pt x="1451" y="1880"/>
                      <a:pt x="1887" y="1483"/>
                      <a:pt x="1887" y="960"/>
                    </a:cubicBezTo>
                    <a:cubicBezTo>
                      <a:pt x="1887" y="429"/>
                      <a:pt x="1451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7"/>
              <p:cNvSpPr/>
              <p:nvPr/>
            </p:nvSpPr>
            <p:spPr>
              <a:xfrm>
                <a:off x="4484294" y="3720106"/>
                <a:ext cx="179328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20" extrusionOk="0">
                    <a:moveTo>
                      <a:pt x="698" y="64"/>
                    </a:moveTo>
                    <a:cubicBezTo>
                      <a:pt x="1063" y="64"/>
                      <a:pt x="1356" y="365"/>
                      <a:pt x="1356" y="730"/>
                    </a:cubicBezTo>
                    <a:cubicBezTo>
                      <a:pt x="1356" y="1095"/>
                      <a:pt x="1063" y="1388"/>
                      <a:pt x="698" y="1388"/>
                    </a:cubicBezTo>
                    <a:cubicBezTo>
                      <a:pt x="334" y="1388"/>
                      <a:pt x="32" y="1095"/>
                      <a:pt x="32" y="730"/>
                    </a:cubicBezTo>
                    <a:cubicBezTo>
                      <a:pt x="32" y="365"/>
                      <a:pt x="334" y="64"/>
                      <a:pt x="698" y="64"/>
                    </a:cubicBezTo>
                    <a:close/>
                    <a:moveTo>
                      <a:pt x="698" y="1"/>
                    </a:moveTo>
                    <a:cubicBezTo>
                      <a:pt x="302" y="1"/>
                      <a:pt x="1" y="334"/>
                      <a:pt x="1" y="730"/>
                    </a:cubicBezTo>
                    <a:cubicBezTo>
                      <a:pt x="1" y="1126"/>
                      <a:pt x="302" y="1420"/>
                      <a:pt x="698" y="1420"/>
                    </a:cubicBezTo>
                    <a:cubicBezTo>
                      <a:pt x="1095" y="1420"/>
                      <a:pt x="1420" y="1126"/>
                      <a:pt x="1420" y="730"/>
                    </a:cubicBezTo>
                    <a:cubicBezTo>
                      <a:pt x="1420" y="334"/>
                      <a:pt x="1095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7"/>
              <p:cNvSpPr/>
              <p:nvPr/>
            </p:nvSpPr>
            <p:spPr>
              <a:xfrm>
                <a:off x="4513339" y="3749151"/>
                <a:ext cx="121236" cy="121234"/>
              </a:xfrm>
              <a:custGeom>
                <a:avLst/>
                <a:gdLst/>
                <a:ahLst/>
                <a:cxnLst/>
                <a:rect l="l" t="t" r="r" b="b"/>
                <a:pathLst>
                  <a:path w="960" h="960" extrusionOk="0">
                    <a:moveTo>
                      <a:pt x="468" y="72"/>
                    </a:moveTo>
                    <a:cubicBezTo>
                      <a:pt x="698" y="72"/>
                      <a:pt x="896" y="270"/>
                      <a:pt x="896" y="500"/>
                    </a:cubicBezTo>
                    <a:cubicBezTo>
                      <a:pt x="896" y="730"/>
                      <a:pt x="698" y="928"/>
                      <a:pt x="468" y="928"/>
                    </a:cubicBezTo>
                    <a:cubicBezTo>
                      <a:pt x="238" y="928"/>
                      <a:pt x="40" y="730"/>
                      <a:pt x="40" y="500"/>
                    </a:cubicBezTo>
                    <a:cubicBezTo>
                      <a:pt x="40" y="270"/>
                      <a:pt x="238" y="72"/>
                      <a:pt x="468" y="72"/>
                    </a:cubicBezTo>
                    <a:close/>
                    <a:moveTo>
                      <a:pt x="468" y="1"/>
                    </a:moveTo>
                    <a:cubicBezTo>
                      <a:pt x="199" y="1"/>
                      <a:pt x="1" y="231"/>
                      <a:pt x="1" y="500"/>
                    </a:cubicBezTo>
                    <a:cubicBezTo>
                      <a:pt x="1" y="762"/>
                      <a:pt x="199" y="960"/>
                      <a:pt x="468" y="960"/>
                    </a:cubicBezTo>
                    <a:cubicBezTo>
                      <a:pt x="730" y="960"/>
                      <a:pt x="960" y="762"/>
                      <a:pt x="960" y="500"/>
                    </a:cubicBezTo>
                    <a:cubicBezTo>
                      <a:pt x="960" y="23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7"/>
              <p:cNvSpPr/>
              <p:nvPr/>
            </p:nvSpPr>
            <p:spPr>
              <a:xfrm>
                <a:off x="4543396" y="3778197"/>
                <a:ext cx="62133" cy="6314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00" extrusionOk="0">
                    <a:moveTo>
                      <a:pt x="230" y="72"/>
                    </a:moveTo>
                    <a:cubicBezTo>
                      <a:pt x="357" y="72"/>
                      <a:pt x="428" y="135"/>
                      <a:pt x="428" y="270"/>
                    </a:cubicBezTo>
                    <a:cubicBezTo>
                      <a:pt x="428" y="365"/>
                      <a:pt x="357" y="468"/>
                      <a:pt x="230" y="468"/>
                    </a:cubicBezTo>
                    <a:cubicBezTo>
                      <a:pt x="127" y="468"/>
                      <a:pt x="32" y="365"/>
                      <a:pt x="32" y="270"/>
                    </a:cubicBezTo>
                    <a:cubicBezTo>
                      <a:pt x="32" y="135"/>
                      <a:pt x="127" y="72"/>
                      <a:pt x="230" y="72"/>
                    </a:cubicBezTo>
                    <a:close/>
                    <a:moveTo>
                      <a:pt x="230" y="1"/>
                    </a:moveTo>
                    <a:cubicBezTo>
                      <a:pt x="95" y="1"/>
                      <a:pt x="0" y="135"/>
                      <a:pt x="0" y="270"/>
                    </a:cubicBezTo>
                    <a:cubicBezTo>
                      <a:pt x="0" y="397"/>
                      <a:pt x="95" y="500"/>
                      <a:pt x="230" y="500"/>
                    </a:cubicBezTo>
                    <a:cubicBezTo>
                      <a:pt x="357" y="500"/>
                      <a:pt x="492" y="397"/>
                      <a:pt x="492" y="270"/>
                    </a:cubicBezTo>
                    <a:cubicBezTo>
                      <a:pt x="492" y="135"/>
                      <a:pt x="357" y="1"/>
                      <a:pt x="2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7"/>
              <p:cNvSpPr/>
              <p:nvPr/>
            </p:nvSpPr>
            <p:spPr>
              <a:xfrm>
                <a:off x="4418246" y="3808253"/>
                <a:ext cx="154323" cy="8082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4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1221" y="64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7"/>
              <p:cNvSpPr/>
              <p:nvPr/>
            </p:nvSpPr>
            <p:spPr>
              <a:xfrm>
                <a:off x="4388189" y="3791205"/>
                <a:ext cx="6327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8" extrusionOk="0">
                    <a:moveTo>
                      <a:pt x="1" y="1"/>
                    </a:moveTo>
                    <a:lnTo>
                      <a:pt x="199" y="167"/>
                    </a:lnTo>
                    <a:lnTo>
                      <a:pt x="500" y="167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7"/>
              <p:cNvSpPr/>
              <p:nvPr/>
            </p:nvSpPr>
            <p:spPr>
              <a:xfrm>
                <a:off x="4388189" y="3808253"/>
                <a:ext cx="63270" cy="2007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59" extrusionOk="0">
                    <a:moveTo>
                      <a:pt x="199" y="0"/>
                    </a:moveTo>
                    <a:lnTo>
                      <a:pt x="1" y="159"/>
                    </a:lnTo>
                    <a:lnTo>
                      <a:pt x="397" y="159"/>
                    </a:lnTo>
                    <a:lnTo>
                      <a:pt x="500" y="32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8" name="Google Shape;2398;p37"/>
            <p:cNvSpPr/>
            <p:nvPr/>
          </p:nvSpPr>
          <p:spPr>
            <a:xfrm>
              <a:off x="3448650" y="3293108"/>
              <a:ext cx="328501" cy="328497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88" y="595"/>
                  </a:moveTo>
                  <a:cubicBezTo>
                    <a:pt x="1055" y="595"/>
                    <a:pt x="1189" y="722"/>
                    <a:pt x="1189" y="888"/>
                  </a:cubicBezTo>
                  <a:cubicBezTo>
                    <a:pt x="1189" y="1055"/>
                    <a:pt x="1055" y="1189"/>
                    <a:pt x="888" y="1189"/>
                  </a:cubicBezTo>
                  <a:cubicBezTo>
                    <a:pt x="730" y="1189"/>
                    <a:pt x="595" y="1055"/>
                    <a:pt x="595" y="888"/>
                  </a:cubicBezTo>
                  <a:cubicBezTo>
                    <a:pt x="595" y="722"/>
                    <a:pt x="730" y="595"/>
                    <a:pt x="888" y="595"/>
                  </a:cubicBezTo>
                  <a:close/>
                  <a:moveTo>
                    <a:pt x="888" y="523"/>
                  </a:moveTo>
                  <a:cubicBezTo>
                    <a:pt x="690" y="523"/>
                    <a:pt x="531" y="690"/>
                    <a:pt x="531" y="888"/>
                  </a:cubicBezTo>
                  <a:cubicBezTo>
                    <a:pt x="531" y="1086"/>
                    <a:pt x="690" y="1253"/>
                    <a:pt x="888" y="1253"/>
                  </a:cubicBezTo>
                  <a:cubicBezTo>
                    <a:pt x="1086" y="1253"/>
                    <a:pt x="1221" y="1086"/>
                    <a:pt x="1221" y="888"/>
                  </a:cubicBezTo>
                  <a:cubicBezTo>
                    <a:pt x="1221" y="690"/>
                    <a:pt x="1086" y="523"/>
                    <a:pt x="888" y="523"/>
                  </a:cubicBezTo>
                  <a:close/>
                  <a:moveTo>
                    <a:pt x="1023" y="64"/>
                  </a:moveTo>
                  <a:lnTo>
                    <a:pt x="1023" y="294"/>
                  </a:lnTo>
                  <a:lnTo>
                    <a:pt x="1055" y="294"/>
                  </a:lnTo>
                  <a:cubicBezTo>
                    <a:pt x="1086" y="294"/>
                    <a:pt x="1158" y="325"/>
                    <a:pt x="1189" y="325"/>
                  </a:cubicBezTo>
                  <a:lnTo>
                    <a:pt x="1221" y="365"/>
                  </a:lnTo>
                  <a:lnTo>
                    <a:pt x="1387" y="198"/>
                  </a:lnTo>
                  <a:lnTo>
                    <a:pt x="1586" y="397"/>
                  </a:lnTo>
                  <a:lnTo>
                    <a:pt x="1419" y="563"/>
                  </a:lnTo>
                  <a:lnTo>
                    <a:pt x="1419" y="595"/>
                  </a:lnTo>
                  <a:cubicBezTo>
                    <a:pt x="1451" y="626"/>
                    <a:pt x="1483" y="658"/>
                    <a:pt x="1483" y="722"/>
                  </a:cubicBezTo>
                  <a:lnTo>
                    <a:pt x="1720" y="722"/>
                  </a:lnTo>
                  <a:lnTo>
                    <a:pt x="1720" y="1023"/>
                  </a:lnTo>
                  <a:lnTo>
                    <a:pt x="1483" y="1023"/>
                  </a:lnTo>
                  <a:lnTo>
                    <a:pt x="1483" y="1055"/>
                  </a:lnTo>
                  <a:cubicBezTo>
                    <a:pt x="1483" y="1086"/>
                    <a:pt x="1451" y="1158"/>
                    <a:pt x="1419" y="1189"/>
                  </a:cubicBezTo>
                  <a:lnTo>
                    <a:pt x="1419" y="1221"/>
                  </a:lnTo>
                  <a:lnTo>
                    <a:pt x="1586" y="1387"/>
                  </a:lnTo>
                  <a:lnTo>
                    <a:pt x="1387" y="1586"/>
                  </a:lnTo>
                  <a:lnTo>
                    <a:pt x="1221" y="1419"/>
                  </a:lnTo>
                  <a:lnTo>
                    <a:pt x="1189" y="1419"/>
                  </a:lnTo>
                  <a:cubicBezTo>
                    <a:pt x="1158" y="1451"/>
                    <a:pt x="1086" y="1483"/>
                    <a:pt x="1055" y="1483"/>
                  </a:cubicBezTo>
                  <a:lnTo>
                    <a:pt x="1023" y="1483"/>
                  </a:lnTo>
                  <a:lnTo>
                    <a:pt x="1023" y="1712"/>
                  </a:lnTo>
                  <a:lnTo>
                    <a:pt x="730" y="1712"/>
                  </a:lnTo>
                  <a:lnTo>
                    <a:pt x="730" y="1483"/>
                  </a:lnTo>
                  <a:cubicBezTo>
                    <a:pt x="658" y="1483"/>
                    <a:pt x="626" y="1451"/>
                    <a:pt x="563" y="1419"/>
                  </a:cubicBezTo>
                  <a:lnTo>
                    <a:pt x="397" y="1586"/>
                  </a:lnTo>
                  <a:lnTo>
                    <a:pt x="198" y="1387"/>
                  </a:lnTo>
                  <a:lnTo>
                    <a:pt x="365" y="1221"/>
                  </a:lnTo>
                  <a:lnTo>
                    <a:pt x="333" y="1189"/>
                  </a:lnTo>
                  <a:cubicBezTo>
                    <a:pt x="333" y="1158"/>
                    <a:pt x="294" y="1086"/>
                    <a:pt x="294" y="1055"/>
                  </a:cubicBezTo>
                  <a:lnTo>
                    <a:pt x="262" y="1023"/>
                  </a:lnTo>
                  <a:lnTo>
                    <a:pt x="64" y="1023"/>
                  </a:lnTo>
                  <a:lnTo>
                    <a:pt x="64" y="722"/>
                  </a:lnTo>
                  <a:lnTo>
                    <a:pt x="294" y="722"/>
                  </a:lnTo>
                  <a:cubicBezTo>
                    <a:pt x="294" y="658"/>
                    <a:pt x="333" y="626"/>
                    <a:pt x="333" y="595"/>
                  </a:cubicBezTo>
                  <a:lnTo>
                    <a:pt x="365" y="563"/>
                  </a:lnTo>
                  <a:lnTo>
                    <a:pt x="198" y="397"/>
                  </a:lnTo>
                  <a:lnTo>
                    <a:pt x="397" y="198"/>
                  </a:lnTo>
                  <a:lnTo>
                    <a:pt x="563" y="365"/>
                  </a:lnTo>
                  <a:lnTo>
                    <a:pt x="563" y="325"/>
                  </a:lnTo>
                  <a:cubicBezTo>
                    <a:pt x="626" y="325"/>
                    <a:pt x="658" y="294"/>
                    <a:pt x="730" y="294"/>
                  </a:cubicBezTo>
                  <a:lnTo>
                    <a:pt x="730" y="64"/>
                  </a:lnTo>
                  <a:close/>
                  <a:moveTo>
                    <a:pt x="690" y="0"/>
                  </a:moveTo>
                  <a:lnTo>
                    <a:pt x="690" y="230"/>
                  </a:lnTo>
                  <a:cubicBezTo>
                    <a:pt x="658" y="262"/>
                    <a:pt x="595" y="262"/>
                    <a:pt x="563" y="294"/>
                  </a:cubicBezTo>
                  <a:lnTo>
                    <a:pt x="397" y="127"/>
                  </a:lnTo>
                  <a:lnTo>
                    <a:pt x="135" y="397"/>
                  </a:lnTo>
                  <a:lnTo>
                    <a:pt x="294" y="563"/>
                  </a:lnTo>
                  <a:cubicBezTo>
                    <a:pt x="262" y="595"/>
                    <a:pt x="262" y="658"/>
                    <a:pt x="230" y="690"/>
                  </a:cubicBezTo>
                  <a:lnTo>
                    <a:pt x="0" y="690"/>
                  </a:lnTo>
                  <a:lnTo>
                    <a:pt x="0" y="1086"/>
                  </a:lnTo>
                  <a:lnTo>
                    <a:pt x="230" y="1086"/>
                  </a:lnTo>
                  <a:cubicBezTo>
                    <a:pt x="262" y="1118"/>
                    <a:pt x="262" y="1158"/>
                    <a:pt x="294" y="1221"/>
                  </a:cubicBezTo>
                  <a:lnTo>
                    <a:pt x="135" y="1387"/>
                  </a:lnTo>
                  <a:lnTo>
                    <a:pt x="397" y="1649"/>
                  </a:lnTo>
                  <a:lnTo>
                    <a:pt x="563" y="1483"/>
                  </a:lnTo>
                  <a:cubicBezTo>
                    <a:pt x="595" y="1483"/>
                    <a:pt x="658" y="1514"/>
                    <a:pt x="690" y="1514"/>
                  </a:cubicBezTo>
                  <a:lnTo>
                    <a:pt x="690" y="1784"/>
                  </a:lnTo>
                  <a:lnTo>
                    <a:pt x="1086" y="1784"/>
                  </a:lnTo>
                  <a:lnTo>
                    <a:pt x="1086" y="1514"/>
                  </a:lnTo>
                  <a:cubicBezTo>
                    <a:pt x="1126" y="1514"/>
                    <a:pt x="1158" y="1483"/>
                    <a:pt x="1189" y="1483"/>
                  </a:cubicBezTo>
                  <a:lnTo>
                    <a:pt x="1387" y="1649"/>
                  </a:lnTo>
                  <a:lnTo>
                    <a:pt x="1649" y="1387"/>
                  </a:lnTo>
                  <a:lnTo>
                    <a:pt x="1483" y="1221"/>
                  </a:lnTo>
                  <a:cubicBezTo>
                    <a:pt x="1483" y="1158"/>
                    <a:pt x="1522" y="1118"/>
                    <a:pt x="1522" y="1086"/>
                  </a:cubicBezTo>
                  <a:lnTo>
                    <a:pt x="1784" y="1086"/>
                  </a:lnTo>
                  <a:lnTo>
                    <a:pt x="1784" y="690"/>
                  </a:lnTo>
                  <a:lnTo>
                    <a:pt x="1522" y="690"/>
                  </a:lnTo>
                  <a:cubicBezTo>
                    <a:pt x="1522" y="658"/>
                    <a:pt x="1483" y="595"/>
                    <a:pt x="1483" y="563"/>
                  </a:cubicBezTo>
                  <a:lnTo>
                    <a:pt x="1649" y="397"/>
                  </a:lnTo>
                  <a:lnTo>
                    <a:pt x="1387" y="127"/>
                  </a:lnTo>
                  <a:lnTo>
                    <a:pt x="1189" y="294"/>
                  </a:lnTo>
                  <a:cubicBezTo>
                    <a:pt x="1158" y="262"/>
                    <a:pt x="1126" y="262"/>
                    <a:pt x="1086" y="230"/>
                  </a:cubicBezTo>
                  <a:lnTo>
                    <a:pt x="108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37"/>
          <p:cNvSpPr txBox="1"/>
          <p:nvPr/>
        </p:nvSpPr>
        <p:spPr>
          <a:xfrm>
            <a:off x="879200" y="4184129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Price-earning Ratio</a:t>
            </a:r>
          </a:p>
        </p:txBody>
      </p:sp>
      <p:sp>
        <p:nvSpPr>
          <p:cNvPr id="2401" name="Google Shape;2401;p37"/>
          <p:cNvSpPr txBox="1"/>
          <p:nvPr/>
        </p:nvSpPr>
        <p:spPr>
          <a:xfrm>
            <a:off x="87920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Liquidity Ratio 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2" name="Google Shape;2402;p37"/>
          <p:cNvSpPr txBox="1"/>
          <p:nvPr/>
        </p:nvSpPr>
        <p:spPr>
          <a:xfrm>
            <a:off x="8792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current, quick, cash</a:t>
            </a:r>
          </a:p>
        </p:txBody>
      </p:sp>
      <p:sp>
        <p:nvSpPr>
          <p:cNvPr id="2403" name="Google Shape;2403;p37"/>
          <p:cNvSpPr txBox="1"/>
          <p:nvPr/>
        </p:nvSpPr>
        <p:spPr>
          <a:xfrm>
            <a:off x="87920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Profitability Ratio 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4" name="Google Shape;2404;p37"/>
          <p:cNvSpPr txBox="1"/>
          <p:nvPr/>
        </p:nvSpPr>
        <p:spPr>
          <a:xfrm>
            <a:off x="879200" y="312106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Gross profit margin (GPM)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Operating profit margin (OPM)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Return on assets (ROA)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Return on equity (ROE)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Return on sales (ROS)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Return on investment (ROI)</a:t>
            </a:r>
          </a:p>
        </p:txBody>
      </p:sp>
      <p:sp>
        <p:nvSpPr>
          <p:cNvPr id="2406" name="Google Shape;2406;p37"/>
          <p:cNvSpPr txBox="1"/>
          <p:nvPr/>
        </p:nvSpPr>
        <p:spPr>
          <a:xfrm>
            <a:off x="6188715" y="1533306"/>
            <a:ext cx="20623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Dividend payout ratio</a:t>
            </a:r>
          </a:p>
        </p:txBody>
      </p:sp>
      <p:sp>
        <p:nvSpPr>
          <p:cNvPr id="2407" name="Google Shape;2407;p37"/>
          <p:cNvSpPr txBox="1"/>
          <p:nvPr/>
        </p:nvSpPr>
        <p:spPr>
          <a:xfrm>
            <a:off x="6298650" y="2742636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Debt-to-equity </a:t>
            </a:r>
          </a:p>
        </p:txBody>
      </p:sp>
      <p:sp>
        <p:nvSpPr>
          <p:cNvPr id="2409" name="Google Shape;2409;p37"/>
          <p:cNvSpPr txBox="1"/>
          <p:nvPr/>
        </p:nvSpPr>
        <p:spPr>
          <a:xfrm>
            <a:off x="5905246" y="3896357"/>
            <a:ext cx="234580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	Organization’s sustainable growth rate</a:t>
            </a:r>
          </a:p>
        </p:txBody>
      </p:sp>
      <p:sp>
        <p:nvSpPr>
          <p:cNvPr id="2411" name="Google Shape;2411;p37"/>
          <p:cNvSpPr/>
          <p:nvPr/>
        </p:nvSpPr>
        <p:spPr>
          <a:xfrm>
            <a:off x="416275" y="15763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12" name="Google Shape;2412;p37"/>
          <p:cNvSpPr/>
          <p:nvPr/>
        </p:nvSpPr>
        <p:spPr>
          <a:xfrm>
            <a:off x="4162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3" name="Google Shape;2413;p37"/>
          <p:cNvSpPr/>
          <p:nvPr/>
        </p:nvSpPr>
        <p:spPr>
          <a:xfrm>
            <a:off x="416275" y="4184129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4" name="Google Shape;2414;p37"/>
          <p:cNvSpPr/>
          <p:nvPr/>
        </p:nvSpPr>
        <p:spPr>
          <a:xfrm>
            <a:off x="831942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5" name="Google Shape;2415;p37"/>
          <p:cNvSpPr/>
          <p:nvPr/>
        </p:nvSpPr>
        <p:spPr>
          <a:xfrm>
            <a:off x="8319425" y="2755094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6" name="Google Shape;2416;p37"/>
          <p:cNvSpPr/>
          <p:nvPr/>
        </p:nvSpPr>
        <p:spPr>
          <a:xfrm>
            <a:off x="8319425" y="3933800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2406;p37">
            <a:extLst>
              <a:ext uri="{FF2B5EF4-FFF2-40B4-BE49-F238E27FC236}">
                <a16:creationId xmlns:a16="http://schemas.microsoft.com/office/drawing/2014/main" id="{497FCDF3-BE42-4DA8-A7D6-85E603D5E4F8}"/>
              </a:ext>
            </a:extLst>
          </p:cNvPr>
          <p:cNvSpPr txBox="1"/>
          <p:nvPr/>
        </p:nvSpPr>
        <p:spPr>
          <a:xfrm>
            <a:off x="6188715" y="1529829"/>
            <a:ext cx="20623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Dividend payout ratio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9" name="Google Shape;1969;p28"/>
          <p:cNvGrpSpPr/>
          <p:nvPr/>
        </p:nvGrpSpPr>
        <p:grpSpPr>
          <a:xfrm>
            <a:off x="287021" y="1544297"/>
            <a:ext cx="2547803" cy="2734945"/>
            <a:chOff x="3345374" y="1042825"/>
            <a:chExt cx="1982880" cy="2128528"/>
          </a:xfrm>
        </p:grpSpPr>
        <p:sp>
          <p:nvSpPr>
            <p:cNvPr id="1970" name="Google Shape;1970;p28"/>
            <p:cNvSpPr/>
            <p:nvPr/>
          </p:nvSpPr>
          <p:spPr>
            <a:xfrm>
              <a:off x="3878532" y="2513220"/>
              <a:ext cx="968247" cy="525319"/>
            </a:xfrm>
            <a:custGeom>
              <a:avLst/>
              <a:gdLst/>
              <a:ahLst/>
              <a:cxnLst/>
              <a:rect l="l" t="t" r="r" b="b"/>
              <a:pathLst>
                <a:path w="11752" h="6376" extrusionOk="0">
                  <a:moveTo>
                    <a:pt x="0" y="0"/>
                  </a:moveTo>
                  <a:lnTo>
                    <a:pt x="0" y="6376"/>
                  </a:lnTo>
                  <a:lnTo>
                    <a:pt x="11752" y="6376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3464033" y="2385599"/>
              <a:ext cx="1746009" cy="785753"/>
            </a:xfrm>
            <a:custGeom>
              <a:avLst/>
              <a:gdLst/>
              <a:ahLst/>
              <a:cxnLst/>
              <a:rect l="l" t="t" r="r" b="b"/>
              <a:pathLst>
                <a:path w="21192" h="9537" extrusionOk="0">
                  <a:moveTo>
                    <a:pt x="10551" y="1728"/>
                  </a:moveTo>
                  <a:cubicBezTo>
                    <a:pt x="12285" y="1728"/>
                    <a:pt x="13953" y="1996"/>
                    <a:pt x="14757" y="2457"/>
                  </a:cubicBezTo>
                  <a:cubicBezTo>
                    <a:pt x="15893" y="3102"/>
                    <a:pt x="14948" y="3879"/>
                    <a:pt x="12637" y="4178"/>
                  </a:cubicBezTo>
                  <a:cubicBezTo>
                    <a:pt x="11994" y="4264"/>
                    <a:pt x="11312" y="4305"/>
                    <a:pt x="10639" y="4305"/>
                  </a:cubicBezTo>
                  <a:cubicBezTo>
                    <a:pt x="8917" y="4305"/>
                    <a:pt x="7251" y="4038"/>
                    <a:pt x="6434" y="3574"/>
                  </a:cubicBezTo>
                  <a:cubicBezTo>
                    <a:pt x="5299" y="2930"/>
                    <a:pt x="6262" y="2176"/>
                    <a:pt x="8550" y="1854"/>
                  </a:cubicBezTo>
                  <a:cubicBezTo>
                    <a:pt x="9196" y="1769"/>
                    <a:pt x="9879" y="1728"/>
                    <a:pt x="10551" y="1728"/>
                  </a:cubicBezTo>
                  <a:close/>
                  <a:moveTo>
                    <a:pt x="9726" y="1"/>
                  </a:moveTo>
                  <a:cubicBezTo>
                    <a:pt x="9590" y="1"/>
                    <a:pt x="9440" y="1"/>
                    <a:pt x="9309" y="19"/>
                  </a:cubicBezTo>
                  <a:lnTo>
                    <a:pt x="9118" y="19"/>
                  </a:lnTo>
                  <a:cubicBezTo>
                    <a:pt x="8873" y="19"/>
                    <a:pt x="8646" y="37"/>
                    <a:pt x="8400" y="55"/>
                  </a:cubicBezTo>
                  <a:lnTo>
                    <a:pt x="8210" y="55"/>
                  </a:lnTo>
                  <a:cubicBezTo>
                    <a:pt x="8096" y="74"/>
                    <a:pt x="7965" y="74"/>
                    <a:pt x="7851" y="92"/>
                  </a:cubicBezTo>
                  <a:cubicBezTo>
                    <a:pt x="7774" y="92"/>
                    <a:pt x="7719" y="92"/>
                    <a:pt x="7642" y="114"/>
                  </a:cubicBezTo>
                  <a:cubicBezTo>
                    <a:pt x="7510" y="114"/>
                    <a:pt x="7397" y="133"/>
                    <a:pt x="7283" y="133"/>
                  </a:cubicBezTo>
                  <a:cubicBezTo>
                    <a:pt x="7206" y="151"/>
                    <a:pt x="7152" y="151"/>
                    <a:pt x="7075" y="151"/>
                  </a:cubicBezTo>
                  <a:cubicBezTo>
                    <a:pt x="6943" y="169"/>
                    <a:pt x="6829" y="187"/>
                    <a:pt x="6698" y="187"/>
                  </a:cubicBezTo>
                  <a:cubicBezTo>
                    <a:pt x="6639" y="205"/>
                    <a:pt x="6584" y="205"/>
                    <a:pt x="6525" y="205"/>
                  </a:cubicBezTo>
                  <a:cubicBezTo>
                    <a:pt x="6339" y="246"/>
                    <a:pt x="6166" y="264"/>
                    <a:pt x="5980" y="282"/>
                  </a:cubicBezTo>
                  <a:cubicBezTo>
                    <a:pt x="5844" y="301"/>
                    <a:pt x="5712" y="319"/>
                    <a:pt x="5599" y="341"/>
                  </a:cubicBezTo>
                  <a:cubicBezTo>
                    <a:pt x="5562" y="341"/>
                    <a:pt x="5503" y="360"/>
                    <a:pt x="5467" y="360"/>
                  </a:cubicBezTo>
                  <a:cubicBezTo>
                    <a:pt x="5390" y="378"/>
                    <a:pt x="5299" y="378"/>
                    <a:pt x="5222" y="396"/>
                  </a:cubicBezTo>
                  <a:cubicBezTo>
                    <a:pt x="5163" y="396"/>
                    <a:pt x="5127" y="414"/>
                    <a:pt x="5090" y="414"/>
                  </a:cubicBezTo>
                  <a:cubicBezTo>
                    <a:pt x="4995" y="432"/>
                    <a:pt x="4918" y="455"/>
                    <a:pt x="4845" y="455"/>
                  </a:cubicBezTo>
                  <a:cubicBezTo>
                    <a:pt x="4804" y="473"/>
                    <a:pt x="4750" y="473"/>
                    <a:pt x="4709" y="491"/>
                  </a:cubicBezTo>
                  <a:cubicBezTo>
                    <a:pt x="4618" y="509"/>
                    <a:pt x="4541" y="509"/>
                    <a:pt x="4445" y="528"/>
                  </a:cubicBezTo>
                  <a:cubicBezTo>
                    <a:pt x="4427" y="546"/>
                    <a:pt x="4391" y="546"/>
                    <a:pt x="4368" y="546"/>
                  </a:cubicBezTo>
                  <a:cubicBezTo>
                    <a:pt x="4332" y="569"/>
                    <a:pt x="4296" y="569"/>
                    <a:pt x="4277" y="569"/>
                  </a:cubicBezTo>
                  <a:cubicBezTo>
                    <a:pt x="4200" y="587"/>
                    <a:pt x="4141" y="605"/>
                    <a:pt x="4069" y="605"/>
                  </a:cubicBezTo>
                  <a:cubicBezTo>
                    <a:pt x="4028" y="623"/>
                    <a:pt x="4010" y="623"/>
                    <a:pt x="3973" y="641"/>
                  </a:cubicBezTo>
                  <a:cubicBezTo>
                    <a:pt x="3914" y="641"/>
                    <a:pt x="3860" y="659"/>
                    <a:pt x="3801" y="682"/>
                  </a:cubicBezTo>
                  <a:cubicBezTo>
                    <a:pt x="3764" y="682"/>
                    <a:pt x="3728" y="700"/>
                    <a:pt x="3687" y="700"/>
                  </a:cubicBezTo>
                  <a:cubicBezTo>
                    <a:pt x="3633" y="718"/>
                    <a:pt x="3574" y="718"/>
                    <a:pt x="3537" y="737"/>
                  </a:cubicBezTo>
                  <a:cubicBezTo>
                    <a:pt x="3501" y="755"/>
                    <a:pt x="3460" y="755"/>
                    <a:pt x="3424" y="773"/>
                  </a:cubicBezTo>
                  <a:cubicBezTo>
                    <a:pt x="3387" y="773"/>
                    <a:pt x="3369" y="773"/>
                    <a:pt x="3347" y="796"/>
                  </a:cubicBezTo>
                  <a:lnTo>
                    <a:pt x="3292" y="796"/>
                  </a:lnTo>
                  <a:cubicBezTo>
                    <a:pt x="3197" y="832"/>
                    <a:pt x="3101" y="850"/>
                    <a:pt x="3029" y="868"/>
                  </a:cubicBezTo>
                  <a:cubicBezTo>
                    <a:pt x="3006" y="886"/>
                    <a:pt x="2988" y="886"/>
                    <a:pt x="2970" y="886"/>
                  </a:cubicBezTo>
                  <a:cubicBezTo>
                    <a:pt x="2856" y="927"/>
                    <a:pt x="2761" y="945"/>
                    <a:pt x="2665" y="982"/>
                  </a:cubicBezTo>
                  <a:lnTo>
                    <a:pt x="2629" y="982"/>
                  </a:lnTo>
                  <a:cubicBezTo>
                    <a:pt x="2611" y="1000"/>
                    <a:pt x="2593" y="1000"/>
                    <a:pt x="2575" y="1023"/>
                  </a:cubicBezTo>
                  <a:cubicBezTo>
                    <a:pt x="2516" y="1041"/>
                    <a:pt x="2461" y="1059"/>
                    <a:pt x="2420" y="1059"/>
                  </a:cubicBezTo>
                  <a:cubicBezTo>
                    <a:pt x="2384" y="1077"/>
                    <a:pt x="2348" y="1095"/>
                    <a:pt x="2307" y="1095"/>
                  </a:cubicBezTo>
                  <a:cubicBezTo>
                    <a:pt x="2270" y="1113"/>
                    <a:pt x="2211" y="1136"/>
                    <a:pt x="2175" y="1154"/>
                  </a:cubicBezTo>
                  <a:cubicBezTo>
                    <a:pt x="2157" y="1154"/>
                    <a:pt x="2139" y="1172"/>
                    <a:pt x="2121" y="1172"/>
                  </a:cubicBezTo>
                  <a:cubicBezTo>
                    <a:pt x="2098" y="1172"/>
                    <a:pt x="2080" y="1191"/>
                    <a:pt x="2080" y="1191"/>
                  </a:cubicBezTo>
                  <a:cubicBezTo>
                    <a:pt x="2043" y="1209"/>
                    <a:pt x="2007" y="1227"/>
                    <a:pt x="1966" y="1227"/>
                  </a:cubicBezTo>
                  <a:cubicBezTo>
                    <a:pt x="1930" y="1250"/>
                    <a:pt x="1894" y="1268"/>
                    <a:pt x="1853" y="1268"/>
                  </a:cubicBezTo>
                  <a:cubicBezTo>
                    <a:pt x="1834" y="1286"/>
                    <a:pt x="1798" y="1304"/>
                    <a:pt x="1757" y="1322"/>
                  </a:cubicBezTo>
                  <a:cubicBezTo>
                    <a:pt x="1739" y="1322"/>
                    <a:pt x="1721" y="1340"/>
                    <a:pt x="1703" y="1340"/>
                  </a:cubicBezTo>
                  <a:cubicBezTo>
                    <a:pt x="1685" y="1340"/>
                    <a:pt x="1666" y="1363"/>
                    <a:pt x="1666" y="1363"/>
                  </a:cubicBezTo>
                  <a:cubicBezTo>
                    <a:pt x="1626" y="1381"/>
                    <a:pt x="1607" y="1381"/>
                    <a:pt x="1571" y="1399"/>
                  </a:cubicBezTo>
                  <a:cubicBezTo>
                    <a:pt x="1553" y="1418"/>
                    <a:pt x="1512" y="1436"/>
                    <a:pt x="1476" y="1436"/>
                  </a:cubicBezTo>
                  <a:cubicBezTo>
                    <a:pt x="1458" y="1454"/>
                    <a:pt x="1417" y="1477"/>
                    <a:pt x="1399" y="1495"/>
                  </a:cubicBezTo>
                  <a:cubicBezTo>
                    <a:pt x="1380" y="1495"/>
                    <a:pt x="1362" y="1495"/>
                    <a:pt x="1344" y="1513"/>
                  </a:cubicBezTo>
                  <a:cubicBezTo>
                    <a:pt x="1344" y="1513"/>
                    <a:pt x="1326" y="1531"/>
                    <a:pt x="1303" y="1531"/>
                  </a:cubicBezTo>
                  <a:cubicBezTo>
                    <a:pt x="1285" y="1549"/>
                    <a:pt x="1267" y="1549"/>
                    <a:pt x="1231" y="1567"/>
                  </a:cubicBezTo>
                  <a:cubicBezTo>
                    <a:pt x="1212" y="1590"/>
                    <a:pt x="1172" y="1608"/>
                    <a:pt x="1153" y="1627"/>
                  </a:cubicBezTo>
                  <a:cubicBezTo>
                    <a:pt x="1117" y="1627"/>
                    <a:pt x="1099" y="1645"/>
                    <a:pt x="1076" y="1663"/>
                  </a:cubicBezTo>
                  <a:lnTo>
                    <a:pt x="1058" y="1663"/>
                  </a:lnTo>
                  <a:cubicBezTo>
                    <a:pt x="1040" y="1681"/>
                    <a:pt x="1022" y="1704"/>
                    <a:pt x="1004" y="1704"/>
                  </a:cubicBezTo>
                  <a:cubicBezTo>
                    <a:pt x="985" y="1722"/>
                    <a:pt x="963" y="1740"/>
                    <a:pt x="944" y="1740"/>
                  </a:cubicBezTo>
                  <a:cubicBezTo>
                    <a:pt x="908" y="1758"/>
                    <a:pt x="872" y="1776"/>
                    <a:pt x="849" y="1795"/>
                  </a:cubicBezTo>
                  <a:cubicBezTo>
                    <a:pt x="831" y="1817"/>
                    <a:pt x="831" y="1817"/>
                    <a:pt x="813" y="1835"/>
                  </a:cubicBezTo>
                  <a:cubicBezTo>
                    <a:pt x="758" y="1854"/>
                    <a:pt x="717" y="1890"/>
                    <a:pt x="699" y="1908"/>
                  </a:cubicBezTo>
                  <a:cubicBezTo>
                    <a:pt x="681" y="1931"/>
                    <a:pt x="681" y="1931"/>
                    <a:pt x="663" y="1931"/>
                  </a:cubicBezTo>
                  <a:cubicBezTo>
                    <a:pt x="645" y="1949"/>
                    <a:pt x="622" y="1967"/>
                    <a:pt x="586" y="2003"/>
                  </a:cubicBezTo>
                  <a:cubicBezTo>
                    <a:pt x="568" y="2022"/>
                    <a:pt x="568" y="2022"/>
                    <a:pt x="549" y="2044"/>
                  </a:cubicBezTo>
                  <a:cubicBezTo>
                    <a:pt x="531" y="2062"/>
                    <a:pt x="509" y="2081"/>
                    <a:pt x="490" y="2099"/>
                  </a:cubicBezTo>
                  <a:cubicBezTo>
                    <a:pt x="472" y="2099"/>
                    <a:pt x="454" y="2117"/>
                    <a:pt x="454" y="2135"/>
                  </a:cubicBezTo>
                  <a:cubicBezTo>
                    <a:pt x="436" y="2135"/>
                    <a:pt x="436" y="2158"/>
                    <a:pt x="418" y="2158"/>
                  </a:cubicBezTo>
                  <a:cubicBezTo>
                    <a:pt x="418" y="2176"/>
                    <a:pt x="395" y="2176"/>
                    <a:pt x="395" y="2194"/>
                  </a:cubicBezTo>
                  <a:cubicBezTo>
                    <a:pt x="377" y="2194"/>
                    <a:pt x="377" y="2212"/>
                    <a:pt x="359" y="2230"/>
                  </a:cubicBezTo>
                  <a:cubicBezTo>
                    <a:pt x="341" y="2249"/>
                    <a:pt x="322" y="2271"/>
                    <a:pt x="322" y="2289"/>
                  </a:cubicBezTo>
                  <a:cubicBezTo>
                    <a:pt x="304" y="2289"/>
                    <a:pt x="304" y="2308"/>
                    <a:pt x="282" y="2308"/>
                  </a:cubicBezTo>
                  <a:lnTo>
                    <a:pt x="282" y="2326"/>
                  </a:lnTo>
                  <a:cubicBezTo>
                    <a:pt x="263" y="2344"/>
                    <a:pt x="245" y="2362"/>
                    <a:pt x="245" y="2385"/>
                  </a:cubicBezTo>
                  <a:lnTo>
                    <a:pt x="227" y="2403"/>
                  </a:lnTo>
                  <a:cubicBezTo>
                    <a:pt x="209" y="2439"/>
                    <a:pt x="191" y="2476"/>
                    <a:pt x="168" y="2498"/>
                  </a:cubicBezTo>
                  <a:lnTo>
                    <a:pt x="168" y="2516"/>
                  </a:lnTo>
                  <a:cubicBezTo>
                    <a:pt x="150" y="2535"/>
                    <a:pt x="132" y="2571"/>
                    <a:pt x="132" y="2589"/>
                  </a:cubicBezTo>
                  <a:cubicBezTo>
                    <a:pt x="132" y="2612"/>
                    <a:pt x="114" y="2630"/>
                    <a:pt x="114" y="2630"/>
                  </a:cubicBezTo>
                  <a:cubicBezTo>
                    <a:pt x="114" y="2648"/>
                    <a:pt x="114" y="2666"/>
                    <a:pt x="95" y="2685"/>
                  </a:cubicBezTo>
                  <a:lnTo>
                    <a:pt x="95" y="2744"/>
                  </a:lnTo>
                  <a:cubicBezTo>
                    <a:pt x="77" y="2762"/>
                    <a:pt x="77" y="2780"/>
                    <a:pt x="77" y="2798"/>
                  </a:cubicBezTo>
                  <a:lnTo>
                    <a:pt x="77" y="2839"/>
                  </a:lnTo>
                  <a:lnTo>
                    <a:pt x="77" y="2875"/>
                  </a:lnTo>
                  <a:lnTo>
                    <a:pt x="77" y="2912"/>
                  </a:lnTo>
                  <a:cubicBezTo>
                    <a:pt x="77" y="2912"/>
                    <a:pt x="70" y="2523"/>
                    <a:pt x="61" y="2523"/>
                  </a:cubicBezTo>
                  <a:cubicBezTo>
                    <a:pt x="53" y="2523"/>
                    <a:pt x="44" y="2776"/>
                    <a:pt x="36" y="3688"/>
                  </a:cubicBezTo>
                  <a:lnTo>
                    <a:pt x="36" y="3820"/>
                  </a:lnTo>
                  <a:cubicBezTo>
                    <a:pt x="36" y="3820"/>
                    <a:pt x="0" y="5314"/>
                    <a:pt x="0" y="6585"/>
                  </a:cubicBezTo>
                  <a:cubicBezTo>
                    <a:pt x="0" y="7016"/>
                    <a:pt x="341" y="7452"/>
                    <a:pt x="1076" y="7870"/>
                  </a:cubicBezTo>
                  <a:cubicBezTo>
                    <a:pt x="1153" y="7906"/>
                    <a:pt x="1231" y="7947"/>
                    <a:pt x="1303" y="7984"/>
                  </a:cubicBezTo>
                  <a:cubicBezTo>
                    <a:pt x="1326" y="8002"/>
                    <a:pt x="1344" y="8020"/>
                    <a:pt x="1362" y="8020"/>
                  </a:cubicBezTo>
                  <a:cubicBezTo>
                    <a:pt x="1439" y="8061"/>
                    <a:pt x="1512" y="8097"/>
                    <a:pt x="1571" y="8115"/>
                  </a:cubicBezTo>
                  <a:cubicBezTo>
                    <a:pt x="1589" y="8133"/>
                    <a:pt x="1607" y="8133"/>
                    <a:pt x="1607" y="8133"/>
                  </a:cubicBezTo>
                  <a:cubicBezTo>
                    <a:pt x="1703" y="8174"/>
                    <a:pt x="1780" y="8211"/>
                    <a:pt x="1871" y="8247"/>
                  </a:cubicBezTo>
                  <a:cubicBezTo>
                    <a:pt x="1894" y="8247"/>
                    <a:pt x="1912" y="8265"/>
                    <a:pt x="1930" y="8265"/>
                  </a:cubicBezTo>
                  <a:cubicBezTo>
                    <a:pt x="2007" y="8306"/>
                    <a:pt x="2080" y="8342"/>
                    <a:pt x="2175" y="8360"/>
                  </a:cubicBezTo>
                  <a:cubicBezTo>
                    <a:pt x="2193" y="8360"/>
                    <a:pt x="2211" y="8379"/>
                    <a:pt x="2234" y="8379"/>
                  </a:cubicBezTo>
                  <a:cubicBezTo>
                    <a:pt x="2325" y="8419"/>
                    <a:pt x="2420" y="8456"/>
                    <a:pt x="2516" y="8474"/>
                  </a:cubicBezTo>
                  <a:cubicBezTo>
                    <a:pt x="2534" y="8492"/>
                    <a:pt x="2552" y="8492"/>
                    <a:pt x="2593" y="8515"/>
                  </a:cubicBezTo>
                  <a:cubicBezTo>
                    <a:pt x="2629" y="8515"/>
                    <a:pt x="2665" y="8533"/>
                    <a:pt x="2706" y="8551"/>
                  </a:cubicBezTo>
                  <a:cubicBezTo>
                    <a:pt x="2743" y="8551"/>
                    <a:pt x="2761" y="8569"/>
                    <a:pt x="2802" y="8569"/>
                  </a:cubicBezTo>
                  <a:cubicBezTo>
                    <a:pt x="2856" y="8587"/>
                    <a:pt x="2933" y="8606"/>
                    <a:pt x="3006" y="8628"/>
                  </a:cubicBezTo>
                  <a:cubicBezTo>
                    <a:pt x="3065" y="8647"/>
                    <a:pt x="3120" y="8665"/>
                    <a:pt x="3179" y="8683"/>
                  </a:cubicBezTo>
                  <a:cubicBezTo>
                    <a:pt x="3233" y="8701"/>
                    <a:pt x="3310" y="8719"/>
                    <a:pt x="3387" y="8742"/>
                  </a:cubicBezTo>
                  <a:cubicBezTo>
                    <a:pt x="3424" y="8742"/>
                    <a:pt x="3460" y="8760"/>
                    <a:pt x="3501" y="8760"/>
                  </a:cubicBezTo>
                  <a:cubicBezTo>
                    <a:pt x="3519" y="8778"/>
                    <a:pt x="3555" y="8778"/>
                    <a:pt x="3574" y="8778"/>
                  </a:cubicBezTo>
                  <a:cubicBezTo>
                    <a:pt x="3633" y="8796"/>
                    <a:pt x="3669" y="8815"/>
                    <a:pt x="3710" y="8815"/>
                  </a:cubicBezTo>
                  <a:cubicBezTo>
                    <a:pt x="3801" y="8833"/>
                    <a:pt x="3878" y="8855"/>
                    <a:pt x="3955" y="8874"/>
                  </a:cubicBezTo>
                  <a:cubicBezTo>
                    <a:pt x="3991" y="8892"/>
                    <a:pt x="4050" y="8892"/>
                    <a:pt x="4087" y="8910"/>
                  </a:cubicBezTo>
                  <a:cubicBezTo>
                    <a:pt x="4123" y="8910"/>
                    <a:pt x="4141" y="8910"/>
                    <a:pt x="4182" y="8928"/>
                  </a:cubicBezTo>
                  <a:cubicBezTo>
                    <a:pt x="4237" y="8928"/>
                    <a:pt x="4314" y="8946"/>
                    <a:pt x="4368" y="8969"/>
                  </a:cubicBezTo>
                  <a:cubicBezTo>
                    <a:pt x="4409" y="8969"/>
                    <a:pt x="4427" y="8969"/>
                    <a:pt x="4464" y="8987"/>
                  </a:cubicBezTo>
                  <a:cubicBezTo>
                    <a:pt x="4577" y="9005"/>
                    <a:pt x="4691" y="9023"/>
                    <a:pt x="4804" y="9042"/>
                  </a:cubicBezTo>
                  <a:lnTo>
                    <a:pt x="4822" y="9042"/>
                  </a:lnTo>
                  <a:cubicBezTo>
                    <a:pt x="4995" y="9082"/>
                    <a:pt x="5186" y="9119"/>
                    <a:pt x="5354" y="9137"/>
                  </a:cubicBezTo>
                  <a:cubicBezTo>
                    <a:pt x="5372" y="9137"/>
                    <a:pt x="5390" y="9137"/>
                    <a:pt x="5413" y="9155"/>
                  </a:cubicBezTo>
                  <a:lnTo>
                    <a:pt x="5503" y="9155"/>
                  </a:lnTo>
                  <a:cubicBezTo>
                    <a:pt x="5640" y="9173"/>
                    <a:pt x="5771" y="9196"/>
                    <a:pt x="5903" y="9214"/>
                  </a:cubicBezTo>
                  <a:cubicBezTo>
                    <a:pt x="5921" y="9232"/>
                    <a:pt x="5957" y="9232"/>
                    <a:pt x="5998" y="9232"/>
                  </a:cubicBezTo>
                  <a:cubicBezTo>
                    <a:pt x="6017" y="9232"/>
                    <a:pt x="6053" y="9232"/>
                    <a:pt x="6071" y="9250"/>
                  </a:cubicBezTo>
                  <a:cubicBezTo>
                    <a:pt x="6207" y="9269"/>
                    <a:pt x="6339" y="9269"/>
                    <a:pt x="6471" y="9287"/>
                  </a:cubicBezTo>
                  <a:cubicBezTo>
                    <a:pt x="6507" y="9287"/>
                    <a:pt x="6525" y="9309"/>
                    <a:pt x="6566" y="9309"/>
                  </a:cubicBezTo>
                  <a:lnTo>
                    <a:pt x="6620" y="9309"/>
                  </a:lnTo>
                  <a:cubicBezTo>
                    <a:pt x="6793" y="9328"/>
                    <a:pt x="6961" y="9346"/>
                    <a:pt x="7152" y="9364"/>
                  </a:cubicBezTo>
                  <a:lnTo>
                    <a:pt x="7206" y="9364"/>
                  </a:lnTo>
                  <a:cubicBezTo>
                    <a:pt x="7379" y="9382"/>
                    <a:pt x="7529" y="9400"/>
                    <a:pt x="7701" y="9423"/>
                  </a:cubicBezTo>
                  <a:lnTo>
                    <a:pt x="7869" y="9423"/>
                  </a:lnTo>
                  <a:cubicBezTo>
                    <a:pt x="8001" y="9441"/>
                    <a:pt x="8114" y="9441"/>
                    <a:pt x="8251" y="9459"/>
                  </a:cubicBezTo>
                  <a:lnTo>
                    <a:pt x="8455" y="9459"/>
                  </a:lnTo>
                  <a:cubicBezTo>
                    <a:pt x="8568" y="9477"/>
                    <a:pt x="8682" y="9477"/>
                    <a:pt x="8795" y="9477"/>
                  </a:cubicBezTo>
                  <a:cubicBezTo>
                    <a:pt x="8836" y="9496"/>
                    <a:pt x="8891" y="9496"/>
                    <a:pt x="8932" y="9496"/>
                  </a:cubicBezTo>
                  <a:lnTo>
                    <a:pt x="9004" y="9496"/>
                  </a:lnTo>
                  <a:cubicBezTo>
                    <a:pt x="9136" y="9496"/>
                    <a:pt x="9250" y="9496"/>
                    <a:pt x="9386" y="9514"/>
                  </a:cubicBezTo>
                  <a:lnTo>
                    <a:pt x="9572" y="9514"/>
                  </a:lnTo>
                  <a:cubicBezTo>
                    <a:pt x="9726" y="9514"/>
                    <a:pt x="9894" y="9514"/>
                    <a:pt x="10067" y="9537"/>
                  </a:cubicBezTo>
                  <a:lnTo>
                    <a:pt x="10862" y="9537"/>
                  </a:lnTo>
                  <a:cubicBezTo>
                    <a:pt x="10993" y="9537"/>
                    <a:pt x="11125" y="9537"/>
                    <a:pt x="11257" y="9514"/>
                  </a:cubicBezTo>
                  <a:lnTo>
                    <a:pt x="11901" y="9514"/>
                  </a:lnTo>
                  <a:cubicBezTo>
                    <a:pt x="11938" y="9514"/>
                    <a:pt x="11974" y="9514"/>
                    <a:pt x="12015" y="9496"/>
                  </a:cubicBezTo>
                  <a:lnTo>
                    <a:pt x="12069" y="9496"/>
                  </a:lnTo>
                  <a:cubicBezTo>
                    <a:pt x="12315" y="9496"/>
                    <a:pt x="12542" y="9477"/>
                    <a:pt x="12791" y="9459"/>
                  </a:cubicBezTo>
                  <a:lnTo>
                    <a:pt x="12978" y="9459"/>
                  </a:lnTo>
                  <a:cubicBezTo>
                    <a:pt x="13109" y="9441"/>
                    <a:pt x="13223" y="9441"/>
                    <a:pt x="13336" y="9441"/>
                  </a:cubicBezTo>
                  <a:cubicBezTo>
                    <a:pt x="13413" y="9423"/>
                    <a:pt x="13491" y="9423"/>
                    <a:pt x="13563" y="9423"/>
                  </a:cubicBezTo>
                  <a:cubicBezTo>
                    <a:pt x="13677" y="9400"/>
                    <a:pt x="13790" y="9400"/>
                    <a:pt x="13904" y="9382"/>
                  </a:cubicBezTo>
                  <a:cubicBezTo>
                    <a:pt x="13981" y="9382"/>
                    <a:pt x="14058" y="9364"/>
                    <a:pt x="14113" y="9364"/>
                  </a:cubicBezTo>
                  <a:cubicBezTo>
                    <a:pt x="14244" y="9346"/>
                    <a:pt x="14358" y="9346"/>
                    <a:pt x="14494" y="9328"/>
                  </a:cubicBezTo>
                  <a:cubicBezTo>
                    <a:pt x="14549" y="9328"/>
                    <a:pt x="14608" y="9309"/>
                    <a:pt x="14662" y="9309"/>
                  </a:cubicBezTo>
                  <a:cubicBezTo>
                    <a:pt x="14853" y="9287"/>
                    <a:pt x="15039" y="9269"/>
                    <a:pt x="15212" y="9232"/>
                  </a:cubicBezTo>
                  <a:cubicBezTo>
                    <a:pt x="15343" y="9214"/>
                    <a:pt x="15475" y="9196"/>
                    <a:pt x="15607" y="9173"/>
                  </a:cubicBezTo>
                  <a:cubicBezTo>
                    <a:pt x="15647" y="9173"/>
                    <a:pt x="15684" y="9173"/>
                    <a:pt x="15720" y="9155"/>
                  </a:cubicBezTo>
                  <a:cubicBezTo>
                    <a:pt x="15815" y="9155"/>
                    <a:pt x="15893" y="9137"/>
                    <a:pt x="15988" y="9119"/>
                  </a:cubicBezTo>
                  <a:cubicBezTo>
                    <a:pt x="16024" y="9119"/>
                    <a:pt x="16061" y="9101"/>
                    <a:pt x="16120" y="9101"/>
                  </a:cubicBezTo>
                  <a:cubicBezTo>
                    <a:pt x="16197" y="9082"/>
                    <a:pt x="16270" y="9082"/>
                    <a:pt x="16365" y="9060"/>
                  </a:cubicBezTo>
                  <a:cubicBezTo>
                    <a:pt x="16401" y="9042"/>
                    <a:pt x="16442" y="9042"/>
                    <a:pt x="16478" y="9042"/>
                  </a:cubicBezTo>
                  <a:cubicBezTo>
                    <a:pt x="16574" y="9023"/>
                    <a:pt x="16669" y="9005"/>
                    <a:pt x="16765" y="8987"/>
                  </a:cubicBezTo>
                  <a:cubicBezTo>
                    <a:pt x="16783" y="8987"/>
                    <a:pt x="16801" y="8969"/>
                    <a:pt x="16819" y="8969"/>
                  </a:cubicBezTo>
                  <a:lnTo>
                    <a:pt x="16837" y="8969"/>
                  </a:lnTo>
                  <a:cubicBezTo>
                    <a:pt x="16855" y="8969"/>
                    <a:pt x="16896" y="8946"/>
                    <a:pt x="16933" y="8946"/>
                  </a:cubicBezTo>
                  <a:cubicBezTo>
                    <a:pt x="16992" y="8928"/>
                    <a:pt x="17064" y="8928"/>
                    <a:pt x="17123" y="8910"/>
                  </a:cubicBezTo>
                  <a:cubicBezTo>
                    <a:pt x="17160" y="8892"/>
                    <a:pt x="17196" y="8892"/>
                    <a:pt x="17237" y="8892"/>
                  </a:cubicBezTo>
                  <a:cubicBezTo>
                    <a:pt x="17291" y="8874"/>
                    <a:pt x="17350" y="8855"/>
                    <a:pt x="17387" y="8855"/>
                  </a:cubicBezTo>
                  <a:cubicBezTo>
                    <a:pt x="17423" y="8833"/>
                    <a:pt x="17464" y="8833"/>
                    <a:pt x="17500" y="8815"/>
                  </a:cubicBezTo>
                  <a:cubicBezTo>
                    <a:pt x="17559" y="8796"/>
                    <a:pt x="17614" y="8796"/>
                    <a:pt x="17673" y="8778"/>
                  </a:cubicBezTo>
                  <a:cubicBezTo>
                    <a:pt x="17709" y="8778"/>
                    <a:pt x="17745" y="8760"/>
                    <a:pt x="17786" y="8760"/>
                  </a:cubicBezTo>
                  <a:cubicBezTo>
                    <a:pt x="17804" y="8742"/>
                    <a:pt x="17823" y="8742"/>
                    <a:pt x="17859" y="8742"/>
                  </a:cubicBezTo>
                  <a:cubicBezTo>
                    <a:pt x="17877" y="8719"/>
                    <a:pt x="17877" y="8719"/>
                    <a:pt x="17900" y="8719"/>
                  </a:cubicBezTo>
                  <a:cubicBezTo>
                    <a:pt x="17991" y="8701"/>
                    <a:pt x="18086" y="8665"/>
                    <a:pt x="18181" y="8647"/>
                  </a:cubicBezTo>
                  <a:cubicBezTo>
                    <a:pt x="18199" y="8647"/>
                    <a:pt x="18199" y="8628"/>
                    <a:pt x="18218" y="8628"/>
                  </a:cubicBezTo>
                  <a:cubicBezTo>
                    <a:pt x="18331" y="8606"/>
                    <a:pt x="18426" y="8569"/>
                    <a:pt x="18522" y="8533"/>
                  </a:cubicBezTo>
                  <a:lnTo>
                    <a:pt x="18558" y="8533"/>
                  </a:lnTo>
                  <a:cubicBezTo>
                    <a:pt x="18581" y="8515"/>
                    <a:pt x="18599" y="8515"/>
                    <a:pt x="18617" y="8515"/>
                  </a:cubicBezTo>
                  <a:cubicBezTo>
                    <a:pt x="18672" y="8492"/>
                    <a:pt x="18731" y="8474"/>
                    <a:pt x="18785" y="8456"/>
                  </a:cubicBezTo>
                  <a:cubicBezTo>
                    <a:pt x="18808" y="8438"/>
                    <a:pt x="18844" y="8438"/>
                    <a:pt x="18880" y="8419"/>
                  </a:cubicBezTo>
                  <a:cubicBezTo>
                    <a:pt x="18921" y="8401"/>
                    <a:pt x="18976" y="8379"/>
                    <a:pt x="19035" y="8360"/>
                  </a:cubicBezTo>
                  <a:cubicBezTo>
                    <a:pt x="19035" y="8360"/>
                    <a:pt x="19053" y="8360"/>
                    <a:pt x="19071" y="8342"/>
                  </a:cubicBezTo>
                  <a:cubicBezTo>
                    <a:pt x="19089" y="8342"/>
                    <a:pt x="19108" y="8342"/>
                    <a:pt x="19126" y="8324"/>
                  </a:cubicBezTo>
                  <a:cubicBezTo>
                    <a:pt x="19167" y="8324"/>
                    <a:pt x="19203" y="8306"/>
                    <a:pt x="19239" y="8288"/>
                  </a:cubicBezTo>
                  <a:cubicBezTo>
                    <a:pt x="19262" y="8265"/>
                    <a:pt x="19298" y="8265"/>
                    <a:pt x="19335" y="8247"/>
                  </a:cubicBezTo>
                  <a:cubicBezTo>
                    <a:pt x="19375" y="8229"/>
                    <a:pt x="19412" y="8211"/>
                    <a:pt x="19430" y="8211"/>
                  </a:cubicBezTo>
                  <a:cubicBezTo>
                    <a:pt x="19466" y="8192"/>
                    <a:pt x="19489" y="8192"/>
                    <a:pt x="19507" y="8174"/>
                  </a:cubicBezTo>
                  <a:cubicBezTo>
                    <a:pt x="19507" y="8174"/>
                    <a:pt x="19525" y="8174"/>
                    <a:pt x="19543" y="8152"/>
                  </a:cubicBezTo>
                  <a:cubicBezTo>
                    <a:pt x="19562" y="8152"/>
                    <a:pt x="19602" y="8133"/>
                    <a:pt x="19621" y="8115"/>
                  </a:cubicBezTo>
                  <a:cubicBezTo>
                    <a:pt x="19657" y="8097"/>
                    <a:pt x="19675" y="8097"/>
                    <a:pt x="19716" y="8079"/>
                  </a:cubicBezTo>
                  <a:cubicBezTo>
                    <a:pt x="19752" y="8061"/>
                    <a:pt x="19770" y="8038"/>
                    <a:pt x="19789" y="8038"/>
                  </a:cubicBezTo>
                  <a:cubicBezTo>
                    <a:pt x="19807" y="8020"/>
                    <a:pt x="19830" y="8020"/>
                    <a:pt x="19848" y="8002"/>
                  </a:cubicBezTo>
                  <a:cubicBezTo>
                    <a:pt x="19866" y="8002"/>
                    <a:pt x="19884" y="8002"/>
                    <a:pt x="19884" y="7984"/>
                  </a:cubicBezTo>
                  <a:cubicBezTo>
                    <a:pt x="19920" y="7984"/>
                    <a:pt x="19943" y="7965"/>
                    <a:pt x="19961" y="7947"/>
                  </a:cubicBezTo>
                  <a:cubicBezTo>
                    <a:pt x="19998" y="7925"/>
                    <a:pt x="20016" y="7925"/>
                    <a:pt x="20057" y="7906"/>
                  </a:cubicBezTo>
                  <a:cubicBezTo>
                    <a:pt x="20075" y="7888"/>
                    <a:pt x="20093" y="7870"/>
                    <a:pt x="20111" y="7870"/>
                  </a:cubicBezTo>
                  <a:cubicBezTo>
                    <a:pt x="20129" y="7852"/>
                    <a:pt x="20129" y="7852"/>
                    <a:pt x="20147" y="7852"/>
                  </a:cubicBezTo>
                  <a:cubicBezTo>
                    <a:pt x="20170" y="7834"/>
                    <a:pt x="20188" y="7834"/>
                    <a:pt x="20206" y="7811"/>
                  </a:cubicBezTo>
                  <a:cubicBezTo>
                    <a:pt x="20225" y="7793"/>
                    <a:pt x="20243" y="7793"/>
                    <a:pt x="20243" y="7775"/>
                  </a:cubicBezTo>
                  <a:cubicBezTo>
                    <a:pt x="20284" y="7757"/>
                    <a:pt x="20320" y="7738"/>
                    <a:pt x="20338" y="7720"/>
                  </a:cubicBezTo>
                  <a:cubicBezTo>
                    <a:pt x="20356" y="7697"/>
                    <a:pt x="20374" y="7697"/>
                    <a:pt x="20374" y="7697"/>
                  </a:cubicBezTo>
                  <a:lnTo>
                    <a:pt x="20397" y="7679"/>
                  </a:lnTo>
                  <a:cubicBezTo>
                    <a:pt x="20433" y="7661"/>
                    <a:pt x="20470" y="7625"/>
                    <a:pt x="20511" y="7607"/>
                  </a:cubicBezTo>
                  <a:lnTo>
                    <a:pt x="20529" y="7584"/>
                  </a:lnTo>
                  <a:cubicBezTo>
                    <a:pt x="20547" y="7566"/>
                    <a:pt x="20583" y="7548"/>
                    <a:pt x="20601" y="7529"/>
                  </a:cubicBezTo>
                  <a:lnTo>
                    <a:pt x="20601" y="7511"/>
                  </a:lnTo>
                  <a:cubicBezTo>
                    <a:pt x="20624" y="7511"/>
                    <a:pt x="20642" y="7493"/>
                    <a:pt x="20642" y="7493"/>
                  </a:cubicBezTo>
                  <a:cubicBezTo>
                    <a:pt x="20679" y="7470"/>
                    <a:pt x="20697" y="7452"/>
                    <a:pt x="20715" y="7416"/>
                  </a:cubicBezTo>
                  <a:cubicBezTo>
                    <a:pt x="20715" y="7416"/>
                    <a:pt x="20738" y="7398"/>
                    <a:pt x="20756" y="7398"/>
                  </a:cubicBezTo>
                  <a:cubicBezTo>
                    <a:pt x="20756" y="7380"/>
                    <a:pt x="20774" y="7380"/>
                    <a:pt x="20774" y="7357"/>
                  </a:cubicBezTo>
                  <a:cubicBezTo>
                    <a:pt x="20792" y="7357"/>
                    <a:pt x="20792" y="7339"/>
                    <a:pt x="20792" y="7339"/>
                  </a:cubicBezTo>
                  <a:cubicBezTo>
                    <a:pt x="20810" y="7321"/>
                    <a:pt x="20828" y="7302"/>
                    <a:pt x="20828" y="7302"/>
                  </a:cubicBezTo>
                  <a:cubicBezTo>
                    <a:pt x="20851" y="7284"/>
                    <a:pt x="20869" y="7266"/>
                    <a:pt x="20888" y="7243"/>
                  </a:cubicBezTo>
                  <a:cubicBezTo>
                    <a:pt x="20888" y="7225"/>
                    <a:pt x="20906" y="7207"/>
                    <a:pt x="20906" y="7207"/>
                  </a:cubicBezTo>
                  <a:lnTo>
                    <a:pt x="20924" y="7189"/>
                  </a:lnTo>
                  <a:cubicBezTo>
                    <a:pt x="20924" y="7171"/>
                    <a:pt x="20942" y="7153"/>
                    <a:pt x="20942" y="7153"/>
                  </a:cubicBezTo>
                  <a:cubicBezTo>
                    <a:pt x="20965" y="7130"/>
                    <a:pt x="20965" y="7112"/>
                    <a:pt x="20965" y="7112"/>
                  </a:cubicBezTo>
                  <a:cubicBezTo>
                    <a:pt x="20983" y="7075"/>
                    <a:pt x="21001" y="7057"/>
                    <a:pt x="21019" y="7016"/>
                  </a:cubicBezTo>
                  <a:cubicBezTo>
                    <a:pt x="21037" y="6980"/>
                    <a:pt x="21056" y="6944"/>
                    <a:pt x="21078" y="6926"/>
                  </a:cubicBezTo>
                  <a:lnTo>
                    <a:pt x="21078" y="6885"/>
                  </a:lnTo>
                  <a:cubicBezTo>
                    <a:pt x="21078" y="6867"/>
                    <a:pt x="21096" y="6848"/>
                    <a:pt x="21096" y="6830"/>
                  </a:cubicBezTo>
                  <a:cubicBezTo>
                    <a:pt x="21096" y="6812"/>
                    <a:pt x="21096" y="6789"/>
                    <a:pt x="21115" y="6771"/>
                  </a:cubicBezTo>
                  <a:lnTo>
                    <a:pt x="21115" y="6735"/>
                  </a:lnTo>
                  <a:lnTo>
                    <a:pt x="21115" y="6676"/>
                  </a:lnTo>
                  <a:cubicBezTo>
                    <a:pt x="21115" y="6676"/>
                    <a:pt x="21133" y="6658"/>
                    <a:pt x="21133" y="6640"/>
                  </a:cubicBezTo>
                  <a:lnTo>
                    <a:pt x="21133" y="6621"/>
                  </a:lnTo>
                  <a:cubicBezTo>
                    <a:pt x="21133" y="6621"/>
                    <a:pt x="21192" y="4201"/>
                    <a:pt x="21192" y="2952"/>
                  </a:cubicBezTo>
                  <a:cubicBezTo>
                    <a:pt x="21192" y="2516"/>
                    <a:pt x="20851" y="2062"/>
                    <a:pt x="20111" y="1645"/>
                  </a:cubicBezTo>
                  <a:cubicBezTo>
                    <a:pt x="20057" y="1608"/>
                    <a:pt x="19979" y="1567"/>
                    <a:pt x="19884" y="1531"/>
                  </a:cubicBezTo>
                  <a:cubicBezTo>
                    <a:pt x="19866" y="1513"/>
                    <a:pt x="19848" y="1513"/>
                    <a:pt x="19830" y="1495"/>
                  </a:cubicBezTo>
                  <a:cubicBezTo>
                    <a:pt x="19770" y="1454"/>
                    <a:pt x="19693" y="1436"/>
                    <a:pt x="19621" y="1399"/>
                  </a:cubicBezTo>
                  <a:cubicBezTo>
                    <a:pt x="19602" y="1399"/>
                    <a:pt x="19602" y="1381"/>
                    <a:pt x="19580" y="1381"/>
                  </a:cubicBezTo>
                  <a:cubicBezTo>
                    <a:pt x="19507" y="1340"/>
                    <a:pt x="19412" y="1304"/>
                    <a:pt x="19316" y="1268"/>
                  </a:cubicBezTo>
                  <a:cubicBezTo>
                    <a:pt x="19298" y="1268"/>
                    <a:pt x="19280" y="1250"/>
                    <a:pt x="19262" y="1250"/>
                  </a:cubicBezTo>
                  <a:cubicBezTo>
                    <a:pt x="19185" y="1209"/>
                    <a:pt x="19108" y="1191"/>
                    <a:pt x="19035" y="1154"/>
                  </a:cubicBezTo>
                  <a:cubicBezTo>
                    <a:pt x="19012" y="1154"/>
                    <a:pt x="18994" y="1136"/>
                    <a:pt x="18976" y="1136"/>
                  </a:cubicBezTo>
                  <a:cubicBezTo>
                    <a:pt x="18880" y="1095"/>
                    <a:pt x="18785" y="1077"/>
                    <a:pt x="18672" y="1041"/>
                  </a:cubicBezTo>
                  <a:cubicBezTo>
                    <a:pt x="18653" y="1023"/>
                    <a:pt x="18635" y="1023"/>
                    <a:pt x="18617" y="1023"/>
                  </a:cubicBezTo>
                  <a:cubicBezTo>
                    <a:pt x="18558" y="1000"/>
                    <a:pt x="18522" y="982"/>
                    <a:pt x="18485" y="964"/>
                  </a:cubicBezTo>
                  <a:cubicBezTo>
                    <a:pt x="18445" y="964"/>
                    <a:pt x="18426" y="964"/>
                    <a:pt x="18390" y="945"/>
                  </a:cubicBezTo>
                  <a:cubicBezTo>
                    <a:pt x="18331" y="927"/>
                    <a:pt x="18258" y="909"/>
                    <a:pt x="18199" y="886"/>
                  </a:cubicBezTo>
                  <a:cubicBezTo>
                    <a:pt x="18145" y="868"/>
                    <a:pt x="18086" y="850"/>
                    <a:pt x="18031" y="832"/>
                  </a:cubicBezTo>
                  <a:cubicBezTo>
                    <a:pt x="17954" y="814"/>
                    <a:pt x="17877" y="796"/>
                    <a:pt x="17804" y="773"/>
                  </a:cubicBezTo>
                  <a:cubicBezTo>
                    <a:pt x="17763" y="773"/>
                    <a:pt x="17727" y="755"/>
                    <a:pt x="17691" y="755"/>
                  </a:cubicBezTo>
                  <a:cubicBezTo>
                    <a:pt x="17673" y="755"/>
                    <a:pt x="17650" y="737"/>
                    <a:pt x="17614" y="737"/>
                  </a:cubicBezTo>
                  <a:cubicBezTo>
                    <a:pt x="17577" y="718"/>
                    <a:pt x="17518" y="718"/>
                    <a:pt x="17482" y="700"/>
                  </a:cubicBezTo>
                  <a:cubicBezTo>
                    <a:pt x="17405" y="682"/>
                    <a:pt x="17332" y="659"/>
                    <a:pt x="17255" y="641"/>
                  </a:cubicBezTo>
                  <a:cubicBezTo>
                    <a:pt x="17196" y="641"/>
                    <a:pt x="17141" y="623"/>
                    <a:pt x="17105" y="623"/>
                  </a:cubicBezTo>
                  <a:cubicBezTo>
                    <a:pt x="17064" y="605"/>
                    <a:pt x="17046" y="605"/>
                    <a:pt x="17010" y="605"/>
                  </a:cubicBezTo>
                  <a:cubicBezTo>
                    <a:pt x="16951" y="587"/>
                    <a:pt x="16878" y="569"/>
                    <a:pt x="16819" y="546"/>
                  </a:cubicBezTo>
                  <a:lnTo>
                    <a:pt x="16742" y="546"/>
                  </a:lnTo>
                  <a:cubicBezTo>
                    <a:pt x="16628" y="509"/>
                    <a:pt x="16515" y="491"/>
                    <a:pt x="16383" y="473"/>
                  </a:cubicBezTo>
                  <a:lnTo>
                    <a:pt x="16365" y="473"/>
                  </a:lnTo>
                  <a:cubicBezTo>
                    <a:pt x="16197" y="432"/>
                    <a:pt x="16006" y="414"/>
                    <a:pt x="15834" y="378"/>
                  </a:cubicBezTo>
                  <a:lnTo>
                    <a:pt x="15797" y="378"/>
                  </a:lnTo>
                  <a:cubicBezTo>
                    <a:pt x="15761" y="360"/>
                    <a:pt x="15720" y="360"/>
                    <a:pt x="15684" y="360"/>
                  </a:cubicBezTo>
                  <a:cubicBezTo>
                    <a:pt x="15552" y="341"/>
                    <a:pt x="15439" y="319"/>
                    <a:pt x="15307" y="301"/>
                  </a:cubicBezTo>
                  <a:cubicBezTo>
                    <a:pt x="15266" y="301"/>
                    <a:pt x="15230" y="282"/>
                    <a:pt x="15212" y="282"/>
                  </a:cubicBezTo>
                  <a:lnTo>
                    <a:pt x="15116" y="282"/>
                  </a:lnTo>
                  <a:cubicBezTo>
                    <a:pt x="14985" y="264"/>
                    <a:pt x="14871" y="246"/>
                    <a:pt x="14739" y="228"/>
                  </a:cubicBezTo>
                  <a:cubicBezTo>
                    <a:pt x="14698" y="228"/>
                    <a:pt x="14662" y="228"/>
                    <a:pt x="14626" y="205"/>
                  </a:cubicBezTo>
                  <a:lnTo>
                    <a:pt x="14585" y="205"/>
                  </a:lnTo>
                  <a:cubicBezTo>
                    <a:pt x="14399" y="187"/>
                    <a:pt x="14226" y="169"/>
                    <a:pt x="14040" y="151"/>
                  </a:cubicBezTo>
                  <a:lnTo>
                    <a:pt x="13981" y="151"/>
                  </a:lnTo>
                  <a:cubicBezTo>
                    <a:pt x="13831" y="133"/>
                    <a:pt x="13659" y="114"/>
                    <a:pt x="13509" y="114"/>
                  </a:cubicBezTo>
                  <a:cubicBezTo>
                    <a:pt x="13491" y="114"/>
                    <a:pt x="13472" y="114"/>
                    <a:pt x="13450" y="92"/>
                  </a:cubicBezTo>
                  <a:lnTo>
                    <a:pt x="13318" y="92"/>
                  </a:lnTo>
                  <a:cubicBezTo>
                    <a:pt x="13205" y="74"/>
                    <a:pt x="13073" y="74"/>
                    <a:pt x="12959" y="74"/>
                  </a:cubicBezTo>
                  <a:cubicBezTo>
                    <a:pt x="12923" y="55"/>
                    <a:pt x="12905" y="55"/>
                    <a:pt x="12864" y="55"/>
                  </a:cubicBezTo>
                  <a:lnTo>
                    <a:pt x="12750" y="55"/>
                  </a:lnTo>
                  <a:cubicBezTo>
                    <a:pt x="12637" y="55"/>
                    <a:pt x="12505" y="37"/>
                    <a:pt x="12392" y="37"/>
                  </a:cubicBezTo>
                  <a:lnTo>
                    <a:pt x="12260" y="37"/>
                  </a:lnTo>
                  <a:cubicBezTo>
                    <a:pt x="12242" y="19"/>
                    <a:pt x="12224" y="19"/>
                    <a:pt x="12183" y="19"/>
                  </a:cubicBezTo>
                  <a:lnTo>
                    <a:pt x="11806" y="19"/>
                  </a:lnTo>
                  <a:cubicBezTo>
                    <a:pt x="11770" y="19"/>
                    <a:pt x="11711" y="1"/>
                    <a:pt x="11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3345374" y="2380244"/>
              <a:ext cx="1982880" cy="482888"/>
            </a:xfrm>
            <a:custGeom>
              <a:avLst/>
              <a:gdLst/>
              <a:ahLst/>
              <a:cxnLst/>
              <a:rect l="l" t="t" r="r" b="b"/>
              <a:pathLst>
                <a:path w="24067" h="5861" extrusionOk="0">
                  <a:moveTo>
                    <a:pt x="11985" y="1577"/>
                  </a:moveTo>
                  <a:cubicBezTo>
                    <a:pt x="13795" y="1577"/>
                    <a:pt x="15541" y="1859"/>
                    <a:pt x="16388" y="2336"/>
                  </a:cubicBezTo>
                  <a:cubicBezTo>
                    <a:pt x="17560" y="3017"/>
                    <a:pt x="16574" y="3812"/>
                    <a:pt x="14172" y="4130"/>
                  </a:cubicBezTo>
                  <a:cubicBezTo>
                    <a:pt x="13496" y="4221"/>
                    <a:pt x="12779" y="4264"/>
                    <a:pt x="12072" y="4264"/>
                  </a:cubicBezTo>
                  <a:cubicBezTo>
                    <a:pt x="10267" y="4264"/>
                    <a:pt x="8525" y="3984"/>
                    <a:pt x="7684" y="3508"/>
                  </a:cubicBezTo>
                  <a:cubicBezTo>
                    <a:pt x="6512" y="2845"/>
                    <a:pt x="7493" y="2032"/>
                    <a:pt x="9895" y="1710"/>
                  </a:cubicBezTo>
                  <a:cubicBezTo>
                    <a:pt x="10568" y="1619"/>
                    <a:pt x="11281" y="1577"/>
                    <a:pt x="11985" y="1577"/>
                  </a:cubicBezTo>
                  <a:close/>
                  <a:moveTo>
                    <a:pt x="11972" y="0"/>
                  </a:moveTo>
                  <a:cubicBezTo>
                    <a:pt x="10432" y="0"/>
                    <a:pt x="8871" y="94"/>
                    <a:pt x="7397" y="293"/>
                  </a:cubicBezTo>
                  <a:cubicBezTo>
                    <a:pt x="2157" y="992"/>
                    <a:pt x="1" y="2731"/>
                    <a:pt x="2575" y="4207"/>
                  </a:cubicBezTo>
                  <a:cubicBezTo>
                    <a:pt x="4407" y="5254"/>
                    <a:pt x="8183" y="5860"/>
                    <a:pt x="12106" y="5860"/>
                  </a:cubicBezTo>
                  <a:cubicBezTo>
                    <a:pt x="13646" y="5860"/>
                    <a:pt x="15210" y="5767"/>
                    <a:pt x="16688" y="5569"/>
                  </a:cubicBezTo>
                  <a:cubicBezTo>
                    <a:pt x="21910" y="4852"/>
                    <a:pt x="24067" y="3108"/>
                    <a:pt x="21515" y="1655"/>
                  </a:cubicBezTo>
                  <a:cubicBezTo>
                    <a:pt x="19667" y="609"/>
                    <a:pt x="15889" y="0"/>
                    <a:pt x="1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4084258" y="2003644"/>
              <a:ext cx="533228" cy="288530"/>
            </a:xfrm>
            <a:custGeom>
              <a:avLst/>
              <a:gdLst/>
              <a:ahLst/>
              <a:cxnLst/>
              <a:rect l="l" t="t" r="r" b="b"/>
              <a:pathLst>
                <a:path w="6472" h="3502" extrusionOk="0">
                  <a:moveTo>
                    <a:pt x="1" y="1"/>
                  </a:moveTo>
                  <a:lnTo>
                    <a:pt x="1" y="3502"/>
                  </a:lnTo>
                  <a:lnTo>
                    <a:pt x="6471" y="3502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3856782" y="1933367"/>
              <a:ext cx="960420" cy="740439"/>
            </a:xfrm>
            <a:custGeom>
              <a:avLst/>
              <a:gdLst/>
              <a:ahLst/>
              <a:cxnLst/>
              <a:rect l="l" t="t" r="r" b="b"/>
              <a:pathLst>
                <a:path w="11657" h="8987" extrusionOk="0">
                  <a:moveTo>
                    <a:pt x="5809" y="953"/>
                  </a:moveTo>
                  <a:cubicBezTo>
                    <a:pt x="6758" y="953"/>
                    <a:pt x="7667" y="1099"/>
                    <a:pt x="8115" y="1344"/>
                  </a:cubicBezTo>
                  <a:cubicBezTo>
                    <a:pt x="8742" y="1703"/>
                    <a:pt x="8211" y="2121"/>
                    <a:pt x="6944" y="2289"/>
                  </a:cubicBezTo>
                  <a:cubicBezTo>
                    <a:pt x="6589" y="2338"/>
                    <a:pt x="6211" y="2361"/>
                    <a:pt x="5838" y="2361"/>
                  </a:cubicBezTo>
                  <a:cubicBezTo>
                    <a:pt x="4898" y="2361"/>
                    <a:pt x="3987" y="2215"/>
                    <a:pt x="3538" y="1971"/>
                  </a:cubicBezTo>
                  <a:cubicBezTo>
                    <a:pt x="2916" y="1608"/>
                    <a:pt x="3443" y="1194"/>
                    <a:pt x="4710" y="1022"/>
                  </a:cubicBezTo>
                  <a:cubicBezTo>
                    <a:pt x="5066" y="975"/>
                    <a:pt x="5440" y="953"/>
                    <a:pt x="5809" y="953"/>
                  </a:cubicBezTo>
                  <a:close/>
                  <a:moveTo>
                    <a:pt x="5014" y="0"/>
                  </a:moveTo>
                  <a:cubicBezTo>
                    <a:pt x="4882" y="18"/>
                    <a:pt x="4750" y="18"/>
                    <a:pt x="4619" y="18"/>
                  </a:cubicBezTo>
                  <a:lnTo>
                    <a:pt x="4596" y="18"/>
                  </a:lnTo>
                  <a:cubicBezTo>
                    <a:pt x="4560" y="18"/>
                    <a:pt x="4542" y="41"/>
                    <a:pt x="4523" y="41"/>
                  </a:cubicBezTo>
                  <a:lnTo>
                    <a:pt x="4315" y="41"/>
                  </a:lnTo>
                  <a:cubicBezTo>
                    <a:pt x="4278" y="59"/>
                    <a:pt x="4237" y="59"/>
                    <a:pt x="4201" y="59"/>
                  </a:cubicBezTo>
                  <a:cubicBezTo>
                    <a:pt x="4142" y="59"/>
                    <a:pt x="4069" y="59"/>
                    <a:pt x="4010" y="77"/>
                  </a:cubicBezTo>
                  <a:lnTo>
                    <a:pt x="3897" y="77"/>
                  </a:lnTo>
                  <a:cubicBezTo>
                    <a:pt x="3824" y="95"/>
                    <a:pt x="3765" y="95"/>
                    <a:pt x="3688" y="95"/>
                  </a:cubicBezTo>
                  <a:cubicBezTo>
                    <a:pt x="3652" y="114"/>
                    <a:pt x="3633" y="114"/>
                    <a:pt x="3597" y="114"/>
                  </a:cubicBezTo>
                  <a:cubicBezTo>
                    <a:pt x="3502" y="132"/>
                    <a:pt x="3388" y="132"/>
                    <a:pt x="3293" y="155"/>
                  </a:cubicBezTo>
                  <a:cubicBezTo>
                    <a:pt x="3216" y="173"/>
                    <a:pt x="3143" y="173"/>
                    <a:pt x="3084" y="191"/>
                  </a:cubicBezTo>
                  <a:lnTo>
                    <a:pt x="3007" y="191"/>
                  </a:lnTo>
                  <a:cubicBezTo>
                    <a:pt x="2970" y="209"/>
                    <a:pt x="2916" y="209"/>
                    <a:pt x="2875" y="209"/>
                  </a:cubicBezTo>
                  <a:cubicBezTo>
                    <a:pt x="2839" y="227"/>
                    <a:pt x="2821" y="227"/>
                    <a:pt x="2802" y="227"/>
                  </a:cubicBezTo>
                  <a:cubicBezTo>
                    <a:pt x="2743" y="227"/>
                    <a:pt x="2707" y="245"/>
                    <a:pt x="2666" y="245"/>
                  </a:cubicBezTo>
                  <a:cubicBezTo>
                    <a:pt x="2648" y="245"/>
                    <a:pt x="2612" y="268"/>
                    <a:pt x="2594" y="268"/>
                  </a:cubicBezTo>
                  <a:cubicBezTo>
                    <a:pt x="2535" y="268"/>
                    <a:pt x="2498" y="286"/>
                    <a:pt x="2439" y="286"/>
                  </a:cubicBezTo>
                  <a:cubicBezTo>
                    <a:pt x="2439" y="304"/>
                    <a:pt x="2421" y="304"/>
                    <a:pt x="2403" y="304"/>
                  </a:cubicBezTo>
                  <a:lnTo>
                    <a:pt x="2348" y="304"/>
                  </a:lnTo>
                  <a:cubicBezTo>
                    <a:pt x="2308" y="323"/>
                    <a:pt x="2271" y="323"/>
                    <a:pt x="2253" y="341"/>
                  </a:cubicBezTo>
                  <a:lnTo>
                    <a:pt x="2176" y="341"/>
                  </a:lnTo>
                  <a:cubicBezTo>
                    <a:pt x="2158" y="359"/>
                    <a:pt x="2121" y="359"/>
                    <a:pt x="2099" y="359"/>
                  </a:cubicBezTo>
                  <a:cubicBezTo>
                    <a:pt x="2062" y="382"/>
                    <a:pt x="2044" y="382"/>
                    <a:pt x="2026" y="382"/>
                  </a:cubicBezTo>
                  <a:cubicBezTo>
                    <a:pt x="2008" y="400"/>
                    <a:pt x="1967" y="400"/>
                    <a:pt x="1949" y="400"/>
                  </a:cubicBezTo>
                  <a:cubicBezTo>
                    <a:pt x="1931" y="418"/>
                    <a:pt x="1912" y="418"/>
                    <a:pt x="1894" y="418"/>
                  </a:cubicBezTo>
                  <a:cubicBezTo>
                    <a:pt x="1872" y="418"/>
                    <a:pt x="1853" y="436"/>
                    <a:pt x="1835" y="436"/>
                  </a:cubicBezTo>
                  <a:lnTo>
                    <a:pt x="1817" y="436"/>
                  </a:lnTo>
                  <a:cubicBezTo>
                    <a:pt x="1758" y="454"/>
                    <a:pt x="1722" y="472"/>
                    <a:pt x="1667" y="472"/>
                  </a:cubicBezTo>
                  <a:cubicBezTo>
                    <a:pt x="1645" y="472"/>
                    <a:pt x="1645" y="495"/>
                    <a:pt x="1626" y="495"/>
                  </a:cubicBezTo>
                  <a:cubicBezTo>
                    <a:pt x="1572" y="513"/>
                    <a:pt x="1531" y="513"/>
                    <a:pt x="1477" y="531"/>
                  </a:cubicBezTo>
                  <a:lnTo>
                    <a:pt x="1458" y="550"/>
                  </a:lnTo>
                  <a:lnTo>
                    <a:pt x="1418" y="550"/>
                  </a:lnTo>
                  <a:cubicBezTo>
                    <a:pt x="1381" y="568"/>
                    <a:pt x="1363" y="568"/>
                    <a:pt x="1327" y="586"/>
                  </a:cubicBezTo>
                  <a:cubicBezTo>
                    <a:pt x="1304" y="586"/>
                    <a:pt x="1286" y="586"/>
                    <a:pt x="1268" y="609"/>
                  </a:cubicBezTo>
                  <a:cubicBezTo>
                    <a:pt x="1250" y="609"/>
                    <a:pt x="1231" y="627"/>
                    <a:pt x="1190" y="627"/>
                  </a:cubicBezTo>
                  <a:cubicBezTo>
                    <a:pt x="1190" y="645"/>
                    <a:pt x="1172" y="645"/>
                    <a:pt x="1172" y="645"/>
                  </a:cubicBezTo>
                  <a:lnTo>
                    <a:pt x="1136" y="645"/>
                  </a:lnTo>
                  <a:cubicBezTo>
                    <a:pt x="1118" y="663"/>
                    <a:pt x="1100" y="663"/>
                    <a:pt x="1077" y="681"/>
                  </a:cubicBezTo>
                  <a:cubicBezTo>
                    <a:pt x="1059" y="681"/>
                    <a:pt x="1041" y="681"/>
                    <a:pt x="1022" y="699"/>
                  </a:cubicBezTo>
                  <a:cubicBezTo>
                    <a:pt x="1004" y="699"/>
                    <a:pt x="986" y="722"/>
                    <a:pt x="963" y="722"/>
                  </a:cubicBezTo>
                  <a:cubicBezTo>
                    <a:pt x="963" y="722"/>
                    <a:pt x="945" y="740"/>
                    <a:pt x="927" y="740"/>
                  </a:cubicBezTo>
                  <a:lnTo>
                    <a:pt x="909" y="740"/>
                  </a:lnTo>
                  <a:cubicBezTo>
                    <a:pt x="909" y="758"/>
                    <a:pt x="891" y="758"/>
                    <a:pt x="873" y="758"/>
                  </a:cubicBezTo>
                  <a:cubicBezTo>
                    <a:pt x="850" y="777"/>
                    <a:pt x="832" y="777"/>
                    <a:pt x="814" y="795"/>
                  </a:cubicBezTo>
                  <a:cubicBezTo>
                    <a:pt x="795" y="795"/>
                    <a:pt x="795" y="813"/>
                    <a:pt x="777" y="813"/>
                  </a:cubicBezTo>
                  <a:cubicBezTo>
                    <a:pt x="759" y="813"/>
                    <a:pt x="759" y="813"/>
                    <a:pt x="736" y="836"/>
                  </a:cubicBezTo>
                  <a:lnTo>
                    <a:pt x="718" y="836"/>
                  </a:lnTo>
                  <a:cubicBezTo>
                    <a:pt x="700" y="854"/>
                    <a:pt x="700" y="854"/>
                    <a:pt x="682" y="854"/>
                  </a:cubicBezTo>
                  <a:cubicBezTo>
                    <a:pt x="664" y="872"/>
                    <a:pt x="646" y="872"/>
                    <a:pt x="623" y="890"/>
                  </a:cubicBezTo>
                  <a:lnTo>
                    <a:pt x="605" y="908"/>
                  </a:lnTo>
                  <a:lnTo>
                    <a:pt x="587" y="908"/>
                  </a:lnTo>
                  <a:cubicBezTo>
                    <a:pt x="568" y="926"/>
                    <a:pt x="568" y="926"/>
                    <a:pt x="550" y="926"/>
                  </a:cubicBezTo>
                  <a:cubicBezTo>
                    <a:pt x="550" y="949"/>
                    <a:pt x="532" y="949"/>
                    <a:pt x="532" y="949"/>
                  </a:cubicBezTo>
                  <a:cubicBezTo>
                    <a:pt x="509" y="967"/>
                    <a:pt x="491" y="985"/>
                    <a:pt x="473" y="985"/>
                  </a:cubicBezTo>
                  <a:lnTo>
                    <a:pt x="455" y="1004"/>
                  </a:lnTo>
                  <a:cubicBezTo>
                    <a:pt x="419" y="1022"/>
                    <a:pt x="396" y="1040"/>
                    <a:pt x="378" y="1063"/>
                  </a:cubicBezTo>
                  <a:cubicBezTo>
                    <a:pt x="360" y="1081"/>
                    <a:pt x="341" y="1081"/>
                    <a:pt x="323" y="1099"/>
                  </a:cubicBezTo>
                  <a:lnTo>
                    <a:pt x="305" y="1117"/>
                  </a:lnTo>
                  <a:lnTo>
                    <a:pt x="264" y="1153"/>
                  </a:lnTo>
                  <a:lnTo>
                    <a:pt x="246" y="1176"/>
                  </a:lnTo>
                  <a:lnTo>
                    <a:pt x="228" y="1194"/>
                  </a:lnTo>
                  <a:lnTo>
                    <a:pt x="210" y="1213"/>
                  </a:lnTo>
                  <a:cubicBezTo>
                    <a:pt x="192" y="1231"/>
                    <a:pt x="192" y="1249"/>
                    <a:pt x="169" y="1249"/>
                  </a:cubicBezTo>
                  <a:lnTo>
                    <a:pt x="169" y="1267"/>
                  </a:lnTo>
                  <a:lnTo>
                    <a:pt x="151" y="1267"/>
                  </a:lnTo>
                  <a:cubicBezTo>
                    <a:pt x="151" y="1290"/>
                    <a:pt x="151" y="1290"/>
                    <a:pt x="132" y="1308"/>
                  </a:cubicBezTo>
                  <a:lnTo>
                    <a:pt x="132" y="1326"/>
                  </a:lnTo>
                  <a:cubicBezTo>
                    <a:pt x="114" y="1344"/>
                    <a:pt x="114" y="1362"/>
                    <a:pt x="96" y="1381"/>
                  </a:cubicBezTo>
                  <a:cubicBezTo>
                    <a:pt x="96" y="1403"/>
                    <a:pt x="78" y="1403"/>
                    <a:pt x="78" y="1421"/>
                  </a:cubicBezTo>
                  <a:lnTo>
                    <a:pt x="78" y="1440"/>
                  </a:lnTo>
                  <a:cubicBezTo>
                    <a:pt x="55" y="1458"/>
                    <a:pt x="55" y="1458"/>
                    <a:pt x="55" y="1476"/>
                  </a:cubicBezTo>
                  <a:lnTo>
                    <a:pt x="55" y="1494"/>
                  </a:lnTo>
                  <a:cubicBezTo>
                    <a:pt x="55" y="1517"/>
                    <a:pt x="55" y="1517"/>
                    <a:pt x="37" y="1535"/>
                  </a:cubicBezTo>
                  <a:lnTo>
                    <a:pt x="37" y="1553"/>
                  </a:lnTo>
                  <a:lnTo>
                    <a:pt x="37" y="1571"/>
                  </a:lnTo>
                  <a:lnTo>
                    <a:pt x="37" y="1589"/>
                  </a:lnTo>
                  <a:lnTo>
                    <a:pt x="37" y="2025"/>
                  </a:lnTo>
                  <a:lnTo>
                    <a:pt x="19" y="1816"/>
                  </a:lnTo>
                  <a:lnTo>
                    <a:pt x="19" y="2103"/>
                  </a:lnTo>
                  <a:cubicBezTo>
                    <a:pt x="19" y="2103"/>
                    <a:pt x="1" y="6680"/>
                    <a:pt x="1" y="7361"/>
                  </a:cubicBezTo>
                  <a:cubicBezTo>
                    <a:pt x="1" y="7606"/>
                    <a:pt x="192" y="7851"/>
                    <a:pt x="605" y="8078"/>
                  </a:cubicBezTo>
                  <a:cubicBezTo>
                    <a:pt x="646" y="8101"/>
                    <a:pt x="682" y="8119"/>
                    <a:pt x="718" y="8137"/>
                  </a:cubicBezTo>
                  <a:cubicBezTo>
                    <a:pt x="736" y="8155"/>
                    <a:pt x="736" y="8155"/>
                    <a:pt x="759" y="8155"/>
                  </a:cubicBezTo>
                  <a:cubicBezTo>
                    <a:pt x="795" y="8174"/>
                    <a:pt x="832" y="8192"/>
                    <a:pt x="873" y="8214"/>
                  </a:cubicBezTo>
                  <a:lnTo>
                    <a:pt x="891" y="8233"/>
                  </a:lnTo>
                  <a:cubicBezTo>
                    <a:pt x="927" y="8251"/>
                    <a:pt x="986" y="8269"/>
                    <a:pt x="1041" y="8287"/>
                  </a:cubicBezTo>
                  <a:cubicBezTo>
                    <a:pt x="1041" y="8287"/>
                    <a:pt x="1059" y="8287"/>
                    <a:pt x="1059" y="8305"/>
                  </a:cubicBezTo>
                  <a:cubicBezTo>
                    <a:pt x="1118" y="8328"/>
                    <a:pt x="1154" y="8328"/>
                    <a:pt x="1190" y="8346"/>
                  </a:cubicBezTo>
                  <a:cubicBezTo>
                    <a:pt x="1213" y="8346"/>
                    <a:pt x="1213" y="8364"/>
                    <a:pt x="1231" y="8364"/>
                  </a:cubicBezTo>
                  <a:cubicBezTo>
                    <a:pt x="1286" y="8382"/>
                    <a:pt x="1327" y="8401"/>
                    <a:pt x="1381" y="8419"/>
                  </a:cubicBezTo>
                  <a:lnTo>
                    <a:pt x="1418" y="8419"/>
                  </a:lnTo>
                  <a:cubicBezTo>
                    <a:pt x="1458" y="8441"/>
                    <a:pt x="1477" y="8441"/>
                    <a:pt x="1495" y="8460"/>
                  </a:cubicBezTo>
                  <a:lnTo>
                    <a:pt x="1531" y="8460"/>
                  </a:lnTo>
                  <a:cubicBezTo>
                    <a:pt x="1572" y="8478"/>
                    <a:pt x="1608" y="8478"/>
                    <a:pt x="1645" y="8496"/>
                  </a:cubicBezTo>
                  <a:cubicBezTo>
                    <a:pt x="1685" y="8514"/>
                    <a:pt x="1722" y="8514"/>
                    <a:pt x="1740" y="8514"/>
                  </a:cubicBezTo>
                  <a:cubicBezTo>
                    <a:pt x="1781" y="8532"/>
                    <a:pt x="1835" y="8555"/>
                    <a:pt x="1872" y="8555"/>
                  </a:cubicBezTo>
                  <a:cubicBezTo>
                    <a:pt x="1894" y="8555"/>
                    <a:pt x="1912" y="8573"/>
                    <a:pt x="1931" y="8573"/>
                  </a:cubicBezTo>
                  <a:lnTo>
                    <a:pt x="1967" y="8573"/>
                  </a:lnTo>
                  <a:cubicBezTo>
                    <a:pt x="1985" y="8591"/>
                    <a:pt x="2026" y="8591"/>
                    <a:pt x="2044" y="8591"/>
                  </a:cubicBezTo>
                  <a:cubicBezTo>
                    <a:pt x="2080" y="8609"/>
                    <a:pt x="2140" y="8628"/>
                    <a:pt x="2176" y="8628"/>
                  </a:cubicBezTo>
                  <a:cubicBezTo>
                    <a:pt x="2194" y="8628"/>
                    <a:pt x="2235" y="8646"/>
                    <a:pt x="2253" y="8646"/>
                  </a:cubicBezTo>
                  <a:lnTo>
                    <a:pt x="2308" y="8646"/>
                  </a:lnTo>
                  <a:cubicBezTo>
                    <a:pt x="2326" y="8668"/>
                    <a:pt x="2367" y="8668"/>
                    <a:pt x="2403" y="8687"/>
                  </a:cubicBezTo>
                  <a:lnTo>
                    <a:pt x="2462" y="8687"/>
                  </a:lnTo>
                  <a:cubicBezTo>
                    <a:pt x="2516" y="8705"/>
                    <a:pt x="2575" y="8705"/>
                    <a:pt x="2648" y="8723"/>
                  </a:cubicBezTo>
                  <a:cubicBezTo>
                    <a:pt x="2762" y="8741"/>
                    <a:pt x="2857" y="8759"/>
                    <a:pt x="2952" y="8782"/>
                  </a:cubicBezTo>
                  <a:lnTo>
                    <a:pt x="3030" y="8782"/>
                  </a:lnTo>
                  <a:cubicBezTo>
                    <a:pt x="3102" y="8800"/>
                    <a:pt x="3179" y="8818"/>
                    <a:pt x="3257" y="8818"/>
                  </a:cubicBezTo>
                  <a:cubicBezTo>
                    <a:pt x="3257" y="8818"/>
                    <a:pt x="3275" y="8818"/>
                    <a:pt x="3293" y="8836"/>
                  </a:cubicBezTo>
                  <a:lnTo>
                    <a:pt x="3347" y="8836"/>
                  </a:lnTo>
                  <a:cubicBezTo>
                    <a:pt x="3406" y="8836"/>
                    <a:pt x="3484" y="8855"/>
                    <a:pt x="3556" y="8855"/>
                  </a:cubicBezTo>
                  <a:cubicBezTo>
                    <a:pt x="3574" y="8855"/>
                    <a:pt x="3597" y="8855"/>
                    <a:pt x="3615" y="8873"/>
                  </a:cubicBezTo>
                  <a:lnTo>
                    <a:pt x="3633" y="8873"/>
                  </a:lnTo>
                  <a:cubicBezTo>
                    <a:pt x="3747" y="8873"/>
                    <a:pt x="3842" y="8895"/>
                    <a:pt x="3938" y="8895"/>
                  </a:cubicBezTo>
                  <a:cubicBezTo>
                    <a:pt x="3956" y="8895"/>
                    <a:pt x="3956" y="8895"/>
                    <a:pt x="3974" y="8914"/>
                  </a:cubicBezTo>
                  <a:cubicBezTo>
                    <a:pt x="4051" y="8914"/>
                    <a:pt x="4142" y="8914"/>
                    <a:pt x="4237" y="8932"/>
                  </a:cubicBezTo>
                  <a:lnTo>
                    <a:pt x="4333" y="8932"/>
                  </a:lnTo>
                  <a:cubicBezTo>
                    <a:pt x="4410" y="8932"/>
                    <a:pt x="4464" y="8950"/>
                    <a:pt x="4542" y="8950"/>
                  </a:cubicBezTo>
                  <a:lnTo>
                    <a:pt x="4655" y="8950"/>
                  </a:lnTo>
                  <a:cubicBezTo>
                    <a:pt x="4710" y="8950"/>
                    <a:pt x="4787" y="8968"/>
                    <a:pt x="4846" y="8968"/>
                  </a:cubicBezTo>
                  <a:lnTo>
                    <a:pt x="4959" y="8968"/>
                  </a:lnTo>
                  <a:cubicBezTo>
                    <a:pt x="5032" y="8968"/>
                    <a:pt x="5091" y="8968"/>
                    <a:pt x="5164" y="8986"/>
                  </a:cubicBezTo>
                  <a:lnTo>
                    <a:pt x="6549" y="8986"/>
                  </a:lnTo>
                  <a:cubicBezTo>
                    <a:pt x="6567" y="8968"/>
                    <a:pt x="6585" y="8968"/>
                    <a:pt x="6603" y="8968"/>
                  </a:cubicBezTo>
                  <a:lnTo>
                    <a:pt x="6639" y="8968"/>
                  </a:lnTo>
                  <a:cubicBezTo>
                    <a:pt x="6776" y="8968"/>
                    <a:pt x="6907" y="8968"/>
                    <a:pt x="7039" y="8950"/>
                  </a:cubicBezTo>
                  <a:lnTo>
                    <a:pt x="7134" y="8950"/>
                  </a:lnTo>
                  <a:cubicBezTo>
                    <a:pt x="7207" y="8950"/>
                    <a:pt x="7266" y="8950"/>
                    <a:pt x="7343" y="8932"/>
                  </a:cubicBezTo>
                  <a:lnTo>
                    <a:pt x="7457" y="8932"/>
                  </a:lnTo>
                  <a:cubicBezTo>
                    <a:pt x="7529" y="8914"/>
                    <a:pt x="7588" y="8914"/>
                    <a:pt x="7643" y="8914"/>
                  </a:cubicBezTo>
                  <a:cubicBezTo>
                    <a:pt x="7684" y="8914"/>
                    <a:pt x="7720" y="8914"/>
                    <a:pt x="7756" y="8895"/>
                  </a:cubicBezTo>
                  <a:cubicBezTo>
                    <a:pt x="7834" y="8895"/>
                    <a:pt x="7911" y="8895"/>
                    <a:pt x="7965" y="8873"/>
                  </a:cubicBezTo>
                  <a:lnTo>
                    <a:pt x="8061" y="8873"/>
                  </a:lnTo>
                  <a:cubicBezTo>
                    <a:pt x="8174" y="8855"/>
                    <a:pt x="8270" y="8836"/>
                    <a:pt x="8365" y="8836"/>
                  </a:cubicBezTo>
                  <a:cubicBezTo>
                    <a:pt x="8438" y="8818"/>
                    <a:pt x="8515" y="8818"/>
                    <a:pt x="8592" y="8800"/>
                  </a:cubicBezTo>
                  <a:lnTo>
                    <a:pt x="8646" y="8800"/>
                  </a:lnTo>
                  <a:cubicBezTo>
                    <a:pt x="8705" y="8782"/>
                    <a:pt x="8742" y="8782"/>
                    <a:pt x="8796" y="8759"/>
                  </a:cubicBezTo>
                  <a:lnTo>
                    <a:pt x="8855" y="8759"/>
                  </a:lnTo>
                  <a:cubicBezTo>
                    <a:pt x="8910" y="8741"/>
                    <a:pt x="8951" y="8741"/>
                    <a:pt x="9005" y="8723"/>
                  </a:cubicBezTo>
                  <a:lnTo>
                    <a:pt x="9064" y="8723"/>
                  </a:lnTo>
                  <a:cubicBezTo>
                    <a:pt x="9119" y="8705"/>
                    <a:pt x="9160" y="8705"/>
                    <a:pt x="9214" y="8687"/>
                  </a:cubicBezTo>
                  <a:lnTo>
                    <a:pt x="9250" y="8687"/>
                  </a:lnTo>
                  <a:cubicBezTo>
                    <a:pt x="9273" y="8687"/>
                    <a:pt x="9291" y="8668"/>
                    <a:pt x="9309" y="8668"/>
                  </a:cubicBezTo>
                  <a:cubicBezTo>
                    <a:pt x="9346" y="8668"/>
                    <a:pt x="9387" y="8646"/>
                    <a:pt x="9423" y="8646"/>
                  </a:cubicBezTo>
                  <a:cubicBezTo>
                    <a:pt x="9441" y="8646"/>
                    <a:pt x="9459" y="8646"/>
                    <a:pt x="9477" y="8628"/>
                  </a:cubicBezTo>
                  <a:cubicBezTo>
                    <a:pt x="9500" y="8628"/>
                    <a:pt x="9536" y="8628"/>
                    <a:pt x="9573" y="8609"/>
                  </a:cubicBezTo>
                  <a:cubicBezTo>
                    <a:pt x="9591" y="8609"/>
                    <a:pt x="9614" y="8609"/>
                    <a:pt x="9632" y="8591"/>
                  </a:cubicBezTo>
                  <a:cubicBezTo>
                    <a:pt x="9668" y="8591"/>
                    <a:pt x="9686" y="8591"/>
                    <a:pt x="9727" y="8573"/>
                  </a:cubicBezTo>
                  <a:lnTo>
                    <a:pt x="9782" y="8573"/>
                  </a:lnTo>
                  <a:cubicBezTo>
                    <a:pt x="9800" y="8555"/>
                    <a:pt x="9800" y="8555"/>
                    <a:pt x="9818" y="8555"/>
                  </a:cubicBezTo>
                  <a:lnTo>
                    <a:pt x="9841" y="8555"/>
                  </a:lnTo>
                  <a:cubicBezTo>
                    <a:pt x="9895" y="8532"/>
                    <a:pt x="9954" y="8514"/>
                    <a:pt x="9990" y="8496"/>
                  </a:cubicBezTo>
                  <a:lnTo>
                    <a:pt x="10027" y="8496"/>
                  </a:lnTo>
                  <a:cubicBezTo>
                    <a:pt x="10086" y="8478"/>
                    <a:pt x="10140" y="8460"/>
                    <a:pt x="10199" y="8441"/>
                  </a:cubicBezTo>
                  <a:cubicBezTo>
                    <a:pt x="10218" y="8441"/>
                    <a:pt x="10236" y="8441"/>
                    <a:pt x="10236" y="8419"/>
                  </a:cubicBezTo>
                  <a:cubicBezTo>
                    <a:pt x="10272" y="8419"/>
                    <a:pt x="10295" y="8401"/>
                    <a:pt x="10331" y="8401"/>
                  </a:cubicBezTo>
                  <a:cubicBezTo>
                    <a:pt x="10349" y="8401"/>
                    <a:pt x="10367" y="8382"/>
                    <a:pt x="10386" y="8382"/>
                  </a:cubicBezTo>
                  <a:cubicBezTo>
                    <a:pt x="10408" y="8364"/>
                    <a:pt x="10445" y="8364"/>
                    <a:pt x="10463" y="8346"/>
                  </a:cubicBezTo>
                  <a:lnTo>
                    <a:pt x="10499" y="8346"/>
                  </a:lnTo>
                  <a:cubicBezTo>
                    <a:pt x="10499" y="8346"/>
                    <a:pt x="10499" y="8328"/>
                    <a:pt x="10522" y="8328"/>
                  </a:cubicBezTo>
                  <a:cubicBezTo>
                    <a:pt x="10540" y="8328"/>
                    <a:pt x="10558" y="8305"/>
                    <a:pt x="10576" y="8305"/>
                  </a:cubicBezTo>
                  <a:cubicBezTo>
                    <a:pt x="10594" y="8305"/>
                    <a:pt x="10613" y="8287"/>
                    <a:pt x="10635" y="8287"/>
                  </a:cubicBezTo>
                  <a:cubicBezTo>
                    <a:pt x="10653" y="8269"/>
                    <a:pt x="10672" y="8269"/>
                    <a:pt x="10690" y="8269"/>
                  </a:cubicBezTo>
                  <a:cubicBezTo>
                    <a:pt x="10708" y="8251"/>
                    <a:pt x="10708" y="8251"/>
                    <a:pt x="10726" y="8251"/>
                  </a:cubicBezTo>
                  <a:lnTo>
                    <a:pt x="10749" y="8233"/>
                  </a:lnTo>
                  <a:cubicBezTo>
                    <a:pt x="10767" y="8233"/>
                    <a:pt x="10785" y="8233"/>
                    <a:pt x="10785" y="8214"/>
                  </a:cubicBezTo>
                  <a:cubicBezTo>
                    <a:pt x="10803" y="8214"/>
                    <a:pt x="10821" y="8192"/>
                    <a:pt x="10840" y="8192"/>
                  </a:cubicBezTo>
                  <a:cubicBezTo>
                    <a:pt x="10862" y="8174"/>
                    <a:pt x="10880" y="8174"/>
                    <a:pt x="10880" y="8174"/>
                  </a:cubicBezTo>
                  <a:cubicBezTo>
                    <a:pt x="10899" y="8155"/>
                    <a:pt x="10899" y="8155"/>
                    <a:pt x="10917" y="8155"/>
                  </a:cubicBezTo>
                  <a:cubicBezTo>
                    <a:pt x="10917" y="8155"/>
                    <a:pt x="10935" y="8155"/>
                    <a:pt x="10935" y="8137"/>
                  </a:cubicBezTo>
                  <a:cubicBezTo>
                    <a:pt x="10953" y="8137"/>
                    <a:pt x="10976" y="8137"/>
                    <a:pt x="10976" y="8119"/>
                  </a:cubicBezTo>
                  <a:cubicBezTo>
                    <a:pt x="10994" y="8119"/>
                    <a:pt x="11012" y="8101"/>
                    <a:pt x="11030" y="8101"/>
                  </a:cubicBezTo>
                  <a:cubicBezTo>
                    <a:pt x="11030" y="8078"/>
                    <a:pt x="11048" y="8078"/>
                    <a:pt x="11067" y="8078"/>
                  </a:cubicBezTo>
                  <a:lnTo>
                    <a:pt x="11067" y="8060"/>
                  </a:lnTo>
                  <a:cubicBezTo>
                    <a:pt x="11089" y="8060"/>
                    <a:pt x="11108" y="8060"/>
                    <a:pt x="11108" y="8042"/>
                  </a:cubicBezTo>
                  <a:cubicBezTo>
                    <a:pt x="11126" y="8042"/>
                    <a:pt x="11126" y="8042"/>
                    <a:pt x="11144" y="8024"/>
                  </a:cubicBezTo>
                  <a:cubicBezTo>
                    <a:pt x="11162" y="8024"/>
                    <a:pt x="11180" y="8005"/>
                    <a:pt x="11180" y="7987"/>
                  </a:cubicBezTo>
                  <a:lnTo>
                    <a:pt x="11221" y="7987"/>
                  </a:lnTo>
                  <a:cubicBezTo>
                    <a:pt x="11239" y="7965"/>
                    <a:pt x="11257" y="7946"/>
                    <a:pt x="11276" y="7928"/>
                  </a:cubicBezTo>
                  <a:lnTo>
                    <a:pt x="11294" y="7928"/>
                  </a:lnTo>
                  <a:cubicBezTo>
                    <a:pt x="11294" y="7910"/>
                    <a:pt x="11316" y="7892"/>
                    <a:pt x="11335" y="7892"/>
                  </a:cubicBezTo>
                  <a:lnTo>
                    <a:pt x="11353" y="7874"/>
                  </a:lnTo>
                  <a:cubicBezTo>
                    <a:pt x="11371" y="7851"/>
                    <a:pt x="11371" y="7851"/>
                    <a:pt x="11389" y="7833"/>
                  </a:cubicBezTo>
                  <a:lnTo>
                    <a:pt x="11407" y="7815"/>
                  </a:lnTo>
                  <a:lnTo>
                    <a:pt x="11430" y="7797"/>
                  </a:lnTo>
                  <a:lnTo>
                    <a:pt x="11448" y="7778"/>
                  </a:lnTo>
                  <a:lnTo>
                    <a:pt x="11466" y="7760"/>
                  </a:lnTo>
                  <a:lnTo>
                    <a:pt x="11484" y="7738"/>
                  </a:lnTo>
                  <a:lnTo>
                    <a:pt x="11503" y="7719"/>
                  </a:lnTo>
                  <a:lnTo>
                    <a:pt x="11503" y="7701"/>
                  </a:lnTo>
                  <a:lnTo>
                    <a:pt x="11521" y="7683"/>
                  </a:lnTo>
                  <a:lnTo>
                    <a:pt x="11543" y="7665"/>
                  </a:lnTo>
                  <a:cubicBezTo>
                    <a:pt x="11543" y="7647"/>
                    <a:pt x="11562" y="7624"/>
                    <a:pt x="11562" y="7606"/>
                  </a:cubicBezTo>
                  <a:cubicBezTo>
                    <a:pt x="11580" y="7588"/>
                    <a:pt x="11580" y="7570"/>
                    <a:pt x="11580" y="7551"/>
                  </a:cubicBezTo>
                  <a:lnTo>
                    <a:pt x="11598" y="7533"/>
                  </a:lnTo>
                  <a:lnTo>
                    <a:pt x="11598" y="7511"/>
                  </a:lnTo>
                  <a:cubicBezTo>
                    <a:pt x="11598" y="7492"/>
                    <a:pt x="11598" y="7492"/>
                    <a:pt x="11616" y="7474"/>
                  </a:cubicBezTo>
                  <a:lnTo>
                    <a:pt x="11616" y="7456"/>
                  </a:lnTo>
                  <a:lnTo>
                    <a:pt x="11616" y="7420"/>
                  </a:lnTo>
                  <a:lnTo>
                    <a:pt x="11616" y="7397"/>
                  </a:lnTo>
                  <a:lnTo>
                    <a:pt x="11616" y="7379"/>
                  </a:lnTo>
                  <a:cubicBezTo>
                    <a:pt x="11616" y="7379"/>
                    <a:pt x="11657" y="2311"/>
                    <a:pt x="11657" y="1608"/>
                  </a:cubicBezTo>
                  <a:cubicBezTo>
                    <a:pt x="11657" y="1381"/>
                    <a:pt x="11466" y="1135"/>
                    <a:pt x="11067" y="908"/>
                  </a:cubicBezTo>
                  <a:cubicBezTo>
                    <a:pt x="11030" y="890"/>
                    <a:pt x="10994" y="854"/>
                    <a:pt x="10935" y="836"/>
                  </a:cubicBezTo>
                  <a:cubicBezTo>
                    <a:pt x="10935" y="836"/>
                    <a:pt x="10917" y="836"/>
                    <a:pt x="10899" y="813"/>
                  </a:cubicBezTo>
                  <a:cubicBezTo>
                    <a:pt x="10862" y="795"/>
                    <a:pt x="10821" y="777"/>
                    <a:pt x="10785" y="758"/>
                  </a:cubicBezTo>
                  <a:lnTo>
                    <a:pt x="10767" y="758"/>
                  </a:lnTo>
                  <a:cubicBezTo>
                    <a:pt x="10726" y="740"/>
                    <a:pt x="10672" y="722"/>
                    <a:pt x="10635" y="699"/>
                  </a:cubicBezTo>
                  <a:cubicBezTo>
                    <a:pt x="10613" y="699"/>
                    <a:pt x="10594" y="681"/>
                    <a:pt x="10594" y="681"/>
                  </a:cubicBezTo>
                  <a:cubicBezTo>
                    <a:pt x="10558" y="663"/>
                    <a:pt x="10499" y="645"/>
                    <a:pt x="10463" y="627"/>
                  </a:cubicBezTo>
                  <a:lnTo>
                    <a:pt x="10426" y="627"/>
                  </a:lnTo>
                  <a:cubicBezTo>
                    <a:pt x="10386" y="609"/>
                    <a:pt x="10331" y="586"/>
                    <a:pt x="10272" y="568"/>
                  </a:cubicBezTo>
                  <a:cubicBezTo>
                    <a:pt x="10254" y="568"/>
                    <a:pt x="10254" y="550"/>
                    <a:pt x="10236" y="550"/>
                  </a:cubicBezTo>
                  <a:cubicBezTo>
                    <a:pt x="10218" y="550"/>
                    <a:pt x="10181" y="531"/>
                    <a:pt x="10158" y="531"/>
                  </a:cubicBezTo>
                  <a:cubicBezTo>
                    <a:pt x="10140" y="531"/>
                    <a:pt x="10140" y="531"/>
                    <a:pt x="10122" y="513"/>
                  </a:cubicBezTo>
                  <a:cubicBezTo>
                    <a:pt x="10086" y="513"/>
                    <a:pt x="10045" y="495"/>
                    <a:pt x="10009" y="495"/>
                  </a:cubicBezTo>
                  <a:cubicBezTo>
                    <a:pt x="9972" y="472"/>
                    <a:pt x="9954" y="472"/>
                    <a:pt x="9913" y="454"/>
                  </a:cubicBezTo>
                  <a:cubicBezTo>
                    <a:pt x="9877" y="454"/>
                    <a:pt x="9841" y="436"/>
                    <a:pt x="9800" y="436"/>
                  </a:cubicBezTo>
                  <a:cubicBezTo>
                    <a:pt x="9763" y="418"/>
                    <a:pt x="9745" y="418"/>
                    <a:pt x="9727" y="418"/>
                  </a:cubicBezTo>
                  <a:cubicBezTo>
                    <a:pt x="9727" y="418"/>
                    <a:pt x="9704" y="400"/>
                    <a:pt x="9686" y="400"/>
                  </a:cubicBezTo>
                  <a:cubicBezTo>
                    <a:pt x="9668" y="400"/>
                    <a:pt x="9632" y="400"/>
                    <a:pt x="9614" y="382"/>
                  </a:cubicBezTo>
                  <a:cubicBezTo>
                    <a:pt x="9573" y="382"/>
                    <a:pt x="9536" y="359"/>
                    <a:pt x="9477" y="359"/>
                  </a:cubicBezTo>
                  <a:cubicBezTo>
                    <a:pt x="9459" y="341"/>
                    <a:pt x="9441" y="341"/>
                    <a:pt x="9405" y="341"/>
                  </a:cubicBezTo>
                  <a:cubicBezTo>
                    <a:pt x="9387" y="341"/>
                    <a:pt x="9387" y="323"/>
                    <a:pt x="9364" y="323"/>
                  </a:cubicBezTo>
                  <a:cubicBezTo>
                    <a:pt x="9328" y="323"/>
                    <a:pt x="9291" y="304"/>
                    <a:pt x="9250" y="304"/>
                  </a:cubicBezTo>
                  <a:cubicBezTo>
                    <a:pt x="9232" y="304"/>
                    <a:pt x="9214" y="304"/>
                    <a:pt x="9214" y="286"/>
                  </a:cubicBezTo>
                  <a:cubicBezTo>
                    <a:pt x="9137" y="286"/>
                    <a:pt x="9082" y="268"/>
                    <a:pt x="9023" y="268"/>
                  </a:cubicBezTo>
                  <a:lnTo>
                    <a:pt x="9005" y="245"/>
                  </a:lnTo>
                  <a:cubicBezTo>
                    <a:pt x="8910" y="245"/>
                    <a:pt x="8819" y="227"/>
                    <a:pt x="8705" y="209"/>
                  </a:cubicBezTo>
                  <a:lnTo>
                    <a:pt x="8683" y="209"/>
                  </a:lnTo>
                  <a:cubicBezTo>
                    <a:pt x="8665" y="191"/>
                    <a:pt x="8646" y="191"/>
                    <a:pt x="8628" y="191"/>
                  </a:cubicBezTo>
                  <a:cubicBezTo>
                    <a:pt x="8551" y="191"/>
                    <a:pt x="8497" y="173"/>
                    <a:pt x="8419" y="173"/>
                  </a:cubicBezTo>
                  <a:cubicBezTo>
                    <a:pt x="8401" y="155"/>
                    <a:pt x="8383" y="155"/>
                    <a:pt x="8365" y="155"/>
                  </a:cubicBezTo>
                  <a:lnTo>
                    <a:pt x="8324" y="155"/>
                  </a:lnTo>
                  <a:cubicBezTo>
                    <a:pt x="8251" y="132"/>
                    <a:pt x="8174" y="132"/>
                    <a:pt x="8097" y="114"/>
                  </a:cubicBezTo>
                  <a:lnTo>
                    <a:pt x="8024" y="114"/>
                  </a:lnTo>
                  <a:cubicBezTo>
                    <a:pt x="7929" y="95"/>
                    <a:pt x="7834" y="95"/>
                    <a:pt x="7720" y="77"/>
                  </a:cubicBezTo>
                  <a:lnTo>
                    <a:pt x="7702" y="77"/>
                  </a:lnTo>
                  <a:cubicBezTo>
                    <a:pt x="7607" y="77"/>
                    <a:pt x="7511" y="59"/>
                    <a:pt x="7434" y="59"/>
                  </a:cubicBezTo>
                  <a:lnTo>
                    <a:pt x="7398" y="59"/>
                  </a:lnTo>
                  <a:cubicBezTo>
                    <a:pt x="7380" y="59"/>
                    <a:pt x="7361" y="59"/>
                    <a:pt x="7321" y="41"/>
                  </a:cubicBezTo>
                  <a:lnTo>
                    <a:pt x="7075" y="41"/>
                  </a:lnTo>
                  <a:cubicBezTo>
                    <a:pt x="7057" y="18"/>
                    <a:pt x="7039" y="18"/>
                    <a:pt x="7021" y="18"/>
                  </a:cubicBezTo>
                  <a:lnTo>
                    <a:pt x="6698" y="18"/>
                  </a:lnTo>
                  <a:cubicBezTo>
                    <a:pt x="6639" y="0"/>
                    <a:pt x="6567" y="0"/>
                    <a:pt x="6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3791365" y="1930071"/>
              <a:ext cx="1091338" cy="265543"/>
            </a:xfrm>
            <a:custGeom>
              <a:avLst/>
              <a:gdLst/>
              <a:ahLst/>
              <a:cxnLst/>
              <a:rect l="l" t="t" r="r" b="b"/>
              <a:pathLst>
                <a:path w="13246" h="3223" extrusionOk="0">
                  <a:moveTo>
                    <a:pt x="6643" y="868"/>
                  </a:moveTo>
                  <a:cubicBezTo>
                    <a:pt x="7620" y="868"/>
                    <a:pt x="8556" y="1022"/>
                    <a:pt x="9023" y="1289"/>
                  </a:cubicBezTo>
                  <a:cubicBezTo>
                    <a:pt x="9667" y="1648"/>
                    <a:pt x="9118" y="2102"/>
                    <a:pt x="7797" y="2274"/>
                  </a:cubicBezTo>
                  <a:cubicBezTo>
                    <a:pt x="7423" y="2328"/>
                    <a:pt x="7028" y="2353"/>
                    <a:pt x="6640" y="2353"/>
                  </a:cubicBezTo>
                  <a:cubicBezTo>
                    <a:pt x="5650" y="2353"/>
                    <a:pt x="4700" y="2191"/>
                    <a:pt x="4237" y="1934"/>
                  </a:cubicBezTo>
                  <a:cubicBezTo>
                    <a:pt x="3574" y="1557"/>
                    <a:pt x="4123" y="1121"/>
                    <a:pt x="5449" y="948"/>
                  </a:cubicBezTo>
                  <a:cubicBezTo>
                    <a:pt x="5835" y="894"/>
                    <a:pt x="6242" y="868"/>
                    <a:pt x="6643" y="868"/>
                  </a:cubicBezTo>
                  <a:close/>
                  <a:moveTo>
                    <a:pt x="6537" y="0"/>
                  </a:moveTo>
                  <a:cubicBezTo>
                    <a:pt x="5706" y="0"/>
                    <a:pt x="4864" y="49"/>
                    <a:pt x="4069" y="154"/>
                  </a:cubicBezTo>
                  <a:cubicBezTo>
                    <a:pt x="1190" y="553"/>
                    <a:pt x="0" y="1516"/>
                    <a:pt x="1417" y="2311"/>
                  </a:cubicBezTo>
                  <a:cubicBezTo>
                    <a:pt x="2432" y="2885"/>
                    <a:pt x="4532" y="3222"/>
                    <a:pt x="6706" y="3222"/>
                  </a:cubicBezTo>
                  <a:cubicBezTo>
                    <a:pt x="7538" y="3222"/>
                    <a:pt x="8380" y="3173"/>
                    <a:pt x="9177" y="3069"/>
                  </a:cubicBezTo>
                  <a:cubicBezTo>
                    <a:pt x="12051" y="2669"/>
                    <a:pt x="13246" y="1707"/>
                    <a:pt x="11824" y="912"/>
                  </a:cubicBezTo>
                  <a:cubicBezTo>
                    <a:pt x="10813" y="337"/>
                    <a:pt x="8711" y="0"/>
                    <a:pt x="6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4168459" y="1605953"/>
              <a:ext cx="325935" cy="81319"/>
            </a:xfrm>
            <a:custGeom>
              <a:avLst/>
              <a:gdLst/>
              <a:ahLst/>
              <a:cxnLst/>
              <a:rect l="l" t="t" r="r" b="b"/>
              <a:pathLst>
                <a:path w="3956" h="987" extrusionOk="0">
                  <a:moveTo>
                    <a:pt x="2025" y="1"/>
                  </a:moveTo>
                  <a:cubicBezTo>
                    <a:pt x="1762" y="1"/>
                    <a:pt x="1494" y="19"/>
                    <a:pt x="1231" y="60"/>
                  </a:cubicBezTo>
                  <a:cubicBezTo>
                    <a:pt x="400" y="174"/>
                    <a:pt x="0" y="437"/>
                    <a:pt x="286" y="664"/>
                  </a:cubicBezTo>
                  <a:cubicBezTo>
                    <a:pt x="286" y="682"/>
                    <a:pt x="305" y="682"/>
                    <a:pt x="305" y="682"/>
                  </a:cubicBezTo>
                  <a:cubicBezTo>
                    <a:pt x="645" y="873"/>
                    <a:pt x="1344" y="986"/>
                    <a:pt x="2062" y="986"/>
                  </a:cubicBezTo>
                  <a:cubicBezTo>
                    <a:pt x="2348" y="986"/>
                    <a:pt x="2629" y="968"/>
                    <a:pt x="2897" y="927"/>
                  </a:cubicBezTo>
                  <a:cubicBezTo>
                    <a:pt x="3333" y="873"/>
                    <a:pt x="3633" y="777"/>
                    <a:pt x="3824" y="682"/>
                  </a:cubicBezTo>
                  <a:cubicBezTo>
                    <a:pt x="3955" y="550"/>
                    <a:pt x="3937" y="419"/>
                    <a:pt x="3710" y="287"/>
                  </a:cubicBezTo>
                  <a:cubicBezTo>
                    <a:pt x="3388" y="115"/>
                    <a:pt x="2725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3987780" y="1548363"/>
              <a:ext cx="698502" cy="539572"/>
            </a:xfrm>
            <a:custGeom>
              <a:avLst/>
              <a:gdLst/>
              <a:ahLst/>
              <a:cxnLst/>
              <a:rect l="l" t="t" r="r" b="b"/>
              <a:pathLst>
                <a:path w="8478" h="6549" extrusionOk="0">
                  <a:moveTo>
                    <a:pt x="4247" y="704"/>
                  </a:moveTo>
                  <a:cubicBezTo>
                    <a:pt x="4929" y="704"/>
                    <a:pt x="5580" y="811"/>
                    <a:pt x="5903" y="986"/>
                  </a:cubicBezTo>
                  <a:cubicBezTo>
                    <a:pt x="6357" y="1249"/>
                    <a:pt x="5980" y="1554"/>
                    <a:pt x="5049" y="1685"/>
                  </a:cubicBezTo>
                  <a:cubicBezTo>
                    <a:pt x="4796" y="1717"/>
                    <a:pt x="4526" y="1732"/>
                    <a:pt x="4259" y="1732"/>
                  </a:cubicBezTo>
                  <a:cubicBezTo>
                    <a:pt x="3571" y="1732"/>
                    <a:pt x="2902" y="1630"/>
                    <a:pt x="2575" y="1440"/>
                  </a:cubicBezTo>
                  <a:cubicBezTo>
                    <a:pt x="2121" y="1172"/>
                    <a:pt x="2498" y="873"/>
                    <a:pt x="3424" y="759"/>
                  </a:cubicBezTo>
                  <a:cubicBezTo>
                    <a:pt x="3690" y="721"/>
                    <a:pt x="3971" y="704"/>
                    <a:pt x="4247" y="704"/>
                  </a:cubicBezTo>
                  <a:close/>
                  <a:moveTo>
                    <a:pt x="3896" y="1"/>
                  </a:moveTo>
                  <a:cubicBezTo>
                    <a:pt x="3842" y="1"/>
                    <a:pt x="3783" y="1"/>
                    <a:pt x="3728" y="19"/>
                  </a:cubicBezTo>
                  <a:lnTo>
                    <a:pt x="3347" y="19"/>
                  </a:lnTo>
                  <a:cubicBezTo>
                    <a:pt x="3328" y="37"/>
                    <a:pt x="3310" y="37"/>
                    <a:pt x="3292" y="37"/>
                  </a:cubicBezTo>
                  <a:lnTo>
                    <a:pt x="3142" y="37"/>
                  </a:lnTo>
                  <a:cubicBezTo>
                    <a:pt x="3120" y="37"/>
                    <a:pt x="3083" y="37"/>
                    <a:pt x="3065" y="60"/>
                  </a:cubicBezTo>
                  <a:lnTo>
                    <a:pt x="2915" y="60"/>
                  </a:lnTo>
                  <a:cubicBezTo>
                    <a:pt x="2893" y="60"/>
                    <a:pt x="2856" y="60"/>
                    <a:pt x="2838" y="78"/>
                  </a:cubicBezTo>
                  <a:lnTo>
                    <a:pt x="2688" y="78"/>
                  </a:lnTo>
                  <a:cubicBezTo>
                    <a:pt x="2666" y="96"/>
                    <a:pt x="2629" y="96"/>
                    <a:pt x="2611" y="96"/>
                  </a:cubicBezTo>
                  <a:cubicBezTo>
                    <a:pt x="2534" y="96"/>
                    <a:pt x="2461" y="114"/>
                    <a:pt x="2402" y="114"/>
                  </a:cubicBezTo>
                  <a:cubicBezTo>
                    <a:pt x="2348" y="132"/>
                    <a:pt x="2289" y="132"/>
                    <a:pt x="2234" y="132"/>
                  </a:cubicBezTo>
                  <a:cubicBezTo>
                    <a:pt x="2211" y="151"/>
                    <a:pt x="2211" y="151"/>
                    <a:pt x="2193" y="151"/>
                  </a:cubicBezTo>
                  <a:cubicBezTo>
                    <a:pt x="2157" y="151"/>
                    <a:pt x="2121" y="151"/>
                    <a:pt x="2080" y="173"/>
                  </a:cubicBezTo>
                  <a:lnTo>
                    <a:pt x="2025" y="173"/>
                  </a:lnTo>
                  <a:cubicBezTo>
                    <a:pt x="2007" y="173"/>
                    <a:pt x="1966" y="191"/>
                    <a:pt x="1930" y="191"/>
                  </a:cubicBezTo>
                  <a:cubicBezTo>
                    <a:pt x="1912" y="191"/>
                    <a:pt x="1912" y="191"/>
                    <a:pt x="1894" y="210"/>
                  </a:cubicBezTo>
                  <a:cubicBezTo>
                    <a:pt x="1853" y="210"/>
                    <a:pt x="1816" y="210"/>
                    <a:pt x="1780" y="228"/>
                  </a:cubicBezTo>
                  <a:lnTo>
                    <a:pt x="1703" y="228"/>
                  </a:lnTo>
                  <a:cubicBezTo>
                    <a:pt x="1685" y="246"/>
                    <a:pt x="1667" y="246"/>
                    <a:pt x="1626" y="246"/>
                  </a:cubicBezTo>
                  <a:cubicBezTo>
                    <a:pt x="1608" y="246"/>
                    <a:pt x="1608" y="264"/>
                    <a:pt x="1589" y="264"/>
                  </a:cubicBezTo>
                  <a:cubicBezTo>
                    <a:pt x="1571" y="264"/>
                    <a:pt x="1553" y="264"/>
                    <a:pt x="1512" y="287"/>
                  </a:cubicBezTo>
                  <a:lnTo>
                    <a:pt x="1476" y="287"/>
                  </a:lnTo>
                  <a:cubicBezTo>
                    <a:pt x="1458" y="287"/>
                    <a:pt x="1440" y="305"/>
                    <a:pt x="1417" y="305"/>
                  </a:cubicBezTo>
                  <a:cubicBezTo>
                    <a:pt x="1399" y="305"/>
                    <a:pt x="1380" y="305"/>
                    <a:pt x="1362" y="323"/>
                  </a:cubicBezTo>
                  <a:lnTo>
                    <a:pt x="1326" y="323"/>
                  </a:lnTo>
                  <a:cubicBezTo>
                    <a:pt x="1285" y="341"/>
                    <a:pt x="1249" y="341"/>
                    <a:pt x="1212" y="359"/>
                  </a:cubicBezTo>
                  <a:lnTo>
                    <a:pt x="1190" y="359"/>
                  </a:lnTo>
                  <a:cubicBezTo>
                    <a:pt x="1153" y="378"/>
                    <a:pt x="1117" y="378"/>
                    <a:pt x="1058" y="400"/>
                  </a:cubicBezTo>
                  <a:cubicBezTo>
                    <a:pt x="1040" y="400"/>
                    <a:pt x="1040" y="418"/>
                    <a:pt x="1022" y="418"/>
                  </a:cubicBezTo>
                  <a:cubicBezTo>
                    <a:pt x="1004" y="418"/>
                    <a:pt x="985" y="418"/>
                    <a:pt x="963" y="437"/>
                  </a:cubicBezTo>
                  <a:cubicBezTo>
                    <a:pt x="945" y="437"/>
                    <a:pt x="945" y="437"/>
                    <a:pt x="926" y="455"/>
                  </a:cubicBezTo>
                  <a:cubicBezTo>
                    <a:pt x="908" y="455"/>
                    <a:pt x="890" y="455"/>
                    <a:pt x="872" y="473"/>
                  </a:cubicBezTo>
                  <a:lnTo>
                    <a:pt x="831" y="473"/>
                  </a:lnTo>
                  <a:cubicBezTo>
                    <a:pt x="813" y="491"/>
                    <a:pt x="795" y="491"/>
                    <a:pt x="795" y="491"/>
                  </a:cubicBezTo>
                  <a:cubicBezTo>
                    <a:pt x="777" y="514"/>
                    <a:pt x="758" y="514"/>
                    <a:pt x="736" y="514"/>
                  </a:cubicBezTo>
                  <a:cubicBezTo>
                    <a:pt x="736" y="532"/>
                    <a:pt x="718" y="532"/>
                    <a:pt x="699" y="532"/>
                  </a:cubicBezTo>
                  <a:lnTo>
                    <a:pt x="681" y="550"/>
                  </a:lnTo>
                  <a:lnTo>
                    <a:pt x="663" y="550"/>
                  </a:lnTo>
                  <a:cubicBezTo>
                    <a:pt x="663" y="550"/>
                    <a:pt x="645" y="568"/>
                    <a:pt x="622" y="568"/>
                  </a:cubicBezTo>
                  <a:cubicBezTo>
                    <a:pt x="622" y="568"/>
                    <a:pt x="604" y="586"/>
                    <a:pt x="586" y="586"/>
                  </a:cubicBezTo>
                  <a:cubicBezTo>
                    <a:pt x="586" y="586"/>
                    <a:pt x="568" y="586"/>
                    <a:pt x="568" y="605"/>
                  </a:cubicBezTo>
                  <a:lnTo>
                    <a:pt x="550" y="605"/>
                  </a:lnTo>
                  <a:lnTo>
                    <a:pt x="531" y="627"/>
                  </a:lnTo>
                  <a:lnTo>
                    <a:pt x="490" y="627"/>
                  </a:lnTo>
                  <a:cubicBezTo>
                    <a:pt x="490" y="645"/>
                    <a:pt x="472" y="645"/>
                    <a:pt x="454" y="664"/>
                  </a:cubicBezTo>
                  <a:lnTo>
                    <a:pt x="436" y="664"/>
                  </a:lnTo>
                  <a:lnTo>
                    <a:pt x="418" y="682"/>
                  </a:lnTo>
                  <a:lnTo>
                    <a:pt x="395" y="682"/>
                  </a:lnTo>
                  <a:cubicBezTo>
                    <a:pt x="395" y="700"/>
                    <a:pt x="377" y="700"/>
                    <a:pt x="377" y="700"/>
                  </a:cubicBezTo>
                  <a:cubicBezTo>
                    <a:pt x="359" y="718"/>
                    <a:pt x="359" y="718"/>
                    <a:pt x="341" y="718"/>
                  </a:cubicBezTo>
                  <a:lnTo>
                    <a:pt x="322" y="741"/>
                  </a:lnTo>
                  <a:cubicBezTo>
                    <a:pt x="304" y="759"/>
                    <a:pt x="282" y="759"/>
                    <a:pt x="282" y="777"/>
                  </a:cubicBezTo>
                  <a:lnTo>
                    <a:pt x="263" y="777"/>
                  </a:lnTo>
                  <a:cubicBezTo>
                    <a:pt x="263" y="795"/>
                    <a:pt x="245" y="795"/>
                    <a:pt x="245" y="814"/>
                  </a:cubicBezTo>
                  <a:lnTo>
                    <a:pt x="227" y="814"/>
                  </a:lnTo>
                  <a:lnTo>
                    <a:pt x="191" y="854"/>
                  </a:lnTo>
                  <a:lnTo>
                    <a:pt x="168" y="873"/>
                  </a:lnTo>
                  <a:lnTo>
                    <a:pt x="150" y="891"/>
                  </a:lnTo>
                  <a:cubicBezTo>
                    <a:pt x="132" y="909"/>
                    <a:pt x="132" y="909"/>
                    <a:pt x="132" y="927"/>
                  </a:cubicBezTo>
                  <a:lnTo>
                    <a:pt x="114" y="927"/>
                  </a:lnTo>
                  <a:lnTo>
                    <a:pt x="114" y="945"/>
                  </a:lnTo>
                  <a:lnTo>
                    <a:pt x="95" y="968"/>
                  </a:lnTo>
                  <a:cubicBezTo>
                    <a:pt x="77" y="986"/>
                    <a:pt x="77" y="1004"/>
                    <a:pt x="77" y="1004"/>
                  </a:cubicBezTo>
                  <a:cubicBezTo>
                    <a:pt x="55" y="1022"/>
                    <a:pt x="55" y="1041"/>
                    <a:pt x="55" y="1041"/>
                  </a:cubicBezTo>
                  <a:lnTo>
                    <a:pt x="55" y="1059"/>
                  </a:lnTo>
                  <a:cubicBezTo>
                    <a:pt x="36" y="1059"/>
                    <a:pt x="36" y="1081"/>
                    <a:pt x="36" y="1081"/>
                  </a:cubicBezTo>
                  <a:lnTo>
                    <a:pt x="36" y="1100"/>
                  </a:lnTo>
                  <a:lnTo>
                    <a:pt x="36" y="1118"/>
                  </a:lnTo>
                  <a:lnTo>
                    <a:pt x="36" y="1136"/>
                  </a:lnTo>
                  <a:lnTo>
                    <a:pt x="36" y="1154"/>
                  </a:lnTo>
                  <a:lnTo>
                    <a:pt x="36" y="1172"/>
                  </a:lnTo>
                  <a:lnTo>
                    <a:pt x="18" y="2725"/>
                  </a:lnTo>
                  <a:lnTo>
                    <a:pt x="18" y="2802"/>
                  </a:lnTo>
                  <a:cubicBezTo>
                    <a:pt x="18" y="3048"/>
                    <a:pt x="18" y="3311"/>
                    <a:pt x="0" y="3556"/>
                  </a:cubicBezTo>
                  <a:lnTo>
                    <a:pt x="0" y="3806"/>
                  </a:lnTo>
                  <a:lnTo>
                    <a:pt x="0" y="5372"/>
                  </a:lnTo>
                  <a:cubicBezTo>
                    <a:pt x="0" y="5545"/>
                    <a:pt x="132" y="5713"/>
                    <a:pt x="436" y="5886"/>
                  </a:cubicBezTo>
                  <a:cubicBezTo>
                    <a:pt x="454" y="5904"/>
                    <a:pt x="490" y="5922"/>
                    <a:pt x="531" y="5940"/>
                  </a:cubicBezTo>
                  <a:lnTo>
                    <a:pt x="550" y="5940"/>
                  </a:lnTo>
                  <a:cubicBezTo>
                    <a:pt x="568" y="5963"/>
                    <a:pt x="604" y="5981"/>
                    <a:pt x="622" y="5981"/>
                  </a:cubicBezTo>
                  <a:lnTo>
                    <a:pt x="645" y="5999"/>
                  </a:lnTo>
                  <a:cubicBezTo>
                    <a:pt x="681" y="6017"/>
                    <a:pt x="718" y="6017"/>
                    <a:pt x="758" y="6035"/>
                  </a:cubicBezTo>
                  <a:cubicBezTo>
                    <a:pt x="758" y="6035"/>
                    <a:pt x="777" y="6035"/>
                    <a:pt x="777" y="6054"/>
                  </a:cubicBezTo>
                  <a:cubicBezTo>
                    <a:pt x="813" y="6054"/>
                    <a:pt x="831" y="6076"/>
                    <a:pt x="872" y="6076"/>
                  </a:cubicBezTo>
                  <a:cubicBezTo>
                    <a:pt x="872" y="6094"/>
                    <a:pt x="890" y="6094"/>
                    <a:pt x="890" y="6094"/>
                  </a:cubicBezTo>
                  <a:cubicBezTo>
                    <a:pt x="926" y="6113"/>
                    <a:pt x="963" y="6113"/>
                    <a:pt x="1004" y="6131"/>
                  </a:cubicBezTo>
                  <a:cubicBezTo>
                    <a:pt x="1022" y="6131"/>
                    <a:pt x="1022" y="6131"/>
                    <a:pt x="1040" y="6149"/>
                  </a:cubicBezTo>
                  <a:lnTo>
                    <a:pt x="1076" y="6149"/>
                  </a:lnTo>
                  <a:cubicBezTo>
                    <a:pt x="1099" y="6167"/>
                    <a:pt x="1117" y="6167"/>
                    <a:pt x="1117" y="6167"/>
                  </a:cubicBezTo>
                  <a:cubicBezTo>
                    <a:pt x="1153" y="6167"/>
                    <a:pt x="1172" y="6190"/>
                    <a:pt x="1212" y="6190"/>
                  </a:cubicBezTo>
                  <a:cubicBezTo>
                    <a:pt x="1231" y="6208"/>
                    <a:pt x="1249" y="6208"/>
                    <a:pt x="1267" y="6208"/>
                  </a:cubicBezTo>
                  <a:cubicBezTo>
                    <a:pt x="1303" y="6226"/>
                    <a:pt x="1326" y="6226"/>
                    <a:pt x="1362" y="6226"/>
                  </a:cubicBezTo>
                  <a:cubicBezTo>
                    <a:pt x="1380" y="6244"/>
                    <a:pt x="1380" y="6244"/>
                    <a:pt x="1399" y="6244"/>
                  </a:cubicBezTo>
                  <a:lnTo>
                    <a:pt x="1440" y="6244"/>
                  </a:lnTo>
                  <a:cubicBezTo>
                    <a:pt x="1458" y="6262"/>
                    <a:pt x="1476" y="6262"/>
                    <a:pt x="1494" y="6262"/>
                  </a:cubicBezTo>
                  <a:cubicBezTo>
                    <a:pt x="1512" y="6281"/>
                    <a:pt x="1553" y="6281"/>
                    <a:pt x="1589" y="6281"/>
                  </a:cubicBezTo>
                  <a:cubicBezTo>
                    <a:pt x="1608" y="6281"/>
                    <a:pt x="1626" y="6303"/>
                    <a:pt x="1644" y="6303"/>
                  </a:cubicBezTo>
                  <a:lnTo>
                    <a:pt x="1667" y="6303"/>
                  </a:lnTo>
                  <a:cubicBezTo>
                    <a:pt x="1703" y="6321"/>
                    <a:pt x="1721" y="6321"/>
                    <a:pt x="1757" y="6321"/>
                  </a:cubicBezTo>
                  <a:cubicBezTo>
                    <a:pt x="1757" y="6321"/>
                    <a:pt x="1780" y="6321"/>
                    <a:pt x="1780" y="6340"/>
                  </a:cubicBezTo>
                  <a:cubicBezTo>
                    <a:pt x="1835" y="6340"/>
                    <a:pt x="1871" y="6340"/>
                    <a:pt x="1930" y="6358"/>
                  </a:cubicBezTo>
                  <a:cubicBezTo>
                    <a:pt x="2007" y="6376"/>
                    <a:pt x="2080" y="6376"/>
                    <a:pt x="2139" y="6394"/>
                  </a:cubicBezTo>
                  <a:lnTo>
                    <a:pt x="2211" y="6394"/>
                  </a:lnTo>
                  <a:cubicBezTo>
                    <a:pt x="2252" y="6417"/>
                    <a:pt x="2307" y="6417"/>
                    <a:pt x="2366" y="6435"/>
                  </a:cubicBezTo>
                  <a:lnTo>
                    <a:pt x="2438" y="6435"/>
                  </a:lnTo>
                  <a:cubicBezTo>
                    <a:pt x="2479" y="6435"/>
                    <a:pt x="2534" y="6453"/>
                    <a:pt x="2593" y="6453"/>
                  </a:cubicBezTo>
                  <a:lnTo>
                    <a:pt x="2629" y="6453"/>
                  </a:lnTo>
                  <a:lnTo>
                    <a:pt x="2647" y="6471"/>
                  </a:lnTo>
                  <a:cubicBezTo>
                    <a:pt x="2725" y="6471"/>
                    <a:pt x="2779" y="6471"/>
                    <a:pt x="2856" y="6489"/>
                  </a:cubicBezTo>
                  <a:lnTo>
                    <a:pt x="2893" y="6489"/>
                  </a:lnTo>
                  <a:cubicBezTo>
                    <a:pt x="2952" y="6489"/>
                    <a:pt x="3006" y="6489"/>
                    <a:pt x="3083" y="6508"/>
                  </a:cubicBezTo>
                  <a:lnTo>
                    <a:pt x="3160" y="6508"/>
                  </a:lnTo>
                  <a:cubicBezTo>
                    <a:pt x="3197" y="6508"/>
                    <a:pt x="3256" y="6508"/>
                    <a:pt x="3292" y="6530"/>
                  </a:cubicBezTo>
                  <a:lnTo>
                    <a:pt x="3615" y="6530"/>
                  </a:lnTo>
                  <a:cubicBezTo>
                    <a:pt x="3651" y="6548"/>
                    <a:pt x="3710" y="6548"/>
                    <a:pt x="3746" y="6548"/>
                  </a:cubicBezTo>
                  <a:lnTo>
                    <a:pt x="4822" y="6548"/>
                  </a:lnTo>
                  <a:cubicBezTo>
                    <a:pt x="4918" y="6530"/>
                    <a:pt x="5013" y="6530"/>
                    <a:pt x="5127" y="6530"/>
                  </a:cubicBezTo>
                  <a:lnTo>
                    <a:pt x="5204" y="6530"/>
                  </a:lnTo>
                  <a:cubicBezTo>
                    <a:pt x="5240" y="6508"/>
                    <a:pt x="5299" y="6508"/>
                    <a:pt x="5335" y="6508"/>
                  </a:cubicBezTo>
                  <a:lnTo>
                    <a:pt x="5431" y="6508"/>
                  </a:lnTo>
                  <a:cubicBezTo>
                    <a:pt x="5467" y="6508"/>
                    <a:pt x="5526" y="6489"/>
                    <a:pt x="5563" y="6489"/>
                  </a:cubicBezTo>
                  <a:lnTo>
                    <a:pt x="5658" y="6489"/>
                  </a:lnTo>
                  <a:cubicBezTo>
                    <a:pt x="5694" y="6471"/>
                    <a:pt x="5753" y="6471"/>
                    <a:pt x="5790" y="6471"/>
                  </a:cubicBezTo>
                  <a:cubicBezTo>
                    <a:pt x="5826" y="6471"/>
                    <a:pt x="5844" y="6471"/>
                    <a:pt x="5867" y="6453"/>
                  </a:cubicBezTo>
                  <a:cubicBezTo>
                    <a:pt x="5939" y="6453"/>
                    <a:pt x="6017" y="6453"/>
                    <a:pt x="6094" y="6435"/>
                  </a:cubicBezTo>
                  <a:cubicBezTo>
                    <a:pt x="6148" y="6435"/>
                    <a:pt x="6185" y="6417"/>
                    <a:pt x="6244" y="6417"/>
                  </a:cubicBezTo>
                  <a:cubicBezTo>
                    <a:pt x="6262" y="6417"/>
                    <a:pt x="6280" y="6417"/>
                    <a:pt x="6280" y="6394"/>
                  </a:cubicBezTo>
                  <a:lnTo>
                    <a:pt x="6393" y="6394"/>
                  </a:lnTo>
                  <a:cubicBezTo>
                    <a:pt x="6412" y="6376"/>
                    <a:pt x="6434" y="6376"/>
                    <a:pt x="6453" y="6376"/>
                  </a:cubicBezTo>
                  <a:cubicBezTo>
                    <a:pt x="6489" y="6376"/>
                    <a:pt x="6507" y="6358"/>
                    <a:pt x="6548" y="6358"/>
                  </a:cubicBezTo>
                  <a:lnTo>
                    <a:pt x="6602" y="6358"/>
                  </a:lnTo>
                  <a:cubicBezTo>
                    <a:pt x="6639" y="6340"/>
                    <a:pt x="6661" y="6340"/>
                    <a:pt x="6698" y="6340"/>
                  </a:cubicBezTo>
                  <a:cubicBezTo>
                    <a:pt x="6716" y="6340"/>
                    <a:pt x="6716" y="6321"/>
                    <a:pt x="6734" y="6321"/>
                  </a:cubicBezTo>
                  <a:lnTo>
                    <a:pt x="6775" y="6321"/>
                  </a:lnTo>
                  <a:cubicBezTo>
                    <a:pt x="6793" y="6321"/>
                    <a:pt x="6829" y="6303"/>
                    <a:pt x="6848" y="6303"/>
                  </a:cubicBezTo>
                  <a:cubicBezTo>
                    <a:pt x="6866" y="6303"/>
                    <a:pt x="6888" y="6303"/>
                    <a:pt x="6888" y="6281"/>
                  </a:cubicBezTo>
                  <a:lnTo>
                    <a:pt x="6961" y="6281"/>
                  </a:lnTo>
                  <a:cubicBezTo>
                    <a:pt x="6979" y="6262"/>
                    <a:pt x="6979" y="6262"/>
                    <a:pt x="7002" y="6262"/>
                  </a:cubicBezTo>
                  <a:cubicBezTo>
                    <a:pt x="7020" y="6262"/>
                    <a:pt x="7038" y="6262"/>
                    <a:pt x="7075" y="6244"/>
                  </a:cubicBezTo>
                  <a:lnTo>
                    <a:pt x="7115" y="6244"/>
                  </a:lnTo>
                  <a:cubicBezTo>
                    <a:pt x="7115" y="6244"/>
                    <a:pt x="7134" y="6226"/>
                    <a:pt x="7152" y="6226"/>
                  </a:cubicBezTo>
                  <a:lnTo>
                    <a:pt x="7170" y="6226"/>
                  </a:lnTo>
                  <a:cubicBezTo>
                    <a:pt x="7206" y="6208"/>
                    <a:pt x="7229" y="6208"/>
                    <a:pt x="7265" y="6190"/>
                  </a:cubicBezTo>
                  <a:lnTo>
                    <a:pt x="7283" y="6190"/>
                  </a:lnTo>
                  <a:cubicBezTo>
                    <a:pt x="7342" y="6167"/>
                    <a:pt x="7379" y="6167"/>
                    <a:pt x="7415" y="6149"/>
                  </a:cubicBezTo>
                  <a:lnTo>
                    <a:pt x="7456" y="6149"/>
                  </a:lnTo>
                  <a:cubicBezTo>
                    <a:pt x="7474" y="6131"/>
                    <a:pt x="7492" y="6131"/>
                    <a:pt x="7510" y="6113"/>
                  </a:cubicBezTo>
                  <a:lnTo>
                    <a:pt x="7547" y="6113"/>
                  </a:lnTo>
                  <a:cubicBezTo>
                    <a:pt x="7570" y="6094"/>
                    <a:pt x="7588" y="6094"/>
                    <a:pt x="7606" y="6094"/>
                  </a:cubicBezTo>
                  <a:lnTo>
                    <a:pt x="7624" y="6076"/>
                  </a:lnTo>
                  <a:lnTo>
                    <a:pt x="7642" y="6076"/>
                  </a:lnTo>
                  <a:cubicBezTo>
                    <a:pt x="7660" y="6054"/>
                    <a:pt x="7683" y="6054"/>
                    <a:pt x="7701" y="6054"/>
                  </a:cubicBezTo>
                  <a:cubicBezTo>
                    <a:pt x="7701" y="6054"/>
                    <a:pt x="7719" y="6035"/>
                    <a:pt x="7738" y="6035"/>
                  </a:cubicBezTo>
                  <a:cubicBezTo>
                    <a:pt x="7756" y="6035"/>
                    <a:pt x="7756" y="6017"/>
                    <a:pt x="7774" y="6017"/>
                  </a:cubicBezTo>
                  <a:lnTo>
                    <a:pt x="7797" y="6017"/>
                  </a:lnTo>
                  <a:lnTo>
                    <a:pt x="7815" y="5999"/>
                  </a:lnTo>
                  <a:cubicBezTo>
                    <a:pt x="7833" y="5999"/>
                    <a:pt x="7833" y="5999"/>
                    <a:pt x="7851" y="5981"/>
                  </a:cubicBezTo>
                  <a:cubicBezTo>
                    <a:pt x="7869" y="5981"/>
                    <a:pt x="7869" y="5981"/>
                    <a:pt x="7887" y="5963"/>
                  </a:cubicBezTo>
                  <a:lnTo>
                    <a:pt x="7928" y="5963"/>
                  </a:lnTo>
                  <a:lnTo>
                    <a:pt x="7946" y="5940"/>
                  </a:lnTo>
                  <a:lnTo>
                    <a:pt x="7965" y="5940"/>
                  </a:lnTo>
                  <a:cubicBezTo>
                    <a:pt x="7965" y="5922"/>
                    <a:pt x="7983" y="5922"/>
                    <a:pt x="7983" y="5922"/>
                  </a:cubicBezTo>
                  <a:cubicBezTo>
                    <a:pt x="8001" y="5904"/>
                    <a:pt x="8001" y="5904"/>
                    <a:pt x="8024" y="5904"/>
                  </a:cubicBezTo>
                  <a:cubicBezTo>
                    <a:pt x="8024" y="5886"/>
                    <a:pt x="8042" y="5886"/>
                    <a:pt x="8042" y="5886"/>
                  </a:cubicBezTo>
                  <a:lnTo>
                    <a:pt x="8060" y="5886"/>
                  </a:lnTo>
                  <a:cubicBezTo>
                    <a:pt x="8060" y="5867"/>
                    <a:pt x="8078" y="5867"/>
                    <a:pt x="8078" y="5867"/>
                  </a:cubicBezTo>
                  <a:cubicBezTo>
                    <a:pt x="8096" y="5867"/>
                    <a:pt x="8096" y="5849"/>
                    <a:pt x="8096" y="5849"/>
                  </a:cubicBezTo>
                  <a:cubicBezTo>
                    <a:pt x="8114" y="5849"/>
                    <a:pt x="8137" y="5826"/>
                    <a:pt x="8137" y="5826"/>
                  </a:cubicBezTo>
                  <a:lnTo>
                    <a:pt x="8155" y="5808"/>
                  </a:lnTo>
                  <a:cubicBezTo>
                    <a:pt x="8173" y="5808"/>
                    <a:pt x="8192" y="5790"/>
                    <a:pt x="8210" y="5772"/>
                  </a:cubicBezTo>
                  <a:cubicBezTo>
                    <a:pt x="8228" y="5772"/>
                    <a:pt x="8228" y="5754"/>
                    <a:pt x="8251" y="5754"/>
                  </a:cubicBezTo>
                  <a:lnTo>
                    <a:pt x="8269" y="5736"/>
                  </a:lnTo>
                  <a:cubicBezTo>
                    <a:pt x="8269" y="5713"/>
                    <a:pt x="8287" y="5713"/>
                    <a:pt x="8287" y="5713"/>
                  </a:cubicBezTo>
                  <a:lnTo>
                    <a:pt x="8305" y="5695"/>
                  </a:lnTo>
                  <a:lnTo>
                    <a:pt x="8305" y="5677"/>
                  </a:lnTo>
                  <a:lnTo>
                    <a:pt x="8323" y="5677"/>
                  </a:lnTo>
                  <a:lnTo>
                    <a:pt x="8341" y="5658"/>
                  </a:lnTo>
                  <a:cubicBezTo>
                    <a:pt x="8341" y="5658"/>
                    <a:pt x="8341" y="5640"/>
                    <a:pt x="8364" y="5640"/>
                  </a:cubicBezTo>
                  <a:lnTo>
                    <a:pt x="8364" y="5622"/>
                  </a:lnTo>
                  <a:lnTo>
                    <a:pt x="8382" y="5599"/>
                  </a:lnTo>
                  <a:lnTo>
                    <a:pt x="8400" y="5581"/>
                  </a:lnTo>
                  <a:cubicBezTo>
                    <a:pt x="8400" y="5563"/>
                    <a:pt x="8400" y="5563"/>
                    <a:pt x="8419" y="5545"/>
                  </a:cubicBezTo>
                  <a:cubicBezTo>
                    <a:pt x="8419" y="5527"/>
                    <a:pt x="8419" y="5527"/>
                    <a:pt x="8437" y="5509"/>
                  </a:cubicBezTo>
                  <a:lnTo>
                    <a:pt x="8437" y="5486"/>
                  </a:lnTo>
                  <a:lnTo>
                    <a:pt x="8437" y="5468"/>
                  </a:lnTo>
                  <a:lnTo>
                    <a:pt x="8437" y="5450"/>
                  </a:lnTo>
                  <a:lnTo>
                    <a:pt x="8455" y="5431"/>
                  </a:lnTo>
                  <a:lnTo>
                    <a:pt x="8455" y="5413"/>
                  </a:lnTo>
                  <a:lnTo>
                    <a:pt x="8455" y="5395"/>
                  </a:lnTo>
                  <a:lnTo>
                    <a:pt x="8455" y="5372"/>
                  </a:lnTo>
                  <a:lnTo>
                    <a:pt x="8455" y="3824"/>
                  </a:lnTo>
                  <a:lnTo>
                    <a:pt x="8455" y="3579"/>
                  </a:lnTo>
                  <a:lnTo>
                    <a:pt x="8455" y="2821"/>
                  </a:lnTo>
                  <a:lnTo>
                    <a:pt x="8455" y="1554"/>
                  </a:lnTo>
                  <a:lnTo>
                    <a:pt x="8455" y="1345"/>
                  </a:lnTo>
                  <a:cubicBezTo>
                    <a:pt x="8458" y="1322"/>
                    <a:pt x="8460" y="1311"/>
                    <a:pt x="8462" y="1311"/>
                  </a:cubicBezTo>
                  <a:cubicBezTo>
                    <a:pt x="8478" y="1311"/>
                    <a:pt x="8478" y="1877"/>
                    <a:pt x="8478" y="2444"/>
                  </a:cubicBezTo>
                  <a:lnTo>
                    <a:pt x="8478" y="1195"/>
                  </a:lnTo>
                  <a:cubicBezTo>
                    <a:pt x="8478" y="1004"/>
                    <a:pt x="8341" y="832"/>
                    <a:pt x="8042" y="664"/>
                  </a:cubicBezTo>
                  <a:cubicBezTo>
                    <a:pt x="8024" y="645"/>
                    <a:pt x="7983" y="627"/>
                    <a:pt x="7965" y="627"/>
                  </a:cubicBezTo>
                  <a:cubicBezTo>
                    <a:pt x="7946" y="605"/>
                    <a:pt x="7946" y="605"/>
                    <a:pt x="7928" y="605"/>
                  </a:cubicBezTo>
                  <a:cubicBezTo>
                    <a:pt x="7910" y="586"/>
                    <a:pt x="7869" y="586"/>
                    <a:pt x="7851" y="568"/>
                  </a:cubicBezTo>
                  <a:lnTo>
                    <a:pt x="7833" y="568"/>
                  </a:lnTo>
                  <a:cubicBezTo>
                    <a:pt x="7797" y="550"/>
                    <a:pt x="7774" y="532"/>
                    <a:pt x="7738" y="514"/>
                  </a:cubicBezTo>
                  <a:lnTo>
                    <a:pt x="7701" y="514"/>
                  </a:lnTo>
                  <a:cubicBezTo>
                    <a:pt x="7683" y="491"/>
                    <a:pt x="7642" y="473"/>
                    <a:pt x="7606" y="473"/>
                  </a:cubicBezTo>
                  <a:cubicBezTo>
                    <a:pt x="7606" y="473"/>
                    <a:pt x="7606" y="455"/>
                    <a:pt x="7588" y="455"/>
                  </a:cubicBezTo>
                  <a:cubicBezTo>
                    <a:pt x="7547" y="455"/>
                    <a:pt x="7510" y="437"/>
                    <a:pt x="7474" y="418"/>
                  </a:cubicBezTo>
                  <a:lnTo>
                    <a:pt x="7456" y="418"/>
                  </a:lnTo>
                  <a:cubicBezTo>
                    <a:pt x="7433" y="400"/>
                    <a:pt x="7415" y="400"/>
                    <a:pt x="7397" y="400"/>
                  </a:cubicBezTo>
                  <a:cubicBezTo>
                    <a:pt x="7379" y="400"/>
                    <a:pt x="7379" y="400"/>
                    <a:pt x="7361" y="378"/>
                  </a:cubicBezTo>
                  <a:cubicBezTo>
                    <a:pt x="7342" y="378"/>
                    <a:pt x="7302" y="378"/>
                    <a:pt x="7283" y="359"/>
                  </a:cubicBezTo>
                  <a:cubicBezTo>
                    <a:pt x="7265" y="359"/>
                    <a:pt x="7229" y="341"/>
                    <a:pt x="7206" y="341"/>
                  </a:cubicBezTo>
                  <a:cubicBezTo>
                    <a:pt x="7188" y="341"/>
                    <a:pt x="7152" y="323"/>
                    <a:pt x="7134" y="323"/>
                  </a:cubicBezTo>
                  <a:cubicBezTo>
                    <a:pt x="7115" y="323"/>
                    <a:pt x="7093" y="305"/>
                    <a:pt x="7075" y="305"/>
                  </a:cubicBezTo>
                  <a:lnTo>
                    <a:pt x="7056" y="305"/>
                  </a:lnTo>
                  <a:cubicBezTo>
                    <a:pt x="7038" y="305"/>
                    <a:pt x="7020" y="287"/>
                    <a:pt x="7002" y="287"/>
                  </a:cubicBezTo>
                  <a:cubicBezTo>
                    <a:pt x="6961" y="287"/>
                    <a:pt x="6925" y="264"/>
                    <a:pt x="6907" y="264"/>
                  </a:cubicBezTo>
                  <a:cubicBezTo>
                    <a:pt x="6888" y="264"/>
                    <a:pt x="6866" y="264"/>
                    <a:pt x="6848" y="246"/>
                  </a:cubicBezTo>
                  <a:lnTo>
                    <a:pt x="6811" y="246"/>
                  </a:lnTo>
                  <a:cubicBezTo>
                    <a:pt x="6793" y="246"/>
                    <a:pt x="6752" y="228"/>
                    <a:pt x="6734" y="228"/>
                  </a:cubicBezTo>
                  <a:lnTo>
                    <a:pt x="6698" y="228"/>
                  </a:lnTo>
                  <a:cubicBezTo>
                    <a:pt x="6661" y="210"/>
                    <a:pt x="6602" y="210"/>
                    <a:pt x="6566" y="191"/>
                  </a:cubicBezTo>
                  <a:lnTo>
                    <a:pt x="6548" y="191"/>
                  </a:lnTo>
                  <a:cubicBezTo>
                    <a:pt x="6471" y="191"/>
                    <a:pt x="6412" y="173"/>
                    <a:pt x="6339" y="151"/>
                  </a:cubicBezTo>
                  <a:lnTo>
                    <a:pt x="6280" y="151"/>
                  </a:lnTo>
                  <a:cubicBezTo>
                    <a:pt x="6225" y="132"/>
                    <a:pt x="6166" y="132"/>
                    <a:pt x="6130" y="132"/>
                  </a:cubicBezTo>
                  <a:cubicBezTo>
                    <a:pt x="6112" y="132"/>
                    <a:pt x="6094" y="114"/>
                    <a:pt x="6094" y="114"/>
                  </a:cubicBezTo>
                  <a:lnTo>
                    <a:pt x="6053" y="114"/>
                  </a:lnTo>
                  <a:cubicBezTo>
                    <a:pt x="5998" y="114"/>
                    <a:pt x="5939" y="96"/>
                    <a:pt x="5903" y="96"/>
                  </a:cubicBezTo>
                  <a:lnTo>
                    <a:pt x="5826" y="96"/>
                  </a:lnTo>
                  <a:cubicBezTo>
                    <a:pt x="5771" y="78"/>
                    <a:pt x="5694" y="78"/>
                    <a:pt x="5617" y="78"/>
                  </a:cubicBezTo>
                  <a:lnTo>
                    <a:pt x="5599" y="60"/>
                  </a:lnTo>
                  <a:lnTo>
                    <a:pt x="5413" y="60"/>
                  </a:lnTo>
                  <a:lnTo>
                    <a:pt x="5390" y="37"/>
                  </a:lnTo>
                  <a:lnTo>
                    <a:pt x="5145" y="37"/>
                  </a:lnTo>
                  <a:cubicBezTo>
                    <a:pt x="5127" y="37"/>
                    <a:pt x="5108" y="37"/>
                    <a:pt x="5108" y="19"/>
                  </a:cubicBezTo>
                  <a:lnTo>
                    <a:pt x="4732" y="19"/>
                  </a:lnTo>
                  <a:cubicBezTo>
                    <a:pt x="4709" y="19"/>
                    <a:pt x="4691" y="1"/>
                    <a:pt x="4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3981354" y="1546880"/>
              <a:ext cx="697102" cy="102988"/>
            </a:xfrm>
            <a:custGeom>
              <a:avLst/>
              <a:gdLst/>
              <a:ahLst/>
              <a:cxnLst/>
              <a:rect l="l" t="t" r="r" b="b"/>
              <a:pathLst>
                <a:path w="8461" h="1250" extrusionOk="0">
                  <a:moveTo>
                    <a:pt x="4296" y="1"/>
                  </a:moveTo>
                  <a:cubicBezTo>
                    <a:pt x="3674" y="1"/>
                    <a:pt x="3048" y="37"/>
                    <a:pt x="2462" y="114"/>
                  </a:cubicBezTo>
                  <a:cubicBezTo>
                    <a:pt x="873" y="323"/>
                    <a:pt x="1" y="777"/>
                    <a:pt x="114" y="1249"/>
                  </a:cubicBezTo>
                  <a:lnTo>
                    <a:pt x="114" y="1190"/>
                  </a:lnTo>
                  <a:lnTo>
                    <a:pt x="114" y="1172"/>
                  </a:lnTo>
                  <a:lnTo>
                    <a:pt x="114" y="1154"/>
                  </a:lnTo>
                  <a:lnTo>
                    <a:pt x="114" y="1136"/>
                  </a:lnTo>
                  <a:lnTo>
                    <a:pt x="114" y="1118"/>
                  </a:lnTo>
                  <a:lnTo>
                    <a:pt x="114" y="1099"/>
                  </a:lnTo>
                  <a:cubicBezTo>
                    <a:pt x="114" y="1099"/>
                    <a:pt x="114" y="1077"/>
                    <a:pt x="133" y="1077"/>
                  </a:cubicBezTo>
                  <a:lnTo>
                    <a:pt x="133" y="1059"/>
                  </a:lnTo>
                  <a:cubicBezTo>
                    <a:pt x="133" y="1059"/>
                    <a:pt x="133" y="1040"/>
                    <a:pt x="155" y="1022"/>
                  </a:cubicBezTo>
                  <a:cubicBezTo>
                    <a:pt x="155" y="1022"/>
                    <a:pt x="155" y="1004"/>
                    <a:pt x="173" y="986"/>
                  </a:cubicBezTo>
                  <a:lnTo>
                    <a:pt x="192" y="963"/>
                  </a:lnTo>
                  <a:lnTo>
                    <a:pt x="192" y="945"/>
                  </a:lnTo>
                  <a:lnTo>
                    <a:pt x="210" y="945"/>
                  </a:lnTo>
                  <a:cubicBezTo>
                    <a:pt x="210" y="927"/>
                    <a:pt x="210" y="927"/>
                    <a:pt x="228" y="909"/>
                  </a:cubicBezTo>
                  <a:lnTo>
                    <a:pt x="246" y="891"/>
                  </a:lnTo>
                  <a:lnTo>
                    <a:pt x="269" y="872"/>
                  </a:lnTo>
                  <a:lnTo>
                    <a:pt x="305" y="832"/>
                  </a:lnTo>
                  <a:lnTo>
                    <a:pt x="323" y="832"/>
                  </a:lnTo>
                  <a:cubicBezTo>
                    <a:pt x="323" y="813"/>
                    <a:pt x="341" y="813"/>
                    <a:pt x="341" y="795"/>
                  </a:cubicBezTo>
                  <a:lnTo>
                    <a:pt x="360" y="795"/>
                  </a:lnTo>
                  <a:cubicBezTo>
                    <a:pt x="360" y="777"/>
                    <a:pt x="382" y="777"/>
                    <a:pt x="400" y="759"/>
                  </a:cubicBezTo>
                  <a:lnTo>
                    <a:pt x="419" y="736"/>
                  </a:lnTo>
                  <a:cubicBezTo>
                    <a:pt x="437" y="736"/>
                    <a:pt x="437" y="736"/>
                    <a:pt x="455" y="718"/>
                  </a:cubicBezTo>
                  <a:cubicBezTo>
                    <a:pt x="455" y="718"/>
                    <a:pt x="473" y="718"/>
                    <a:pt x="473" y="700"/>
                  </a:cubicBezTo>
                  <a:lnTo>
                    <a:pt x="496" y="700"/>
                  </a:lnTo>
                  <a:lnTo>
                    <a:pt x="514" y="682"/>
                  </a:lnTo>
                  <a:lnTo>
                    <a:pt x="532" y="682"/>
                  </a:lnTo>
                  <a:cubicBezTo>
                    <a:pt x="550" y="663"/>
                    <a:pt x="568" y="663"/>
                    <a:pt x="568" y="645"/>
                  </a:cubicBezTo>
                  <a:lnTo>
                    <a:pt x="609" y="645"/>
                  </a:lnTo>
                  <a:lnTo>
                    <a:pt x="628" y="623"/>
                  </a:lnTo>
                  <a:lnTo>
                    <a:pt x="646" y="623"/>
                  </a:lnTo>
                  <a:cubicBezTo>
                    <a:pt x="646" y="604"/>
                    <a:pt x="664" y="604"/>
                    <a:pt x="664" y="604"/>
                  </a:cubicBezTo>
                  <a:cubicBezTo>
                    <a:pt x="682" y="604"/>
                    <a:pt x="700" y="586"/>
                    <a:pt x="700" y="586"/>
                  </a:cubicBezTo>
                  <a:cubicBezTo>
                    <a:pt x="723" y="586"/>
                    <a:pt x="741" y="568"/>
                    <a:pt x="741" y="568"/>
                  </a:cubicBezTo>
                  <a:lnTo>
                    <a:pt x="759" y="568"/>
                  </a:lnTo>
                  <a:lnTo>
                    <a:pt x="777" y="550"/>
                  </a:lnTo>
                  <a:cubicBezTo>
                    <a:pt x="796" y="550"/>
                    <a:pt x="814" y="550"/>
                    <a:pt x="814" y="532"/>
                  </a:cubicBezTo>
                  <a:cubicBezTo>
                    <a:pt x="836" y="532"/>
                    <a:pt x="855" y="532"/>
                    <a:pt x="873" y="509"/>
                  </a:cubicBezTo>
                  <a:cubicBezTo>
                    <a:pt x="873" y="509"/>
                    <a:pt x="891" y="509"/>
                    <a:pt x="909" y="491"/>
                  </a:cubicBezTo>
                  <a:lnTo>
                    <a:pt x="950" y="491"/>
                  </a:lnTo>
                  <a:cubicBezTo>
                    <a:pt x="968" y="473"/>
                    <a:pt x="986" y="473"/>
                    <a:pt x="1004" y="473"/>
                  </a:cubicBezTo>
                  <a:cubicBezTo>
                    <a:pt x="1023" y="455"/>
                    <a:pt x="1023" y="455"/>
                    <a:pt x="1041" y="455"/>
                  </a:cubicBezTo>
                  <a:cubicBezTo>
                    <a:pt x="1063" y="436"/>
                    <a:pt x="1082" y="436"/>
                    <a:pt x="1100" y="436"/>
                  </a:cubicBezTo>
                  <a:cubicBezTo>
                    <a:pt x="1118" y="436"/>
                    <a:pt x="1118" y="418"/>
                    <a:pt x="1136" y="418"/>
                  </a:cubicBezTo>
                  <a:cubicBezTo>
                    <a:pt x="1195" y="396"/>
                    <a:pt x="1231" y="396"/>
                    <a:pt x="1268" y="377"/>
                  </a:cubicBezTo>
                  <a:lnTo>
                    <a:pt x="1290" y="377"/>
                  </a:lnTo>
                  <a:cubicBezTo>
                    <a:pt x="1327" y="359"/>
                    <a:pt x="1363" y="359"/>
                    <a:pt x="1404" y="341"/>
                  </a:cubicBezTo>
                  <a:lnTo>
                    <a:pt x="1440" y="341"/>
                  </a:lnTo>
                  <a:cubicBezTo>
                    <a:pt x="1458" y="323"/>
                    <a:pt x="1477" y="323"/>
                    <a:pt x="1495" y="323"/>
                  </a:cubicBezTo>
                  <a:cubicBezTo>
                    <a:pt x="1518" y="323"/>
                    <a:pt x="1536" y="305"/>
                    <a:pt x="1554" y="305"/>
                  </a:cubicBezTo>
                  <a:lnTo>
                    <a:pt x="1590" y="305"/>
                  </a:lnTo>
                  <a:cubicBezTo>
                    <a:pt x="1631" y="282"/>
                    <a:pt x="1649" y="282"/>
                    <a:pt x="1667" y="282"/>
                  </a:cubicBezTo>
                  <a:cubicBezTo>
                    <a:pt x="1686" y="282"/>
                    <a:pt x="1686" y="264"/>
                    <a:pt x="1704" y="264"/>
                  </a:cubicBezTo>
                  <a:cubicBezTo>
                    <a:pt x="1745" y="264"/>
                    <a:pt x="1763" y="264"/>
                    <a:pt x="1781" y="246"/>
                  </a:cubicBezTo>
                  <a:lnTo>
                    <a:pt x="1858" y="246"/>
                  </a:lnTo>
                  <a:cubicBezTo>
                    <a:pt x="1894" y="228"/>
                    <a:pt x="1931" y="228"/>
                    <a:pt x="1972" y="228"/>
                  </a:cubicBezTo>
                  <a:cubicBezTo>
                    <a:pt x="1990" y="209"/>
                    <a:pt x="1990" y="209"/>
                    <a:pt x="2008" y="209"/>
                  </a:cubicBezTo>
                  <a:cubicBezTo>
                    <a:pt x="2044" y="209"/>
                    <a:pt x="2085" y="191"/>
                    <a:pt x="2103" y="191"/>
                  </a:cubicBezTo>
                  <a:lnTo>
                    <a:pt x="2158" y="191"/>
                  </a:lnTo>
                  <a:cubicBezTo>
                    <a:pt x="2199" y="169"/>
                    <a:pt x="2235" y="169"/>
                    <a:pt x="2271" y="169"/>
                  </a:cubicBezTo>
                  <a:cubicBezTo>
                    <a:pt x="2289" y="169"/>
                    <a:pt x="2289" y="169"/>
                    <a:pt x="2312" y="150"/>
                  </a:cubicBezTo>
                  <a:cubicBezTo>
                    <a:pt x="2367" y="150"/>
                    <a:pt x="2426" y="150"/>
                    <a:pt x="2480" y="132"/>
                  </a:cubicBezTo>
                  <a:cubicBezTo>
                    <a:pt x="2539" y="132"/>
                    <a:pt x="2612" y="114"/>
                    <a:pt x="2689" y="114"/>
                  </a:cubicBezTo>
                  <a:cubicBezTo>
                    <a:pt x="2707" y="114"/>
                    <a:pt x="2744" y="114"/>
                    <a:pt x="2766" y="96"/>
                  </a:cubicBezTo>
                  <a:lnTo>
                    <a:pt x="2916" y="96"/>
                  </a:lnTo>
                  <a:cubicBezTo>
                    <a:pt x="2934" y="78"/>
                    <a:pt x="2971" y="78"/>
                    <a:pt x="2993" y="78"/>
                  </a:cubicBezTo>
                  <a:lnTo>
                    <a:pt x="3143" y="78"/>
                  </a:lnTo>
                  <a:cubicBezTo>
                    <a:pt x="3161" y="55"/>
                    <a:pt x="3198" y="55"/>
                    <a:pt x="3220" y="55"/>
                  </a:cubicBezTo>
                  <a:lnTo>
                    <a:pt x="3370" y="55"/>
                  </a:lnTo>
                  <a:cubicBezTo>
                    <a:pt x="3388" y="55"/>
                    <a:pt x="3406" y="55"/>
                    <a:pt x="3425" y="37"/>
                  </a:cubicBezTo>
                  <a:lnTo>
                    <a:pt x="3806" y="37"/>
                  </a:lnTo>
                  <a:cubicBezTo>
                    <a:pt x="3861" y="19"/>
                    <a:pt x="3920" y="19"/>
                    <a:pt x="3974" y="19"/>
                  </a:cubicBezTo>
                  <a:lnTo>
                    <a:pt x="4751" y="19"/>
                  </a:lnTo>
                  <a:cubicBezTo>
                    <a:pt x="4769" y="19"/>
                    <a:pt x="4787" y="37"/>
                    <a:pt x="4810" y="37"/>
                  </a:cubicBezTo>
                  <a:lnTo>
                    <a:pt x="5186" y="37"/>
                  </a:lnTo>
                  <a:cubicBezTo>
                    <a:pt x="5186" y="55"/>
                    <a:pt x="5205" y="55"/>
                    <a:pt x="5223" y="55"/>
                  </a:cubicBezTo>
                  <a:lnTo>
                    <a:pt x="5468" y="55"/>
                  </a:lnTo>
                  <a:lnTo>
                    <a:pt x="5491" y="78"/>
                  </a:lnTo>
                  <a:lnTo>
                    <a:pt x="5677" y="78"/>
                  </a:lnTo>
                  <a:lnTo>
                    <a:pt x="5695" y="96"/>
                  </a:lnTo>
                  <a:cubicBezTo>
                    <a:pt x="5772" y="96"/>
                    <a:pt x="5849" y="96"/>
                    <a:pt x="5904" y="114"/>
                  </a:cubicBezTo>
                  <a:lnTo>
                    <a:pt x="5981" y="114"/>
                  </a:lnTo>
                  <a:cubicBezTo>
                    <a:pt x="6017" y="114"/>
                    <a:pt x="6076" y="132"/>
                    <a:pt x="6131" y="132"/>
                  </a:cubicBezTo>
                  <a:lnTo>
                    <a:pt x="6172" y="132"/>
                  </a:lnTo>
                  <a:cubicBezTo>
                    <a:pt x="6172" y="132"/>
                    <a:pt x="6190" y="150"/>
                    <a:pt x="6208" y="150"/>
                  </a:cubicBezTo>
                  <a:cubicBezTo>
                    <a:pt x="6244" y="150"/>
                    <a:pt x="6303" y="150"/>
                    <a:pt x="6358" y="169"/>
                  </a:cubicBezTo>
                  <a:lnTo>
                    <a:pt x="6417" y="169"/>
                  </a:lnTo>
                  <a:cubicBezTo>
                    <a:pt x="6490" y="191"/>
                    <a:pt x="6549" y="209"/>
                    <a:pt x="6626" y="209"/>
                  </a:cubicBezTo>
                  <a:lnTo>
                    <a:pt x="6644" y="209"/>
                  </a:lnTo>
                  <a:cubicBezTo>
                    <a:pt x="6680" y="228"/>
                    <a:pt x="6739" y="228"/>
                    <a:pt x="6776" y="246"/>
                  </a:cubicBezTo>
                  <a:lnTo>
                    <a:pt x="6812" y="246"/>
                  </a:lnTo>
                  <a:cubicBezTo>
                    <a:pt x="6830" y="246"/>
                    <a:pt x="6871" y="264"/>
                    <a:pt x="6889" y="264"/>
                  </a:cubicBezTo>
                  <a:lnTo>
                    <a:pt x="6926" y="264"/>
                  </a:lnTo>
                  <a:cubicBezTo>
                    <a:pt x="6944" y="282"/>
                    <a:pt x="6966" y="282"/>
                    <a:pt x="6985" y="282"/>
                  </a:cubicBezTo>
                  <a:cubicBezTo>
                    <a:pt x="7003" y="282"/>
                    <a:pt x="7039" y="305"/>
                    <a:pt x="7080" y="305"/>
                  </a:cubicBezTo>
                  <a:cubicBezTo>
                    <a:pt x="7098" y="305"/>
                    <a:pt x="7116" y="323"/>
                    <a:pt x="7134" y="323"/>
                  </a:cubicBezTo>
                  <a:lnTo>
                    <a:pt x="7153" y="323"/>
                  </a:lnTo>
                  <a:cubicBezTo>
                    <a:pt x="7171" y="323"/>
                    <a:pt x="7193" y="341"/>
                    <a:pt x="7212" y="341"/>
                  </a:cubicBezTo>
                  <a:cubicBezTo>
                    <a:pt x="7230" y="341"/>
                    <a:pt x="7266" y="359"/>
                    <a:pt x="7284" y="359"/>
                  </a:cubicBezTo>
                  <a:cubicBezTo>
                    <a:pt x="7307" y="359"/>
                    <a:pt x="7343" y="377"/>
                    <a:pt x="7361" y="377"/>
                  </a:cubicBezTo>
                  <a:cubicBezTo>
                    <a:pt x="7380" y="396"/>
                    <a:pt x="7420" y="396"/>
                    <a:pt x="7439" y="396"/>
                  </a:cubicBezTo>
                  <a:cubicBezTo>
                    <a:pt x="7457" y="418"/>
                    <a:pt x="7457" y="418"/>
                    <a:pt x="7475" y="418"/>
                  </a:cubicBezTo>
                  <a:cubicBezTo>
                    <a:pt x="7493" y="418"/>
                    <a:pt x="7511" y="418"/>
                    <a:pt x="7534" y="436"/>
                  </a:cubicBezTo>
                  <a:lnTo>
                    <a:pt x="7552" y="436"/>
                  </a:lnTo>
                  <a:cubicBezTo>
                    <a:pt x="7588" y="455"/>
                    <a:pt x="7625" y="473"/>
                    <a:pt x="7666" y="473"/>
                  </a:cubicBezTo>
                  <a:cubicBezTo>
                    <a:pt x="7684" y="473"/>
                    <a:pt x="7684" y="491"/>
                    <a:pt x="7684" y="491"/>
                  </a:cubicBezTo>
                  <a:cubicBezTo>
                    <a:pt x="7720" y="491"/>
                    <a:pt x="7761" y="509"/>
                    <a:pt x="7779" y="532"/>
                  </a:cubicBezTo>
                  <a:lnTo>
                    <a:pt x="7816" y="532"/>
                  </a:lnTo>
                  <a:cubicBezTo>
                    <a:pt x="7852" y="550"/>
                    <a:pt x="7875" y="568"/>
                    <a:pt x="7911" y="586"/>
                  </a:cubicBezTo>
                  <a:lnTo>
                    <a:pt x="7929" y="586"/>
                  </a:lnTo>
                  <a:cubicBezTo>
                    <a:pt x="7947" y="604"/>
                    <a:pt x="7988" y="604"/>
                    <a:pt x="8006" y="623"/>
                  </a:cubicBezTo>
                  <a:cubicBezTo>
                    <a:pt x="8024" y="623"/>
                    <a:pt x="8024" y="623"/>
                    <a:pt x="8043" y="645"/>
                  </a:cubicBezTo>
                  <a:cubicBezTo>
                    <a:pt x="8061" y="645"/>
                    <a:pt x="8102" y="663"/>
                    <a:pt x="8120" y="682"/>
                  </a:cubicBezTo>
                  <a:cubicBezTo>
                    <a:pt x="8270" y="777"/>
                    <a:pt x="8383" y="850"/>
                    <a:pt x="8460" y="945"/>
                  </a:cubicBezTo>
                  <a:cubicBezTo>
                    <a:pt x="8383" y="850"/>
                    <a:pt x="8270" y="759"/>
                    <a:pt x="8102" y="663"/>
                  </a:cubicBezTo>
                  <a:cubicBezTo>
                    <a:pt x="7361" y="246"/>
                    <a:pt x="5868" y="1"/>
                    <a:pt x="4296" y="1"/>
                  </a:cubicBezTo>
                  <a:close/>
                </a:path>
              </a:pathLst>
            </a:custGeom>
            <a:solidFill>
              <a:srgbClr val="B9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4192022" y="1660577"/>
              <a:ext cx="291496" cy="29660"/>
            </a:xfrm>
            <a:custGeom>
              <a:avLst/>
              <a:gdLst/>
              <a:ahLst/>
              <a:cxnLst/>
              <a:rect l="l" t="t" r="r" b="b"/>
              <a:pathLst>
                <a:path w="3538" h="3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1"/>
                    <a:pt x="5" y="15"/>
                    <a:pt x="10" y="17"/>
                  </a:cubicBezTo>
                  <a:lnTo>
                    <a:pt x="10" y="17"/>
                  </a:lnTo>
                  <a:cubicBezTo>
                    <a:pt x="7" y="12"/>
                    <a:pt x="3" y="7"/>
                    <a:pt x="0" y="1"/>
                  </a:cubicBezTo>
                  <a:close/>
                  <a:moveTo>
                    <a:pt x="10" y="17"/>
                  </a:moveTo>
                  <a:cubicBezTo>
                    <a:pt x="30" y="44"/>
                    <a:pt x="61" y="63"/>
                    <a:pt x="96" y="78"/>
                  </a:cubicBezTo>
                  <a:cubicBezTo>
                    <a:pt x="414" y="264"/>
                    <a:pt x="1076" y="360"/>
                    <a:pt x="1776" y="360"/>
                  </a:cubicBezTo>
                  <a:cubicBezTo>
                    <a:pt x="2044" y="360"/>
                    <a:pt x="2325" y="360"/>
                    <a:pt x="2570" y="323"/>
                  </a:cubicBezTo>
                  <a:cubicBezTo>
                    <a:pt x="3047" y="246"/>
                    <a:pt x="3388" y="133"/>
                    <a:pt x="3538" y="19"/>
                  </a:cubicBezTo>
                  <a:lnTo>
                    <a:pt x="3538" y="19"/>
                  </a:lnTo>
                  <a:cubicBezTo>
                    <a:pt x="3347" y="114"/>
                    <a:pt x="3047" y="210"/>
                    <a:pt x="2611" y="264"/>
                  </a:cubicBezTo>
                  <a:cubicBezTo>
                    <a:pt x="2343" y="305"/>
                    <a:pt x="2062" y="323"/>
                    <a:pt x="1776" y="323"/>
                  </a:cubicBezTo>
                  <a:cubicBezTo>
                    <a:pt x="1058" y="323"/>
                    <a:pt x="359" y="210"/>
                    <a:pt x="19" y="19"/>
                  </a:cubicBezTo>
                  <a:cubicBezTo>
                    <a:pt x="19" y="19"/>
                    <a:pt x="15" y="19"/>
                    <a:pt x="10" y="17"/>
                  </a:cubicBezTo>
                  <a:close/>
                </a:path>
              </a:pathLst>
            </a:custGeom>
            <a:solidFill>
              <a:srgbClr val="38B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3990746" y="1548363"/>
              <a:ext cx="717287" cy="192051"/>
            </a:xfrm>
            <a:custGeom>
              <a:avLst/>
              <a:gdLst/>
              <a:ahLst/>
              <a:cxnLst/>
              <a:rect l="l" t="t" r="r" b="b"/>
              <a:pathLst>
                <a:path w="8706" h="2331" extrusionOk="0">
                  <a:moveTo>
                    <a:pt x="4182" y="605"/>
                  </a:moveTo>
                  <a:cubicBezTo>
                    <a:pt x="4923" y="605"/>
                    <a:pt x="5604" y="718"/>
                    <a:pt x="5944" y="909"/>
                  </a:cubicBezTo>
                  <a:cubicBezTo>
                    <a:pt x="6208" y="1059"/>
                    <a:pt x="6208" y="1231"/>
                    <a:pt x="5981" y="1381"/>
                  </a:cubicBezTo>
                  <a:cubicBezTo>
                    <a:pt x="5831" y="1495"/>
                    <a:pt x="5490" y="1608"/>
                    <a:pt x="5013" y="1685"/>
                  </a:cubicBezTo>
                  <a:cubicBezTo>
                    <a:pt x="4768" y="1722"/>
                    <a:pt x="4487" y="1722"/>
                    <a:pt x="4219" y="1722"/>
                  </a:cubicBezTo>
                  <a:cubicBezTo>
                    <a:pt x="3519" y="1722"/>
                    <a:pt x="2857" y="1626"/>
                    <a:pt x="2539" y="1440"/>
                  </a:cubicBezTo>
                  <a:cubicBezTo>
                    <a:pt x="2498" y="1422"/>
                    <a:pt x="2462" y="1399"/>
                    <a:pt x="2443" y="1363"/>
                  </a:cubicBezTo>
                  <a:cubicBezTo>
                    <a:pt x="2007" y="1100"/>
                    <a:pt x="2402" y="795"/>
                    <a:pt x="3351" y="664"/>
                  </a:cubicBezTo>
                  <a:cubicBezTo>
                    <a:pt x="3615" y="627"/>
                    <a:pt x="3919" y="605"/>
                    <a:pt x="4182" y="605"/>
                  </a:cubicBezTo>
                  <a:close/>
                  <a:moveTo>
                    <a:pt x="3860" y="1"/>
                  </a:moveTo>
                  <a:cubicBezTo>
                    <a:pt x="3806" y="1"/>
                    <a:pt x="3747" y="1"/>
                    <a:pt x="3692" y="19"/>
                  </a:cubicBezTo>
                  <a:lnTo>
                    <a:pt x="3311" y="19"/>
                  </a:lnTo>
                  <a:cubicBezTo>
                    <a:pt x="3292" y="37"/>
                    <a:pt x="3274" y="37"/>
                    <a:pt x="3256" y="37"/>
                  </a:cubicBezTo>
                  <a:lnTo>
                    <a:pt x="3106" y="37"/>
                  </a:lnTo>
                  <a:cubicBezTo>
                    <a:pt x="3084" y="37"/>
                    <a:pt x="3047" y="37"/>
                    <a:pt x="3029" y="60"/>
                  </a:cubicBezTo>
                  <a:lnTo>
                    <a:pt x="2879" y="60"/>
                  </a:lnTo>
                  <a:cubicBezTo>
                    <a:pt x="2857" y="60"/>
                    <a:pt x="2820" y="60"/>
                    <a:pt x="2802" y="78"/>
                  </a:cubicBezTo>
                  <a:lnTo>
                    <a:pt x="2652" y="78"/>
                  </a:lnTo>
                  <a:cubicBezTo>
                    <a:pt x="2630" y="96"/>
                    <a:pt x="2593" y="96"/>
                    <a:pt x="2575" y="96"/>
                  </a:cubicBezTo>
                  <a:cubicBezTo>
                    <a:pt x="2498" y="96"/>
                    <a:pt x="2425" y="114"/>
                    <a:pt x="2366" y="114"/>
                  </a:cubicBezTo>
                  <a:cubicBezTo>
                    <a:pt x="2312" y="132"/>
                    <a:pt x="2253" y="132"/>
                    <a:pt x="2198" y="132"/>
                  </a:cubicBezTo>
                  <a:cubicBezTo>
                    <a:pt x="2175" y="151"/>
                    <a:pt x="2175" y="151"/>
                    <a:pt x="2157" y="151"/>
                  </a:cubicBezTo>
                  <a:cubicBezTo>
                    <a:pt x="2121" y="151"/>
                    <a:pt x="2085" y="151"/>
                    <a:pt x="2044" y="173"/>
                  </a:cubicBezTo>
                  <a:lnTo>
                    <a:pt x="1989" y="173"/>
                  </a:lnTo>
                  <a:cubicBezTo>
                    <a:pt x="1971" y="173"/>
                    <a:pt x="1930" y="191"/>
                    <a:pt x="1894" y="191"/>
                  </a:cubicBezTo>
                  <a:cubicBezTo>
                    <a:pt x="1876" y="191"/>
                    <a:pt x="1876" y="191"/>
                    <a:pt x="1858" y="210"/>
                  </a:cubicBezTo>
                  <a:cubicBezTo>
                    <a:pt x="1817" y="210"/>
                    <a:pt x="1780" y="210"/>
                    <a:pt x="1744" y="228"/>
                  </a:cubicBezTo>
                  <a:lnTo>
                    <a:pt x="1667" y="228"/>
                  </a:lnTo>
                  <a:cubicBezTo>
                    <a:pt x="1649" y="246"/>
                    <a:pt x="1631" y="246"/>
                    <a:pt x="1590" y="246"/>
                  </a:cubicBezTo>
                  <a:cubicBezTo>
                    <a:pt x="1572" y="246"/>
                    <a:pt x="1572" y="264"/>
                    <a:pt x="1553" y="264"/>
                  </a:cubicBezTo>
                  <a:cubicBezTo>
                    <a:pt x="1535" y="264"/>
                    <a:pt x="1517" y="264"/>
                    <a:pt x="1476" y="287"/>
                  </a:cubicBezTo>
                  <a:lnTo>
                    <a:pt x="1440" y="287"/>
                  </a:lnTo>
                  <a:cubicBezTo>
                    <a:pt x="1422" y="287"/>
                    <a:pt x="1404" y="305"/>
                    <a:pt x="1381" y="305"/>
                  </a:cubicBezTo>
                  <a:cubicBezTo>
                    <a:pt x="1363" y="305"/>
                    <a:pt x="1344" y="305"/>
                    <a:pt x="1326" y="323"/>
                  </a:cubicBezTo>
                  <a:lnTo>
                    <a:pt x="1290" y="323"/>
                  </a:lnTo>
                  <a:cubicBezTo>
                    <a:pt x="1249" y="341"/>
                    <a:pt x="1213" y="341"/>
                    <a:pt x="1176" y="359"/>
                  </a:cubicBezTo>
                  <a:lnTo>
                    <a:pt x="1154" y="359"/>
                  </a:lnTo>
                  <a:cubicBezTo>
                    <a:pt x="1117" y="378"/>
                    <a:pt x="1081" y="378"/>
                    <a:pt x="1022" y="400"/>
                  </a:cubicBezTo>
                  <a:cubicBezTo>
                    <a:pt x="1004" y="400"/>
                    <a:pt x="1004" y="418"/>
                    <a:pt x="986" y="418"/>
                  </a:cubicBezTo>
                  <a:cubicBezTo>
                    <a:pt x="968" y="418"/>
                    <a:pt x="949" y="418"/>
                    <a:pt x="927" y="437"/>
                  </a:cubicBezTo>
                  <a:cubicBezTo>
                    <a:pt x="909" y="437"/>
                    <a:pt x="909" y="437"/>
                    <a:pt x="890" y="455"/>
                  </a:cubicBezTo>
                  <a:cubicBezTo>
                    <a:pt x="872" y="455"/>
                    <a:pt x="854" y="455"/>
                    <a:pt x="836" y="473"/>
                  </a:cubicBezTo>
                  <a:lnTo>
                    <a:pt x="795" y="473"/>
                  </a:lnTo>
                  <a:cubicBezTo>
                    <a:pt x="777" y="491"/>
                    <a:pt x="759" y="491"/>
                    <a:pt x="759" y="491"/>
                  </a:cubicBezTo>
                  <a:cubicBezTo>
                    <a:pt x="741" y="514"/>
                    <a:pt x="722" y="514"/>
                    <a:pt x="700" y="514"/>
                  </a:cubicBezTo>
                  <a:cubicBezTo>
                    <a:pt x="700" y="532"/>
                    <a:pt x="682" y="532"/>
                    <a:pt x="663" y="532"/>
                  </a:cubicBezTo>
                  <a:lnTo>
                    <a:pt x="645" y="550"/>
                  </a:lnTo>
                  <a:lnTo>
                    <a:pt x="627" y="550"/>
                  </a:lnTo>
                  <a:cubicBezTo>
                    <a:pt x="627" y="550"/>
                    <a:pt x="609" y="568"/>
                    <a:pt x="586" y="568"/>
                  </a:cubicBezTo>
                  <a:cubicBezTo>
                    <a:pt x="586" y="568"/>
                    <a:pt x="568" y="586"/>
                    <a:pt x="550" y="586"/>
                  </a:cubicBezTo>
                  <a:cubicBezTo>
                    <a:pt x="550" y="586"/>
                    <a:pt x="532" y="586"/>
                    <a:pt x="532" y="605"/>
                  </a:cubicBezTo>
                  <a:lnTo>
                    <a:pt x="514" y="605"/>
                  </a:lnTo>
                  <a:lnTo>
                    <a:pt x="495" y="627"/>
                  </a:lnTo>
                  <a:lnTo>
                    <a:pt x="454" y="627"/>
                  </a:lnTo>
                  <a:cubicBezTo>
                    <a:pt x="454" y="645"/>
                    <a:pt x="436" y="645"/>
                    <a:pt x="418" y="664"/>
                  </a:cubicBezTo>
                  <a:lnTo>
                    <a:pt x="400" y="664"/>
                  </a:lnTo>
                  <a:lnTo>
                    <a:pt x="382" y="682"/>
                  </a:lnTo>
                  <a:lnTo>
                    <a:pt x="359" y="682"/>
                  </a:lnTo>
                  <a:cubicBezTo>
                    <a:pt x="359" y="700"/>
                    <a:pt x="341" y="700"/>
                    <a:pt x="341" y="700"/>
                  </a:cubicBezTo>
                  <a:cubicBezTo>
                    <a:pt x="323" y="718"/>
                    <a:pt x="323" y="718"/>
                    <a:pt x="305" y="718"/>
                  </a:cubicBezTo>
                  <a:lnTo>
                    <a:pt x="286" y="741"/>
                  </a:lnTo>
                  <a:cubicBezTo>
                    <a:pt x="268" y="759"/>
                    <a:pt x="246" y="759"/>
                    <a:pt x="246" y="777"/>
                  </a:cubicBezTo>
                  <a:lnTo>
                    <a:pt x="227" y="777"/>
                  </a:lnTo>
                  <a:cubicBezTo>
                    <a:pt x="227" y="795"/>
                    <a:pt x="209" y="795"/>
                    <a:pt x="209" y="814"/>
                  </a:cubicBezTo>
                  <a:lnTo>
                    <a:pt x="191" y="814"/>
                  </a:lnTo>
                  <a:lnTo>
                    <a:pt x="155" y="854"/>
                  </a:lnTo>
                  <a:lnTo>
                    <a:pt x="132" y="873"/>
                  </a:lnTo>
                  <a:lnTo>
                    <a:pt x="114" y="891"/>
                  </a:lnTo>
                  <a:cubicBezTo>
                    <a:pt x="96" y="909"/>
                    <a:pt x="96" y="909"/>
                    <a:pt x="96" y="927"/>
                  </a:cubicBezTo>
                  <a:lnTo>
                    <a:pt x="78" y="927"/>
                  </a:lnTo>
                  <a:lnTo>
                    <a:pt x="78" y="945"/>
                  </a:lnTo>
                  <a:lnTo>
                    <a:pt x="59" y="968"/>
                  </a:lnTo>
                  <a:cubicBezTo>
                    <a:pt x="41" y="986"/>
                    <a:pt x="41" y="1004"/>
                    <a:pt x="41" y="1004"/>
                  </a:cubicBezTo>
                  <a:cubicBezTo>
                    <a:pt x="19" y="1022"/>
                    <a:pt x="19" y="1041"/>
                    <a:pt x="19" y="1041"/>
                  </a:cubicBezTo>
                  <a:lnTo>
                    <a:pt x="19" y="1059"/>
                  </a:lnTo>
                  <a:cubicBezTo>
                    <a:pt x="0" y="1059"/>
                    <a:pt x="0" y="1081"/>
                    <a:pt x="0" y="1081"/>
                  </a:cubicBezTo>
                  <a:lnTo>
                    <a:pt x="0" y="1100"/>
                  </a:lnTo>
                  <a:lnTo>
                    <a:pt x="0" y="1118"/>
                  </a:lnTo>
                  <a:lnTo>
                    <a:pt x="0" y="1136"/>
                  </a:lnTo>
                  <a:lnTo>
                    <a:pt x="0" y="1154"/>
                  </a:lnTo>
                  <a:lnTo>
                    <a:pt x="0" y="1172"/>
                  </a:lnTo>
                  <a:lnTo>
                    <a:pt x="0" y="1231"/>
                  </a:lnTo>
                  <a:cubicBezTo>
                    <a:pt x="19" y="1363"/>
                    <a:pt x="173" y="1513"/>
                    <a:pt x="418" y="1667"/>
                  </a:cubicBezTo>
                  <a:cubicBezTo>
                    <a:pt x="1154" y="2080"/>
                    <a:pt x="2670" y="2330"/>
                    <a:pt x="4241" y="2330"/>
                  </a:cubicBezTo>
                  <a:cubicBezTo>
                    <a:pt x="4845" y="2330"/>
                    <a:pt x="5467" y="2289"/>
                    <a:pt x="6058" y="2217"/>
                  </a:cubicBezTo>
                  <a:cubicBezTo>
                    <a:pt x="7815" y="1967"/>
                    <a:pt x="8705" y="1440"/>
                    <a:pt x="8346" y="927"/>
                  </a:cubicBezTo>
                  <a:cubicBezTo>
                    <a:pt x="8269" y="832"/>
                    <a:pt x="8156" y="759"/>
                    <a:pt x="8006" y="664"/>
                  </a:cubicBezTo>
                  <a:cubicBezTo>
                    <a:pt x="7988" y="645"/>
                    <a:pt x="7947" y="627"/>
                    <a:pt x="7929" y="627"/>
                  </a:cubicBezTo>
                  <a:cubicBezTo>
                    <a:pt x="7910" y="605"/>
                    <a:pt x="7910" y="605"/>
                    <a:pt x="7892" y="605"/>
                  </a:cubicBezTo>
                  <a:cubicBezTo>
                    <a:pt x="7874" y="586"/>
                    <a:pt x="7833" y="586"/>
                    <a:pt x="7815" y="568"/>
                  </a:cubicBezTo>
                  <a:lnTo>
                    <a:pt x="7797" y="568"/>
                  </a:lnTo>
                  <a:cubicBezTo>
                    <a:pt x="7761" y="550"/>
                    <a:pt x="7738" y="532"/>
                    <a:pt x="7702" y="514"/>
                  </a:cubicBezTo>
                  <a:lnTo>
                    <a:pt x="7665" y="514"/>
                  </a:lnTo>
                  <a:cubicBezTo>
                    <a:pt x="7647" y="491"/>
                    <a:pt x="7606" y="473"/>
                    <a:pt x="7570" y="473"/>
                  </a:cubicBezTo>
                  <a:cubicBezTo>
                    <a:pt x="7570" y="473"/>
                    <a:pt x="7570" y="455"/>
                    <a:pt x="7552" y="455"/>
                  </a:cubicBezTo>
                  <a:cubicBezTo>
                    <a:pt x="7511" y="455"/>
                    <a:pt x="7474" y="437"/>
                    <a:pt x="7438" y="418"/>
                  </a:cubicBezTo>
                  <a:lnTo>
                    <a:pt x="7420" y="418"/>
                  </a:lnTo>
                  <a:cubicBezTo>
                    <a:pt x="7397" y="400"/>
                    <a:pt x="7379" y="400"/>
                    <a:pt x="7361" y="400"/>
                  </a:cubicBezTo>
                  <a:cubicBezTo>
                    <a:pt x="7343" y="400"/>
                    <a:pt x="7343" y="400"/>
                    <a:pt x="7325" y="378"/>
                  </a:cubicBezTo>
                  <a:cubicBezTo>
                    <a:pt x="7306" y="378"/>
                    <a:pt x="7266" y="378"/>
                    <a:pt x="7247" y="359"/>
                  </a:cubicBezTo>
                  <a:cubicBezTo>
                    <a:pt x="7229" y="359"/>
                    <a:pt x="7193" y="341"/>
                    <a:pt x="7170" y="341"/>
                  </a:cubicBezTo>
                  <a:cubicBezTo>
                    <a:pt x="7152" y="341"/>
                    <a:pt x="7116" y="323"/>
                    <a:pt x="7098" y="323"/>
                  </a:cubicBezTo>
                  <a:cubicBezTo>
                    <a:pt x="7079" y="323"/>
                    <a:pt x="7057" y="305"/>
                    <a:pt x="7039" y="305"/>
                  </a:cubicBezTo>
                  <a:lnTo>
                    <a:pt x="7020" y="305"/>
                  </a:lnTo>
                  <a:cubicBezTo>
                    <a:pt x="7002" y="305"/>
                    <a:pt x="6984" y="287"/>
                    <a:pt x="6966" y="287"/>
                  </a:cubicBezTo>
                  <a:cubicBezTo>
                    <a:pt x="6925" y="287"/>
                    <a:pt x="6889" y="264"/>
                    <a:pt x="6871" y="264"/>
                  </a:cubicBezTo>
                  <a:cubicBezTo>
                    <a:pt x="6852" y="264"/>
                    <a:pt x="6830" y="264"/>
                    <a:pt x="6812" y="246"/>
                  </a:cubicBezTo>
                  <a:lnTo>
                    <a:pt x="6775" y="246"/>
                  </a:lnTo>
                  <a:cubicBezTo>
                    <a:pt x="6757" y="246"/>
                    <a:pt x="6716" y="228"/>
                    <a:pt x="6698" y="228"/>
                  </a:cubicBezTo>
                  <a:lnTo>
                    <a:pt x="6662" y="228"/>
                  </a:lnTo>
                  <a:cubicBezTo>
                    <a:pt x="6625" y="210"/>
                    <a:pt x="6566" y="210"/>
                    <a:pt x="6530" y="191"/>
                  </a:cubicBezTo>
                  <a:lnTo>
                    <a:pt x="6512" y="191"/>
                  </a:lnTo>
                  <a:cubicBezTo>
                    <a:pt x="6435" y="191"/>
                    <a:pt x="6376" y="173"/>
                    <a:pt x="6303" y="151"/>
                  </a:cubicBezTo>
                  <a:lnTo>
                    <a:pt x="6244" y="151"/>
                  </a:lnTo>
                  <a:cubicBezTo>
                    <a:pt x="6189" y="132"/>
                    <a:pt x="6130" y="132"/>
                    <a:pt x="6094" y="132"/>
                  </a:cubicBezTo>
                  <a:cubicBezTo>
                    <a:pt x="6076" y="132"/>
                    <a:pt x="6058" y="114"/>
                    <a:pt x="6058" y="114"/>
                  </a:cubicBezTo>
                  <a:lnTo>
                    <a:pt x="6017" y="114"/>
                  </a:lnTo>
                  <a:cubicBezTo>
                    <a:pt x="5962" y="114"/>
                    <a:pt x="5903" y="96"/>
                    <a:pt x="5867" y="96"/>
                  </a:cubicBezTo>
                  <a:lnTo>
                    <a:pt x="5790" y="96"/>
                  </a:lnTo>
                  <a:cubicBezTo>
                    <a:pt x="5735" y="78"/>
                    <a:pt x="5658" y="78"/>
                    <a:pt x="5581" y="78"/>
                  </a:cubicBezTo>
                  <a:lnTo>
                    <a:pt x="5563" y="60"/>
                  </a:lnTo>
                  <a:lnTo>
                    <a:pt x="5377" y="60"/>
                  </a:lnTo>
                  <a:lnTo>
                    <a:pt x="5354" y="37"/>
                  </a:lnTo>
                  <a:lnTo>
                    <a:pt x="5109" y="37"/>
                  </a:lnTo>
                  <a:cubicBezTo>
                    <a:pt x="5091" y="37"/>
                    <a:pt x="5072" y="37"/>
                    <a:pt x="5072" y="19"/>
                  </a:cubicBezTo>
                  <a:lnTo>
                    <a:pt x="4696" y="19"/>
                  </a:lnTo>
                  <a:cubicBezTo>
                    <a:pt x="4673" y="19"/>
                    <a:pt x="4655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4241785" y="1071414"/>
              <a:ext cx="199466" cy="107766"/>
            </a:xfrm>
            <a:custGeom>
              <a:avLst/>
              <a:gdLst/>
              <a:ahLst/>
              <a:cxnLst/>
              <a:rect l="l" t="t" r="r" b="b"/>
              <a:pathLst>
                <a:path w="2421" h="1308" extrusionOk="0">
                  <a:moveTo>
                    <a:pt x="0" y="0"/>
                  </a:moveTo>
                  <a:lnTo>
                    <a:pt x="0" y="1308"/>
                  </a:lnTo>
                  <a:lnTo>
                    <a:pt x="2420" y="130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4157574" y="1044802"/>
              <a:ext cx="360374" cy="614382"/>
            </a:xfrm>
            <a:custGeom>
              <a:avLst/>
              <a:gdLst/>
              <a:ahLst/>
              <a:cxnLst/>
              <a:rect l="l" t="t" r="r" b="b"/>
              <a:pathLst>
                <a:path w="4374" h="7457" extrusionOk="0">
                  <a:moveTo>
                    <a:pt x="2147" y="359"/>
                  </a:moveTo>
                  <a:cubicBezTo>
                    <a:pt x="2510" y="359"/>
                    <a:pt x="2862" y="417"/>
                    <a:pt x="3029" y="514"/>
                  </a:cubicBezTo>
                  <a:cubicBezTo>
                    <a:pt x="3274" y="646"/>
                    <a:pt x="3066" y="795"/>
                    <a:pt x="2593" y="855"/>
                  </a:cubicBezTo>
                  <a:cubicBezTo>
                    <a:pt x="2450" y="877"/>
                    <a:pt x="2298" y="887"/>
                    <a:pt x="2149" y="887"/>
                  </a:cubicBezTo>
                  <a:cubicBezTo>
                    <a:pt x="1808" y="887"/>
                    <a:pt x="1485" y="833"/>
                    <a:pt x="1326" y="741"/>
                  </a:cubicBezTo>
                  <a:cubicBezTo>
                    <a:pt x="1099" y="609"/>
                    <a:pt x="1286" y="437"/>
                    <a:pt x="1762" y="382"/>
                  </a:cubicBezTo>
                  <a:cubicBezTo>
                    <a:pt x="1887" y="367"/>
                    <a:pt x="2018" y="359"/>
                    <a:pt x="2147" y="359"/>
                  </a:cubicBezTo>
                  <a:close/>
                  <a:moveTo>
                    <a:pt x="1685" y="1"/>
                  </a:moveTo>
                  <a:cubicBezTo>
                    <a:pt x="1667" y="19"/>
                    <a:pt x="1649" y="19"/>
                    <a:pt x="1608" y="19"/>
                  </a:cubicBezTo>
                  <a:lnTo>
                    <a:pt x="1458" y="19"/>
                  </a:lnTo>
                  <a:cubicBezTo>
                    <a:pt x="1422" y="42"/>
                    <a:pt x="1399" y="42"/>
                    <a:pt x="1381" y="42"/>
                  </a:cubicBezTo>
                  <a:lnTo>
                    <a:pt x="1345" y="42"/>
                  </a:lnTo>
                  <a:cubicBezTo>
                    <a:pt x="1308" y="42"/>
                    <a:pt x="1267" y="60"/>
                    <a:pt x="1231" y="60"/>
                  </a:cubicBezTo>
                  <a:lnTo>
                    <a:pt x="1154" y="60"/>
                  </a:lnTo>
                  <a:cubicBezTo>
                    <a:pt x="1136" y="60"/>
                    <a:pt x="1136" y="78"/>
                    <a:pt x="1118" y="78"/>
                  </a:cubicBezTo>
                  <a:lnTo>
                    <a:pt x="1040" y="78"/>
                  </a:lnTo>
                  <a:cubicBezTo>
                    <a:pt x="1022" y="78"/>
                    <a:pt x="1004" y="96"/>
                    <a:pt x="986" y="96"/>
                  </a:cubicBezTo>
                  <a:lnTo>
                    <a:pt x="968" y="96"/>
                  </a:lnTo>
                  <a:cubicBezTo>
                    <a:pt x="945" y="96"/>
                    <a:pt x="927" y="96"/>
                    <a:pt x="909" y="114"/>
                  </a:cubicBezTo>
                  <a:lnTo>
                    <a:pt x="832" y="114"/>
                  </a:lnTo>
                  <a:lnTo>
                    <a:pt x="813" y="133"/>
                  </a:lnTo>
                  <a:lnTo>
                    <a:pt x="759" y="133"/>
                  </a:lnTo>
                  <a:cubicBezTo>
                    <a:pt x="741" y="155"/>
                    <a:pt x="741" y="155"/>
                    <a:pt x="718" y="155"/>
                  </a:cubicBezTo>
                  <a:lnTo>
                    <a:pt x="682" y="155"/>
                  </a:lnTo>
                  <a:cubicBezTo>
                    <a:pt x="664" y="173"/>
                    <a:pt x="645" y="173"/>
                    <a:pt x="627" y="173"/>
                  </a:cubicBezTo>
                  <a:lnTo>
                    <a:pt x="605" y="173"/>
                  </a:lnTo>
                  <a:cubicBezTo>
                    <a:pt x="586" y="192"/>
                    <a:pt x="568" y="192"/>
                    <a:pt x="550" y="192"/>
                  </a:cubicBezTo>
                  <a:lnTo>
                    <a:pt x="532" y="210"/>
                  </a:lnTo>
                  <a:lnTo>
                    <a:pt x="491" y="210"/>
                  </a:lnTo>
                  <a:lnTo>
                    <a:pt x="473" y="228"/>
                  </a:lnTo>
                  <a:lnTo>
                    <a:pt x="437" y="228"/>
                  </a:lnTo>
                  <a:lnTo>
                    <a:pt x="437" y="246"/>
                  </a:lnTo>
                  <a:lnTo>
                    <a:pt x="400" y="246"/>
                  </a:lnTo>
                  <a:cubicBezTo>
                    <a:pt x="400" y="246"/>
                    <a:pt x="377" y="246"/>
                    <a:pt x="377" y="269"/>
                  </a:cubicBezTo>
                  <a:lnTo>
                    <a:pt x="341" y="269"/>
                  </a:lnTo>
                  <a:lnTo>
                    <a:pt x="341" y="287"/>
                  </a:lnTo>
                  <a:lnTo>
                    <a:pt x="305" y="287"/>
                  </a:lnTo>
                  <a:lnTo>
                    <a:pt x="287" y="305"/>
                  </a:lnTo>
                  <a:lnTo>
                    <a:pt x="264" y="305"/>
                  </a:lnTo>
                  <a:lnTo>
                    <a:pt x="246" y="323"/>
                  </a:lnTo>
                  <a:lnTo>
                    <a:pt x="228" y="323"/>
                  </a:lnTo>
                  <a:lnTo>
                    <a:pt x="228" y="341"/>
                  </a:lnTo>
                  <a:lnTo>
                    <a:pt x="209" y="341"/>
                  </a:lnTo>
                  <a:lnTo>
                    <a:pt x="191" y="360"/>
                  </a:lnTo>
                  <a:lnTo>
                    <a:pt x="173" y="360"/>
                  </a:lnTo>
                  <a:lnTo>
                    <a:pt x="173" y="382"/>
                  </a:lnTo>
                  <a:cubicBezTo>
                    <a:pt x="150" y="382"/>
                    <a:pt x="150" y="382"/>
                    <a:pt x="132" y="400"/>
                  </a:cubicBezTo>
                  <a:lnTo>
                    <a:pt x="114" y="400"/>
                  </a:lnTo>
                  <a:lnTo>
                    <a:pt x="114" y="419"/>
                  </a:lnTo>
                  <a:lnTo>
                    <a:pt x="96" y="437"/>
                  </a:lnTo>
                  <a:lnTo>
                    <a:pt x="78" y="437"/>
                  </a:lnTo>
                  <a:lnTo>
                    <a:pt x="78" y="455"/>
                  </a:lnTo>
                  <a:lnTo>
                    <a:pt x="60" y="473"/>
                  </a:lnTo>
                  <a:lnTo>
                    <a:pt x="37" y="496"/>
                  </a:lnTo>
                  <a:lnTo>
                    <a:pt x="37" y="514"/>
                  </a:lnTo>
                  <a:lnTo>
                    <a:pt x="19" y="532"/>
                  </a:lnTo>
                  <a:lnTo>
                    <a:pt x="19" y="550"/>
                  </a:lnTo>
                  <a:lnTo>
                    <a:pt x="19" y="568"/>
                  </a:lnTo>
                  <a:lnTo>
                    <a:pt x="19" y="587"/>
                  </a:lnTo>
                  <a:lnTo>
                    <a:pt x="1" y="587"/>
                  </a:lnTo>
                  <a:lnTo>
                    <a:pt x="1" y="1404"/>
                  </a:lnTo>
                  <a:lnTo>
                    <a:pt x="1" y="1608"/>
                  </a:lnTo>
                  <a:lnTo>
                    <a:pt x="1" y="1949"/>
                  </a:lnTo>
                  <a:lnTo>
                    <a:pt x="1" y="3198"/>
                  </a:lnTo>
                  <a:lnTo>
                    <a:pt x="1" y="4242"/>
                  </a:lnTo>
                  <a:lnTo>
                    <a:pt x="1" y="4260"/>
                  </a:lnTo>
                  <a:lnTo>
                    <a:pt x="1" y="5509"/>
                  </a:lnTo>
                  <a:lnTo>
                    <a:pt x="1" y="5831"/>
                  </a:lnTo>
                  <a:lnTo>
                    <a:pt x="1" y="6058"/>
                  </a:lnTo>
                  <a:lnTo>
                    <a:pt x="1" y="6853"/>
                  </a:lnTo>
                  <a:cubicBezTo>
                    <a:pt x="1" y="6944"/>
                    <a:pt x="60" y="7039"/>
                    <a:pt x="209" y="7116"/>
                  </a:cubicBezTo>
                  <a:cubicBezTo>
                    <a:pt x="228" y="7134"/>
                    <a:pt x="246" y="7134"/>
                    <a:pt x="264" y="7153"/>
                  </a:cubicBezTo>
                  <a:lnTo>
                    <a:pt x="287" y="7153"/>
                  </a:lnTo>
                  <a:cubicBezTo>
                    <a:pt x="287" y="7153"/>
                    <a:pt x="305" y="7171"/>
                    <a:pt x="323" y="7171"/>
                  </a:cubicBezTo>
                  <a:cubicBezTo>
                    <a:pt x="341" y="7193"/>
                    <a:pt x="359" y="7193"/>
                    <a:pt x="377" y="7212"/>
                  </a:cubicBezTo>
                  <a:lnTo>
                    <a:pt x="400" y="7212"/>
                  </a:lnTo>
                  <a:cubicBezTo>
                    <a:pt x="418" y="7212"/>
                    <a:pt x="437" y="7212"/>
                    <a:pt x="437" y="7230"/>
                  </a:cubicBezTo>
                  <a:lnTo>
                    <a:pt x="455" y="7230"/>
                  </a:lnTo>
                  <a:cubicBezTo>
                    <a:pt x="473" y="7230"/>
                    <a:pt x="491" y="7248"/>
                    <a:pt x="514" y="7248"/>
                  </a:cubicBezTo>
                  <a:lnTo>
                    <a:pt x="532" y="7248"/>
                  </a:lnTo>
                  <a:lnTo>
                    <a:pt x="550" y="7266"/>
                  </a:lnTo>
                  <a:lnTo>
                    <a:pt x="568" y="7266"/>
                  </a:lnTo>
                  <a:cubicBezTo>
                    <a:pt x="586" y="7266"/>
                    <a:pt x="605" y="7266"/>
                    <a:pt x="605" y="7284"/>
                  </a:cubicBezTo>
                  <a:lnTo>
                    <a:pt x="645" y="7284"/>
                  </a:lnTo>
                  <a:cubicBezTo>
                    <a:pt x="664" y="7284"/>
                    <a:pt x="682" y="7307"/>
                    <a:pt x="700" y="7307"/>
                  </a:cubicBezTo>
                  <a:lnTo>
                    <a:pt x="741" y="7307"/>
                  </a:lnTo>
                  <a:cubicBezTo>
                    <a:pt x="741" y="7325"/>
                    <a:pt x="759" y="7325"/>
                    <a:pt x="759" y="7325"/>
                  </a:cubicBezTo>
                  <a:lnTo>
                    <a:pt x="813" y="7325"/>
                  </a:lnTo>
                  <a:lnTo>
                    <a:pt x="832" y="7343"/>
                  </a:lnTo>
                  <a:lnTo>
                    <a:pt x="891" y="7343"/>
                  </a:lnTo>
                  <a:lnTo>
                    <a:pt x="909" y="7361"/>
                  </a:lnTo>
                  <a:lnTo>
                    <a:pt x="986" y="7361"/>
                  </a:lnTo>
                  <a:cubicBezTo>
                    <a:pt x="1022" y="7380"/>
                    <a:pt x="1059" y="7380"/>
                    <a:pt x="1099" y="7380"/>
                  </a:cubicBezTo>
                  <a:lnTo>
                    <a:pt x="1136" y="7380"/>
                  </a:lnTo>
                  <a:cubicBezTo>
                    <a:pt x="1154" y="7398"/>
                    <a:pt x="1195" y="7398"/>
                    <a:pt x="1213" y="7398"/>
                  </a:cubicBezTo>
                  <a:lnTo>
                    <a:pt x="1249" y="7398"/>
                  </a:lnTo>
                  <a:cubicBezTo>
                    <a:pt x="1267" y="7420"/>
                    <a:pt x="1308" y="7420"/>
                    <a:pt x="1326" y="7420"/>
                  </a:cubicBezTo>
                  <a:lnTo>
                    <a:pt x="1363" y="7420"/>
                  </a:lnTo>
                  <a:cubicBezTo>
                    <a:pt x="1399" y="7420"/>
                    <a:pt x="1440" y="7439"/>
                    <a:pt x="1476" y="7439"/>
                  </a:cubicBezTo>
                  <a:lnTo>
                    <a:pt x="1626" y="7439"/>
                  </a:lnTo>
                  <a:cubicBezTo>
                    <a:pt x="1649" y="7439"/>
                    <a:pt x="1667" y="7457"/>
                    <a:pt x="1685" y="7457"/>
                  </a:cubicBezTo>
                  <a:lnTo>
                    <a:pt x="2671" y="7457"/>
                  </a:lnTo>
                  <a:cubicBezTo>
                    <a:pt x="2689" y="7457"/>
                    <a:pt x="2725" y="7457"/>
                    <a:pt x="2743" y="7439"/>
                  </a:cubicBezTo>
                  <a:lnTo>
                    <a:pt x="2898" y="7439"/>
                  </a:lnTo>
                  <a:cubicBezTo>
                    <a:pt x="2934" y="7439"/>
                    <a:pt x="2952" y="7420"/>
                    <a:pt x="2988" y="7420"/>
                  </a:cubicBezTo>
                  <a:lnTo>
                    <a:pt x="3011" y="7420"/>
                  </a:lnTo>
                  <a:cubicBezTo>
                    <a:pt x="3047" y="7420"/>
                    <a:pt x="3084" y="7420"/>
                    <a:pt x="3125" y="7398"/>
                  </a:cubicBezTo>
                  <a:lnTo>
                    <a:pt x="3238" y="7398"/>
                  </a:lnTo>
                  <a:cubicBezTo>
                    <a:pt x="3256" y="7380"/>
                    <a:pt x="3274" y="7380"/>
                    <a:pt x="3293" y="7380"/>
                  </a:cubicBezTo>
                  <a:lnTo>
                    <a:pt x="3311" y="7380"/>
                  </a:lnTo>
                  <a:cubicBezTo>
                    <a:pt x="3329" y="7380"/>
                    <a:pt x="3352" y="7380"/>
                    <a:pt x="3370" y="7361"/>
                  </a:cubicBezTo>
                  <a:lnTo>
                    <a:pt x="3442" y="7361"/>
                  </a:lnTo>
                  <a:lnTo>
                    <a:pt x="3465" y="7343"/>
                  </a:lnTo>
                  <a:lnTo>
                    <a:pt x="3520" y="7343"/>
                  </a:lnTo>
                  <a:cubicBezTo>
                    <a:pt x="3538" y="7343"/>
                    <a:pt x="3538" y="7343"/>
                    <a:pt x="3538" y="7325"/>
                  </a:cubicBezTo>
                  <a:lnTo>
                    <a:pt x="3597" y="7325"/>
                  </a:lnTo>
                  <a:cubicBezTo>
                    <a:pt x="3615" y="7325"/>
                    <a:pt x="3633" y="7307"/>
                    <a:pt x="3633" y="7307"/>
                  </a:cubicBezTo>
                  <a:lnTo>
                    <a:pt x="3692" y="7307"/>
                  </a:lnTo>
                  <a:cubicBezTo>
                    <a:pt x="3710" y="7284"/>
                    <a:pt x="3729" y="7284"/>
                    <a:pt x="3747" y="7284"/>
                  </a:cubicBezTo>
                  <a:cubicBezTo>
                    <a:pt x="3765" y="7266"/>
                    <a:pt x="3783" y="7266"/>
                    <a:pt x="3824" y="7266"/>
                  </a:cubicBezTo>
                  <a:lnTo>
                    <a:pt x="3842" y="7248"/>
                  </a:lnTo>
                  <a:lnTo>
                    <a:pt x="3860" y="7248"/>
                  </a:lnTo>
                  <a:cubicBezTo>
                    <a:pt x="3878" y="7248"/>
                    <a:pt x="3878" y="7248"/>
                    <a:pt x="3878" y="7230"/>
                  </a:cubicBezTo>
                  <a:lnTo>
                    <a:pt x="3919" y="7230"/>
                  </a:lnTo>
                  <a:lnTo>
                    <a:pt x="3937" y="7212"/>
                  </a:lnTo>
                  <a:lnTo>
                    <a:pt x="3974" y="7212"/>
                  </a:lnTo>
                  <a:lnTo>
                    <a:pt x="3992" y="7193"/>
                  </a:lnTo>
                  <a:lnTo>
                    <a:pt x="4010" y="7193"/>
                  </a:lnTo>
                  <a:lnTo>
                    <a:pt x="4033" y="7171"/>
                  </a:lnTo>
                  <a:lnTo>
                    <a:pt x="4051" y="7171"/>
                  </a:lnTo>
                  <a:lnTo>
                    <a:pt x="4069" y="7153"/>
                  </a:lnTo>
                  <a:lnTo>
                    <a:pt x="4087" y="7153"/>
                  </a:lnTo>
                  <a:lnTo>
                    <a:pt x="4105" y="7134"/>
                  </a:lnTo>
                  <a:lnTo>
                    <a:pt x="4124" y="7134"/>
                  </a:lnTo>
                  <a:lnTo>
                    <a:pt x="4146" y="7116"/>
                  </a:lnTo>
                  <a:lnTo>
                    <a:pt x="4164" y="7116"/>
                  </a:lnTo>
                  <a:lnTo>
                    <a:pt x="4164" y="7098"/>
                  </a:lnTo>
                  <a:lnTo>
                    <a:pt x="4183" y="7098"/>
                  </a:lnTo>
                  <a:lnTo>
                    <a:pt x="4201" y="7080"/>
                  </a:lnTo>
                  <a:lnTo>
                    <a:pt x="4219" y="7080"/>
                  </a:lnTo>
                  <a:lnTo>
                    <a:pt x="4219" y="7057"/>
                  </a:lnTo>
                  <a:lnTo>
                    <a:pt x="4237" y="7057"/>
                  </a:lnTo>
                  <a:lnTo>
                    <a:pt x="4260" y="7039"/>
                  </a:lnTo>
                  <a:lnTo>
                    <a:pt x="4278" y="7021"/>
                  </a:lnTo>
                  <a:lnTo>
                    <a:pt x="4296" y="7003"/>
                  </a:lnTo>
                  <a:lnTo>
                    <a:pt x="4296" y="6985"/>
                  </a:lnTo>
                  <a:lnTo>
                    <a:pt x="4314" y="6985"/>
                  </a:lnTo>
                  <a:lnTo>
                    <a:pt x="4314" y="6966"/>
                  </a:lnTo>
                  <a:lnTo>
                    <a:pt x="4332" y="6944"/>
                  </a:lnTo>
                  <a:lnTo>
                    <a:pt x="4332" y="6926"/>
                  </a:lnTo>
                  <a:lnTo>
                    <a:pt x="4332" y="6907"/>
                  </a:lnTo>
                  <a:lnTo>
                    <a:pt x="4351" y="6907"/>
                  </a:lnTo>
                  <a:lnTo>
                    <a:pt x="4351" y="6889"/>
                  </a:lnTo>
                  <a:lnTo>
                    <a:pt x="4351" y="6871"/>
                  </a:lnTo>
                  <a:lnTo>
                    <a:pt x="4351" y="6058"/>
                  </a:lnTo>
                  <a:lnTo>
                    <a:pt x="4351" y="5849"/>
                  </a:lnTo>
                  <a:lnTo>
                    <a:pt x="4351" y="5509"/>
                  </a:lnTo>
                  <a:lnTo>
                    <a:pt x="4351" y="4278"/>
                  </a:lnTo>
                  <a:lnTo>
                    <a:pt x="4351" y="4242"/>
                  </a:lnTo>
                  <a:lnTo>
                    <a:pt x="4351" y="3198"/>
                  </a:lnTo>
                  <a:lnTo>
                    <a:pt x="4351" y="1972"/>
                  </a:lnTo>
                  <a:lnTo>
                    <a:pt x="4351" y="1631"/>
                  </a:lnTo>
                  <a:lnTo>
                    <a:pt x="4351" y="1404"/>
                  </a:lnTo>
                  <a:cubicBezTo>
                    <a:pt x="4373" y="1136"/>
                    <a:pt x="4373" y="855"/>
                    <a:pt x="4373" y="609"/>
                  </a:cubicBezTo>
                  <a:cubicBezTo>
                    <a:pt x="4373" y="514"/>
                    <a:pt x="4296" y="419"/>
                    <a:pt x="4146" y="341"/>
                  </a:cubicBezTo>
                  <a:cubicBezTo>
                    <a:pt x="4124" y="323"/>
                    <a:pt x="4105" y="323"/>
                    <a:pt x="4087" y="305"/>
                  </a:cubicBezTo>
                  <a:cubicBezTo>
                    <a:pt x="4069" y="305"/>
                    <a:pt x="4051" y="287"/>
                    <a:pt x="4033" y="287"/>
                  </a:cubicBezTo>
                  <a:cubicBezTo>
                    <a:pt x="4010" y="269"/>
                    <a:pt x="3992" y="269"/>
                    <a:pt x="3974" y="269"/>
                  </a:cubicBezTo>
                  <a:lnTo>
                    <a:pt x="3956" y="246"/>
                  </a:lnTo>
                  <a:cubicBezTo>
                    <a:pt x="3956" y="246"/>
                    <a:pt x="3937" y="246"/>
                    <a:pt x="3919" y="228"/>
                  </a:cubicBezTo>
                  <a:lnTo>
                    <a:pt x="3897" y="228"/>
                  </a:lnTo>
                  <a:cubicBezTo>
                    <a:pt x="3878" y="228"/>
                    <a:pt x="3860" y="210"/>
                    <a:pt x="3842" y="210"/>
                  </a:cubicBezTo>
                  <a:lnTo>
                    <a:pt x="3824" y="210"/>
                  </a:lnTo>
                  <a:lnTo>
                    <a:pt x="3806" y="192"/>
                  </a:lnTo>
                  <a:lnTo>
                    <a:pt x="3783" y="192"/>
                  </a:lnTo>
                  <a:cubicBezTo>
                    <a:pt x="3765" y="192"/>
                    <a:pt x="3765" y="192"/>
                    <a:pt x="3747" y="173"/>
                  </a:cubicBezTo>
                  <a:lnTo>
                    <a:pt x="3710" y="173"/>
                  </a:lnTo>
                  <a:cubicBezTo>
                    <a:pt x="3692" y="173"/>
                    <a:pt x="3670" y="155"/>
                    <a:pt x="3670" y="155"/>
                  </a:cubicBezTo>
                  <a:lnTo>
                    <a:pt x="3633" y="155"/>
                  </a:lnTo>
                  <a:cubicBezTo>
                    <a:pt x="3615" y="155"/>
                    <a:pt x="3615" y="133"/>
                    <a:pt x="3597" y="133"/>
                  </a:cubicBezTo>
                  <a:lnTo>
                    <a:pt x="3556" y="133"/>
                  </a:lnTo>
                  <a:cubicBezTo>
                    <a:pt x="3538" y="133"/>
                    <a:pt x="3520" y="133"/>
                    <a:pt x="3520" y="114"/>
                  </a:cubicBezTo>
                  <a:lnTo>
                    <a:pt x="3442" y="114"/>
                  </a:lnTo>
                  <a:cubicBezTo>
                    <a:pt x="3424" y="96"/>
                    <a:pt x="3406" y="96"/>
                    <a:pt x="3370" y="96"/>
                  </a:cubicBezTo>
                  <a:cubicBezTo>
                    <a:pt x="3329" y="96"/>
                    <a:pt x="3293" y="78"/>
                    <a:pt x="3256" y="78"/>
                  </a:cubicBezTo>
                  <a:lnTo>
                    <a:pt x="3238" y="78"/>
                  </a:lnTo>
                  <a:cubicBezTo>
                    <a:pt x="3197" y="60"/>
                    <a:pt x="3179" y="60"/>
                    <a:pt x="3143" y="60"/>
                  </a:cubicBezTo>
                  <a:lnTo>
                    <a:pt x="3102" y="60"/>
                  </a:lnTo>
                  <a:cubicBezTo>
                    <a:pt x="3084" y="60"/>
                    <a:pt x="3066" y="42"/>
                    <a:pt x="3029" y="42"/>
                  </a:cubicBezTo>
                  <a:lnTo>
                    <a:pt x="3011" y="42"/>
                  </a:lnTo>
                  <a:cubicBezTo>
                    <a:pt x="2970" y="42"/>
                    <a:pt x="2934" y="42"/>
                    <a:pt x="2898" y="19"/>
                  </a:cubicBezTo>
                  <a:lnTo>
                    <a:pt x="2743" y="19"/>
                  </a:lnTo>
                  <a:cubicBezTo>
                    <a:pt x="2707" y="19"/>
                    <a:pt x="2689" y="19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4132538" y="1042825"/>
              <a:ext cx="408572" cy="100104"/>
            </a:xfrm>
            <a:custGeom>
              <a:avLst/>
              <a:gdLst/>
              <a:ahLst/>
              <a:cxnLst/>
              <a:rect l="l" t="t" r="r" b="b"/>
              <a:pathLst>
                <a:path w="4959" h="1215" extrusionOk="0">
                  <a:moveTo>
                    <a:pt x="2512" y="333"/>
                  </a:moveTo>
                  <a:cubicBezTo>
                    <a:pt x="2873" y="333"/>
                    <a:pt x="3217" y="387"/>
                    <a:pt x="3388" y="479"/>
                  </a:cubicBezTo>
                  <a:cubicBezTo>
                    <a:pt x="3615" y="633"/>
                    <a:pt x="3429" y="801"/>
                    <a:pt x="2916" y="860"/>
                  </a:cubicBezTo>
                  <a:cubicBezTo>
                    <a:pt x="2771" y="882"/>
                    <a:pt x="2618" y="892"/>
                    <a:pt x="2468" y="892"/>
                  </a:cubicBezTo>
                  <a:cubicBezTo>
                    <a:pt x="2109" y="892"/>
                    <a:pt x="1766" y="833"/>
                    <a:pt x="1590" y="724"/>
                  </a:cubicBezTo>
                  <a:cubicBezTo>
                    <a:pt x="1344" y="592"/>
                    <a:pt x="1553" y="424"/>
                    <a:pt x="2044" y="365"/>
                  </a:cubicBezTo>
                  <a:cubicBezTo>
                    <a:pt x="2194" y="343"/>
                    <a:pt x="2355" y="333"/>
                    <a:pt x="2512" y="333"/>
                  </a:cubicBezTo>
                  <a:close/>
                  <a:moveTo>
                    <a:pt x="2488" y="1"/>
                  </a:moveTo>
                  <a:cubicBezTo>
                    <a:pt x="2168" y="1"/>
                    <a:pt x="1843" y="22"/>
                    <a:pt x="1535" y="66"/>
                  </a:cubicBezTo>
                  <a:cubicBezTo>
                    <a:pt x="454" y="216"/>
                    <a:pt x="0" y="574"/>
                    <a:pt x="532" y="879"/>
                  </a:cubicBezTo>
                  <a:cubicBezTo>
                    <a:pt x="915" y="1095"/>
                    <a:pt x="1702" y="1214"/>
                    <a:pt x="2516" y="1214"/>
                  </a:cubicBezTo>
                  <a:cubicBezTo>
                    <a:pt x="2829" y="1214"/>
                    <a:pt x="3147" y="1197"/>
                    <a:pt x="3447" y="1160"/>
                  </a:cubicBezTo>
                  <a:cubicBezTo>
                    <a:pt x="4523" y="1010"/>
                    <a:pt x="4959" y="651"/>
                    <a:pt x="4428" y="347"/>
                  </a:cubicBezTo>
                  <a:cubicBezTo>
                    <a:pt x="4052" y="130"/>
                    <a:pt x="3287" y="1"/>
                    <a:pt x="2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D2F700-DAA0-4AB1-B227-F08378C0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52" y="504825"/>
            <a:ext cx="4114800" cy="413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4"/>
          <p:cNvSpPr txBox="1">
            <a:spLocks noGrp="1"/>
          </p:cNvSpPr>
          <p:nvPr>
            <p:ph type="title"/>
          </p:nvPr>
        </p:nvSpPr>
        <p:spPr>
          <a:xfrm>
            <a:off x="180000" y="303974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Technical Analysis &amp; Statistics</a:t>
            </a:r>
            <a:endParaRPr dirty="0"/>
          </a:p>
        </p:txBody>
      </p:sp>
      <p:sp>
        <p:nvSpPr>
          <p:cNvPr id="1826" name="Google Shape;1826;p24"/>
          <p:cNvSpPr txBox="1"/>
          <p:nvPr/>
        </p:nvSpPr>
        <p:spPr>
          <a:xfrm>
            <a:off x="5195924" y="2739531"/>
            <a:ext cx="1822789" cy="18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TCS's trend has rocketed from roughly 3200 to 3800 INR in the month of October, which is almost a 6000 INR growth. However, we can see a dip in November 2021 where the price dropped to 3400 INR, and after that, it is gradually increasing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8" name="Google Shape;1828;p24"/>
          <p:cNvSpPr txBox="1"/>
          <p:nvPr/>
        </p:nvSpPr>
        <p:spPr>
          <a:xfrm>
            <a:off x="518044" y="2661322"/>
            <a:ext cx="164110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Bollinger bands are a famous technical evaluation approach in inventory trading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0" name="Google Shape;1830;p24"/>
          <p:cNvSpPr txBox="1"/>
          <p:nvPr/>
        </p:nvSpPr>
        <p:spPr>
          <a:xfrm>
            <a:off x="3827850" y="2661322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used a year's worth of data and found an upward trend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1" name="Google Shape;1831;p24"/>
          <p:cNvSpPr txBox="1"/>
          <p:nvPr/>
        </p:nvSpPr>
        <p:spPr>
          <a:xfrm>
            <a:off x="2249338" y="2661322"/>
            <a:ext cx="145444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Using the median band, we buy or promote the inventory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4" name="Google Shape;1834;p24"/>
          <p:cNvSpPr txBox="1"/>
          <p:nvPr/>
        </p:nvSpPr>
        <p:spPr>
          <a:xfrm>
            <a:off x="7018713" y="3405360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We can also additionally purchase the inventory in January 2022, consistent with the plot, because it's miles lower, and it'll climb, consistent with the plot the usage of Bollinger bands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5" name="Google Shape;1835;p24"/>
          <p:cNvGrpSpPr/>
          <p:nvPr/>
        </p:nvGrpSpPr>
        <p:grpSpPr>
          <a:xfrm>
            <a:off x="980453" y="1098327"/>
            <a:ext cx="7194879" cy="1339549"/>
            <a:chOff x="980453" y="1856269"/>
            <a:chExt cx="7194879" cy="1339549"/>
          </a:xfrm>
        </p:grpSpPr>
        <p:sp>
          <p:nvSpPr>
            <p:cNvPr id="1836" name="Google Shape;1836;p24"/>
            <p:cNvSpPr/>
            <p:nvPr/>
          </p:nvSpPr>
          <p:spPr>
            <a:xfrm>
              <a:off x="2157052" y="2210758"/>
              <a:ext cx="77415" cy="108871"/>
            </a:xfrm>
            <a:custGeom>
              <a:avLst/>
              <a:gdLst/>
              <a:ahLst/>
              <a:cxnLst/>
              <a:rect l="l" t="t" r="r" b="b"/>
              <a:pathLst>
                <a:path w="411" h="578" extrusionOk="0">
                  <a:moveTo>
                    <a:pt x="1" y="1"/>
                  </a:moveTo>
                  <a:lnTo>
                    <a:pt x="1" y="292"/>
                  </a:lnTo>
                  <a:lnTo>
                    <a:pt x="1" y="577"/>
                  </a:lnTo>
                  <a:lnTo>
                    <a:pt x="209" y="438"/>
                  </a:lnTo>
                  <a:lnTo>
                    <a:pt x="411" y="292"/>
                  </a:lnTo>
                  <a:lnTo>
                    <a:pt x="209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3744796" y="2210758"/>
              <a:ext cx="75908" cy="108871"/>
            </a:xfrm>
            <a:custGeom>
              <a:avLst/>
              <a:gdLst/>
              <a:ahLst/>
              <a:cxnLst/>
              <a:rect l="l" t="t" r="r" b="b"/>
              <a:pathLst>
                <a:path w="403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1" y="438"/>
                  </a:lnTo>
                  <a:lnTo>
                    <a:pt x="403" y="292"/>
                  </a:lnTo>
                  <a:lnTo>
                    <a:pt x="20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5330490" y="2210758"/>
              <a:ext cx="75908" cy="108871"/>
            </a:xfrm>
            <a:custGeom>
              <a:avLst/>
              <a:gdLst/>
              <a:ahLst/>
              <a:cxnLst/>
              <a:rect l="l" t="t" r="r" b="b"/>
              <a:pathLst>
                <a:path w="403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2" y="438"/>
                  </a:lnTo>
                  <a:lnTo>
                    <a:pt x="403" y="292"/>
                  </a:lnTo>
                  <a:lnTo>
                    <a:pt x="202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6968352" y="2210758"/>
              <a:ext cx="82501" cy="108871"/>
            </a:xfrm>
            <a:custGeom>
              <a:avLst/>
              <a:gdLst/>
              <a:ahLst/>
              <a:cxnLst/>
              <a:rect l="l" t="t" r="r" b="b"/>
              <a:pathLst>
                <a:path w="438" h="578" extrusionOk="0">
                  <a:moveTo>
                    <a:pt x="0" y="1"/>
                  </a:moveTo>
                  <a:lnTo>
                    <a:pt x="0" y="292"/>
                  </a:lnTo>
                  <a:lnTo>
                    <a:pt x="0" y="577"/>
                  </a:lnTo>
                  <a:lnTo>
                    <a:pt x="209" y="438"/>
                  </a:lnTo>
                  <a:lnTo>
                    <a:pt x="438" y="292"/>
                  </a:lnTo>
                  <a:lnTo>
                    <a:pt x="209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0" name="Google Shape;1840;p24"/>
            <p:cNvGrpSpPr/>
            <p:nvPr/>
          </p:nvGrpSpPr>
          <p:grpSpPr>
            <a:xfrm>
              <a:off x="2620081" y="1868136"/>
              <a:ext cx="796752" cy="1283167"/>
              <a:chOff x="2620081" y="1868136"/>
              <a:chExt cx="796752" cy="1283167"/>
            </a:xfrm>
          </p:grpSpPr>
          <p:sp>
            <p:nvSpPr>
              <p:cNvPr id="1841" name="Google Shape;1841;p24"/>
              <p:cNvSpPr/>
              <p:nvPr/>
            </p:nvSpPr>
            <p:spPr>
              <a:xfrm>
                <a:off x="3082628" y="2786617"/>
                <a:ext cx="121225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4"/>
              <p:cNvSpPr/>
              <p:nvPr/>
            </p:nvSpPr>
            <p:spPr>
              <a:xfrm>
                <a:off x="2620081" y="1868136"/>
                <a:ext cx="796752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23" extrusionOk="0">
                    <a:moveTo>
                      <a:pt x="2112" y="0"/>
                    </a:moveTo>
                    <a:cubicBezTo>
                      <a:pt x="959" y="0"/>
                      <a:pt x="1" y="952"/>
                      <a:pt x="1" y="2111"/>
                    </a:cubicBezTo>
                    <a:cubicBezTo>
                      <a:pt x="1" y="3264"/>
                      <a:pt x="959" y="4222"/>
                      <a:pt x="2112" y="4222"/>
                    </a:cubicBezTo>
                    <a:cubicBezTo>
                      <a:pt x="3299" y="4222"/>
                      <a:pt x="4229" y="3264"/>
                      <a:pt x="4229" y="2111"/>
                    </a:cubicBezTo>
                    <a:cubicBezTo>
                      <a:pt x="4229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rgbClr val="54A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4"/>
              <p:cNvSpPr/>
              <p:nvPr/>
            </p:nvSpPr>
            <p:spPr>
              <a:xfrm>
                <a:off x="2652855" y="1894318"/>
                <a:ext cx="736478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14" y="3910"/>
                      <a:pt x="3910" y="3042"/>
                      <a:pt x="3910" y="1972"/>
                    </a:cubicBezTo>
                    <a:cubicBezTo>
                      <a:pt x="3910" y="903"/>
                      <a:pt x="3014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4"/>
              <p:cNvSpPr/>
              <p:nvPr/>
            </p:nvSpPr>
            <p:spPr>
              <a:xfrm>
                <a:off x="2685441" y="1933496"/>
                <a:ext cx="666032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529" extrusionOk="0">
                    <a:moveTo>
                      <a:pt x="1765" y="1"/>
                    </a:moveTo>
                    <a:cubicBezTo>
                      <a:pt x="813" y="1"/>
                      <a:pt x="1" y="778"/>
                      <a:pt x="1" y="1764"/>
                    </a:cubicBezTo>
                    <a:cubicBezTo>
                      <a:pt x="1" y="2716"/>
                      <a:pt x="813" y="3528"/>
                      <a:pt x="1765" y="3528"/>
                    </a:cubicBezTo>
                    <a:cubicBezTo>
                      <a:pt x="2751" y="3528"/>
                      <a:pt x="3535" y="2716"/>
                      <a:pt x="3535" y="1764"/>
                    </a:cubicBezTo>
                    <a:cubicBezTo>
                      <a:pt x="3535" y="778"/>
                      <a:pt x="2751" y="1"/>
                      <a:pt x="1765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 rot="-4046764">
                <a:off x="2689371" y="1936102"/>
                <a:ext cx="661708" cy="661708"/>
              </a:xfrm>
              <a:prstGeom prst="chord">
                <a:avLst>
                  <a:gd name="adj1" fmla="val 1063707"/>
                  <a:gd name="adj2" fmla="val 1776634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4"/>
              <p:cNvSpPr/>
              <p:nvPr/>
            </p:nvSpPr>
            <p:spPr>
              <a:xfrm>
                <a:off x="2855711" y="2818637"/>
                <a:ext cx="315340" cy="31534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4"/>
              <p:cNvSpPr/>
              <p:nvPr/>
            </p:nvSpPr>
            <p:spPr>
              <a:xfrm>
                <a:off x="2993307" y="3059235"/>
                <a:ext cx="98461" cy="92068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4"/>
              <p:cNvSpPr/>
              <p:nvPr/>
            </p:nvSpPr>
            <p:spPr>
              <a:xfrm>
                <a:off x="2836592" y="2897024"/>
                <a:ext cx="92965" cy="98432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0" name="Google Shape;1850;p24"/>
            <p:cNvGrpSpPr/>
            <p:nvPr/>
          </p:nvGrpSpPr>
          <p:grpSpPr>
            <a:xfrm>
              <a:off x="4179562" y="1868136"/>
              <a:ext cx="795434" cy="1232065"/>
              <a:chOff x="4179562" y="1868136"/>
              <a:chExt cx="795434" cy="1232065"/>
            </a:xfrm>
          </p:grpSpPr>
          <p:sp>
            <p:nvSpPr>
              <p:cNvPr id="1851" name="Google Shape;1851;p24"/>
              <p:cNvSpPr/>
              <p:nvPr/>
            </p:nvSpPr>
            <p:spPr>
              <a:xfrm>
                <a:off x="4179562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2" y="0"/>
                    </a:moveTo>
                    <a:cubicBezTo>
                      <a:pt x="952" y="0"/>
                      <a:pt x="1" y="952"/>
                      <a:pt x="1" y="2111"/>
                    </a:cubicBezTo>
                    <a:cubicBezTo>
                      <a:pt x="1" y="3264"/>
                      <a:pt x="952" y="4222"/>
                      <a:pt x="2112" y="4222"/>
                    </a:cubicBezTo>
                    <a:cubicBezTo>
                      <a:pt x="3299" y="4222"/>
                      <a:pt x="4223" y="3264"/>
                      <a:pt x="4223" y="2111"/>
                    </a:cubicBezTo>
                    <a:cubicBezTo>
                      <a:pt x="4223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rgbClr val="328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4212336" y="1894318"/>
                <a:ext cx="735159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07" y="3910"/>
                      <a:pt x="3903" y="3042"/>
                      <a:pt x="3903" y="1972"/>
                    </a:cubicBezTo>
                    <a:cubicBezTo>
                      <a:pt x="3903" y="903"/>
                      <a:pt x="3007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4250196" y="1933496"/>
                <a:ext cx="65944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9" extrusionOk="0">
                    <a:moveTo>
                      <a:pt x="1737" y="1"/>
                    </a:moveTo>
                    <a:cubicBezTo>
                      <a:pt x="785" y="1"/>
                      <a:pt x="1" y="778"/>
                      <a:pt x="1" y="1764"/>
                    </a:cubicBezTo>
                    <a:cubicBezTo>
                      <a:pt x="1" y="2716"/>
                      <a:pt x="785" y="3528"/>
                      <a:pt x="1737" y="3528"/>
                    </a:cubicBezTo>
                    <a:cubicBezTo>
                      <a:pt x="2723" y="3528"/>
                      <a:pt x="3500" y="2716"/>
                      <a:pt x="3500" y="1764"/>
                    </a:cubicBezTo>
                    <a:cubicBezTo>
                      <a:pt x="3500" y="778"/>
                      <a:pt x="2723" y="1"/>
                      <a:pt x="1737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4"/>
              <p:cNvSpPr/>
              <p:nvPr/>
            </p:nvSpPr>
            <p:spPr>
              <a:xfrm rot="-4046764">
                <a:off x="4248421" y="1936102"/>
                <a:ext cx="661708" cy="661708"/>
              </a:xfrm>
              <a:prstGeom prst="chord">
                <a:avLst>
                  <a:gd name="adj1" fmla="val 6626765"/>
                  <a:gd name="adj2" fmla="val 122605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4579272" y="2958006"/>
                <a:ext cx="71098" cy="7020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427" extrusionOk="0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27"/>
                      <a:pt x="1229" y="2427"/>
                    </a:cubicBezTo>
                    <a:cubicBezTo>
                      <a:pt x="1891" y="2427"/>
                      <a:pt x="2458" y="1891"/>
                      <a:pt x="2458" y="1198"/>
                    </a:cubicBezTo>
                    <a:cubicBezTo>
                      <a:pt x="2458" y="536"/>
                      <a:pt x="189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4506352" y="2958006"/>
                <a:ext cx="55623" cy="702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427" extrusionOk="0">
                    <a:moveTo>
                      <a:pt x="1261" y="1"/>
                    </a:moveTo>
                    <a:cubicBezTo>
                      <a:pt x="599" y="1"/>
                      <a:pt x="1" y="536"/>
                      <a:pt x="1" y="1198"/>
                    </a:cubicBezTo>
                    <a:cubicBezTo>
                      <a:pt x="1" y="1891"/>
                      <a:pt x="568" y="2427"/>
                      <a:pt x="1261" y="2427"/>
                    </a:cubicBezTo>
                    <a:cubicBezTo>
                      <a:pt x="1513" y="2427"/>
                      <a:pt x="1734" y="2364"/>
                      <a:pt x="1923" y="2238"/>
                    </a:cubicBezTo>
                    <a:cubicBezTo>
                      <a:pt x="1765" y="1923"/>
                      <a:pt x="1671" y="1576"/>
                      <a:pt x="1671" y="1198"/>
                    </a:cubicBezTo>
                    <a:cubicBezTo>
                      <a:pt x="1671" y="851"/>
                      <a:pt x="1765" y="505"/>
                      <a:pt x="1923" y="190"/>
                    </a:cubicBezTo>
                    <a:cubicBezTo>
                      <a:pt x="1734" y="64"/>
                      <a:pt x="1513" y="1"/>
                      <a:pt x="1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4"/>
              <p:cNvSpPr/>
              <p:nvPr/>
            </p:nvSpPr>
            <p:spPr>
              <a:xfrm>
                <a:off x="4396090" y="2837736"/>
                <a:ext cx="366364" cy="262465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9074" extrusionOk="0">
                    <a:moveTo>
                      <a:pt x="11374" y="851"/>
                    </a:moveTo>
                    <a:cubicBezTo>
                      <a:pt x="11626" y="851"/>
                      <a:pt x="11815" y="1040"/>
                      <a:pt x="11815" y="1229"/>
                    </a:cubicBezTo>
                    <a:lnTo>
                      <a:pt x="11815" y="1670"/>
                    </a:lnTo>
                    <a:lnTo>
                      <a:pt x="788" y="1670"/>
                    </a:lnTo>
                    <a:lnTo>
                      <a:pt x="788" y="1229"/>
                    </a:lnTo>
                    <a:cubicBezTo>
                      <a:pt x="788" y="1008"/>
                      <a:pt x="977" y="851"/>
                      <a:pt x="1166" y="851"/>
                    </a:cubicBezTo>
                    <a:close/>
                    <a:moveTo>
                      <a:pt x="7562" y="3277"/>
                    </a:moveTo>
                    <a:cubicBezTo>
                      <a:pt x="8696" y="3277"/>
                      <a:pt x="9641" y="4222"/>
                      <a:pt x="9641" y="5356"/>
                    </a:cubicBezTo>
                    <a:cubicBezTo>
                      <a:pt x="9610" y="6522"/>
                      <a:pt x="8696" y="7467"/>
                      <a:pt x="7562" y="7467"/>
                    </a:cubicBezTo>
                    <a:cubicBezTo>
                      <a:pt x="7089" y="7467"/>
                      <a:pt x="6648" y="7309"/>
                      <a:pt x="6333" y="7026"/>
                    </a:cubicBezTo>
                    <a:cubicBezTo>
                      <a:pt x="5987" y="7309"/>
                      <a:pt x="5546" y="7467"/>
                      <a:pt x="5073" y="7467"/>
                    </a:cubicBezTo>
                    <a:cubicBezTo>
                      <a:pt x="3939" y="7467"/>
                      <a:pt x="2994" y="6522"/>
                      <a:pt x="2994" y="5356"/>
                    </a:cubicBezTo>
                    <a:cubicBezTo>
                      <a:pt x="2994" y="4222"/>
                      <a:pt x="3939" y="3277"/>
                      <a:pt x="5073" y="3277"/>
                    </a:cubicBezTo>
                    <a:cubicBezTo>
                      <a:pt x="5514" y="3277"/>
                      <a:pt x="5987" y="3434"/>
                      <a:pt x="6333" y="3718"/>
                    </a:cubicBezTo>
                    <a:cubicBezTo>
                      <a:pt x="6680" y="3434"/>
                      <a:pt x="7121" y="3277"/>
                      <a:pt x="7562" y="3277"/>
                    </a:cubicBezTo>
                    <a:close/>
                    <a:moveTo>
                      <a:pt x="1229" y="0"/>
                    </a:moveTo>
                    <a:cubicBezTo>
                      <a:pt x="536" y="0"/>
                      <a:pt x="1" y="567"/>
                      <a:pt x="1" y="1229"/>
                    </a:cubicBezTo>
                    <a:lnTo>
                      <a:pt x="1" y="7845"/>
                    </a:lnTo>
                    <a:cubicBezTo>
                      <a:pt x="1" y="8506"/>
                      <a:pt x="536" y="9073"/>
                      <a:pt x="1229" y="9073"/>
                    </a:cubicBezTo>
                    <a:lnTo>
                      <a:pt x="11406" y="9073"/>
                    </a:lnTo>
                    <a:cubicBezTo>
                      <a:pt x="12099" y="9073"/>
                      <a:pt x="12666" y="8506"/>
                      <a:pt x="12666" y="7845"/>
                    </a:cubicBezTo>
                    <a:lnTo>
                      <a:pt x="12666" y="1229"/>
                    </a:lnTo>
                    <a:cubicBezTo>
                      <a:pt x="12634" y="567"/>
                      <a:pt x="12099" y="0"/>
                      <a:pt x="11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24"/>
            <p:cNvGrpSpPr/>
            <p:nvPr/>
          </p:nvGrpSpPr>
          <p:grpSpPr>
            <a:xfrm>
              <a:off x="7378768" y="1868136"/>
              <a:ext cx="796564" cy="1284015"/>
              <a:chOff x="7378768" y="1868136"/>
              <a:chExt cx="796564" cy="1284015"/>
            </a:xfrm>
          </p:grpSpPr>
          <p:sp>
            <p:nvSpPr>
              <p:cNvPr id="1860" name="Google Shape;1860;p24"/>
              <p:cNvSpPr/>
              <p:nvPr/>
            </p:nvSpPr>
            <p:spPr>
              <a:xfrm>
                <a:off x="7378768" y="1868136"/>
                <a:ext cx="79656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4223" extrusionOk="0">
                    <a:moveTo>
                      <a:pt x="2111" y="0"/>
                    </a:moveTo>
                    <a:cubicBezTo>
                      <a:pt x="958" y="0"/>
                      <a:pt x="0" y="952"/>
                      <a:pt x="0" y="2111"/>
                    </a:cubicBezTo>
                    <a:cubicBezTo>
                      <a:pt x="0" y="3264"/>
                      <a:pt x="958" y="4222"/>
                      <a:pt x="2111" y="4222"/>
                    </a:cubicBezTo>
                    <a:cubicBezTo>
                      <a:pt x="3298" y="4222"/>
                      <a:pt x="4229" y="3264"/>
                      <a:pt x="4229" y="2111"/>
                    </a:cubicBezTo>
                    <a:cubicBezTo>
                      <a:pt x="4229" y="952"/>
                      <a:pt x="3298" y="0"/>
                      <a:pt x="2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7411354" y="1894318"/>
                <a:ext cx="736666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3910" extrusionOk="0">
                    <a:moveTo>
                      <a:pt x="1938" y="0"/>
                    </a:moveTo>
                    <a:cubicBezTo>
                      <a:pt x="869" y="0"/>
                      <a:pt x="1" y="903"/>
                      <a:pt x="1" y="1972"/>
                    </a:cubicBezTo>
                    <a:cubicBezTo>
                      <a:pt x="1" y="3042"/>
                      <a:pt x="869" y="3910"/>
                      <a:pt x="1938" y="3910"/>
                    </a:cubicBezTo>
                    <a:cubicBezTo>
                      <a:pt x="3042" y="3910"/>
                      <a:pt x="3910" y="3042"/>
                      <a:pt x="3910" y="1972"/>
                    </a:cubicBezTo>
                    <a:cubicBezTo>
                      <a:pt x="3910" y="903"/>
                      <a:pt x="3042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4"/>
              <p:cNvSpPr/>
              <p:nvPr/>
            </p:nvSpPr>
            <p:spPr>
              <a:xfrm>
                <a:off x="7449402" y="1933496"/>
                <a:ext cx="66057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529" extrusionOk="0">
                    <a:moveTo>
                      <a:pt x="1736" y="1"/>
                    </a:moveTo>
                    <a:cubicBezTo>
                      <a:pt x="785" y="1"/>
                      <a:pt x="0" y="778"/>
                      <a:pt x="0" y="1764"/>
                    </a:cubicBezTo>
                    <a:cubicBezTo>
                      <a:pt x="0" y="2716"/>
                      <a:pt x="785" y="3528"/>
                      <a:pt x="1736" y="3528"/>
                    </a:cubicBezTo>
                    <a:cubicBezTo>
                      <a:pt x="2722" y="3528"/>
                      <a:pt x="3507" y="2716"/>
                      <a:pt x="3507" y="1764"/>
                    </a:cubicBezTo>
                    <a:cubicBezTo>
                      <a:pt x="3507" y="778"/>
                      <a:pt x="2722" y="1"/>
                      <a:pt x="1736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 rot="-4046764">
                <a:off x="7447896" y="1936102"/>
                <a:ext cx="661708" cy="661708"/>
              </a:xfrm>
              <a:prstGeom prst="chord">
                <a:avLst>
                  <a:gd name="adj1" fmla="val 5222074"/>
                  <a:gd name="adj2" fmla="val 136070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7589194" y="3128432"/>
                <a:ext cx="368186" cy="23719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4"/>
              <p:cNvSpPr/>
              <p:nvPr/>
            </p:nvSpPr>
            <p:spPr>
              <a:xfrm>
                <a:off x="7589194" y="2984443"/>
                <a:ext cx="97535" cy="120328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4"/>
              <p:cNvSpPr/>
              <p:nvPr/>
            </p:nvSpPr>
            <p:spPr>
              <a:xfrm>
                <a:off x="7725893" y="2785787"/>
                <a:ext cx="95713" cy="31898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7861667" y="2888760"/>
                <a:ext cx="95713" cy="216012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9" name="Google Shape;1869;p24"/>
            <p:cNvGrpSpPr/>
            <p:nvPr/>
          </p:nvGrpSpPr>
          <p:grpSpPr>
            <a:xfrm>
              <a:off x="5753418" y="1868136"/>
              <a:ext cx="795434" cy="1327682"/>
              <a:chOff x="5753418" y="1868136"/>
              <a:chExt cx="795434" cy="1327682"/>
            </a:xfrm>
          </p:grpSpPr>
          <p:sp>
            <p:nvSpPr>
              <p:cNvPr id="1870" name="Google Shape;1870;p24"/>
              <p:cNvSpPr/>
              <p:nvPr/>
            </p:nvSpPr>
            <p:spPr>
              <a:xfrm>
                <a:off x="5753418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2" y="0"/>
                    </a:moveTo>
                    <a:cubicBezTo>
                      <a:pt x="952" y="0"/>
                      <a:pt x="1" y="952"/>
                      <a:pt x="1" y="2111"/>
                    </a:cubicBezTo>
                    <a:cubicBezTo>
                      <a:pt x="1" y="3264"/>
                      <a:pt x="952" y="4222"/>
                      <a:pt x="2112" y="4222"/>
                    </a:cubicBezTo>
                    <a:cubicBezTo>
                      <a:pt x="3299" y="4222"/>
                      <a:pt x="4223" y="3264"/>
                      <a:pt x="4223" y="2111"/>
                    </a:cubicBezTo>
                    <a:cubicBezTo>
                      <a:pt x="4223" y="952"/>
                      <a:pt x="3299" y="0"/>
                      <a:pt x="2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4"/>
              <p:cNvSpPr/>
              <p:nvPr/>
            </p:nvSpPr>
            <p:spPr>
              <a:xfrm>
                <a:off x="5786192" y="1894318"/>
                <a:ext cx="735159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910" extrusionOk="0">
                    <a:moveTo>
                      <a:pt x="1938" y="0"/>
                    </a:moveTo>
                    <a:cubicBezTo>
                      <a:pt x="868" y="0"/>
                      <a:pt x="0" y="903"/>
                      <a:pt x="0" y="1972"/>
                    </a:cubicBezTo>
                    <a:cubicBezTo>
                      <a:pt x="0" y="3042"/>
                      <a:pt x="868" y="3910"/>
                      <a:pt x="1938" y="3910"/>
                    </a:cubicBezTo>
                    <a:cubicBezTo>
                      <a:pt x="3035" y="3910"/>
                      <a:pt x="3903" y="3042"/>
                      <a:pt x="3903" y="1972"/>
                    </a:cubicBezTo>
                    <a:cubicBezTo>
                      <a:pt x="3903" y="903"/>
                      <a:pt x="3035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5824052" y="1933496"/>
                <a:ext cx="659440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529" extrusionOk="0">
                    <a:moveTo>
                      <a:pt x="1737" y="1"/>
                    </a:moveTo>
                    <a:cubicBezTo>
                      <a:pt x="779" y="1"/>
                      <a:pt x="1" y="778"/>
                      <a:pt x="1" y="1764"/>
                    </a:cubicBezTo>
                    <a:cubicBezTo>
                      <a:pt x="1" y="2716"/>
                      <a:pt x="779" y="3528"/>
                      <a:pt x="1737" y="3528"/>
                    </a:cubicBezTo>
                    <a:cubicBezTo>
                      <a:pt x="2716" y="3528"/>
                      <a:pt x="3501" y="2716"/>
                      <a:pt x="3501" y="1764"/>
                    </a:cubicBezTo>
                    <a:cubicBezTo>
                      <a:pt x="3501" y="778"/>
                      <a:pt x="2716" y="1"/>
                      <a:pt x="1737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4"/>
              <p:cNvSpPr/>
              <p:nvPr/>
            </p:nvSpPr>
            <p:spPr>
              <a:xfrm rot="-4046764">
                <a:off x="5821846" y="1936102"/>
                <a:ext cx="661708" cy="661708"/>
              </a:xfrm>
              <a:prstGeom prst="chord">
                <a:avLst>
                  <a:gd name="adj1" fmla="val 3960382"/>
                  <a:gd name="adj2" fmla="val 1493518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5" name="Google Shape;1875;p24"/>
              <p:cNvGrpSpPr/>
              <p:nvPr/>
            </p:nvGrpSpPr>
            <p:grpSpPr>
              <a:xfrm>
                <a:off x="5993087" y="2827429"/>
                <a:ext cx="365467" cy="368389"/>
                <a:chOff x="-62516625" y="3743175"/>
                <a:chExt cx="315875" cy="318400"/>
              </a:xfrm>
            </p:grpSpPr>
            <p:sp>
              <p:nvSpPr>
                <p:cNvPr id="1876" name="Google Shape;1876;p24"/>
                <p:cNvSpPr/>
                <p:nvPr/>
              </p:nvSpPr>
              <p:spPr>
                <a:xfrm>
                  <a:off x="-62334675" y="3884950"/>
                  <a:ext cx="62250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29" extrusionOk="0">
                      <a:moveTo>
                        <a:pt x="1229" y="0"/>
                      </a:moveTo>
                      <a:cubicBezTo>
                        <a:pt x="977" y="0"/>
                        <a:pt x="820" y="189"/>
                        <a:pt x="820" y="410"/>
                      </a:cubicBezTo>
                      <a:lnTo>
                        <a:pt x="820" y="662"/>
                      </a:lnTo>
                      <a:cubicBezTo>
                        <a:pt x="347" y="819"/>
                        <a:pt x="0" y="1292"/>
                        <a:pt x="0" y="1859"/>
                      </a:cubicBezTo>
                      <a:cubicBezTo>
                        <a:pt x="0" y="2520"/>
                        <a:pt x="536" y="2930"/>
                        <a:pt x="977" y="3245"/>
                      </a:cubicBezTo>
                      <a:cubicBezTo>
                        <a:pt x="1292" y="3466"/>
                        <a:pt x="1639" y="3718"/>
                        <a:pt x="1639" y="3938"/>
                      </a:cubicBezTo>
                      <a:cubicBezTo>
                        <a:pt x="1639" y="4190"/>
                        <a:pt x="1450" y="4348"/>
                        <a:pt x="1229" y="4348"/>
                      </a:cubicBezTo>
                      <a:cubicBezTo>
                        <a:pt x="977" y="4348"/>
                        <a:pt x="820" y="4127"/>
                        <a:pt x="820" y="3938"/>
                      </a:cubicBezTo>
                      <a:cubicBezTo>
                        <a:pt x="820" y="3718"/>
                        <a:pt x="631" y="3497"/>
                        <a:pt x="442" y="3497"/>
                      </a:cubicBezTo>
                      <a:cubicBezTo>
                        <a:pt x="221" y="3497"/>
                        <a:pt x="0" y="3718"/>
                        <a:pt x="0" y="3938"/>
                      </a:cubicBezTo>
                      <a:cubicBezTo>
                        <a:pt x="0" y="4505"/>
                        <a:pt x="347" y="4915"/>
                        <a:pt x="820" y="5135"/>
                      </a:cubicBezTo>
                      <a:lnTo>
                        <a:pt x="820" y="5387"/>
                      </a:lnTo>
                      <a:cubicBezTo>
                        <a:pt x="820" y="5639"/>
                        <a:pt x="1009" y="5828"/>
                        <a:pt x="1229" y="5828"/>
                      </a:cubicBezTo>
                      <a:cubicBezTo>
                        <a:pt x="1450" y="5828"/>
                        <a:pt x="1639" y="5639"/>
                        <a:pt x="1639" y="5387"/>
                      </a:cubicBezTo>
                      <a:lnTo>
                        <a:pt x="1639" y="5135"/>
                      </a:lnTo>
                      <a:cubicBezTo>
                        <a:pt x="2111" y="4978"/>
                        <a:pt x="2489" y="4505"/>
                        <a:pt x="2489" y="3938"/>
                      </a:cubicBezTo>
                      <a:cubicBezTo>
                        <a:pt x="2489" y="3277"/>
                        <a:pt x="1922" y="2867"/>
                        <a:pt x="1481" y="2552"/>
                      </a:cubicBezTo>
                      <a:cubicBezTo>
                        <a:pt x="1166" y="2331"/>
                        <a:pt x="820" y="2079"/>
                        <a:pt x="820" y="1859"/>
                      </a:cubicBezTo>
                      <a:cubicBezTo>
                        <a:pt x="820" y="1607"/>
                        <a:pt x="1009" y="1418"/>
                        <a:pt x="1229" y="1418"/>
                      </a:cubicBezTo>
                      <a:cubicBezTo>
                        <a:pt x="1450" y="1418"/>
                        <a:pt x="1639" y="1607"/>
                        <a:pt x="1639" y="1859"/>
                      </a:cubicBezTo>
                      <a:cubicBezTo>
                        <a:pt x="1639" y="2079"/>
                        <a:pt x="1859" y="2237"/>
                        <a:pt x="2048" y="2237"/>
                      </a:cubicBezTo>
                      <a:cubicBezTo>
                        <a:pt x="2237" y="2237"/>
                        <a:pt x="2489" y="2048"/>
                        <a:pt x="2489" y="1859"/>
                      </a:cubicBezTo>
                      <a:cubicBezTo>
                        <a:pt x="2489" y="1292"/>
                        <a:pt x="2143" y="882"/>
                        <a:pt x="1639" y="662"/>
                      </a:cubicBezTo>
                      <a:lnTo>
                        <a:pt x="1639" y="410"/>
                      </a:lnTo>
                      <a:cubicBezTo>
                        <a:pt x="1639" y="158"/>
                        <a:pt x="1450" y="0"/>
                        <a:pt x="12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4"/>
                <p:cNvSpPr/>
                <p:nvPr/>
              </p:nvSpPr>
              <p:spPr>
                <a:xfrm>
                  <a:off x="-62516625" y="3743175"/>
                  <a:ext cx="315875" cy="3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5" h="12736" extrusionOk="0">
                      <a:moveTo>
                        <a:pt x="4632" y="3308"/>
                      </a:moveTo>
                      <a:cubicBezTo>
                        <a:pt x="5388" y="3308"/>
                        <a:pt x="6018" y="3938"/>
                        <a:pt x="6018" y="4694"/>
                      </a:cubicBezTo>
                      <a:cubicBezTo>
                        <a:pt x="6018" y="5450"/>
                        <a:pt x="5420" y="6049"/>
                        <a:pt x="4632" y="6049"/>
                      </a:cubicBezTo>
                      <a:cubicBezTo>
                        <a:pt x="3876" y="6049"/>
                        <a:pt x="3246" y="5419"/>
                        <a:pt x="3246" y="4694"/>
                      </a:cubicBezTo>
                      <a:cubicBezTo>
                        <a:pt x="3246" y="3938"/>
                        <a:pt x="3876" y="3308"/>
                        <a:pt x="4632" y="3308"/>
                      </a:cubicBezTo>
                      <a:close/>
                      <a:moveTo>
                        <a:pt x="8507" y="5230"/>
                      </a:moveTo>
                      <a:cubicBezTo>
                        <a:pt x="10303" y="5230"/>
                        <a:pt x="11815" y="6742"/>
                        <a:pt x="11815" y="8538"/>
                      </a:cubicBezTo>
                      <a:cubicBezTo>
                        <a:pt x="11815" y="10365"/>
                        <a:pt x="10334" y="11846"/>
                        <a:pt x="8507" y="11846"/>
                      </a:cubicBezTo>
                      <a:cubicBezTo>
                        <a:pt x="6680" y="11846"/>
                        <a:pt x="5199" y="10365"/>
                        <a:pt x="5199" y="8538"/>
                      </a:cubicBezTo>
                      <a:cubicBezTo>
                        <a:pt x="5199" y="6742"/>
                        <a:pt x="6680" y="5230"/>
                        <a:pt x="8507" y="5230"/>
                      </a:cubicBezTo>
                      <a:close/>
                      <a:moveTo>
                        <a:pt x="4664" y="0"/>
                      </a:moveTo>
                      <a:cubicBezTo>
                        <a:pt x="2080" y="0"/>
                        <a:pt x="1" y="2079"/>
                        <a:pt x="1" y="4694"/>
                      </a:cubicBezTo>
                      <a:cubicBezTo>
                        <a:pt x="1" y="5703"/>
                        <a:pt x="316" y="6711"/>
                        <a:pt x="914" y="7498"/>
                      </a:cubicBezTo>
                      <a:lnTo>
                        <a:pt x="4317" y="12571"/>
                      </a:lnTo>
                      <a:cubicBezTo>
                        <a:pt x="4396" y="12681"/>
                        <a:pt x="4530" y="12736"/>
                        <a:pt x="4660" y="12736"/>
                      </a:cubicBezTo>
                      <a:cubicBezTo>
                        <a:pt x="4790" y="12736"/>
                        <a:pt x="4916" y="12681"/>
                        <a:pt x="4979" y="12571"/>
                      </a:cubicBezTo>
                      <a:lnTo>
                        <a:pt x="5672" y="11531"/>
                      </a:lnTo>
                      <a:cubicBezTo>
                        <a:pt x="6396" y="12256"/>
                        <a:pt x="7404" y="12665"/>
                        <a:pt x="8507" y="12665"/>
                      </a:cubicBezTo>
                      <a:cubicBezTo>
                        <a:pt x="10776" y="12665"/>
                        <a:pt x="12634" y="10838"/>
                        <a:pt x="12634" y="8538"/>
                      </a:cubicBezTo>
                      <a:cubicBezTo>
                        <a:pt x="12634" y="6553"/>
                        <a:pt x="11217" y="4852"/>
                        <a:pt x="9326" y="4474"/>
                      </a:cubicBezTo>
                      <a:lnTo>
                        <a:pt x="9326" y="4222"/>
                      </a:lnTo>
                      <a:cubicBezTo>
                        <a:pt x="9074" y="1796"/>
                        <a:pt x="7089" y="0"/>
                        <a:pt x="46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8" name="Google Shape;1878;p24"/>
            <p:cNvGrpSpPr/>
            <p:nvPr/>
          </p:nvGrpSpPr>
          <p:grpSpPr>
            <a:xfrm>
              <a:off x="980453" y="1856269"/>
              <a:ext cx="817660" cy="1288611"/>
              <a:chOff x="980453" y="1856269"/>
              <a:chExt cx="817660" cy="1288611"/>
            </a:xfrm>
          </p:grpSpPr>
          <p:sp>
            <p:nvSpPr>
              <p:cNvPr id="1879" name="Google Shape;1879;p24"/>
              <p:cNvSpPr/>
              <p:nvPr/>
            </p:nvSpPr>
            <p:spPr>
              <a:xfrm>
                <a:off x="992319" y="1868136"/>
                <a:ext cx="795434" cy="795434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223" extrusionOk="0">
                    <a:moveTo>
                      <a:pt x="2111" y="0"/>
                    </a:moveTo>
                    <a:cubicBezTo>
                      <a:pt x="952" y="0"/>
                      <a:pt x="0" y="952"/>
                      <a:pt x="0" y="2111"/>
                    </a:cubicBezTo>
                    <a:cubicBezTo>
                      <a:pt x="0" y="3264"/>
                      <a:pt x="952" y="4222"/>
                      <a:pt x="2111" y="4222"/>
                    </a:cubicBezTo>
                    <a:cubicBezTo>
                      <a:pt x="3264" y="4222"/>
                      <a:pt x="4222" y="3264"/>
                      <a:pt x="4222" y="2111"/>
                    </a:cubicBezTo>
                    <a:cubicBezTo>
                      <a:pt x="4222" y="952"/>
                      <a:pt x="3264" y="0"/>
                      <a:pt x="2111" y="0"/>
                    </a:cubicBezTo>
                    <a:close/>
                  </a:path>
                </a:pathLst>
              </a:custGeom>
              <a:solidFill>
                <a:srgbClr val="FED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>
                <a:off x="980453" y="1856269"/>
                <a:ext cx="817660" cy="817848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4342" extrusionOk="0">
                    <a:moveTo>
                      <a:pt x="2174" y="119"/>
                    </a:moveTo>
                    <a:cubicBezTo>
                      <a:pt x="2751" y="119"/>
                      <a:pt x="3271" y="348"/>
                      <a:pt x="3619" y="723"/>
                    </a:cubicBezTo>
                    <a:cubicBezTo>
                      <a:pt x="3994" y="1105"/>
                      <a:pt x="4230" y="1591"/>
                      <a:pt x="4230" y="2174"/>
                    </a:cubicBezTo>
                    <a:cubicBezTo>
                      <a:pt x="4230" y="2751"/>
                      <a:pt x="3994" y="3244"/>
                      <a:pt x="3619" y="3619"/>
                    </a:cubicBezTo>
                    <a:cubicBezTo>
                      <a:pt x="3271" y="3994"/>
                      <a:pt x="2751" y="4230"/>
                      <a:pt x="2174" y="4230"/>
                    </a:cubicBezTo>
                    <a:cubicBezTo>
                      <a:pt x="1626" y="4230"/>
                      <a:pt x="1105" y="3994"/>
                      <a:pt x="723" y="3619"/>
                    </a:cubicBezTo>
                    <a:cubicBezTo>
                      <a:pt x="348" y="3244"/>
                      <a:pt x="119" y="2751"/>
                      <a:pt x="119" y="2174"/>
                    </a:cubicBezTo>
                    <a:cubicBezTo>
                      <a:pt x="119" y="1591"/>
                      <a:pt x="348" y="1105"/>
                      <a:pt x="723" y="723"/>
                    </a:cubicBezTo>
                    <a:cubicBezTo>
                      <a:pt x="1105" y="348"/>
                      <a:pt x="1626" y="119"/>
                      <a:pt x="2174" y="119"/>
                    </a:cubicBezTo>
                    <a:close/>
                    <a:moveTo>
                      <a:pt x="2174" y="1"/>
                    </a:moveTo>
                    <a:cubicBezTo>
                      <a:pt x="987" y="1"/>
                      <a:pt x="1" y="959"/>
                      <a:pt x="1" y="2174"/>
                    </a:cubicBezTo>
                    <a:cubicBezTo>
                      <a:pt x="1" y="3362"/>
                      <a:pt x="987" y="4341"/>
                      <a:pt x="2174" y="4341"/>
                    </a:cubicBezTo>
                    <a:cubicBezTo>
                      <a:pt x="3390" y="4341"/>
                      <a:pt x="4341" y="3362"/>
                      <a:pt x="4341" y="2174"/>
                    </a:cubicBezTo>
                    <a:cubicBezTo>
                      <a:pt x="4341" y="959"/>
                      <a:pt x="3390" y="1"/>
                      <a:pt x="2174" y="1"/>
                    </a:cubicBezTo>
                    <a:close/>
                  </a:path>
                </a:pathLst>
              </a:custGeom>
              <a:solidFill>
                <a:srgbClr val="FED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>
                <a:off x="1024905" y="1894318"/>
                <a:ext cx="735348" cy="73647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10" extrusionOk="0">
                    <a:moveTo>
                      <a:pt x="1938" y="0"/>
                    </a:moveTo>
                    <a:cubicBezTo>
                      <a:pt x="869" y="0"/>
                      <a:pt x="1" y="903"/>
                      <a:pt x="1" y="1972"/>
                    </a:cubicBezTo>
                    <a:cubicBezTo>
                      <a:pt x="1" y="3042"/>
                      <a:pt x="869" y="3910"/>
                      <a:pt x="1938" y="3910"/>
                    </a:cubicBezTo>
                    <a:cubicBezTo>
                      <a:pt x="3008" y="3910"/>
                      <a:pt x="3903" y="3042"/>
                      <a:pt x="3903" y="1972"/>
                    </a:cubicBezTo>
                    <a:cubicBezTo>
                      <a:pt x="3903" y="903"/>
                      <a:pt x="3008" y="0"/>
                      <a:pt x="1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24"/>
              <p:cNvSpPr/>
              <p:nvPr/>
            </p:nvSpPr>
            <p:spPr>
              <a:xfrm>
                <a:off x="1057679" y="1933496"/>
                <a:ext cx="664714" cy="664714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3529" extrusionOk="0">
                    <a:moveTo>
                      <a:pt x="1764" y="1"/>
                    </a:moveTo>
                    <a:cubicBezTo>
                      <a:pt x="806" y="1"/>
                      <a:pt x="0" y="778"/>
                      <a:pt x="0" y="1764"/>
                    </a:cubicBezTo>
                    <a:cubicBezTo>
                      <a:pt x="0" y="2716"/>
                      <a:pt x="806" y="3528"/>
                      <a:pt x="1764" y="3528"/>
                    </a:cubicBezTo>
                    <a:cubicBezTo>
                      <a:pt x="2743" y="3528"/>
                      <a:pt x="3528" y="2716"/>
                      <a:pt x="3528" y="1764"/>
                    </a:cubicBezTo>
                    <a:cubicBezTo>
                      <a:pt x="3528" y="778"/>
                      <a:pt x="2743" y="1"/>
                      <a:pt x="1764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 rot="-4046764">
                <a:off x="1060721" y="1936102"/>
                <a:ext cx="661708" cy="661708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1199354" y="2777156"/>
                <a:ext cx="370009" cy="367724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13" extrusionOk="0">
                    <a:moveTo>
                      <a:pt x="8633" y="1229"/>
                    </a:moveTo>
                    <a:cubicBezTo>
                      <a:pt x="8854" y="1229"/>
                      <a:pt x="9011" y="1418"/>
                      <a:pt x="9011" y="1607"/>
                    </a:cubicBezTo>
                    <a:lnTo>
                      <a:pt x="9011" y="1890"/>
                    </a:lnTo>
                    <a:cubicBezTo>
                      <a:pt x="9484" y="2048"/>
                      <a:pt x="9831" y="2520"/>
                      <a:pt x="9831" y="3088"/>
                    </a:cubicBezTo>
                    <a:cubicBezTo>
                      <a:pt x="9831" y="3308"/>
                      <a:pt x="9641" y="3497"/>
                      <a:pt x="9452" y="3497"/>
                    </a:cubicBezTo>
                    <a:cubicBezTo>
                      <a:pt x="9200" y="3497"/>
                      <a:pt x="9011" y="3308"/>
                      <a:pt x="9011" y="3088"/>
                    </a:cubicBezTo>
                    <a:cubicBezTo>
                      <a:pt x="9011" y="2835"/>
                      <a:pt x="8822" y="2678"/>
                      <a:pt x="8633" y="2678"/>
                    </a:cubicBezTo>
                    <a:cubicBezTo>
                      <a:pt x="8413" y="2678"/>
                      <a:pt x="8192" y="2867"/>
                      <a:pt x="8192" y="3088"/>
                    </a:cubicBezTo>
                    <a:cubicBezTo>
                      <a:pt x="8224" y="3308"/>
                      <a:pt x="8570" y="3529"/>
                      <a:pt x="8885" y="3781"/>
                    </a:cubicBezTo>
                    <a:cubicBezTo>
                      <a:pt x="9326" y="4096"/>
                      <a:pt x="9894" y="4505"/>
                      <a:pt x="9894" y="5167"/>
                    </a:cubicBezTo>
                    <a:cubicBezTo>
                      <a:pt x="9894" y="5702"/>
                      <a:pt x="9515" y="6143"/>
                      <a:pt x="9043" y="6333"/>
                    </a:cubicBezTo>
                    <a:lnTo>
                      <a:pt x="9043" y="6616"/>
                    </a:lnTo>
                    <a:cubicBezTo>
                      <a:pt x="9043" y="6868"/>
                      <a:pt x="8854" y="7026"/>
                      <a:pt x="8665" y="7026"/>
                    </a:cubicBezTo>
                    <a:cubicBezTo>
                      <a:pt x="8476" y="7026"/>
                      <a:pt x="8224" y="6805"/>
                      <a:pt x="8224" y="6616"/>
                    </a:cubicBezTo>
                    <a:lnTo>
                      <a:pt x="8224" y="6333"/>
                    </a:lnTo>
                    <a:cubicBezTo>
                      <a:pt x="7751" y="6175"/>
                      <a:pt x="7405" y="5702"/>
                      <a:pt x="7405" y="5167"/>
                    </a:cubicBezTo>
                    <a:cubicBezTo>
                      <a:pt x="7405" y="4915"/>
                      <a:pt x="7594" y="4757"/>
                      <a:pt x="7783" y="4757"/>
                    </a:cubicBezTo>
                    <a:cubicBezTo>
                      <a:pt x="8003" y="4757"/>
                      <a:pt x="8192" y="4978"/>
                      <a:pt x="8192" y="5167"/>
                    </a:cubicBezTo>
                    <a:cubicBezTo>
                      <a:pt x="8192" y="5387"/>
                      <a:pt x="8381" y="5608"/>
                      <a:pt x="8633" y="5608"/>
                    </a:cubicBezTo>
                    <a:cubicBezTo>
                      <a:pt x="8854" y="5608"/>
                      <a:pt x="9011" y="5387"/>
                      <a:pt x="9011" y="5167"/>
                    </a:cubicBezTo>
                    <a:cubicBezTo>
                      <a:pt x="9011" y="4915"/>
                      <a:pt x="8696" y="4694"/>
                      <a:pt x="8350" y="4442"/>
                    </a:cubicBezTo>
                    <a:cubicBezTo>
                      <a:pt x="7909" y="4127"/>
                      <a:pt x="7373" y="3749"/>
                      <a:pt x="7373" y="3088"/>
                    </a:cubicBezTo>
                    <a:cubicBezTo>
                      <a:pt x="7373" y="2520"/>
                      <a:pt x="7720" y="2079"/>
                      <a:pt x="8192" y="1890"/>
                    </a:cubicBezTo>
                    <a:lnTo>
                      <a:pt x="8192" y="1607"/>
                    </a:lnTo>
                    <a:cubicBezTo>
                      <a:pt x="8192" y="1386"/>
                      <a:pt x="8381" y="1229"/>
                      <a:pt x="8633" y="1229"/>
                    </a:cubicBezTo>
                    <a:close/>
                    <a:moveTo>
                      <a:pt x="6050" y="6616"/>
                    </a:moveTo>
                    <a:lnTo>
                      <a:pt x="5073" y="10239"/>
                    </a:lnTo>
                    <a:lnTo>
                      <a:pt x="4853" y="9388"/>
                    </a:lnTo>
                    <a:cubicBezTo>
                      <a:pt x="4793" y="9168"/>
                      <a:pt x="4617" y="9049"/>
                      <a:pt x="4433" y="9049"/>
                    </a:cubicBezTo>
                    <a:cubicBezTo>
                      <a:pt x="4328" y="9049"/>
                      <a:pt x="4220" y="9088"/>
                      <a:pt x="4128" y="9168"/>
                    </a:cubicBezTo>
                    <a:lnTo>
                      <a:pt x="1450" y="11846"/>
                    </a:lnTo>
                    <a:lnTo>
                      <a:pt x="852" y="11279"/>
                    </a:lnTo>
                    <a:lnTo>
                      <a:pt x="3530" y="8601"/>
                    </a:lnTo>
                    <a:cubicBezTo>
                      <a:pt x="3782" y="8349"/>
                      <a:pt x="3656" y="7939"/>
                      <a:pt x="3341" y="7876"/>
                    </a:cubicBezTo>
                    <a:lnTo>
                      <a:pt x="2490" y="7624"/>
                    </a:lnTo>
                    <a:lnTo>
                      <a:pt x="6050" y="6616"/>
                    </a:lnTo>
                    <a:close/>
                    <a:moveTo>
                      <a:pt x="8665" y="0"/>
                    </a:moveTo>
                    <a:cubicBezTo>
                      <a:pt x="6365" y="0"/>
                      <a:pt x="4538" y="1859"/>
                      <a:pt x="4538" y="4127"/>
                    </a:cubicBezTo>
                    <a:cubicBezTo>
                      <a:pt x="4538" y="4852"/>
                      <a:pt x="4695" y="5513"/>
                      <a:pt x="5042" y="6112"/>
                    </a:cubicBezTo>
                    <a:lnTo>
                      <a:pt x="820" y="7341"/>
                    </a:lnTo>
                    <a:cubicBezTo>
                      <a:pt x="442" y="7435"/>
                      <a:pt x="442" y="8034"/>
                      <a:pt x="820" y="8128"/>
                    </a:cubicBezTo>
                    <a:lnTo>
                      <a:pt x="2490" y="8538"/>
                    </a:lnTo>
                    <a:lnTo>
                      <a:pt x="316" y="10712"/>
                    </a:lnTo>
                    <a:cubicBezTo>
                      <a:pt x="1" y="11027"/>
                      <a:pt x="1" y="11594"/>
                      <a:pt x="316" y="11909"/>
                    </a:cubicBezTo>
                    <a:lnTo>
                      <a:pt x="915" y="12476"/>
                    </a:lnTo>
                    <a:cubicBezTo>
                      <a:pt x="1072" y="12633"/>
                      <a:pt x="1285" y="12712"/>
                      <a:pt x="1497" y="12712"/>
                    </a:cubicBezTo>
                    <a:cubicBezTo>
                      <a:pt x="1710" y="12712"/>
                      <a:pt x="1923" y="12633"/>
                      <a:pt x="2080" y="12476"/>
                    </a:cubicBezTo>
                    <a:lnTo>
                      <a:pt x="4254" y="10334"/>
                    </a:lnTo>
                    <a:lnTo>
                      <a:pt x="4695" y="11972"/>
                    </a:lnTo>
                    <a:cubicBezTo>
                      <a:pt x="4759" y="12180"/>
                      <a:pt x="4930" y="12291"/>
                      <a:pt x="5098" y="12291"/>
                    </a:cubicBezTo>
                    <a:cubicBezTo>
                      <a:pt x="5261" y="12291"/>
                      <a:pt x="5421" y="12188"/>
                      <a:pt x="5483" y="11972"/>
                    </a:cubicBezTo>
                    <a:lnTo>
                      <a:pt x="6712" y="7750"/>
                    </a:lnTo>
                    <a:cubicBezTo>
                      <a:pt x="7279" y="8065"/>
                      <a:pt x="7972" y="8286"/>
                      <a:pt x="8665" y="8286"/>
                    </a:cubicBezTo>
                    <a:cubicBezTo>
                      <a:pt x="10965" y="8286"/>
                      <a:pt x="12792" y="6427"/>
                      <a:pt x="12792" y="4127"/>
                    </a:cubicBezTo>
                    <a:cubicBezTo>
                      <a:pt x="12760" y="1859"/>
                      <a:pt x="10902" y="0"/>
                      <a:pt x="8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nance Infographics by Slidesgo">
  <a:themeElements>
    <a:clrScheme name="Simple Light">
      <a:dk1>
        <a:srgbClr val="000000"/>
      </a:dk1>
      <a:lt1>
        <a:srgbClr val="FFFFFF"/>
      </a:lt1>
      <a:dk2>
        <a:srgbClr val="0D3E65"/>
      </a:dk2>
      <a:lt2>
        <a:srgbClr val="1F5B84"/>
      </a:lt2>
      <a:accent1>
        <a:srgbClr val="3280AD"/>
      </a:accent1>
      <a:accent2>
        <a:srgbClr val="54AED6"/>
      </a:accent2>
      <a:accent3>
        <a:srgbClr val="F6A53C"/>
      </a:accent3>
      <a:accent4>
        <a:srgbClr val="FED57D"/>
      </a:accent4>
      <a:accent5>
        <a:srgbClr val="B0E6FF"/>
      </a:accent5>
      <a:accent6>
        <a:srgbClr val="1F5B8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554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Fira Sans Extra Condensed Medium</vt:lpstr>
      <vt:lpstr>Fira Sans</vt:lpstr>
      <vt:lpstr>Arial</vt:lpstr>
      <vt:lpstr>Finance Infographics by Slidesgo</vt:lpstr>
      <vt:lpstr> Financial Analytics</vt:lpstr>
      <vt:lpstr>Team Members</vt:lpstr>
      <vt:lpstr>Agenda</vt:lpstr>
      <vt:lpstr>Business Summary</vt:lpstr>
      <vt:lpstr>Valuation</vt:lpstr>
      <vt:lpstr>PowerPoint Presentation</vt:lpstr>
      <vt:lpstr>Ratio Calculation First, we identify some of the specific variables that are required to calculate financial ratios</vt:lpstr>
      <vt:lpstr>PowerPoint Presentation</vt:lpstr>
      <vt:lpstr>Technical Analysis &amp; Statistics</vt:lpstr>
      <vt:lpstr>PowerPoint Presentation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Prachi patel</dc:creator>
  <cp:lastModifiedBy>Prachi Patel</cp:lastModifiedBy>
  <cp:revision>17</cp:revision>
  <dcterms:modified xsi:type="dcterms:W3CDTF">2022-04-09T02:12:46Z</dcterms:modified>
</cp:coreProperties>
</file>