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68" r:id="rId5"/>
    <p:sldId id="269" r:id="rId6"/>
    <p:sldId id="258" r:id="rId7"/>
    <p:sldId id="266" r:id="rId8"/>
    <p:sldId id="259" r:id="rId9"/>
    <p:sldId id="260" r:id="rId10"/>
    <p:sldId id="261" r:id="rId11"/>
    <p:sldId id="262" r:id="rId12"/>
    <p:sldId id="272" r:id="rId13"/>
    <p:sldId id="267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e9bdkdNQqg" TargetMode="External"/><Relationship Id="rId2" Type="http://schemas.openxmlformats.org/officeDocument/2006/relationships/hyperlink" Target="https://developer.android.com/topic/libraries/architectu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guide/topics/appwidgets/" TargetMode="External"/><Relationship Id="rId4" Type="http://schemas.openxmlformats.org/officeDocument/2006/relationships/hyperlink" Target="https://www.youtube.com/watch?v=taSwS5rhtmc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17E3-8886-4878-B3CD-294559C6A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23392"/>
            <a:ext cx="8915399" cy="2262781"/>
          </a:xfrm>
        </p:spPr>
        <p:txBody>
          <a:bodyPr/>
          <a:lstStyle/>
          <a:p>
            <a:pPr algn="just"/>
            <a:r>
              <a:rPr lang="en-IN" dirty="0"/>
              <a:t>Object Identifier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B0C35-9B6F-47B8-AD3E-9A81B2B3E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737721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SUBJECT: IT345 SOFTWARE GROUP PROJECT- II</a:t>
            </a:r>
          </a:p>
          <a:p>
            <a:pPr algn="just"/>
            <a:r>
              <a:rPr lang="en-IN" dirty="0"/>
              <a:t>PRESENTED BY: DEVANSHI SHAH (16IT118) AND JAY SHAH (16IT122)</a:t>
            </a:r>
          </a:p>
          <a:p>
            <a:pPr algn="just"/>
            <a:r>
              <a:rPr lang="en-IN" dirty="0"/>
              <a:t>UNDER THE SUPERVISION OF PROF. JALPESH VASA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65424-6F03-4B1F-93E7-8E4C9854B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69" y="-13888"/>
            <a:ext cx="4490937" cy="138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D79E78-FDFB-4351-A92F-A8EDE5721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917" y="5097"/>
            <a:ext cx="1527095" cy="138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41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1575-4C3D-4C39-ABF7-E34FB9E2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60E1-14BB-40DC-A7F2-29A40BB3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2423"/>
            <a:ext cx="8915400" cy="41087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b="1" dirty="0"/>
              <a:t>Hardware:</a:t>
            </a:r>
          </a:p>
          <a:p>
            <a:pPr marL="0" indent="0" algn="just">
              <a:buNone/>
            </a:pPr>
            <a:endParaRPr lang="en-IN" sz="2000" b="1" dirty="0"/>
          </a:p>
          <a:p>
            <a:pPr algn="just"/>
            <a:r>
              <a:rPr lang="en-IN" sz="2000" dirty="0"/>
              <a:t>Android Phone.</a:t>
            </a:r>
          </a:p>
          <a:p>
            <a:pPr marL="0" indent="0" algn="just">
              <a:buNone/>
            </a:pPr>
            <a:endParaRPr lang="en-IN" sz="2000" dirty="0"/>
          </a:p>
          <a:p>
            <a:pPr algn="just"/>
            <a:r>
              <a:rPr lang="en-IN" sz="2000" dirty="0"/>
              <a:t>RAM: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000" dirty="0"/>
              <a:t>1GB or more.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000" dirty="0"/>
          </a:p>
          <a:p>
            <a:pPr algn="just"/>
            <a:r>
              <a:rPr lang="en-IN" sz="2000" dirty="0"/>
              <a:t>PROCESSOR: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000" dirty="0"/>
              <a:t>1.2Ghz quad core</a:t>
            </a:r>
          </a:p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587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827F-4DC9-43AA-A61E-358DFE38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B7D8-C856-4264-B5B6-31E244249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7592"/>
            <a:ext cx="8915400" cy="40736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b="1" dirty="0"/>
              <a:t>Software:</a:t>
            </a:r>
          </a:p>
          <a:p>
            <a:pPr marL="0" indent="0" algn="just">
              <a:buNone/>
            </a:pPr>
            <a:endParaRPr lang="en-IN" sz="2000" dirty="0"/>
          </a:p>
          <a:p>
            <a:pPr algn="just"/>
            <a:r>
              <a:rPr lang="en-IN" sz="2000" dirty="0"/>
              <a:t>DEVELOPING TOOLS: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000" dirty="0"/>
              <a:t>Android Studio 3.0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1369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B59F-F48B-47CE-95CE-C8A07959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dirty="0"/>
              <a:t>Phases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B0DC-A5B3-441C-A723-724D379FE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9669"/>
            <a:ext cx="8915400" cy="416155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b="1" dirty="0"/>
              <a:t>Phase 1:</a:t>
            </a:r>
          </a:p>
          <a:p>
            <a:pPr marL="0" indent="0" algn="just">
              <a:buNone/>
            </a:pPr>
            <a:endParaRPr lang="en-US" sz="2000" b="1" dirty="0"/>
          </a:p>
          <a:p>
            <a:pPr algn="just"/>
            <a:r>
              <a:rPr lang="en-US" sz="2000" dirty="0"/>
              <a:t>To do research and to get more information about Android IDE Development tools and create a small application to get familiar with android, as well as learn few components of camera.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Phase 2:</a:t>
            </a:r>
          </a:p>
          <a:p>
            <a:pPr marL="0" indent="0" algn="just">
              <a:buNone/>
            </a:pPr>
            <a:endParaRPr lang="en-US" sz="2000" b="1" dirty="0"/>
          </a:p>
          <a:p>
            <a:pPr algn="just"/>
            <a:r>
              <a:rPr lang="en-US" sz="2000" dirty="0"/>
              <a:t>To develop an application which uses camera and detects the object present and on hovering on the object it identifies the object.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069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8078-5E06-4F06-BACD-EB95D431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dirty="0"/>
              <a:t>Future Enhancements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B4CA7-2092-45D6-9043-894B28E88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7592"/>
            <a:ext cx="8915400" cy="407363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Features either the local or global used for identification can be increased, to increase the efficiency of the object identification system.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Geometric properties of the image can be included in the feature vector for recognition.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Face recognition can also be done.</a:t>
            </a:r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763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A064-B9AD-47F9-A994-3C2B0DB5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AAB5-9198-43C2-8FF1-4D2404E6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pPr marL="457200" indent="-457200" algn="just">
              <a:buAutoNum type="arabicParenR"/>
            </a:pPr>
            <a:r>
              <a:rPr lang="en-IN" sz="2000" dirty="0">
                <a:hlinkClick r:id="rId2"/>
              </a:rPr>
              <a:t>https://developer.android.com/topic/libraries/architecture/</a:t>
            </a:r>
            <a:endParaRPr lang="en-IN" sz="2000" dirty="0"/>
          </a:p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r>
              <a:rPr lang="en-IN" sz="2000" dirty="0"/>
              <a:t>2)   </a:t>
            </a:r>
            <a:r>
              <a:rPr lang="en-IN" sz="2000" dirty="0">
                <a:hlinkClick r:id="rId3"/>
              </a:rPr>
              <a:t>https://www.youtube.com/watch?v=je9bdkdNQqg</a:t>
            </a:r>
            <a:endParaRPr lang="en-IN" sz="2000" dirty="0"/>
          </a:p>
          <a:p>
            <a:pPr marL="0" indent="0" algn="just">
              <a:buNone/>
            </a:pPr>
            <a:endParaRPr lang="en-IN" sz="2000" dirty="0"/>
          </a:p>
          <a:p>
            <a:pPr marL="457200" indent="-457200" algn="just">
              <a:buAutoNum type="arabicParenR" startAt="3"/>
            </a:pPr>
            <a:r>
              <a:rPr lang="en-IN" sz="2000" dirty="0">
                <a:hlinkClick r:id="rId4"/>
              </a:rPr>
              <a:t>https://www.youtube.com/watch?v=taSwS5rhtmc</a:t>
            </a:r>
            <a:endParaRPr lang="en-IN" sz="2000" dirty="0"/>
          </a:p>
          <a:p>
            <a:pPr marL="457200" indent="-457200" algn="just">
              <a:buAutoNum type="arabicParenR" startAt="3"/>
            </a:pPr>
            <a:endParaRPr lang="en-IN" sz="2000" dirty="0"/>
          </a:p>
          <a:p>
            <a:pPr marL="457200" indent="-457200" algn="just">
              <a:buAutoNum type="arabicParenR" startAt="3"/>
            </a:pPr>
            <a:r>
              <a:rPr lang="en-IN" sz="2000" dirty="0">
                <a:hlinkClick r:id="rId5"/>
              </a:rPr>
              <a:t>https://developer.android.com/guide/topics/appwidgets/</a:t>
            </a:r>
            <a:endParaRPr lang="en-IN" sz="2000" dirty="0"/>
          </a:p>
          <a:p>
            <a:pPr marL="0" indent="0" algn="just">
              <a:buNone/>
            </a:pPr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1611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F51536-4F06-44FE-93EC-377D38E3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AC7CC-D418-4E8D-A1A2-057B52847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7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4E17-7D19-4F31-938A-72E30131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53771"/>
            <a:ext cx="8911687" cy="1280890"/>
          </a:xfrm>
        </p:spPr>
        <p:txBody>
          <a:bodyPr>
            <a:normAutofit/>
          </a:bodyPr>
          <a:lstStyle/>
          <a:p>
            <a:pPr algn="just"/>
            <a:r>
              <a:rPr lang="en-IN" sz="4000" dirty="0"/>
              <a:t>Flow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106D0-7091-444E-A51D-F837A96EE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4660"/>
            <a:ext cx="8915400" cy="4076561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hlinkClick r:id="rId2" action="ppaction://hlinksldjump"/>
              </a:rPr>
              <a:t>What is Android?</a:t>
            </a:r>
            <a:endParaRPr lang="en-IN" sz="2000" dirty="0"/>
          </a:p>
          <a:p>
            <a:pPr algn="just"/>
            <a:endParaRPr lang="en-IN" sz="2000" dirty="0"/>
          </a:p>
          <a:p>
            <a:pPr algn="just"/>
            <a:r>
              <a:rPr lang="en-IN" sz="2000" dirty="0">
                <a:hlinkClick r:id="rId3" action="ppaction://hlinksldjump"/>
              </a:rPr>
              <a:t>Android Architecture</a:t>
            </a:r>
            <a:endParaRPr lang="en-IN" sz="2000" dirty="0"/>
          </a:p>
          <a:p>
            <a:pPr algn="just"/>
            <a:endParaRPr lang="en-IN" sz="2000" dirty="0"/>
          </a:p>
          <a:p>
            <a:pPr algn="just"/>
            <a:r>
              <a:rPr lang="en-IN" sz="2000" dirty="0">
                <a:hlinkClick r:id="rId4" action="ppaction://hlinksldjump"/>
              </a:rPr>
              <a:t>What is Object Identification?</a:t>
            </a:r>
            <a:endParaRPr lang="en-IN" sz="2000" dirty="0"/>
          </a:p>
          <a:p>
            <a:pPr algn="just"/>
            <a:endParaRPr lang="en-IN" sz="2000" dirty="0"/>
          </a:p>
          <a:p>
            <a:pPr algn="just"/>
            <a:r>
              <a:rPr lang="en-IN" sz="2000" dirty="0">
                <a:hlinkClick r:id="rId5" action="ppaction://hlinksldjump"/>
              </a:rPr>
              <a:t>Concept</a:t>
            </a:r>
            <a:endParaRPr lang="en-IN" sz="2000" dirty="0"/>
          </a:p>
          <a:p>
            <a:pPr algn="just"/>
            <a:endParaRPr lang="en-IN" sz="2000" dirty="0"/>
          </a:p>
          <a:p>
            <a:pPr algn="just"/>
            <a:r>
              <a:rPr lang="en-IN" sz="2000" dirty="0">
                <a:hlinkClick r:id="rId6" action="ppaction://hlinksldjump"/>
              </a:rPr>
              <a:t>Application</a:t>
            </a:r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2287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1DFB-8014-4307-B283-A91A3A644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419" y="1028701"/>
            <a:ext cx="8915400" cy="51111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endParaRPr lang="en-IN" sz="2000" dirty="0"/>
          </a:p>
          <a:p>
            <a:pPr algn="just"/>
            <a:r>
              <a:rPr lang="en-IN" sz="2000" dirty="0">
                <a:hlinkClick r:id="rId2" action="ppaction://hlinksldjump"/>
              </a:rPr>
              <a:t>Configuration</a:t>
            </a:r>
            <a:endParaRPr lang="en-IN" sz="2000" dirty="0"/>
          </a:p>
          <a:p>
            <a:pPr algn="just"/>
            <a:endParaRPr lang="en-IN" sz="2000" dirty="0"/>
          </a:p>
          <a:p>
            <a:pPr algn="just"/>
            <a:r>
              <a:rPr lang="en-IN" sz="2000" dirty="0">
                <a:hlinkClick r:id="rId3" action="ppaction://hlinksldjump"/>
              </a:rPr>
              <a:t>Phases</a:t>
            </a:r>
            <a:endParaRPr lang="en-IN" sz="2000" dirty="0"/>
          </a:p>
          <a:p>
            <a:pPr algn="just"/>
            <a:endParaRPr lang="en-IN" sz="2000" dirty="0"/>
          </a:p>
          <a:p>
            <a:pPr algn="just"/>
            <a:r>
              <a:rPr lang="en-IN" sz="2000" dirty="0">
                <a:hlinkClick r:id="rId4" action="ppaction://hlinksldjump"/>
              </a:rPr>
              <a:t>Future Enhancements</a:t>
            </a:r>
            <a:endParaRPr lang="en-IN" sz="2000" dirty="0"/>
          </a:p>
          <a:p>
            <a:pPr algn="just"/>
            <a:endParaRPr lang="en-IN" sz="2000" dirty="0"/>
          </a:p>
          <a:p>
            <a:pPr algn="just"/>
            <a:r>
              <a:rPr lang="en-IN" sz="2000" dirty="0">
                <a:hlinkClick r:id="rId5" action="ppaction://hlinksldjump"/>
              </a:rPr>
              <a:t>References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63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C5FA-1171-4ED3-A9D3-40A4F09C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dirty="0"/>
              <a:t>What is Android?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54DA2-319E-4619-A042-CEEFE9C50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6046"/>
            <a:ext cx="8915400" cy="413517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Android is a software package and Linux based operating system for mobile devices such as tablet computers and smartphones.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It is developed by Google and later the OHA (Open Handset Alliance). Java language is mainly used to write the android code even though other languages can be used.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There are many code names of android such as Lollipop, KitKat, Jelly Bean, Ice cream Sandwich, Froyo, Eclair, Donut etc.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237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C74F-69EF-430A-B16D-CCAB86B2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dirty="0"/>
              <a:t>Android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3B5A-B6DB-4F1D-ACB3-724E9B429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20007"/>
            <a:ext cx="8915400" cy="44138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b="1" dirty="0"/>
              <a:t>Categorized into five parts:</a:t>
            </a:r>
          </a:p>
          <a:p>
            <a:pPr marL="0" indent="0" algn="just">
              <a:buNone/>
            </a:pPr>
            <a:endParaRPr lang="en-IN" sz="2000" b="1" dirty="0"/>
          </a:p>
          <a:p>
            <a:pPr algn="just"/>
            <a:r>
              <a:rPr lang="en-IN" sz="2000" dirty="0"/>
              <a:t>Linux kernel</a:t>
            </a:r>
          </a:p>
          <a:p>
            <a:pPr marL="0" indent="0" algn="just">
              <a:buNone/>
            </a:pPr>
            <a:endParaRPr lang="en-IN" sz="2000" dirty="0"/>
          </a:p>
          <a:p>
            <a:pPr algn="just"/>
            <a:r>
              <a:rPr lang="en-IN" sz="2000" dirty="0"/>
              <a:t>Native libraries (middleware)</a:t>
            </a:r>
          </a:p>
          <a:p>
            <a:pPr marL="0" indent="0" algn="just">
              <a:buNone/>
            </a:pPr>
            <a:endParaRPr lang="en-IN" sz="2000" dirty="0"/>
          </a:p>
          <a:p>
            <a:pPr algn="just"/>
            <a:r>
              <a:rPr lang="en-IN" sz="2000" dirty="0"/>
              <a:t>Android Runtime</a:t>
            </a:r>
          </a:p>
          <a:p>
            <a:pPr marL="0" indent="0" algn="just">
              <a:buNone/>
            </a:pPr>
            <a:endParaRPr lang="en-IN" sz="2000" dirty="0"/>
          </a:p>
          <a:p>
            <a:pPr algn="just"/>
            <a:r>
              <a:rPr lang="en-IN" sz="2000" dirty="0"/>
              <a:t>Application Framework</a:t>
            </a:r>
          </a:p>
          <a:p>
            <a:pPr marL="0" indent="0" algn="just">
              <a:buNone/>
            </a:pPr>
            <a:endParaRPr lang="en-IN" sz="2000" dirty="0"/>
          </a:p>
          <a:p>
            <a:pPr algn="just"/>
            <a:r>
              <a:rPr lang="en-IN" sz="2000" dirty="0"/>
              <a:t>Applications</a:t>
            </a:r>
          </a:p>
          <a:p>
            <a:pPr marL="0" indent="0"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7875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240A-80A7-45B7-A892-A9905B60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sz="4000" dirty="0"/>
              <a:t>What is Object Identification?	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E101-DC6C-4F44-9535-9126F1EB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1214"/>
            <a:ext cx="8915400" cy="410000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Object Identification is a computer vision technique for identifying objects in images or videos.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When humans look at a photograph or watch a video, we can readily spot people, objects, scenes, and visual details.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Object Identification is a key technology behind driverless cars, enabling them to recognize a stop sign or to distinguish a pedestrian from a lamppost.</a:t>
            </a:r>
          </a:p>
          <a:p>
            <a:pPr algn="just"/>
            <a:endParaRPr lang="en-US" sz="2000" dirty="0"/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3744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27C8-6AB3-495E-B52C-20880E6E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B9CE3-743F-4452-AF90-84E1D2FC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9669"/>
            <a:ext cx="8915400" cy="416155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goal is to teach a computer to do what comes naturally to humans: to gain a level of understanding of what an image contains.</a:t>
            </a:r>
            <a:endParaRPr lang="en-IN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4B92B7-64E0-4726-9AEF-6E9A5E244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1" t="43548" r="40360" b="12048"/>
          <a:stretch/>
        </p:blipFill>
        <p:spPr>
          <a:xfrm>
            <a:off x="2832062" y="3446585"/>
            <a:ext cx="8218683" cy="340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2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7115-C212-4852-9965-A5370141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47B3-5D77-426F-B4E2-FFBBAAE5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20008"/>
            <a:ext cx="8915400" cy="47566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Every object class has its own special features that helps in classifying the class – for example all circles are round.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 Object class Identification uses these special features. For example, when looking for circles, objects that are at a particular distance from a point (i.e. the center) are sought.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Similarly, when looking for squares, objects that are perpendicular at corners and have equal side lengths are needed.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8321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9D1D-FED9-4D81-A646-848168BE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5A58-C500-4277-AB14-EF7A89CAF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6" y="1984131"/>
            <a:ext cx="9042766" cy="4006222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 </a:t>
            </a:r>
            <a:r>
              <a:rPr lang="en-US" sz="2000" dirty="0"/>
              <a:t>Image Retrieval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Video Surveillance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Advanced Driver Assistance systems (ADAS)</a:t>
            </a:r>
          </a:p>
          <a:p>
            <a:pPr algn="just"/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916732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472</TotalTime>
  <Words>543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Wisp</vt:lpstr>
      <vt:lpstr>Object Identifier</vt:lpstr>
      <vt:lpstr>Flow of Presentation</vt:lpstr>
      <vt:lpstr>PowerPoint Presentation</vt:lpstr>
      <vt:lpstr>What is Android?</vt:lpstr>
      <vt:lpstr>Android Architecture</vt:lpstr>
      <vt:lpstr>What is Object Identification?  </vt:lpstr>
      <vt:lpstr>Continue…</vt:lpstr>
      <vt:lpstr>Concept</vt:lpstr>
      <vt:lpstr>Application</vt:lpstr>
      <vt:lpstr>Configuration</vt:lpstr>
      <vt:lpstr>Continue…</vt:lpstr>
      <vt:lpstr>Phases  </vt:lpstr>
      <vt:lpstr>Future Enhancements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Identifier</dc:title>
  <dc:creator>Devanshi Shah</dc:creator>
  <cp:lastModifiedBy>Devanshi Shah</cp:lastModifiedBy>
  <cp:revision>23</cp:revision>
  <dcterms:created xsi:type="dcterms:W3CDTF">2018-09-06T04:57:58Z</dcterms:created>
  <dcterms:modified xsi:type="dcterms:W3CDTF">2018-09-24T06:34:37Z</dcterms:modified>
</cp:coreProperties>
</file>