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7" r:id="rId18"/>
    <p:sldId id="273" r:id="rId19"/>
    <p:sldId id="278" r:id="rId20"/>
    <p:sldId id="274" r:id="rId21"/>
    <p:sldId id="275" r:id="rId22"/>
    <p:sldId id="279" r:id="rId23"/>
    <p:sldId id="276" r:id="rId24"/>
    <p:sldId id="280" r:id="rId25"/>
    <p:sldId id="281" r:id="rId26"/>
    <p:sldId id="282" r:id="rId27"/>
    <p:sldId id="293" r:id="rId28"/>
    <p:sldId id="292" r:id="rId29"/>
    <p:sldId id="291" r:id="rId30"/>
    <p:sldId id="284" r:id="rId31"/>
    <p:sldId id="285" r:id="rId32"/>
    <p:sldId id="289" r:id="rId33"/>
    <p:sldId id="290" r:id="rId34"/>
    <p:sldId id="287" r:id="rId35"/>
    <p:sldId id="288" r:id="rId36"/>
    <p:sldId id="294" r:id="rId37"/>
    <p:sldId id="295" r:id="rId38"/>
    <p:sldId id="296" r:id="rId39"/>
    <p:sldId id="297" r:id="rId40"/>
    <p:sldId id="298" r:id="rId41"/>
    <p:sldId id="299" r:id="rId42"/>
    <p:sldId id="300" r:id="rId43"/>
    <p:sldId id="301" r:id="rId44"/>
    <p:sldId id="302" r:id="rId45"/>
    <p:sldId id="303" r:id="rId46"/>
    <p:sldId id="375" r:id="rId47"/>
    <p:sldId id="304" r:id="rId48"/>
    <p:sldId id="305" r:id="rId49"/>
    <p:sldId id="306" r:id="rId50"/>
    <p:sldId id="307" r:id="rId51"/>
    <p:sldId id="308" r:id="rId52"/>
    <p:sldId id="309" r:id="rId53"/>
    <p:sldId id="310" r:id="rId54"/>
    <p:sldId id="311" r:id="rId55"/>
    <p:sldId id="313" r:id="rId56"/>
    <p:sldId id="312" r:id="rId57"/>
    <p:sldId id="314" r:id="rId58"/>
    <p:sldId id="315" r:id="rId59"/>
    <p:sldId id="316" r:id="rId60"/>
    <p:sldId id="317" r:id="rId61"/>
    <p:sldId id="318" r:id="rId62"/>
    <p:sldId id="373" r:id="rId63"/>
    <p:sldId id="374" r:id="rId64"/>
    <p:sldId id="319" r:id="rId65"/>
    <p:sldId id="320" r:id="rId66"/>
    <p:sldId id="321" r:id="rId67"/>
    <p:sldId id="322" r:id="rId68"/>
    <p:sldId id="323" r:id="rId69"/>
    <p:sldId id="324" r:id="rId70"/>
    <p:sldId id="325" r:id="rId71"/>
    <p:sldId id="334" r:id="rId72"/>
    <p:sldId id="336" r:id="rId73"/>
    <p:sldId id="335" r:id="rId74"/>
    <p:sldId id="337" r:id="rId75"/>
    <p:sldId id="338" r:id="rId76"/>
    <p:sldId id="339" r:id="rId77"/>
    <p:sldId id="340" r:id="rId78"/>
    <p:sldId id="341" r:id="rId79"/>
    <p:sldId id="342" r:id="rId80"/>
    <p:sldId id="326" r:id="rId81"/>
    <p:sldId id="327" r:id="rId82"/>
    <p:sldId id="328" r:id="rId83"/>
    <p:sldId id="329" r:id="rId84"/>
    <p:sldId id="330" r:id="rId85"/>
    <p:sldId id="331" r:id="rId86"/>
    <p:sldId id="332" r:id="rId87"/>
    <p:sldId id="333"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60" r:id="rId105"/>
    <p:sldId id="359" r:id="rId106"/>
    <p:sldId id="369" r:id="rId107"/>
    <p:sldId id="370" r:id="rId108"/>
    <p:sldId id="371" r:id="rId109"/>
    <p:sldId id="372" r:id="rId110"/>
    <p:sldId id="361" r:id="rId111"/>
    <p:sldId id="362" r:id="rId112"/>
    <p:sldId id="363" r:id="rId113"/>
    <p:sldId id="364" r:id="rId114"/>
    <p:sldId id="365" r:id="rId115"/>
    <p:sldId id="366" r:id="rId116"/>
    <p:sldId id="367" r:id="rId117"/>
    <p:sldId id="368" r:id="rId118"/>
    <p:sldId id="376" r:id="rId119"/>
    <p:sldId id="381" r:id="rId120"/>
    <p:sldId id="377" r:id="rId121"/>
    <p:sldId id="382" r:id="rId122"/>
    <p:sldId id="378" r:id="rId123"/>
    <p:sldId id="383" r:id="rId124"/>
    <p:sldId id="379" r:id="rId125"/>
    <p:sldId id="380"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A8EDF2-6C01-34D8-15B3-CA05BB75003A}" v="839" dt="2024-09-06T07:23:03.8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microsoft.com/office/2015/10/relationships/revisionInfo" Target="revisionInfo.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nshika Piparsania" userId="S::devanshika.p@intimetec.com::0d75583a-b5bf-496a-9e11-4462fe418890" providerId="AD" clId="Web-{16D53D4D-4C4B-18C5-1EDB-39524FE082D2}"/>
    <pc:docChg chg="addSld delSld modSld sldOrd addMainMaster delMainMaster">
      <pc:chgData name="Devanshika Piparsania" userId="S::devanshika.p@intimetec.com::0d75583a-b5bf-496a-9e11-4462fe418890" providerId="AD" clId="Web-{16D53D4D-4C4B-18C5-1EDB-39524FE082D2}" dt="2024-08-26T10:11:25.385" v="2366" actId="20577"/>
      <pc:docMkLst>
        <pc:docMk/>
      </pc:docMkLst>
      <pc:sldChg chg="addSp modSp mod setBg modClrScheme setClrOvrMap chgLayout">
        <pc:chgData name="Devanshika Piparsania" userId="S::devanshika.p@intimetec.com::0d75583a-b5bf-496a-9e11-4462fe418890" providerId="AD" clId="Web-{16D53D4D-4C4B-18C5-1EDB-39524FE082D2}" dt="2024-08-26T07:22:52.257" v="13" actId="20577"/>
        <pc:sldMkLst>
          <pc:docMk/>
          <pc:sldMk cId="109857222" sldId="256"/>
        </pc:sldMkLst>
        <pc:spChg chg="mod">
          <ac:chgData name="Devanshika Piparsania" userId="S::devanshika.p@intimetec.com::0d75583a-b5bf-496a-9e11-4462fe418890" providerId="AD" clId="Web-{16D53D4D-4C4B-18C5-1EDB-39524FE082D2}" dt="2024-08-26T07:22:31.694" v="2" actId="20577"/>
          <ac:spMkLst>
            <pc:docMk/>
            <pc:sldMk cId="109857222" sldId="256"/>
            <ac:spMk id="2" creationId="{00000000-0000-0000-0000-000000000000}"/>
          </ac:spMkLst>
        </pc:spChg>
        <pc:spChg chg="mod">
          <ac:chgData name="Devanshika Piparsania" userId="S::devanshika.p@intimetec.com::0d75583a-b5bf-496a-9e11-4462fe418890" providerId="AD" clId="Web-{16D53D4D-4C4B-18C5-1EDB-39524FE082D2}" dt="2024-08-26T07:22:52.257" v="13" actId="20577"/>
          <ac:spMkLst>
            <pc:docMk/>
            <pc:sldMk cId="109857222" sldId="256"/>
            <ac:spMk id="3" creationId="{00000000-0000-0000-0000-000000000000}"/>
          </ac:spMkLst>
        </pc:spChg>
        <pc:spChg chg="add">
          <ac:chgData name="Devanshika Piparsania" userId="S::devanshika.p@intimetec.com::0d75583a-b5bf-496a-9e11-4462fe418890" providerId="AD" clId="Web-{16D53D4D-4C4B-18C5-1EDB-39524FE082D2}" dt="2024-08-26T07:22:23.757" v="0"/>
          <ac:spMkLst>
            <pc:docMk/>
            <pc:sldMk cId="109857222" sldId="256"/>
            <ac:spMk id="9" creationId="{E2CFBC99-FB8F-41F7-A81D-A5288D688D79}"/>
          </ac:spMkLst>
        </pc:spChg>
        <pc:picChg chg="add">
          <ac:chgData name="Devanshika Piparsania" userId="S::devanshika.p@intimetec.com::0d75583a-b5bf-496a-9e11-4462fe418890" providerId="AD" clId="Web-{16D53D4D-4C4B-18C5-1EDB-39524FE082D2}" dt="2024-08-26T07:22:23.757" v="0"/>
          <ac:picMkLst>
            <pc:docMk/>
            <pc:sldMk cId="109857222" sldId="256"/>
            <ac:picMk id="4" creationId="{DF2AC544-E8AB-BA67-ABC8-281C5D73F39F}"/>
          </ac:picMkLst>
        </pc:picChg>
      </pc:sldChg>
      <pc:sldChg chg="addSp delSp modSp new mod setBg">
        <pc:chgData name="Devanshika Piparsania" userId="S::devanshika.p@intimetec.com::0d75583a-b5bf-496a-9e11-4462fe418890" providerId="AD" clId="Web-{16D53D4D-4C4B-18C5-1EDB-39524FE082D2}" dt="2024-08-26T08:18:54.611" v="36" actId="20577"/>
        <pc:sldMkLst>
          <pc:docMk/>
          <pc:sldMk cId="679534184" sldId="257"/>
        </pc:sldMkLst>
        <pc:spChg chg="mod">
          <ac:chgData name="Devanshika Piparsania" userId="S::devanshika.p@intimetec.com::0d75583a-b5bf-496a-9e11-4462fe418890" providerId="AD" clId="Web-{16D53D4D-4C4B-18C5-1EDB-39524FE082D2}" dt="2024-08-26T08:18:54.611" v="36" actId="20577"/>
          <ac:spMkLst>
            <pc:docMk/>
            <pc:sldMk cId="679534184" sldId="257"/>
            <ac:spMk id="2" creationId="{66FD0C42-612F-CB5E-35CA-49FDDD145229}"/>
          </ac:spMkLst>
        </pc:spChg>
        <pc:spChg chg="add del mod">
          <ac:chgData name="Devanshika Piparsania" userId="S::devanshika.p@intimetec.com::0d75583a-b5bf-496a-9e11-4462fe418890" providerId="AD" clId="Web-{16D53D4D-4C4B-18C5-1EDB-39524FE082D2}" dt="2024-08-26T07:23:33.352" v="23"/>
          <ac:spMkLst>
            <pc:docMk/>
            <pc:sldMk cId="679534184" sldId="257"/>
            <ac:spMk id="3" creationId="{20843EA9-11DA-5428-DB65-A7D63DE1370A}"/>
          </ac:spMkLst>
        </pc:spChg>
        <pc:spChg chg="add del">
          <ac:chgData name="Devanshika Piparsania" userId="S::devanshika.p@intimetec.com::0d75583a-b5bf-496a-9e11-4462fe418890" providerId="AD" clId="Web-{16D53D4D-4C4B-18C5-1EDB-39524FE082D2}" dt="2024-08-26T07:23:21.945" v="16"/>
          <ac:spMkLst>
            <pc:docMk/>
            <pc:sldMk cId="679534184" sldId="257"/>
            <ac:spMk id="8" creationId="{17718681-A12E-49D6-9925-DD7C68176D61}"/>
          </ac:spMkLst>
        </pc:spChg>
        <pc:spChg chg="add del">
          <ac:chgData name="Devanshika Piparsania" userId="S::devanshika.p@intimetec.com::0d75583a-b5bf-496a-9e11-4462fe418890" providerId="AD" clId="Web-{16D53D4D-4C4B-18C5-1EDB-39524FE082D2}" dt="2024-08-26T07:23:21.945" v="16"/>
          <ac:spMkLst>
            <pc:docMk/>
            <pc:sldMk cId="679534184" sldId="257"/>
            <ac:spMk id="10" creationId="{FBD77573-9EF2-4C35-8285-A1CF6FBB0EA5}"/>
          </ac:spMkLst>
        </pc:spChg>
        <pc:spChg chg="add del">
          <ac:chgData name="Devanshika Piparsania" userId="S::devanshika.p@intimetec.com::0d75583a-b5bf-496a-9e11-4462fe418890" providerId="AD" clId="Web-{16D53D4D-4C4B-18C5-1EDB-39524FE082D2}" dt="2024-08-26T07:23:26.117" v="18"/>
          <ac:spMkLst>
            <pc:docMk/>
            <pc:sldMk cId="679534184" sldId="257"/>
            <ac:spMk id="12" creationId="{FBE20309-1FB9-4818-BAFA-9C4C0534178B}"/>
          </ac:spMkLst>
        </pc:spChg>
        <pc:spChg chg="add del">
          <ac:chgData name="Devanshika Piparsania" userId="S::devanshika.p@intimetec.com::0d75583a-b5bf-496a-9e11-4462fe418890" providerId="AD" clId="Web-{16D53D4D-4C4B-18C5-1EDB-39524FE082D2}" dt="2024-08-26T07:23:26.117" v="18"/>
          <ac:spMkLst>
            <pc:docMk/>
            <pc:sldMk cId="679534184" sldId="257"/>
            <ac:spMk id="13" creationId="{FBD77573-9EF2-4C35-8285-A1CF6FBB0EA5}"/>
          </ac:spMkLst>
        </pc:spChg>
        <pc:spChg chg="add del">
          <ac:chgData name="Devanshika Piparsania" userId="S::devanshika.p@intimetec.com::0d75583a-b5bf-496a-9e11-4462fe418890" providerId="AD" clId="Web-{16D53D4D-4C4B-18C5-1EDB-39524FE082D2}" dt="2024-08-26T07:23:28.383" v="20"/>
          <ac:spMkLst>
            <pc:docMk/>
            <pc:sldMk cId="679534184" sldId="257"/>
            <ac:spMk id="14" creationId="{5531D9B7-48AB-4407-A9E8-13391FCB2E54}"/>
          </ac:spMkLst>
        </pc:spChg>
        <pc:spChg chg="add del">
          <ac:chgData name="Devanshika Piparsania" userId="S::devanshika.p@intimetec.com::0d75583a-b5bf-496a-9e11-4462fe418890" providerId="AD" clId="Web-{16D53D4D-4C4B-18C5-1EDB-39524FE082D2}" dt="2024-08-26T07:23:28.383" v="20"/>
          <ac:spMkLst>
            <pc:docMk/>
            <pc:sldMk cId="679534184" sldId="257"/>
            <ac:spMk id="15" creationId="{0D57E7FA-E8FC-45AC-868F-CDC8144939D6}"/>
          </ac:spMkLst>
        </pc:spChg>
        <pc:spChg chg="add del">
          <ac:chgData name="Devanshika Piparsania" userId="S::devanshika.p@intimetec.com::0d75583a-b5bf-496a-9e11-4462fe418890" providerId="AD" clId="Web-{16D53D4D-4C4B-18C5-1EDB-39524FE082D2}" dt="2024-08-26T07:23:28.383" v="20"/>
          <ac:spMkLst>
            <pc:docMk/>
            <pc:sldMk cId="679534184" sldId="257"/>
            <ac:spMk id="16" creationId="{ED894347-C9A9-4BFD-8A6D-05A2B0CDDF79}"/>
          </ac:spMkLst>
        </pc:spChg>
        <pc:spChg chg="add del">
          <ac:chgData name="Devanshika Piparsania" userId="S::devanshika.p@intimetec.com::0d75583a-b5bf-496a-9e11-4462fe418890" providerId="AD" clId="Web-{16D53D4D-4C4B-18C5-1EDB-39524FE082D2}" dt="2024-08-26T07:23:28.383" v="20"/>
          <ac:spMkLst>
            <pc:docMk/>
            <pc:sldMk cId="679534184" sldId="257"/>
            <ac:spMk id="17" creationId="{284ED281-4082-46F9-86EE-D78901367138}"/>
          </ac:spMkLst>
        </pc:spChg>
        <pc:spChg chg="add del">
          <ac:chgData name="Devanshika Piparsania" userId="S::devanshika.p@intimetec.com::0d75583a-b5bf-496a-9e11-4462fe418890" providerId="AD" clId="Web-{16D53D4D-4C4B-18C5-1EDB-39524FE082D2}" dt="2024-08-26T07:23:33.336" v="22"/>
          <ac:spMkLst>
            <pc:docMk/>
            <pc:sldMk cId="679534184" sldId="257"/>
            <ac:spMk id="19" creationId="{68717E5B-2C1D-4094-9D25-6FF6FBD92379}"/>
          </ac:spMkLst>
        </pc:spChg>
        <pc:spChg chg="add del">
          <ac:chgData name="Devanshika Piparsania" userId="S::devanshika.p@intimetec.com::0d75583a-b5bf-496a-9e11-4462fe418890" providerId="AD" clId="Web-{16D53D4D-4C4B-18C5-1EDB-39524FE082D2}" dt="2024-08-26T07:23:33.336" v="22"/>
          <ac:spMkLst>
            <pc:docMk/>
            <pc:sldMk cId="679534184" sldId="257"/>
            <ac:spMk id="20" creationId="{6B6E033A-DB2E-49B8-B600-B38E0C280263}"/>
          </ac:spMkLst>
        </pc:spChg>
        <pc:spChg chg="add del">
          <ac:chgData name="Devanshika Piparsania" userId="S::devanshika.p@intimetec.com::0d75583a-b5bf-496a-9e11-4462fe418890" providerId="AD" clId="Web-{16D53D4D-4C4B-18C5-1EDB-39524FE082D2}" dt="2024-08-26T07:23:33.336" v="22"/>
          <ac:spMkLst>
            <pc:docMk/>
            <pc:sldMk cId="679534184" sldId="257"/>
            <ac:spMk id="21" creationId="{20843EA9-11DA-5428-DB65-A7D63DE1370A}"/>
          </ac:spMkLst>
        </pc:spChg>
        <pc:spChg chg="add">
          <ac:chgData name="Devanshika Piparsania" userId="S::devanshika.p@intimetec.com::0d75583a-b5bf-496a-9e11-4462fe418890" providerId="AD" clId="Web-{16D53D4D-4C4B-18C5-1EDB-39524FE082D2}" dt="2024-08-26T07:23:33.352" v="23"/>
          <ac:spMkLst>
            <pc:docMk/>
            <pc:sldMk cId="679534184" sldId="257"/>
            <ac:spMk id="23" creationId="{0D57E7FA-E8FC-45AC-868F-CDC8144939D6}"/>
          </ac:spMkLst>
        </pc:spChg>
        <pc:spChg chg="add">
          <ac:chgData name="Devanshika Piparsania" userId="S::devanshika.p@intimetec.com::0d75583a-b5bf-496a-9e11-4462fe418890" providerId="AD" clId="Web-{16D53D4D-4C4B-18C5-1EDB-39524FE082D2}" dt="2024-08-26T07:23:33.352" v="23"/>
          <ac:spMkLst>
            <pc:docMk/>
            <pc:sldMk cId="679534184" sldId="257"/>
            <ac:spMk id="24" creationId="{FEC7823C-FDD6-429C-986C-063FDEBF9EAA}"/>
          </ac:spMkLst>
        </pc:spChg>
        <pc:spChg chg="add">
          <ac:chgData name="Devanshika Piparsania" userId="S::devanshika.p@intimetec.com::0d75583a-b5bf-496a-9e11-4462fe418890" providerId="AD" clId="Web-{16D53D4D-4C4B-18C5-1EDB-39524FE082D2}" dt="2024-08-26T07:23:33.352" v="23"/>
          <ac:spMkLst>
            <pc:docMk/>
            <pc:sldMk cId="679534184" sldId="257"/>
            <ac:spMk id="25" creationId="{9CF7FE1C-8BC5-4B0C-A2BC-93AB72C90FDD}"/>
          </ac:spMkLst>
        </pc:spChg>
        <pc:spChg chg="add">
          <ac:chgData name="Devanshika Piparsania" userId="S::devanshika.p@intimetec.com::0d75583a-b5bf-496a-9e11-4462fe418890" providerId="AD" clId="Web-{16D53D4D-4C4B-18C5-1EDB-39524FE082D2}" dt="2024-08-26T07:23:33.352" v="23"/>
          <ac:spMkLst>
            <pc:docMk/>
            <pc:sldMk cId="679534184" sldId="257"/>
            <ac:spMk id="26" creationId="{B0651F5E-0457-4065-ACB2-8B81590C204B}"/>
          </ac:spMkLst>
        </pc:spChg>
      </pc:sldChg>
      <pc:sldChg chg="addSp delSp modSp new mod modClrScheme chgLayout">
        <pc:chgData name="Devanshika Piparsania" userId="S::devanshika.p@intimetec.com::0d75583a-b5bf-496a-9e11-4462fe418890" providerId="AD" clId="Web-{16D53D4D-4C4B-18C5-1EDB-39524FE082D2}" dt="2024-08-26T08:46:14.526" v="742" actId="14100"/>
        <pc:sldMkLst>
          <pc:docMk/>
          <pc:sldMk cId="78861451" sldId="258"/>
        </pc:sldMkLst>
        <pc:spChg chg="mod ord">
          <ac:chgData name="Devanshika Piparsania" userId="S::devanshika.p@intimetec.com::0d75583a-b5bf-496a-9e11-4462fe418890" providerId="AD" clId="Web-{16D53D4D-4C4B-18C5-1EDB-39524FE082D2}" dt="2024-08-26T08:21:03.957" v="54"/>
          <ac:spMkLst>
            <pc:docMk/>
            <pc:sldMk cId="78861451" sldId="258"/>
            <ac:spMk id="2" creationId="{99394120-AE4F-1DDA-D9AE-52513F0DC35F}"/>
          </ac:spMkLst>
        </pc:spChg>
        <pc:spChg chg="mod ord">
          <ac:chgData name="Devanshika Piparsania" userId="S::devanshika.p@intimetec.com::0d75583a-b5bf-496a-9e11-4462fe418890" providerId="AD" clId="Web-{16D53D4D-4C4B-18C5-1EDB-39524FE082D2}" dt="2024-08-26T08:41:51.632" v="609" actId="20577"/>
          <ac:spMkLst>
            <pc:docMk/>
            <pc:sldMk cId="78861451" sldId="258"/>
            <ac:spMk id="3" creationId="{8C018382-2FE9-120A-BBC0-8EAB35D4A65D}"/>
          </ac:spMkLst>
        </pc:spChg>
        <pc:spChg chg="add mod ord">
          <ac:chgData name="Devanshika Piparsania" userId="S::devanshika.p@intimetec.com::0d75583a-b5bf-496a-9e11-4462fe418890" providerId="AD" clId="Web-{16D53D4D-4C4B-18C5-1EDB-39524FE082D2}" dt="2024-08-26T08:46:14.526" v="742" actId="14100"/>
          <ac:spMkLst>
            <pc:docMk/>
            <pc:sldMk cId="78861451" sldId="258"/>
            <ac:spMk id="4" creationId="{7CCB7C5E-7E64-B90D-3132-8FDFB24A9780}"/>
          </ac:spMkLst>
        </pc:spChg>
        <pc:spChg chg="add del">
          <ac:chgData name="Devanshika Piparsania" userId="S::devanshika.p@intimetec.com::0d75583a-b5bf-496a-9e11-4462fe418890" providerId="AD" clId="Web-{16D53D4D-4C4B-18C5-1EDB-39524FE082D2}" dt="2024-08-26T08:39:03.692" v="596"/>
          <ac:spMkLst>
            <pc:docMk/>
            <pc:sldMk cId="78861451" sldId="258"/>
            <ac:spMk id="6" creationId="{B325C238-1F73-F130-09D3-B9FF324628C7}"/>
          </ac:spMkLst>
        </pc:spChg>
      </pc:sldChg>
      <pc:sldChg chg="modSp add replId">
        <pc:chgData name="Devanshika Piparsania" userId="S::devanshika.p@intimetec.com::0d75583a-b5bf-496a-9e11-4462fe418890" providerId="AD" clId="Web-{16D53D4D-4C4B-18C5-1EDB-39524FE082D2}" dt="2024-08-26T08:52:58.626" v="942" actId="20577"/>
        <pc:sldMkLst>
          <pc:docMk/>
          <pc:sldMk cId="1852204084" sldId="259"/>
        </pc:sldMkLst>
        <pc:spChg chg="mod">
          <ac:chgData name="Devanshika Piparsania" userId="S::devanshika.p@intimetec.com::0d75583a-b5bf-496a-9e11-4462fe418890" providerId="AD" clId="Web-{16D53D4D-4C4B-18C5-1EDB-39524FE082D2}" dt="2024-08-26T08:52:48.688" v="939" actId="20577"/>
          <ac:spMkLst>
            <pc:docMk/>
            <pc:sldMk cId="1852204084" sldId="259"/>
            <ac:spMk id="3" creationId="{8C018382-2FE9-120A-BBC0-8EAB35D4A65D}"/>
          </ac:spMkLst>
        </pc:spChg>
        <pc:spChg chg="mod">
          <ac:chgData name="Devanshika Piparsania" userId="S::devanshika.p@intimetec.com::0d75583a-b5bf-496a-9e11-4462fe418890" providerId="AD" clId="Web-{16D53D4D-4C4B-18C5-1EDB-39524FE082D2}" dt="2024-08-26T08:52:58.626" v="942" actId="20577"/>
          <ac:spMkLst>
            <pc:docMk/>
            <pc:sldMk cId="1852204084" sldId="259"/>
            <ac:spMk id="4" creationId="{7CCB7C5E-7E64-B90D-3132-8FDFB24A9780}"/>
          </ac:spMkLst>
        </pc:spChg>
      </pc:sldChg>
      <pc:sldChg chg="addSp delSp modSp new mod setBg modClrScheme chgLayout">
        <pc:chgData name="Devanshika Piparsania" userId="S::devanshika.p@intimetec.com::0d75583a-b5bf-496a-9e11-4462fe418890" providerId="AD" clId="Web-{16D53D4D-4C4B-18C5-1EDB-39524FE082D2}" dt="2024-08-26T10:00:29.329" v="2130" actId="20577"/>
        <pc:sldMkLst>
          <pc:docMk/>
          <pc:sldMk cId="3944248192" sldId="260"/>
        </pc:sldMkLst>
        <pc:spChg chg="mod ord">
          <ac:chgData name="Devanshika Piparsania" userId="S::devanshika.p@intimetec.com::0d75583a-b5bf-496a-9e11-4462fe418890" providerId="AD" clId="Web-{16D53D4D-4C4B-18C5-1EDB-39524FE082D2}" dt="2024-08-26T10:00:29.329" v="2130" actId="20577"/>
          <ac:spMkLst>
            <pc:docMk/>
            <pc:sldMk cId="3944248192" sldId="260"/>
            <ac:spMk id="2" creationId="{915FE097-29F3-A45D-F40B-90C1179D182A}"/>
          </ac:spMkLst>
        </pc:spChg>
        <pc:spChg chg="del mod ord">
          <ac:chgData name="Devanshika Piparsania" userId="S::devanshika.p@intimetec.com::0d75583a-b5bf-496a-9e11-4462fe418890" providerId="AD" clId="Web-{16D53D4D-4C4B-18C5-1EDB-39524FE082D2}" dt="2024-08-26T08:56:41.473" v="951"/>
          <ac:spMkLst>
            <pc:docMk/>
            <pc:sldMk cId="3944248192" sldId="260"/>
            <ac:spMk id="3" creationId="{73AAF46F-39C2-B7F0-58A1-728FC04E5A06}"/>
          </ac:spMkLst>
        </pc:spChg>
        <pc:spChg chg="del">
          <ac:chgData name="Devanshika Piparsania" userId="S::devanshika.p@intimetec.com::0d75583a-b5bf-496a-9e11-4462fe418890" providerId="AD" clId="Web-{16D53D4D-4C4B-18C5-1EDB-39524FE082D2}" dt="2024-08-26T08:55:32.988" v="944"/>
          <ac:spMkLst>
            <pc:docMk/>
            <pc:sldMk cId="3944248192" sldId="260"/>
            <ac:spMk id="4" creationId="{468ABE37-F7D3-4A8E-5109-C01549D9F141}"/>
          </ac:spMkLst>
        </pc:spChg>
        <pc:spChg chg="add del">
          <ac:chgData name="Devanshika Piparsania" userId="S::devanshika.p@intimetec.com::0d75583a-b5bf-496a-9e11-4462fe418890" providerId="AD" clId="Web-{16D53D4D-4C4B-18C5-1EDB-39524FE082D2}" dt="2024-08-26T08:56:41.458" v="950"/>
          <ac:spMkLst>
            <pc:docMk/>
            <pc:sldMk cId="3944248192" sldId="260"/>
            <ac:spMk id="8" creationId="{24B04273-AE2A-4676-98D5-85D0D238C9E3}"/>
          </ac:spMkLst>
        </pc:spChg>
        <pc:spChg chg="add del">
          <ac:chgData name="Devanshika Piparsania" userId="S::devanshika.p@intimetec.com::0d75583a-b5bf-496a-9e11-4462fe418890" providerId="AD" clId="Web-{16D53D4D-4C4B-18C5-1EDB-39524FE082D2}" dt="2024-08-26T08:56:41.458" v="950"/>
          <ac:spMkLst>
            <pc:docMk/>
            <pc:sldMk cId="3944248192" sldId="260"/>
            <ac:spMk id="10" creationId="{98A68847-134F-4AF1-B1C6-332344C9C90D}"/>
          </ac:spMkLst>
        </pc:spChg>
        <pc:spChg chg="add del">
          <ac:chgData name="Devanshika Piparsania" userId="S::devanshika.p@intimetec.com::0d75583a-b5bf-496a-9e11-4462fe418890" providerId="AD" clId="Web-{16D53D4D-4C4B-18C5-1EDB-39524FE082D2}" dt="2024-08-26T08:57:00.552" v="960"/>
          <ac:spMkLst>
            <pc:docMk/>
            <pc:sldMk cId="3944248192" sldId="260"/>
            <ac:spMk id="12" creationId="{9CF7FE1C-8BC5-4B0C-A2BC-93AB72C90FDD}"/>
          </ac:spMkLst>
        </pc:spChg>
        <pc:spChg chg="add del">
          <ac:chgData name="Devanshika Piparsania" userId="S::devanshika.p@intimetec.com::0d75583a-b5bf-496a-9e11-4462fe418890" providerId="AD" clId="Web-{16D53D4D-4C4B-18C5-1EDB-39524FE082D2}" dt="2024-08-26T08:57:00.552" v="960"/>
          <ac:spMkLst>
            <pc:docMk/>
            <pc:sldMk cId="3944248192" sldId="260"/>
            <ac:spMk id="13" creationId="{0D57E7FA-E8FC-45AC-868F-CDC8144939D6}"/>
          </ac:spMkLst>
        </pc:spChg>
        <pc:spChg chg="add del">
          <ac:chgData name="Devanshika Piparsania" userId="S::devanshika.p@intimetec.com::0d75583a-b5bf-496a-9e11-4462fe418890" providerId="AD" clId="Web-{16D53D4D-4C4B-18C5-1EDB-39524FE082D2}" dt="2024-08-26T08:57:00.552" v="960"/>
          <ac:spMkLst>
            <pc:docMk/>
            <pc:sldMk cId="3944248192" sldId="260"/>
            <ac:spMk id="14" creationId="{B0651F5E-0457-4065-ACB2-8B81590C204B}"/>
          </ac:spMkLst>
        </pc:spChg>
        <pc:spChg chg="add del">
          <ac:chgData name="Devanshika Piparsania" userId="S::devanshika.p@intimetec.com::0d75583a-b5bf-496a-9e11-4462fe418890" providerId="AD" clId="Web-{16D53D4D-4C4B-18C5-1EDB-39524FE082D2}" dt="2024-08-26T08:57:00.552" v="960"/>
          <ac:spMkLst>
            <pc:docMk/>
            <pc:sldMk cId="3944248192" sldId="260"/>
            <ac:spMk id="15" creationId="{FEC7823C-FDD6-429C-986C-063FDEBF9EAA}"/>
          </ac:spMkLst>
        </pc:spChg>
        <pc:spChg chg="add">
          <ac:chgData name="Devanshika Piparsania" userId="S::devanshika.p@intimetec.com::0d75583a-b5bf-496a-9e11-4462fe418890" providerId="AD" clId="Web-{16D53D4D-4C4B-18C5-1EDB-39524FE082D2}" dt="2024-08-26T08:57:00.552" v="960"/>
          <ac:spMkLst>
            <pc:docMk/>
            <pc:sldMk cId="3944248192" sldId="260"/>
            <ac:spMk id="21" creationId="{0D57E7FA-E8FC-45AC-868F-CDC8144939D6}"/>
          </ac:spMkLst>
        </pc:spChg>
        <pc:spChg chg="add">
          <ac:chgData name="Devanshika Piparsania" userId="S::devanshika.p@intimetec.com::0d75583a-b5bf-496a-9e11-4462fe418890" providerId="AD" clId="Web-{16D53D4D-4C4B-18C5-1EDB-39524FE082D2}" dt="2024-08-26T08:57:00.552" v="960"/>
          <ac:spMkLst>
            <pc:docMk/>
            <pc:sldMk cId="3944248192" sldId="260"/>
            <ac:spMk id="23" creationId="{007891EC-4501-44ED-A8C8-B11B6DB767AB}"/>
          </ac:spMkLst>
        </pc:spChg>
        <pc:picChg chg="add">
          <ac:chgData name="Devanshika Piparsania" userId="S::devanshika.p@intimetec.com::0d75583a-b5bf-496a-9e11-4462fe418890" providerId="AD" clId="Web-{16D53D4D-4C4B-18C5-1EDB-39524FE082D2}" dt="2024-08-26T08:57:00.552" v="960"/>
          <ac:picMkLst>
            <pc:docMk/>
            <pc:sldMk cId="3944248192" sldId="260"/>
            <ac:picMk id="17" creationId="{626AB0B0-44AF-D2D4-A24E-1E631E0DFA55}"/>
          </ac:picMkLst>
        </pc:picChg>
        <pc:cxnChg chg="add">
          <ac:chgData name="Devanshika Piparsania" userId="S::devanshika.p@intimetec.com::0d75583a-b5bf-496a-9e11-4462fe418890" providerId="AD" clId="Web-{16D53D4D-4C4B-18C5-1EDB-39524FE082D2}" dt="2024-08-26T08:57:00.552" v="960"/>
          <ac:cxnSpMkLst>
            <pc:docMk/>
            <pc:sldMk cId="3944248192" sldId="260"/>
            <ac:cxnSpMk id="25" creationId="{34E5597F-CE67-4085-9548-E6A8036DA3BB}"/>
          </ac:cxnSpMkLst>
        </pc:cxnChg>
      </pc:sldChg>
      <pc:sldChg chg="modSp new">
        <pc:chgData name="Devanshika Piparsania" userId="S::devanshika.p@intimetec.com::0d75583a-b5bf-496a-9e11-4462fe418890" providerId="AD" clId="Web-{16D53D4D-4C4B-18C5-1EDB-39524FE082D2}" dt="2024-08-26T09:07:46.124" v="1114" actId="20577"/>
        <pc:sldMkLst>
          <pc:docMk/>
          <pc:sldMk cId="1235330180" sldId="261"/>
        </pc:sldMkLst>
        <pc:spChg chg="mod">
          <ac:chgData name="Devanshika Piparsania" userId="S::devanshika.p@intimetec.com::0d75583a-b5bf-496a-9e11-4462fe418890" providerId="AD" clId="Web-{16D53D4D-4C4B-18C5-1EDB-39524FE082D2}" dt="2024-08-26T08:59:07.179" v="974" actId="20577"/>
          <ac:spMkLst>
            <pc:docMk/>
            <pc:sldMk cId="1235330180" sldId="261"/>
            <ac:spMk id="2" creationId="{0F26FDB8-B5DC-1368-4F1B-105A4FE9E32E}"/>
          </ac:spMkLst>
        </pc:spChg>
        <pc:spChg chg="mod">
          <ac:chgData name="Devanshika Piparsania" userId="S::devanshika.p@intimetec.com::0d75583a-b5bf-496a-9e11-4462fe418890" providerId="AD" clId="Web-{16D53D4D-4C4B-18C5-1EDB-39524FE082D2}" dt="2024-08-26T09:07:46.124" v="1114" actId="20577"/>
          <ac:spMkLst>
            <pc:docMk/>
            <pc:sldMk cId="1235330180" sldId="261"/>
            <ac:spMk id="3" creationId="{3666E5BF-2CA2-18A7-A313-E841BC9E9FE5}"/>
          </ac:spMkLst>
        </pc:spChg>
      </pc:sldChg>
      <pc:sldChg chg="modSp new">
        <pc:chgData name="Devanshika Piparsania" userId="S::devanshika.p@intimetec.com::0d75583a-b5bf-496a-9e11-4462fe418890" providerId="AD" clId="Web-{16D53D4D-4C4B-18C5-1EDB-39524FE082D2}" dt="2024-08-26T09:10:34.127" v="1179" actId="20577"/>
        <pc:sldMkLst>
          <pc:docMk/>
          <pc:sldMk cId="1516076999" sldId="262"/>
        </pc:sldMkLst>
        <pc:spChg chg="mod">
          <ac:chgData name="Devanshika Piparsania" userId="S::devanshika.p@intimetec.com::0d75583a-b5bf-496a-9e11-4462fe418890" providerId="AD" clId="Web-{16D53D4D-4C4B-18C5-1EDB-39524FE082D2}" dt="2024-08-26T09:08:10.265" v="1121" actId="20577"/>
          <ac:spMkLst>
            <pc:docMk/>
            <pc:sldMk cId="1516076999" sldId="262"/>
            <ac:spMk id="2" creationId="{B7D915AB-13F0-B1A8-92B5-BC2B073A226E}"/>
          </ac:spMkLst>
        </pc:spChg>
        <pc:spChg chg="mod">
          <ac:chgData name="Devanshika Piparsania" userId="S::devanshika.p@intimetec.com::0d75583a-b5bf-496a-9e11-4462fe418890" providerId="AD" clId="Web-{16D53D4D-4C4B-18C5-1EDB-39524FE082D2}" dt="2024-08-26T09:10:34.127" v="1179" actId="20577"/>
          <ac:spMkLst>
            <pc:docMk/>
            <pc:sldMk cId="1516076999" sldId="262"/>
            <ac:spMk id="3" creationId="{C9CF0C36-9E2C-A819-96F5-C2C80B46BF17}"/>
          </ac:spMkLst>
        </pc:spChg>
      </pc:sldChg>
      <pc:sldChg chg="modSp new">
        <pc:chgData name="Devanshika Piparsania" userId="S::devanshika.p@intimetec.com::0d75583a-b5bf-496a-9e11-4462fe418890" providerId="AD" clId="Web-{16D53D4D-4C4B-18C5-1EDB-39524FE082D2}" dt="2024-08-26T09:26:06.594" v="1482" actId="20577"/>
        <pc:sldMkLst>
          <pc:docMk/>
          <pc:sldMk cId="4086892707" sldId="263"/>
        </pc:sldMkLst>
        <pc:spChg chg="mod">
          <ac:chgData name="Devanshika Piparsania" userId="S::devanshika.p@intimetec.com::0d75583a-b5bf-496a-9e11-4462fe418890" providerId="AD" clId="Web-{16D53D4D-4C4B-18C5-1EDB-39524FE082D2}" dt="2024-08-26T09:10:59.268" v="1188" actId="20577"/>
          <ac:spMkLst>
            <pc:docMk/>
            <pc:sldMk cId="4086892707" sldId="263"/>
            <ac:spMk id="2" creationId="{5CB1C404-9036-DB2B-5A7E-F97251BBD3A7}"/>
          </ac:spMkLst>
        </pc:spChg>
        <pc:spChg chg="mod">
          <ac:chgData name="Devanshika Piparsania" userId="S::devanshika.p@intimetec.com::0d75583a-b5bf-496a-9e11-4462fe418890" providerId="AD" clId="Web-{16D53D4D-4C4B-18C5-1EDB-39524FE082D2}" dt="2024-08-26T09:26:06.594" v="1482" actId="20577"/>
          <ac:spMkLst>
            <pc:docMk/>
            <pc:sldMk cId="4086892707" sldId="263"/>
            <ac:spMk id="3" creationId="{6CAE7908-724E-F173-6FE1-55C8DB634C42}"/>
          </ac:spMkLst>
        </pc:spChg>
      </pc:sldChg>
      <pc:sldChg chg="addSp delSp modSp new mod modClrScheme chgLayout">
        <pc:chgData name="Devanshika Piparsania" userId="S::devanshika.p@intimetec.com::0d75583a-b5bf-496a-9e11-4462fe418890" providerId="AD" clId="Web-{16D53D4D-4C4B-18C5-1EDB-39524FE082D2}" dt="2024-08-26T09:50:45.789" v="1881" actId="14100"/>
        <pc:sldMkLst>
          <pc:docMk/>
          <pc:sldMk cId="4223735111" sldId="264"/>
        </pc:sldMkLst>
        <pc:spChg chg="del">
          <ac:chgData name="Devanshika Piparsania" userId="S::devanshika.p@intimetec.com::0d75583a-b5bf-496a-9e11-4462fe418890" providerId="AD" clId="Web-{16D53D4D-4C4B-18C5-1EDB-39524FE082D2}" dt="2024-08-26T09:26:57.094" v="1484"/>
          <ac:spMkLst>
            <pc:docMk/>
            <pc:sldMk cId="4223735111" sldId="264"/>
            <ac:spMk id="2" creationId="{E1906619-D27B-FB38-9AE0-63F7A507959C}"/>
          </ac:spMkLst>
        </pc:spChg>
        <pc:spChg chg="del">
          <ac:chgData name="Devanshika Piparsania" userId="S::devanshika.p@intimetec.com::0d75583a-b5bf-496a-9e11-4462fe418890" providerId="AD" clId="Web-{16D53D4D-4C4B-18C5-1EDB-39524FE082D2}" dt="2024-08-26T09:26:57.094" v="1484"/>
          <ac:spMkLst>
            <pc:docMk/>
            <pc:sldMk cId="4223735111" sldId="264"/>
            <ac:spMk id="3" creationId="{682FC2A9-8426-73CD-C88C-AC168D0925A0}"/>
          </ac:spMkLst>
        </pc:spChg>
        <pc:spChg chg="add mod">
          <ac:chgData name="Devanshika Piparsania" userId="S::devanshika.p@intimetec.com::0d75583a-b5bf-496a-9e11-4462fe418890" providerId="AD" clId="Web-{16D53D4D-4C4B-18C5-1EDB-39524FE082D2}" dt="2024-08-26T09:39:01.763" v="1553" actId="20577"/>
          <ac:spMkLst>
            <pc:docMk/>
            <pc:sldMk cId="4223735111" sldId="264"/>
            <ac:spMk id="4" creationId="{082F316B-11F1-34D5-D735-068EC1A76A0C}"/>
          </ac:spMkLst>
        </pc:spChg>
        <pc:spChg chg="add mod">
          <ac:chgData name="Devanshika Piparsania" userId="S::devanshika.p@intimetec.com::0d75583a-b5bf-496a-9e11-4462fe418890" providerId="AD" clId="Web-{16D53D4D-4C4B-18C5-1EDB-39524FE082D2}" dt="2024-08-26T09:40:08.936" v="1557" actId="20577"/>
          <ac:spMkLst>
            <pc:docMk/>
            <pc:sldMk cId="4223735111" sldId="264"/>
            <ac:spMk id="5" creationId="{8B8DC5F8-7E14-F6B7-EB92-452D43DB8DB4}"/>
          </ac:spMkLst>
        </pc:spChg>
        <pc:spChg chg="add del">
          <ac:chgData name="Devanshika Piparsania" userId="S::devanshika.p@intimetec.com::0d75583a-b5bf-496a-9e11-4462fe418890" providerId="AD" clId="Web-{16D53D4D-4C4B-18C5-1EDB-39524FE082D2}" dt="2024-08-26T09:30:53.816" v="1496"/>
          <ac:spMkLst>
            <pc:docMk/>
            <pc:sldMk cId="4223735111" sldId="264"/>
            <ac:spMk id="6" creationId="{EFB1F48A-247F-8DC4-6A69-B9897B7FA9A9}"/>
          </ac:spMkLst>
        </pc:spChg>
        <pc:spChg chg="add del mod">
          <ac:chgData name="Devanshika Piparsania" userId="S::devanshika.p@intimetec.com::0d75583a-b5bf-496a-9e11-4462fe418890" providerId="AD" clId="Web-{16D53D4D-4C4B-18C5-1EDB-39524FE082D2}" dt="2024-08-26T09:32:29.255" v="1504"/>
          <ac:spMkLst>
            <pc:docMk/>
            <pc:sldMk cId="4223735111" sldId="264"/>
            <ac:spMk id="7" creationId="{0C4628BC-2A0B-FDC3-6679-A474B967F04C}"/>
          </ac:spMkLst>
        </pc:spChg>
        <pc:spChg chg="add del mod">
          <ac:chgData name="Devanshika Piparsania" userId="S::devanshika.p@intimetec.com::0d75583a-b5bf-496a-9e11-4462fe418890" providerId="AD" clId="Web-{16D53D4D-4C4B-18C5-1EDB-39524FE082D2}" dt="2024-08-26T09:32:27.927" v="1503"/>
          <ac:spMkLst>
            <pc:docMk/>
            <pc:sldMk cId="4223735111" sldId="264"/>
            <ac:spMk id="8" creationId="{55D17984-8C32-7A12-85F0-DEE5D0D4AD3E}"/>
          </ac:spMkLst>
        </pc:spChg>
        <pc:spChg chg="add mod">
          <ac:chgData name="Devanshika Piparsania" userId="S::devanshika.p@intimetec.com::0d75583a-b5bf-496a-9e11-4462fe418890" providerId="AD" clId="Web-{16D53D4D-4C4B-18C5-1EDB-39524FE082D2}" dt="2024-08-26T09:38:29.732" v="1542" actId="20577"/>
          <ac:spMkLst>
            <pc:docMk/>
            <pc:sldMk cId="4223735111" sldId="264"/>
            <ac:spMk id="9" creationId="{17C39CE1-BBDC-3EEB-09E5-B1FA50C40C1B}"/>
          </ac:spMkLst>
        </pc:spChg>
        <pc:spChg chg="add mod">
          <ac:chgData name="Devanshika Piparsania" userId="S::devanshika.p@intimetec.com::0d75583a-b5bf-496a-9e11-4462fe418890" providerId="AD" clId="Web-{16D53D4D-4C4B-18C5-1EDB-39524FE082D2}" dt="2024-08-26T09:38:34.716" v="1543" actId="20577"/>
          <ac:spMkLst>
            <pc:docMk/>
            <pc:sldMk cId="4223735111" sldId="264"/>
            <ac:spMk id="10" creationId="{1CDD41A4-1305-21CA-4E45-7EC59EFE0085}"/>
          </ac:spMkLst>
        </pc:spChg>
        <pc:spChg chg="add del">
          <ac:chgData name="Devanshika Piparsania" userId="S::devanshika.p@intimetec.com::0d75583a-b5bf-496a-9e11-4462fe418890" providerId="AD" clId="Web-{16D53D4D-4C4B-18C5-1EDB-39524FE082D2}" dt="2024-08-26T09:36:19.011" v="1523"/>
          <ac:spMkLst>
            <pc:docMk/>
            <pc:sldMk cId="4223735111" sldId="264"/>
            <ac:spMk id="11" creationId="{3711C631-574A-DE46-889C-48E906F59664}"/>
          </ac:spMkLst>
        </pc:spChg>
        <pc:spChg chg="add mod">
          <ac:chgData name="Devanshika Piparsania" userId="S::devanshika.p@intimetec.com::0d75583a-b5bf-496a-9e11-4462fe418890" providerId="AD" clId="Web-{16D53D4D-4C4B-18C5-1EDB-39524FE082D2}" dt="2024-08-26T09:38:39.498" v="1544" actId="20577"/>
          <ac:spMkLst>
            <pc:docMk/>
            <pc:sldMk cId="4223735111" sldId="264"/>
            <ac:spMk id="12" creationId="{04A0A09D-17CB-8F40-D4CA-E78783C6E191}"/>
          </ac:spMkLst>
        </pc:spChg>
        <pc:spChg chg="add mod">
          <ac:chgData name="Devanshika Piparsania" userId="S::devanshika.p@intimetec.com::0d75583a-b5bf-496a-9e11-4462fe418890" providerId="AD" clId="Web-{16D53D4D-4C4B-18C5-1EDB-39524FE082D2}" dt="2024-08-26T09:38:44.326" v="1545" actId="20577"/>
          <ac:spMkLst>
            <pc:docMk/>
            <pc:sldMk cId="4223735111" sldId="264"/>
            <ac:spMk id="13" creationId="{08FD6576-204D-8D40-032A-10DB96B3E8FB}"/>
          </ac:spMkLst>
        </pc:spChg>
        <pc:spChg chg="add mod">
          <ac:chgData name="Devanshika Piparsania" userId="S::devanshika.p@intimetec.com::0d75583a-b5bf-496a-9e11-4462fe418890" providerId="AD" clId="Web-{16D53D4D-4C4B-18C5-1EDB-39524FE082D2}" dt="2024-08-26T09:45:58.160" v="1829" actId="20577"/>
          <ac:spMkLst>
            <pc:docMk/>
            <pc:sldMk cId="4223735111" sldId="264"/>
            <ac:spMk id="16" creationId="{DD03184F-8F41-D14D-8DAC-59D1B347E643}"/>
          </ac:spMkLst>
        </pc:spChg>
        <pc:spChg chg="add mod">
          <ac:chgData name="Devanshika Piparsania" userId="S::devanshika.p@intimetec.com::0d75583a-b5bf-496a-9e11-4462fe418890" providerId="AD" clId="Web-{16D53D4D-4C4B-18C5-1EDB-39524FE082D2}" dt="2024-08-26T09:46:54.677" v="1839" actId="20577"/>
          <ac:spMkLst>
            <pc:docMk/>
            <pc:sldMk cId="4223735111" sldId="264"/>
            <ac:spMk id="18" creationId="{60604746-1F78-71DC-86D6-87CFB85810B0}"/>
          </ac:spMkLst>
        </pc:spChg>
        <pc:spChg chg="add mod">
          <ac:chgData name="Devanshika Piparsania" userId="S::devanshika.p@intimetec.com::0d75583a-b5bf-496a-9e11-4462fe418890" providerId="AD" clId="Web-{16D53D4D-4C4B-18C5-1EDB-39524FE082D2}" dt="2024-08-26T09:47:58.381" v="1848" actId="20577"/>
          <ac:spMkLst>
            <pc:docMk/>
            <pc:sldMk cId="4223735111" sldId="264"/>
            <ac:spMk id="20" creationId="{7CEFC2E4-DB41-809D-06D8-BACF4F4A0D6B}"/>
          </ac:spMkLst>
        </pc:spChg>
        <pc:spChg chg="add mod">
          <ac:chgData name="Devanshika Piparsania" userId="S::devanshika.p@intimetec.com::0d75583a-b5bf-496a-9e11-4462fe418890" providerId="AD" clId="Web-{16D53D4D-4C4B-18C5-1EDB-39524FE082D2}" dt="2024-08-26T09:50:32.602" v="1879" actId="20577"/>
          <ac:spMkLst>
            <pc:docMk/>
            <pc:sldMk cId="4223735111" sldId="264"/>
            <ac:spMk id="22" creationId="{C9B19FF4-B874-9658-771B-0DA3E3ED0B1E}"/>
          </ac:spMkLst>
        </pc:spChg>
        <pc:spChg chg="add mod">
          <ac:chgData name="Devanshika Piparsania" userId="S::devanshika.p@intimetec.com::0d75583a-b5bf-496a-9e11-4462fe418890" providerId="AD" clId="Web-{16D53D4D-4C4B-18C5-1EDB-39524FE082D2}" dt="2024-08-26T09:50:19.117" v="1869" actId="20577"/>
          <ac:spMkLst>
            <pc:docMk/>
            <pc:sldMk cId="4223735111" sldId="264"/>
            <ac:spMk id="24" creationId="{2C35C34D-40AD-F692-D3B2-655BB431DB3B}"/>
          </ac:spMkLst>
        </pc:spChg>
        <pc:graphicFrameChg chg="add del mod modGraphic">
          <ac:chgData name="Devanshika Piparsania" userId="S::devanshika.p@intimetec.com::0d75583a-b5bf-496a-9e11-4462fe418890" providerId="AD" clId="Web-{16D53D4D-4C4B-18C5-1EDB-39524FE082D2}" dt="2024-08-26T09:40:44.499" v="1561"/>
          <ac:graphicFrameMkLst>
            <pc:docMk/>
            <pc:sldMk cId="4223735111" sldId="264"/>
            <ac:graphicFrameMk id="14" creationId="{396639D6-566E-CD56-7328-C9F941C2A3FF}"/>
          </ac:graphicFrameMkLst>
        </pc:graphicFrameChg>
        <pc:graphicFrameChg chg="add mod modGraphic">
          <ac:chgData name="Devanshika Piparsania" userId="S::devanshika.p@intimetec.com::0d75583a-b5bf-496a-9e11-4462fe418890" providerId="AD" clId="Web-{16D53D4D-4C4B-18C5-1EDB-39524FE082D2}" dt="2024-08-26T09:44:40.221" v="1819"/>
          <ac:graphicFrameMkLst>
            <pc:docMk/>
            <pc:sldMk cId="4223735111" sldId="264"/>
            <ac:graphicFrameMk id="15" creationId="{6572144C-EDA9-8DA1-E59C-FCA05A9615F0}"/>
          </ac:graphicFrameMkLst>
        </pc:graphicFrameChg>
        <pc:cxnChg chg="add mod">
          <ac:chgData name="Devanshika Piparsania" userId="S::devanshika.p@intimetec.com::0d75583a-b5bf-496a-9e11-4462fe418890" providerId="AD" clId="Web-{16D53D4D-4C4B-18C5-1EDB-39524FE082D2}" dt="2024-08-26T09:46:35.379" v="1832" actId="14100"/>
          <ac:cxnSpMkLst>
            <pc:docMk/>
            <pc:sldMk cId="4223735111" sldId="264"/>
            <ac:cxnSpMk id="17" creationId="{DFB7F98C-D6F1-EFB7-201A-4002B3A9D098}"/>
          </ac:cxnSpMkLst>
        </pc:cxnChg>
        <pc:cxnChg chg="add mod">
          <ac:chgData name="Devanshika Piparsania" userId="S::devanshika.p@intimetec.com::0d75583a-b5bf-496a-9e11-4462fe418890" providerId="AD" clId="Web-{16D53D4D-4C4B-18C5-1EDB-39524FE082D2}" dt="2024-08-26T09:47:34.786" v="1842" actId="14100"/>
          <ac:cxnSpMkLst>
            <pc:docMk/>
            <pc:sldMk cId="4223735111" sldId="264"/>
            <ac:cxnSpMk id="19" creationId="{6213B87D-2965-BDD4-66DD-6F883BC7178F}"/>
          </ac:cxnSpMkLst>
        </pc:cxnChg>
        <pc:cxnChg chg="add mod">
          <ac:chgData name="Devanshika Piparsania" userId="S::devanshika.p@intimetec.com::0d75583a-b5bf-496a-9e11-4462fe418890" providerId="AD" clId="Web-{16D53D4D-4C4B-18C5-1EDB-39524FE082D2}" dt="2024-08-26T09:50:39.367" v="1880" actId="14100"/>
          <ac:cxnSpMkLst>
            <pc:docMk/>
            <pc:sldMk cId="4223735111" sldId="264"/>
            <ac:cxnSpMk id="21" creationId="{DD8EF470-1ED4-300C-416F-03F6F5FF3D20}"/>
          </ac:cxnSpMkLst>
        </pc:cxnChg>
        <pc:cxnChg chg="add mod">
          <ac:chgData name="Devanshika Piparsania" userId="S::devanshika.p@intimetec.com::0d75583a-b5bf-496a-9e11-4462fe418890" providerId="AD" clId="Web-{16D53D4D-4C4B-18C5-1EDB-39524FE082D2}" dt="2024-08-26T09:50:45.789" v="1881" actId="14100"/>
          <ac:cxnSpMkLst>
            <pc:docMk/>
            <pc:sldMk cId="4223735111" sldId="264"/>
            <ac:cxnSpMk id="23" creationId="{5126B6E8-18BC-0A52-3092-9A8EFE711E47}"/>
          </ac:cxnSpMkLst>
        </pc:cxnChg>
      </pc:sldChg>
      <pc:sldChg chg="modSp new">
        <pc:chgData name="Devanshika Piparsania" userId="S::devanshika.p@intimetec.com::0d75583a-b5bf-496a-9e11-4462fe418890" providerId="AD" clId="Web-{16D53D4D-4C4B-18C5-1EDB-39524FE082D2}" dt="2024-08-26T09:57:42.155" v="2106" actId="20577"/>
        <pc:sldMkLst>
          <pc:docMk/>
          <pc:sldMk cId="2690360941" sldId="265"/>
        </pc:sldMkLst>
        <pc:spChg chg="mod">
          <ac:chgData name="Devanshika Piparsania" userId="S::devanshika.p@intimetec.com::0d75583a-b5bf-496a-9e11-4462fe418890" providerId="AD" clId="Web-{16D53D4D-4C4B-18C5-1EDB-39524FE082D2}" dt="2024-08-26T09:52:08.056" v="1894" actId="20577"/>
          <ac:spMkLst>
            <pc:docMk/>
            <pc:sldMk cId="2690360941" sldId="265"/>
            <ac:spMk id="2" creationId="{68118263-9CA2-8BF0-AC0A-B6723E504936}"/>
          </ac:spMkLst>
        </pc:spChg>
        <pc:spChg chg="mod">
          <ac:chgData name="Devanshika Piparsania" userId="S::devanshika.p@intimetec.com::0d75583a-b5bf-496a-9e11-4462fe418890" providerId="AD" clId="Web-{16D53D4D-4C4B-18C5-1EDB-39524FE082D2}" dt="2024-08-26T09:57:42.155" v="2106" actId="20577"/>
          <ac:spMkLst>
            <pc:docMk/>
            <pc:sldMk cId="2690360941" sldId="265"/>
            <ac:spMk id="3" creationId="{86E6D2D5-92CD-82BC-A1F5-3B8F5E2B9198}"/>
          </ac:spMkLst>
        </pc:spChg>
      </pc:sldChg>
      <pc:sldChg chg="new del">
        <pc:chgData name="Devanshika Piparsania" userId="S::devanshika.p@intimetec.com::0d75583a-b5bf-496a-9e11-4462fe418890" providerId="AD" clId="Web-{16D53D4D-4C4B-18C5-1EDB-39524FE082D2}" dt="2024-08-26T09:59:26.500" v="2116"/>
        <pc:sldMkLst>
          <pc:docMk/>
          <pc:sldMk cId="353440286" sldId="266"/>
        </pc:sldMkLst>
      </pc:sldChg>
      <pc:sldChg chg="new del">
        <pc:chgData name="Devanshika Piparsania" userId="S::devanshika.p@intimetec.com::0d75583a-b5bf-496a-9e11-4462fe418890" providerId="AD" clId="Web-{16D53D4D-4C4B-18C5-1EDB-39524FE082D2}" dt="2024-08-26T09:58:43.437" v="2112"/>
        <pc:sldMkLst>
          <pc:docMk/>
          <pc:sldMk cId="1589116641" sldId="266"/>
        </pc:sldMkLst>
      </pc:sldChg>
      <pc:sldChg chg="modSp add ord replId">
        <pc:chgData name="Devanshika Piparsania" userId="S::devanshika.p@intimetec.com::0d75583a-b5bf-496a-9e11-4462fe418890" providerId="AD" clId="Web-{16D53D4D-4C4B-18C5-1EDB-39524FE082D2}" dt="2024-08-26T10:00:21.594" v="2129" actId="20577"/>
        <pc:sldMkLst>
          <pc:docMk/>
          <pc:sldMk cId="1631870407" sldId="267"/>
        </pc:sldMkLst>
        <pc:spChg chg="mod">
          <ac:chgData name="Devanshika Piparsania" userId="S::devanshika.p@intimetec.com::0d75583a-b5bf-496a-9e11-4462fe418890" providerId="AD" clId="Web-{16D53D4D-4C4B-18C5-1EDB-39524FE082D2}" dt="2024-08-26T10:00:21.594" v="2129" actId="20577"/>
          <ac:spMkLst>
            <pc:docMk/>
            <pc:sldMk cId="1631870407" sldId="267"/>
            <ac:spMk id="2" creationId="{915FE097-29F3-A45D-F40B-90C1179D182A}"/>
          </ac:spMkLst>
        </pc:spChg>
      </pc:sldChg>
      <pc:sldChg chg="new del">
        <pc:chgData name="Devanshika Piparsania" userId="S::devanshika.p@intimetec.com::0d75583a-b5bf-496a-9e11-4462fe418890" providerId="AD" clId="Web-{16D53D4D-4C4B-18C5-1EDB-39524FE082D2}" dt="2024-08-26T09:58:40.905" v="2111"/>
        <pc:sldMkLst>
          <pc:docMk/>
          <pc:sldMk cId="1833193563" sldId="267"/>
        </pc:sldMkLst>
      </pc:sldChg>
      <pc:sldChg chg="new del">
        <pc:chgData name="Devanshika Piparsania" userId="S::devanshika.p@intimetec.com::0d75583a-b5bf-496a-9e11-4462fe418890" providerId="AD" clId="Web-{16D53D4D-4C4B-18C5-1EDB-39524FE082D2}" dt="2024-08-26T09:58:39.640" v="2110"/>
        <pc:sldMkLst>
          <pc:docMk/>
          <pc:sldMk cId="3219596803" sldId="268"/>
        </pc:sldMkLst>
      </pc:sldChg>
      <pc:sldChg chg="addSp modSp new">
        <pc:chgData name="Devanshika Piparsania" userId="S::devanshika.p@intimetec.com::0d75583a-b5bf-496a-9e11-4462fe418890" providerId="AD" clId="Web-{16D53D4D-4C4B-18C5-1EDB-39524FE082D2}" dt="2024-08-26T10:11:25.385" v="2366" actId="20577"/>
        <pc:sldMkLst>
          <pc:docMk/>
          <pc:sldMk cId="3381615680" sldId="268"/>
        </pc:sldMkLst>
        <pc:spChg chg="mod">
          <ac:chgData name="Devanshika Piparsania" userId="S::devanshika.p@intimetec.com::0d75583a-b5bf-496a-9e11-4462fe418890" providerId="AD" clId="Web-{16D53D4D-4C4B-18C5-1EDB-39524FE082D2}" dt="2024-08-26T10:00:55.189" v="2142" actId="20577"/>
          <ac:spMkLst>
            <pc:docMk/>
            <pc:sldMk cId="3381615680" sldId="268"/>
            <ac:spMk id="2" creationId="{4FB4765C-5BBB-AF9C-EF5A-1E133F351ABF}"/>
          </ac:spMkLst>
        </pc:spChg>
        <pc:spChg chg="mod">
          <ac:chgData name="Devanshika Piparsania" userId="S::devanshika.p@intimetec.com::0d75583a-b5bf-496a-9e11-4462fe418890" providerId="AD" clId="Web-{16D53D4D-4C4B-18C5-1EDB-39524FE082D2}" dt="2024-08-26T10:11:25.385" v="2366" actId="20577"/>
          <ac:spMkLst>
            <pc:docMk/>
            <pc:sldMk cId="3381615680" sldId="268"/>
            <ac:spMk id="3" creationId="{DE4526D4-E9CE-2208-BAD2-305AD6D2D250}"/>
          </ac:spMkLst>
        </pc:spChg>
        <pc:graphicFrameChg chg="add mod modGraphic">
          <ac:chgData name="Devanshika Piparsania" userId="S::devanshika.p@intimetec.com::0d75583a-b5bf-496a-9e11-4462fe418890" providerId="AD" clId="Web-{16D53D4D-4C4B-18C5-1EDB-39524FE082D2}" dt="2024-08-26T10:05:41.490" v="2211"/>
          <ac:graphicFrameMkLst>
            <pc:docMk/>
            <pc:sldMk cId="3381615680" sldId="268"/>
            <ac:graphicFrameMk id="5" creationId="{238462ED-9C46-2775-A283-605E52CDD7A1}"/>
          </ac:graphicFrameMkLst>
        </pc:graphicFrameChg>
      </pc:sldChg>
      <pc:sldMasterChg chg="del delSldLayout">
        <pc:chgData name="Devanshika Piparsania" userId="S::devanshika.p@intimetec.com::0d75583a-b5bf-496a-9e11-4462fe418890" providerId="AD" clId="Web-{16D53D4D-4C4B-18C5-1EDB-39524FE082D2}" dt="2024-08-26T07:22:23.757" v="0"/>
        <pc:sldMasterMkLst>
          <pc:docMk/>
          <pc:sldMasterMk cId="2460954070" sldId="2147483660"/>
        </pc:sldMasterMkLst>
        <pc:sldLayoutChg chg="del">
          <pc:chgData name="Devanshika Piparsania" userId="S::devanshika.p@intimetec.com::0d75583a-b5bf-496a-9e11-4462fe418890" providerId="AD" clId="Web-{16D53D4D-4C4B-18C5-1EDB-39524FE082D2}" dt="2024-08-26T07:22:23.757" v="0"/>
          <pc:sldLayoutMkLst>
            <pc:docMk/>
            <pc:sldMasterMk cId="2460954070" sldId="2147483660"/>
            <pc:sldLayoutMk cId="2385387890" sldId="2147483661"/>
          </pc:sldLayoutMkLst>
        </pc:sldLayoutChg>
        <pc:sldLayoutChg chg="del">
          <pc:chgData name="Devanshika Piparsania" userId="S::devanshika.p@intimetec.com::0d75583a-b5bf-496a-9e11-4462fe418890" providerId="AD" clId="Web-{16D53D4D-4C4B-18C5-1EDB-39524FE082D2}" dt="2024-08-26T07:22:23.757" v="0"/>
          <pc:sldLayoutMkLst>
            <pc:docMk/>
            <pc:sldMasterMk cId="2460954070" sldId="2147483660"/>
            <pc:sldLayoutMk cId="949138452" sldId="2147483662"/>
          </pc:sldLayoutMkLst>
        </pc:sldLayoutChg>
        <pc:sldLayoutChg chg="del">
          <pc:chgData name="Devanshika Piparsania" userId="S::devanshika.p@intimetec.com::0d75583a-b5bf-496a-9e11-4462fe418890" providerId="AD" clId="Web-{16D53D4D-4C4B-18C5-1EDB-39524FE082D2}" dt="2024-08-26T07:22:23.757" v="0"/>
          <pc:sldLayoutMkLst>
            <pc:docMk/>
            <pc:sldMasterMk cId="2460954070" sldId="2147483660"/>
            <pc:sldLayoutMk cId="2591524520" sldId="2147483663"/>
          </pc:sldLayoutMkLst>
        </pc:sldLayoutChg>
        <pc:sldLayoutChg chg="del">
          <pc:chgData name="Devanshika Piparsania" userId="S::devanshika.p@intimetec.com::0d75583a-b5bf-496a-9e11-4462fe418890" providerId="AD" clId="Web-{16D53D4D-4C4B-18C5-1EDB-39524FE082D2}" dt="2024-08-26T07:22:23.757" v="0"/>
          <pc:sldLayoutMkLst>
            <pc:docMk/>
            <pc:sldMasterMk cId="2460954070" sldId="2147483660"/>
            <pc:sldLayoutMk cId="1203092039" sldId="2147483664"/>
          </pc:sldLayoutMkLst>
        </pc:sldLayoutChg>
        <pc:sldLayoutChg chg="del">
          <pc:chgData name="Devanshika Piparsania" userId="S::devanshika.p@intimetec.com::0d75583a-b5bf-496a-9e11-4462fe418890" providerId="AD" clId="Web-{16D53D4D-4C4B-18C5-1EDB-39524FE082D2}" dt="2024-08-26T07:22:23.757" v="0"/>
          <pc:sldLayoutMkLst>
            <pc:docMk/>
            <pc:sldMasterMk cId="2460954070" sldId="2147483660"/>
            <pc:sldLayoutMk cId="3733172339" sldId="2147483665"/>
          </pc:sldLayoutMkLst>
        </pc:sldLayoutChg>
        <pc:sldLayoutChg chg="del">
          <pc:chgData name="Devanshika Piparsania" userId="S::devanshika.p@intimetec.com::0d75583a-b5bf-496a-9e11-4462fe418890" providerId="AD" clId="Web-{16D53D4D-4C4B-18C5-1EDB-39524FE082D2}" dt="2024-08-26T07:22:23.757" v="0"/>
          <pc:sldLayoutMkLst>
            <pc:docMk/>
            <pc:sldMasterMk cId="2460954070" sldId="2147483660"/>
            <pc:sldLayoutMk cId="3210312558" sldId="2147483666"/>
          </pc:sldLayoutMkLst>
        </pc:sldLayoutChg>
        <pc:sldLayoutChg chg="del">
          <pc:chgData name="Devanshika Piparsania" userId="S::devanshika.p@intimetec.com::0d75583a-b5bf-496a-9e11-4462fe418890" providerId="AD" clId="Web-{16D53D4D-4C4B-18C5-1EDB-39524FE082D2}" dt="2024-08-26T07:22:23.757" v="0"/>
          <pc:sldLayoutMkLst>
            <pc:docMk/>
            <pc:sldMasterMk cId="2460954070" sldId="2147483660"/>
            <pc:sldLayoutMk cId="3146388984" sldId="2147483667"/>
          </pc:sldLayoutMkLst>
        </pc:sldLayoutChg>
        <pc:sldLayoutChg chg="del">
          <pc:chgData name="Devanshika Piparsania" userId="S::devanshika.p@intimetec.com::0d75583a-b5bf-496a-9e11-4462fe418890" providerId="AD" clId="Web-{16D53D4D-4C4B-18C5-1EDB-39524FE082D2}" dt="2024-08-26T07:22:23.757" v="0"/>
          <pc:sldLayoutMkLst>
            <pc:docMk/>
            <pc:sldMasterMk cId="2460954070" sldId="2147483660"/>
            <pc:sldLayoutMk cId="3171841454" sldId="2147483668"/>
          </pc:sldLayoutMkLst>
        </pc:sldLayoutChg>
        <pc:sldLayoutChg chg="del">
          <pc:chgData name="Devanshika Piparsania" userId="S::devanshika.p@intimetec.com::0d75583a-b5bf-496a-9e11-4462fe418890" providerId="AD" clId="Web-{16D53D4D-4C4B-18C5-1EDB-39524FE082D2}" dt="2024-08-26T07:22:23.757" v="0"/>
          <pc:sldLayoutMkLst>
            <pc:docMk/>
            <pc:sldMasterMk cId="2460954070" sldId="2147483660"/>
            <pc:sldLayoutMk cId="1718958274" sldId="2147483669"/>
          </pc:sldLayoutMkLst>
        </pc:sldLayoutChg>
        <pc:sldLayoutChg chg="del">
          <pc:chgData name="Devanshika Piparsania" userId="S::devanshika.p@intimetec.com::0d75583a-b5bf-496a-9e11-4462fe418890" providerId="AD" clId="Web-{16D53D4D-4C4B-18C5-1EDB-39524FE082D2}" dt="2024-08-26T07:22:23.757" v="0"/>
          <pc:sldLayoutMkLst>
            <pc:docMk/>
            <pc:sldMasterMk cId="2460954070" sldId="2147483660"/>
            <pc:sldLayoutMk cId="2202905451" sldId="2147483670"/>
          </pc:sldLayoutMkLst>
        </pc:sldLayoutChg>
        <pc:sldLayoutChg chg="del">
          <pc:chgData name="Devanshika Piparsania" userId="S::devanshika.p@intimetec.com::0d75583a-b5bf-496a-9e11-4462fe418890" providerId="AD" clId="Web-{16D53D4D-4C4B-18C5-1EDB-39524FE082D2}" dt="2024-08-26T07:22:23.757" v="0"/>
          <pc:sldLayoutMkLst>
            <pc:docMk/>
            <pc:sldMasterMk cId="2460954070" sldId="2147483660"/>
            <pc:sldLayoutMk cId="3479445657" sldId="2147483671"/>
          </pc:sldLayoutMkLst>
        </pc:sldLayoutChg>
      </pc:sldMasterChg>
      <pc:sldMasterChg chg="add addSldLayout">
        <pc:chgData name="Devanshika Piparsania" userId="S::devanshika.p@intimetec.com::0d75583a-b5bf-496a-9e11-4462fe418890" providerId="AD" clId="Web-{16D53D4D-4C4B-18C5-1EDB-39524FE082D2}" dt="2024-08-26T07:22:23.757" v="0"/>
        <pc:sldMasterMkLst>
          <pc:docMk/>
          <pc:sldMasterMk cId="2430325767" sldId="2147483751"/>
        </pc:sldMasterMkLst>
        <pc:sldLayoutChg chg="add">
          <pc:chgData name="Devanshika Piparsania" userId="S::devanshika.p@intimetec.com::0d75583a-b5bf-496a-9e11-4462fe418890" providerId="AD" clId="Web-{16D53D4D-4C4B-18C5-1EDB-39524FE082D2}" dt="2024-08-26T07:22:23.757" v="0"/>
          <pc:sldLayoutMkLst>
            <pc:docMk/>
            <pc:sldMasterMk cId="2430325767" sldId="2147483751"/>
            <pc:sldLayoutMk cId="4023346995" sldId="2147483739"/>
          </pc:sldLayoutMkLst>
        </pc:sldLayoutChg>
        <pc:sldLayoutChg chg="add">
          <pc:chgData name="Devanshika Piparsania" userId="S::devanshika.p@intimetec.com::0d75583a-b5bf-496a-9e11-4462fe418890" providerId="AD" clId="Web-{16D53D4D-4C4B-18C5-1EDB-39524FE082D2}" dt="2024-08-26T07:22:23.757" v="0"/>
          <pc:sldLayoutMkLst>
            <pc:docMk/>
            <pc:sldMasterMk cId="2430325767" sldId="2147483751"/>
            <pc:sldLayoutMk cId="289688138" sldId="2147483740"/>
          </pc:sldLayoutMkLst>
        </pc:sldLayoutChg>
        <pc:sldLayoutChg chg="add">
          <pc:chgData name="Devanshika Piparsania" userId="S::devanshika.p@intimetec.com::0d75583a-b5bf-496a-9e11-4462fe418890" providerId="AD" clId="Web-{16D53D4D-4C4B-18C5-1EDB-39524FE082D2}" dt="2024-08-26T07:22:23.757" v="0"/>
          <pc:sldLayoutMkLst>
            <pc:docMk/>
            <pc:sldMasterMk cId="2430325767" sldId="2147483751"/>
            <pc:sldLayoutMk cId="2077689305" sldId="2147483741"/>
          </pc:sldLayoutMkLst>
        </pc:sldLayoutChg>
        <pc:sldLayoutChg chg="add">
          <pc:chgData name="Devanshika Piparsania" userId="S::devanshika.p@intimetec.com::0d75583a-b5bf-496a-9e11-4462fe418890" providerId="AD" clId="Web-{16D53D4D-4C4B-18C5-1EDB-39524FE082D2}" dt="2024-08-26T07:22:23.757" v="0"/>
          <pc:sldLayoutMkLst>
            <pc:docMk/>
            <pc:sldMasterMk cId="2430325767" sldId="2147483751"/>
            <pc:sldLayoutMk cId="3791837279" sldId="2147483742"/>
          </pc:sldLayoutMkLst>
        </pc:sldLayoutChg>
        <pc:sldLayoutChg chg="add">
          <pc:chgData name="Devanshika Piparsania" userId="S::devanshika.p@intimetec.com::0d75583a-b5bf-496a-9e11-4462fe418890" providerId="AD" clId="Web-{16D53D4D-4C4B-18C5-1EDB-39524FE082D2}" dt="2024-08-26T07:22:23.757" v="0"/>
          <pc:sldLayoutMkLst>
            <pc:docMk/>
            <pc:sldMasterMk cId="2430325767" sldId="2147483751"/>
            <pc:sldLayoutMk cId="3815029464" sldId="2147483743"/>
          </pc:sldLayoutMkLst>
        </pc:sldLayoutChg>
        <pc:sldLayoutChg chg="add">
          <pc:chgData name="Devanshika Piparsania" userId="S::devanshika.p@intimetec.com::0d75583a-b5bf-496a-9e11-4462fe418890" providerId="AD" clId="Web-{16D53D4D-4C4B-18C5-1EDB-39524FE082D2}" dt="2024-08-26T07:22:23.757" v="0"/>
          <pc:sldLayoutMkLst>
            <pc:docMk/>
            <pc:sldMasterMk cId="2430325767" sldId="2147483751"/>
            <pc:sldLayoutMk cId="160549723" sldId="2147483744"/>
          </pc:sldLayoutMkLst>
        </pc:sldLayoutChg>
        <pc:sldLayoutChg chg="add">
          <pc:chgData name="Devanshika Piparsania" userId="S::devanshika.p@intimetec.com::0d75583a-b5bf-496a-9e11-4462fe418890" providerId="AD" clId="Web-{16D53D4D-4C4B-18C5-1EDB-39524FE082D2}" dt="2024-08-26T07:22:23.757" v="0"/>
          <pc:sldLayoutMkLst>
            <pc:docMk/>
            <pc:sldMasterMk cId="2430325767" sldId="2147483751"/>
            <pc:sldLayoutMk cId="2180234437" sldId="2147483745"/>
          </pc:sldLayoutMkLst>
        </pc:sldLayoutChg>
        <pc:sldLayoutChg chg="add">
          <pc:chgData name="Devanshika Piparsania" userId="S::devanshika.p@intimetec.com::0d75583a-b5bf-496a-9e11-4462fe418890" providerId="AD" clId="Web-{16D53D4D-4C4B-18C5-1EDB-39524FE082D2}" dt="2024-08-26T07:22:23.757" v="0"/>
          <pc:sldLayoutMkLst>
            <pc:docMk/>
            <pc:sldMasterMk cId="2430325767" sldId="2147483751"/>
            <pc:sldLayoutMk cId="285123164" sldId="2147483746"/>
          </pc:sldLayoutMkLst>
        </pc:sldLayoutChg>
        <pc:sldLayoutChg chg="add">
          <pc:chgData name="Devanshika Piparsania" userId="S::devanshika.p@intimetec.com::0d75583a-b5bf-496a-9e11-4462fe418890" providerId="AD" clId="Web-{16D53D4D-4C4B-18C5-1EDB-39524FE082D2}" dt="2024-08-26T07:22:23.757" v="0"/>
          <pc:sldLayoutMkLst>
            <pc:docMk/>
            <pc:sldMasterMk cId="2430325767" sldId="2147483751"/>
            <pc:sldLayoutMk cId="235040509" sldId="2147483747"/>
          </pc:sldLayoutMkLst>
        </pc:sldLayoutChg>
        <pc:sldLayoutChg chg="add">
          <pc:chgData name="Devanshika Piparsania" userId="S::devanshika.p@intimetec.com::0d75583a-b5bf-496a-9e11-4462fe418890" providerId="AD" clId="Web-{16D53D4D-4C4B-18C5-1EDB-39524FE082D2}" dt="2024-08-26T07:22:23.757" v="0"/>
          <pc:sldLayoutMkLst>
            <pc:docMk/>
            <pc:sldMasterMk cId="2430325767" sldId="2147483751"/>
            <pc:sldLayoutMk cId="906182066" sldId="2147483748"/>
          </pc:sldLayoutMkLst>
        </pc:sldLayoutChg>
        <pc:sldLayoutChg chg="add">
          <pc:chgData name="Devanshika Piparsania" userId="S::devanshika.p@intimetec.com::0d75583a-b5bf-496a-9e11-4462fe418890" providerId="AD" clId="Web-{16D53D4D-4C4B-18C5-1EDB-39524FE082D2}" dt="2024-08-26T07:22:23.757" v="0"/>
          <pc:sldLayoutMkLst>
            <pc:docMk/>
            <pc:sldMasterMk cId="2430325767" sldId="2147483751"/>
            <pc:sldLayoutMk cId="1268724765" sldId="2147483749"/>
          </pc:sldLayoutMkLst>
        </pc:sldLayoutChg>
        <pc:sldLayoutChg chg="add">
          <pc:chgData name="Devanshika Piparsania" userId="S::devanshika.p@intimetec.com::0d75583a-b5bf-496a-9e11-4462fe418890" providerId="AD" clId="Web-{16D53D4D-4C4B-18C5-1EDB-39524FE082D2}" dt="2024-08-26T07:22:23.757" v="0"/>
          <pc:sldLayoutMkLst>
            <pc:docMk/>
            <pc:sldMasterMk cId="2430325767" sldId="2147483751"/>
            <pc:sldLayoutMk cId="3547708407" sldId="2147483750"/>
          </pc:sldLayoutMkLst>
        </pc:sldLayoutChg>
      </pc:sldMasterChg>
    </pc:docChg>
  </pc:docChgLst>
  <pc:docChgLst>
    <pc:chgData name="Devanshika Piparsania" userId="S::devanshika.p@intimetec.com::0d75583a-b5bf-496a-9e11-4462fe418890" providerId="AD" clId="Web-{56A17F6C-5F85-D6CF-8212-BB25239604AA}"/>
    <pc:docChg chg="addSld delSld modSld sldOrd">
      <pc:chgData name="Devanshika Piparsania" userId="S::devanshika.p@intimetec.com::0d75583a-b5bf-496a-9e11-4462fe418890" providerId="AD" clId="Web-{56A17F6C-5F85-D6CF-8212-BB25239604AA}" dt="2024-08-28T06:18:23.755" v="531"/>
      <pc:docMkLst>
        <pc:docMk/>
      </pc:docMkLst>
      <pc:sldChg chg="addSp delSp modSp">
        <pc:chgData name="Devanshika Piparsania" userId="S::devanshika.p@intimetec.com::0d75583a-b5bf-496a-9e11-4462fe418890" providerId="AD" clId="Web-{56A17F6C-5F85-D6CF-8212-BB25239604AA}" dt="2024-08-28T05:56:49.136" v="402"/>
        <pc:sldMkLst>
          <pc:docMk/>
          <pc:sldMk cId="3944248192" sldId="260"/>
        </pc:sldMkLst>
        <pc:spChg chg="mod">
          <ac:chgData name="Devanshika Piparsania" userId="S::devanshika.p@intimetec.com::0d75583a-b5bf-496a-9e11-4462fe418890" providerId="AD" clId="Web-{56A17F6C-5F85-D6CF-8212-BB25239604AA}" dt="2024-08-28T05:56:49.136" v="402"/>
          <ac:spMkLst>
            <pc:docMk/>
            <pc:sldMk cId="3944248192" sldId="260"/>
            <ac:spMk id="2" creationId="{915FE097-29F3-A45D-F40B-90C1179D182A}"/>
          </ac:spMkLst>
        </pc:spChg>
        <pc:spChg chg="del">
          <ac:chgData name="Devanshika Piparsania" userId="S::devanshika.p@intimetec.com::0d75583a-b5bf-496a-9e11-4462fe418890" providerId="AD" clId="Web-{56A17F6C-5F85-D6CF-8212-BB25239604AA}" dt="2024-08-28T05:56:49.136" v="402"/>
          <ac:spMkLst>
            <pc:docMk/>
            <pc:sldMk cId="3944248192" sldId="260"/>
            <ac:spMk id="21" creationId="{0D57E7FA-E8FC-45AC-868F-CDC8144939D6}"/>
          </ac:spMkLst>
        </pc:spChg>
        <pc:spChg chg="del">
          <ac:chgData name="Devanshika Piparsania" userId="S::devanshika.p@intimetec.com::0d75583a-b5bf-496a-9e11-4462fe418890" providerId="AD" clId="Web-{56A17F6C-5F85-D6CF-8212-BB25239604AA}" dt="2024-08-28T05:56:49.136" v="402"/>
          <ac:spMkLst>
            <pc:docMk/>
            <pc:sldMk cId="3944248192" sldId="260"/>
            <ac:spMk id="23" creationId="{007891EC-4501-44ED-A8C8-B11B6DB767AB}"/>
          </ac:spMkLst>
        </pc:spChg>
        <pc:spChg chg="add">
          <ac:chgData name="Devanshika Piparsania" userId="S::devanshika.p@intimetec.com::0d75583a-b5bf-496a-9e11-4462fe418890" providerId="AD" clId="Web-{56A17F6C-5F85-D6CF-8212-BB25239604AA}" dt="2024-08-28T05:56:49.136" v="402"/>
          <ac:spMkLst>
            <pc:docMk/>
            <pc:sldMk cId="3944248192" sldId="260"/>
            <ac:spMk id="30" creationId="{0D57E7FA-E8FC-45AC-868F-CDC8144939D6}"/>
          </ac:spMkLst>
        </pc:spChg>
        <pc:spChg chg="add">
          <ac:chgData name="Devanshika Piparsania" userId="S::devanshika.p@intimetec.com::0d75583a-b5bf-496a-9e11-4462fe418890" providerId="AD" clId="Web-{56A17F6C-5F85-D6CF-8212-BB25239604AA}" dt="2024-08-28T05:56:49.136" v="402"/>
          <ac:spMkLst>
            <pc:docMk/>
            <pc:sldMk cId="3944248192" sldId="260"/>
            <ac:spMk id="32" creationId="{06DA9DF9-31F7-4056-B42E-878CC92417B8}"/>
          </ac:spMkLst>
        </pc:spChg>
        <pc:picChg chg="mod ord">
          <ac:chgData name="Devanshika Piparsania" userId="S::devanshika.p@intimetec.com::0d75583a-b5bf-496a-9e11-4462fe418890" providerId="AD" clId="Web-{56A17F6C-5F85-D6CF-8212-BB25239604AA}" dt="2024-08-28T05:56:49.136" v="402"/>
          <ac:picMkLst>
            <pc:docMk/>
            <pc:sldMk cId="3944248192" sldId="260"/>
            <ac:picMk id="17" creationId="{626AB0B0-44AF-D2D4-A24E-1E631E0DFA55}"/>
          </ac:picMkLst>
        </pc:picChg>
        <pc:cxnChg chg="del">
          <ac:chgData name="Devanshika Piparsania" userId="S::devanshika.p@intimetec.com::0d75583a-b5bf-496a-9e11-4462fe418890" providerId="AD" clId="Web-{56A17F6C-5F85-D6CF-8212-BB25239604AA}" dt="2024-08-28T05:56:49.136" v="402"/>
          <ac:cxnSpMkLst>
            <pc:docMk/>
            <pc:sldMk cId="3944248192" sldId="260"/>
            <ac:cxnSpMk id="25" creationId="{34E5597F-CE67-4085-9548-E6A8036DA3BB}"/>
          </ac:cxnSpMkLst>
        </pc:cxnChg>
      </pc:sldChg>
      <pc:sldChg chg="addSp delSp modSp">
        <pc:chgData name="Devanshika Piparsania" userId="S::devanshika.p@intimetec.com::0d75583a-b5bf-496a-9e11-4462fe418890" providerId="AD" clId="Web-{56A17F6C-5F85-D6CF-8212-BB25239604AA}" dt="2024-08-28T05:56:41.104" v="401"/>
        <pc:sldMkLst>
          <pc:docMk/>
          <pc:sldMk cId="1631870407" sldId="267"/>
        </pc:sldMkLst>
        <pc:spChg chg="mod">
          <ac:chgData name="Devanshika Piparsania" userId="S::devanshika.p@intimetec.com::0d75583a-b5bf-496a-9e11-4462fe418890" providerId="AD" clId="Web-{56A17F6C-5F85-D6CF-8212-BB25239604AA}" dt="2024-08-28T05:56:41.104" v="401"/>
          <ac:spMkLst>
            <pc:docMk/>
            <pc:sldMk cId="1631870407" sldId="267"/>
            <ac:spMk id="2" creationId="{915FE097-29F3-A45D-F40B-90C1179D182A}"/>
          </ac:spMkLst>
        </pc:spChg>
        <pc:spChg chg="del">
          <ac:chgData name="Devanshika Piparsania" userId="S::devanshika.p@intimetec.com::0d75583a-b5bf-496a-9e11-4462fe418890" providerId="AD" clId="Web-{56A17F6C-5F85-D6CF-8212-BB25239604AA}" dt="2024-08-28T05:56:41.104" v="401"/>
          <ac:spMkLst>
            <pc:docMk/>
            <pc:sldMk cId="1631870407" sldId="267"/>
            <ac:spMk id="21" creationId="{0D57E7FA-E8FC-45AC-868F-CDC8144939D6}"/>
          </ac:spMkLst>
        </pc:spChg>
        <pc:spChg chg="del">
          <ac:chgData name="Devanshika Piparsania" userId="S::devanshika.p@intimetec.com::0d75583a-b5bf-496a-9e11-4462fe418890" providerId="AD" clId="Web-{56A17F6C-5F85-D6CF-8212-BB25239604AA}" dt="2024-08-28T05:56:41.104" v="401"/>
          <ac:spMkLst>
            <pc:docMk/>
            <pc:sldMk cId="1631870407" sldId="267"/>
            <ac:spMk id="23" creationId="{007891EC-4501-44ED-A8C8-B11B6DB767AB}"/>
          </ac:spMkLst>
        </pc:spChg>
        <pc:spChg chg="add">
          <ac:chgData name="Devanshika Piparsania" userId="S::devanshika.p@intimetec.com::0d75583a-b5bf-496a-9e11-4462fe418890" providerId="AD" clId="Web-{56A17F6C-5F85-D6CF-8212-BB25239604AA}" dt="2024-08-28T05:56:41.104" v="401"/>
          <ac:spMkLst>
            <pc:docMk/>
            <pc:sldMk cId="1631870407" sldId="267"/>
            <ac:spMk id="30" creationId="{0D57E7FA-E8FC-45AC-868F-CDC8144939D6}"/>
          </ac:spMkLst>
        </pc:spChg>
        <pc:spChg chg="add">
          <ac:chgData name="Devanshika Piparsania" userId="S::devanshika.p@intimetec.com::0d75583a-b5bf-496a-9e11-4462fe418890" providerId="AD" clId="Web-{56A17F6C-5F85-D6CF-8212-BB25239604AA}" dt="2024-08-28T05:56:41.104" v="401"/>
          <ac:spMkLst>
            <pc:docMk/>
            <pc:sldMk cId="1631870407" sldId="267"/>
            <ac:spMk id="32" creationId="{06DA9DF9-31F7-4056-B42E-878CC92417B8}"/>
          </ac:spMkLst>
        </pc:spChg>
        <pc:picChg chg="mod ord">
          <ac:chgData name="Devanshika Piparsania" userId="S::devanshika.p@intimetec.com::0d75583a-b5bf-496a-9e11-4462fe418890" providerId="AD" clId="Web-{56A17F6C-5F85-D6CF-8212-BB25239604AA}" dt="2024-08-28T05:56:41.104" v="401"/>
          <ac:picMkLst>
            <pc:docMk/>
            <pc:sldMk cId="1631870407" sldId="267"/>
            <ac:picMk id="17" creationId="{626AB0B0-44AF-D2D4-A24E-1E631E0DFA55}"/>
          </ac:picMkLst>
        </pc:picChg>
        <pc:cxnChg chg="del">
          <ac:chgData name="Devanshika Piparsania" userId="S::devanshika.p@intimetec.com::0d75583a-b5bf-496a-9e11-4462fe418890" providerId="AD" clId="Web-{56A17F6C-5F85-D6CF-8212-BB25239604AA}" dt="2024-08-28T05:56:41.104" v="401"/>
          <ac:cxnSpMkLst>
            <pc:docMk/>
            <pc:sldMk cId="1631870407" sldId="267"/>
            <ac:cxnSpMk id="25" creationId="{34E5597F-CE67-4085-9548-E6A8036DA3BB}"/>
          </ac:cxnSpMkLst>
        </pc:cxnChg>
      </pc:sldChg>
      <pc:sldChg chg="addSp delSp modSp">
        <pc:chgData name="Devanshika Piparsania" userId="S::devanshika.p@intimetec.com::0d75583a-b5bf-496a-9e11-4462fe418890" providerId="AD" clId="Web-{56A17F6C-5F85-D6CF-8212-BB25239604AA}" dt="2024-08-28T05:56:30.917" v="400"/>
        <pc:sldMkLst>
          <pc:docMk/>
          <pc:sldMk cId="1289363304" sldId="269"/>
        </pc:sldMkLst>
        <pc:spChg chg="mod">
          <ac:chgData name="Devanshika Piparsania" userId="S::devanshika.p@intimetec.com::0d75583a-b5bf-496a-9e11-4462fe418890" providerId="AD" clId="Web-{56A17F6C-5F85-D6CF-8212-BB25239604AA}" dt="2024-08-28T05:56:30.917" v="400"/>
          <ac:spMkLst>
            <pc:docMk/>
            <pc:sldMk cId="1289363304" sldId="269"/>
            <ac:spMk id="2" creationId="{915FE097-29F3-A45D-F40B-90C1179D182A}"/>
          </ac:spMkLst>
        </pc:spChg>
        <pc:spChg chg="del">
          <ac:chgData name="Devanshika Piparsania" userId="S::devanshika.p@intimetec.com::0d75583a-b5bf-496a-9e11-4462fe418890" providerId="AD" clId="Web-{56A17F6C-5F85-D6CF-8212-BB25239604AA}" dt="2024-08-28T05:56:30.917" v="400"/>
          <ac:spMkLst>
            <pc:docMk/>
            <pc:sldMk cId="1289363304" sldId="269"/>
            <ac:spMk id="21" creationId="{0D57E7FA-E8FC-45AC-868F-CDC8144939D6}"/>
          </ac:spMkLst>
        </pc:spChg>
        <pc:spChg chg="del">
          <ac:chgData name="Devanshika Piparsania" userId="S::devanshika.p@intimetec.com::0d75583a-b5bf-496a-9e11-4462fe418890" providerId="AD" clId="Web-{56A17F6C-5F85-D6CF-8212-BB25239604AA}" dt="2024-08-28T05:56:30.917" v="400"/>
          <ac:spMkLst>
            <pc:docMk/>
            <pc:sldMk cId="1289363304" sldId="269"/>
            <ac:spMk id="23" creationId="{007891EC-4501-44ED-A8C8-B11B6DB767AB}"/>
          </ac:spMkLst>
        </pc:spChg>
        <pc:spChg chg="add">
          <ac:chgData name="Devanshika Piparsania" userId="S::devanshika.p@intimetec.com::0d75583a-b5bf-496a-9e11-4462fe418890" providerId="AD" clId="Web-{56A17F6C-5F85-D6CF-8212-BB25239604AA}" dt="2024-08-28T05:56:30.917" v="400"/>
          <ac:spMkLst>
            <pc:docMk/>
            <pc:sldMk cId="1289363304" sldId="269"/>
            <ac:spMk id="30" creationId="{0D57E7FA-E8FC-45AC-868F-CDC8144939D6}"/>
          </ac:spMkLst>
        </pc:spChg>
        <pc:spChg chg="add">
          <ac:chgData name="Devanshika Piparsania" userId="S::devanshika.p@intimetec.com::0d75583a-b5bf-496a-9e11-4462fe418890" providerId="AD" clId="Web-{56A17F6C-5F85-D6CF-8212-BB25239604AA}" dt="2024-08-28T05:56:30.917" v="400"/>
          <ac:spMkLst>
            <pc:docMk/>
            <pc:sldMk cId="1289363304" sldId="269"/>
            <ac:spMk id="32" creationId="{06DA9DF9-31F7-4056-B42E-878CC92417B8}"/>
          </ac:spMkLst>
        </pc:spChg>
        <pc:picChg chg="mod ord">
          <ac:chgData name="Devanshika Piparsania" userId="S::devanshika.p@intimetec.com::0d75583a-b5bf-496a-9e11-4462fe418890" providerId="AD" clId="Web-{56A17F6C-5F85-D6CF-8212-BB25239604AA}" dt="2024-08-28T05:56:30.917" v="400"/>
          <ac:picMkLst>
            <pc:docMk/>
            <pc:sldMk cId="1289363304" sldId="269"/>
            <ac:picMk id="17" creationId="{626AB0B0-44AF-D2D4-A24E-1E631E0DFA55}"/>
          </ac:picMkLst>
        </pc:picChg>
        <pc:cxnChg chg="del">
          <ac:chgData name="Devanshika Piparsania" userId="S::devanshika.p@intimetec.com::0d75583a-b5bf-496a-9e11-4462fe418890" providerId="AD" clId="Web-{56A17F6C-5F85-D6CF-8212-BB25239604AA}" dt="2024-08-28T05:56:30.917" v="400"/>
          <ac:cxnSpMkLst>
            <pc:docMk/>
            <pc:sldMk cId="1289363304" sldId="269"/>
            <ac:cxnSpMk id="25" creationId="{34E5597F-CE67-4085-9548-E6A8036DA3BB}"/>
          </ac:cxnSpMkLst>
        </pc:cxnChg>
      </pc:sldChg>
      <pc:sldChg chg="addSp delSp modSp">
        <pc:chgData name="Devanshika Piparsania" userId="S::devanshika.p@intimetec.com::0d75583a-b5bf-496a-9e11-4462fe418890" providerId="AD" clId="Web-{56A17F6C-5F85-D6CF-8212-BB25239604AA}" dt="2024-08-28T05:56:24.417" v="399"/>
        <pc:sldMkLst>
          <pc:docMk/>
          <pc:sldMk cId="52513451" sldId="271"/>
        </pc:sldMkLst>
        <pc:spChg chg="mod">
          <ac:chgData name="Devanshika Piparsania" userId="S::devanshika.p@intimetec.com::0d75583a-b5bf-496a-9e11-4462fe418890" providerId="AD" clId="Web-{56A17F6C-5F85-D6CF-8212-BB25239604AA}" dt="2024-08-28T05:56:24.417" v="399"/>
          <ac:spMkLst>
            <pc:docMk/>
            <pc:sldMk cId="52513451" sldId="271"/>
            <ac:spMk id="2" creationId="{915FE097-29F3-A45D-F40B-90C1179D182A}"/>
          </ac:spMkLst>
        </pc:spChg>
        <pc:spChg chg="del">
          <ac:chgData name="Devanshika Piparsania" userId="S::devanshika.p@intimetec.com::0d75583a-b5bf-496a-9e11-4462fe418890" providerId="AD" clId="Web-{56A17F6C-5F85-D6CF-8212-BB25239604AA}" dt="2024-08-28T05:56:24.417" v="399"/>
          <ac:spMkLst>
            <pc:docMk/>
            <pc:sldMk cId="52513451" sldId="271"/>
            <ac:spMk id="21" creationId="{0D57E7FA-E8FC-45AC-868F-CDC8144939D6}"/>
          </ac:spMkLst>
        </pc:spChg>
        <pc:spChg chg="del">
          <ac:chgData name="Devanshika Piparsania" userId="S::devanshika.p@intimetec.com::0d75583a-b5bf-496a-9e11-4462fe418890" providerId="AD" clId="Web-{56A17F6C-5F85-D6CF-8212-BB25239604AA}" dt="2024-08-28T05:56:24.417" v="399"/>
          <ac:spMkLst>
            <pc:docMk/>
            <pc:sldMk cId="52513451" sldId="271"/>
            <ac:spMk id="23" creationId="{007891EC-4501-44ED-A8C8-B11B6DB767AB}"/>
          </ac:spMkLst>
        </pc:spChg>
        <pc:spChg chg="add">
          <ac:chgData name="Devanshika Piparsania" userId="S::devanshika.p@intimetec.com::0d75583a-b5bf-496a-9e11-4462fe418890" providerId="AD" clId="Web-{56A17F6C-5F85-D6CF-8212-BB25239604AA}" dt="2024-08-28T05:56:24.417" v="399"/>
          <ac:spMkLst>
            <pc:docMk/>
            <pc:sldMk cId="52513451" sldId="271"/>
            <ac:spMk id="30" creationId="{0D57E7FA-E8FC-45AC-868F-CDC8144939D6}"/>
          </ac:spMkLst>
        </pc:spChg>
        <pc:spChg chg="add">
          <ac:chgData name="Devanshika Piparsania" userId="S::devanshika.p@intimetec.com::0d75583a-b5bf-496a-9e11-4462fe418890" providerId="AD" clId="Web-{56A17F6C-5F85-D6CF-8212-BB25239604AA}" dt="2024-08-28T05:56:24.417" v="399"/>
          <ac:spMkLst>
            <pc:docMk/>
            <pc:sldMk cId="52513451" sldId="271"/>
            <ac:spMk id="32" creationId="{06DA9DF9-31F7-4056-B42E-878CC92417B8}"/>
          </ac:spMkLst>
        </pc:spChg>
        <pc:picChg chg="mod ord">
          <ac:chgData name="Devanshika Piparsania" userId="S::devanshika.p@intimetec.com::0d75583a-b5bf-496a-9e11-4462fe418890" providerId="AD" clId="Web-{56A17F6C-5F85-D6CF-8212-BB25239604AA}" dt="2024-08-28T05:56:24.417" v="399"/>
          <ac:picMkLst>
            <pc:docMk/>
            <pc:sldMk cId="52513451" sldId="271"/>
            <ac:picMk id="17" creationId="{626AB0B0-44AF-D2D4-A24E-1E631E0DFA55}"/>
          </ac:picMkLst>
        </pc:picChg>
        <pc:cxnChg chg="del">
          <ac:chgData name="Devanshika Piparsania" userId="S::devanshika.p@intimetec.com::0d75583a-b5bf-496a-9e11-4462fe418890" providerId="AD" clId="Web-{56A17F6C-5F85-D6CF-8212-BB25239604AA}" dt="2024-08-28T05:56:24.417" v="399"/>
          <ac:cxnSpMkLst>
            <pc:docMk/>
            <pc:sldMk cId="52513451" sldId="271"/>
            <ac:cxnSpMk id="25" creationId="{34E5597F-CE67-4085-9548-E6A8036DA3BB}"/>
          </ac:cxnSpMkLst>
        </pc:cxnChg>
      </pc:sldChg>
      <pc:sldChg chg="addSp delSp modSp">
        <pc:chgData name="Devanshika Piparsania" userId="S::devanshika.p@intimetec.com::0d75583a-b5bf-496a-9e11-4462fe418890" providerId="AD" clId="Web-{56A17F6C-5F85-D6CF-8212-BB25239604AA}" dt="2024-08-28T05:56:17.401" v="398"/>
        <pc:sldMkLst>
          <pc:docMk/>
          <pc:sldMk cId="1095882226" sldId="273"/>
        </pc:sldMkLst>
        <pc:spChg chg="mod">
          <ac:chgData name="Devanshika Piparsania" userId="S::devanshika.p@intimetec.com::0d75583a-b5bf-496a-9e11-4462fe418890" providerId="AD" clId="Web-{56A17F6C-5F85-D6CF-8212-BB25239604AA}" dt="2024-08-28T05:56:17.401" v="398"/>
          <ac:spMkLst>
            <pc:docMk/>
            <pc:sldMk cId="1095882226" sldId="273"/>
            <ac:spMk id="2" creationId="{915FE097-29F3-A45D-F40B-90C1179D182A}"/>
          </ac:spMkLst>
        </pc:spChg>
        <pc:spChg chg="del">
          <ac:chgData name="Devanshika Piparsania" userId="S::devanshika.p@intimetec.com::0d75583a-b5bf-496a-9e11-4462fe418890" providerId="AD" clId="Web-{56A17F6C-5F85-D6CF-8212-BB25239604AA}" dt="2024-08-28T05:56:17.401" v="398"/>
          <ac:spMkLst>
            <pc:docMk/>
            <pc:sldMk cId="1095882226" sldId="273"/>
            <ac:spMk id="21" creationId="{0D57E7FA-E8FC-45AC-868F-CDC8144939D6}"/>
          </ac:spMkLst>
        </pc:spChg>
        <pc:spChg chg="del">
          <ac:chgData name="Devanshika Piparsania" userId="S::devanshika.p@intimetec.com::0d75583a-b5bf-496a-9e11-4462fe418890" providerId="AD" clId="Web-{56A17F6C-5F85-D6CF-8212-BB25239604AA}" dt="2024-08-28T05:56:17.401" v="398"/>
          <ac:spMkLst>
            <pc:docMk/>
            <pc:sldMk cId="1095882226" sldId="273"/>
            <ac:spMk id="23" creationId="{007891EC-4501-44ED-A8C8-B11B6DB767AB}"/>
          </ac:spMkLst>
        </pc:spChg>
        <pc:spChg chg="add">
          <ac:chgData name="Devanshika Piparsania" userId="S::devanshika.p@intimetec.com::0d75583a-b5bf-496a-9e11-4462fe418890" providerId="AD" clId="Web-{56A17F6C-5F85-D6CF-8212-BB25239604AA}" dt="2024-08-28T05:56:17.401" v="398"/>
          <ac:spMkLst>
            <pc:docMk/>
            <pc:sldMk cId="1095882226" sldId="273"/>
            <ac:spMk id="30" creationId="{0D57E7FA-E8FC-45AC-868F-CDC8144939D6}"/>
          </ac:spMkLst>
        </pc:spChg>
        <pc:spChg chg="add">
          <ac:chgData name="Devanshika Piparsania" userId="S::devanshika.p@intimetec.com::0d75583a-b5bf-496a-9e11-4462fe418890" providerId="AD" clId="Web-{56A17F6C-5F85-D6CF-8212-BB25239604AA}" dt="2024-08-28T05:56:17.401" v="398"/>
          <ac:spMkLst>
            <pc:docMk/>
            <pc:sldMk cId="1095882226" sldId="273"/>
            <ac:spMk id="32" creationId="{06DA9DF9-31F7-4056-B42E-878CC92417B8}"/>
          </ac:spMkLst>
        </pc:spChg>
        <pc:picChg chg="mod ord">
          <ac:chgData name="Devanshika Piparsania" userId="S::devanshika.p@intimetec.com::0d75583a-b5bf-496a-9e11-4462fe418890" providerId="AD" clId="Web-{56A17F6C-5F85-D6CF-8212-BB25239604AA}" dt="2024-08-28T05:56:17.401" v="398"/>
          <ac:picMkLst>
            <pc:docMk/>
            <pc:sldMk cId="1095882226" sldId="273"/>
            <ac:picMk id="17" creationId="{626AB0B0-44AF-D2D4-A24E-1E631E0DFA55}"/>
          </ac:picMkLst>
        </pc:picChg>
        <pc:cxnChg chg="del">
          <ac:chgData name="Devanshika Piparsania" userId="S::devanshika.p@intimetec.com::0d75583a-b5bf-496a-9e11-4462fe418890" providerId="AD" clId="Web-{56A17F6C-5F85-D6CF-8212-BB25239604AA}" dt="2024-08-28T05:56:17.401" v="398"/>
          <ac:cxnSpMkLst>
            <pc:docMk/>
            <pc:sldMk cId="1095882226" sldId="273"/>
            <ac:cxnSpMk id="25" creationId="{34E5597F-CE67-4085-9548-E6A8036DA3BB}"/>
          </ac:cxnSpMkLst>
        </pc:cxnChg>
      </pc:sldChg>
      <pc:sldChg chg="addSp delSp modSp">
        <pc:chgData name="Devanshika Piparsania" userId="S::devanshika.p@intimetec.com::0d75583a-b5bf-496a-9e11-4462fe418890" providerId="AD" clId="Web-{56A17F6C-5F85-D6CF-8212-BB25239604AA}" dt="2024-08-28T05:56:08.495" v="397"/>
        <pc:sldMkLst>
          <pc:docMk/>
          <pc:sldMk cId="1136719784" sldId="275"/>
        </pc:sldMkLst>
        <pc:spChg chg="mod">
          <ac:chgData name="Devanshika Piparsania" userId="S::devanshika.p@intimetec.com::0d75583a-b5bf-496a-9e11-4462fe418890" providerId="AD" clId="Web-{56A17F6C-5F85-D6CF-8212-BB25239604AA}" dt="2024-08-28T05:56:08.495" v="397"/>
          <ac:spMkLst>
            <pc:docMk/>
            <pc:sldMk cId="1136719784" sldId="275"/>
            <ac:spMk id="2" creationId="{915FE097-29F3-A45D-F40B-90C1179D182A}"/>
          </ac:spMkLst>
        </pc:spChg>
        <pc:spChg chg="del">
          <ac:chgData name="Devanshika Piparsania" userId="S::devanshika.p@intimetec.com::0d75583a-b5bf-496a-9e11-4462fe418890" providerId="AD" clId="Web-{56A17F6C-5F85-D6CF-8212-BB25239604AA}" dt="2024-08-28T05:56:08.495" v="397"/>
          <ac:spMkLst>
            <pc:docMk/>
            <pc:sldMk cId="1136719784" sldId="275"/>
            <ac:spMk id="21" creationId="{0D57E7FA-E8FC-45AC-868F-CDC8144939D6}"/>
          </ac:spMkLst>
        </pc:spChg>
        <pc:spChg chg="del">
          <ac:chgData name="Devanshika Piparsania" userId="S::devanshika.p@intimetec.com::0d75583a-b5bf-496a-9e11-4462fe418890" providerId="AD" clId="Web-{56A17F6C-5F85-D6CF-8212-BB25239604AA}" dt="2024-08-28T05:56:08.495" v="397"/>
          <ac:spMkLst>
            <pc:docMk/>
            <pc:sldMk cId="1136719784" sldId="275"/>
            <ac:spMk id="23" creationId="{007891EC-4501-44ED-A8C8-B11B6DB767AB}"/>
          </ac:spMkLst>
        </pc:spChg>
        <pc:spChg chg="add">
          <ac:chgData name="Devanshika Piparsania" userId="S::devanshika.p@intimetec.com::0d75583a-b5bf-496a-9e11-4462fe418890" providerId="AD" clId="Web-{56A17F6C-5F85-D6CF-8212-BB25239604AA}" dt="2024-08-28T05:56:08.495" v="397"/>
          <ac:spMkLst>
            <pc:docMk/>
            <pc:sldMk cId="1136719784" sldId="275"/>
            <ac:spMk id="30" creationId="{0D57E7FA-E8FC-45AC-868F-CDC8144939D6}"/>
          </ac:spMkLst>
        </pc:spChg>
        <pc:spChg chg="add">
          <ac:chgData name="Devanshika Piparsania" userId="S::devanshika.p@intimetec.com::0d75583a-b5bf-496a-9e11-4462fe418890" providerId="AD" clId="Web-{56A17F6C-5F85-D6CF-8212-BB25239604AA}" dt="2024-08-28T05:56:08.495" v="397"/>
          <ac:spMkLst>
            <pc:docMk/>
            <pc:sldMk cId="1136719784" sldId="275"/>
            <ac:spMk id="32" creationId="{06DA9DF9-31F7-4056-B42E-878CC92417B8}"/>
          </ac:spMkLst>
        </pc:spChg>
        <pc:picChg chg="mod ord">
          <ac:chgData name="Devanshika Piparsania" userId="S::devanshika.p@intimetec.com::0d75583a-b5bf-496a-9e11-4462fe418890" providerId="AD" clId="Web-{56A17F6C-5F85-D6CF-8212-BB25239604AA}" dt="2024-08-28T05:56:08.495" v="397"/>
          <ac:picMkLst>
            <pc:docMk/>
            <pc:sldMk cId="1136719784" sldId="275"/>
            <ac:picMk id="17" creationId="{626AB0B0-44AF-D2D4-A24E-1E631E0DFA55}"/>
          </ac:picMkLst>
        </pc:picChg>
        <pc:cxnChg chg="del">
          <ac:chgData name="Devanshika Piparsania" userId="S::devanshika.p@intimetec.com::0d75583a-b5bf-496a-9e11-4462fe418890" providerId="AD" clId="Web-{56A17F6C-5F85-D6CF-8212-BB25239604AA}" dt="2024-08-28T05:56:08.495" v="397"/>
          <ac:cxnSpMkLst>
            <pc:docMk/>
            <pc:sldMk cId="1136719784" sldId="275"/>
            <ac:cxnSpMk id="25" creationId="{34E5597F-CE67-4085-9548-E6A8036DA3BB}"/>
          </ac:cxnSpMkLst>
        </pc:cxnChg>
      </pc:sldChg>
      <pc:sldChg chg="modSp">
        <pc:chgData name="Devanshika Piparsania" userId="S::devanshika.p@intimetec.com::0d75583a-b5bf-496a-9e11-4462fe418890" providerId="AD" clId="Web-{56A17F6C-5F85-D6CF-8212-BB25239604AA}" dt="2024-08-27T11:12:34.225" v="2" actId="20577"/>
        <pc:sldMkLst>
          <pc:docMk/>
          <pc:sldMk cId="2027739084" sldId="277"/>
        </pc:sldMkLst>
        <pc:spChg chg="mod">
          <ac:chgData name="Devanshika Piparsania" userId="S::devanshika.p@intimetec.com::0d75583a-b5bf-496a-9e11-4462fe418890" providerId="AD" clId="Web-{56A17F6C-5F85-D6CF-8212-BB25239604AA}" dt="2024-08-27T11:12:34.225" v="2" actId="20577"/>
          <ac:spMkLst>
            <pc:docMk/>
            <pc:sldMk cId="2027739084" sldId="277"/>
            <ac:spMk id="3" creationId="{91E30A5B-5AD4-9423-A7AA-58E33A02D110}"/>
          </ac:spMkLst>
        </pc:spChg>
      </pc:sldChg>
      <pc:sldChg chg="addSp delSp modSp">
        <pc:chgData name="Devanshika Piparsania" userId="S::devanshika.p@intimetec.com::0d75583a-b5bf-496a-9e11-4462fe418890" providerId="AD" clId="Web-{56A17F6C-5F85-D6CF-8212-BB25239604AA}" dt="2024-08-28T05:56:03.651" v="396" actId="20577"/>
        <pc:sldMkLst>
          <pc:docMk/>
          <pc:sldMk cId="2001223595" sldId="280"/>
        </pc:sldMkLst>
        <pc:spChg chg="mod">
          <ac:chgData name="Devanshika Piparsania" userId="S::devanshika.p@intimetec.com::0d75583a-b5bf-496a-9e11-4462fe418890" providerId="AD" clId="Web-{56A17F6C-5F85-D6CF-8212-BB25239604AA}" dt="2024-08-28T05:56:03.651" v="396" actId="20577"/>
          <ac:spMkLst>
            <pc:docMk/>
            <pc:sldMk cId="2001223595" sldId="280"/>
            <ac:spMk id="2" creationId="{915FE097-29F3-A45D-F40B-90C1179D182A}"/>
          </ac:spMkLst>
        </pc:spChg>
        <pc:spChg chg="del">
          <ac:chgData name="Devanshika Piparsania" userId="S::devanshika.p@intimetec.com::0d75583a-b5bf-496a-9e11-4462fe418890" providerId="AD" clId="Web-{56A17F6C-5F85-D6CF-8212-BB25239604AA}" dt="2024-08-28T05:55:55.464" v="395"/>
          <ac:spMkLst>
            <pc:docMk/>
            <pc:sldMk cId="2001223595" sldId="280"/>
            <ac:spMk id="21" creationId="{0D57E7FA-E8FC-45AC-868F-CDC8144939D6}"/>
          </ac:spMkLst>
        </pc:spChg>
        <pc:spChg chg="del">
          <ac:chgData name="Devanshika Piparsania" userId="S::devanshika.p@intimetec.com::0d75583a-b5bf-496a-9e11-4462fe418890" providerId="AD" clId="Web-{56A17F6C-5F85-D6CF-8212-BB25239604AA}" dt="2024-08-28T05:55:55.464" v="395"/>
          <ac:spMkLst>
            <pc:docMk/>
            <pc:sldMk cId="2001223595" sldId="280"/>
            <ac:spMk id="23" creationId="{007891EC-4501-44ED-A8C8-B11B6DB767AB}"/>
          </ac:spMkLst>
        </pc:spChg>
        <pc:spChg chg="add">
          <ac:chgData name="Devanshika Piparsania" userId="S::devanshika.p@intimetec.com::0d75583a-b5bf-496a-9e11-4462fe418890" providerId="AD" clId="Web-{56A17F6C-5F85-D6CF-8212-BB25239604AA}" dt="2024-08-28T05:55:55.464" v="395"/>
          <ac:spMkLst>
            <pc:docMk/>
            <pc:sldMk cId="2001223595" sldId="280"/>
            <ac:spMk id="30" creationId="{0D57E7FA-E8FC-45AC-868F-CDC8144939D6}"/>
          </ac:spMkLst>
        </pc:spChg>
        <pc:spChg chg="add">
          <ac:chgData name="Devanshika Piparsania" userId="S::devanshika.p@intimetec.com::0d75583a-b5bf-496a-9e11-4462fe418890" providerId="AD" clId="Web-{56A17F6C-5F85-D6CF-8212-BB25239604AA}" dt="2024-08-28T05:55:55.464" v="395"/>
          <ac:spMkLst>
            <pc:docMk/>
            <pc:sldMk cId="2001223595" sldId="280"/>
            <ac:spMk id="32" creationId="{06DA9DF9-31F7-4056-B42E-878CC92417B8}"/>
          </ac:spMkLst>
        </pc:spChg>
        <pc:picChg chg="mod ord">
          <ac:chgData name="Devanshika Piparsania" userId="S::devanshika.p@intimetec.com::0d75583a-b5bf-496a-9e11-4462fe418890" providerId="AD" clId="Web-{56A17F6C-5F85-D6CF-8212-BB25239604AA}" dt="2024-08-28T05:55:55.464" v="395"/>
          <ac:picMkLst>
            <pc:docMk/>
            <pc:sldMk cId="2001223595" sldId="280"/>
            <ac:picMk id="17" creationId="{626AB0B0-44AF-D2D4-A24E-1E631E0DFA55}"/>
          </ac:picMkLst>
        </pc:picChg>
        <pc:cxnChg chg="del">
          <ac:chgData name="Devanshika Piparsania" userId="S::devanshika.p@intimetec.com::0d75583a-b5bf-496a-9e11-4462fe418890" providerId="AD" clId="Web-{56A17F6C-5F85-D6CF-8212-BB25239604AA}" dt="2024-08-28T05:55:55.464" v="395"/>
          <ac:cxnSpMkLst>
            <pc:docMk/>
            <pc:sldMk cId="2001223595" sldId="280"/>
            <ac:cxnSpMk id="25" creationId="{34E5597F-CE67-4085-9548-E6A8036DA3BB}"/>
          </ac:cxnSpMkLst>
        </pc:cxnChg>
      </pc:sldChg>
      <pc:sldChg chg="addSp delSp modSp">
        <pc:chgData name="Devanshika Piparsania" userId="S::devanshika.p@intimetec.com::0d75583a-b5bf-496a-9e11-4462fe418890" providerId="AD" clId="Web-{56A17F6C-5F85-D6CF-8212-BB25239604AA}" dt="2024-08-28T05:55:47.635" v="394"/>
        <pc:sldMkLst>
          <pc:docMk/>
          <pc:sldMk cId="4083789007" sldId="283"/>
        </pc:sldMkLst>
        <pc:spChg chg="mod">
          <ac:chgData name="Devanshika Piparsania" userId="S::devanshika.p@intimetec.com::0d75583a-b5bf-496a-9e11-4462fe418890" providerId="AD" clId="Web-{56A17F6C-5F85-D6CF-8212-BB25239604AA}" dt="2024-08-28T05:55:47.635" v="394"/>
          <ac:spMkLst>
            <pc:docMk/>
            <pc:sldMk cId="4083789007" sldId="283"/>
            <ac:spMk id="2" creationId="{915FE097-29F3-A45D-F40B-90C1179D182A}"/>
          </ac:spMkLst>
        </pc:spChg>
        <pc:spChg chg="del">
          <ac:chgData name="Devanshika Piparsania" userId="S::devanshika.p@intimetec.com::0d75583a-b5bf-496a-9e11-4462fe418890" providerId="AD" clId="Web-{56A17F6C-5F85-D6CF-8212-BB25239604AA}" dt="2024-08-28T05:55:47.635" v="394"/>
          <ac:spMkLst>
            <pc:docMk/>
            <pc:sldMk cId="4083789007" sldId="283"/>
            <ac:spMk id="21" creationId="{0D57E7FA-E8FC-45AC-868F-CDC8144939D6}"/>
          </ac:spMkLst>
        </pc:spChg>
        <pc:spChg chg="del">
          <ac:chgData name="Devanshika Piparsania" userId="S::devanshika.p@intimetec.com::0d75583a-b5bf-496a-9e11-4462fe418890" providerId="AD" clId="Web-{56A17F6C-5F85-D6CF-8212-BB25239604AA}" dt="2024-08-28T05:55:47.635" v="394"/>
          <ac:spMkLst>
            <pc:docMk/>
            <pc:sldMk cId="4083789007" sldId="283"/>
            <ac:spMk id="23" creationId="{007891EC-4501-44ED-A8C8-B11B6DB767AB}"/>
          </ac:spMkLst>
        </pc:spChg>
        <pc:spChg chg="add">
          <ac:chgData name="Devanshika Piparsania" userId="S::devanshika.p@intimetec.com::0d75583a-b5bf-496a-9e11-4462fe418890" providerId="AD" clId="Web-{56A17F6C-5F85-D6CF-8212-BB25239604AA}" dt="2024-08-28T05:55:47.635" v="394"/>
          <ac:spMkLst>
            <pc:docMk/>
            <pc:sldMk cId="4083789007" sldId="283"/>
            <ac:spMk id="30" creationId="{0D57E7FA-E8FC-45AC-868F-CDC8144939D6}"/>
          </ac:spMkLst>
        </pc:spChg>
        <pc:spChg chg="add">
          <ac:chgData name="Devanshika Piparsania" userId="S::devanshika.p@intimetec.com::0d75583a-b5bf-496a-9e11-4462fe418890" providerId="AD" clId="Web-{56A17F6C-5F85-D6CF-8212-BB25239604AA}" dt="2024-08-28T05:55:47.635" v="394"/>
          <ac:spMkLst>
            <pc:docMk/>
            <pc:sldMk cId="4083789007" sldId="283"/>
            <ac:spMk id="32" creationId="{06DA9DF9-31F7-4056-B42E-878CC92417B8}"/>
          </ac:spMkLst>
        </pc:spChg>
        <pc:picChg chg="mod ord">
          <ac:chgData name="Devanshika Piparsania" userId="S::devanshika.p@intimetec.com::0d75583a-b5bf-496a-9e11-4462fe418890" providerId="AD" clId="Web-{56A17F6C-5F85-D6CF-8212-BB25239604AA}" dt="2024-08-28T05:55:47.635" v="394"/>
          <ac:picMkLst>
            <pc:docMk/>
            <pc:sldMk cId="4083789007" sldId="283"/>
            <ac:picMk id="17" creationId="{626AB0B0-44AF-D2D4-A24E-1E631E0DFA55}"/>
          </ac:picMkLst>
        </pc:picChg>
        <pc:cxnChg chg="del">
          <ac:chgData name="Devanshika Piparsania" userId="S::devanshika.p@intimetec.com::0d75583a-b5bf-496a-9e11-4462fe418890" providerId="AD" clId="Web-{56A17F6C-5F85-D6CF-8212-BB25239604AA}" dt="2024-08-28T05:55:47.635" v="394"/>
          <ac:cxnSpMkLst>
            <pc:docMk/>
            <pc:sldMk cId="4083789007" sldId="283"/>
            <ac:cxnSpMk id="25" creationId="{34E5597F-CE67-4085-9548-E6A8036DA3BB}"/>
          </ac:cxnSpMkLst>
        </pc:cxnChg>
      </pc:sldChg>
      <pc:sldChg chg="addSp delSp modSp">
        <pc:chgData name="Devanshika Piparsania" userId="S::devanshika.p@intimetec.com::0d75583a-b5bf-496a-9e11-4462fe418890" providerId="AD" clId="Web-{56A17F6C-5F85-D6CF-8212-BB25239604AA}" dt="2024-08-27T11:33:45.693" v="163" actId="20577"/>
        <pc:sldMkLst>
          <pc:docMk/>
          <pc:sldMk cId="374639588" sldId="284"/>
        </pc:sldMkLst>
        <pc:spChg chg="mod">
          <ac:chgData name="Devanshika Piparsania" userId="S::devanshika.p@intimetec.com::0d75583a-b5bf-496a-9e11-4462fe418890" providerId="AD" clId="Web-{56A17F6C-5F85-D6CF-8212-BB25239604AA}" dt="2024-08-27T11:33:45.693" v="163" actId="20577"/>
          <ac:spMkLst>
            <pc:docMk/>
            <pc:sldMk cId="374639588" sldId="284"/>
            <ac:spMk id="2" creationId="{6F6251BC-9F61-AA39-76AD-6BC99D7CDF97}"/>
          </ac:spMkLst>
        </pc:spChg>
        <pc:spChg chg="mod">
          <ac:chgData name="Devanshika Piparsania" userId="S::devanshika.p@intimetec.com::0d75583a-b5bf-496a-9e11-4462fe418890" providerId="AD" clId="Web-{56A17F6C-5F85-D6CF-8212-BB25239604AA}" dt="2024-08-27T11:33:28.301" v="150" actId="20577"/>
          <ac:spMkLst>
            <pc:docMk/>
            <pc:sldMk cId="374639588" sldId="284"/>
            <ac:spMk id="3" creationId="{4055CDE2-971E-9A32-4303-2B7D37205CD8}"/>
          </ac:spMkLst>
        </pc:spChg>
        <pc:picChg chg="add del mod">
          <ac:chgData name="Devanshika Piparsania" userId="S::devanshika.p@intimetec.com::0d75583a-b5bf-496a-9e11-4462fe418890" providerId="AD" clId="Web-{56A17F6C-5F85-D6CF-8212-BB25239604AA}" dt="2024-08-27T11:32:43.034" v="143"/>
          <ac:picMkLst>
            <pc:docMk/>
            <pc:sldMk cId="374639588" sldId="284"/>
            <ac:picMk id="4" creationId="{90A143E3-2A3A-177B-5E1C-F331DEE39326}"/>
          </ac:picMkLst>
        </pc:picChg>
      </pc:sldChg>
      <pc:sldChg chg="addSp delSp modSp add ord replId">
        <pc:chgData name="Devanshika Piparsania" userId="S::devanshika.p@intimetec.com::0d75583a-b5bf-496a-9e11-4462fe418890" providerId="AD" clId="Web-{56A17F6C-5F85-D6CF-8212-BB25239604AA}" dt="2024-08-28T05:55:13.854" v="393"/>
        <pc:sldMkLst>
          <pc:docMk/>
          <pc:sldMk cId="3648757752" sldId="285"/>
        </pc:sldMkLst>
        <pc:spChg chg="mod">
          <ac:chgData name="Devanshika Piparsania" userId="S::devanshika.p@intimetec.com::0d75583a-b5bf-496a-9e11-4462fe418890" providerId="AD" clId="Web-{56A17F6C-5F85-D6CF-8212-BB25239604AA}" dt="2024-08-28T05:55:13.854" v="393"/>
          <ac:spMkLst>
            <pc:docMk/>
            <pc:sldMk cId="3648757752" sldId="285"/>
            <ac:spMk id="2" creationId="{915FE097-29F3-A45D-F40B-90C1179D182A}"/>
          </ac:spMkLst>
        </pc:spChg>
        <pc:spChg chg="del">
          <ac:chgData name="Devanshika Piparsania" userId="S::devanshika.p@intimetec.com::0d75583a-b5bf-496a-9e11-4462fe418890" providerId="AD" clId="Web-{56A17F6C-5F85-D6CF-8212-BB25239604AA}" dt="2024-08-28T05:55:13.854" v="393"/>
          <ac:spMkLst>
            <pc:docMk/>
            <pc:sldMk cId="3648757752" sldId="285"/>
            <ac:spMk id="21" creationId="{0D57E7FA-E8FC-45AC-868F-CDC8144939D6}"/>
          </ac:spMkLst>
        </pc:spChg>
        <pc:spChg chg="del">
          <ac:chgData name="Devanshika Piparsania" userId="S::devanshika.p@intimetec.com::0d75583a-b5bf-496a-9e11-4462fe418890" providerId="AD" clId="Web-{56A17F6C-5F85-D6CF-8212-BB25239604AA}" dt="2024-08-28T05:55:13.854" v="393"/>
          <ac:spMkLst>
            <pc:docMk/>
            <pc:sldMk cId="3648757752" sldId="285"/>
            <ac:spMk id="23" creationId="{007891EC-4501-44ED-A8C8-B11B6DB767AB}"/>
          </ac:spMkLst>
        </pc:spChg>
        <pc:spChg chg="add">
          <ac:chgData name="Devanshika Piparsania" userId="S::devanshika.p@intimetec.com::0d75583a-b5bf-496a-9e11-4462fe418890" providerId="AD" clId="Web-{56A17F6C-5F85-D6CF-8212-BB25239604AA}" dt="2024-08-28T05:55:13.854" v="393"/>
          <ac:spMkLst>
            <pc:docMk/>
            <pc:sldMk cId="3648757752" sldId="285"/>
            <ac:spMk id="30" creationId="{0D57E7FA-E8FC-45AC-868F-CDC8144939D6}"/>
          </ac:spMkLst>
        </pc:spChg>
        <pc:spChg chg="add">
          <ac:chgData name="Devanshika Piparsania" userId="S::devanshika.p@intimetec.com::0d75583a-b5bf-496a-9e11-4462fe418890" providerId="AD" clId="Web-{56A17F6C-5F85-D6CF-8212-BB25239604AA}" dt="2024-08-28T05:55:13.854" v="393"/>
          <ac:spMkLst>
            <pc:docMk/>
            <pc:sldMk cId="3648757752" sldId="285"/>
            <ac:spMk id="32" creationId="{06DA9DF9-31F7-4056-B42E-878CC92417B8}"/>
          </ac:spMkLst>
        </pc:spChg>
        <pc:picChg chg="mod ord">
          <ac:chgData name="Devanshika Piparsania" userId="S::devanshika.p@intimetec.com::0d75583a-b5bf-496a-9e11-4462fe418890" providerId="AD" clId="Web-{56A17F6C-5F85-D6CF-8212-BB25239604AA}" dt="2024-08-28T05:55:13.854" v="393"/>
          <ac:picMkLst>
            <pc:docMk/>
            <pc:sldMk cId="3648757752" sldId="285"/>
            <ac:picMk id="17" creationId="{626AB0B0-44AF-D2D4-A24E-1E631E0DFA55}"/>
          </ac:picMkLst>
        </pc:picChg>
        <pc:cxnChg chg="del">
          <ac:chgData name="Devanshika Piparsania" userId="S::devanshika.p@intimetec.com::0d75583a-b5bf-496a-9e11-4462fe418890" providerId="AD" clId="Web-{56A17F6C-5F85-D6CF-8212-BB25239604AA}" dt="2024-08-28T05:55:13.854" v="393"/>
          <ac:cxnSpMkLst>
            <pc:docMk/>
            <pc:sldMk cId="3648757752" sldId="285"/>
            <ac:cxnSpMk id="25" creationId="{34E5597F-CE67-4085-9548-E6A8036DA3BB}"/>
          </ac:cxnSpMkLst>
        </pc:cxnChg>
      </pc:sldChg>
      <pc:sldChg chg="addSp delSp modSp new del mod setBg">
        <pc:chgData name="Devanshika Piparsania" userId="S::devanshika.p@intimetec.com::0d75583a-b5bf-496a-9e11-4462fe418890" providerId="AD" clId="Web-{56A17F6C-5F85-D6CF-8212-BB25239604AA}" dt="2024-08-28T06:15:32.331" v="480"/>
        <pc:sldMkLst>
          <pc:docMk/>
          <pc:sldMk cId="2276476913" sldId="286"/>
        </pc:sldMkLst>
        <pc:spChg chg="mod">
          <ac:chgData name="Devanshika Piparsania" userId="S::devanshika.p@intimetec.com::0d75583a-b5bf-496a-9e11-4462fe418890" providerId="AD" clId="Web-{56A17F6C-5F85-D6CF-8212-BB25239604AA}" dt="2024-08-28T05:39:14.005" v="358"/>
          <ac:spMkLst>
            <pc:docMk/>
            <pc:sldMk cId="2276476913" sldId="286"/>
            <ac:spMk id="2" creationId="{88C8CD55-C0CE-651E-99B5-944F030A314A}"/>
          </ac:spMkLst>
        </pc:spChg>
        <pc:spChg chg="mod">
          <ac:chgData name="Devanshika Piparsania" userId="S::devanshika.p@intimetec.com::0d75583a-b5bf-496a-9e11-4462fe418890" providerId="AD" clId="Web-{56A17F6C-5F85-D6CF-8212-BB25239604AA}" dt="2024-08-28T05:39:44.318" v="377" actId="20577"/>
          <ac:spMkLst>
            <pc:docMk/>
            <pc:sldMk cId="2276476913" sldId="286"/>
            <ac:spMk id="3" creationId="{36D96078-F905-D986-F6BE-98B8916B0CBC}"/>
          </ac:spMkLst>
        </pc:spChg>
        <pc:spChg chg="add del">
          <ac:chgData name="Devanshika Piparsania" userId="S::devanshika.p@intimetec.com::0d75583a-b5bf-496a-9e11-4462fe418890" providerId="AD" clId="Web-{56A17F6C-5F85-D6CF-8212-BB25239604AA}" dt="2024-08-28T05:39:13.989" v="357"/>
          <ac:spMkLst>
            <pc:docMk/>
            <pc:sldMk cId="2276476913" sldId="286"/>
            <ac:spMk id="10" creationId="{99F1FFA9-D672-408C-9220-ADEEC6ABDD09}"/>
          </ac:spMkLst>
        </pc:spChg>
        <pc:spChg chg="add">
          <ac:chgData name="Devanshika Piparsania" userId="S::devanshika.p@intimetec.com::0d75583a-b5bf-496a-9e11-4462fe418890" providerId="AD" clId="Web-{56A17F6C-5F85-D6CF-8212-BB25239604AA}" dt="2024-08-28T05:39:14.005" v="358"/>
          <ac:spMkLst>
            <pc:docMk/>
            <pc:sldMk cId="2276476913" sldId="286"/>
            <ac:spMk id="12" creationId="{BD44801E-D426-4372-9129-ED47EE43C7D4}"/>
          </ac:spMkLst>
        </pc:spChg>
        <pc:spChg chg="add">
          <ac:chgData name="Devanshika Piparsania" userId="S::devanshika.p@intimetec.com::0d75583a-b5bf-496a-9e11-4462fe418890" providerId="AD" clId="Web-{56A17F6C-5F85-D6CF-8212-BB25239604AA}" dt="2024-08-28T05:39:14.005" v="358"/>
          <ac:spMkLst>
            <pc:docMk/>
            <pc:sldMk cId="2276476913" sldId="286"/>
            <ac:spMk id="13" creationId="{AB43E7DC-5101-4E7C-ADB5-596311F53DEA}"/>
          </ac:spMkLst>
        </pc:spChg>
        <pc:spChg chg="add">
          <ac:chgData name="Devanshika Piparsania" userId="S::devanshika.p@intimetec.com::0d75583a-b5bf-496a-9e11-4462fe418890" providerId="AD" clId="Web-{56A17F6C-5F85-D6CF-8212-BB25239604AA}" dt="2024-08-28T05:39:14.005" v="358"/>
          <ac:spMkLst>
            <pc:docMk/>
            <pc:sldMk cId="2276476913" sldId="286"/>
            <ac:spMk id="14" creationId="{1B8BCA7A-6464-4C53-A572-89B2B3C2D8D4}"/>
          </ac:spMkLst>
        </pc:spChg>
        <pc:picChg chg="add del mod">
          <ac:chgData name="Devanshika Piparsania" userId="S::devanshika.p@intimetec.com::0d75583a-b5bf-496a-9e11-4462fe418890" providerId="AD" clId="Web-{56A17F6C-5F85-D6CF-8212-BB25239604AA}" dt="2024-08-28T05:40:24.037" v="378"/>
          <ac:picMkLst>
            <pc:docMk/>
            <pc:sldMk cId="2276476913" sldId="286"/>
            <ac:picMk id="4" creationId="{8E3968FD-4EC8-9ED8-B8BB-BAEF54AB234D}"/>
          </ac:picMkLst>
        </pc:picChg>
        <pc:picChg chg="add mod">
          <ac:chgData name="Devanshika Piparsania" userId="S::devanshika.p@intimetec.com::0d75583a-b5bf-496a-9e11-4462fe418890" providerId="AD" clId="Web-{56A17F6C-5F85-D6CF-8212-BB25239604AA}" dt="2024-08-28T05:40:34.365" v="381" actId="14100"/>
          <ac:picMkLst>
            <pc:docMk/>
            <pc:sldMk cId="2276476913" sldId="286"/>
            <ac:picMk id="5" creationId="{4F576307-D05A-4C66-1799-AD1366979444}"/>
          </ac:picMkLst>
        </pc:picChg>
      </pc:sldChg>
      <pc:sldChg chg="addSp delSp modSp add ord replId">
        <pc:chgData name="Devanshika Piparsania" userId="S::devanshika.p@intimetec.com::0d75583a-b5bf-496a-9e11-4462fe418890" providerId="AD" clId="Web-{56A17F6C-5F85-D6CF-8212-BB25239604AA}" dt="2024-08-28T05:55:05.369" v="392"/>
        <pc:sldMkLst>
          <pc:docMk/>
          <pc:sldMk cId="2466595022" sldId="287"/>
        </pc:sldMkLst>
        <pc:spChg chg="mod">
          <ac:chgData name="Devanshika Piparsania" userId="S::devanshika.p@intimetec.com::0d75583a-b5bf-496a-9e11-4462fe418890" providerId="AD" clId="Web-{56A17F6C-5F85-D6CF-8212-BB25239604AA}" dt="2024-08-28T05:55:05.369" v="392"/>
          <ac:spMkLst>
            <pc:docMk/>
            <pc:sldMk cId="2466595022" sldId="287"/>
            <ac:spMk id="2" creationId="{915FE097-29F3-A45D-F40B-90C1179D182A}"/>
          </ac:spMkLst>
        </pc:spChg>
        <pc:spChg chg="del">
          <ac:chgData name="Devanshika Piparsania" userId="S::devanshika.p@intimetec.com::0d75583a-b5bf-496a-9e11-4462fe418890" providerId="AD" clId="Web-{56A17F6C-5F85-D6CF-8212-BB25239604AA}" dt="2024-08-28T05:55:05.369" v="392"/>
          <ac:spMkLst>
            <pc:docMk/>
            <pc:sldMk cId="2466595022" sldId="287"/>
            <ac:spMk id="21" creationId="{0D57E7FA-E8FC-45AC-868F-CDC8144939D6}"/>
          </ac:spMkLst>
        </pc:spChg>
        <pc:spChg chg="del">
          <ac:chgData name="Devanshika Piparsania" userId="S::devanshika.p@intimetec.com::0d75583a-b5bf-496a-9e11-4462fe418890" providerId="AD" clId="Web-{56A17F6C-5F85-D6CF-8212-BB25239604AA}" dt="2024-08-28T05:55:05.369" v="392"/>
          <ac:spMkLst>
            <pc:docMk/>
            <pc:sldMk cId="2466595022" sldId="287"/>
            <ac:spMk id="23" creationId="{007891EC-4501-44ED-A8C8-B11B6DB767AB}"/>
          </ac:spMkLst>
        </pc:spChg>
        <pc:spChg chg="add">
          <ac:chgData name="Devanshika Piparsania" userId="S::devanshika.p@intimetec.com::0d75583a-b5bf-496a-9e11-4462fe418890" providerId="AD" clId="Web-{56A17F6C-5F85-D6CF-8212-BB25239604AA}" dt="2024-08-28T05:55:05.369" v="392"/>
          <ac:spMkLst>
            <pc:docMk/>
            <pc:sldMk cId="2466595022" sldId="287"/>
            <ac:spMk id="30" creationId="{0D57E7FA-E8FC-45AC-868F-CDC8144939D6}"/>
          </ac:spMkLst>
        </pc:spChg>
        <pc:spChg chg="add">
          <ac:chgData name="Devanshika Piparsania" userId="S::devanshika.p@intimetec.com::0d75583a-b5bf-496a-9e11-4462fe418890" providerId="AD" clId="Web-{56A17F6C-5F85-D6CF-8212-BB25239604AA}" dt="2024-08-28T05:55:05.369" v="392"/>
          <ac:spMkLst>
            <pc:docMk/>
            <pc:sldMk cId="2466595022" sldId="287"/>
            <ac:spMk id="32" creationId="{06DA9DF9-31F7-4056-B42E-878CC92417B8}"/>
          </ac:spMkLst>
        </pc:spChg>
        <pc:picChg chg="mod ord">
          <ac:chgData name="Devanshika Piparsania" userId="S::devanshika.p@intimetec.com::0d75583a-b5bf-496a-9e11-4462fe418890" providerId="AD" clId="Web-{56A17F6C-5F85-D6CF-8212-BB25239604AA}" dt="2024-08-28T05:55:05.369" v="392"/>
          <ac:picMkLst>
            <pc:docMk/>
            <pc:sldMk cId="2466595022" sldId="287"/>
            <ac:picMk id="17" creationId="{626AB0B0-44AF-D2D4-A24E-1E631E0DFA55}"/>
          </ac:picMkLst>
        </pc:picChg>
        <pc:cxnChg chg="del">
          <ac:chgData name="Devanshika Piparsania" userId="S::devanshika.p@intimetec.com::0d75583a-b5bf-496a-9e11-4462fe418890" providerId="AD" clId="Web-{56A17F6C-5F85-D6CF-8212-BB25239604AA}" dt="2024-08-28T05:55:05.369" v="392"/>
          <ac:cxnSpMkLst>
            <pc:docMk/>
            <pc:sldMk cId="2466595022" sldId="287"/>
            <ac:cxnSpMk id="25" creationId="{34E5597F-CE67-4085-9548-E6A8036DA3BB}"/>
          </ac:cxnSpMkLst>
        </pc:cxnChg>
      </pc:sldChg>
      <pc:sldChg chg="new del">
        <pc:chgData name="Devanshika Piparsania" userId="S::devanshika.p@intimetec.com::0d75583a-b5bf-496a-9e11-4462fe418890" providerId="AD" clId="Web-{56A17F6C-5F85-D6CF-8212-BB25239604AA}" dt="2024-08-28T05:43:16.991" v="383"/>
        <pc:sldMkLst>
          <pc:docMk/>
          <pc:sldMk cId="4281568537" sldId="287"/>
        </pc:sldMkLst>
      </pc:sldChg>
      <pc:sldChg chg="modSp new">
        <pc:chgData name="Devanshika Piparsania" userId="S::devanshika.p@intimetec.com::0d75583a-b5bf-496a-9e11-4462fe418890" providerId="AD" clId="Web-{56A17F6C-5F85-D6CF-8212-BB25239604AA}" dt="2024-08-28T06:14:13.362" v="472" actId="20577"/>
        <pc:sldMkLst>
          <pc:docMk/>
          <pc:sldMk cId="3806621003" sldId="288"/>
        </pc:sldMkLst>
        <pc:spChg chg="mod">
          <ac:chgData name="Devanshika Piparsania" userId="S::devanshika.p@intimetec.com::0d75583a-b5bf-496a-9e11-4462fe418890" providerId="AD" clId="Web-{56A17F6C-5F85-D6CF-8212-BB25239604AA}" dt="2024-08-28T06:00:09.481" v="415" actId="20577"/>
          <ac:spMkLst>
            <pc:docMk/>
            <pc:sldMk cId="3806621003" sldId="288"/>
            <ac:spMk id="2" creationId="{F470A78D-21F1-B95C-21CC-33B2E120EECB}"/>
          </ac:spMkLst>
        </pc:spChg>
        <pc:spChg chg="mod">
          <ac:chgData name="Devanshika Piparsania" userId="S::devanshika.p@intimetec.com::0d75583a-b5bf-496a-9e11-4462fe418890" providerId="AD" clId="Web-{56A17F6C-5F85-D6CF-8212-BB25239604AA}" dt="2024-08-28T06:14:13.362" v="472" actId="20577"/>
          <ac:spMkLst>
            <pc:docMk/>
            <pc:sldMk cId="3806621003" sldId="288"/>
            <ac:spMk id="3" creationId="{F3FF1273-C2AE-F0FF-7064-3EAEB52A05B0}"/>
          </ac:spMkLst>
        </pc:spChg>
      </pc:sldChg>
      <pc:sldChg chg="modSp new">
        <pc:chgData name="Devanshika Piparsania" userId="S::devanshika.p@intimetec.com::0d75583a-b5bf-496a-9e11-4462fe418890" providerId="AD" clId="Web-{56A17F6C-5F85-D6CF-8212-BB25239604AA}" dt="2024-08-28T06:16:38.738" v="515" actId="20577"/>
        <pc:sldMkLst>
          <pc:docMk/>
          <pc:sldMk cId="3882203397" sldId="289"/>
        </pc:sldMkLst>
        <pc:spChg chg="mod">
          <ac:chgData name="Devanshika Piparsania" userId="S::devanshika.p@intimetec.com::0d75583a-b5bf-496a-9e11-4462fe418890" providerId="AD" clId="Web-{56A17F6C-5F85-D6CF-8212-BB25239604AA}" dt="2024-08-28T06:15:42.081" v="482" actId="20577"/>
          <ac:spMkLst>
            <pc:docMk/>
            <pc:sldMk cId="3882203397" sldId="289"/>
            <ac:spMk id="2" creationId="{F621548E-7AE5-7F0F-E813-518B9E32095D}"/>
          </ac:spMkLst>
        </pc:spChg>
        <pc:spChg chg="mod">
          <ac:chgData name="Devanshika Piparsania" userId="S::devanshika.p@intimetec.com::0d75583a-b5bf-496a-9e11-4462fe418890" providerId="AD" clId="Web-{56A17F6C-5F85-D6CF-8212-BB25239604AA}" dt="2024-08-28T06:16:38.738" v="515" actId="20577"/>
          <ac:spMkLst>
            <pc:docMk/>
            <pc:sldMk cId="3882203397" sldId="289"/>
            <ac:spMk id="3" creationId="{9EBD04FA-C16B-41B2-16B6-B30EF61F909F}"/>
          </ac:spMkLst>
        </pc:spChg>
      </pc:sldChg>
      <pc:sldChg chg="addSp modSp new">
        <pc:chgData name="Devanshika Piparsania" userId="S::devanshika.p@intimetec.com::0d75583a-b5bf-496a-9e11-4462fe418890" providerId="AD" clId="Web-{56A17F6C-5F85-D6CF-8212-BB25239604AA}" dt="2024-08-28T06:15:25.253" v="479" actId="14100"/>
        <pc:sldMkLst>
          <pc:docMk/>
          <pc:sldMk cId="3424990738" sldId="290"/>
        </pc:sldMkLst>
        <pc:spChg chg="mod">
          <ac:chgData name="Devanshika Piparsania" userId="S::devanshika.p@intimetec.com::0d75583a-b5bf-496a-9e11-4462fe418890" providerId="AD" clId="Web-{56A17F6C-5F85-D6CF-8212-BB25239604AA}" dt="2024-08-28T06:14:58.675" v="475" actId="20577"/>
          <ac:spMkLst>
            <pc:docMk/>
            <pc:sldMk cId="3424990738" sldId="290"/>
            <ac:spMk id="2" creationId="{28994965-754C-954A-2B1F-D77A428FAB6E}"/>
          </ac:spMkLst>
        </pc:spChg>
        <pc:spChg chg="mod">
          <ac:chgData name="Devanshika Piparsania" userId="S::devanshika.p@intimetec.com::0d75583a-b5bf-496a-9e11-4462fe418890" providerId="AD" clId="Web-{56A17F6C-5F85-D6CF-8212-BB25239604AA}" dt="2024-08-28T06:15:22.331" v="478" actId="20577"/>
          <ac:spMkLst>
            <pc:docMk/>
            <pc:sldMk cId="3424990738" sldId="290"/>
            <ac:spMk id="3" creationId="{2DD1590A-A3B0-1F1C-FBF3-0B63F4714172}"/>
          </ac:spMkLst>
        </pc:spChg>
        <pc:picChg chg="add mod">
          <ac:chgData name="Devanshika Piparsania" userId="S::devanshika.p@intimetec.com::0d75583a-b5bf-496a-9e11-4462fe418890" providerId="AD" clId="Web-{56A17F6C-5F85-D6CF-8212-BB25239604AA}" dt="2024-08-28T06:15:25.253" v="479" actId="14100"/>
          <ac:picMkLst>
            <pc:docMk/>
            <pc:sldMk cId="3424990738" sldId="290"/>
            <ac:picMk id="5" creationId="{7DBB0C19-0C4F-9095-5BE9-42B55DC81D00}"/>
          </ac:picMkLst>
        </pc:picChg>
      </pc:sldChg>
      <pc:sldChg chg="modSp new">
        <pc:chgData name="Devanshika Piparsania" userId="S::devanshika.p@intimetec.com::0d75583a-b5bf-496a-9e11-4462fe418890" providerId="AD" clId="Web-{56A17F6C-5F85-D6CF-8212-BB25239604AA}" dt="2024-08-28T06:17:27.395" v="530" actId="20577"/>
        <pc:sldMkLst>
          <pc:docMk/>
          <pc:sldMk cId="981787173" sldId="291"/>
        </pc:sldMkLst>
        <pc:spChg chg="mod">
          <ac:chgData name="Devanshika Piparsania" userId="S::devanshika.p@intimetec.com::0d75583a-b5bf-496a-9e11-4462fe418890" providerId="AD" clId="Web-{56A17F6C-5F85-D6CF-8212-BB25239604AA}" dt="2024-08-28T06:17:16.348" v="519" actId="20577"/>
          <ac:spMkLst>
            <pc:docMk/>
            <pc:sldMk cId="981787173" sldId="291"/>
            <ac:spMk id="2" creationId="{B6C1ED86-BA9E-D4C2-B73E-1355C1397497}"/>
          </ac:spMkLst>
        </pc:spChg>
        <pc:spChg chg="mod">
          <ac:chgData name="Devanshika Piparsania" userId="S::devanshika.p@intimetec.com::0d75583a-b5bf-496a-9e11-4462fe418890" providerId="AD" clId="Web-{56A17F6C-5F85-D6CF-8212-BB25239604AA}" dt="2024-08-28T06:17:27.395" v="530" actId="20577"/>
          <ac:spMkLst>
            <pc:docMk/>
            <pc:sldMk cId="981787173" sldId="291"/>
            <ac:spMk id="3" creationId="{A8B2C110-7F28-F089-385F-0C377DB93F13}"/>
          </ac:spMkLst>
        </pc:spChg>
      </pc:sldChg>
      <pc:sldChg chg="add replId">
        <pc:chgData name="Devanshika Piparsania" userId="S::devanshika.p@intimetec.com::0d75583a-b5bf-496a-9e11-4462fe418890" providerId="AD" clId="Web-{56A17F6C-5F85-D6CF-8212-BB25239604AA}" dt="2024-08-28T06:18:23.755" v="531"/>
        <pc:sldMkLst>
          <pc:docMk/>
          <pc:sldMk cId="2391808876" sldId="292"/>
        </pc:sldMkLst>
      </pc:sldChg>
    </pc:docChg>
  </pc:docChgLst>
  <pc:docChgLst>
    <pc:chgData name="Devanshika Piparsania" userId="S::devanshika.p@intimetec.com::0d75583a-b5bf-496a-9e11-4462fe418890" providerId="AD" clId="Web-{5ACB13B3-A03E-C611-A6DB-E002913E5370}"/>
    <pc:docChg chg="modSld">
      <pc:chgData name="Devanshika Piparsania" userId="S::devanshika.p@intimetec.com::0d75583a-b5bf-496a-9e11-4462fe418890" providerId="AD" clId="Web-{5ACB13B3-A03E-C611-A6DB-E002913E5370}" dt="2024-08-28T06:19:22.669" v="11"/>
      <pc:docMkLst>
        <pc:docMk/>
      </pc:docMkLst>
      <pc:sldChg chg="addSp delSp modSp">
        <pc:chgData name="Devanshika Piparsania" userId="S::devanshika.p@intimetec.com::0d75583a-b5bf-496a-9e11-4462fe418890" providerId="AD" clId="Web-{5ACB13B3-A03E-C611-A6DB-E002913E5370}" dt="2024-08-28T06:19:22.669" v="11"/>
        <pc:sldMkLst>
          <pc:docMk/>
          <pc:sldMk cId="4083789007" sldId="283"/>
        </pc:sldMkLst>
        <pc:spChg chg="mod ord">
          <ac:chgData name="Devanshika Piparsania" userId="S::devanshika.p@intimetec.com::0d75583a-b5bf-496a-9e11-4462fe418890" providerId="AD" clId="Web-{5ACB13B3-A03E-C611-A6DB-E002913E5370}" dt="2024-08-28T06:19:22.669" v="11"/>
          <ac:spMkLst>
            <pc:docMk/>
            <pc:sldMk cId="4083789007" sldId="283"/>
            <ac:spMk id="2" creationId="{915FE097-29F3-A45D-F40B-90C1179D182A}"/>
          </ac:spMkLst>
        </pc:spChg>
        <pc:spChg chg="del">
          <ac:chgData name="Devanshika Piparsania" userId="S::devanshika.p@intimetec.com::0d75583a-b5bf-496a-9e11-4462fe418890" providerId="AD" clId="Web-{5ACB13B3-A03E-C611-A6DB-E002913E5370}" dt="2024-08-28T06:19:22.669" v="11"/>
          <ac:spMkLst>
            <pc:docMk/>
            <pc:sldMk cId="4083789007" sldId="283"/>
            <ac:spMk id="30" creationId="{0D57E7FA-E8FC-45AC-868F-CDC8144939D6}"/>
          </ac:spMkLst>
        </pc:spChg>
        <pc:spChg chg="del">
          <ac:chgData name="Devanshika Piparsania" userId="S::devanshika.p@intimetec.com::0d75583a-b5bf-496a-9e11-4462fe418890" providerId="AD" clId="Web-{5ACB13B3-A03E-C611-A6DB-E002913E5370}" dt="2024-08-28T06:19:22.669" v="11"/>
          <ac:spMkLst>
            <pc:docMk/>
            <pc:sldMk cId="4083789007" sldId="283"/>
            <ac:spMk id="32" creationId="{06DA9DF9-31F7-4056-B42E-878CC92417B8}"/>
          </ac:spMkLst>
        </pc:spChg>
        <pc:spChg chg="add">
          <ac:chgData name="Devanshika Piparsania" userId="S::devanshika.p@intimetec.com::0d75583a-b5bf-496a-9e11-4462fe418890" providerId="AD" clId="Web-{5ACB13B3-A03E-C611-A6DB-E002913E5370}" dt="2024-08-28T06:19:22.669" v="11"/>
          <ac:spMkLst>
            <pc:docMk/>
            <pc:sldMk cId="4083789007" sldId="283"/>
            <ac:spMk id="37" creationId="{0D57E7FA-E8FC-45AC-868F-CDC8144939D6}"/>
          </ac:spMkLst>
        </pc:spChg>
        <pc:spChg chg="add">
          <ac:chgData name="Devanshika Piparsania" userId="S::devanshika.p@intimetec.com::0d75583a-b5bf-496a-9e11-4462fe418890" providerId="AD" clId="Web-{5ACB13B3-A03E-C611-A6DB-E002913E5370}" dt="2024-08-28T06:19:22.669" v="11"/>
          <ac:spMkLst>
            <pc:docMk/>
            <pc:sldMk cId="4083789007" sldId="283"/>
            <ac:spMk id="39" creationId="{007891EC-4501-44ED-A8C8-B11B6DB767AB}"/>
          </ac:spMkLst>
        </pc:spChg>
        <pc:picChg chg="mod">
          <ac:chgData name="Devanshika Piparsania" userId="S::devanshika.p@intimetec.com::0d75583a-b5bf-496a-9e11-4462fe418890" providerId="AD" clId="Web-{5ACB13B3-A03E-C611-A6DB-E002913E5370}" dt="2024-08-28T06:19:22.669" v="11"/>
          <ac:picMkLst>
            <pc:docMk/>
            <pc:sldMk cId="4083789007" sldId="283"/>
            <ac:picMk id="17" creationId="{626AB0B0-44AF-D2D4-A24E-1E631E0DFA55}"/>
          </ac:picMkLst>
        </pc:picChg>
        <pc:cxnChg chg="add">
          <ac:chgData name="Devanshika Piparsania" userId="S::devanshika.p@intimetec.com::0d75583a-b5bf-496a-9e11-4462fe418890" providerId="AD" clId="Web-{5ACB13B3-A03E-C611-A6DB-E002913E5370}" dt="2024-08-28T06:19:22.669" v="11"/>
          <ac:cxnSpMkLst>
            <pc:docMk/>
            <pc:sldMk cId="4083789007" sldId="283"/>
            <ac:cxnSpMk id="41" creationId="{34E5597F-CE67-4085-9548-E6A8036DA3BB}"/>
          </ac:cxnSpMkLst>
        </pc:cxnChg>
      </pc:sldChg>
    </pc:docChg>
  </pc:docChgLst>
  <pc:docChgLst>
    <pc:chgData name="Devanshika Piparsania" userId="S::devanshika.p@intimetec.com::0d75583a-b5bf-496a-9e11-4462fe418890" providerId="AD" clId="Web-{FBA8EDF2-6C01-34D8-15B3-CA05BB75003A}"/>
    <pc:docChg chg="addSld modSld sldOrd">
      <pc:chgData name="Devanshika Piparsania" userId="S::devanshika.p@intimetec.com::0d75583a-b5bf-496a-9e11-4462fe418890" providerId="AD" clId="Web-{FBA8EDF2-6C01-34D8-15B3-CA05BB75003A}" dt="2024-09-06T07:23:03.850" v="796" actId="1076"/>
      <pc:docMkLst>
        <pc:docMk/>
      </pc:docMkLst>
      <pc:sldChg chg="modSp">
        <pc:chgData name="Devanshika Piparsania" userId="S::devanshika.p@intimetec.com::0d75583a-b5bf-496a-9e11-4462fe418890" providerId="AD" clId="Web-{FBA8EDF2-6C01-34D8-15B3-CA05BB75003A}" dt="2024-09-06T05:34:52.876" v="478" actId="20577"/>
        <pc:sldMkLst>
          <pc:docMk/>
          <pc:sldMk cId="1852204084" sldId="259"/>
        </pc:sldMkLst>
        <pc:spChg chg="mod">
          <ac:chgData name="Devanshika Piparsania" userId="S::devanshika.p@intimetec.com::0d75583a-b5bf-496a-9e11-4462fe418890" providerId="AD" clId="Web-{FBA8EDF2-6C01-34D8-15B3-CA05BB75003A}" dt="2024-09-06T05:30:54.982" v="474" actId="20577"/>
          <ac:spMkLst>
            <pc:docMk/>
            <pc:sldMk cId="1852204084" sldId="259"/>
            <ac:spMk id="3" creationId="{8C018382-2FE9-120A-BBC0-8EAB35D4A65D}"/>
          </ac:spMkLst>
        </pc:spChg>
        <pc:spChg chg="mod">
          <ac:chgData name="Devanshika Piparsania" userId="S::devanshika.p@intimetec.com::0d75583a-b5bf-496a-9e11-4462fe418890" providerId="AD" clId="Web-{FBA8EDF2-6C01-34D8-15B3-CA05BB75003A}" dt="2024-09-06T05:34:52.876" v="478" actId="20577"/>
          <ac:spMkLst>
            <pc:docMk/>
            <pc:sldMk cId="1852204084" sldId="259"/>
            <ac:spMk id="4" creationId="{7CCB7C5E-7E64-B90D-3132-8FDFB24A9780}"/>
          </ac:spMkLst>
        </pc:spChg>
      </pc:sldChg>
      <pc:sldChg chg="modSp">
        <pc:chgData name="Devanshika Piparsania" userId="S::devanshika.p@intimetec.com::0d75583a-b5bf-496a-9e11-4462fe418890" providerId="AD" clId="Web-{FBA8EDF2-6C01-34D8-15B3-CA05BB75003A}" dt="2024-09-06T05:39:58.443" v="519" actId="20577"/>
        <pc:sldMkLst>
          <pc:docMk/>
          <pc:sldMk cId="1103593938" sldId="303"/>
        </pc:sldMkLst>
        <pc:spChg chg="mod">
          <ac:chgData name="Devanshika Piparsania" userId="S::devanshika.p@intimetec.com::0d75583a-b5bf-496a-9e11-4462fe418890" providerId="AD" clId="Web-{FBA8EDF2-6C01-34D8-15B3-CA05BB75003A}" dt="2024-09-06T05:39:49.005" v="510" actId="20577"/>
          <ac:spMkLst>
            <pc:docMk/>
            <pc:sldMk cId="1103593938" sldId="303"/>
            <ac:spMk id="2" creationId="{D399E8CD-4384-0F82-20D3-87AD130EE9D0}"/>
          </ac:spMkLst>
        </pc:spChg>
        <pc:spChg chg="mod">
          <ac:chgData name="Devanshika Piparsania" userId="S::devanshika.p@intimetec.com::0d75583a-b5bf-496a-9e11-4462fe418890" providerId="AD" clId="Web-{FBA8EDF2-6C01-34D8-15B3-CA05BB75003A}" dt="2024-09-06T05:39:58.443" v="519" actId="20577"/>
          <ac:spMkLst>
            <pc:docMk/>
            <pc:sldMk cId="1103593938" sldId="303"/>
            <ac:spMk id="3" creationId="{BA01785B-65C6-314E-4361-19A9033B11CB}"/>
          </ac:spMkLst>
        </pc:spChg>
      </pc:sldChg>
      <pc:sldChg chg="modSp add ord replId">
        <pc:chgData name="Devanshika Piparsania" userId="S::devanshika.p@intimetec.com::0d75583a-b5bf-496a-9e11-4462fe418890" providerId="AD" clId="Web-{FBA8EDF2-6C01-34D8-15B3-CA05BB75003A}" dt="2024-09-05T12:36:59.367" v="6" actId="20577"/>
        <pc:sldMkLst>
          <pc:docMk/>
          <pc:sldMk cId="4080507408" sldId="356"/>
        </pc:sldMkLst>
        <pc:spChg chg="mod">
          <ac:chgData name="Devanshika Piparsania" userId="S::devanshika.p@intimetec.com::0d75583a-b5bf-496a-9e11-4462fe418890" providerId="AD" clId="Web-{FBA8EDF2-6C01-34D8-15B3-CA05BB75003A}" dt="2024-09-05T12:36:59.367" v="6" actId="20577"/>
          <ac:spMkLst>
            <pc:docMk/>
            <pc:sldMk cId="4080507408" sldId="356"/>
            <ac:spMk id="3" creationId="{00000000-0000-0000-0000-000000000000}"/>
          </ac:spMkLst>
        </pc:spChg>
      </pc:sldChg>
      <pc:sldChg chg="modSp add ord replId">
        <pc:chgData name="Devanshika Piparsania" userId="S::devanshika.p@intimetec.com::0d75583a-b5bf-496a-9e11-4462fe418890" providerId="AD" clId="Web-{FBA8EDF2-6C01-34D8-15B3-CA05BB75003A}" dt="2024-09-05T12:40:17.462" v="18" actId="20577"/>
        <pc:sldMkLst>
          <pc:docMk/>
          <pc:sldMk cId="3125349951" sldId="357"/>
        </pc:sldMkLst>
        <pc:spChg chg="mod">
          <ac:chgData name="Devanshika Piparsania" userId="S::devanshika.p@intimetec.com::0d75583a-b5bf-496a-9e11-4462fe418890" providerId="AD" clId="Web-{FBA8EDF2-6C01-34D8-15B3-CA05BB75003A}" dt="2024-09-05T12:40:17.462" v="18" actId="20577"/>
          <ac:spMkLst>
            <pc:docMk/>
            <pc:sldMk cId="3125349951" sldId="357"/>
            <ac:spMk id="2" creationId="{915FE097-29F3-A45D-F40B-90C1179D182A}"/>
          </ac:spMkLst>
        </pc:spChg>
      </pc:sldChg>
      <pc:sldChg chg="addSp modSp new">
        <pc:chgData name="Devanshika Piparsania" userId="S::devanshika.p@intimetec.com::0d75583a-b5bf-496a-9e11-4462fe418890" providerId="AD" clId="Web-{FBA8EDF2-6C01-34D8-15B3-CA05BB75003A}" dt="2024-09-05T12:44:43.840" v="42" actId="1076"/>
        <pc:sldMkLst>
          <pc:docMk/>
          <pc:sldMk cId="3950006170" sldId="358"/>
        </pc:sldMkLst>
        <pc:spChg chg="mod">
          <ac:chgData name="Devanshika Piparsania" userId="S::devanshika.p@intimetec.com::0d75583a-b5bf-496a-9e11-4462fe418890" providerId="AD" clId="Web-{FBA8EDF2-6C01-34D8-15B3-CA05BB75003A}" dt="2024-09-05T12:42:46.917" v="29" actId="20577"/>
          <ac:spMkLst>
            <pc:docMk/>
            <pc:sldMk cId="3950006170" sldId="358"/>
            <ac:spMk id="2" creationId="{92C5C293-5AD7-BA71-308C-D01ADBF1A506}"/>
          </ac:spMkLst>
        </pc:spChg>
        <pc:spChg chg="mod">
          <ac:chgData name="Devanshika Piparsania" userId="S::devanshika.p@intimetec.com::0d75583a-b5bf-496a-9e11-4462fe418890" providerId="AD" clId="Web-{FBA8EDF2-6C01-34D8-15B3-CA05BB75003A}" dt="2024-09-05T12:44:38.090" v="39" actId="20577"/>
          <ac:spMkLst>
            <pc:docMk/>
            <pc:sldMk cId="3950006170" sldId="358"/>
            <ac:spMk id="3" creationId="{E0F63119-06DB-BA13-2A11-89D2B4E7CDA4}"/>
          </ac:spMkLst>
        </pc:spChg>
        <pc:picChg chg="add mod">
          <ac:chgData name="Devanshika Piparsania" userId="S::devanshika.p@intimetec.com::0d75583a-b5bf-496a-9e11-4462fe418890" providerId="AD" clId="Web-{FBA8EDF2-6C01-34D8-15B3-CA05BB75003A}" dt="2024-09-05T12:44:43.840" v="42" actId="1076"/>
          <ac:picMkLst>
            <pc:docMk/>
            <pc:sldMk cId="3950006170" sldId="358"/>
            <ac:picMk id="4" creationId="{19178EEA-2DAC-18CE-CAA5-12A7A01F3A76}"/>
          </ac:picMkLst>
        </pc:picChg>
      </pc:sldChg>
      <pc:sldChg chg="addSp delSp modSp add replId">
        <pc:chgData name="Devanshika Piparsania" userId="S::devanshika.p@intimetec.com::0d75583a-b5bf-496a-9e11-4462fe418890" providerId="AD" clId="Web-{FBA8EDF2-6C01-34D8-15B3-CA05BB75003A}" dt="2024-09-05T12:47:50.998" v="63" actId="1076"/>
        <pc:sldMkLst>
          <pc:docMk/>
          <pc:sldMk cId="4197368364" sldId="359"/>
        </pc:sldMkLst>
        <pc:spChg chg="mod">
          <ac:chgData name="Devanshika Piparsania" userId="S::devanshika.p@intimetec.com::0d75583a-b5bf-496a-9e11-4462fe418890" providerId="AD" clId="Web-{FBA8EDF2-6C01-34D8-15B3-CA05BB75003A}" dt="2024-09-05T12:45:23.231" v="48" actId="20577"/>
          <ac:spMkLst>
            <pc:docMk/>
            <pc:sldMk cId="4197368364" sldId="359"/>
            <ac:spMk id="2" creationId="{92C5C293-5AD7-BA71-308C-D01ADBF1A506}"/>
          </ac:spMkLst>
        </pc:spChg>
        <pc:spChg chg="mod">
          <ac:chgData name="Devanshika Piparsania" userId="S::devanshika.p@intimetec.com::0d75583a-b5bf-496a-9e11-4462fe418890" providerId="AD" clId="Web-{FBA8EDF2-6C01-34D8-15B3-CA05BB75003A}" dt="2024-09-05T12:47:13.966" v="57" actId="20577"/>
          <ac:spMkLst>
            <pc:docMk/>
            <pc:sldMk cId="4197368364" sldId="359"/>
            <ac:spMk id="3" creationId="{E0F63119-06DB-BA13-2A11-89D2B4E7CDA4}"/>
          </ac:spMkLst>
        </pc:spChg>
        <pc:picChg chg="del">
          <ac:chgData name="Devanshika Piparsania" userId="S::devanshika.p@intimetec.com::0d75583a-b5bf-496a-9e11-4462fe418890" providerId="AD" clId="Web-{FBA8EDF2-6C01-34D8-15B3-CA05BB75003A}" dt="2024-09-05T12:47:31.482" v="58"/>
          <ac:picMkLst>
            <pc:docMk/>
            <pc:sldMk cId="4197368364" sldId="359"/>
            <ac:picMk id="4" creationId="{19178EEA-2DAC-18CE-CAA5-12A7A01F3A76}"/>
          </ac:picMkLst>
        </pc:picChg>
        <pc:picChg chg="add mod">
          <ac:chgData name="Devanshika Piparsania" userId="S::devanshika.p@intimetec.com::0d75583a-b5bf-496a-9e11-4462fe418890" providerId="AD" clId="Web-{FBA8EDF2-6C01-34D8-15B3-CA05BB75003A}" dt="2024-09-05T12:47:38.638" v="61" actId="1076"/>
          <ac:picMkLst>
            <pc:docMk/>
            <pc:sldMk cId="4197368364" sldId="359"/>
            <ac:picMk id="5" creationId="{E468148F-49B5-DEB9-6B27-C733BD41FD8E}"/>
          </ac:picMkLst>
        </pc:picChg>
        <pc:picChg chg="add mod">
          <ac:chgData name="Devanshika Piparsania" userId="S::devanshika.p@intimetec.com::0d75583a-b5bf-496a-9e11-4462fe418890" providerId="AD" clId="Web-{FBA8EDF2-6C01-34D8-15B3-CA05BB75003A}" dt="2024-09-05T12:47:50.998" v="63" actId="1076"/>
          <ac:picMkLst>
            <pc:docMk/>
            <pc:sldMk cId="4197368364" sldId="359"/>
            <ac:picMk id="6" creationId="{B33F39D6-D8AD-37ED-F543-86AB98FF8B96}"/>
          </ac:picMkLst>
        </pc:picChg>
      </pc:sldChg>
      <pc:sldChg chg="modSp add ord replId">
        <pc:chgData name="Devanshika Piparsania" userId="S::devanshika.p@intimetec.com::0d75583a-b5bf-496a-9e11-4462fe418890" providerId="AD" clId="Web-{FBA8EDF2-6C01-34D8-15B3-CA05BB75003A}" dt="2024-09-05T12:45:45.450" v="54" actId="20577"/>
        <pc:sldMkLst>
          <pc:docMk/>
          <pc:sldMk cId="2862767951" sldId="360"/>
        </pc:sldMkLst>
        <pc:spChg chg="mod">
          <ac:chgData name="Devanshika Piparsania" userId="S::devanshika.p@intimetec.com::0d75583a-b5bf-496a-9e11-4462fe418890" providerId="AD" clId="Web-{FBA8EDF2-6C01-34D8-15B3-CA05BB75003A}" dt="2024-09-05T12:45:45.450" v="54" actId="20577"/>
          <ac:spMkLst>
            <pc:docMk/>
            <pc:sldMk cId="2862767951" sldId="360"/>
            <ac:spMk id="2" creationId="{915FE097-29F3-A45D-F40B-90C1179D182A}"/>
          </ac:spMkLst>
        </pc:spChg>
      </pc:sldChg>
      <pc:sldChg chg="modSp add ord replId">
        <pc:chgData name="Devanshika Piparsania" userId="S::devanshika.p@intimetec.com::0d75583a-b5bf-496a-9e11-4462fe418890" providerId="AD" clId="Web-{FBA8EDF2-6C01-34D8-15B3-CA05BB75003A}" dt="2024-09-05T12:48:52.623" v="69" actId="20577"/>
        <pc:sldMkLst>
          <pc:docMk/>
          <pc:sldMk cId="1484791029" sldId="361"/>
        </pc:sldMkLst>
        <pc:spChg chg="mod">
          <ac:chgData name="Devanshika Piparsania" userId="S::devanshika.p@intimetec.com::0d75583a-b5bf-496a-9e11-4462fe418890" providerId="AD" clId="Web-{FBA8EDF2-6C01-34D8-15B3-CA05BB75003A}" dt="2024-09-05T12:48:52.623" v="69" actId="20577"/>
          <ac:spMkLst>
            <pc:docMk/>
            <pc:sldMk cId="1484791029" sldId="361"/>
            <ac:spMk id="3" creationId="{00000000-0000-0000-0000-000000000000}"/>
          </ac:spMkLst>
        </pc:spChg>
      </pc:sldChg>
      <pc:sldChg chg="modSp add ord replId">
        <pc:chgData name="Devanshika Piparsania" userId="S::devanshika.p@intimetec.com::0d75583a-b5bf-496a-9e11-4462fe418890" providerId="AD" clId="Web-{FBA8EDF2-6C01-34D8-15B3-CA05BB75003A}" dt="2024-09-05T12:53:25.688" v="161" actId="20577"/>
        <pc:sldMkLst>
          <pc:docMk/>
          <pc:sldMk cId="4143496912" sldId="362"/>
        </pc:sldMkLst>
        <pc:spChg chg="mod">
          <ac:chgData name="Devanshika Piparsania" userId="S::devanshika.p@intimetec.com::0d75583a-b5bf-496a-9e11-4462fe418890" providerId="AD" clId="Web-{FBA8EDF2-6C01-34D8-15B3-CA05BB75003A}" dt="2024-09-05T12:53:25.688" v="161" actId="20577"/>
          <ac:spMkLst>
            <pc:docMk/>
            <pc:sldMk cId="4143496912" sldId="362"/>
            <ac:spMk id="2" creationId="{915FE097-29F3-A45D-F40B-90C1179D182A}"/>
          </ac:spMkLst>
        </pc:spChg>
      </pc:sldChg>
      <pc:sldChg chg="addSp modSp new">
        <pc:chgData name="Devanshika Piparsania" userId="S::devanshika.p@intimetec.com::0d75583a-b5bf-496a-9e11-4462fe418890" providerId="AD" clId="Web-{FBA8EDF2-6C01-34D8-15B3-CA05BB75003A}" dt="2024-09-05T12:52:29.813" v="153" actId="1076"/>
        <pc:sldMkLst>
          <pc:docMk/>
          <pc:sldMk cId="3213182265" sldId="363"/>
        </pc:sldMkLst>
        <pc:spChg chg="mod">
          <ac:chgData name="Devanshika Piparsania" userId="S::devanshika.p@intimetec.com::0d75583a-b5bf-496a-9e11-4462fe418890" providerId="AD" clId="Web-{FBA8EDF2-6C01-34D8-15B3-CA05BB75003A}" dt="2024-09-05T12:51:11.781" v="130" actId="20577"/>
          <ac:spMkLst>
            <pc:docMk/>
            <pc:sldMk cId="3213182265" sldId="363"/>
            <ac:spMk id="2" creationId="{D56D84FF-9AC3-6B19-43D7-A5DDB9A37B7C}"/>
          </ac:spMkLst>
        </pc:spChg>
        <pc:spChg chg="mod">
          <ac:chgData name="Devanshika Piparsania" userId="S::devanshika.p@intimetec.com::0d75583a-b5bf-496a-9e11-4462fe418890" providerId="AD" clId="Web-{FBA8EDF2-6C01-34D8-15B3-CA05BB75003A}" dt="2024-09-05T12:52:24.922" v="150" actId="20577"/>
          <ac:spMkLst>
            <pc:docMk/>
            <pc:sldMk cId="3213182265" sldId="363"/>
            <ac:spMk id="3" creationId="{37546546-A336-31C0-2AE1-4B92F7DB86C4}"/>
          </ac:spMkLst>
        </pc:spChg>
        <pc:picChg chg="add mod">
          <ac:chgData name="Devanshika Piparsania" userId="S::devanshika.p@intimetec.com::0d75583a-b5bf-496a-9e11-4462fe418890" providerId="AD" clId="Web-{FBA8EDF2-6C01-34D8-15B3-CA05BB75003A}" dt="2024-09-05T12:52:29.813" v="153" actId="1076"/>
          <ac:picMkLst>
            <pc:docMk/>
            <pc:sldMk cId="3213182265" sldId="363"/>
            <ac:picMk id="4" creationId="{AA111035-A898-C364-1F0B-CD8BDF6D7C06}"/>
          </ac:picMkLst>
        </pc:picChg>
      </pc:sldChg>
      <pc:sldChg chg="add ord replId">
        <pc:chgData name="Devanshika Piparsania" userId="S::devanshika.p@intimetec.com::0d75583a-b5bf-496a-9e11-4462fe418890" providerId="AD" clId="Web-{FBA8EDF2-6C01-34D8-15B3-CA05BB75003A}" dt="2024-09-05T12:53:14.845" v="155"/>
        <pc:sldMkLst>
          <pc:docMk/>
          <pc:sldMk cId="2497237231" sldId="364"/>
        </pc:sldMkLst>
      </pc:sldChg>
      <pc:sldChg chg="addSp delSp modSp add ord replId">
        <pc:chgData name="Devanshika Piparsania" userId="S::devanshika.p@intimetec.com::0d75583a-b5bf-496a-9e11-4462fe418890" providerId="AD" clId="Web-{FBA8EDF2-6C01-34D8-15B3-CA05BB75003A}" dt="2024-09-05T12:58:36.707" v="179" actId="20577"/>
        <pc:sldMkLst>
          <pc:docMk/>
          <pc:sldMk cId="1521572582" sldId="365"/>
        </pc:sldMkLst>
        <pc:spChg chg="mod">
          <ac:chgData name="Devanshika Piparsania" userId="S::devanshika.p@intimetec.com::0d75583a-b5bf-496a-9e11-4462fe418890" providerId="AD" clId="Web-{FBA8EDF2-6C01-34D8-15B3-CA05BB75003A}" dt="2024-09-05T12:53:51.345" v="171" actId="20577"/>
          <ac:spMkLst>
            <pc:docMk/>
            <pc:sldMk cId="1521572582" sldId="365"/>
            <ac:spMk id="2" creationId="{D56D84FF-9AC3-6B19-43D7-A5DDB9A37B7C}"/>
          </ac:spMkLst>
        </pc:spChg>
        <pc:spChg chg="mod">
          <ac:chgData name="Devanshika Piparsania" userId="S::devanshika.p@intimetec.com::0d75583a-b5bf-496a-9e11-4462fe418890" providerId="AD" clId="Web-{FBA8EDF2-6C01-34D8-15B3-CA05BB75003A}" dt="2024-09-05T12:58:36.707" v="179" actId="20577"/>
          <ac:spMkLst>
            <pc:docMk/>
            <pc:sldMk cId="1521572582" sldId="365"/>
            <ac:spMk id="3" creationId="{37546546-A336-31C0-2AE1-4B92F7DB86C4}"/>
          </ac:spMkLst>
        </pc:spChg>
        <pc:picChg chg="del">
          <ac:chgData name="Devanshika Piparsania" userId="S::devanshika.p@intimetec.com::0d75583a-b5bf-496a-9e11-4462fe418890" providerId="AD" clId="Web-{FBA8EDF2-6C01-34D8-15B3-CA05BB75003A}" dt="2024-09-05T12:55:12.080" v="173"/>
          <ac:picMkLst>
            <pc:docMk/>
            <pc:sldMk cId="1521572582" sldId="365"/>
            <ac:picMk id="4" creationId="{AA111035-A898-C364-1F0B-CD8BDF6D7C06}"/>
          </ac:picMkLst>
        </pc:picChg>
        <pc:picChg chg="add mod">
          <ac:chgData name="Devanshika Piparsania" userId="S::devanshika.p@intimetec.com::0d75583a-b5bf-496a-9e11-4462fe418890" providerId="AD" clId="Web-{FBA8EDF2-6C01-34D8-15B3-CA05BB75003A}" dt="2024-09-05T12:55:19.424" v="176" actId="1076"/>
          <ac:picMkLst>
            <pc:docMk/>
            <pc:sldMk cId="1521572582" sldId="365"/>
            <ac:picMk id="5" creationId="{E32D8131-5515-C674-19D8-3D03745D183B}"/>
          </ac:picMkLst>
        </pc:picChg>
      </pc:sldChg>
      <pc:sldChg chg="modSp add ord replId">
        <pc:chgData name="Devanshika Piparsania" userId="S::devanshika.p@intimetec.com::0d75583a-b5bf-496a-9e11-4462fe418890" providerId="AD" clId="Web-{FBA8EDF2-6C01-34D8-15B3-CA05BB75003A}" dt="2024-09-05T12:59:25.208" v="190" actId="20577"/>
        <pc:sldMkLst>
          <pc:docMk/>
          <pc:sldMk cId="1565362947" sldId="366"/>
        </pc:sldMkLst>
        <pc:spChg chg="mod">
          <ac:chgData name="Devanshika Piparsania" userId="S::devanshika.p@intimetec.com::0d75583a-b5bf-496a-9e11-4462fe418890" providerId="AD" clId="Web-{FBA8EDF2-6C01-34D8-15B3-CA05BB75003A}" dt="2024-09-05T12:59:25.208" v="190" actId="20577"/>
          <ac:spMkLst>
            <pc:docMk/>
            <pc:sldMk cId="1565362947" sldId="366"/>
            <ac:spMk id="3" creationId="{00000000-0000-0000-0000-000000000000}"/>
          </ac:spMkLst>
        </pc:spChg>
      </pc:sldChg>
      <pc:sldChg chg="modSp new">
        <pc:chgData name="Devanshika Piparsania" userId="S::devanshika.p@intimetec.com::0d75583a-b5bf-496a-9e11-4462fe418890" providerId="AD" clId="Web-{FBA8EDF2-6C01-34D8-15B3-CA05BB75003A}" dt="2024-09-05T13:04:35.523" v="356" actId="20577"/>
        <pc:sldMkLst>
          <pc:docMk/>
          <pc:sldMk cId="2313412418" sldId="367"/>
        </pc:sldMkLst>
        <pc:spChg chg="mod">
          <ac:chgData name="Devanshika Piparsania" userId="S::devanshika.p@intimetec.com::0d75583a-b5bf-496a-9e11-4462fe418890" providerId="AD" clId="Web-{FBA8EDF2-6C01-34D8-15B3-CA05BB75003A}" dt="2024-09-05T12:59:52.473" v="197" actId="20577"/>
          <ac:spMkLst>
            <pc:docMk/>
            <pc:sldMk cId="2313412418" sldId="367"/>
            <ac:spMk id="2" creationId="{18B73491-2955-0D77-7C94-07A01390CF41}"/>
          </ac:spMkLst>
        </pc:spChg>
        <pc:spChg chg="mod">
          <ac:chgData name="Devanshika Piparsania" userId="S::devanshika.p@intimetec.com::0d75583a-b5bf-496a-9e11-4462fe418890" providerId="AD" clId="Web-{FBA8EDF2-6C01-34D8-15B3-CA05BB75003A}" dt="2024-09-05T13:04:35.523" v="356" actId="20577"/>
          <ac:spMkLst>
            <pc:docMk/>
            <pc:sldMk cId="2313412418" sldId="367"/>
            <ac:spMk id="3" creationId="{A0EE4CC4-0177-3337-8EC7-262658BD4055}"/>
          </ac:spMkLst>
        </pc:spChg>
      </pc:sldChg>
      <pc:sldChg chg="addSp modSp add replId">
        <pc:chgData name="Devanshika Piparsania" userId="S::devanshika.p@intimetec.com::0d75583a-b5bf-496a-9e11-4462fe418890" providerId="AD" clId="Web-{FBA8EDF2-6C01-34D8-15B3-CA05BB75003A}" dt="2024-09-05T13:28:14.616" v="397" actId="1076"/>
        <pc:sldMkLst>
          <pc:docMk/>
          <pc:sldMk cId="1923108958" sldId="368"/>
        </pc:sldMkLst>
        <pc:spChg chg="mod">
          <ac:chgData name="Devanshika Piparsania" userId="S::devanshika.p@intimetec.com::0d75583a-b5bf-496a-9e11-4462fe418890" providerId="AD" clId="Web-{FBA8EDF2-6C01-34D8-15B3-CA05BB75003A}" dt="2024-09-05T13:16:13.828" v="365" actId="20577"/>
          <ac:spMkLst>
            <pc:docMk/>
            <pc:sldMk cId="1923108958" sldId="368"/>
            <ac:spMk id="2" creationId="{18B73491-2955-0D77-7C94-07A01390CF41}"/>
          </ac:spMkLst>
        </pc:spChg>
        <pc:spChg chg="mod">
          <ac:chgData name="Devanshika Piparsania" userId="S::devanshika.p@intimetec.com::0d75583a-b5bf-496a-9e11-4462fe418890" providerId="AD" clId="Web-{FBA8EDF2-6C01-34D8-15B3-CA05BB75003A}" dt="2024-09-05T13:28:05.460" v="392" actId="20577"/>
          <ac:spMkLst>
            <pc:docMk/>
            <pc:sldMk cId="1923108958" sldId="368"/>
            <ac:spMk id="3" creationId="{A0EE4CC4-0177-3337-8EC7-262658BD4055}"/>
          </ac:spMkLst>
        </pc:spChg>
        <pc:picChg chg="add mod">
          <ac:chgData name="Devanshika Piparsania" userId="S::devanshika.p@intimetec.com::0d75583a-b5bf-496a-9e11-4462fe418890" providerId="AD" clId="Web-{FBA8EDF2-6C01-34D8-15B3-CA05BB75003A}" dt="2024-09-05T13:28:14.616" v="397" actId="1076"/>
          <ac:picMkLst>
            <pc:docMk/>
            <pc:sldMk cId="1923108958" sldId="368"/>
            <ac:picMk id="4" creationId="{F4BD3BBB-E608-ADBF-BCBE-C431641A64A2}"/>
          </ac:picMkLst>
        </pc:picChg>
      </pc:sldChg>
      <pc:sldChg chg="modSp add ord replId">
        <pc:chgData name="Devanshika Piparsania" userId="S::devanshika.p@intimetec.com::0d75583a-b5bf-496a-9e11-4462fe418890" providerId="AD" clId="Web-{FBA8EDF2-6C01-34D8-15B3-CA05BB75003A}" dt="2024-09-06T05:21:41.724" v="402" actId="20577"/>
        <pc:sldMkLst>
          <pc:docMk/>
          <pc:sldMk cId="997914310" sldId="369"/>
        </pc:sldMkLst>
        <pc:spChg chg="mod">
          <ac:chgData name="Devanshika Piparsania" userId="S::devanshika.p@intimetec.com::0d75583a-b5bf-496a-9e11-4462fe418890" providerId="AD" clId="Web-{FBA8EDF2-6C01-34D8-15B3-CA05BB75003A}" dt="2024-09-06T05:21:41.724" v="402" actId="20577"/>
          <ac:spMkLst>
            <pc:docMk/>
            <pc:sldMk cId="997914310" sldId="369"/>
            <ac:spMk id="2" creationId="{915FE097-29F3-A45D-F40B-90C1179D182A}"/>
          </ac:spMkLst>
        </pc:spChg>
      </pc:sldChg>
      <pc:sldChg chg="addSp modSp new">
        <pc:chgData name="Devanshika Piparsania" userId="S::devanshika.p@intimetec.com::0d75583a-b5bf-496a-9e11-4462fe418890" providerId="AD" clId="Web-{FBA8EDF2-6C01-34D8-15B3-CA05BB75003A}" dt="2024-09-06T05:27:00.651" v="431" actId="1076"/>
        <pc:sldMkLst>
          <pc:docMk/>
          <pc:sldMk cId="603069485" sldId="370"/>
        </pc:sldMkLst>
        <pc:spChg chg="mod">
          <ac:chgData name="Devanshika Piparsania" userId="S::devanshika.p@intimetec.com::0d75583a-b5bf-496a-9e11-4462fe418890" providerId="AD" clId="Web-{FBA8EDF2-6C01-34D8-15B3-CA05BB75003A}" dt="2024-09-06T05:25:35.212" v="420" actId="20577"/>
          <ac:spMkLst>
            <pc:docMk/>
            <pc:sldMk cId="603069485" sldId="370"/>
            <ac:spMk id="2" creationId="{22E205EA-A880-B52E-77A7-35CBFE1CB9B3}"/>
          </ac:spMkLst>
        </pc:spChg>
        <pc:spChg chg="mod">
          <ac:chgData name="Devanshika Piparsania" userId="S::devanshika.p@intimetec.com::0d75583a-b5bf-496a-9e11-4462fe418890" providerId="AD" clId="Web-{FBA8EDF2-6C01-34D8-15B3-CA05BB75003A}" dt="2024-09-06T05:26:37.135" v="425" actId="20577"/>
          <ac:spMkLst>
            <pc:docMk/>
            <pc:sldMk cId="603069485" sldId="370"/>
            <ac:spMk id="3" creationId="{E160C82E-7EF0-FABE-50ED-9365A5AFD241}"/>
          </ac:spMkLst>
        </pc:spChg>
        <pc:picChg chg="add mod">
          <ac:chgData name="Devanshika Piparsania" userId="S::devanshika.p@intimetec.com::0d75583a-b5bf-496a-9e11-4462fe418890" providerId="AD" clId="Web-{FBA8EDF2-6C01-34D8-15B3-CA05BB75003A}" dt="2024-09-06T05:26:46.276" v="428" actId="1076"/>
          <ac:picMkLst>
            <pc:docMk/>
            <pc:sldMk cId="603069485" sldId="370"/>
            <ac:picMk id="4" creationId="{7AAA7703-97D8-384E-67D9-CB3B1CAADCBA}"/>
          </ac:picMkLst>
        </pc:picChg>
        <pc:picChg chg="add mod">
          <ac:chgData name="Devanshika Piparsania" userId="S::devanshika.p@intimetec.com::0d75583a-b5bf-496a-9e11-4462fe418890" providerId="AD" clId="Web-{FBA8EDF2-6C01-34D8-15B3-CA05BB75003A}" dt="2024-09-06T05:27:00.651" v="431" actId="1076"/>
          <ac:picMkLst>
            <pc:docMk/>
            <pc:sldMk cId="603069485" sldId="370"/>
            <ac:picMk id="5" creationId="{F10181C4-96EF-5B3D-81E7-100E82CC9138}"/>
          </ac:picMkLst>
        </pc:picChg>
      </pc:sldChg>
      <pc:sldChg chg="modSp add ord replId">
        <pc:chgData name="Devanshika Piparsania" userId="S::devanshika.p@intimetec.com::0d75583a-b5bf-496a-9e11-4462fe418890" providerId="AD" clId="Web-{FBA8EDF2-6C01-34D8-15B3-CA05BB75003A}" dt="2024-09-06T05:28:26.480" v="436" actId="20577"/>
        <pc:sldMkLst>
          <pc:docMk/>
          <pc:sldMk cId="1311553210" sldId="371"/>
        </pc:sldMkLst>
        <pc:spChg chg="mod">
          <ac:chgData name="Devanshika Piparsania" userId="S::devanshika.p@intimetec.com::0d75583a-b5bf-496a-9e11-4462fe418890" providerId="AD" clId="Web-{FBA8EDF2-6C01-34D8-15B3-CA05BB75003A}" dt="2024-09-06T05:28:26.480" v="436" actId="20577"/>
          <ac:spMkLst>
            <pc:docMk/>
            <pc:sldMk cId="1311553210" sldId="371"/>
            <ac:spMk id="2" creationId="{915FE097-29F3-A45D-F40B-90C1179D182A}"/>
          </ac:spMkLst>
        </pc:spChg>
      </pc:sldChg>
      <pc:sldChg chg="addSp delSp modSp add ord replId">
        <pc:chgData name="Devanshika Piparsania" userId="S::devanshika.p@intimetec.com::0d75583a-b5bf-496a-9e11-4462fe418890" providerId="AD" clId="Web-{FBA8EDF2-6C01-34D8-15B3-CA05BB75003A}" dt="2024-09-06T05:29:22.153" v="460" actId="1076"/>
        <pc:sldMkLst>
          <pc:docMk/>
          <pc:sldMk cId="393447724" sldId="372"/>
        </pc:sldMkLst>
        <pc:spChg chg="mod">
          <ac:chgData name="Devanshika Piparsania" userId="S::devanshika.p@intimetec.com::0d75583a-b5bf-496a-9e11-4462fe418890" providerId="AD" clId="Web-{FBA8EDF2-6C01-34D8-15B3-CA05BB75003A}" dt="2024-09-06T05:29:11.746" v="455" actId="20577"/>
          <ac:spMkLst>
            <pc:docMk/>
            <pc:sldMk cId="393447724" sldId="372"/>
            <ac:spMk id="3" creationId="{E160C82E-7EF0-FABE-50ED-9365A5AFD241}"/>
          </ac:spMkLst>
        </pc:spChg>
        <pc:picChg chg="del">
          <ac:chgData name="Devanshika Piparsania" userId="S::devanshika.p@intimetec.com::0d75583a-b5bf-496a-9e11-4462fe418890" providerId="AD" clId="Web-{FBA8EDF2-6C01-34D8-15B3-CA05BB75003A}" dt="2024-09-06T05:29:14.325" v="457"/>
          <ac:picMkLst>
            <pc:docMk/>
            <pc:sldMk cId="393447724" sldId="372"/>
            <ac:picMk id="4" creationId="{7AAA7703-97D8-384E-67D9-CB3B1CAADCBA}"/>
          </ac:picMkLst>
        </pc:picChg>
        <pc:picChg chg="del">
          <ac:chgData name="Devanshika Piparsania" userId="S::devanshika.p@intimetec.com::0d75583a-b5bf-496a-9e11-4462fe418890" providerId="AD" clId="Web-{FBA8EDF2-6C01-34D8-15B3-CA05BB75003A}" dt="2024-09-06T05:29:12.418" v="456"/>
          <ac:picMkLst>
            <pc:docMk/>
            <pc:sldMk cId="393447724" sldId="372"/>
            <ac:picMk id="5" creationId="{F10181C4-96EF-5B3D-81E7-100E82CC9138}"/>
          </ac:picMkLst>
        </pc:picChg>
        <pc:picChg chg="add mod">
          <ac:chgData name="Devanshika Piparsania" userId="S::devanshika.p@intimetec.com::0d75583a-b5bf-496a-9e11-4462fe418890" providerId="AD" clId="Web-{FBA8EDF2-6C01-34D8-15B3-CA05BB75003A}" dt="2024-09-06T05:29:22.153" v="460" actId="1076"/>
          <ac:picMkLst>
            <pc:docMk/>
            <pc:sldMk cId="393447724" sldId="372"/>
            <ac:picMk id="6" creationId="{D7F4BECE-C308-D426-DE8C-ED584511EE47}"/>
          </ac:picMkLst>
        </pc:picChg>
      </pc:sldChg>
      <pc:sldChg chg="modSp add ord replId">
        <pc:chgData name="Devanshika Piparsania" userId="S::devanshika.p@intimetec.com::0d75583a-b5bf-496a-9e11-4462fe418890" providerId="AD" clId="Web-{FBA8EDF2-6C01-34D8-15B3-CA05BB75003A}" dt="2024-09-06T05:35:36.627" v="482" actId="20577"/>
        <pc:sldMkLst>
          <pc:docMk/>
          <pc:sldMk cId="1226621450" sldId="373"/>
        </pc:sldMkLst>
        <pc:spChg chg="mod">
          <ac:chgData name="Devanshika Piparsania" userId="S::devanshika.p@intimetec.com::0d75583a-b5bf-496a-9e11-4462fe418890" providerId="AD" clId="Web-{FBA8EDF2-6C01-34D8-15B3-CA05BB75003A}" dt="2024-09-06T05:35:36.627" v="482" actId="20577"/>
          <ac:spMkLst>
            <pc:docMk/>
            <pc:sldMk cId="1226621450" sldId="373"/>
            <ac:spMk id="2" creationId="{915FE097-29F3-A45D-F40B-90C1179D182A}"/>
          </ac:spMkLst>
        </pc:spChg>
      </pc:sldChg>
      <pc:sldChg chg="addSp modSp new">
        <pc:chgData name="Devanshika Piparsania" userId="S::devanshika.p@intimetec.com::0d75583a-b5bf-496a-9e11-4462fe418890" providerId="AD" clId="Web-{FBA8EDF2-6C01-34D8-15B3-CA05BB75003A}" dt="2024-09-06T05:37:59.738" v="507" actId="1076"/>
        <pc:sldMkLst>
          <pc:docMk/>
          <pc:sldMk cId="1350361784" sldId="374"/>
        </pc:sldMkLst>
        <pc:spChg chg="mod">
          <ac:chgData name="Devanshika Piparsania" userId="S::devanshika.p@intimetec.com::0d75583a-b5bf-496a-9e11-4462fe418890" providerId="AD" clId="Web-{FBA8EDF2-6C01-34D8-15B3-CA05BB75003A}" dt="2024-09-06T05:35:56.018" v="497" actId="20577"/>
          <ac:spMkLst>
            <pc:docMk/>
            <pc:sldMk cId="1350361784" sldId="374"/>
            <ac:spMk id="2" creationId="{BBC23C7D-1063-F57D-01CF-D9C7E72754B0}"/>
          </ac:spMkLst>
        </pc:spChg>
        <pc:spChg chg="mod">
          <ac:chgData name="Devanshika Piparsania" userId="S::devanshika.p@intimetec.com::0d75583a-b5bf-496a-9e11-4462fe418890" providerId="AD" clId="Web-{FBA8EDF2-6C01-34D8-15B3-CA05BB75003A}" dt="2024-09-06T05:37:53.863" v="504" actId="20577"/>
          <ac:spMkLst>
            <pc:docMk/>
            <pc:sldMk cId="1350361784" sldId="374"/>
            <ac:spMk id="3" creationId="{6962A882-DAA0-F70C-F6FF-3C96AE4A8AC8}"/>
          </ac:spMkLst>
        </pc:spChg>
        <pc:picChg chg="add mod">
          <ac:chgData name="Devanshika Piparsania" userId="S::devanshika.p@intimetec.com::0d75583a-b5bf-496a-9e11-4462fe418890" providerId="AD" clId="Web-{FBA8EDF2-6C01-34D8-15B3-CA05BB75003A}" dt="2024-09-06T05:37:59.738" v="507" actId="1076"/>
          <ac:picMkLst>
            <pc:docMk/>
            <pc:sldMk cId="1350361784" sldId="374"/>
            <ac:picMk id="4" creationId="{45109A5D-89A2-09D5-6671-4631581D8557}"/>
          </ac:picMkLst>
        </pc:picChg>
      </pc:sldChg>
      <pc:sldChg chg="addSp delSp modSp add replId">
        <pc:chgData name="Devanshika Piparsania" userId="S::devanshika.p@intimetec.com::0d75583a-b5bf-496a-9e11-4462fe418890" providerId="AD" clId="Web-{FBA8EDF2-6C01-34D8-15B3-CA05BB75003A}" dt="2024-09-06T05:48:11.044" v="583" actId="14100"/>
        <pc:sldMkLst>
          <pc:docMk/>
          <pc:sldMk cId="854053624" sldId="375"/>
        </pc:sldMkLst>
        <pc:spChg chg="mod">
          <ac:chgData name="Devanshika Piparsania" userId="S::devanshika.p@intimetec.com::0d75583a-b5bf-496a-9e11-4462fe418890" providerId="AD" clId="Web-{FBA8EDF2-6C01-34D8-15B3-CA05BB75003A}" dt="2024-09-06T05:41:04.991" v="525" actId="20577"/>
          <ac:spMkLst>
            <pc:docMk/>
            <pc:sldMk cId="854053624" sldId="375"/>
            <ac:spMk id="2" creationId="{D399E8CD-4384-0F82-20D3-87AD130EE9D0}"/>
          </ac:spMkLst>
        </pc:spChg>
        <pc:spChg chg="mod">
          <ac:chgData name="Devanshika Piparsania" userId="S::devanshika.p@intimetec.com::0d75583a-b5bf-496a-9e11-4462fe418890" providerId="AD" clId="Web-{FBA8EDF2-6C01-34D8-15B3-CA05BB75003A}" dt="2024-09-06T05:48:05.543" v="580" actId="20577"/>
          <ac:spMkLst>
            <pc:docMk/>
            <pc:sldMk cId="854053624" sldId="375"/>
            <ac:spMk id="3" creationId="{BA01785B-65C6-314E-4361-19A9033B11CB}"/>
          </ac:spMkLst>
        </pc:spChg>
        <pc:picChg chg="del">
          <ac:chgData name="Devanshika Piparsania" userId="S::devanshika.p@intimetec.com::0d75583a-b5bf-496a-9e11-4462fe418890" providerId="AD" clId="Web-{FBA8EDF2-6C01-34D8-15B3-CA05BB75003A}" dt="2024-09-06T05:46:38.308" v="539"/>
          <ac:picMkLst>
            <pc:docMk/>
            <pc:sldMk cId="854053624" sldId="375"/>
            <ac:picMk id="4" creationId="{C238EC1F-B421-2833-A172-3A1D5C220A05}"/>
          </ac:picMkLst>
        </pc:picChg>
        <pc:picChg chg="del">
          <ac:chgData name="Devanshika Piparsania" userId="S::devanshika.p@intimetec.com::0d75583a-b5bf-496a-9e11-4462fe418890" providerId="AD" clId="Web-{FBA8EDF2-6C01-34D8-15B3-CA05BB75003A}" dt="2024-09-06T05:46:40.886" v="540"/>
          <ac:picMkLst>
            <pc:docMk/>
            <pc:sldMk cId="854053624" sldId="375"/>
            <ac:picMk id="5" creationId="{6A9D77C4-4EC8-20E6-4108-DFD958688990}"/>
          </ac:picMkLst>
        </pc:picChg>
        <pc:picChg chg="del">
          <ac:chgData name="Devanshika Piparsania" userId="S::devanshika.p@intimetec.com::0d75583a-b5bf-496a-9e11-4462fe418890" providerId="AD" clId="Web-{FBA8EDF2-6C01-34D8-15B3-CA05BB75003A}" dt="2024-09-06T05:46:36.402" v="538"/>
          <ac:picMkLst>
            <pc:docMk/>
            <pc:sldMk cId="854053624" sldId="375"/>
            <ac:picMk id="6" creationId="{A58AEB06-159D-AC69-E007-A120E4A02CB0}"/>
          </ac:picMkLst>
        </pc:picChg>
        <pc:picChg chg="del">
          <ac:chgData name="Devanshika Piparsania" userId="S::devanshika.p@intimetec.com::0d75583a-b5bf-496a-9e11-4462fe418890" providerId="AD" clId="Web-{FBA8EDF2-6C01-34D8-15B3-CA05BB75003A}" dt="2024-09-06T05:46:42.917" v="541"/>
          <ac:picMkLst>
            <pc:docMk/>
            <pc:sldMk cId="854053624" sldId="375"/>
            <ac:picMk id="7" creationId="{8724B98F-E02B-481F-EF94-BBA1086CB582}"/>
          </ac:picMkLst>
        </pc:picChg>
        <pc:picChg chg="add mod">
          <ac:chgData name="Devanshika Piparsania" userId="S::devanshika.p@intimetec.com::0d75583a-b5bf-496a-9e11-4462fe418890" providerId="AD" clId="Web-{FBA8EDF2-6C01-34D8-15B3-CA05BB75003A}" dt="2024-09-06T05:48:11.044" v="583" actId="14100"/>
          <ac:picMkLst>
            <pc:docMk/>
            <pc:sldMk cId="854053624" sldId="375"/>
            <ac:picMk id="8" creationId="{4C57ED27-1654-129B-1E42-70B92A119E56}"/>
          </ac:picMkLst>
        </pc:picChg>
      </pc:sldChg>
      <pc:sldChg chg="modSp add ord replId">
        <pc:chgData name="Devanshika Piparsania" userId="S::devanshika.p@intimetec.com::0d75583a-b5bf-496a-9e11-4462fe418890" providerId="AD" clId="Web-{FBA8EDF2-6C01-34D8-15B3-CA05BB75003A}" dt="2024-09-06T05:49:14.748" v="600" actId="20577"/>
        <pc:sldMkLst>
          <pc:docMk/>
          <pc:sldMk cId="1684468477" sldId="376"/>
        </pc:sldMkLst>
        <pc:spChg chg="mod">
          <ac:chgData name="Devanshika Piparsania" userId="S::devanshika.p@intimetec.com::0d75583a-b5bf-496a-9e11-4462fe418890" providerId="AD" clId="Web-{FBA8EDF2-6C01-34D8-15B3-CA05BB75003A}" dt="2024-09-06T05:49:14.748" v="600" actId="20577"/>
          <ac:spMkLst>
            <pc:docMk/>
            <pc:sldMk cId="1684468477" sldId="376"/>
            <ac:spMk id="3" creationId="{00000000-0000-0000-0000-000000000000}"/>
          </ac:spMkLst>
        </pc:spChg>
      </pc:sldChg>
      <pc:sldChg chg="modSp add ord replId">
        <pc:chgData name="Devanshika Piparsania" userId="S::devanshika.p@intimetec.com::0d75583a-b5bf-496a-9e11-4462fe418890" providerId="AD" clId="Web-{FBA8EDF2-6C01-34D8-15B3-CA05BB75003A}" dt="2024-09-06T05:50:00.858" v="627" actId="20577"/>
        <pc:sldMkLst>
          <pc:docMk/>
          <pc:sldMk cId="185549039" sldId="377"/>
        </pc:sldMkLst>
        <pc:spChg chg="mod">
          <ac:chgData name="Devanshika Piparsania" userId="S::devanshika.p@intimetec.com::0d75583a-b5bf-496a-9e11-4462fe418890" providerId="AD" clId="Web-{FBA8EDF2-6C01-34D8-15B3-CA05BB75003A}" dt="2024-09-06T05:50:00.858" v="627" actId="20577"/>
          <ac:spMkLst>
            <pc:docMk/>
            <pc:sldMk cId="185549039" sldId="377"/>
            <ac:spMk id="2" creationId="{915FE097-29F3-A45D-F40B-90C1179D182A}"/>
          </ac:spMkLst>
        </pc:spChg>
      </pc:sldChg>
      <pc:sldChg chg="modSp add replId">
        <pc:chgData name="Devanshika Piparsania" userId="S::devanshika.p@intimetec.com::0d75583a-b5bf-496a-9e11-4462fe418890" providerId="AD" clId="Web-{FBA8EDF2-6C01-34D8-15B3-CA05BB75003A}" dt="2024-09-06T05:50:10.155" v="636" actId="20577"/>
        <pc:sldMkLst>
          <pc:docMk/>
          <pc:sldMk cId="2232511360" sldId="378"/>
        </pc:sldMkLst>
        <pc:spChg chg="mod">
          <ac:chgData name="Devanshika Piparsania" userId="S::devanshika.p@intimetec.com::0d75583a-b5bf-496a-9e11-4462fe418890" providerId="AD" clId="Web-{FBA8EDF2-6C01-34D8-15B3-CA05BB75003A}" dt="2024-09-06T05:50:10.155" v="636" actId="20577"/>
          <ac:spMkLst>
            <pc:docMk/>
            <pc:sldMk cId="2232511360" sldId="378"/>
            <ac:spMk id="2" creationId="{915FE097-29F3-A45D-F40B-90C1179D182A}"/>
          </ac:spMkLst>
        </pc:spChg>
      </pc:sldChg>
      <pc:sldChg chg="modSp add replId">
        <pc:chgData name="Devanshika Piparsania" userId="S::devanshika.p@intimetec.com::0d75583a-b5bf-496a-9e11-4462fe418890" providerId="AD" clId="Web-{FBA8EDF2-6C01-34D8-15B3-CA05BB75003A}" dt="2024-09-06T05:50:19.827" v="642" actId="20577"/>
        <pc:sldMkLst>
          <pc:docMk/>
          <pc:sldMk cId="368649483" sldId="379"/>
        </pc:sldMkLst>
        <pc:spChg chg="mod">
          <ac:chgData name="Devanshika Piparsania" userId="S::devanshika.p@intimetec.com::0d75583a-b5bf-496a-9e11-4462fe418890" providerId="AD" clId="Web-{FBA8EDF2-6C01-34D8-15B3-CA05BB75003A}" dt="2024-09-06T05:50:19.827" v="642" actId="20577"/>
          <ac:spMkLst>
            <pc:docMk/>
            <pc:sldMk cId="368649483" sldId="379"/>
            <ac:spMk id="2" creationId="{915FE097-29F3-A45D-F40B-90C1179D182A}"/>
          </ac:spMkLst>
        </pc:spChg>
      </pc:sldChg>
      <pc:sldChg chg="modSp add replId">
        <pc:chgData name="Devanshika Piparsania" userId="S::devanshika.p@intimetec.com::0d75583a-b5bf-496a-9e11-4462fe418890" providerId="AD" clId="Web-{FBA8EDF2-6C01-34D8-15B3-CA05BB75003A}" dt="2024-09-06T05:52:51.782" v="661" actId="20577"/>
        <pc:sldMkLst>
          <pc:docMk/>
          <pc:sldMk cId="706494533" sldId="380"/>
        </pc:sldMkLst>
        <pc:spChg chg="mod">
          <ac:chgData name="Devanshika Piparsania" userId="S::devanshika.p@intimetec.com::0d75583a-b5bf-496a-9e11-4462fe418890" providerId="AD" clId="Web-{FBA8EDF2-6C01-34D8-15B3-CA05BB75003A}" dt="2024-09-06T05:52:51.782" v="661" actId="20577"/>
          <ac:spMkLst>
            <pc:docMk/>
            <pc:sldMk cId="706494533" sldId="380"/>
            <ac:spMk id="2" creationId="{915FE097-29F3-A45D-F40B-90C1179D182A}"/>
          </ac:spMkLst>
        </pc:spChg>
      </pc:sldChg>
      <pc:sldChg chg="addSp modSp new">
        <pc:chgData name="Devanshika Piparsania" userId="S::devanshika.p@intimetec.com::0d75583a-b5bf-496a-9e11-4462fe418890" providerId="AD" clId="Web-{FBA8EDF2-6C01-34D8-15B3-CA05BB75003A}" dt="2024-09-06T06:40:54.678" v="746" actId="1076"/>
        <pc:sldMkLst>
          <pc:docMk/>
          <pc:sldMk cId="3616106540" sldId="381"/>
        </pc:sldMkLst>
        <pc:spChg chg="mod">
          <ac:chgData name="Devanshika Piparsania" userId="S::devanshika.p@intimetec.com::0d75583a-b5bf-496a-9e11-4462fe418890" providerId="AD" clId="Web-{FBA8EDF2-6C01-34D8-15B3-CA05BB75003A}" dt="2024-09-06T06:39:14.286" v="672" actId="20577"/>
          <ac:spMkLst>
            <pc:docMk/>
            <pc:sldMk cId="3616106540" sldId="381"/>
            <ac:spMk id="2" creationId="{8F513C32-7C0D-CF9E-B7D6-E7278DF83414}"/>
          </ac:spMkLst>
        </pc:spChg>
        <pc:spChg chg="mod">
          <ac:chgData name="Devanshika Piparsania" userId="S::devanshika.p@intimetec.com::0d75583a-b5bf-496a-9e11-4462fe418890" providerId="AD" clId="Web-{FBA8EDF2-6C01-34D8-15B3-CA05BB75003A}" dt="2024-09-06T06:40:17.990" v="740" actId="20577"/>
          <ac:spMkLst>
            <pc:docMk/>
            <pc:sldMk cId="3616106540" sldId="381"/>
            <ac:spMk id="3" creationId="{DFA8453A-CF85-89F6-E820-352A28DDC086}"/>
          </ac:spMkLst>
        </pc:spChg>
        <pc:picChg chg="add mod">
          <ac:chgData name="Devanshika Piparsania" userId="S::devanshika.p@intimetec.com::0d75583a-b5bf-496a-9e11-4462fe418890" providerId="AD" clId="Web-{FBA8EDF2-6C01-34D8-15B3-CA05BB75003A}" dt="2024-09-06T06:40:26.850" v="744" actId="1076"/>
          <ac:picMkLst>
            <pc:docMk/>
            <pc:sldMk cId="3616106540" sldId="381"/>
            <ac:picMk id="4" creationId="{BFD1E15B-394E-A0A5-0E67-FD22A8A35A15}"/>
          </ac:picMkLst>
        </pc:picChg>
        <pc:picChg chg="add mod">
          <ac:chgData name="Devanshika Piparsania" userId="S::devanshika.p@intimetec.com::0d75583a-b5bf-496a-9e11-4462fe418890" providerId="AD" clId="Web-{FBA8EDF2-6C01-34D8-15B3-CA05BB75003A}" dt="2024-09-06T06:40:54.678" v="746" actId="1076"/>
          <ac:picMkLst>
            <pc:docMk/>
            <pc:sldMk cId="3616106540" sldId="381"/>
            <ac:picMk id="5" creationId="{EB278579-23B3-D263-F37F-1A65FC82E04E}"/>
          </ac:picMkLst>
        </pc:picChg>
      </pc:sldChg>
      <pc:sldChg chg="addSp modSp new">
        <pc:chgData name="Devanshika Piparsania" userId="S::devanshika.p@intimetec.com::0d75583a-b5bf-496a-9e11-4462fe418890" providerId="AD" clId="Web-{FBA8EDF2-6C01-34D8-15B3-CA05BB75003A}" dt="2024-09-06T07:16:24.626" v="761" actId="1076"/>
        <pc:sldMkLst>
          <pc:docMk/>
          <pc:sldMk cId="2122100103" sldId="382"/>
        </pc:sldMkLst>
        <pc:spChg chg="mod">
          <ac:chgData name="Devanshika Piparsania" userId="S::devanshika.p@intimetec.com::0d75583a-b5bf-496a-9e11-4462fe418890" providerId="AD" clId="Web-{FBA8EDF2-6C01-34D8-15B3-CA05BB75003A}" dt="2024-09-06T07:15:24.344" v="755" actId="20577"/>
          <ac:spMkLst>
            <pc:docMk/>
            <pc:sldMk cId="2122100103" sldId="382"/>
            <ac:spMk id="2" creationId="{D95A033C-5E2F-A34B-C42D-BC6F8656EC3A}"/>
          </ac:spMkLst>
        </pc:spChg>
        <pc:spChg chg="mod">
          <ac:chgData name="Devanshika Piparsania" userId="S::devanshika.p@intimetec.com::0d75583a-b5bf-496a-9e11-4462fe418890" providerId="AD" clId="Web-{FBA8EDF2-6C01-34D8-15B3-CA05BB75003A}" dt="2024-09-06T07:16:16.813" v="757" actId="20577"/>
          <ac:spMkLst>
            <pc:docMk/>
            <pc:sldMk cId="2122100103" sldId="382"/>
            <ac:spMk id="3" creationId="{52002271-1A64-8D48-C634-C53E79077A5D}"/>
          </ac:spMkLst>
        </pc:spChg>
        <pc:picChg chg="add mod">
          <ac:chgData name="Devanshika Piparsania" userId="S::devanshika.p@intimetec.com::0d75583a-b5bf-496a-9e11-4462fe418890" providerId="AD" clId="Web-{FBA8EDF2-6C01-34D8-15B3-CA05BB75003A}" dt="2024-09-06T07:16:24.626" v="761" actId="1076"/>
          <ac:picMkLst>
            <pc:docMk/>
            <pc:sldMk cId="2122100103" sldId="382"/>
            <ac:picMk id="4" creationId="{024E1CC5-225B-C75F-1EE8-3C694EBB076D}"/>
          </ac:picMkLst>
        </pc:picChg>
      </pc:sldChg>
      <pc:sldChg chg="addSp modSp new">
        <pc:chgData name="Devanshika Piparsania" userId="S::devanshika.p@intimetec.com::0d75583a-b5bf-496a-9e11-4462fe418890" providerId="AD" clId="Web-{FBA8EDF2-6C01-34D8-15B3-CA05BB75003A}" dt="2024-09-06T07:23:03.850" v="796" actId="1076"/>
        <pc:sldMkLst>
          <pc:docMk/>
          <pc:sldMk cId="2550546203" sldId="383"/>
        </pc:sldMkLst>
        <pc:spChg chg="mod">
          <ac:chgData name="Devanshika Piparsania" userId="S::devanshika.p@intimetec.com::0d75583a-b5bf-496a-9e11-4462fe418890" providerId="AD" clId="Web-{FBA8EDF2-6C01-34D8-15B3-CA05BB75003A}" dt="2024-09-06T07:17:09.798" v="785" actId="20577"/>
          <ac:spMkLst>
            <pc:docMk/>
            <pc:sldMk cId="2550546203" sldId="383"/>
            <ac:spMk id="2" creationId="{B290DA3D-198B-2D64-778A-5ED58AF06A09}"/>
          </ac:spMkLst>
        </pc:spChg>
        <pc:spChg chg="mod">
          <ac:chgData name="Devanshika Piparsania" userId="S::devanshika.p@intimetec.com::0d75583a-b5bf-496a-9e11-4462fe418890" providerId="AD" clId="Web-{FBA8EDF2-6C01-34D8-15B3-CA05BB75003A}" dt="2024-09-06T07:22:46.834" v="790" actId="20577"/>
          <ac:spMkLst>
            <pc:docMk/>
            <pc:sldMk cId="2550546203" sldId="383"/>
            <ac:spMk id="3" creationId="{3ACFAEA5-C933-442E-6955-D0AA51EA1F64}"/>
          </ac:spMkLst>
        </pc:spChg>
        <pc:picChg chg="add mod">
          <ac:chgData name="Devanshika Piparsania" userId="S::devanshika.p@intimetec.com::0d75583a-b5bf-496a-9e11-4462fe418890" providerId="AD" clId="Web-{FBA8EDF2-6C01-34D8-15B3-CA05BB75003A}" dt="2024-09-06T07:23:03.850" v="796" actId="1076"/>
          <ac:picMkLst>
            <pc:docMk/>
            <pc:sldMk cId="2550546203" sldId="383"/>
            <ac:picMk id="4" creationId="{A5A80E9D-40A1-D0F3-66BE-15C4E4177A26}"/>
          </ac:picMkLst>
        </pc:picChg>
      </pc:sldChg>
    </pc:docChg>
  </pc:docChgLst>
  <pc:docChgLst>
    <pc:chgData name="Devanshika Piparsania" userId="S::devanshika.p@intimetec.com::0d75583a-b5bf-496a-9e11-4462fe418890" providerId="AD" clId="Web-{FFD7FDE3-1655-BAED-C68A-9E0B9D207567}"/>
    <pc:docChg chg="addSld delSld modSld sldOrd">
      <pc:chgData name="Devanshika Piparsania" userId="S::devanshika.p@intimetec.com::0d75583a-b5bf-496a-9e11-4462fe418890" providerId="AD" clId="Web-{FFD7FDE3-1655-BAED-C68A-9E0B9D207567}" dt="2024-09-02T11:49:19.842" v="2530" actId="20577"/>
      <pc:docMkLst>
        <pc:docMk/>
      </pc:docMkLst>
      <pc:sldChg chg="modSp">
        <pc:chgData name="Devanshika Piparsania" userId="S::devanshika.p@intimetec.com::0d75583a-b5bf-496a-9e11-4462fe418890" providerId="AD" clId="Web-{FFD7FDE3-1655-BAED-C68A-9E0B9D207567}" dt="2024-08-28T07:21:51.589" v="446" actId="20577"/>
        <pc:sldMkLst>
          <pc:docMk/>
          <pc:sldMk cId="78861451" sldId="258"/>
        </pc:sldMkLst>
        <pc:spChg chg="mod">
          <ac:chgData name="Devanshika Piparsania" userId="S::devanshika.p@intimetec.com::0d75583a-b5bf-496a-9e11-4462fe418890" providerId="AD" clId="Web-{FFD7FDE3-1655-BAED-C68A-9E0B9D207567}" dt="2024-08-28T07:21:51.589" v="446" actId="20577"/>
          <ac:spMkLst>
            <pc:docMk/>
            <pc:sldMk cId="78861451" sldId="258"/>
            <ac:spMk id="4" creationId="{7CCB7C5E-7E64-B90D-3132-8FDFB24A9780}"/>
          </ac:spMkLst>
        </pc:spChg>
      </pc:sldChg>
      <pc:sldChg chg="addSp delSp modSp">
        <pc:chgData name="Devanshika Piparsania" userId="S::devanshika.p@intimetec.com::0d75583a-b5bf-496a-9e11-4462fe418890" providerId="AD" clId="Web-{FFD7FDE3-1655-BAED-C68A-9E0B9D207567}" dt="2024-09-02T05:59:32.015" v="2075" actId="20577"/>
        <pc:sldMkLst>
          <pc:docMk/>
          <pc:sldMk cId="1852204084" sldId="259"/>
        </pc:sldMkLst>
        <pc:spChg chg="add del mod">
          <ac:chgData name="Devanshika Piparsania" userId="S::devanshika.p@intimetec.com::0d75583a-b5bf-496a-9e11-4462fe418890" providerId="AD" clId="Web-{FFD7FDE3-1655-BAED-C68A-9E0B9D207567}" dt="2024-09-02T05:59:32.015" v="2075" actId="20577"/>
          <ac:spMkLst>
            <pc:docMk/>
            <pc:sldMk cId="1852204084" sldId="259"/>
            <ac:spMk id="3" creationId="{8C018382-2FE9-120A-BBC0-8EAB35D4A65D}"/>
          </ac:spMkLst>
        </pc:spChg>
        <pc:graphicFrameChg chg="add del">
          <ac:chgData name="Devanshika Piparsania" userId="S::devanshika.p@intimetec.com::0d75583a-b5bf-496a-9e11-4462fe418890" providerId="AD" clId="Web-{FFD7FDE3-1655-BAED-C68A-9E0B9D207567}" dt="2024-08-30T10:54:52.330" v="1156"/>
          <ac:graphicFrameMkLst>
            <pc:docMk/>
            <pc:sldMk cId="1852204084" sldId="259"/>
            <ac:graphicFrameMk id="6" creationId="{E40B4BB5-F1CB-4992-B224-0A01D36030B5}"/>
          </ac:graphicFrameMkLst>
        </pc:graphicFrameChg>
        <pc:graphicFrameChg chg="add del">
          <ac:chgData name="Devanshika Piparsania" userId="S::devanshika.p@intimetec.com::0d75583a-b5bf-496a-9e11-4462fe418890" providerId="AD" clId="Web-{FFD7FDE3-1655-BAED-C68A-9E0B9D207567}" dt="2024-08-30T10:55:29.800" v="1159"/>
          <ac:graphicFrameMkLst>
            <pc:docMk/>
            <pc:sldMk cId="1852204084" sldId="259"/>
            <ac:graphicFrameMk id="7" creationId="{8EFFB2B9-C95F-CC16-72D7-4010D658AC75}"/>
          </ac:graphicFrameMkLst>
        </pc:graphicFrameChg>
        <pc:graphicFrameChg chg="add del">
          <ac:chgData name="Devanshika Piparsania" userId="S::devanshika.p@intimetec.com::0d75583a-b5bf-496a-9e11-4462fe418890" providerId="AD" clId="Web-{FFD7FDE3-1655-BAED-C68A-9E0B9D207567}" dt="2024-08-30T10:55:33.112" v="1161"/>
          <ac:graphicFrameMkLst>
            <pc:docMk/>
            <pc:sldMk cId="1852204084" sldId="259"/>
            <ac:graphicFrameMk id="9" creationId="{A5AD7E21-CC1A-0BEB-05D0-44B4B113E7F0}"/>
          </ac:graphicFrameMkLst>
        </pc:graphicFrameChg>
        <pc:graphicFrameChg chg="add del">
          <ac:chgData name="Devanshika Piparsania" userId="S::devanshika.p@intimetec.com::0d75583a-b5bf-496a-9e11-4462fe418890" providerId="AD" clId="Web-{FFD7FDE3-1655-BAED-C68A-9E0B9D207567}" dt="2024-08-30T10:55:38.097" v="1163"/>
          <ac:graphicFrameMkLst>
            <pc:docMk/>
            <pc:sldMk cId="1852204084" sldId="259"/>
            <ac:graphicFrameMk id="11" creationId="{5E81B470-313A-EF2D-FD64-57D200168271}"/>
          </ac:graphicFrameMkLst>
        </pc:graphicFrameChg>
        <pc:graphicFrameChg chg="add del">
          <ac:chgData name="Devanshika Piparsania" userId="S::devanshika.p@intimetec.com::0d75583a-b5bf-496a-9e11-4462fe418890" providerId="AD" clId="Web-{FFD7FDE3-1655-BAED-C68A-9E0B9D207567}" dt="2024-08-30T10:55:48.284" v="1165"/>
          <ac:graphicFrameMkLst>
            <pc:docMk/>
            <pc:sldMk cId="1852204084" sldId="259"/>
            <ac:graphicFrameMk id="13" creationId="{0AD5BC94-2811-46F0-B82F-FA892096C79A}"/>
          </ac:graphicFrameMkLst>
        </pc:graphicFrameChg>
      </pc:sldChg>
      <pc:sldChg chg="del">
        <pc:chgData name="Devanshika Piparsania" userId="S::devanshika.p@intimetec.com::0d75583a-b5bf-496a-9e11-4462fe418890" providerId="AD" clId="Web-{FFD7FDE3-1655-BAED-C68A-9E0B9D207567}" dt="2024-08-28T06:22:44.819" v="13"/>
        <pc:sldMkLst>
          <pc:docMk/>
          <pc:sldMk cId="4083789007" sldId="283"/>
        </pc:sldMkLst>
      </pc:sldChg>
      <pc:sldChg chg="addSp delSp modSp add ord replId">
        <pc:chgData name="Devanshika Piparsania" userId="S::devanshika.p@intimetec.com::0d75583a-b5bf-496a-9e11-4462fe418890" providerId="AD" clId="Web-{FFD7FDE3-1655-BAED-C68A-9E0B9D207567}" dt="2024-08-28T06:22:40.225" v="12" actId="20577"/>
        <pc:sldMkLst>
          <pc:docMk/>
          <pc:sldMk cId="905279070" sldId="293"/>
        </pc:sldMkLst>
        <pc:spChg chg="mod">
          <ac:chgData name="Devanshika Piparsania" userId="S::devanshika.p@intimetec.com::0d75583a-b5bf-496a-9e11-4462fe418890" providerId="AD" clId="Web-{FFD7FDE3-1655-BAED-C68A-9E0B9D207567}" dt="2024-08-28T06:21:56.927" v="1"/>
          <ac:spMkLst>
            <pc:docMk/>
            <pc:sldMk cId="905279070" sldId="293"/>
            <ac:spMk id="2" creationId="{00000000-0000-0000-0000-000000000000}"/>
          </ac:spMkLst>
        </pc:spChg>
        <pc:spChg chg="mod">
          <ac:chgData name="Devanshika Piparsania" userId="S::devanshika.p@intimetec.com::0d75583a-b5bf-496a-9e11-4462fe418890" providerId="AD" clId="Web-{FFD7FDE3-1655-BAED-C68A-9E0B9D207567}" dt="2024-08-28T06:22:40.225" v="12" actId="20577"/>
          <ac:spMkLst>
            <pc:docMk/>
            <pc:sldMk cId="905279070" sldId="293"/>
            <ac:spMk id="3" creationId="{00000000-0000-0000-0000-000000000000}"/>
          </ac:spMkLst>
        </pc:spChg>
        <pc:spChg chg="del">
          <ac:chgData name="Devanshika Piparsania" userId="S::devanshika.p@intimetec.com::0d75583a-b5bf-496a-9e11-4462fe418890" providerId="AD" clId="Web-{FFD7FDE3-1655-BAED-C68A-9E0B9D207567}" dt="2024-08-28T06:21:56.927" v="1"/>
          <ac:spMkLst>
            <pc:docMk/>
            <pc:sldMk cId="905279070" sldId="293"/>
            <ac:spMk id="9" creationId="{E2CFBC99-FB8F-41F7-A81D-A5288D688D79}"/>
          </ac:spMkLst>
        </pc:spChg>
        <pc:spChg chg="add">
          <ac:chgData name="Devanshika Piparsania" userId="S::devanshika.p@intimetec.com::0d75583a-b5bf-496a-9e11-4462fe418890" providerId="AD" clId="Web-{FFD7FDE3-1655-BAED-C68A-9E0B9D207567}" dt="2024-08-28T06:21:56.927" v="1"/>
          <ac:spMkLst>
            <pc:docMk/>
            <pc:sldMk cId="905279070" sldId="293"/>
            <ac:spMk id="14" creationId="{D47766EE-4192-4B2D-A5A0-F60F9A5F743F}"/>
          </ac:spMkLst>
        </pc:spChg>
        <pc:spChg chg="add">
          <ac:chgData name="Devanshika Piparsania" userId="S::devanshika.p@intimetec.com::0d75583a-b5bf-496a-9e11-4462fe418890" providerId="AD" clId="Web-{FFD7FDE3-1655-BAED-C68A-9E0B9D207567}" dt="2024-08-28T06:21:56.927" v="1"/>
          <ac:spMkLst>
            <pc:docMk/>
            <pc:sldMk cId="905279070" sldId="293"/>
            <ac:spMk id="16" creationId="{FE664A62-D0CB-4F7E-9B51-BA2214071413}"/>
          </ac:spMkLst>
        </pc:spChg>
        <pc:picChg chg="mod">
          <ac:chgData name="Devanshika Piparsania" userId="S::devanshika.p@intimetec.com::0d75583a-b5bf-496a-9e11-4462fe418890" providerId="AD" clId="Web-{FFD7FDE3-1655-BAED-C68A-9E0B9D207567}" dt="2024-08-28T06:21:56.927" v="1"/>
          <ac:picMkLst>
            <pc:docMk/>
            <pc:sldMk cId="905279070" sldId="293"/>
            <ac:picMk id="4" creationId="{DF2AC544-E8AB-BA67-ABC8-281C5D73F39F}"/>
          </ac:picMkLst>
        </pc:picChg>
      </pc:sldChg>
      <pc:sldChg chg="addSp modSp new">
        <pc:chgData name="Devanshika Piparsania" userId="S::devanshika.p@intimetec.com::0d75583a-b5bf-496a-9e11-4462fe418890" providerId="AD" clId="Web-{FFD7FDE3-1655-BAED-C68A-9E0B9D207567}" dt="2024-08-28T06:31:22.317" v="101" actId="1076"/>
        <pc:sldMkLst>
          <pc:docMk/>
          <pc:sldMk cId="3340219647" sldId="294"/>
        </pc:sldMkLst>
        <pc:spChg chg="mod">
          <ac:chgData name="Devanshika Piparsania" userId="S::devanshika.p@intimetec.com::0d75583a-b5bf-496a-9e11-4462fe418890" providerId="AD" clId="Web-{FFD7FDE3-1655-BAED-C68A-9E0B9D207567}" dt="2024-08-28T06:29:10.939" v="34" actId="20577"/>
          <ac:spMkLst>
            <pc:docMk/>
            <pc:sldMk cId="3340219647" sldId="294"/>
            <ac:spMk id="2" creationId="{91AFF580-4C3F-89C1-31EC-E694E92B10D7}"/>
          </ac:spMkLst>
        </pc:spChg>
        <pc:spChg chg="mod">
          <ac:chgData name="Devanshika Piparsania" userId="S::devanshika.p@intimetec.com::0d75583a-b5bf-496a-9e11-4462fe418890" providerId="AD" clId="Web-{FFD7FDE3-1655-BAED-C68A-9E0B9D207567}" dt="2024-08-28T06:31:15.848" v="97" actId="20577"/>
          <ac:spMkLst>
            <pc:docMk/>
            <pc:sldMk cId="3340219647" sldId="294"/>
            <ac:spMk id="3" creationId="{A09C1F52-0E8D-900C-3658-F99837F64170}"/>
          </ac:spMkLst>
        </pc:spChg>
        <pc:picChg chg="add mod">
          <ac:chgData name="Devanshika Piparsania" userId="S::devanshika.p@intimetec.com::0d75583a-b5bf-496a-9e11-4462fe418890" providerId="AD" clId="Web-{FFD7FDE3-1655-BAED-C68A-9E0B9D207567}" dt="2024-08-28T06:31:22.317" v="101" actId="1076"/>
          <ac:picMkLst>
            <pc:docMk/>
            <pc:sldMk cId="3340219647" sldId="294"/>
            <ac:picMk id="4" creationId="{8B2656E7-87DE-694B-63B9-AC078763892A}"/>
          </ac:picMkLst>
        </pc:picChg>
      </pc:sldChg>
      <pc:sldChg chg="modSp add ord replId">
        <pc:chgData name="Devanshika Piparsania" userId="S::devanshika.p@intimetec.com::0d75583a-b5bf-496a-9e11-4462fe418890" providerId="AD" clId="Web-{FFD7FDE3-1655-BAED-C68A-9E0B9D207567}" dt="2024-08-28T06:33:24.633" v="118" actId="14100"/>
        <pc:sldMkLst>
          <pc:docMk/>
          <pc:sldMk cId="3588671643" sldId="295"/>
        </pc:sldMkLst>
        <pc:spChg chg="mod">
          <ac:chgData name="Devanshika Piparsania" userId="S::devanshika.p@intimetec.com::0d75583a-b5bf-496a-9e11-4462fe418890" providerId="AD" clId="Web-{FFD7FDE3-1655-BAED-C68A-9E0B9D207567}" dt="2024-08-28T06:33:24.633" v="118" actId="14100"/>
          <ac:spMkLst>
            <pc:docMk/>
            <pc:sldMk cId="3588671643" sldId="295"/>
            <ac:spMk id="2" creationId="{915FE097-29F3-A45D-F40B-90C1179D182A}"/>
          </ac:spMkLst>
        </pc:spChg>
      </pc:sldChg>
      <pc:sldChg chg="modSp new">
        <pc:chgData name="Devanshika Piparsania" userId="S::devanshika.p@intimetec.com::0d75583a-b5bf-496a-9e11-4462fe418890" providerId="AD" clId="Web-{FFD7FDE3-1655-BAED-C68A-9E0B9D207567}" dt="2024-08-28T06:35:20.323" v="143" actId="20577"/>
        <pc:sldMkLst>
          <pc:docMk/>
          <pc:sldMk cId="2840127745" sldId="296"/>
        </pc:sldMkLst>
        <pc:spChg chg="mod">
          <ac:chgData name="Devanshika Piparsania" userId="S::devanshika.p@intimetec.com::0d75583a-b5bf-496a-9e11-4462fe418890" providerId="AD" clId="Web-{FFD7FDE3-1655-BAED-C68A-9E0B9D207567}" dt="2024-08-28T06:33:41.696" v="121" actId="20577"/>
          <ac:spMkLst>
            <pc:docMk/>
            <pc:sldMk cId="2840127745" sldId="296"/>
            <ac:spMk id="2" creationId="{D9EC1963-B862-3D5B-03B0-3672F555F0EE}"/>
          </ac:spMkLst>
        </pc:spChg>
        <pc:spChg chg="mod">
          <ac:chgData name="Devanshika Piparsania" userId="S::devanshika.p@intimetec.com::0d75583a-b5bf-496a-9e11-4462fe418890" providerId="AD" clId="Web-{FFD7FDE3-1655-BAED-C68A-9E0B9D207567}" dt="2024-08-28T06:35:20.323" v="143" actId="20577"/>
          <ac:spMkLst>
            <pc:docMk/>
            <pc:sldMk cId="2840127745" sldId="296"/>
            <ac:spMk id="3" creationId="{AC56C312-014F-780B-64BF-966B2B2C7D69}"/>
          </ac:spMkLst>
        </pc:spChg>
      </pc:sldChg>
      <pc:sldChg chg="addSp delSp modSp add mod replId setBg">
        <pc:chgData name="Devanshika Piparsania" userId="S::devanshika.p@intimetec.com::0d75583a-b5bf-496a-9e11-4462fe418890" providerId="AD" clId="Web-{FFD7FDE3-1655-BAED-C68A-9E0B9D207567}" dt="2024-08-28T06:56:39.657" v="235" actId="20577"/>
        <pc:sldMkLst>
          <pc:docMk/>
          <pc:sldMk cId="2304895293" sldId="297"/>
        </pc:sldMkLst>
        <pc:spChg chg="mod">
          <ac:chgData name="Devanshika Piparsania" userId="S::devanshika.p@intimetec.com::0d75583a-b5bf-496a-9e11-4462fe418890" providerId="AD" clId="Web-{FFD7FDE3-1655-BAED-C68A-9E0B9D207567}" dt="2024-08-28T06:51:51.100" v="215"/>
          <ac:spMkLst>
            <pc:docMk/>
            <pc:sldMk cId="2304895293" sldId="297"/>
            <ac:spMk id="2" creationId="{D9EC1963-B862-3D5B-03B0-3672F555F0EE}"/>
          </ac:spMkLst>
        </pc:spChg>
        <pc:spChg chg="del mod">
          <ac:chgData name="Devanshika Piparsania" userId="S::devanshika.p@intimetec.com::0d75583a-b5bf-496a-9e11-4462fe418890" providerId="AD" clId="Web-{FFD7FDE3-1655-BAED-C68A-9E0B9D207567}" dt="2024-08-28T06:48:33.237" v="167"/>
          <ac:spMkLst>
            <pc:docMk/>
            <pc:sldMk cId="2304895293" sldId="297"/>
            <ac:spMk id="3" creationId="{AC56C312-014F-780B-64BF-966B2B2C7D69}"/>
          </ac:spMkLst>
        </pc:spChg>
        <pc:spChg chg="add del mod">
          <ac:chgData name="Devanshika Piparsania" userId="S::devanshika.p@intimetec.com::0d75583a-b5bf-496a-9e11-4462fe418890" providerId="AD" clId="Web-{FFD7FDE3-1655-BAED-C68A-9E0B9D207567}" dt="2024-08-28T06:49:17.253" v="173"/>
          <ac:spMkLst>
            <pc:docMk/>
            <pc:sldMk cId="2304895293" sldId="297"/>
            <ac:spMk id="5" creationId="{7361551B-DCED-C93C-56CB-4B26CB260784}"/>
          </ac:spMkLst>
        </pc:spChg>
        <pc:spChg chg="add mod">
          <ac:chgData name="Devanshika Piparsania" userId="S::devanshika.p@intimetec.com::0d75583a-b5bf-496a-9e11-4462fe418890" providerId="AD" clId="Web-{FFD7FDE3-1655-BAED-C68A-9E0B9D207567}" dt="2024-08-28T06:56:39.657" v="235" actId="20577"/>
          <ac:spMkLst>
            <pc:docMk/>
            <pc:sldMk cId="2304895293" sldId="297"/>
            <ac:spMk id="7" creationId="{024EE1A9-DA1D-AD71-82AD-D1E030E7B8B6}"/>
          </ac:spMkLst>
        </pc:spChg>
        <pc:spChg chg="add del">
          <ac:chgData name="Devanshika Piparsania" userId="S::devanshika.p@intimetec.com::0d75583a-b5bf-496a-9e11-4462fe418890" providerId="AD" clId="Web-{FFD7FDE3-1655-BAED-C68A-9E0B9D207567}" dt="2024-08-28T06:51:51.100" v="215"/>
          <ac:spMkLst>
            <pc:docMk/>
            <pc:sldMk cId="2304895293" sldId="297"/>
            <ac:spMk id="13" creationId="{1CDD8E39-EA14-4679-9655-1BFF5A7B63EE}"/>
          </ac:spMkLst>
        </pc:spChg>
        <pc:picChg chg="add del mod ord">
          <ac:chgData name="Devanshika Piparsania" userId="S::devanshika.p@intimetec.com::0d75583a-b5bf-496a-9e11-4462fe418890" providerId="AD" clId="Web-{FFD7FDE3-1655-BAED-C68A-9E0B9D207567}" dt="2024-08-28T06:49:20.785" v="174"/>
          <ac:picMkLst>
            <pc:docMk/>
            <pc:sldMk cId="2304895293" sldId="297"/>
            <ac:picMk id="4" creationId="{A81171D8-9C60-C124-0EFE-834D5175DE32}"/>
          </ac:picMkLst>
        </pc:picChg>
        <pc:picChg chg="add mod ord">
          <ac:chgData name="Devanshika Piparsania" userId="S::devanshika.p@intimetec.com::0d75583a-b5bf-496a-9e11-4462fe418890" providerId="AD" clId="Web-{FFD7FDE3-1655-BAED-C68A-9E0B9D207567}" dt="2024-08-28T06:53:15.101" v="229" actId="14100"/>
          <ac:picMkLst>
            <pc:docMk/>
            <pc:sldMk cId="2304895293" sldId="297"/>
            <ac:picMk id="8" creationId="{411C2310-68DF-1A80-5380-4474871AE3A0}"/>
          </ac:picMkLst>
        </pc:picChg>
      </pc:sldChg>
      <pc:sldChg chg="modSp add del replId">
        <pc:chgData name="Devanshika Piparsania" userId="S::devanshika.p@intimetec.com::0d75583a-b5bf-496a-9e11-4462fe418890" providerId="AD" clId="Web-{FFD7FDE3-1655-BAED-C68A-9E0B9D207567}" dt="2024-08-28T06:51:50.240" v="214"/>
        <pc:sldMkLst>
          <pc:docMk/>
          <pc:sldMk cId="1219783317" sldId="298"/>
        </pc:sldMkLst>
        <pc:spChg chg="mod">
          <ac:chgData name="Devanshika Piparsania" userId="S::devanshika.p@intimetec.com::0d75583a-b5bf-496a-9e11-4462fe418890" providerId="AD" clId="Web-{FFD7FDE3-1655-BAED-C68A-9E0B9D207567}" dt="2024-08-28T06:51:48.115" v="212" actId="20577"/>
          <ac:spMkLst>
            <pc:docMk/>
            <pc:sldMk cId="1219783317" sldId="298"/>
            <ac:spMk id="3" creationId="{AC56C312-014F-780B-64BF-966B2B2C7D69}"/>
          </ac:spMkLst>
        </pc:spChg>
      </pc:sldChg>
      <pc:sldChg chg="modSp add ord replId">
        <pc:chgData name="Devanshika Piparsania" userId="S::devanshika.p@intimetec.com::0d75583a-b5bf-496a-9e11-4462fe418890" providerId="AD" clId="Web-{FFD7FDE3-1655-BAED-C68A-9E0B9D207567}" dt="2024-08-28T06:57:01.017" v="242" actId="14100"/>
        <pc:sldMkLst>
          <pc:docMk/>
          <pc:sldMk cId="2779248407" sldId="298"/>
        </pc:sldMkLst>
        <pc:spChg chg="mod">
          <ac:chgData name="Devanshika Piparsania" userId="S::devanshika.p@intimetec.com::0d75583a-b5bf-496a-9e11-4462fe418890" providerId="AD" clId="Web-{FFD7FDE3-1655-BAED-C68A-9E0B9D207567}" dt="2024-08-28T06:57:01.017" v="242" actId="14100"/>
          <ac:spMkLst>
            <pc:docMk/>
            <pc:sldMk cId="2779248407" sldId="298"/>
            <ac:spMk id="2" creationId="{915FE097-29F3-A45D-F40B-90C1179D182A}"/>
          </ac:spMkLst>
        </pc:spChg>
      </pc:sldChg>
      <pc:sldChg chg="modSp new">
        <pc:chgData name="Devanshika Piparsania" userId="S::devanshika.p@intimetec.com::0d75583a-b5bf-496a-9e11-4462fe418890" providerId="AD" clId="Web-{FFD7FDE3-1655-BAED-C68A-9E0B9D207567}" dt="2024-08-28T06:59:00.034" v="319" actId="20577"/>
        <pc:sldMkLst>
          <pc:docMk/>
          <pc:sldMk cId="3993886783" sldId="299"/>
        </pc:sldMkLst>
        <pc:spChg chg="mod">
          <ac:chgData name="Devanshika Piparsania" userId="S::devanshika.p@intimetec.com::0d75583a-b5bf-496a-9e11-4462fe418890" providerId="AD" clId="Web-{FFD7FDE3-1655-BAED-C68A-9E0B9D207567}" dt="2024-08-28T06:57:25.173" v="251" actId="20577"/>
          <ac:spMkLst>
            <pc:docMk/>
            <pc:sldMk cId="3993886783" sldId="299"/>
            <ac:spMk id="2" creationId="{64A1A40F-FC07-7681-483D-A2C04A6B6B71}"/>
          </ac:spMkLst>
        </pc:spChg>
        <pc:spChg chg="mod">
          <ac:chgData name="Devanshika Piparsania" userId="S::devanshika.p@intimetec.com::0d75583a-b5bf-496a-9e11-4462fe418890" providerId="AD" clId="Web-{FFD7FDE3-1655-BAED-C68A-9E0B9D207567}" dt="2024-08-28T06:59:00.034" v="319" actId="20577"/>
          <ac:spMkLst>
            <pc:docMk/>
            <pc:sldMk cId="3993886783" sldId="299"/>
            <ac:spMk id="3" creationId="{4FA4F633-CBEB-6C84-5875-49DD7962F0F6}"/>
          </ac:spMkLst>
        </pc:spChg>
      </pc:sldChg>
      <pc:sldChg chg="addSp modSp new">
        <pc:chgData name="Devanshika Piparsania" userId="S::devanshika.p@intimetec.com::0d75583a-b5bf-496a-9e11-4462fe418890" providerId="AD" clId="Web-{FFD7FDE3-1655-BAED-C68A-9E0B9D207567}" dt="2024-08-28T07:16:16.599" v="438" actId="1076"/>
        <pc:sldMkLst>
          <pc:docMk/>
          <pc:sldMk cId="3936402360" sldId="300"/>
        </pc:sldMkLst>
        <pc:spChg chg="mod">
          <ac:chgData name="Devanshika Piparsania" userId="S::devanshika.p@intimetec.com::0d75583a-b5bf-496a-9e11-4462fe418890" providerId="AD" clId="Web-{FFD7FDE3-1655-BAED-C68A-9E0B9D207567}" dt="2024-08-28T06:59:34.988" v="338" actId="20577"/>
          <ac:spMkLst>
            <pc:docMk/>
            <pc:sldMk cId="3936402360" sldId="300"/>
            <ac:spMk id="2" creationId="{BB30A68D-1F0B-DBF1-272D-F448952F448F}"/>
          </ac:spMkLst>
        </pc:spChg>
        <pc:spChg chg="mod">
          <ac:chgData name="Devanshika Piparsania" userId="S::devanshika.p@intimetec.com::0d75583a-b5bf-496a-9e11-4462fe418890" providerId="AD" clId="Web-{FFD7FDE3-1655-BAED-C68A-9E0B9D207567}" dt="2024-08-28T07:15:17.082" v="427" actId="20577"/>
          <ac:spMkLst>
            <pc:docMk/>
            <pc:sldMk cId="3936402360" sldId="300"/>
            <ac:spMk id="3" creationId="{7475D965-5649-6361-85DC-95F0768F8471}"/>
          </ac:spMkLst>
        </pc:spChg>
        <pc:picChg chg="add mod">
          <ac:chgData name="Devanshika Piparsania" userId="S::devanshika.p@intimetec.com::0d75583a-b5bf-496a-9e11-4462fe418890" providerId="AD" clId="Web-{FFD7FDE3-1655-BAED-C68A-9E0B9D207567}" dt="2024-08-28T07:16:14.755" v="437" actId="14100"/>
          <ac:picMkLst>
            <pc:docMk/>
            <pc:sldMk cId="3936402360" sldId="300"/>
            <ac:picMk id="4" creationId="{E3B20DCE-C4B8-804A-B1CA-0BEA56CFA530}"/>
          </ac:picMkLst>
        </pc:picChg>
        <pc:picChg chg="add mod">
          <ac:chgData name="Devanshika Piparsania" userId="S::devanshika.p@intimetec.com::0d75583a-b5bf-496a-9e11-4462fe418890" providerId="AD" clId="Web-{FFD7FDE3-1655-BAED-C68A-9E0B9D207567}" dt="2024-08-28T07:16:16.599" v="438" actId="1076"/>
          <ac:picMkLst>
            <pc:docMk/>
            <pc:sldMk cId="3936402360" sldId="300"/>
            <ac:picMk id="5" creationId="{7A38D83B-8E49-6AA6-355F-858FF8AF1048}"/>
          </ac:picMkLst>
        </pc:picChg>
      </pc:sldChg>
      <pc:sldChg chg="modSp add ord replId">
        <pc:chgData name="Devanshika Piparsania" userId="S::devanshika.p@intimetec.com::0d75583a-b5bf-496a-9e11-4462fe418890" providerId="AD" clId="Web-{FFD7FDE3-1655-BAED-C68A-9E0B9D207567}" dt="2024-08-28T07:18:42.101" v="444" actId="20577"/>
        <pc:sldMkLst>
          <pc:docMk/>
          <pc:sldMk cId="1030502328" sldId="301"/>
        </pc:sldMkLst>
        <pc:spChg chg="mod">
          <ac:chgData name="Devanshika Piparsania" userId="S::devanshika.p@intimetec.com::0d75583a-b5bf-496a-9e11-4462fe418890" providerId="AD" clId="Web-{FFD7FDE3-1655-BAED-C68A-9E0B9D207567}" dt="2024-08-28T07:18:42.101" v="444" actId="20577"/>
          <ac:spMkLst>
            <pc:docMk/>
            <pc:sldMk cId="1030502328" sldId="301"/>
            <ac:spMk id="2" creationId="{915FE097-29F3-A45D-F40B-90C1179D182A}"/>
          </ac:spMkLst>
        </pc:spChg>
      </pc:sldChg>
      <pc:sldChg chg="modSp new">
        <pc:chgData name="Devanshika Piparsania" userId="S::devanshika.p@intimetec.com::0d75583a-b5bf-496a-9e11-4462fe418890" providerId="AD" clId="Web-{FFD7FDE3-1655-BAED-C68A-9E0B9D207567}" dt="2024-08-28T07:23:34.153" v="474" actId="20577"/>
        <pc:sldMkLst>
          <pc:docMk/>
          <pc:sldMk cId="3967396974" sldId="302"/>
        </pc:sldMkLst>
        <pc:spChg chg="mod">
          <ac:chgData name="Devanshika Piparsania" userId="S::devanshika.p@intimetec.com::0d75583a-b5bf-496a-9e11-4462fe418890" providerId="AD" clId="Web-{FFD7FDE3-1655-BAED-C68A-9E0B9D207567}" dt="2024-08-28T07:22:37.480" v="448" actId="20577"/>
          <ac:spMkLst>
            <pc:docMk/>
            <pc:sldMk cId="3967396974" sldId="302"/>
            <ac:spMk id="2" creationId="{1FBBC0D9-02A0-C049-3BF2-E0EAAD51B8B2}"/>
          </ac:spMkLst>
        </pc:spChg>
        <pc:spChg chg="mod">
          <ac:chgData name="Devanshika Piparsania" userId="S::devanshika.p@intimetec.com::0d75583a-b5bf-496a-9e11-4462fe418890" providerId="AD" clId="Web-{FFD7FDE3-1655-BAED-C68A-9E0B9D207567}" dt="2024-08-28T07:23:34.153" v="474" actId="20577"/>
          <ac:spMkLst>
            <pc:docMk/>
            <pc:sldMk cId="3967396974" sldId="302"/>
            <ac:spMk id="3" creationId="{7C2AD2C1-DAF9-6FFC-1D8F-8498FCC2A71E}"/>
          </ac:spMkLst>
        </pc:spChg>
      </pc:sldChg>
      <pc:sldChg chg="addSp modSp new">
        <pc:chgData name="Devanshika Piparsania" userId="S::devanshika.p@intimetec.com::0d75583a-b5bf-496a-9e11-4462fe418890" providerId="AD" clId="Web-{FFD7FDE3-1655-BAED-C68A-9E0B9D207567}" dt="2024-08-28T07:36:20.010" v="585" actId="20577"/>
        <pc:sldMkLst>
          <pc:docMk/>
          <pc:sldMk cId="1103593938" sldId="303"/>
        </pc:sldMkLst>
        <pc:spChg chg="mod">
          <ac:chgData name="Devanshika Piparsania" userId="S::devanshika.p@intimetec.com::0d75583a-b5bf-496a-9e11-4462fe418890" providerId="AD" clId="Web-{FFD7FDE3-1655-BAED-C68A-9E0B9D207567}" dt="2024-08-28T07:24:01.169" v="496" actId="20577"/>
          <ac:spMkLst>
            <pc:docMk/>
            <pc:sldMk cId="1103593938" sldId="303"/>
            <ac:spMk id="2" creationId="{D399E8CD-4384-0F82-20D3-87AD130EE9D0}"/>
          </ac:spMkLst>
        </pc:spChg>
        <pc:spChg chg="mod">
          <ac:chgData name="Devanshika Piparsania" userId="S::devanshika.p@intimetec.com::0d75583a-b5bf-496a-9e11-4462fe418890" providerId="AD" clId="Web-{FFD7FDE3-1655-BAED-C68A-9E0B9D207567}" dt="2024-08-28T07:36:20.010" v="585" actId="20577"/>
          <ac:spMkLst>
            <pc:docMk/>
            <pc:sldMk cId="1103593938" sldId="303"/>
            <ac:spMk id="3" creationId="{BA01785B-65C6-314E-4361-19A9033B11CB}"/>
          </ac:spMkLst>
        </pc:spChg>
        <pc:picChg chg="add mod">
          <ac:chgData name="Devanshika Piparsania" userId="S::devanshika.p@intimetec.com::0d75583a-b5bf-496a-9e11-4462fe418890" providerId="AD" clId="Web-{FFD7FDE3-1655-BAED-C68A-9E0B9D207567}" dt="2024-08-28T07:33:12.725" v="521" actId="1076"/>
          <ac:picMkLst>
            <pc:docMk/>
            <pc:sldMk cId="1103593938" sldId="303"/>
            <ac:picMk id="4" creationId="{C238EC1F-B421-2833-A172-3A1D5C220A05}"/>
          </ac:picMkLst>
        </pc:picChg>
        <pc:picChg chg="add mod">
          <ac:chgData name="Devanshika Piparsania" userId="S::devanshika.p@intimetec.com::0d75583a-b5bf-496a-9e11-4462fe418890" providerId="AD" clId="Web-{FFD7FDE3-1655-BAED-C68A-9E0B9D207567}" dt="2024-08-28T07:33:07.507" v="520" actId="1076"/>
          <ac:picMkLst>
            <pc:docMk/>
            <pc:sldMk cId="1103593938" sldId="303"/>
            <ac:picMk id="5" creationId="{6A9D77C4-4EC8-20E6-4108-DFD958688990}"/>
          </ac:picMkLst>
        </pc:picChg>
        <pc:picChg chg="add mod">
          <ac:chgData name="Devanshika Piparsania" userId="S::devanshika.p@intimetec.com::0d75583a-b5bf-496a-9e11-4462fe418890" providerId="AD" clId="Web-{FFD7FDE3-1655-BAED-C68A-9E0B9D207567}" dt="2024-08-28T07:33:04.225" v="519" actId="1076"/>
          <ac:picMkLst>
            <pc:docMk/>
            <pc:sldMk cId="1103593938" sldId="303"/>
            <ac:picMk id="6" creationId="{A58AEB06-159D-AC69-E007-A120E4A02CB0}"/>
          </ac:picMkLst>
        </pc:picChg>
        <pc:picChg chg="add mod">
          <ac:chgData name="Devanshika Piparsania" userId="S::devanshika.p@intimetec.com::0d75583a-b5bf-496a-9e11-4462fe418890" providerId="AD" clId="Web-{FFD7FDE3-1655-BAED-C68A-9E0B9D207567}" dt="2024-08-28T07:33:32.023" v="523" actId="1076"/>
          <ac:picMkLst>
            <pc:docMk/>
            <pc:sldMk cId="1103593938" sldId="303"/>
            <ac:picMk id="7" creationId="{8724B98F-E02B-481F-EF94-BBA1086CB582}"/>
          </ac:picMkLst>
        </pc:picChg>
      </pc:sldChg>
      <pc:sldChg chg="modSp add ord replId">
        <pc:chgData name="Devanshika Piparsania" userId="S::devanshika.p@intimetec.com::0d75583a-b5bf-496a-9e11-4462fe418890" providerId="AD" clId="Web-{FFD7FDE3-1655-BAED-C68A-9E0B9D207567}" dt="2024-08-28T08:14:29.001" v="601" actId="20577"/>
        <pc:sldMkLst>
          <pc:docMk/>
          <pc:sldMk cId="4169164726" sldId="304"/>
        </pc:sldMkLst>
        <pc:spChg chg="mod">
          <ac:chgData name="Devanshika Piparsania" userId="S::devanshika.p@intimetec.com::0d75583a-b5bf-496a-9e11-4462fe418890" providerId="AD" clId="Web-{FFD7FDE3-1655-BAED-C68A-9E0B9D207567}" dt="2024-08-28T08:14:29.001" v="601" actId="20577"/>
          <ac:spMkLst>
            <pc:docMk/>
            <pc:sldMk cId="4169164726" sldId="304"/>
            <ac:spMk id="2" creationId="{00000000-0000-0000-0000-000000000000}"/>
          </ac:spMkLst>
        </pc:spChg>
        <pc:spChg chg="mod">
          <ac:chgData name="Devanshika Piparsania" userId="S::devanshika.p@intimetec.com::0d75583a-b5bf-496a-9e11-4462fe418890" providerId="AD" clId="Web-{FFD7FDE3-1655-BAED-C68A-9E0B9D207567}" dt="2024-08-28T08:14:22.282" v="599" actId="20577"/>
          <ac:spMkLst>
            <pc:docMk/>
            <pc:sldMk cId="4169164726" sldId="304"/>
            <ac:spMk id="3" creationId="{00000000-0000-0000-0000-000000000000}"/>
          </ac:spMkLst>
        </pc:spChg>
      </pc:sldChg>
      <pc:sldChg chg="modSp add ord replId">
        <pc:chgData name="Devanshika Piparsania" userId="S::devanshika.p@intimetec.com::0d75583a-b5bf-496a-9e11-4462fe418890" providerId="AD" clId="Web-{FFD7FDE3-1655-BAED-C68A-9E0B9D207567}" dt="2024-08-30T09:06:15.684" v="707" actId="20577"/>
        <pc:sldMkLst>
          <pc:docMk/>
          <pc:sldMk cId="1048634485" sldId="305"/>
        </pc:sldMkLst>
        <pc:spChg chg="mod">
          <ac:chgData name="Devanshika Piparsania" userId="S::devanshika.p@intimetec.com::0d75583a-b5bf-496a-9e11-4462fe418890" providerId="AD" clId="Web-{FFD7FDE3-1655-BAED-C68A-9E0B9D207567}" dt="2024-08-30T09:06:15.684" v="707" actId="20577"/>
          <ac:spMkLst>
            <pc:docMk/>
            <pc:sldMk cId="1048634485" sldId="305"/>
            <ac:spMk id="2" creationId="{915FE097-29F3-A45D-F40B-90C1179D182A}"/>
          </ac:spMkLst>
        </pc:spChg>
      </pc:sldChg>
      <pc:sldChg chg="addSp modSp new">
        <pc:chgData name="Devanshika Piparsania" userId="S::devanshika.p@intimetec.com::0d75583a-b5bf-496a-9e11-4462fe418890" providerId="AD" clId="Web-{FFD7FDE3-1655-BAED-C68A-9E0B9D207567}" dt="2024-08-30T09:45:13.360" v="878" actId="20577"/>
        <pc:sldMkLst>
          <pc:docMk/>
          <pc:sldMk cId="1335017449" sldId="306"/>
        </pc:sldMkLst>
        <pc:spChg chg="mod">
          <ac:chgData name="Devanshika Piparsania" userId="S::devanshika.p@intimetec.com::0d75583a-b5bf-496a-9e11-4462fe418890" providerId="AD" clId="Web-{FFD7FDE3-1655-BAED-C68A-9E0B9D207567}" dt="2024-08-30T09:23:00.496" v="809" actId="20577"/>
          <ac:spMkLst>
            <pc:docMk/>
            <pc:sldMk cId="1335017449" sldId="306"/>
            <ac:spMk id="2" creationId="{E2CC5F11-37E2-DFB2-4D3A-D4A36B5C8E20}"/>
          </ac:spMkLst>
        </pc:spChg>
        <pc:spChg chg="mod">
          <ac:chgData name="Devanshika Piparsania" userId="S::devanshika.p@intimetec.com::0d75583a-b5bf-496a-9e11-4462fe418890" providerId="AD" clId="Web-{FFD7FDE3-1655-BAED-C68A-9E0B9D207567}" dt="2024-08-30T09:45:13.360" v="878" actId="20577"/>
          <ac:spMkLst>
            <pc:docMk/>
            <pc:sldMk cId="1335017449" sldId="306"/>
            <ac:spMk id="3" creationId="{AC148B2D-905D-D93C-1EFE-8A0764A54E65}"/>
          </ac:spMkLst>
        </pc:spChg>
        <pc:picChg chg="add mod">
          <ac:chgData name="Devanshika Piparsania" userId="S::devanshika.p@intimetec.com::0d75583a-b5bf-496a-9e11-4462fe418890" providerId="AD" clId="Web-{FFD7FDE3-1655-BAED-C68A-9E0B9D207567}" dt="2024-08-30T09:10:23.640" v="754" actId="14100"/>
          <ac:picMkLst>
            <pc:docMk/>
            <pc:sldMk cId="1335017449" sldId="306"/>
            <ac:picMk id="4" creationId="{9676F9D1-0A49-6431-7AA1-EA192DBD87CD}"/>
          </ac:picMkLst>
        </pc:picChg>
      </pc:sldChg>
      <pc:sldChg chg="modSp add ord replId">
        <pc:chgData name="Devanshika Piparsania" userId="S::devanshika.p@intimetec.com::0d75583a-b5bf-496a-9e11-4462fe418890" providerId="AD" clId="Web-{FFD7FDE3-1655-BAED-C68A-9E0B9D207567}" dt="2024-08-30T09:22:53.214" v="803" actId="20577"/>
        <pc:sldMkLst>
          <pc:docMk/>
          <pc:sldMk cId="678355752" sldId="307"/>
        </pc:sldMkLst>
        <pc:spChg chg="mod">
          <ac:chgData name="Devanshika Piparsania" userId="S::devanshika.p@intimetec.com::0d75583a-b5bf-496a-9e11-4462fe418890" providerId="AD" clId="Web-{FFD7FDE3-1655-BAED-C68A-9E0B9D207567}" dt="2024-08-30T09:22:53.214" v="803" actId="20577"/>
          <ac:spMkLst>
            <pc:docMk/>
            <pc:sldMk cId="678355752" sldId="307"/>
            <ac:spMk id="2" creationId="{915FE097-29F3-A45D-F40B-90C1179D182A}"/>
          </ac:spMkLst>
        </pc:spChg>
      </pc:sldChg>
      <pc:sldChg chg="addSp delSp modSp add ord replId">
        <pc:chgData name="Devanshika Piparsania" userId="S::devanshika.p@intimetec.com::0d75583a-b5bf-496a-9e11-4462fe418890" providerId="AD" clId="Web-{FFD7FDE3-1655-BAED-C68A-9E0B9D207567}" dt="2024-08-30T09:43:47.546" v="875" actId="20577"/>
        <pc:sldMkLst>
          <pc:docMk/>
          <pc:sldMk cId="651471935" sldId="308"/>
        </pc:sldMkLst>
        <pc:spChg chg="mod">
          <ac:chgData name="Devanshika Piparsania" userId="S::devanshika.p@intimetec.com::0d75583a-b5bf-496a-9e11-4462fe418890" providerId="AD" clId="Web-{FFD7FDE3-1655-BAED-C68A-9E0B9D207567}" dt="2024-08-30T09:23:32.371" v="816" actId="20577"/>
          <ac:spMkLst>
            <pc:docMk/>
            <pc:sldMk cId="651471935" sldId="308"/>
            <ac:spMk id="2" creationId="{E2CC5F11-37E2-DFB2-4D3A-D4A36B5C8E20}"/>
          </ac:spMkLst>
        </pc:spChg>
        <pc:spChg chg="mod">
          <ac:chgData name="Devanshika Piparsania" userId="S::devanshika.p@intimetec.com::0d75583a-b5bf-496a-9e11-4462fe418890" providerId="AD" clId="Web-{FFD7FDE3-1655-BAED-C68A-9E0B9D207567}" dt="2024-08-30T09:43:47.546" v="875" actId="20577"/>
          <ac:spMkLst>
            <pc:docMk/>
            <pc:sldMk cId="651471935" sldId="308"/>
            <ac:spMk id="3" creationId="{AC148B2D-905D-D93C-1EFE-8A0764A54E65}"/>
          </ac:spMkLst>
        </pc:spChg>
        <pc:picChg chg="del">
          <ac:chgData name="Devanshika Piparsania" userId="S::devanshika.p@intimetec.com::0d75583a-b5bf-496a-9e11-4462fe418890" providerId="AD" clId="Web-{FFD7FDE3-1655-BAED-C68A-9E0B9D207567}" dt="2024-08-30T09:25:51.498" v="827"/>
          <ac:picMkLst>
            <pc:docMk/>
            <pc:sldMk cId="651471935" sldId="308"/>
            <ac:picMk id="4" creationId="{9676F9D1-0A49-6431-7AA1-EA192DBD87CD}"/>
          </ac:picMkLst>
        </pc:picChg>
        <pc:picChg chg="add mod">
          <ac:chgData name="Devanshika Piparsania" userId="S::devanshika.p@intimetec.com::0d75583a-b5bf-496a-9e11-4462fe418890" providerId="AD" clId="Web-{FFD7FDE3-1655-BAED-C68A-9E0B9D207567}" dt="2024-08-30T09:25:59.561" v="829" actId="1076"/>
          <ac:picMkLst>
            <pc:docMk/>
            <pc:sldMk cId="651471935" sldId="308"/>
            <ac:picMk id="5" creationId="{1EFCD584-8981-1953-0D22-B5CE62D59258}"/>
          </ac:picMkLst>
        </pc:picChg>
      </pc:sldChg>
      <pc:sldChg chg="modSp add ord replId">
        <pc:chgData name="Devanshika Piparsania" userId="S::devanshika.p@intimetec.com::0d75583a-b5bf-496a-9e11-4462fe418890" providerId="AD" clId="Web-{FFD7FDE3-1655-BAED-C68A-9E0B9D207567}" dt="2024-08-30T09:27:07.468" v="842" actId="20577"/>
        <pc:sldMkLst>
          <pc:docMk/>
          <pc:sldMk cId="311513060" sldId="309"/>
        </pc:sldMkLst>
        <pc:spChg chg="mod">
          <ac:chgData name="Devanshika Piparsania" userId="S::devanshika.p@intimetec.com::0d75583a-b5bf-496a-9e11-4462fe418890" providerId="AD" clId="Web-{FFD7FDE3-1655-BAED-C68A-9E0B9D207567}" dt="2024-08-30T09:27:07.468" v="842" actId="20577"/>
          <ac:spMkLst>
            <pc:docMk/>
            <pc:sldMk cId="311513060" sldId="309"/>
            <ac:spMk id="2" creationId="{915FE097-29F3-A45D-F40B-90C1179D182A}"/>
          </ac:spMkLst>
        </pc:spChg>
      </pc:sldChg>
      <pc:sldChg chg="addSp delSp modSp add ord replId">
        <pc:chgData name="Devanshika Piparsania" userId="S::devanshika.p@intimetec.com::0d75583a-b5bf-496a-9e11-4462fe418890" providerId="AD" clId="Web-{FFD7FDE3-1655-BAED-C68A-9E0B9D207567}" dt="2024-08-30T09:43:34.108" v="872" actId="20577"/>
        <pc:sldMkLst>
          <pc:docMk/>
          <pc:sldMk cId="2376990976" sldId="310"/>
        </pc:sldMkLst>
        <pc:spChg chg="mod">
          <ac:chgData name="Devanshika Piparsania" userId="S::devanshika.p@intimetec.com::0d75583a-b5bf-496a-9e11-4462fe418890" providerId="AD" clId="Web-{FFD7FDE3-1655-BAED-C68A-9E0B9D207567}" dt="2024-08-30T09:27:27.656" v="850" actId="20577"/>
          <ac:spMkLst>
            <pc:docMk/>
            <pc:sldMk cId="2376990976" sldId="310"/>
            <ac:spMk id="2" creationId="{E2CC5F11-37E2-DFB2-4D3A-D4A36B5C8E20}"/>
          </ac:spMkLst>
        </pc:spChg>
        <pc:spChg chg="mod">
          <ac:chgData name="Devanshika Piparsania" userId="S::devanshika.p@intimetec.com::0d75583a-b5bf-496a-9e11-4462fe418890" providerId="AD" clId="Web-{FFD7FDE3-1655-BAED-C68A-9E0B9D207567}" dt="2024-08-30T09:43:34.108" v="872" actId="20577"/>
          <ac:spMkLst>
            <pc:docMk/>
            <pc:sldMk cId="2376990976" sldId="310"/>
            <ac:spMk id="3" creationId="{AC148B2D-905D-D93C-1EFE-8A0764A54E65}"/>
          </ac:spMkLst>
        </pc:spChg>
        <pc:picChg chg="add mod">
          <ac:chgData name="Devanshika Piparsania" userId="S::devanshika.p@intimetec.com::0d75583a-b5bf-496a-9e11-4462fe418890" providerId="AD" clId="Web-{FFD7FDE3-1655-BAED-C68A-9E0B9D207567}" dt="2024-08-30T09:43:00.045" v="867" actId="1076"/>
          <ac:picMkLst>
            <pc:docMk/>
            <pc:sldMk cId="2376990976" sldId="310"/>
            <ac:picMk id="4" creationId="{C4A6781A-D65F-D773-BC71-737FE87F037B}"/>
          </ac:picMkLst>
        </pc:picChg>
        <pc:picChg chg="del">
          <ac:chgData name="Devanshika Piparsania" userId="S::devanshika.p@intimetec.com::0d75583a-b5bf-496a-9e11-4462fe418890" providerId="AD" clId="Web-{FFD7FDE3-1655-BAED-C68A-9E0B9D207567}" dt="2024-08-30T09:41:46.654" v="854"/>
          <ac:picMkLst>
            <pc:docMk/>
            <pc:sldMk cId="2376990976" sldId="310"/>
            <ac:picMk id="5" creationId="{1EFCD584-8981-1953-0D22-B5CE62D59258}"/>
          </ac:picMkLst>
        </pc:picChg>
      </pc:sldChg>
      <pc:sldChg chg="modSp add ord replId">
        <pc:chgData name="Devanshika Piparsania" userId="S::devanshika.p@intimetec.com::0d75583a-b5bf-496a-9e11-4462fe418890" providerId="AD" clId="Web-{FFD7FDE3-1655-BAED-C68A-9E0B9D207567}" dt="2024-08-30T10:35:52.735" v="904" actId="20577"/>
        <pc:sldMkLst>
          <pc:docMk/>
          <pc:sldMk cId="170108197" sldId="311"/>
        </pc:sldMkLst>
        <pc:spChg chg="mod">
          <ac:chgData name="Devanshika Piparsania" userId="S::devanshika.p@intimetec.com::0d75583a-b5bf-496a-9e11-4462fe418890" providerId="AD" clId="Web-{FFD7FDE3-1655-BAED-C68A-9E0B9D207567}" dt="2024-08-30T10:35:52.735" v="904" actId="20577"/>
          <ac:spMkLst>
            <pc:docMk/>
            <pc:sldMk cId="170108197" sldId="311"/>
            <ac:spMk id="3" creationId="{00000000-0000-0000-0000-000000000000}"/>
          </ac:spMkLst>
        </pc:spChg>
      </pc:sldChg>
      <pc:sldChg chg="addSp modSp new">
        <pc:chgData name="Devanshika Piparsania" userId="S::devanshika.p@intimetec.com::0d75583a-b5bf-496a-9e11-4462fe418890" providerId="AD" clId="Web-{FFD7FDE3-1655-BAED-C68A-9E0B9D207567}" dt="2024-08-30T10:43:14.007" v="1049" actId="14100"/>
        <pc:sldMkLst>
          <pc:docMk/>
          <pc:sldMk cId="1783874914" sldId="312"/>
        </pc:sldMkLst>
        <pc:spChg chg="mod">
          <ac:chgData name="Devanshika Piparsania" userId="S::devanshika.p@intimetec.com::0d75583a-b5bf-496a-9e11-4462fe418890" providerId="AD" clId="Web-{FFD7FDE3-1655-BAED-C68A-9E0B9D207567}" dt="2024-08-30T10:36:24.860" v="925" actId="20577"/>
          <ac:spMkLst>
            <pc:docMk/>
            <pc:sldMk cId="1783874914" sldId="312"/>
            <ac:spMk id="2" creationId="{C319651D-EDBE-D88B-0727-2B430401C778}"/>
          </ac:spMkLst>
        </pc:spChg>
        <pc:spChg chg="mod">
          <ac:chgData name="Devanshika Piparsania" userId="S::devanshika.p@intimetec.com::0d75583a-b5bf-496a-9e11-4462fe418890" providerId="AD" clId="Web-{FFD7FDE3-1655-BAED-C68A-9E0B9D207567}" dt="2024-08-30T10:42:26.913" v="1039" actId="20577"/>
          <ac:spMkLst>
            <pc:docMk/>
            <pc:sldMk cId="1783874914" sldId="312"/>
            <ac:spMk id="3" creationId="{7B6A8390-BFFB-5BD4-1258-5AE4ADC8A562}"/>
          </ac:spMkLst>
        </pc:spChg>
        <pc:picChg chg="add mod">
          <ac:chgData name="Devanshika Piparsania" userId="S::devanshika.p@intimetec.com::0d75583a-b5bf-496a-9e11-4462fe418890" providerId="AD" clId="Web-{FFD7FDE3-1655-BAED-C68A-9E0B9D207567}" dt="2024-08-30T10:43:14.007" v="1049" actId="14100"/>
          <ac:picMkLst>
            <pc:docMk/>
            <pc:sldMk cId="1783874914" sldId="312"/>
            <ac:picMk id="4" creationId="{6C9DB5D7-B09D-AD9D-C1C6-2768983EE07C}"/>
          </ac:picMkLst>
        </pc:picChg>
      </pc:sldChg>
      <pc:sldChg chg="modSp new">
        <pc:chgData name="Devanshika Piparsania" userId="S::devanshika.p@intimetec.com::0d75583a-b5bf-496a-9e11-4462fe418890" providerId="AD" clId="Web-{FFD7FDE3-1655-BAED-C68A-9E0B9D207567}" dt="2024-08-30T10:40:19.832" v="1024" actId="20577"/>
        <pc:sldMkLst>
          <pc:docMk/>
          <pc:sldMk cId="1891869155" sldId="313"/>
        </pc:sldMkLst>
        <pc:spChg chg="mod">
          <ac:chgData name="Devanshika Piparsania" userId="S::devanshika.p@intimetec.com::0d75583a-b5bf-496a-9e11-4462fe418890" providerId="AD" clId="Web-{FFD7FDE3-1655-BAED-C68A-9E0B9D207567}" dt="2024-08-30T10:40:10.114" v="1013" actId="20577"/>
          <ac:spMkLst>
            <pc:docMk/>
            <pc:sldMk cId="1891869155" sldId="313"/>
            <ac:spMk id="2" creationId="{36A432F6-06C0-64FF-6771-8F175D3E4F18}"/>
          </ac:spMkLst>
        </pc:spChg>
        <pc:spChg chg="mod">
          <ac:chgData name="Devanshika Piparsania" userId="S::devanshika.p@intimetec.com::0d75583a-b5bf-496a-9e11-4462fe418890" providerId="AD" clId="Web-{FFD7FDE3-1655-BAED-C68A-9E0B9D207567}" dt="2024-08-30T10:40:19.832" v="1024" actId="20577"/>
          <ac:spMkLst>
            <pc:docMk/>
            <pc:sldMk cId="1891869155" sldId="313"/>
            <ac:spMk id="3" creationId="{08A5FF85-AD26-ECA7-8557-0FCE4E3E5CF5}"/>
          </ac:spMkLst>
        </pc:spChg>
      </pc:sldChg>
      <pc:sldChg chg="modSp add ord replId">
        <pc:chgData name="Devanshika Piparsania" userId="S::devanshika.p@intimetec.com::0d75583a-b5bf-496a-9e11-4462fe418890" providerId="AD" clId="Web-{FFD7FDE3-1655-BAED-C68A-9E0B9D207567}" dt="2024-08-30T10:44:58.227" v="1082" actId="20577"/>
        <pc:sldMkLst>
          <pc:docMk/>
          <pc:sldMk cId="3439487640" sldId="314"/>
        </pc:sldMkLst>
        <pc:spChg chg="mod">
          <ac:chgData name="Devanshika Piparsania" userId="S::devanshika.p@intimetec.com::0d75583a-b5bf-496a-9e11-4462fe418890" providerId="AD" clId="Web-{FFD7FDE3-1655-BAED-C68A-9E0B9D207567}" dt="2024-08-30T10:44:58.227" v="1082" actId="20577"/>
          <ac:spMkLst>
            <pc:docMk/>
            <pc:sldMk cId="3439487640" sldId="314"/>
            <ac:spMk id="3" creationId="{00000000-0000-0000-0000-000000000000}"/>
          </ac:spMkLst>
        </pc:spChg>
      </pc:sldChg>
      <pc:sldChg chg="addSp modSp new">
        <pc:chgData name="Devanshika Piparsania" userId="S::devanshika.p@intimetec.com::0d75583a-b5bf-496a-9e11-4462fe418890" providerId="AD" clId="Web-{FFD7FDE3-1655-BAED-C68A-9E0B9D207567}" dt="2024-08-30T10:50:32.201" v="1154" actId="1076"/>
        <pc:sldMkLst>
          <pc:docMk/>
          <pc:sldMk cId="4062451381" sldId="315"/>
        </pc:sldMkLst>
        <pc:spChg chg="mod">
          <ac:chgData name="Devanshika Piparsania" userId="S::devanshika.p@intimetec.com::0d75583a-b5bf-496a-9e11-4462fe418890" providerId="AD" clId="Web-{FFD7FDE3-1655-BAED-C68A-9E0B9D207567}" dt="2024-08-30T10:46:09.932" v="1097" actId="20577"/>
          <ac:spMkLst>
            <pc:docMk/>
            <pc:sldMk cId="4062451381" sldId="315"/>
            <ac:spMk id="2" creationId="{9C6C5E46-5B9C-9E5C-A912-9FF2B5E325CB}"/>
          </ac:spMkLst>
        </pc:spChg>
        <pc:spChg chg="mod">
          <ac:chgData name="Devanshika Piparsania" userId="S::devanshika.p@intimetec.com::0d75583a-b5bf-496a-9e11-4462fe418890" providerId="AD" clId="Web-{FFD7FDE3-1655-BAED-C68A-9E0B9D207567}" dt="2024-08-30T10:50:20.264" v="1152" actId="20577"/>
          <ac:spMkLst>
            <pc:docMk/>
            <pc:sldMk cId="4062451381" sldId="315"/>
            <ac:spMk id="3" creationId="{3AB577D8-C0E1-3F65-99D8-CEF2880DDCEF}"/>
          </ac:spMkLst>
        </pc:spChg>
        <pc:picChg chg="add mod">
          <ac:chgData name="Devanshika Piparsania" userId="S::devanshika.p@intimetec.com::0d75583a-b5bf-496a-9e11-4462fe418890" providerId="AD" clId="Web-{FFD7FDE3-1655-BAED-C68A-9E0B9D207567}" dt="2024-08-30T10:50:32.201" v="1154" actId="1076"/>
          <ac:picMkLst>
            <pc:docMk/>
            <pc:sldMk cId="4062451381" sldId="315"/>
            <ac:picMk id="4" creationId="{7D2E4472-10B8-4EB7-330E-C634353925FA}"/>
          </ac:picMkLst>
        </pc:picChg>
      </pc:sldChg>
      <pc:sldChg chg="add del replId">
        <pc:chgData name="Devanshika Piparsania" userId="S::devanshika.p@intimetec.com::0d75583a-b5bf-496a-9e11-4462fe418890" providerId="AD" clId="Web-{FFD7FDE3-1655-BAED-C68A-9E0B9D207567}" dt="2024-08-30T10:55:53.675" v="1166"/>
        <pc:sldMkLst>
          <pc:docMk/>
          <pc:sldMk cId="759033736" sldId="316"/>
        </pc:sldMkLst>
      </pc:sldChg>
      <pc:sldChg chg="new del">
        <pc:chgData name="Devanshika Piparsania" userId="S::devanshika.p@intimetec.com::0d75583a-b5bf-496a-9e11-4462fe418890" providerId="AD" clId="Web-{FFD7FDE3-1655-BAED-C68A-9E0B9D207567}" dt="2024-08-30T10:56:11.628" v="1168"/>
        <pc:sldMkLst>
          <pc:docMk/>
          <pc:sldMk cId="785736114" sldId="316"/>
        </pc:sldMkLst>
      </pc:sldChg>
      <pc:sldChg chg="modSp add ord replId">
        <pc:chgData name="Devanshika Piparsania" userId="S::devanshika.p@intimetec.com::0d75583a-b5bf-496a-9e11-4462fe418890" providerId="AD" clId="Web-{FFD7FDE3-1655-BAED-C68A-9E0B9D207567}" dt="2024-08-30T10:56:45.379" v="1174" actId="20577"/>
        <pc:sldMkLst>
          <pc:docMk/>
          <pc:sldMk cId="810824232" sldId="316"/>
        </pc:sldMkLst>
        <pc:spChg chg="mod">
          <ac:chgData name="Devanshika Piparsania" userId="S::devanshika.p@intimetec.com::0d75583a-b5bf-496a-9e11-4462fe418890" providerId="AD" clId="Web-{FFD7FDE3-1655-BAED-C68A-9E0B9D207567}" dt="2024-08-30T10:56:45.379" v="1174" actId="20577"/>
          <ac:spMkLst>
            <pc:docMk/>
            <pc:sldMk cId="810824232" sldId="316"/>
            <ac:spMk id="3" creationId="{00000000-0000-0000-0000-000000000000}"/>
          </ac:spMkLst>
        </pc:spChg>
      </pc:sldChg>
      <pc:sldChg chg="modSp add ord replId">
        <pc:chgData name="Devanshika Piparsania" userId="S::devanshika.p@intimetec.com::0d75583a-b5bf-496a-9e11-4462fe418890" providerId="AD" clId="Web-{FFD7FDE3-1655-BAED-C68A-9E0B9D207567}" dt="2024-08-30T10:57:46.708" v="1196" actId="20577"/>
        <pc:sldMkLst>
          <pc:docMk/>
          <pc:sldMk cId="4176463471" sldId="317"/>
        </pc:sldMkLst>
        <pc:spChg chg="mod">
          <ac:chgData name="Devanshika Piparsania" userId="S::devanshika.p@intimetec.com::0d75583a-b5bf-496a-9e11-4462fe418890" providerId="AD" clId="Web-{FFD7FDE3-1655-BAED-C68A-9E0B9D207567}" dt="2024-08-30T10:57:46.708" v="1196" actId="20577"/>
          <ac:spMkLst>
            <pc:docMk/>
            <pc:sldMk cId="4176463471" sldId="317"/>
            <ac:spMk id="2" creationId="{915FE097-29F3-A45D-F40B-90C1179D182A}"/>
          </ac:spMkLst>
        </pc:spChg>
      </pc:sldChg>
      <pc:sldChg chg="addSp modSp new">
        <pc:chgData name="Devanshika Piparsania" userId="S::devanshika.p@intimetec.com::0d75583a-b5bf-496a-9e11-4462fe418890" providerId="AD" clId="Web-{FFD7FDE3-1655-BAED-C68A-9E0B9D207567}" dt="2024-08-30T11:04:57.965" v="1255" actId="1076"/>
        <pc:sldMkLst>
          <pc:docMk/>
          <pc:sldMk cId="1388041345" sldId="318"/>
        </pc:sldMkLst>
        <pc:spChg chg="mod">
          <ac:chgData name="Devanshika Piparsania" userId="S::devanshika.p@intimetec.com::0d75583a-b5bf-496a-9e11-4462fe418890" providerId="AD" clId="Web-{FFD7FDE3-1655-BAED-C68A-9E0B9D207567}" dt="2024-08-30T11:01:54.915" v="1209" actId="20577"/>
          <ac:spMkLst>
            <pc:docMk/>
            <pc:sldMk cId="1388041345" sldId="318"/>
            <ac:spMk id="2" creationId="{10B282D6-517F-E040-086C-07958BEF0E72}"/>
          </ac:spMkLst>
        </pc:spChg>
        <pc:spChg chg="mod">
          <ac:chgData name="Devanshika Piparsania" userId="S::devanshika.p@intimetec.com::0d75583a-b5bf-496a-9e11-4462fe418890" providerId="AD" clId="Web-{FFD7FDE3-1655-BAED-C68A-9E0B9D207567}" dt="2024-08-30T11:04:33.964" v="1250" actId="20577"/>
          <ac:spMkLst>
            <pc:docMk/>
            <pc:sldMk cId="1388041345" sldId="318"/>
            <ac:spMk id="3" creationId="{E5B00C32-3A0D-3A86-8E76-2C92BE84162E}"/>
          </ac:spMkLst>
        </pc:spChg>
        <pc:picChg chg="add mod">
          <ac:chgData name="Devanshika Piparsania" userId="S::devanshika.p@intimetec.com::0d75583a-b5bf-496a-9e11-4462fe418890" providerId="AD" clId="Web-{FFD7FDE3-1655-BAED-C68A-9E0B9D207567}" dt="2024-08-30T11:04:38.152" v="1251" actId="14100"/>
          <ac:picMkLst>
            <pc:docMk/>
            <pc:sldMk cId="1388041345" sldId="318"/>
            <ac:picMk id="4" creationId="{43E4DF75-BAD1-22DC-EDA1-ACF70AF461E0}"/>
          </ac:picMkLst>
        </pc:picChg>
        <pc:picChg chg="add mod">
          <ac:chgData name="Devanshika Piparsania" userId="S::devanshika.p@intimetec.com::0d75583a-b5bf-496a-9e11-4462fe418890" providerId="AD" clId="Web-{FFD7FDE3-1655-BAED-C68A-9E0B9D207567}" dt="2024-08-30T11:04:57.965" v="1255" actId="1076"/>
          <ac:picMkLst>
            <pc:docMk/>
            <pc:sldMk cId="1388041345" sldId="318"/>
            <ac:picMk id="5" creationId="{019B5954-2E7B-F3A4-CFDB-D5CDB72D6A31}"/>
          </ac:picMkLst>
        </pc:picChg>
      </pc:sldChg>
      <pc:sldChg chg="modSp add ord replId">
        <pc:chgData name="Devanshika Piparsania" userId="S::devanshika.p@intimetec.com::0d75583a-b5bf-496a-9e11-4462fe418890" providerId="AD" clId="Web-{FFD7FDE3-1655-BAED-C68A-9E0B9D207567}" dt="2024-08-30T11:06:34.794" v="1264" actId="20577"/>
        <pc:sldMkLst>
          <pc:docMk/>
          <pc:sldMk cId="3601231686" sldId="319"/>
        </pc:sldMkLst>
        <pc:spChg chg="mod">
          <ac:chgData name="Devanshika Piparsania" userId="S::devanshika.p@intimetec.com::0d75583a-b5bf-496a-9e11-4462fe418890" providerId="AD" clId="Web-{FFD7FDE3-1655-BAED-C68A-9E0B9D207567}" dt="2024-08-30T11:06:34.794" v="1264" actId="20577"/>
          <ac:spMkLst>
            <pc:docMk/>
            <pc:sldMk cId="3601231686" sldId="319"/>
            <ac:spMk id="3" creationId="{00000000-0000-0000-0000-000000000000}"/>
          </ac:spMkLst>
        </pc:spChg>
      </pc:sldChg>
      <pc:sldChg chg="modSp add ord replId">
        <pc:chgData name="Devanshika Piparsania" userId="S::devanshika.p@intimetec.com::0d75583a-b5bf-496a-9e11-4462fe418890" providerId="AD" clId="Web-{FFD7FDE3-1655-BAED-C68A-9E0B9D207567}" dt="2024-08-30T11:08:58.906" v="1275" actId="20577"/>
        <pc:sldMkLst>
          <pc:docMk/>
          <pc:sldMk cId="1829083956" sldId="320"/>
        </pc:sldMkLst>
        <pc:spChg chg="mod">
          <ac:chgData name="Devanshika Piparsania" userId="S::devanshika.p@intimetec.com::0d75583a-b5bf-496a-9e11-4462fe418890" providerId="AD" clId="Web-{FFD7FDE3-1655-BAED-C68A-9E0B9D207567}" dt="2024-08-30T11:08:58.906" v="1275" actId="20577"/>
          <ac:spMkLst>
            <pc:docMk/>
            <pc:sldMk cId="1829083956" sldId="320"/>
            <ac:spMk id="2" creationId="{915FE097-29F3-A45D-F40B-90C1179D182A}"/>
          </ac:spMkLst>
        </pc:spChg>
      </pc:sldChg>
      <pc:sldChg chg="addSp modSp new">
        <pc:chgData name="Devanshika Piparsania" userId="S::devanshika.p@intimetec.com::0d75583a-b5bf-496a-9e11-4462fe418890" providerId="AD" clId="Web-{FFD7FDE3-1655-BAED-C68A-9E0B9D207567}" dt="2024-08-30T11:13:10.310" v="1293" actId="14100"/>
        <pc:sldMkLst>
          <pc:docMk/>
          <pc:sldMk cId="1542040274" sldId="321"/>
        </pc:sldMkLst>
        <pc:spChg chg="mod">
          <ac:chgData name="Devanshika Piparsania" userId="S::devanshika.p@intimetec.com::0d75583a-b5bf-496a-9e11-4462fe418890" providerId="AD" clId="Web-{FFD7FDE3-1655-BAED-C68A-9E0B9D207567}" dt="2024-08-30T11:09:23.258" v="1286" actId="20577"/>
          <ac:spMkLst>
            <pc:docMk/>
            <pc:sldMk cId="1542040274" sldId="321"/>
            <ac:spMk id="2" creationId="{383215E2-54B9-F28C-E865-02DC53F515FA}"/>
          </ac:spMkLst>
        </pc:spChg>
        <pc:spChg chg="mod">
          <ac:chgData name="Devanshika Piparsania" userId="S::devanshika.p@intimetec.com::0d75583a-b5bf-496a-9e11-4462fe418890" providerId="AD" clId="Web-{FFD7FDE3-1655-BAED-C68A-9E0B9D207567}" dt="2024-08-30T11:13:02.638" v="1290" actId="20577"/>
          <ac:spMkLst>
            <pc:docMk/>
            <pc:sldMk cId="1542040274" sldId="321"/>
            <ac:spMk id="3" creationId="{AD6C83FE-2B76-6A1C-B46D-FC74C6C04A33}"/>
          </ac:spMkLst>
        </pc:spChg>
        <pc:picChg chg="add mod">
          <ac:chgData name="Devanshika Piparsania" userId="S::devanshika.p@intimetec.com::0d75583a-b5bf-496a-9e11-4462fe418890" providerId="AD" clId="Web-{FFD7FDE3-1655-BAED-C68A-9E0B9D207567}" dt="2024-08-30T11:13:10.310" v="1293" actId="14100"/>
          <ac:picMkLst>
            <pc:docMk/>
            <pc:sldMk cId="1542040274" sldId="321"/>
            <ac:picMk id="4" creationId="{5498D32D-8E60-9EA2-4E7B-C4112EC50525}"/>
          </ac:picMkLst>
        </pc:picChg>
      </pc:sldChg>
      <pc:sldChg chg="modSp add ord replId">
        <pc:chgData name="Devanshika Piparsania" userId="S::devanshika.p@intimetec.com::0d75583a-b5bf-496a-9e11-4462fe418890" providerId="AD" clId="Web-{FFD7FDE3-1655-BAED-C68A-9E0B9D207567}" dt="2024-08-30T11:13:52.466" v="1300" actId="20577"/>
        <pc:sldMkLst>
          <pc:docMk/>
          <pc:sldMk cId="1968102502" sldId="322"/>
        </pc:sldMkLst>
        <pc:spChg chg="mod">
          <ac:chgData name="Devanshika Piparsania" userId="S::devanshika.p@intimetec.com::0d75583a-b5bf-496a-9e11-4462fe418890" providerId="AD" clId="Web-{FFD7FDE3-1655-BAED-C68A-9E0B9D207567}" dt="2024-08-30T11:13:52.466" v="1300" actId="20577"/>
          <ac:spMkLst>
            <pc:docMk/>
            <pc:sldMk cId="1968102502" sldId="322"/>
            <ac:spMk id="2" creationId="{915FE097-29F3-A45D-F40B-90C1179D182A}"/>
          </ac:spMkLst>
        </pc:spChg>
      </pc:sldChg>
      <pc:sldChg chg="addSp delSp modSp add ord replId">
        <pc:chgData name="Devanshika Piparsania" userId="S::devanshika.p@intimetec.com::0d75583a-b5bf-496a-9e11-4462fe418890" providerId="AD" clId="Web-{FFD7FDE3-1655-BAED-C68A-9E0B9D207567}" dt="2024-08-30T11:21:57.802" v="1381" actId="1076"/>
        <pc:sldMkLst>
          <pc:docMk/>
          <pc:sldMk cId="1520531748" sldId="323"/>
        </pc:sldMkLst>
        <pc:spChg chg="mod">
          <ac:chgData name="Devanshika Piparsania" userId="S::devanshika.p@intimetec.com::0d75583a-b5bf-496a-9e11-4462fe418890" providerId="AD" clId="Web-{FFD7FDE3-1655-BAED-C68A-9E0B9D207567}" dt="2024-08-30T11:17:07.922" v="1305" actId="20577"/>
          <ac:spMkLst>
            <pc:docMk/>
            <pc:sldMk cId="1520531748" sldId="323"/>
            <ac:spMk id="2" creationId="{383215E2-54B9-F28C-E865-02DC53F515FA}"/>
          </ac:spMkLst>
        </pc:spChg>
        <pc:spChg chg="mod">
          <ac:chgData name="Devanshika Piparsania" userId="S::devanshika.p@intimetec.com::0d75583a-b5bf-496a-9e11-4462fe418890" providerId="AD" clId="Web-{FFD7FDE3-1655-BAED-C68A-9E0B9D207567}" dt="2024-08-30T11:21:49.442" v="1377" actId="20577"/>
          <ac:spMkLst>
            <pc:docMk/>
            <pc:sldMk cId="1520531748" sldId="323"/>
            <ac:spMk id="3" creationId="{AD6C83FE-2B76-6A1C-B46D-FC74C6C04A33}"/>
          </ac:spMkLst>
        </pc:spChg>
        <pc:picChg chg="del">
          <ac:chgData name="Devanshika Piparsania" userId="S::devanshika.p@intimetec.com::0d75583a-b5bf-496a-9e11-4462fe418890" providerId="AD" clId="Web-{FFD7FDE3-1655-BAED-C68A-9E0B9D207567}" dt="2024-08-30T11:18:45.986" v="1311"/>
          <ac:picMkLst>
            <pc:docMk/>
            <pc:sldMk cId="1520531748" sldId="323"/>
            <ac:picMk id="4" creationId="{5498D32D-8E60-9EA2-4E7B-C4112EC50525}"/>
          </ac:picMkLst>
        </pc:picChg>
        <pc:picChg chg="add del mod">
          <ac:chgData name="Devanshika Piparsania" userId="S::devanshika.p@intimetec.com::0d75583a-b5bf-496a-9e11-4462fe418890" providerId="AD" clId="Web-{FFD7FDE3-1655-BAED-C68A-9E0B9D207567}" dt="2024-08-30T11:20:14.207" v="1314"/>
          <ac:picMkLst>
            <pc:docMk/>
            <pc:sldMk cId="1520531748" sldId="323"/>
            <ac:picMk id="5" creationId="{EE980C3C-961B-0E45-2F09-05AF39576C3F}"/>
          </ac:picMkLst>
        </pc:picChg>
        <pc:picChg chg="add mod">
          <ac:chgData name="Devanshika Piparsania" userId="S::devanshika.p@intimetec.com::0d75583a-b5bf-496a-9e11-4462fe418890" providerId="AD" clId="Web-{FFD7FDE3-1655-BAED-C68A-9E0B9D207567}" dt="2024-08-30T11:21:57.802" v="1381" actId="1076"/>
          <ac:picMkLst>
            <pc:docMk/>
            <pc:sldMk cId="1520531748" sldId="323"/>
            <ac:picMk id="6" creationId="{EE6C301E-C2BD-0CEC-D14D-6BEE88AD51E2}"/>
          </ac:picMkLst>
        </pc:picChg>
      </pc:sldChg>
      <pc:sldChg chg="modSp add ord replId">
        <pc:chgData name="Devanshika Piparsania" userId="S::devanshika.p@intimetec.com::0d75583a-b5bf-496a-9e11-4462fe418890" providerId="AD" clId="Web-{FFD7FDE3-1655-BAED-C68A-9E0B9D207567}" dt="2024-08-30T11:22:16.193" v="1386" actId="20577"/>
        <pc:sldMkLst>
          <pc:docMk/>
          <pc:sldMk cId="4285517999" sldId="324"/>
        </pc:sldMkLst>
        <pc:spChg chg="mod">
          <ac:chgData name="Devanshika Piparsania" userId="S::devanshika.p@intimetec.com::0d75583a-b5bf-496a-9e11-4462fe418890" providerId="AD" clId="Web-{FFD7FDE3-1655-BAED-C68A-9E0B9D207567}" dt="2024-08-30T11:22:16.193" v="1386" actId="20577"/>
          <ac:spMkLst>
            <pc:docMk/>
            <pc:sldMk cId="4285517999" sldId="324"/>
            <ac:spMk id="2" creationId="{915FE097-29F3-A45D-F40B-90C1179D182A}"/>
          </ac:spMkLst>
        </pc:spChg>
      </pc:sldChg>
      <pc:sldChg chg="addSp delSp modSp add ord replId">
        <pc:chgData name="Devanshika Piparsania" userId="S::devanshika.p@intimetec.com::0d75583a-b5bf-496a-9e11-4462fe418890" providerId="AD" clId="Web-{FFD7FDE3-1655-BAED-C68A-9E0B9D207567}" dt="2024-08-30T11:26:31.869" v="1424" actId="14100"/>
        <pc:sldMkLst>
          <pc:docMk/>
          <pc:sldMk cId="3874906895" sldId="325"/>
        </pc:sldMkLst>
        <pc:spChg chg="mod">
          <ac:chgData name="Devanshika Piparsania" userId="S::devanshika.p@intimetec.com::0d75583a-b5bf-496a-9e11-4462fe418890" providerId="AD" clId="Web-{FFD7FDE3-1655-BAED-C68A-9E0B9D207567}" dt="2024-08-30T11:25:09.867" v="1390" actId="20577"/>
          <ac:spMkLst>
            <pc:docMk/>
            <pc:sldMk cId="3874906895" sldId="325"/>
            <ac:spMk id="2" creationId="{383215E2-54B9-F28C-E865-02DC53F515FA}"/>
          </ac:spMkLst>
        </pc:spChg>
        <pc:spChg chg="mod">
          <ac:chgData name="Devanshika Piparsania" userId="S::devanshika.p@intimetec.com::0d75583a-b5bf-496a-9e11-4462fe418890" providerId="AD" clId="Web-{FFD7FDE3-1655-BAED-C68A-9E0B9D207567}" dt="2024-08-30T11:26:23.119" v="1422" actId="20577"/>
          <ac:spMkLst>
            <pc:docMk/>
            <pc:sldMk cId="3874906895" sldId="325"/>
            <ac:spMk id="3" creationId="{AD6C83FE-2B76-6A1C-B46D-FC74C6C04A33}"/>
          </ac:spMkLst>
        </pc:spChg>
        <pc:picChg chg="add mod">
          <ac:chgData name="Devanshika Piparsania" userId="S::devanshika.p@intimetec.com::0d75583a-b5bf-496a-9e11-4462fe418890" providerId="AD" clId="Web-{FFD7FDE3-1655-BAED-C68A-9E0B9D207567}" dt="2024-08-30T11:26:31.869" v="1424" actId="14100"/>
          <ac:picMkLst>
            <pc:docMk/>
            <pc:sldMk cId="3874906895" sldId="325"/>
            <ac:picMk id="4" creationId="{EB5BDACA-278C-C8CE-2134-DA69EB8A16A7}"/>
          </ac:picMkLst>
        </pc:picChg>
        <pc:picChg chg="del mod">
          <ac:chgData name="Devanshika Piparsania" userId="S::devanshika.p@intimetec.com::0d75583a-b5bf-496a-9e11-4462fe418890" providerId="AD" clId="Web-{FFD7FDE3-1655-BAED-C68A-9E0B9D207567}" dt="2024-08-30T11:25:38.243" v="1401"/>
          <ac:picMkLst>
            <pc:docMk/>
            <pc:sldMk cId="3874906895" sldId="325"/>
            <ac:picMk id="6" creationId="{EE6C301E-C2BD-0CEC-D14D-6BEE88AD51E2}"/>
          </ac:picMkLst>
        </pc:picChg>
      </pc:sldChg>
      <pc:sldChg chg="modSp add ord replId">
        <pc:chgData name="Devanshika Piparsania" userId="S::devanshika.p@intimetec.com::0d75583a-b5bf-496a-9e11-4462fe418890" providerId="AD" clId="Web-{FFD7FDE3-1655-BAED-C68A-9E0B9D207567}" dt="2024-08-30T11:30:06.622" v="1437" actId="20577"/>
        <pc:sldMkLst>
          <pc:docMk/>
          <pc:sldMk cId="3957809618" sldId="326"/>
        </pc:sldMkLst>
        <pc:spChg chg="mod">
          <ac:chgData name="Devanshika Piparsania" userId="S::devanshika.p@intimetec.com::0d75583a-b5bf-496a-9e11-4462fe418890" providerId="AD" clId="Web-{FFD7FDE3-1655-BAED-C68A-9E0B9D207567}" dt="2024-08-30T11:30:06.622" v="1437" actId="20577"/>
          <ac:spMkLst>
            <pc:docMk/>
            <pc:sldMk cId="3957809618" sldId="326"/>
            <ac:spMk id="3" creationId="{00000000-0000-0000-0000-000000000000}"/>
          </ac:spMkLst>
        </pc:spChg>
      </pc:sldChg>
      <pc:sldChg chg="addSp modSp new">
        <pc:chgData name="Devanshika Piparsania" userId="S::devanshika.p@intimetec.com::0d75583a-b5bf-496a-9e11-4462fe418890" providerId="AD" clId="Web-{FFD7FDE3-1655-BAED-C68A-9E0B9D207567}" dt="2024-08-30T11:36:28.550" v="1470" actId="1076"/>
        <pc:sldMkLst>
          <pc:docMk/>
          <pc:sldMk cId="2465674481" sldId="327"/>
        </pc:sldMkLst>
        <pc:spChg chg="mod">
          <ac:chgData name="Devanshika Piparsania" userId="S::devanshika.p@intimetec.com::0d75583a-b5bf-496a-9e11-4462fe418890" providerId="AD" clId="Web-{FFD7FDE3-1655-BAED-C68A-9E0B9D207567}" dt="2024-08-30T11:30:59.435" v="1453" actId="20577"/>
          <ac:spMkLst>
            <pc:docMk/>
            <pc:sldMk cId="2465674481" sldId="327"/>
            <ac:spMk id="2" creationId="{2EFF84EA-7201-FB2C-66D8-549F0E943C6A}"/>
          </ac:spMkLst>
        </pc:spChg>
        <pc:spChg chg="mod">
          <ac:chgData name="Devanshika Piparsania" userId="S::devanshika.p@intimetec.com::0d75583a-b5bf-496a-9e11-4462fe418890" providerId="AD" clId="Web-{FFD7FDE3-1655-BAED-C68A-9E0B9D207567}" dt="2024-08-30T11:36:20.362" v="1466" actId="20577"/>
          <ac:spMkLst>
            <pc:docMk/>
            <pc:sldMk cId="2465674481" sldId="327"/>
            <ac:spMk id="3" creationId="{700BA180-A839-1ACD-F582-6436E0535DC6}"/>
          </ac:spMkLst>
        </pc:spChg>
        <pc:picChg chg="add mod">
          <ac:chgData name="Devanshika Piparsania" userId="S::devanshika.p@intimetec.com::0d75583a-b5bf-496a-9e11-4462fe418890" providerId="AD" clId="Web-{FFD7FDE3-1655-BAED-C68A-9E0B9D207567}" dt="2024-08-30T11:36:28.550" v="1470" actId="1076"/>
          <ac:picMkLst>
            <pc:docMk/>
            <pc:sldMk cId="2465674481" sldId="327"/>
            <ac:picMk id="4" creationId="{A65F6E27-9D4B-15CF-BC79-23C677FA3451}"/>
          </ac:picMkLst>
        </pc:picChg>
      </pc:sldChg>
      <pc:sldChg chg="modSp add ord replId">
        <pc:chgData name="Devanshika Piparsania" userId="S::devanshika.p@intimetec.com::0d75583a-b5bf-496a-9e11-4462fe418890" providerId="AD" clId="Web-{FFD7FDE3-1655-BAED-C68A-9E0B9D207567}" dt="2024-09-02T05:03:36.652" v="1474" actId="20577"/>
        <pc:sldMkLst>
          <pc:docMk/>
          <pc:sldMk cId="1368020498" sldId="328"/>
        </pc:sldMkLst>
        <pc:spChg chg="mod">
          <ac:chgData name="Devanshika Piparsania" userId="S::devanshika.p@intimetec.com::0d75583a-b5bf-496a-9e11-4462fe418890" providerId="AD" clId="Web-{FFD7FDE3-1655-BAED-C68A-9E0B9D207567}" dt="2024-09-02T05:03:36.652" v="1474" actId="20577"/>
          <ac:spMkLst>
            <pc:docMk/>
            <pc:sldMk cId="1368020498" sldId="328"/>
            <ac:spMk id="3" creationId="{00000000-0000-0000-0000-000000000000}"/>
          </ac:spMkLst>
        </pc:spChg>
      </pc:sldChg>
      <pc:sldChg chg="modSp add ord replId">
        <pc:chgData name="Devanshika Piparsania" userId="S::devanshika.p@intimetec.com::0d75583a-b5bf-496a-9e11-4462fe418890" providerId="AD" clId="Web-{FFD7FDE3-1655-BAED-C68A-9E0B9D207567}" dt="2024-09-02T05:04:18.668" v="1489" actId="20577"/>
        <pc:sldMkLst>
          <pc:docMk/>
          <pc:sldMk cId="2205633806" sldId="329"/>
        </pc:sldMkLst>
        <pc:spChg chg="mod">
          <ac:chgData name="Devanshika Piparsania" userId="S::devanshika.p@intimetec.com::0d75583a-b5bf-496a-9e11-4462fe418890" providerId="AD" clId="Web-{FFD7FDE3-1655-BAED-C68A-9E0B9D207567}" dt="2024-09-02T05:04:18.668" v="1489" actId="20577"/>
          <ac:spMkLst>
            <pc:docMk/>
            <pc:sldMk cId="2205633806" sldId="329"/>
            <ac:spMk id="2" creationId="{915FE097-29F3-A45D-F40B-90C1179D182A}"/>
          </ac:spMkLst>
        </pc:spChg>
      </pc:sldChg>
      <pc:sldChg chg="addSp modSp new">
        <pc:chgData name="Devanshika Piparsania" userId="S::devanshika.p@intimetec.com::0d75583a-b5bf-496a-9e11-4462fe418890" providerId="AD" clId="Web-{FFD7FDE3-1655-BAED-C68A-9E0B9D207567}" dt="2024-09-02T05:15:47.832" v="1543" actId="20577"/>
        <pc:sldMkLst>
          <pc:docMk/>
          <pc:sldMk cId="3698847717" sldId="330"/>
        </pc:sldMkLst>
        <pc:spChg chg="mod">
          <ac:chgData name="Devanshika Piparsania" userId="S::devanshika.p@intimetec.com::0d75583a-b5bf-496a-9e11-4462fe418890" providerId="AD" clId="Web-{FFD7FDE3-1655-BAED-C68A-9E0B9D207567}" dt="2024-09-02T05:04:50.653" v="1503" actId="20577"/>
          <ac:spMkLst>
            <pc:docMk/>
            <pc:sldMk cId="3698847717" sldId="330"/>
            <ac:spMk id="2" creationId="{A2F55777-376C-C478-0E88-BB5EF46FE8F0}"/>
          </ac:spMkLst>
        </pc:spChg>
        <pc:spChg chg="mod">
          <ac:chgData name="Devanshika Piparsania" userId="S::devanshika.p@intimetec.com::0d75583a-b5bf-496a-9e11-4462fe418890" providerId="AD" clId="Web-{FFD7FDE3-1655-BAED-C68A-9E0B9D207567}" dt="2024-09-02T05:15:47.832" v="1543" actId="20577"/>
          <ac:spMkLst>
            <pc:docMk/>
            <pc:sldMk cId="3698847717" sldId="330"/>
            <ac:spMk id="3" creationId="{87BE97F8-17B0-3AA8-5514-5CB252C7B6AC}"/>
          </ac:spMkLst>
        </pc:spChg>
        <pc:picChg chg="add mod">
          <ac:chgData name="Devanshika Piparsania" userId="S::devanshika.p@intimetec.com::0d75583a-b5bf-496a-9e11-4462fe418890" providerId="AD" clId="Web-{FFD7FDE3-1655-BAED-C68A-9E0B9D207567}" dt="2024-09-02T05:11:32.391" v="1518" actId="1076"/>
          <ac:picMkLst>
            <pc:docMk/>
            <pc:sldMk cId="3698847717" sldId="330"/>
            <ac:picMk id="4" creationId="{7AB8C0E9-FE1F-C79A-6E48-DBBBFBBC1058}"/>
          </ac:picMkLst>
        </pc:picChg>
      </pc:sldChg>
      <pc:sldChg chg="modSp add ord replId">
        <pc:chgData name="Devanshika Piparsania" userId="S::devanshika.p@intimetec.com::0d75583a-b5bf-496a-9e11-4462fe418890" providerId="AD" clId="Web-{FFD7FDE3-1655-BAED-C68A-9E0B9D207567}" dt="2024-09-02T05:16:40.567" v="1561" actId="20577"/>
        <pc:sldMkLst>
          <pc:docMk/>
          <pc:sldMk cId="3144979004" sldId="331"/>
        </pc:sldMkLst>
        <pc:spChg chg="mod">
          <ac:chgData name="Devanshika Piparsania" userId="S::devanshika.p@intimetec.com::0d75583a-b5bf-496a-9e11-4462fe418890" providerId="AD" clId="Web-{FFD7FDE3-1655-BAED-C68A-9E0B9D207567}" dt="2024-09-02T05:16:40.567" v="1561" actId="20577"/>
          <ac:spMkLst>
            <pc:docMk/>
            <pc:sldMk cId="3144979004" sldId="331"/>
            <ac:spMk id="3" creationId="{00000000-0000-0000-0000-000000000000}"/>
          </ac:spMkLst>
        </pc:spChg>
      </pc:sldChg>
      <pc:sldChg chg="new del">
        <pc:chgData name="Devanshika Piparsania" userId="S::devanshika.p@intimetec.com::0d75583a-b5bf-496a-9e11-4462fe418890" providerId="AD" clId="Web-{FFD7FDE3-1655-BAED-C68A-9E0B9D207567}" dt="2024-09-02T05:16:07.707" v="1545"/>
        <pc:sldMkLst>
          <pc:docMk/>
          <pc:sldMk cId="3817614431" sldId="331"/>
        </pc:sldMkLst>
      </pc:sldChg>
      <pc:sldChg chg="modSp new">
        <pc:chgData name="Devanshika Piparsania" userId="S::devanshika.p@intimetec.com::0d75583a-b5bf-496a-9e11-4462fe418890" providerId="AD" clId="Web-{FFD7FDE3-1655-BAED-C68A-9E0B9D207567}" dt="2024-09-02T05:21:28.851" v="1743" actId="20577"/>
        <pc:sldMkLst>
          <pc:docMk/>
          <pc:sldMk cId="1577740395" sldId="332"/>
        </pc:sldMkLst>
        <pc:spChg chg="mod">
          <ac:chgData name="Devanshika Piparsania" userId="S::devanshika.p@intimetec.com::0d75583a-b5bf-496a-9e11-4462fe418890" providerId="AD" clId="Web-{FFD7FDE3-1655-BAED-C68A-9E0B9D207567}" dt="2024-09-02T05:16:50.020" v="1564" actId="20577"/>
          <ac:spMkLst>
            <pc:docMk/>
            <pc:sldMk cId="1577740395" sldId="332"/>
            <ac:spMk id="2" creationId="{469B29E0-3EBD-2D9F-7093-B6D50A2FC7F3}"/>
          </ac:spMkLst>
        </pc:spChg>
        <pc:spChg chg="mod">
          <ac:chgData name="Devanshika Piparsania" userId="S::devanshika.p@intimetec.com::0d75583a-b5bf-496a-9e11-4462fe418890" providerId="AD" clId="Web-{FFD7FDE3-1655-BAED-C68A-9E0B9D207567}" dt="2024-09-02T05:21:28.851" v="1743" actId="20577"/>
          <ac:spMkLst>
            <pc:docMk/>
            <pc:sldMk cId="1577740395" sldId="332"/>
            <ac:spMk id="3" creationId="{C5C1CC6E-534C-0678-CE16-263A865596AF}"/>
          </ac:spMkLst>
        </pc:spChg>
      </pc:sldChg>
      <pc:sldChg chg="addSp modSp new">
        <pc:chgData name="Devanshika Piparsania" userId="S::devanshika.p@intimetec.com::0d75583a-b5bf-496a-9e11-4462fe418890" providerId="AD" clId="Web-{FFD7FDE3-1655-BAED-C68A-9E0B9D207567}" dt="2024-09-02T05:30:49.263" v="1902" actId="1076"/>
        <pc:sldMkLst>
          <pc:docMk/>
          <pc:sldMk cId="954762457" sldId="333"/>
        </pc:sldMkLst>
        <pc:spChg chg="mod">
          <ac:chgData name="Devanshika Piparsania" userId="S::devanshika.p@intimetec.com::0d75583a-b5bf-496a-9e11-4462fe418890" providerId="AD" clId="Web-{FFD7FDE3-1655-BAED-C68A-9E0B9D207567}" dt="2024-09-02T05:22:30.476" v="1757" actId="20577"/>
          <ac:spMkLst>
            <pc:docMk/>
            <pc:sldMk cId="954762457" sldId="333"/>
            <ac:spMk id="2" creationId="{33C51F0F-0A5C-21C5-AD8F-CFB07D34D15E}"/>
          </ac:spMkLst>
        </pc:spChg>
        <pc:spChg chg="mod">
          <ac:chgData name="Devanshika Piparsania" userId="S::devanshika.p@intimetec.com::0d75583a-b5bf-496a-9e11-4462fe418890" providerId="AD" clId="Web-{FFD7FDE3-1655-BAED-C68A-9E0B9D207567}" dt="2024-09-02T05:30:32.372" v="1895" actId="20577"/>
          <ac:spMkLst>
            <pc:docMk/>
            <pc:sldMk cId="954762457" sldId="333"/>
            <ac:spMk id="3" creationId="{3D865095-C6B4-6E47-DE18-0D67D9EF7FAF}"/>
          </ac:spMkLst>
        </pc:spChg>
        <pc:picChg chg="add mod">
          <ac:chgData name="Devanshika Piparsania" userId="S::devanshika.p@intimetec.com::0d75583a-b5bf-496a-9e11-4462fe418890" providerId="AD" clId="Web-{FFD7FDE3-1655-BAED-C68A-9E0B9D207567}" dt="2024-09-02T05:30:49.263" v="1902" actId="1076"/>
          <ac:picMkLst>
            <pc:docMk/>
            <pc:sldMk cId="954762457" sldId="333"/>
            <ac:picMk id="4" creationId="{2355535C-EC2D-855A-6162-1AB02F06BD0A}"/>
          </ac:picMkLst>
        </pc:picChg>
      </pc:sldChg>
      <pc:sldChg chg="modSp add ord replId">
        <pc:chgData name="Devanshika Piparsania" userId="S::devanshika.p@intimetec.com::0d75583a-b5bf-496a-9e11-4462fe418890" providerId="AD" clId="Web-{FFD7FDE3-1655-BAED-C68A-9E0B9D207567}" dt="2024-09-02T05:32:25.983" v="1908" actId="20577"/>
        <pc:sldMkLst>
          <pc:docMk/>
          <pc:sldMk cId="1115797099" sldId="334"/>
        </pc:sldMkLst>
        <pc:spChg chg="mod">
          <ac:chgData name="Devanshika Piparsania" userId="S::devanshika.p@intimetec.com::0d75583a-b5bf-496a-9e11-4462fe418890" providerId="AD" clId="Web-{FFD7FDE3-1655-BAED-C68A-9E0B9D207567}" dt="2024-09-02T05:32:25.983" v="1908" actId="20577"/>
          <ac:spMkLst>
            <pc:docMk/>
            <pc:sldMk cId="1115797099" sldId="334"/>
            <ac:spMk id="2" creationId="{915FE097-29F3-A45D-F40B-90C1179D182A}"/>
          </ac:spMkLst>
        </pc:spChg>
      </pc:sldChg>
      <pc:sldChg chg="addSp modSp new">
        <pc:chgData name="Devanshika Piparsania" userId="S::devanshika.p@intimetec.com::0d75583a-b5bf-496a-9e11-4462fe418890" providerId="AD" clId="Web-{FFD7FDE3-1655-BAED-C68A-9E0B9D207567}" dt="2024-09-02T05:38:58.002" v="1970" actId="1076"/>
        <pc:sldMkLst>
          <pc:docMk/>
          <pc:sldMk cId="4220513942" sldId="335"/>
        </pc:sldMkLst>
        <pc:spChg chg="mod">
          <ac:chgData name="Devanshika Piparsania" userId="S::devanshika.p@intimetec.com::0d75583a-b5bf-496a-9e11-4462fe418890" providerId="AD" clId="Web-{FFD7FDE3-1655-BAED-C68A-9E0B9D207567}" dt="2024-09-02T05:34:21.171" v="1941" actId="20577"/>
          <ac:spMkLst>
            <pc:docMk/>
            <pc:sldMk cId="4220513942" sldId="335"/>
            <ac:spMk id="2" creationId="{A48888C3-3E44-8037-626D-753283C4B9E0}"/>
          </ac:spMkLst>
        </pc:spChg>
        <pc:spChg chg="mod">
          <ac:chgData name="Devanshika Piparsania" userId="S::devanshika.p@intimetec.com::0d75583a-b5bf-496a-9e11-4462fe418890" providerId="AD" clId="Web-{FFD7FDE3-1655-BAED-C68A-9E0B9D207567}" dt="2024-09-02T05:38:45.283" v="1965" actId="20577"/>
          <ac:spMkLst>
            <pc:docMk/>
            <pc:sldMk cId="4220513942" sldId="335"/>
            <ac:spMk id="3" creationId="{63139E4A-DC24-3BF5-76FA-4E50DB570BD7}"/>
          </ac:spMkLst>
        </pc:spChg>
        <pc:picChg chg="add mod">
          <ac:chgData name="Devanshika Piparsania" userId="S::devanshika.p@intimetec.com::0d75583a-b5bf-496a-9e11-4462fe418890" providerId="AD" clId="Web-{FFD7FDE3-1655-BAED-C68A-9E0B9D207567}" dt="2024-09-02T05:38:58.002" v="1970" actId="1076"/>
          <ac:picMkLst>
            <pc:docMk/>
            <pc:sldMk cId="4220513942" sldId="335"/>
            <ac:picMk id="4" creationId="{008FEB89-0486-F3F2-68D0-57E3665C965F}"/>
          </ac:picMkLst>
        </pc:picChg>
      </pc:sldChg>
      <pc:sldChg chg="addSp delSp modSp new">
        <pc:chgData name="Devanshika Piparsania" userId="S::devanshika.p@intimetec.com::0d75583a-b5bf-496a-9e11-4462fe418890" providerId="AD" clId="Web-{FFD7FDE3-1655-BAED-C68A-9E0B9D207567}" dt="2024-09-02T05:42:22.598" v="1992" actId="20577"/>
        <pc:sldMkLst>
          <pc:docMk/>
          <pc:sldMk cId="1092177726" sldId="336"/>
        </pc:sldMkLst>
        <pc:spChg chg="mod">
          <ac:chgData name="Devanshika Piparsania" userId="S::devanshika.p@intimetec.com::0d75583a-b5bf-496a-9e11-4462fe418890" providerId="AD" clId="Web-{FFD7FDE3-1655-BAED-C68A-9E0B9D207567}" dt="2024-09-02T05:40:47.207" v="1979" actId="20577"/>
          <ac:spMkLst>
            <pc:docMk/>
            <pc:sldMk cId="1092177726" sldId="336"/>
            <ac:spMk id="2" creationId="{4EF2B113-E846-2CB6-9212-FA323E44482A}"/>
          </ac:spMkLst>
        </pc:spChg>
        <pc:spChg chg="add del mod">
          <ac:chgData name="Devanshika Piparsania" userId="S::devanshika.p@intimetec.com::0d75583a-b5bf-496a-9e11-4462fe418890" providerId="AD" clId="Web-{FFD7FDE3-1655-BAED-C68A-9E0B9D207567}" dt="2024-09-02T05:42:22.598" v="1992" actId="20577"/>
          <ac:spMkLst>
            <pc:docMk/>
            <pc:sldMk cId="1092177726" sldId="336"/>
            <ac:spMk id="3" creationId="{70CDB5CB-1B16-92FA-59B0-52B148650E45}"/>
          </ac:spMkLst>
        </pc:spChg>
        <pc:picChg chg="add del mod ord">
          <ac:chgData name="Devanshika Piparsania" userId="S::devanshika.p@intimetec.com::0d75583a-b5bf-496a-9e11-4462fe418890" providerId="AD" clId="Web-{FFD7FDE3-1655-BAED-C68A-9E0B9D207567}" dt="2024-09-02T05:40:51.128" v="1981"/>
          <ac:picMkLst>
            <pc:docMk/>
            <pc:sldMk cId="1092177726" sldId="336"/>
            <ac:picMk id="4" creationId="{8F975724-82DB-CBE9-0503-DC6D0C9D0C9B}"/>
          </ac:picMkLst>
        </pc:picChg>
      </pc:sldChg>
      <pc:sldChg chg="modSp add ord replId">
        <pc:chgData name="Devanshika Piparsania" userId="S::devanshika.p@intimetec.com::0d75583a-b5bf-496a-9e11-4462fe418890" providerId="AD" clId="Web-{FFD7FDE3-1655-BAED-C68A-9E0B9D207567}" dt="2024-09-02T05:43:11.833" v="1998" actId="20577"/>
        <pc:sldMkLst>
          <pc:docMk/>
          <pc:sldMk cId="2611621055" sldId="337"/>
        </pc:sldMkLst>
        <pc:spChg chg="mod">
          <ac:chgData name="Devanshika Piparsania" userId="S::devanshika.p@intimetec.com::0d75583a-b5bf-496a-9e11-4462fe418890" providerId="AD" clId="Web-{FFD7FDE3-1655-BAED-C68A-9E0B9D207567}" dt="2024-09-02T05:43:11.833" v="1998" actId="20577"/>
          <ac:spMkLst>
            <pc:docMk/>
            <pc:sldMk cId="2611621055" sldId="337"/>
            <ac:spMk id="2" creationId="{915FE097-29F3-A45D-F40B-90C1179D182A}"/>
          </ac:spMkLst>
        </pc:spChg>
      </pc:sldChg>
      <pc:sldChg chg="modSp new">
        <pc:chgData name="Devanshika Piparsania" userId="S::devanshika.p@intimetec.com::0d75583a-b5bf-496a-9e11-4462fe418890" providerId="AD" clId="Web-{FFD7FDE3-1655-BAED-C68A-9E0B9D207567}" dt="2024-09-02T05:44:29.240" v="2028" actId="20577"/>
        <pc:sldMkLst>
          <pc:docMk/>
          <pc:sldMk cId="1174000489" sldId="338"/>
        </pc:sldMkLst>
        <pc:spChg chg="mod">
          <ac:chgData name="Devanshika Piparsania" userId="S::devanshika.p@intimetec.com::0d75583a-b5bf-496a-9e11-4462fe418890" providerId="AD" clId="Web-{FFD7FDE3-1655-BAED-C68A-9E0B9D207567}" dt="2024-09-02T05:44:16.521" v="2023" actId="20577"/>
          <ac:spMkLst>
            <pc:docMk/>
            <pc:sldMk cId="1174000489" sldId="338"/>
            <ac:spMk id="2" creationId="{91C2E965-EADB-BA90-780C-BED9450CE539}"/>
          </ac:spMkLst>
        </pc:spChg>
        <pc:spChg chg="mod">
          <ac:chgData name="Devanshika Piparsania" userId="S::devanshika.p@intimetec.com::0d75583a-b5bf-496a-9e11-4462fe418890" providerId="AD" clId="Web-{FFD7FDE3-1655-BAED-C68A-9E0B9D207567}" dt="2024-09-02T05:44:29.240" v="2028" actId="20577"/>
          <ac:spMkLst>
            <pc:docMk/>
            <pc:sldMk cId="1174000489" sldId="338"/>
            <ac:spMk id="3" creationId="{B372E4CF-C996-82F1-409C-BE290E8BF839}"/>
          </ac:spMkLst>
        </pc:spChg>
      </pc:sldChg>
      <pc:sldChg chg="addSp delSp modSp new">
        <pc:chgData name="Devanshika Piparsania" userId="S::devanshika.p@intimetec.com::0d75583a-b5bf-496a-9e11-4462fe418890" providerId="AD" clId="Web-{FFD7FDE3-1655-BAED-C68A-9E0B9D207567}" dt="2024-09-02T05:58:21.421" v="2069" actId="14100"/>
        <pc:sldMkLst>
          <pc:docMk/>
          <pc:sldMk cId="4163317674" sldId="339"/>
        </pc:sldMkLst>
        <pc:spChg chg="mod">
          <ac:chgData name="Devanshika Piparsania" userId="S::devanshika.p@intimetec.com::0d75583a-b5bf-496a-9e11-4462fe418890" providerId="AD" clId="Web-{FFD7FDE3-1655-BAED-C68A-9E0B9D207567}" dt="2024-09-02T05:44:46.334" v="2042" actId="20577"/>
          <ac:spMkLst>
            <pc:docMk/>
            <pc:sldMk cId="4163317674" sldId="339"/>
            <ac:spMk id="2" creationId="{7A072D24-5A4B-3649-644F-D0AC3EA2F82D}"/>
          </ac:spMkLst>
        </pc:spChg>
        <pc:spChg chg="del">
          <ac:chgData name="Devanshika Piparsania" userId="S::devanshika.p@intimetec.com::0d75583a-b5bf-496a-9e11-4462fe418890" providerId="AD" clId="Web-{FFD7FDE3-1655-BAED-C68A-9E0B9D207567}" dt="2024-09-02T05:56:28.763" v="2043"/>
          <ac:spMkLst>
            <pc:docMk/>
            <pc:sldMk cId="4163317674" sldId="339"/>
            <ac:spMk id="3" creationId="{D501BC02-FA41-89F3-B2DB-A0CB1CD5B71E}"/>
          </ac:spMkLst>
        </pc:spChg>
        <pc:spChg chg="add mod">
          <ac:chgData name="Devanshika Piparsania" userId="S::devanshika.p@intimetec.com::0d75583a-b5bf-496a-9e11-4462fe418890" providerId="AD" clId="Web-{FFD7FDE3-1655-BAED-C68A-9E0B9D207567}" dt="2024-09-02T05:58:02.233" v="2065" actId="20577"/>
          <ac:spMkLst>
            <pc:docMk/>
            <pc:sldMk cId="4163317674" sldId="339"/>
            <ac:spMk id="5" creationId="{8FE8BC38-7D24-25CB-DD86-5D708523591B}"/>
          </ac:spMkLst>
        </pc:spChg>
        <pc:picChg chg="add mod ord">
          <ac:chgData name="Devanshika Piparsania" userId="S::devanshika.p@intimetec.com::0d75583a-b5bf-496a-9e11-4462fe418890" providerId="AD" clId="Web-{FFD7FDE3-1655-BAED-C68A-9E0B9D207567}" dt="2024-09-02T05:58:21.421" v="2069" actId="14100"/>
          <ac:picMkLst>
            <pc:docMk/>
            <pc:sldMk cId="4163317674" sldId="339"/>
            <ac:picMk id="4" creationId="{B7404D78-E0D5-D303-3815-DA6C21DEA8A9}"/>
          </ac:picMkLst>
        </pc:picChg>
      </pc:sldChg>
      <pc:sldChg chg="modSp add ord replId">
        <pc:chgData name="Devanshika Piparsania" userId="S::devanshika.p@intimetec.com::0d75583a-b5bf-496a-9e11-4462fe418890" providerId="AD" clId="Web-{FFD7FDE3-1655-BAED-C68A-9E0B9D207567}" dt="2024-09-02T05:59:56.484" v="2080" actId="20577"/>
        <pc:sldMkLst>
          <pc:docMk/>
          <pc:sldMk cId="2355133183" sldId="340"/>
        </pc:sldMkLst>
        <pc:spChg chg="mod">
          <ac:chgData name="Devanshika Piparsania" userId="S::devanshika.p@intimetec.com::0d75583a-b5bf-496a-9e11-4462fe418890" providerId="AD" clId="Web-{FFD7FDE3-1655-BAED-C68A-9E0B9D207567}" dt="2024-09-02T05:59:56.484" v="2080" actId="20577"/>
          <ac:spMkLst>
            <pc:docMk/>
            <pc:sldMk cId="2355133183" sldId="340"/>
            <ac:spMk id="2" creationId="{915FE097-29F3-A45D-F40B-90C1179D182A}"/>
          </ac:spMkLst>
        </pc:spChg>
      </pc:sldChg>
      <pc:sldChg chg="modSp new">
        <pc:chgData name="Devanshika Piparsania" userId="S::devanshika.p@intimetec.com::0d75583a-b5bf-496a-9e11-4462fe418890" providerId="AD" clId="Web-{FFD7FDE3-1655-BAED-C68A-9E0B9D207567}" dt="2024-09-02T06:01:13.345" v="2096" actId="20577"/>
        <pc:sldMkLst>
          <pc:docMk/>
          <pc:sldMk cId="3460062906" sldId="341"/>
        </pc:sldMkLst>
        <pc:spChg chg="mod">
          <ac:chgData name="Devanshika Piparsania" userId="S::devanshika.p@intimetec.com::0d75583a-b5bf-496a-9e11-4462fe418890" providerId="AD" clId="Web-{FFD7FDE3-1655-BAED-C68A-9E0B9D207567}" dt="2024-09-02T06:00:13.938" v="2091" actId="20577"/>
          <ac:spMkLst>
            <pc:docMk/>
            <pc:sldMk cId="3460062906" sldId="341"/>
            <ac:spMk id="2" creationId="{1E0BE96D-A5EE-C07B-BFE7-0C9EB28BCF2C}"/>
          </ac:spMkLst>
        </pc:spChg>
        <pc:spChg chg="mod">
          <ac:chgData name="Devanshika Piparsania" userId="S::devanshika.p@intimetec.com::0d75583a-b5bf-496a-9e11-4462fe418890" providerId="AD" clId="Web-{FFD7FDE3-1655-BAED-C68A-9E0B9D207567}" dt="2024-09-02T06:01:13.345" v="2096" actId="20577"/>
          <ac:spMkLst>
            <pc:docMk/>
            <pc:sldMk cId="3460062906" sldId="341"/>
            <ac:spMk id="3" creationId="{32D1C65E-178B-02BA-4BE1-3CCD1A1023AF}"/>
          </ac:spMkLst>
        </pc:spChg>
      </pc:sldChg>
      <pc:sldChg chg="addSp modSp new">
        <pc:chgData name="Devanshika Piparsania" userId="S::devanshika.p@intimetec.com::0d75583a-b5bf-496a-9e11-4462fe418890" providerId="AD" clId="Web-{FFD7FDE3-1655-BAED-C68A-9E0B9D207567}" dt="2024-09-02T06:09:31.225" v="2143" actId="1076"/>
        <pc:sldMkLst>
          <pc:docMk/>
          <pc:sldMk cId="2008450736" sldId="342"/>
        </pc:sldMkLst>
        <pc:spChg chg="mod">
          <ac:chgData name="Devanshika Piparsania" userId="S::devanshika.p@intimetec.com::0d75583a-b5bf-496a-9e11-4462fe418890" providerId="AD" clId="Web-{FFD7FDE3-1655-BAED-C68A-9E0B9D207567}" dt="2024-09-02T06:08:16.474" v="2121" actId="20577"/>
          <ac:spMkLst>
            <pc:docMk/>
            <pc:sldMk cId="2008450736" sldId="342"/>
            <ac:spMk id="2" creationId="{4A9E4993-585F-D899-3ED2-47C9F912163F}"/>
          </ac:spMkLst>
        </pc:spChg>
        <pc:spChg chg="mod">
          <ac:chgData name="Devanshika Piparsania" userId="S::devanshika.p@intimetec.com::0d75583a-b5bf-496a-9e11-4462fe418890" providerId="AD" clId="Web-{FFD7FDE3-1655-BAED-C68A-9E0B9D207567}" dt="2024-09-02T06:09:20.850" v="2138" actId="20577"/>
          <ac:spMkLst>
            <pc:docMk/>
            <pc:sldMk cId="2008450736" sldId="342"/>
            <ac:spMk id="3" creationId="{236834FB-B4A0-5A60-3672-5A0E98DDF98C}"/>
          </ac:spMkLst>
        </pc:spChg>
        <pc:picChg chg="add mod">
          <ac:chgData name="Devanshika Piparsania" userId="S::devanshika.p@intimetec.com::0d75583a-b5bf-496a-9e11-4462fe418890" providerId="AD" clId="Web-{FFD7FDE3-1655-BAED-C68A-9E0B9D207567}" dt="2024-09-02T06:09:31.225" v="2143" actId="1076"/>
          <ac:picMkLst>
            <pc:docMk/>
            <pc:sldMk cId="2008450736" sldId="342"/>
            <ac:picMk id="4" creationId="{D0B7DC24-4DFF-FD85-A594-6E7D38A2F6A2}"/>
          </ac:picMkLst>
        </pc:picChg>
      </pc:sldChg>
      <pc:sldChg chg="modSp add ord replId">
        <pc:chgData name="Devanshika Piparsania" userId="S::devanshika.p@intimetec.com::0d75583a-b5bf-496a-9e11-4462fe418890" providerId="AD" clId="Web-{FFD7FDE3-1655-BAED-C68A-9E0B9D207567}" dt="2024-09-02T06:10:31.991" v="2149" actId="20577"/>
        <pc:sldMkLst>
          <pc:docMk/>
          <pc:sldMk cId="1211082959" sldId="343"/>
        </pc:sldMkLst>
        <pc:spChg chg="mod">
          <ac:chgData name="Devanshika Piparsania" userId="S::devanshika.p@intimetec.com::0d75583a-b5bf-496a-9e11-4462fe418890" providerId="AD" clId="Web-{FFD7FDE3-1655-BAED-C68A-9E0B9D207567}" dt="2024-09-02T06:10:31.991" v="2149" actId="20577"/>
          <ac:spMkLst>
            <pc:docMk/>
            <pc:sldMk cId="1211082959" sldId="343"/>
            <ac:spMk id="3" creationId="{00000000-0000-0000-0000-000000000000}"/>
          </ac:spMkLst>
        </pc:spChg>
      </pc:sldChg>
      <pc:sldChg chg="modSp add ord replId">
        <pc:chgData name="Devanshika Piparsania" userId="S::devanshika.p@intimetec.com::0d75583a-b5bf-496a-9e11-4462fe418890" providerId="AD" clId="Web-{FFD7FDE3-1655-BAED-C68A-9E0B9D207567}" dt="2024-09-02T06:10:55.851" v="2159" actId="20577"/>
        <pc:sldMkLst>
          <pc:docMk/>
          <pc:sldMk cId="2181667804" sldId="344"/>
        </pc:sldMkLst>
        <pc:spChg chg="mod">
          <ac:chgData name="Devanshika Piparsania" userId="S::devanshika.p@intimetec.com::0d75583a-b5bf-496a-9e11-4462fe418890" providerId="AD" clId="Web-{FFD7FDE3-1655-BAED-C68A-9E0B9D207567}" dt="2024-09-02T06:10:55.851" v="2159" actId="20577"/>
          <ac:spMkLst>
            <pc:docMk/>
            <pc:sldMk cId="2181667804" sldId="344"/>
            <ac:spMk id="2" creationId="{915FE097-29F3-A45D-F40B-90C1179D182A}"/>
          </ac:spMkLst>
        </pc:spChg>
      </pc:sldChg>
      <pc:sldChg chg="modSp new">
        <pc:chgData name="Devanshika Piparsania" userId="S::devanshika.p@intimetec.com::0d75583a-b5bf-496a-9e11-4462fe418890" providerId="AD" clId="Web-{FFD7FDE3-1655-BAED-C68A-9E0B9D207567}" dt="2024-09-02T06:14:47.869" v="2286" actId="20577"/>
        <pc:sldMkLst>
          <pc:docMk/>
          <pc:sldMk cId="1233256951" sldId="345"/>
        </pc:sldMkLst>
        <pc:spChg chg="mod">
          <ac:chgData name="Devanshika Piparsania" userId="S::devanshika.p@intimetec.com::0d75583a-b5bf-496a-9e11-4462fe418890" providerId="AD" clId="Web-{FFD7FDE3-1655-BAED-C68A-9E0B9D207567}" dt="2024-09-02T06:11:07.148" v="2167" actId="20577"/>
          <ac:spMkLst>
            <pc:docMk/>
            <pc:sldMk cId="1233256951" sldId="345"/>
            <ac:spMk id="2" creationId="{DC1B60C4-E9F5-88C5-D55E-7D4888089D14}"/>
          </ac:spMkLst>
        </pc:spChg>
        <pc:spChg chg="mod">
          <ac:chgData name="Devanshika Piparsania" userId="S::devanshika.p@intimetec.com::0d75583a-b5bf-496a-9e11-4462fe418890" providerId="AD" clId="Web-{FFD7FDE3-1655-BAED-C68A-9E0B9D207567}" dt="2024-09-02T06:14:47.869" v="2286" actId="20577"/>
          <ac:spMkLst>
            <pc:docMk/>
            <pc:sldMk cId="1233256951" sldId="345"/>
            <ac:spMk id="3" creationId="{534B3C1A-8331-BA16-794F-A74BB34AF9A9}"/>
          </ac:spMkLst>
        </pc:spChg>
      </pc:sldChg>
      <pc:sldChg chg="addSp modSp new">
        <pc:chgData name="Devanshika Piparsania" userId="S::devanshika.p@intimetec.com::0d75583a-b5bf-496a-9e11-4462fe418890" providerId="AD" clId="Web-{FFD7FDE3-1655-BAED-C68A-9E0B9D207567}" dt="2024-09-02T11:02:51.293" v="2338" actId="14100"/>
        <pc:sldMkLst>
          <pc:docMk/>
          <pc:sldMk cId="2684697955" sldId="346"/>
        </pc:sldMkLst>
        <pc:spChg chg="mod">
          <ac:chgData name="Devanshika Piparsania" userId="S::devanshika.p@intimetec.com::0d75583a-b5bf-496a-9e11-4462fe418890" providerId="AD" clId="Web-{FFD7FDE3-1655-BAED-C68A-9E0B9D207567}" dt="2024-09-02T10:37:54.849" v="2294" actId="20577"/>
          <ac:spMkLst>
            <pc:docMk/>
            <pc:sldMk cId="2684697955" sldId="346"/>
            <ac:spMk id="2" creationId="{9484CCD3-04AE-12B3-A822-4AA9CD71AD80}"/>
          </ac:spMkLst>
        </pc:spChg>
        <pc:spChg chg="mod">
          <ac:chgData name="Devanshika Piparsania" userId="S::devanshika.p@intimetec.com::0d75583a-b5bf-496a-9e11-4462fe418890" providerId="AD" clId="Web-{FFD7FDE3-1655-BAED-C68A-9E0B9D207567}" dt="2024-09-02T11:02:47.621" v="2336" actId="20577"/>
          <ac:spMkLst>
            <pc:docMk/>
            <pc:sldMk cId="2684697955" sldId="346"/>
            <ac:spMk id="3" creationId="{DAE857D1-C2A2-74EF-1F41-32304BB27367}"/>
          </ac:spMkLst>
        </pc:spChg>
        <pc:picChg chg="add mod">
          <ac:chgData name="Devanshika Piparsania" userId="S::devanshika.p@intimetec.com::0d75583a-b5bf-496a-9e11-4462fe418890" providerId="AD" clId="Web-{FFD7FDE3-1655-BAED-C68A-9E0B9D207567}" dt="2024-09-02T11:02:51.293" v="2338" actId="14100"/>
          <ac:picMkLst>
            <pc:docMk/>
            <pc:sldMk cId="2684697955" sldId="346"/>
            <ac:picMk id="4" creationId="{75FEE937-2DD6-F52C-9354-0EC09A4A41A0}"/>
          </ac:picMkLst>
        </pc:picChg>
      </pc:sldChg>
      <pc:sldChg chg="modSp add ord replId">
        <pc:chgData name="Devanshika Piparsania" userId="S::devanshika.p@intimetec.com::0d75583a-b5bf-496a-9e11-4462fe418890" providerId="AD" clId="Web-{FFD7FDE3-1655-BAED-C68A-9E0B9D207567}" dt="2024-09-02T11:10:49.549" v="2345" actId="20577"/>
        <pc:sldMkLst>
          <pc:docMk/>
          <pc:sldMk cId="301252312" sldId="347"/>
        </pc:sldMkLst>
        <pc:spChg chg="mod">
          <ac:chgData name="Devanshika Piparsania" userId="S::devanshika.p@intimetec.com::0d75583a-b5bf-496a-9e11-4462fe418890" providerId="AD" clId="Web-{FFD7FDE3-1655-BAED-C68A-9E0B9D207567}" dt="2024-09-02T11:10:49.549" v="2345" actId="20577"/>
          <ac:spMkLst>
            <pc:docMk/>
            <pc:sldMk cId="301252312" sldId="347"/>
            <ac:spMk id="2" creationId="{915FE097-29F3-A45D-F40B-90C1179D182A}"/>
          </ac:spMkLst>
        </pc:spChg>
      </pc:sldChg>
      <pc:sldChg chg="addSp modSp new">
        <pc:chgData name="Devanshika Piparsania" userId="S::devanshika.p@intimetec.com::0d75583a-b5bf-496a-9e11-4462fe418890" providerId="AD" clId="Web-{FFD7FDE3-1655-BAED-C68A-9E0B9D207567}" dt="2024-09-02T11:14:18.473" v="2399" actId="1076"/>
        <pc:sldMkLst>
          <pc:docMk/>
          <pc:sldMk cId="2728816621" sldId="348"/>
        </pc:sldMkLst>
        <pc:spChg chg="mod">
          <ac:chgData name="Devanshika Piparsania" userId="S::devanshika.p@intimetec.com::0d75583a-b5bf-496a-9e11-4462fe418890" providerId="AD" clId="Web-{FFD7FDE3-1655-BAED-C68A-9E0B9D207567}" dt="2024-09-02T11:11:05.689" v="2363" actId="20577"/>
          <ac:spMkLst>
            <pc:docMk/>
            <pc:sldMk cId="2728816621" sldId="348"/>
            <ac:spMk id="2" creationId="{99A8B7FC-EEF0-3986-120D-DFE8264FC547}"/>
          </ac:spMkLst>
        </pc:spChg>
        <pc:spChg chg="mod">
          <ac:chgData name="Devanshika Piparsania" userId="S::devanshika.p@intimetec.com::0d75583a-b5bf-496a-9e11-4462fe418890" providerId="AD" clId="Web-{FFD7FDE3-1655-BAED-C68A-9E0B9D207567}" dt="2024-09-02T11:13:58.895" v="2394" actId="20577"/>
          <ac:spMkLst>
            <pc:docMk/>
            <pc:sldMk cId="2728816621" sldId="348"/>
            <ac:spMk id="3" creationId="{493EB744-727E-9FFD-966B-2302199B399C}"/>
          </ac:spMkLst>
        </pc:spChg>
        <pc:picChg chg="add mod">
          <ac:chgData name="Devanshika Piparsania" userId="S::devanshika.p@intimetec.com::0d75583a-b5bf-496a-9e11-4462fe418890" providerId="AD" clId="Web-{FFD7FDE3-1655-BAED-C68A-9E0B9D207567}" dt="2024-09-02T11:14:01.301" v="2395" actId="14100"/>
          <ac:picMkLst>
            <pc:docMk/>
            <pc:sldMk cId="2728816621" sldId="348"/>
            <ac:picMk id="4" creationId="{D5D5CE4B-C690-4F94-DC7C-F0B2751C849C}"/>
          </ac:picMkLst>
        </pc:picChg>
        <pc:picChg chg="add mod">
          <ac:chgData name="Devanshika Piparsania" userId="S::devanshika.p@intimetec.com::0d75583a-b5bf-496a-9e11-4462fe418890" providerId="AD" clId="Web-{FFD7FDE3-1655-BAED-C68A-9E0B9D207567}" dt="2024-09-02T11:14:18.473" v="2399" actId="1076"/>
          <ac:picMkLst>
            <pc:docMk/>
            <pc:sldMk cId="2728816621" sldId="348"/>
            <ac:picMk id="5" creationId="{54D2BA96-B58D-B957-BF7A-47D8950F1379}"/>
          </ac:picMkLst>
        </pc:picChg>
      </pc:sldChg>
      <pc:sldChg chg="modSp add ord replId">
        <pc:chgData name="Devanshika Piparsania" userId="S::devanshika.p@intimetec.com::0d75583a-b5bf-496a-9e11-4462fe418890" providerId="AD" clId="Web-{FFD7FDE3-1655-BAED-C68A-9E0B9D207567}" dt="2024-09-02T11:28:59.437" v="2405" actId="20577"/>
        <pc:sldMkLst>
          <pc:docMk/>
          <pc:sldMk cId="3442773308" sldId="349"/>
        </pc:sldMkLst>
        <pc:spChg chg="mod">
          <ac:chgData name="Devanshika Piparsania" userId="S::devanshika.p@intimetec.com::0d75583a-b5bf-496a-9e11-4462fe418890" providerId="AD" clId="Web-{FFD7FDE3-1655-BAED-C68A-9E0B9D207567}" dt="2024-09-02T11:28:59.437" v="2405" actId="20577"/>
          <ac:spMkLst>
            <pc:docMk/>
            <pc:sldMk cId="3442773308" sldId="349"/>
            <ac:spMk id="2" creationId="{915FE097-29F3-A45D-F40B-90C1179D182A}"/>
          </ac:spMkLst>
        </pc:spChg>
      </pc:sldChg>
      <pc:sldChg chg="addSp modSp new">
        <pc:chgData name="Devanshika Piparsania" userId="S::devanshika.p@intimetec.com::0d75583a-b5bf-496a-9e11-4462fe418890" providerId="AD" clId="Web-{FFD7FDE3-1655-BAED-C68A-9E0B9D207567}" dt="2024-09-02T11:36:38.067" v="2464" actId="14100"/>
        <pc:sldMkLst>
          <pc:docMk/>
          <pc:sldMk cId="2264805554" sldId="350"/>
        </pc:sldMkLst>
        <pc:spChg chg="mod">
          <ac:chgData name="Devanshika Piparsania" userId="S::devanshika.p@intimetec.com::0d75583a-b5bf-496a-9e11-4462fe418890" providerId="AD" clId="Web-{FFD7FDE3-1655-BAED-C68A-9E0B9D207567}" dt="2024-09-02T11:29:24.390" v="2428" actId="20577"/>
          <ac:spMkLst>
            <pc:docMk/>
            <pc:sldMk cId="2264805554" sldId="350"/>
            <ac:spMk id="2" creationId="{DCF441F8-33C4-65EC-727B-0099FEA5329E}"/>
          </ac:spMkLst>
        </pc:spChg>
        <pc:spChg chg="mod">
          <ac:chgData name="Devanshika Piparsania" userId="S::devanshika.p@intimetec.com::0d75583a-b5bf-496a-9e11-4462fe418890" providerId="AD" clId="Web-{FFD7FDE3-1655-BAED-C68A-9E0B9D207567}" dt="2024-09-02T11:36:33.270" v="2462" actId="20577"/>
          <ac:spMkLst>
            <pc:docMk/>
            <pc:sldMk cId="2264805554" sldId="350"/>
            <ac:spMk id="3" creationId="{4343C4C4-3B45-FA2C-97EC-84086C58EDD0}"/>
          </ac:spMkLst>
        </pc:spChg>
        <pc:picChg chg="add mod">
          <ac:chgData name="Devanshika Piparsania" userId="S::devanshika.p@intimetec.com::0d75583a-b5bf-496a-9e11-4462fe418890" providerId="AD" clId="Web-{FFD7FDE3-1655-BAED-C68A-9E0B9D207567}" dt="2024-09-02T11:36:38.067" v="2464" actId="14100"/>
          <ac:picMkLst>
            <pc:docMk/>
            <pc:sldMk cId="2264805554" sldId="350"/>
            <ac:picMk id="4" creationId="{95D0DB6C-E890-2787-C963-BD41D0E4E64D}"/>
          </ac:picMkLst>
        </pc:picChg>
        <pc:picChg chg="add mod">
          <ac:chgData name="Devanshika Piparsania" userId="S::devanshika.p@intimetec.com::0d75583a-b5bf-496a-9e11-4462fe418890" providerId="AD" clId="Web-{FFD7FDE3-1655-BAED-C68A-9E0B9D207567}" dt="2024-09-02T11:35:06.832" v="2445" actId="1076"/>
          <ac:picMkLst>
            <pc:docMk/>
            <pc:sldMk cId="2264805554" sldId="350"/>
            <ac:picMk id="5" creationId="{AF83E2D1-7BB6-D1FC-AB6E-46AAF23AA3BD}"/>
          </ac:picMkLst>
        </pc:picChg>
        <pc:picChg chg="add mod">
          <ac:chgData name="Devanshika Piparsania" userId="S::devanshika.p@intimetec.com::0d75583a-b5bf-496a-9e11-4462fe418890" providerId="AD" clId="Web-{FFD7FDE3-1655-BAED-C68A-9E0B9D207567}" dt="2024-09-02T11:36:34.520" v="2463" actId="14100"/>
          <ac:picMkLst>
            <pc:docMk/>
            <pc:sldMk cId="2264805554" sldId="350"/>
            <ac:picMk id="6" creationId="{3A00389C-F7BC-91BD-EC05-FF691464B984}"/>
          </ac:picMkLst>
        </pc:picChg>
      </pc:sldChg>
      <pc:sldChg chg="modSp add ord replId">
        <pc:chgData name="Devanshika Piparsania" userId="S::devanshika.p@intimetec.com::0d75583a-b5bf-496a-9e11-4462fe418890" providerId="AD" clId="Web-{FFD7FDE3-1655-BAED-C68A-9E0B9D207567}" dt="2024-09-02T11:39:53.742" v="2468" actId="20577"/>
        <pc:sldMkLst>
          <pc:docMk/>
          <pc:sldMk cId="1892644698" sldId="351"/>
        </pc:sldMkLst>
        <pc:spChg chg="mod">
          <ac:chgData name="Devanshika Piparsania" userId="S::devanshika.p@intimetec.com::0d75583a-b5bf-496a-9e11-4462fe418890" providerId="AD" clId="Web-{FFD7FDE3-1655-BAED-C68A-9E0B9D207567}" dt="2024-09-02T11:39:53.742" v="2468" actId="20577"/>
          <ac:spMkLst>
            <pc:docMk/>
            <pc:sldMk cId="1892644698" sldId="351"/>
            <ac:spMk id="3" creationId="{00000000-0000-0000-0000-000000000000}"/>
          </ac:spMkLst>
        </pc:spChg>
      </pc:sldChg>
      <pc:sldChg chg="modSp add ord replId">
        <pc:chgData name="Devanshika Piparsania" userId="S::devanshika.p@intimetec.com::0d75583a-b5bf-496a-9e11-4462fe418890" providerId="AD" clId="Web-{FFD7FDE3-1655-BAED-C68A-9E0B9D207567}" dt="2024-09-02T11:40:17.164" v="2478" actId="20577"/>
        <pc:sldMkLst>
          <pc:docMk/>
          <pc:sldMk cId="1447775522" sldId="352"/>
        </pc:sldMkLst>
        <pc:spChg chg="mod">
          <ac:chgData name="Devanshika Piparsania" userId="S::devanshika.p@intimetec.com::0d75583a-b5bf-496a-9e11-4462fe418890" providerId="AD" clId="Web-{FFD7FDE3-1655-BAED-C68A-9E0B9D207567}" dt="2024-09-02T11:40:17.164" v="2478" actId="20577"/>
          <ac:spMkLst>
            <pc:docMk/>
            <pc:sldMk cId="1447775522" sldId="352"/>
            <ac:spMk id="2" creationId="{915FE097-29F3-A45D-F40B-90C1179D182A}"/>
          </ac:spMkLst>
        </pc:spChg>
      </pc:sldChg>
      <pc:sldChg chg="addSp modSp new">
        <pc:chgData name="Devanshika Piparsania" userId="S::devanshika.p@intimetec.com::0d75583a-b5bf-496a-9e11-4462fe418890" providerId="AD" clId="Web-{FFD7FDE3-1655-BAED-C68A-9E0B9D207567}" dt="2024-09-02T11:43:37.041" v="2497" actId="1076"/>
        <pc:sldMkLst>
          <pc:docMk/>
          <pc:sldMk cId="3989172074" sldId="353"/>
        </pc:sldMkLst>
        <pc:spChg chg="mod">
          <ac:chgData name="Devanshika Piparsania" userId="S::devanshika.p@intimetec.com::0d75583a-b5bf-496a-9e11-4462fe418890" providerId="AD" clId="Web-{FFD7FDE3-1655-BAED-C68A-9E0B9D207567}" dt="2024-09-02T11:42:46.822" v="2486" actId="20577"/>
          <ac:spMkLst>
            <pc:docMk/>
            <pc:sldMk cId="3989172074" sldId="353"/>
            <ac:spMk id="2" creationId="{FFBA723D-62A5-DDEC-A2D8-D1E99257876D}"/>
          </ac:spMkLst>
        </pc:spChg>
        <pc:spChg chg="mod">
          <ac:chgData name="Devanshika Piparsania" userId="S::devanshika.p@intimetec.com::0d75583a-b5bf-496a-9e11-4462fe418890" providerId="AD" clId="Web-{FFD7FDE3-1655-BAED-C68A-9E0B9D207567}" dt="2024-09-02T11:43:30.354" v="2494" actId="20577"/>
          <ac:spMkLst>
            <pc:docMk/>
            <pc:sldMk cId="3989172074" sldId="353"/>
            <ac:spMk id="3" creationId="{0E863192-AF30-25FD-ED01-7D78AD7ABD0A}"/>
          </ac:spMkLst>
        </pc:spChg>
        <pc:picChg chg="add mod">
          <ac:chgData name="Devanshika Piparsania" userId="S::devanshika.p@intimetec.com::0d75583a-b5bf-496a-9e11-4462fe418890" providerId="AD" clId="Web-{FFD7FDE3-1655-BAED-C68A-9E0B9D207567}" dt="2024-09-02T11:43:37.041" v="2497" actId="1076"/>
          <ac:picMkLst>
            <pc:docMk/>
            <pc:sldMk cId="3989172074" sldId="353"/>
            <ac:picMk id="4" creationId="{D34BA114-239E-0A71-22A2-CDCA7A084D67}"/>
          </ac:picMkLst>
        </pc:picChg>
      </pc:sldChg>
      <pc:sldChg chg="modSp add ord replId">
        <pc:chgData name="Devanshika Piparsania" userId="S::devanshika.p@intimetec.com::0d75583a-b5bf-496a-9e11-4462fe418890" providerId="AD" clId="Web-{FFD7FDE3-1655-BAED-C68A-9E0B9D207567}" dt="2024-09-02T11:44:25.510" v="2506" actId="20577"/>
        <pc:sldMkLst>
          <pc:docMk/>
          <pc:sldMk cId="1766687080" sldId="354"/>
        </pc:sldMkLst>
        <pc:spChg chg="mod">
          <ac:chgData name="Devanshika Piparsania" userId="S::devanshika.p@intimetec.com::0d75583a-b5bf-496a-9e11-4462fe418890" providerId="AD" clId="Web-{FFD7FDE3-1655-BAED-C68A-9E0B9D207567}" dt="2024-09-02T11:44:25.510" v="2506" actId="20577"/>
          <ac:spMkLst>
            <pc:docMk/>
            <pc:sldMk cId="1766687080" sldId="354"/>
            <ac:spMk id="2" creationId="{915FE097-29F3-A45D-F40B-90C1179D182A}"/>
          </ac:spMkLst>
        </pc:spChg>
      </pc:sldChg>
      <pc:sldChg chg="addSp modSp new">
        <pc:chgData name="Devanshika Piparsania" userId="S::devanshika.p@intimetec.com::0d75583a-b5bf-496a-9e11-4462fe418890" providerId="AD" clId="Web-{FFD7FDE3-1655-BAED-C68A-9E0B9D207567}" dt="2024-09-02T11:49:19.842" v="2530" actId="20577"/>
        <pc:sldMkLst>
          <pc:docMk/>
          <pc:sldMk cId="1445117157" sldId="355"/>
        </pc:sldMkLst>
        <pc:spChg chg="mod">
          <ac:chgData name="Devanshika Piparsania" userId="S::devanshika.p@intimetec.com::0d75583a-b5bf-496a-9e11-4462fe418890" providerId="AD" clId="Web-{FFD7FDE3-1655-BAED-C68A-9E0B9D207567}" dt="2024-09-02T11:47:22.684" v="2514" actId="20577"/>
          <ac:spMkLst>
            <pc:docMk/>
            <pc:sldMk cId="1445117157" sldId="355"/>
            <ac:spMk id="2" creationId="{1F9EB21C-D673-C76E-D8FF-3A4D4473F136}"/>
          </ac:spMkLst>
        </pc:spChg>
        <pc:spChg chg="mod">
          <ac:chgData name="Devanshika Piparsania" userId="S::devanshika.p@intimetec.com::0d75583a-b5bf-496a-9e11-4462fe418890" providerId="AD" clId="Web-{FFD7FDE3-1655-BAED-C68A-9E0B9D207567}" dt="2024-09-02T11:49:19.842" v="2530" actId="20577"/>
          <ac:spMkLst>
            <pc:docMk/>
            <pc:sldMk cId="1445117157" sldId="355"/>
            <ac:spMk id="3" creationId="{0669BB85-FB71-229E-1889-D6932103E8FB}"/>
          </ac:spMkLst>
        </pc:spChg>
        <pc:picChg chg="add mod">
          <ac:chgData name="Devanshika Piparsania" userId="S::devanshika.p@intimetec.com::0d75583a-b5bf-496a-9e11-4462fe418890" providerId="AD" clId="Web-{FFD7FDE3-1655-BAED-C68A-9E0B9D207567}" dt="2024-09-02T11:48:15.701" v="2526" actId="14100"/>
          <ac:picMkLst>
            <pc:docMk/>
            <pc:sldMk cId="1445117157" sldId="355"/>
            <ac:picMk id="4" creationId="{4134CCC1-FDDA-CF47-EA60-EF78102AEC0F}"/>
          </ac:picMkLst>
        </pc:picChg>
        <pc:picChg chg="add mod">
          <ac:chgData name="Devanshika Piparsania" userId="S::devanshika.p@intimetec.com::0d75583a-b5bf-496a-9e11-4462fe418890" providerId="AD" clId="Web-{FFD7FDE3-1655-BAED-C68A-9E0B9D207567}" dt="2024-09-02T11:49:12.014" v="2528" actId="1076"/>
          <ac:picMkLst>
            <pc:docMk/>
            <pc:sldMk cId="1445117157" sldId="355"/>
            <ac:picMk id="5" creationId="{D47D58A3-C2A2-2D50-BFCB-A598FD335A44}"/>
          </ac:picMkLst>
        </pc:picChg>
      </pc:sldChg>
    </pc:docChg>
  </pc:docChgLst>
  <pc:docChgLst>
    <pc:chgData name="Devanshika Piparsania" userId="S::devanshika.p@intimetec.com::0d75583a-b5bf-496a-9e11-4462fe418890" providerId="AD" clId="Web-{7DE4978B-3AC9-A93C-FCAF-571810E867B1}"/>
    <pc:docChg chg="addSld delSld modSld sldOrd">
      <pc:chgData name="Devanshika Piparsania" userId="S::devanshika.p@intimetec.com::0d75583a-b5bf-496a-9e11-4462fe418890" providerId="AD" clId="Web-{7DE4978B-3AC9-A93C-FCAF-571810E867B1}" dt="2024-08-26T12:29:04.950" v="2095"/>
      <pc:docMkLst>
        <pc:docMk/>
      </pc:docMkLst>
      <pc:sldChg chg="modSp">
        <pc:chgData name="Devanshika Piparsania" userId="S::devanshika.p@intimetec.com::0d75583a-b5bf-496a-9e11-4462fe418890" providerId="AD" clId="Web-{7DE4978B-3AC9-A93C-FCAF-571810E867B1}" dt="2024-08-26T10:16:05.947" v="81" actId="20577"/>
        <pc:sldMkLst>
          <pc:docMk/>
          <pc:sldMk cId="3381615680" sldId="268"/>
        </pc:sldMkLst>
        <pc:spChg chg="mod">
          <ac:chgData name="Devanshika Piparsania" userId="S::devanshika.p@intimetec.com::0d75583a-b5bf-496a-9e11-4462fe418890" providerId="AD" clId="Web-{7DE4978B-3AC9-A93C-FCAF-571810E867B1}" dt="2024-08-26T10:16:05.947" v="81" actId="20577"/>
          <ac:spMkLst>
            <pc:docMk/>
            <pc:sldMk cId="3381615680" sldId="268"/>
            <ac:spMk id="3" creationId="{DE4526D4-E9CE-2208-BAD2-305AD6D2D250}"/>
          </ac:spMkLst>
        </pc:spChg>
      </pc:sldChg>
      <pc:sldChg chg="modSp add ord replId">
        <pc:chgData name="Devanshika Piparsania" userId="S::devanshika.p@intimetec.com::0d75583a-b5bf-496a-9e11-4462fe418890" providerId="AD" clId="Web-{7DE4978B-3AC9-A93C-FCAF-571810E867B1}" dt="2024-08-26T10:17:57.432" v="112" actId="20577"/>
        <pc:sldMkLst>
          <pc:docMk/>
          <pc:sldMk cId="1289363304" sldId="269"/>
        </pc:sldMkLst>
        <pc:spChg chg="mod">
          <ac:chgData name="Devanshika Piparsania" userId="S::devanshika.p@intimetec.com::0d75583a-b5bf-496a-9e11-4462fe418890" providerId="AD" clId="Web-{7DE4978B-3AC9-A93C-FCAF-571810E867B1}" dt="2024-08-26T10:17:57.432" v="112" actId="20577"/>
          <ac:spMkLst>
            <pc:docMk/>
            <pc:sldMk cId="1289363304" sldId="269"/>
            <ac:spMk id="2" creationId="{915FE097-29F3-A45D-F40B-90C1179D182A}"/>
          </ac:spMkLst>
        </pc:spChg>
      </pc:sldChg>
      <pc:sldChg chg="new del">
        <pc:chgData name="Devanshika Piparsania" userId="S::devanshika.p@intimetec.com::0d75583a-b5bf-496a-9e11-4462fe418890" providerId="AD" clId="Web-{7DE4978B-3AC9-A93C-FCAF-571810E867B1}" dt="2024-08-26T10:16:25.291" v="83"/>
        <pc:sldMkLst>
          <pc:docMk/>
          <pc:sldMk cId="2898433287" sldId="269"/>
        </pc:sldMkLst>
      </pc:sldChg>
      <pc:sldChg chg="modSp add ord">
        <pc:chgData name="Devanshika Piparsania" userId="S::devanshika.p@intimetec.com::0d75583a-b5bf-496a-9e11-4462fe418890" providerId="AD" clId="Web-{7DE4978B-3AC9-A93C-FCAF-571810E867B1}" dt="2024-08-26T10:31:08.927" v="338"/>
        <pc:sldMkLst>
          <pc:docMk/>
          <pc:sldMk cId="2898433287" sldId="270"/>
        </pc:sldMkLst>
        <pc:spChg chg="mod">
          <ac:chgData name="Devanshika Piparsania" userId="S::devanshika.p@intimetec.com::0d75583a-b5bf-496a-9e11-4462fe418890" providerId="AD" clId="Web-{7DE4978B-3AC9-A93C-FCAF-571810E867B1}" dt="2024-08-26T10:18:05.261" v="118" actId="20577"/>
          <ac:spMkLst>
            <pc:docMk/>
            <pc:sldMk cId="2898433287" sldId="270"/>
            <ac:spMk id="2" creationId="{E566A428-85F7-9924-D427-F9EBA07210ED}"/>
          </ac:spMkLst>
        </pc:spChg>
        <pc:spChg chg="mod">
          <ac:chgData name="Devanshika Piparsania" userId="S::devanshika.p@intimetec.com::0d75583a-b5bf-496a-9e11-4462fe418890" providerId="AD" clId="Web-{7DE4978B-3AC9-A93C-FCAF-571810E867B1}" dt="2024-08-26T10:30:33.114" v="336" actId="20577"/>
          <ac:spMkLst>
            <pc:docMk/>
            <pc:sldMk cId="2898433287" sldId="270"/>
            <ac:spMk id="3" creationId="{735DC53A-7345-3694-B5CF-04057AE472AF}"/>
          </ac:spMkLst>
        </pc:spChg>
      </pc:sldChg>
      <pc:sldChg chg="modSp add replId">
        <pc:chgData name="Devanshika Piparsania" userId="S::devanshika.p@intimetec.com::0d75583a-b5bf-496a-9e11-4462fe418890" providerId="AD" clId="Web-{7DE4978B-3AC9-A93C-FCAF-571810E867B1}" dt="2024-08-26T10:31:38.505" v="356" actId="20577"/>
        <pc:sldMkLst>
          <pc:docMk/>
          <pc:sldMk cId="52513451" sldId="271"/>
        </pc:sldMkLst>
        <pc:spChg chg="mod">
          <ac:chgData name="Devanshika Piparsania" userId="S::devanshika.p@intimetec.com::0d75583a-b5bf-496a-9e11-4462fe418890" providerId="AD" clId="Web-{7DE4978B-3AC9-A93C-FCAF-571810E867B1}" dt="2024-08-26T10:31:38.505" v="356" actId="20577"/>
          <ac:spMkLst>
            <pc:docMk/>
            <pc:sldMk cId="52513451" sldId="271"/>
            <ac:spMk id="2" creationId="{915FE097-29F3-A45D-F40B-90C1179D182A}"/>
          </ac:spMkLst>
        </pc:spChg>
      </pc:sldChg>
      <pc:sldChg chg="modSp new ord">
        <pc:chgData name="Devanshika Piparsania" userId="S::devanshika.p@intimetec.com::0d75583a-b5bf-496a-9e11-4462fe418890" providerId="AD" clId="Web-{7DE4978B-3AC9-A93C-FCAF-571810E867B1}" dt="2024-08-26T10:39:24.652" v="526"/>
        <pc:sldMkLst>
          <pc:docMk/>
          <pc:sldMk cId="1160596821" sldId="272"/>
        </pc:sldMkLst>
        <pc:spChg chg="mod">
          <ac:chgData name="Devanshika Piparsania" userId="S::devanshika.p@intimetec.com::0d75583a-b5bf-496a-9e11-4462fe418890" providerId="AD" clId="Web-{7DE4978B-3AC9-A93C-FCAF-571810E867B1}" dt="2024-08-26T10:38:35.854" v="519" actId="20577"/>
          <ac:spMkLst>
            <pc:docMk/>
            <pc:sldMk cId="1160596821" sldId="272"/>
            <ac:spMk id="2" creationId="{2AF42ED3-05E3-6930-AE69-1F482867384A}"/>
          </ac:spMkLst>
        </pc:spChg>
        <pc:spChg chg="mod">
          <ac:chgData name="Devanshika Piparsania" userId="S::devanshika.p@intimetec.com::0d75583a-b5bf-496a-9e11-4462fe418890" providerId="AD" clId="Web-{7DE4978B-3AC9-A93C-FCAF-571810E867B1}" dt="2024-08-26T10:38:41.448" v="524" actId="20577"/>
          <ac:spMkLst>
            <pc:docMk/>
            <pc:sldMk cId="1160596821" sldId="272"/>
            <ac:spMk id="3" creationId="{15BB46C5-E661-EC70-D985-786899B13CF6}"/>
          </ac:spMkLst>
        </pc:spChg>
      </pc:sldChg>
      <pc:sldChg chg="modSp add replId">
        <pc:chgData name="Devanshika Piparsania" userId="S::devanshika.p@intimetec.com::0d75583a-b5bf-496a-9e11-4462fe418890" providerId="AD" clId="Web-{7DE4978B-3AC9-A93C-FCAF-571810E867B1}" dt="2024-08-26T10:39:34.527" v="532" actId="20577"/>
        <pc:sldMkLst>
          <pc:docMk/>
          <pc:sldMk cId="1095882226" sldId="273"/>
        </pc:sldMkLst>
        <pc:spChg chg="mod">
          <ac:chgData name="Devanshika Piparsania" userId="S::devanshika.p@intimetec.com::0d75583a-b5bf-496a-9e11-4462fe418890" providerId="AD" clId="Web-{7DE4978B-3AC9-A93C-FCAF-571810E867B1}" dt="2024-08-26T10:39:34.527" v="532" actId="20577"/>
          <ac:spMkLst>
            <pc:docMk/>
            <pc:sldMk cId="1095882226" sldId="273"/>
            <ac:spMk id="2" creationId="{915FE097-29F3-A45D-F40B-90C1179D182A}"/>
          </ac:spMkLst>
        </pc:spChg>
      </pc:sldChg>
      <pc:sldChg chg="modSp new ord">
        <pc:chgData name="Devanshika Piparsania" userId="S::devanshika.p@intimetec.com::0d75583a-b5bf-496a-9e11-4462fe418890" providerId="AD" clId="Web-{7DE4978B-3AC9-A93C-FCAF-571810E867B1}" dt="2024-08-26T11:04:29.155" v="906"/>
        <pc:sldMkLst>
          <pc:docMk/>
          <pc:sldMk cId="805555234" sldId="274"/>
        </pc:sldMkLst>
        <pc:spChg chg="mod">
          <ac:chgData name="Devanshika Piparsania" userId="S::devanshika.p@intimetec.com::0d75583a-b5bf-496a-9e11-4462fe418890" providerId="AD" clId="Web-{7DE4978B-3AC9-A93C-FCAF-571810E867B1}" dt="2024-08-26T10:40:09.559" v="547" actId="20577"/>
          <ac:spMkLst>
            <pc:docMk/>
            <pc:sldMk cId="805555234" sldId="274"/>
            <ac:spMk id="2" creationId="{D3838AB1-B7A8-28D7-0363-B95F44495740}"/>
          </ac:spMkLst>
        </pc:spChg>
        <pc:spChg chg="mod">
          <ac:chgData name="Devanshika Piparsania" userId="S::devanshika.p@intimetec.com::0d75583a-b5bf-496a-9e11-4462fe418890" providerId="AD" clId="Web-{7DE4978B-3AC9-A93C-FCAF-571810E867B1}" dt="2024-08-26T11:03:19.592" v="904" actId="20577"/>
          <ac:spMkLst>
            <pc:docMk/>
            <pc:sldMk cId="805555234" sldId="274"/>
            <ac:spMk id="3" creationId="{70DA75AE-36DF-CFDD-3342-9904A76EEF14}"/>
          </ac:spMkLst>
        </pc:spChg>
      </pc:sldChg>
      <pc:sldChg chg="add del replId">
        <pc:chgData name="Devanshika Piparsania" userId="S::devanshika.p@intimetec.com::0d75583a-b5bf-496a-9e11-4462fe418890" providerId="AD" clId="Web-{7DE4978B-3AC9-A93C-FCAF-571810E867B1}" dt="2024-08-26T10:39:46.918" v="534"/>
        <pc:sldMkLst>
          <pc:docMk/>
          <pc:sldMk cId="1433883712" sldId="274"/>
        </pc:sldMkLst>
      </pc:sldChg>
      <pc:sldChg chg="modSp add replId">
        <pc:chgData name="Devanshika Piparsania" userId="S::devanshika.p@intimetec.com::0d75583a-b5bf-496a-9e11-4462fe418890" providerId="AD" clId="Web-{7DE4978B-3AC9-A93C-FCAF-571810E867B1}" dt="2024-08-26T11:05:17.530" v="929" actId="20577"/>
        <pc:sldMkLst>
          <pc:docMk/>
          <pc:sldMk cId="1136719784" sldId="275"/>
        </pc:sldMkLst>
        <pc:spChg chg="mod">
          <ac:chgData name="Devanshika Piparsania" userId="S::devanshika.p@intimetec.com::0d75583a-b5bf-496a-9e11-4462fe418890" providerId="AD" clId="Web-{7DE4978B-3AC9-A93C-FCAF-571810E867B1}" dt="2024-08-26T11:05:17.530" v="929" actId="20577"/>
          <ac:spMkLst>
            <pc:docMk/>
            <pc:sldMk cId="1136719784" sldId="275"/>
            <ac:spMk id="2" creationId="{915FE097-29F3-A45D-F40B-90C1179D182A}"/>
          </ac:spMkLst>
        </pc:spChg>
      </pc:sldChg>
      <pc:sldChg chg="modSp new">
        <pc:chgData name="Devanshika Piparsania" userId="S::devanshika.p@intimetec.com::0d75583a-b5bf-496a-9e11-4462fe418890" providerId="AD" clId="Web-{7DE4978B-3AC9-A93C-FCAF-571810E867B1}" dt="2024-08-26T11:29:27.157" v="1436" actId="20577"/>
        <pc:sldMkLst>
          <pc:docMk/>
          <pc:sldMk cId="720620524" sldId="276"/>
        </pc:sldMkLst>
        <pc:spChg chg="mod">
          <ac:chgData name="Devanshika Piparsania" userId="S::devanshika.p@intimetec.com::0d75583a-b5bf-496a-9e11-4462fe418890" providerId="AD" clId="Web-{7DE4978B-3AC9-A93C-FCAF-571810E867B1}" dt="2024-08-26T11:15:05.006" v="951" actId="20577"/>
          <ac:spMkLst>
            <pc:docMk/>
            <pc:sldMk cId="720620524" sldId="276"/>
            <ac:spMk id="2" creationId="{59CF6EDA-B63B-30D8-79BD-6D07183258AD}"/>
          </ac:spMkLst>
        </pc:spChg>
        <pc:spChg chg="mod">
          <ac:chgData name="Devanshika Piparsania" userId="S::devanshika.p@intimetec.com::0d75583a-b5bf-496a-9e11-4462fe418890" providerId="AD" clId="Web-{7DE4978B-3AC9-A93C-FCAF-571810E867B1}" dt="2024-08-26T11:29:27.157" v="1436" actId="20577"/>
          <ac:spMkLst>
            <pc:docMk/>
            <pc:sldMk cId="720620524" sldId="276"/>
            <ac:spMk id="3" creationId="{62619103-58E7-A86B-7742-D13FB2880ADA}"/>
          </ac:spMkLst>
        </pc:spChg>
      </pc:sldChg>
      <pc:sldChg chg="modSp new">
        <pc:chgData name="Devanshika Piparsania" userId="S::devanshika.p@intimetec.com::0d75583a-b5bf-496a-9e11-4462fe418890" providerId="AD" clId="Web-{7DE4978B-3AC9-A93C-FCAF-571810E867B1}" dt="2024-08-26T11:39:54.789" v="1556" actId="20577"/>
        <pc:sldMkLst>
          <pc:docMk/>
          <pc:sldMk cId="2027739084" sldId="277"/>
        </pc:sldMkLst>
        <pc:spChg chg="mod">
          <ac:chgData name="Devanshika Piparsania" userId="S::devanshika.p@intimetec.com::0d75583a-b5bf-496a-9e11-4462fe418890" providerId="AD" clId="Web-{7DE4978B-3AC9-A93C-FCAF-571810E867B1}" dt="2024-08-26T11:32:45.019" v="1448" actId="20577"/>
          <ac:spMkLst>
            <pc:docMk/>
            <pc:sldMk cId="2027739084" sldId="277"/>
            <ac:spMk id="2" creationId="{D7200459-3D52-3A89-0392-ECBE272683CF}"/>
          </ac:spMkLst>
        </pc:spChg>
        <pc:spChg chg="mod">
          <ac:chgData name="Devanshika Piparsania" userId="S::devanshika.p@intimetec.com::0d75583a-b5bf-496a-9e11-4462fe418890" providerId="AD" clId="Web-{7DE4978B-3AC9-A93C-FCAF-571810E867B1}" dt="2024-08-26T11:39:54.789" v="1556" actId="20577"/>
          <ac:spMkLst>
            <pc:docMk/>
            <pc:sldMk cId="2027739084" sldId="277"/>
            <ac:spMk id="3" creationId="{91E30A5B-5AD4-9423-A7AA-58E33A02D110}"/>
          </ac:spMkLst>
        </pc:spChg>
      </pc:sldChg>
      <pc:sldChg chg="addSp delSp modSp new">
        <pc:chgData name="Devanshika Piparsania" userId="S::devanshika.p@intimetec.com::0d75583a-b5bf-496a-9e11-4462fe418890" providerId="AD" clId="Web-{7DE4978B-3AC9-A93C-FCAF-571810E867B1}" dt="2024-08-26T11:52:45.127" v="1757" actId="14100"/>
        <pc:sldMkLst>
          <pc:docMk/>
          <pc:sldMk cId="2965790784" sldId="278"/>
        </pc:sldMkLst>
        <pc:spChg chg="mod">
          <ac:chgData name="Devanshika Piparsania" userId="S::devanshika.p@intimetec.com::0d75583a-b5bf-496a-9e11-4462fe418890" providerId="AD" clId="Web-{7DE4978B-3AC9-A93C-FCAF-571810E867B1}" dt="2024-08-26T11:40:23.149" v="1576" actId="20577"/>
          <ac:spMkLst>
            <pc:docMk/>
            <pc:sldMk cId="2965790784" sldId="278"/>
            <ac:spMk id="2" creationId="{843C954D-A220-9904-2153-0B3C155D909F}"/>
          </ac:spMkLst>
        </pc:spChg>
        <pc:spChg chg="mod">
          <ac:chgData name="Devanshika Piparsania" userId="S::devanshika.p@intimetec.com::0d75583a-b5bf-496a-9e11-4462fe418890" providerId="AD" clId="Web-{7DE4978B-3AC9-A93C-FCAF-571810E867B1}" dt="2024-08-26T11:51:20.766" v="1746" actId="20577"/>
          <ac:spMkLst>
            <pc:docMk/>
            <pc:sldMk cId="2965790784" sldId="278"/>
            <ac:spMk id="3" creationId="{8DD980FC-757B-0286-AC49-8C6BCF7EA407}"/>
          </ac:spMkLst>
        </pc:spChg>
        <pc:picChg chg="add del mod">
          <ac:chgData name="Devanshika Piparsania" userId="S::devanshika.p@intimetec.com::0d75583a-b5bf-496a-9e11-4462fe418890" providerId="AD" clId="Web-{7DE4978B-3AC9-A93C-FCAF-571810E867B1}" dt="2024-08-26T11:51:44.345" v="1747"/>
          <ac:picMkLst>
            <pc:docMk/>
            <pc:sldMk cId="2965790784" sldId="278"/>
            <ac:picMk id="4" creationId="{93244369-979A-95CF-8D1E-586D076C382E}"/>
          </ac:picMkLst>
        </pc:picChg>
        <pc:picChg chg="add mod">
          <ac:chgData name="Devanshika Piparsania" userId="S::devanshika.p@intimetec.com::0d75583a-b5bf-496a-9e11-4462fe418890" providerId="AD" clId="Web-{7DE4978B-3AC9-A93C-FCAF-571810E867B1}" dt="2024-08-26T11:52:45.127" v="1757" actId="14100"/>
          <ac:picMkLst>
            <pc:docMk/>
            <pc:sldMk cId="2965790784" sldId="278"/>
            <ac:picMk id="5" creationId="{063933AD-CC90-AB96-0E79-2C2AC2EBE642}"/>
          </ac:picMkLst>
        </pc:picChg>
      </pc:sldChg>
      <pc:sldChg chg="add del replId">
        <pc:chgData name="Devanshika Piparsania" userId="S::devanshika.p@intimetec.com::0d75583a-b5bf-496a-9e11-4462fe418890" providerId="AD" clId="Web-{7DE4978B-3AC9-A93C-FCAF-571810E867B1}" dt="2024-08-26T11:40:07.696" v="1558"/>
        <pc:sldMkLst>
          <pc:docMk/>
          <pc:sldMk cId="4047168900" sldId="278"/>
        </pc:sldMkLst>
      </pc:sldChg>
      <pc:sldChg chg="addSp modSp new">
        <pc:chgData name="Devanshika Piparsania" userId="S::devanshika.p@intimetec.com::0d75583a-b5bf-496a-9e11-4462fe418890" providerId="AD" clId="Web-{7DE4978B-3AC9-A93C-FCAF-571810E867B1}" dt="2024-08-26T12:04:45.901" v="1886" actId="1076"/>
        <pc:sldMkLst>
          <pc:docMk/>
          <pc:sldMk cId="3197549882" sldId="279"/>
        </pc:sldMkLst>
        <pc:spChg chg="mod">
          <ac:chgData name="Devanshika Piparsania" userId="S::devanshika.p@intimetec.com::0d75583a-b5bf-496a-9e11-4462fe418890" providerId="AD" clId="Web-{7DE4978B-3AC9-A93C-FCAF-571810E867B1}" dt="2024-08-26T11:56:51.552" v="1790" actId="20577"/>
          <ac:spMkLst>
            <pc:docMk/>
            <pc:sldMk cId="3197549882" sldId="279"/>
            <ac:spMk id="2" creationId="{3B6FBBFC-AA32-DECC-CDB0-1BBFE34ED366}"/>
          </ac:spMkLst>
        </pc:spChg>
        <pc:spChg chg="mod">
          <ac:chgData name="Devanshika Piparsania" userId="S::devanshika.p@intimetec.com::0d75583a-b5bf-496a-9e11-4462fe418890" providerId="AD" clId="Web-{7DE4978B-3AC9-A93C-FCAF-571810E867B1}" dt="2024-08-26T12:04:43.260" v="1885" actId="20577"/>
          <ac:spMkLst>
            <pc:docMk/>
            <pc:sldMk cId="3197549882" sldId="279"/>
            <ac:spMk id="3" creationId="{AF6C74E1-6209-CCBF-A48C-AE895F825BD1}"/>
          </ac:spMkLst>
        </pc:spChg>
        <pc:picChg chg="add mod">
          <ac:chgData name="Devanshika Piparsania" userId="S::devanshika.p@intimetec.com::0d75583a-b5bf-496a-9e11-4462fe418890" providerId="AD" clId="Web-{7DE4978B-3AC9-A93C-FCAF-571810E867B1}" dt="2024-08-26T12:04:45.901" v="1886" actId="1076"/>
          <ac:picMkLst>
            <pc:docMk/>
            <pc:sldMk cId="3197549882" sldId="279"/>
            <ac:picMk id="4" creationId="{2998B95B-4DF2-2862-B8A5-CC57AA266F93}"/>
          </ac:picMkLst>
        </pc:picChg>
      </pc:sldChg>
      <pc:sldChg chg="modSp add ord replId">
        <pc:chgData name="Devanshika Piparsania" userId="S::devanshika.p@intimetec.com::0d75583a-b5bf-496a-9e11-4462fe418890" providerId="AD" clId="Web-{7DE4978B-3AC9-A93C-FCAF-571810E867B1}" dt="2024-08-26T12:18:14.411" v="1907" actId="20577"/>
        <pc:sldMkLst>
          <pc:docMk/>
          <pc:sldMk cId="2001223595" sldId="280"/>
        </pc:sldMkLst>
        <pc:spChg chg="mod">
          <ac:chgData name="Devanshika Piparsania" userId="S::devanshika.p@intimetec.com::0d75583a-b5bf-496a-9e11-4462fe418890" providerId="AD" clId="Web-{7DE4978B-3AC9-A93C-FCAF-571810E867B1}" dt="2024-08-26T12:18:14.411" v="1907" actId="20577"/>
          <ac:spMkLst>
            <pc:docMk/>
            <pc:sldMk cId="2001223595" sldId="280"/>
            <ac:spMk id="2" creationId="{915FE097-29F3-A45D-F40B-90C1179D182A}"/>
          </ac:spMkLst>
        </pc:spChg>
      </pc:sldChg>
      <pc:sldChg chg="new del">
        <pc:chgData name="Devanshika Piparsania" userId="S::devanshika.p@intimetec.com::0d75583a-b5bf-496a-9e11-4462fe418890" providerId="AD" clId="Web-{7DE4978B-3AC9-A93C-FCAF-571810E867B1}" dt="2024-08-26T12:11:06.187" v="1888"/>
        <pc:sldMkLst>
          <pc:docMk/>
          <pc:sldMk cId="2824588069" sldId="280"/>
        </pc:sldMkLst>
      </pc:sldChg>
      <pc:sldChg chg="addSp modSp new">
        <pc:chgData name="Devanshika Piparsania" userId="S::devanshika.p@intimetec.com::0d75583a-b5bf-496a-9e11-4462fe418890" providerId="AD" clId="Web-{7DE4978B-3AC9-A93C-FCAF-571810E867B1}" dt="2024-08-26T12:21:01.725" v="1980" actId="14100"/>
        <pc:sldMkLst>
          <pc:docMk/>
          <pc:sldMk cId="4040854409" sldId="281"/>
        </pc:sldMkLst>
        <pc:spChg chg="mod">
          <ac:chgData name="Devanshika Piparsania" userId="S::devanshika.p@intimetec.com::0d75583a-b5bf-496a-9e11-4462fe418890" providerId="AD" clId="Web-{7DE4978B-3AC9-A93C-FCAF-571810E867B1}" dt="2024-08-26T12:18:43.099" v="1931" actId="20577"/>
          <ac:spMkLst>
            <pc:docMk/>
            <pc:sldMk cId="4040854409" sldId="281"/>
            <ac:spMk id="2" creationId="{35360F32-84F6-6971-97C9-582917269325}"/>
          </ac:spMkLst>
        </pc:spChg>
        <pc:spChg chg="mod">
          <ac:chgData name="Devanshika Piparsania" userId="S::devanshika.p@intimetec.com::0d75583a-b5bf-496a-9e11-4462fe418890" providerId="AD" clId="Web-{7DE4978B-3AC9-A93C-FCAF-571810E867B1}" dt="2024-08-26T12:20:48.881" v="1976" actId="20577"/>
          <ac:spMkLst>
            <pc:docMk/>
            <pc:sldMk cId="4040854409" sldId="281"/>
            <ac:spMk id="3" creationId="{D9B5C912-A36C-BF98-69C7-7DD190AD5F8A}"/>
          </ac:spMkLst>
        </pc:spChg>
        <pc:picChg chg="add mod">
          <ac:chgData name="Devanshika Piparsania" userId="S::devanshika.p@intimetec.com::0d75583a-b5bf-496a-9e11-4462fe418890" providerId="AD" clId="Web-{7DE4978B-3AC9-A93C-FCAF-571810E867B1}" dt="2024-08-26T12:21:01.725" v="1980" actId="14100"/>
          <ac:picMkLst>
            <pc:docMk/>
            <pc:sldMk cId="4040854409" sldId="281"/>
            <ac:picMk id="4" creationId="{64264FCC-2753-BBA7-58A9-BAB8120CA5A0}"/>
          </ac:picMkLst>
        </pc:picChg>
      </pc:sldChg>
      <pc:sldChg chg="delSp modSp add replId">
        <pc:chgData name="Devanshika Piparsania" userId="S::devanshika.p@intimetec.com::0d75583a-b5bf-496a-9e11-4462fe418890" providerId="AD" clId="Web-{7DE4978B-3AC9-A93C-FCAF-571810E867B1}" dt="2024-08-26T12:27:39.371" v="2057" actId="20577"/>
        <pc:sldMkLst>
          <pc:docMk/>
          <pc:sldMk cId="1071409667" sldId="282"/>
        </pc:sldMkLst>
        <pc:spChg chg="mod">
          <ac:chgData name="Devanshika Piparsania" userId="S::devanshika.p@intimetec.com::0d75583a-b5bf-496a-9e11-4462fe418890" providerId="AD" clId="Web-{7DE4978B-3AC9-A93C-FCAF-571810E867B1}" dt="2024-08-26T12:27:39.371" v="2057" actId="20577"/>
          <ac:spMkLst>
            <pc:docMk/>
            <pc:sldMk cId="1071409667" sldId="282"/>
            <ac:spMk id="3" creationId="{D9B5C912-A36C-BF98-69C7-7DD190AD5F8A}"/>
          </ac:spMkLst>
        </pc:spChg>
        <pc:picChg chg="del">
          <ac:chgData name="Devanshika Piparsania" userId="S::devanshika.p@intimetec.com::0d75583a-b5bf-496a-9e11-4462fe418890" providerId="AD" clId="Web-{7DE4978B-3AC9-A93C-FCAF-571810E867B1}" dt="2024-08-26T12:25:46.041" v="2019"/>
          <ac:picMkLst>
            <pc:docMk/>
            <pc:sldMk cId="1071409667" sldId="282"/>
            <ac:picMk id="4" creationId="{64264FCC-2753-BBA7-58A9-BAB8120CA5A0}"/>
          </ac:picMkLst>
        </pc:picChg>
      </pc:sldChg>
      <pc:sldChg chg="modSp add ord replId">
        <pc:chgData name="Devanshika Piparsania" userId="S::devanshika.p@intimetec.com::0d75583a-b5bf-496a-9e11-4462fe418890" providerId="AD" clId="Web-{7DE4978B-3AC9-A93C-FCAF-571810E867B1}" dt="2024-08-26T12:29:00.918" v="2094" actId="20577"/>
        <pc:sldMkLst>
          <pc:docMk/>
          <pc:sldMk cId="4083789007" sldId="283"/>
        </pc:sldMkLst>
        <pc:spChg chg="mod">
          <ac:chgData name="Devanshika Piparsania" userId="S::devanshika.p@intimetec.com::0d75583a-b5bf-496a-9e11-4462fe418890" providerId="AD" clId="Web-{7DE4978B-3AC9-A93C-FCAF-571810E867B1}" dt="2024-08-26T12:29:00.918" v="2094" actId="20577"/>
          <ac:spMkLst>
            <pc:docMk/>
            <pc:sldMk cId="4083789007" sldId="283"/>
            <ac:spMk id="2" creationId="{915FE097-29F3-A45D-F40B-90C1179D182A}"/>
          </ac:spMkLst>
        </pc:spChg>
      </pc:sldChg>
      <pc:sldChg chg="new">
        <pc:chgData name="Devanshika Piparsania" userId="S::devanshika.p@intimetec.com::0d75583a-b5bf-496a-9e11-4462fe418890" providerId="AD" clId="Web-{7DE4978B-3AC9-A93C-FCAF-571810E867B1}" dt="2024-08-26T12:29:04.950" v="2095"/>
        <pc:sldMkLst>
          <pc:docMk/>
          <pc:sldMk cId="374639588" sldId="28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9/6/2024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512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9/6/2024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9183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9/6/2024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15029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9/6/2024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8023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9/6/2024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504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9/6/2024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06182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9/6/2024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6872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9/6/2024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4770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9/6/2024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054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9/6/2024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23346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9/6/2024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968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9/6/2024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768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9/6/2024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3032576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39" r:id="rId7"/>
    <p:sldLayoutId id="2147483740" r:id="rId8"/>
    <p:sldLayoutId id="2147483741" r:id="rId9"/>
    <p:sldLayoutId id="2147483742" r:id="rId10"/>
    <p:sldLayoutId id="2147483743" r:id="rId11"/>
    <p:sldLayoutId id="2147483745"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mysql.com/downloads/windows/" TargetMode="External"/><Relationship Id="rId2" Type="http://schemas.openxmlformats.org/officeDocument/2006/relationships/hyperlink" Target="https://dev.mysql.com/downloads/"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605" r="-2" b="-2"/>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p:cNvSpPr>
            <a:spLocks noGrp="1"/>
          </p:cNvSpPr>
          <p:nvPr>
            <p:ph type="ctrTitle"/>
          </p:nvPr>
        </p:nvSpPr>
        <p:spPr>
          <a:xfrm>
            <a:off x="6095999" y="3834174"/>
            <a:ext cx="5257800" cy="1701570"/>
          </a:xfrm>
        </p:spPr>
        <p:txBody>
          <a:bodyPr anchor="b">
            <a:normAutofit/>
          </a:bodyPr>
          <a:lstStyle/>
          <a:p>
            <a:r>
              <a:rPr lang="en-US" sz="4400" dirty="0"/>
              <a:t>SQL</a:t>
            </a:r>
          </a:p>
        </p:txBody>
      </p:sp>
      <p:sp>
        <p:nvSpPr>
          <p:cNvPr id="3" name="Subtitle 2"/>
          <p:cNvSpPr>
            <a:spLocks noGrp="1"/>
          </p:cNvSpPr>
          <p:nvPr>
            <p:ph type="subTitle" idx="1"/>
          </p:nvPr>
        </p:nvSpPr>
        <p:spPr>
          <a:xfrm>
            <a:off x="6096000" y="5592499"/>
            <a:ext cx="5147960" cy="646785"/>
          </a:xfrm>
        </p:spPr>
        <p:txBody>
          <a:bodyPr vert="horz" lIns="91440" tIns="45720" rIns="91440" bIns="45720" rtlCol="0" anchor="t">
            <a:normAutofit/>
          </a:bodyPr>
          <a:lstStyle/>
          <a:p>
            <a:r>
              <a:rPr lang="en-US" sz="2000" dirty="0"/>
              <a:t>Basics fundamentals of </a:t>
            </a:r>
            <a:r>
              <a:rPr lang="en-US" sz="2000" dirty="0" err="1"/>
              <a:t>sql</a:t>
            </a:r>
          </a:p>
          <a:p>
            <a:endParaRPr lang="en-US" sz="2000"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8263-9CA2-8BF0-AC0A-B6723E50493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6E6D2D5-92CD-82BC-A1F5-3B8F5E2B9198}"/>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t>DESCRIPTION: </a:t>
            </a:r>
          </a:p>
          <a:p>
            <a:r>
              <a:rPr lang="en-US" dirty="0"/>
              <a:t>MySQL has databases which has all the tables and record. </a:t>
            </a:r>
          </a:p>
          <a:p>
            <a:r>
              <a:rPr lang="en-US" dirty="0"/>
              <a:t>Database has Tables </a:t>
            </a:r>
          </a:p>
          <a:p>
            <a:r>
              <a:rPr lang="en-US" dirty="0"/>
              <a:t>Every table has Rows in it.</a:t>
            </a:r>
          </a:p>
          <a:p>
            <a:r>
              <a:rPr lang="en-US" dirty="0"/>
              <a:t>Rows has Columns </a:t>
            </a:r>
          </a:p>
          <a:p>
            <a:r>
              <a:rPr lang="en-US" dirty="0"/>
              <a:t>That means we have record here. So, Database can have more than 1 table in it </a:t>
            </a:r>
          </a:p>
          <a:p>
            <a:pPr marL="0" indent="0">
              <a:buNone/>
            </a:pPr>
            <a:r>
              <a:rPr lang="en-US" dirty="0"/>
              <a:t>So, let say we have data base employee record, under that we have a table employee, under that we have records, i.e., rows and column. </a:t>
            </a:r>
          </a:p>
          <a:p>
            <a:pPr marL="0" indent="0">
              <a:buNone/>
            </a:pPr>
            <a:endParaRPr lang="en-US" dirty="0"/>
          </a:p>
        </p:txBody>
      </p:sp>
    </p:spTree>
    <p:extLst>
      <p:ext uri="{BB962C8B-B14F-4D97-AF65-F5344CB8AC3E}">
        <p14:creationId xmlns:p14="http://schemas.microsoft.com/office/powerpoint/2010/main" val="26903609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B21C-D673-C76E-D8FF-3A4D4473F136}"/>
              </a:ext>
            </a:extLst>
          </p:cNvPr>
          <p:cNvSpPr>
            <a:spLocks noGrp="1"/>
          </p:cNvSpPr>
          <p:nvPr>
            <p:ph type="title"/>
          </p:nvPr>
        </p:nvSpPr>
        <p:spPr/>
        <p:txBody>
          <a:bodyPr/>
          <a:lstStyle/>
          <a:p>
            <a:r>
              <a:rPr lang="en-US" dirty="0"/>
              <a:t>How to Drop Database</a:t>
            </a:r>
          </a:p>
        </p:txBody>
      </p:sp>
      <p:sp>
        <p:nvSpPr>
          <p:cNvPr id="3" name="Content Placeholder 2">
            <a:extLst>
              <a:ext uri="{FF2B5EF4-FFF2-40B4-BE49-F238E27FC236}">
                <a16:creationId xmlns:a16="http://schemas.microsoft.com/office/drawing/2014/main" id="{0669BB85-FB71-229E-1889-D6932103E8FB}"/>
              </a:ext>
            </a:extLst>
          </p:cNvPr>
          <p:cNvSpPr>
            <a:spLocks noGrp="1"/>
          </p:cNvSpPr>
          <p:nvPr>
            <p:ph idx="1"/>
          </p:nvPr>
        </p:nvSpPr>
        <p:spPr/>
        <p:txBody>
          <a:bodyPr vert="horz" lIns="91440" tIns="45720" rIns="91440" bIns="45720" rtlCol="0" anchor="t">
            <a:normAutofit/>
          </a:bodyPr>
          <a:lstStyle/>
          <a:p>
            <a:r>
              <a:rPr lang="en-US" err="1">
                <a:ea typeface="+mn-lt"/>
                <a:cs typeface="+mn-lt"/>
              </a:rPr>
              <a:t>mysql</a:t>
            </a:r>
            <a:r>
              <a:rPr lang="en-US">
                <a:ea typeface="+mn-lt"/>
                <a:cs typeface="+mn-lt"/>
              </a:rPr>
              <a:t>&gt; SHOW DATABASES;</a:t>
            </a:r>
          </a:p>
          <a:p>
            <a:r>
              <a:rPr lang="en-US" err="1">
                <a:ea typeface="+mn-lt"/>
                <a:cs typeface="+mn-lt"/>
              </a:rPr>
              <a:t>mysql</a:t>
            </a:r>
            <a:r>
              <a:rPr lang="en-US" dirty="0">
                <a:ea typeface="+mn-lt"/>
                <a:cs typeface="+mn-lt"/>
              </a:rPr>
              <a:t>&gt; DROP DATABASE devashikadb1;</a:t>
            </a:r>
          </a:p>
          <a:p>
            <a:r>
              <a:rPr lang="en-US" dirty="0" err="1">
                <a:ea typeface="+mn-lt"/>
                <a:cs typeface="+mn-lt"/>
              </a:rPr>
              <a:t>mysql</a:t>
            </a:r>
            <a:r>
              <a:rPr lang="en-US" dirty="0">
                <a:ea typeface="+mn-lt"/>
                <a:cs typeface="+mn-lt"/>
              </a:rPr>
              <a:t>&gt; SHOW DATABASES;</a:t>
            </a:r>
          </a:p>
          <a:p>
            <a:r>
              <a:rPr lang="en-US">
                <a:ea typeface="+mn-lt"/>
                <a:cs typeface="+mn-lt"/>
              </a:rPr>
              <a:t>mysql&gt; use  devashikadb1;</a:t>
            </a:r>
            <a:endParaRPr lang="en-US" dirty="0"/>
          </a:p>
        </p:txBody>
      </p:sp>
      <p:pic>
        <p:nvPicPr>
          <p:cNvPr id="4" name="Picture 3" descr="A computer screen with white text&#10;&#10;Description automatically generated">
            <a:extLst>
              <a:ext uri="{FF2B5EF4-FFF2-40B4-BE49-F238E27FC236}">
                <a16:creationId xmlns:a16="http://schemas.microsoft.com/office/drawing/2014/main" id="{4134CCC1-FDDA-CF47-EA60-EF78102AEC0F}"/>
              </a:ext>
            </a:extLst>
          </p:cNvPr>
          <p:cNvPicPr>
            <a:picLocks noChangeAspect="1"/>
          </p:cNvPicPr>
          <p:nvPr/>
        </p:nvPicPr>
        <p:blipFill>
          <a:blip r:embed="rId2"/>
          <a:stretch>
            <a:fillRect/>
          </a:stretch>
        </p:blipFill>
        <p:spPr>
          <a:xfrm>
            <a:off x="6287579" y="3067588"/>
            <a:ext cx="5065863" cy="2764408"/>
          </a:xfrm>
          <a:prstGeom prst="rect">
            <a:avLst/>
          </a:prstGeom>
        </p:spPr>
      </p:pic>
      <p:pic>
        <p:nvPicPr>
          <p:cNvPr id="5" name="Picture 4" descr="A black background with white text&#10;&#10;Description automatically generated">
            <a:extLst>
              <a:ext uri="{FF2B5EF4-FFF2-40B4-BE49-F238E27FC236}">
                <a16:creationId xmlns:a16="http://schemas.microsoft.com/office/drawing/2014/main" id="{D47D58A3-C2A2-2D50-BFCB-A598FD335A44}"/>
              </a:ext>
            </a:extLst>
          </p:cNvPr>
          <p:cNvPicPr>
            <a:picLocks noChangeAspect="1"/>
          </p:cNvPicPr>
          <p:nvPr/>
        </p:nvPicPr>
        <p:blipFill>
          <a:blip r:embed="rId3"/>
          <a:stretch>
            <a:fillRect/>
          </a:stretch>
        </p:blipFill>
        <p:spPr>
          <a:xfrm>
            <a:off x="1404578" y="5132537"/>
            <a:ext cx="4695825" cy="704850"/>
          </a:xfrm>
          <a:prstGeom prst="rect">
            <a:avLst/>
          </a:prstGeom>
        </p:spPr>
      </p:pic>
    </p:spTree>
    <p:extLst>
      <p:ext uri="{BB962C8B-B14F-4D97-AF65-F5344CB8AC3E}">
        <p14:creationId xmlns:p14="http://schemas.microsoft.com/office/powerpoint/2010/main" val="14451171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MySQL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a:t>Methods</a:t>
            </a:r>
          </a:p>
        </p:txBody>
      </p:sp>
    </p:spTree>
    <p:extLst>
      <p:ext uri="{BB962C8B-B14F-4D97-AF65-F5344CB8AC3E}">
        <p14:creationId xmlns:p14="http://schemas.microsoft.com/office/powerpoint/2010/main" val="4080507408"/>
      </p:ext>
    </p:extLst>
  </p:cSld>
  <p:clrMapOvr>
    <a:overrideClrMapping bg1="dk1" tx1="lt1" bg2="dk2" tx2="lt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MySQL AVG() Method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253499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C293-5AD7-BA71-308C-D01ADBF1A506}"/>
              </a:ext>
            </a:extLst>
          </p:cNvPr>
          <p:cNvSpPr>
            <a:spLocks noGrp="1"/>
          </p:cNvSpPr>
          <p:nvPr>
            <p:ph type="title"/>
          </p:nvPr>
        </p:nvSpPr>
        <p:spPr/>
        <p:txBody>
          <a:bodyPr/>
          <a:lstStyle/>
          <a:p>
            <a:r>
              <a:rPr lang="en-US" dirty="0"/>
              <a:t>Steps to use AVG() Method</a:t>
            </a:r>
          </a:p>
        </p:txBody>
      </p:sp>
      <p:sp>
        <p:nvSpPr>
          <p:cNvPr id="3" name="Content Placeholder 2">
            <a:extLst>
              <a:ext uri="{FF2B5EF4-FFF2-40B4-BE49-F238E27FC236}">
                <a16:creationId xmlns:a16="http://schemas.microsoft.com/office/drawing/2014/main" id="{E0F63119-06DB-BA13-2A11-89D2B4E7CDA4}"/>
              </a:ext>
            </a:extLst>
          </p:cNvPr>
          <p:cNvSpPr>
            <a:spLocks noGrp="1"/>
          </p:cNvSpPr>
          <p:nvPr>
            <p:ph idx="1"/>
          </p:nvPr>
        </p:nvSpPr>
        <p:spPr/>
        <p:txBody>
          <a:bodyPr vert="horz" lIns="91440" tIns="45720" rIns="91440" bIns="45720" rtlCol="0" anchor="t">
            <a:normAutofit/>
          </a:bodyPr>
          <a:lstStyle/>
          <a:p>
            <a:r>
              <a:rPr lang="en-US" dirty="0" err="1">
                <a:ea typeface="+mn-lt"/>
                <a:cs typeface="+mn-lt"/>
              </a:rPr>
              <a:t>mysql</a:t>
            </a:r>
            <a:r>
              <a:rPr lang="en-US" dirty="0">
                <a:ea typeface="+mn-lt"/>
                <a:cs typeface="+mn-lt"/>
              </a:rPr>
              <a:t>&gt; use </a:t>
            </a:r>
            <a:r>
              <a:rPr lang="en-US" dirty="0" err="1">
                <a:ea typeface="+mn-lt"/>
                <a:cs typeface="+mn-lt"/>
              </a:rPr>
              <a:t>devabshikadb</a:t>
            </a:r>
            <a:r>
              <a:rPr lang="en-US" dirty="0">
                <a:ea typeface="+mn-lt"/>
                <a:cs typeface="+mn-lt"/>
              </a:rPr>
              <a:t>;</a:t>
            </a:r>
          </a:p>
          <a:p>
            <a:r>
              <a:rPr lang="en-US" dirty="0" err="1">
                <a:ea typeface="+mn-lt"/>
                <a:cs typeface="+mn-lt"/>
              </a:rPr>
              <a:t>mysql</a:t>
            </a:r>
            <a:r>
              <a:rPr lang="en-US" dirty="0">
                <a:ea typeface="+mn-lt"/>
                <a:cs typeface="+mn-lt"/>
              </a:rPr>
              <a:t>&gt; Select * From Employee;</a:t>
            </a:r>
          </a:p>
          <a:p>
            <a:r>
              <a:rPr lang="en-US" err="1">
                <a:ea typeface="+mn-lt"/>
                <a:cs typeface="+mn-lt"/>
              </a:rPr>
              <a:t>mysql</a:t>
            </a:r>
            <a:r>
              <a:rPr lang="en-US">
                <a:ea typeface="+mn-lt"/>
                <a:cs typeface="+mn-lt"/>
              </a:rPr>
              <a:t>&gt; SELECT AVG(</a:t>
            </a:r>
            <a:r>
              <a:rPr lang="en-US" err="1">
                <a:ea typeface="+mn-lt"/>
                <a:cs typeface="+mn-lt"/>
              </a:rPr>
              <a:t>EmpAge</a:t>
            </a:r>
            <a:r>
              <a:rPr lang="en-US">
                <a:ea typeface="+mn-lt"/>
                <a:cs typeface="+mn-lt"/>
              </a:rPr>
              <a:t>)</a:t>
            </a:r>
            <a:endParaRPr lang="en-US"/>
          </a:p>
          <a:p>
            <a:pPr marL="0" indent="0">
              <a:buNone/>
            </a:pPr>
            <a:r>
              <a:rPr lang="en-US">
                <a:ea typeface="+mn-lt"/>
                <a:cs typeface="+mn-lt"/>
              </a:rPr>
              <a:t>    -&gt; From Employee;</a:t>
            </a:r>
            <a:endParaRPr lang="en-US"/>
          </a:p>
          <a:p>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19178EEA-2DAC-18CE-CAA5-12A7A01F3A76}"/>
              </a:ext>
            </a:extLst>
          </p:cNvPr>
          <p:cNvPicPr>
            <a:picLocks noChangeAspect="1"/>
          </p:cNvPicPr>
          <p:nvPr/>
        </p:nvPicPr>
        <p:blipFill>
          <a:blip r:embed="rId2"/>
          <a:stretch>
            <a:fillRect/>
          </a:stretch>
        </p:blipFill>
        <p:spPr>
          <a:xfrm>
            <a:off x="7013905" y="2679041"/>
            <a:ext cx="3857625" cy="2132522"/>
          </a:xfrm>
          <a:prstGeom prst="rect">
            <a:avLst/>
          </a:prstGeom>
        </p:spPr>
      </p:pic>
    </p:spTree>
    <p:extLst>
      <p:ext uri="{BB962C8B-B14F-4D97-AF65-F5344CB8AC3E}">
        <p14:creationId xmlns:p14="http://schemas.microsoft.com/office/powerpoint/2010/main" val="39500061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MySQL SUM() Method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627679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C293-5AD7-BA71-308C-D01ADBF1A506}"/>
              </a:ext>
            </a:extLst>
          </p:cNvPr>
          <p:cNvSpPr>
            <a:spLocks noGrp="1"/>
          </p:cNvSpPr>
          <p:nvPr>
            <p:ph type="title"/>
          </p:nvPr>
        </p:nvSpPr>
        <p:spPr/>
        <p:txBody>
          <a:bodyPr/>
          <a:lstStyle/>
          <a:p>
            <a:r>
              <a:rPr lang="en-US" dirty="0"/>
              <a:t>Steps to use SUM() Method</a:t>
            </a:r>
          </a:p>
        </p:txBody>
      </p:sp>
      <p:sp>
        <p:nvSpPr>
          <p:cNvPr id="3" name="Content Placeholder 2">
            <a:extLst>
              <a:ext uri="{FF2B5EF4-FFF2-40B4-BE49-F238E27FC236}">
                <a16:creationId xmlns:a16="http://schemas.microsoft.com/office/drawing/2014/main" id="{E0F63119-06DB-BA13-2A11-89D2B4E7CDA4}"/>
              </a:ext>
            </a:extLst>
          </p:cNvPr>
          <p:cNvSpPr>
            <a:spLocks noGrp="1"/>
          </p:cNvSpPr>
          <p:nvPr>
            <p:ph idx="1"/>
          </p:nvPr>
        </p:nvSpPr>
        <p:spPr/>
        <p:txBody>
          <a:bodyPr vert="horz" lIns="91440" tIns="45720" rIns="91440" bIns="45720" rtlCol="0" anchor="t">
            <a:normAutofit/>
          </a:bodyPr>
          <a:lstStyle/>
          <a:p>
            <a:r>
              <a:rPr lang="en-US" dirty="0" err="1">
                <a:ea typeface="+mn-lt"/>
                <a:cs typeface="+mn-lt"/>
              </a:rPr>
              <a:t>mysql</a:t>
            </a:r>
            <a:r>
              <a:rPr lang="en-US" dirty="0">
                <a:ea typeface="+mn-lt"/>
                <a:cs typeface="+mn-lt"/>
              </a:rPr>
              <a:t>&gt; use </a:t>
            </a:r>
            <a:r>
              <a:rPr lang="en-US" dirty="0" err="1">
                <a:ea typeface="+mn-lt"/>
                <a:cs typeface="+mn-lt"/>
              </a:rPr>
              <a:t>devabshikadb</a:t>
            </a:r>
            <a:r>
              <a:rPr lang="en-US" dirty="0">
                <a:ea typeface="+mn-lt"/>
                <a:cs typeface="+mn-lt"/>
              </a:rPr>
              <a:t>;</a:t>
            </a:r>
          </a:p>
          <a:p>
            <a:r>
              <a:rPr lang="en-US" dirty="0" err="1">
                <a:ea typeface="+mn-lt"/>
                <a:cs typeface="+mn-lt"/>
              </a:rPr>
              <a:t>mysql</a:t>
            </a:r>
            <a:r>
              <a:rPr lang="en-US" dirty="0">
                <a:ea typeface="+mn-lt"/>
                <a:cs typeface="+mn-lt"/>
              </a:rPr>
              <a:t>&gt; Select * From Employee;</a:t>
            </a:r>
          </a:p>
          <a:p>
            <a:r>
              <a:rPr lang="en-US" dirty="0" err="1">
                <a:ea typeface="+mn-lt"/>
                <a:cs typeface="+mn-lt"/>
              </a:rPr>
              <a:t>mysql</a:t>
            </a:r>
            <a:r>
              <a:rPr lang="en-US" dirty="0">
                <a:ea typeface="+mn-lt"/>
                <a:cs typeface="+mn-lt"/>
              </a:rPr>
              <a:t>&gt; SELECT SUM(</a:t>
            </a:r>
            <a:r>
              <a:rPr lang="en-US" dirty="0" err="1">
                <a:ea typeface="+mn-lt"/>
                <a:cs typeface="+mn-lt"/>
              </a:rPr>
              <a:t>EmpAge</a:t>
            </a:r>
            <a:r>
              <a:rPr lang="en-US" dirty="0">
                <a:ea typeface="+mn-lt"/>
                <a:cs typeface="+mn-lt"/>
              </a:rPr>
              <a:t>)</a:t>
            </a:r>
          </a:p>
          <a:p>
            <a:pPr marL="0" indent="0">
              <a:buNone/>
            </a:pPr>
            <a:r>
              <a:rPr lang="en-US" dirty="0">
                <a:ea typeface="+mn-lt"/>
                <a:cs typeface="+mn-lt"/>
              </a:rPr>
              <a:t>    -&gt; From Employee;</a:t>
            </a:r>
          </a:p>
          <a:p>
            <a:endParaRPr lang="en-US" dirty="0"/>
          </a:p>
        </p:txBody>
      </p:sp>
      <p:pic>
        <p:nvPicPr>
          <p:cNvPr id="5" name="Picture 4" descr="A screenshot of a computer screen&#10;&#10;Description automatically generated">
            <a:extLst>
              <a:ext uri="{FF2B5EF4-FFF2-40B4-BE49-F238E27FC236}">
                <a16:creationId xmlns:a16="http://schemas.microsoft.com/office/drawing/2014/main" id="{E468148F-49B5-DEB9-6B27-C733BD41FD8E}"/>
              </a:ext>
            </a:extLst>
          </p:cNvPr>
          <p:cNvPicPr>
            <a:picLocks noChangeAspect="1"/>
          </p:cNvPicPr>
          <p:nvPr/>
        </p:nvPicPr>
        <p:blipFill>
          <a:blip r:embed="rId2"/>
          <a:stretch>
            <a:fillRect/>
          </a:stretch>
        </p:blipFill>
        <p:spPr>
          <a:xfrm>
            <a:off x="6878757" y="1701380"/>
            <a:ext cx="4472976" cy="1557428"/>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B33F39D6-D8AD-37ED-F543-86AB98FF8B96}"/>
              </a:ext>
            </a:extLst>
          </p:cNvPr>
          <p:cNvPicPr>
            <a:picLocks noChangeAspect="1"/>
          </p:cNvPicPr>
          <p:nvPr/>
        </p:nvPicPr>
        <p:blipFill>
          <a:blip r:embed="rId3"/>
          <a:stretch>
            <a:fillRect/>
          </a:stretch>
        </p:blipFill>
        <p:spPr>
          <a:xfrm>
            <a:off x="6871748" y="3271658"/>
            <a:ext cx="4371975" cy="1781175"/>
          </a:xfrm>
          <a:prstGeom prst="rect">
            <a:avLst/>
          </a:prstGeom>
        </p:spPr>
      </p:pic>
    </p:spTree>
    <p:extLst>
      <p:ext uri="{BB962C8B-B14F-4D97-AF65-F5344CB8AC3E}">
        <p14:creationId xmlns:p14="http://schemas.microsoft.com/office/powerpoint/2010/main" val="41973683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MySQL MAX() Method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979143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05EA-A880-B52E-77A7-35CBFE1CB9B3}"/>
              </a:ext>
            </a:extLst>
          </p:cNvPr>
          <p:cNvSpPr>
            <a:spLocks noGrp="1"/>
          </p:cNvSpPr>
          <p:nvPr>
            <p:ph type="title"/>
          </p:nvPr>
        </p:nvSpPr>
        <p:spPr/>
        <p:txBody>
          <a:bodyPr/>
          <a:lstStyle/>
          <a:p>
            <a:r>
              <a:rPr lang="en-US" dirty="0"/>
              <a:t>How to use MAX() Method/Function</a:t>
            </a:r>
          </a:p>
        </p:txBody>
      </p:sp>
      <p:sp>
        <p:nvSpPr>
          <p:cNvPr id="3" name="Content Placeholder 2">
            <a:extLst>
              <a:ext uri="{FF2B5EF4-FFF2-40B4-BE49-F238E27FC236}">
                <a16:creationId xmlns:a16="http://schemas.microsoft.com/office/drawing/2014/main" id="{E160C82E-7EF0-FABE-50ED-9365A5AFD241}"/>
              </a:ext>
            </a:extLst>
          </p:cNvPr>
          <p:cNvSpPr>
            <a:spLocks noGrp="1"/>
          </p:cNvSpPr>
          <p:nvPr>
            <p:ph idx="1"/>
          </p:nvPr>
        </p:nvSpPr>
        <p:spPr/>
        <p:txBody>
          <a:bodyPr vert="horz" lIns="91440" tIns="45720" rIns="91440" bIns="45720" rtlCol="0" anchor="t">
            <a:normAutofit/>
          </a:bodyPr>
          <a:lstStyle/>
          <a:p>
            <a:r>
              <a:rPr lang="en-US" err="1">
                <a:ea typeface="+mn-lt"/>
                <a:cs typeface="+mn-lt"/>
              </a:rPr>
              <a:t>mysql</a:t>
            </a:r>
            <a:r>
              <a:rPr lang="en-US" dirty="0">
                <a:ea typeface="+mn-lt"/>
                <a:cs typeface="+mn-lt"/>
              </a:rPr>
              <a:t>&gt; use </a:t>
            </a:r>
            <a:r>
              <a:rPr lang="en-US" err="1">
                <a:ea typeface="+mn-lt"/>
                <a:cs typeface="+mn-lt"/>
              </a:rPr>
              <a:t>dailyreport</a:t>
            </a:r>
            <a:r>
              <a:rPr lang="en-US" dirty="0">
                <a:ea typeface="+mn-lt"/>
                <a:cs typeface="+mn-lt"/>
              </a:rPr>
              <a:t>;</a:t>
            </a:r>
          </a:p>
          <a:p>
            <a:r>
              <a:rPr lang="en-US" dirty="0" err="1">
                <a:ea typeface="+mn-lt"/>
                <a:cs typeface="+mn-lt"/>
              </a:rPr>
              <a:t>mysql</a:t>
            </a:r>
            <a:r>
              <a:rPr lang="en-US" dirty="0">
                <a:ea typeface="+mn-lt"/>
                <a:cs typeface="+mn-lt"/>
              </a:rPr>
              <a:t>&gt; SELECT * FROM EMPLOYEES;</a:t>
            </a:r>
          </a:p>
          <a:p>
            <a:r>
              <a:rPr lang="en-US" dirty="0" err="1">
                <a:ea typeface="+mn-lt"/>
                <a:cs typeface="+mn-lt"/>
              </a:rPr>
              <a:t>mysql</a:t>
            </a:r>
            <a:r>
              <a:rPr lang="en-US" dirty="0">
                <a:ea typeface="+mn-lt"/>
                <a:cs typeface="+mn-lt"/>
              </a:rPr>
              <a:t>&gt; SELECT MAX(EMP_AGE) as </a:t>
            </a:r>
            <a:r>
              <a:rPr lang="en-US" dirty="0" err="1">
                <a:ea typeface="+mn-lt"/>
                <a:cs typeface="+mn-lt"/>
              </a:rPr>
              <a:t>LargestAge</a:t>
            </a:r>
            <a:endParaRPr lang="en-US" dirty="0" err="1"/>
          </a:p>
          <a:p>
            <a:r>
              <a:rPr lang="en-US" dirty="0">
                <a:ea typeface="+mn-lt"/>
                <a:cs typeface="+mn-lt"/>
              </a:rPr>
              <a:t>    -&gt; from Employees;</a:t>
            </a:r>
            <a:endParaRPr lang="en-US" dirty="0"/>
          </a:p>
        </p:txBody>
      </p:sp>
      <p:pic>
        <p:nvPicPr>
          <p:cNvPr id="4" name="Picture 3" descr="A screen shot of a computer&#10;&#10;Description automatically generated">
            <a:extLst>
              <a:ext uri="{FF2B5EF4-FFF2-40B4-BE49-F238E27FC236}">
                <a16:creationId xmlns:a16="http://schemas.microsoft.com/office/drawing/2014/main" id="{7AAA7703-97D8-384E-67D9-CB3B1CAADCBA}"/>
              </a:ext>
            </a:extLst>
          </p:cNvPr>
          <p:cNvPicPr>
            <a:picLocks noChangeAspect="1"/>
          </p:cNvPicPr>
          <p:nvPr/>
        </p:nvPicPr>
        <p:blipFill>
          <a:blip r:embed="rId2"/>
          <a:stretch>
            <a:fillRect/>
          </a:stretch>
        </p:blipFill>
        <p:spPr>
          <a:xfrm>
            <a:off x="5527196" y="3718164"/>
            <a:ext cx="4760703" cy="1204464"/>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F10181C4-96EF-5B3D-81E7-100E82CC9138}"/>
              </a:ext>
            </a:extLst>
          </p:cNvPr>
          <p:cNvPicPr>
            <a:picLocks noChangeAspect="1"/>
          </p:cNvPicPr>
          <p:nvPr/>
        </p:nvPicPr>
        <p:blipFill>
          <a:blip r:embed="rId3"/>
          <a:stretch>
            <a:fillRect/>
          </a:stretch>
        </p:blipFill>
        <p:spPr>
          <a:xfrm>
            <a:off x="6096899" y="4915259"/>
            <a:ext cx="3175600" cy="1153783"/>
          </a:xfrm>
          <a:prstGeom prst="rect">
            <a:avLst/>
          </a:prstGeom>
        </p:spPr>
      </p:pic>
    </p:spTree>
    <p:extLst>
      <p:ext uri="{BB962C8B-B14F-4D97-AF65-F5344CB8AC3E}">
        <p14:creationId xmlns:p14="http://schemas.microsoft.com/office/powerpoint/2010/main" val="6030694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MySQL MIN() Method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115532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05EA-A880-B52E-77A7-35CBFE1CB9B3}"/>
              </a:ext>
            </a:extLst>
          </p:cNvPr>
          <p:cNvSpPr>
            <a:spLocks noGrp="1"/>
          </p:cNvSpPr>
          <p:nvPr>
            <p:ph type="title"/>
          </p:nvPr>
        </p:nvSpPr>
        <p:spPr/>
        <p:txBody>
          <a:bodyPr/>
          <a:lstStyle/>
          <a:p>
            <a:r>
              <a:rPr lang="en-US" dirty="0"/>
              <a:t>How to use MAX() Method/Function</a:t>
            </a:r>
          </a:p>
        </p:txBody>
      </p:sp>
      <p:sp>
        <p:nvSpPr>
          <p:cNvPr id="3" name="Content Placeholder 2">
            <a:extLst>
              <a:ext uri="{FF2B5EF4-FFF2-40B4-BE49-F238E27FC236}">
                <a16:creationId xmlns:a16="http://schemas.microsoft.com/office/drawing/2014/main" id="{E160C82E-7EF0-FABE-50ED-9365A5AFD241}"/>
              </a:ext>
            </a:extLst>
          </p:cNvPr>
          <p:cNvSpPr>
            <a:spLocks noGrp="1"/>
          </p:cNvSpPr>
          <p:nvPr>
            <p:ph idx="1"/>
          </p:nvPr>
        </p:nvSpPr>
        <p:spPr/>
        <p:txBody>
          <a:bodyPr vert="horz" lIns="91440" tIns="45720" rIns="91440" bIns="45720" rtlCol="0" anchor="t">
            <a:normAutofit/>
          </a:bodyPr>
          <a:lstStyle/>
          <a:p>
            <a:r>
              <a:rPr lang="en-US" err="1">
                <a:ea typeface="+mn-lt"/>
                <a:cs typeface="+mn-lt"/>
              </a:rPr>
              <a:t>mysql</a:t>
            </a:r>
            <a:r>
              <a:rPr lang="en-US" dirty="0">
                <a:ea typeface="+mn-lt"/>
                <a:cs typeface="+mn-lt"/>
              </a:rPr>
              <a:t>&gt; use </a:t>
            </a:r>
            <a:r>
              <a:rPr lang="en-US" err="1">
                <a:ea typeface="+mn-lt"/>
                <a:cs typeface="+mn-lt"/>
              </a:rPr>
              <a:t>dailyreport</a:t>
            </a:r>
            <a:r>
              <a:rPr lang="en-US" dirty="0">
                <a:ea typeface="+mn-lt"/>
                <a:cs typeface="+mn-lt"/>
              </a:rPr>
              <a:t>;</a:t>
            </a:r>
          </a:p>
          <a:p>
            <a:r>
              <a:rPr lang="en-US" dirty="0" err="1">
                <a:ea typeface="+mn-lt"/>
                <a:cs typeface="+mn-lt"/>
              </a:rPr>
              <a:t>mysql</a:t>
            </a:r>
            <a:r>
              <a:rPr lang="en-US" dirty="0">
                <a:ea typeface="+mn-lt"/>
                <a:cs typeface="+mn-lt"/>
              </a:rPr>
              <a:t>&gt; SELECT * FROM EMPLOYEES;</a:t>
            </a:r>
          </a:p>
          <a:p>
            <a:r>
              <a:rPr lang="en-US" dirty="0" err="1">
                <a:ea typeface="+mn-lt"/>
                <a:cs typeface="+mn-lt"/>
              </a:rPr>
              <a:t>mysql</a:t>
            </a:r>
            <a:r>
              <a:rPr lang="en-US" dirty="0">
                <a:ea typeface="+mn-lt"/>
                <a:cs typeface="+mn-lt"/>
              </a:rPr>
              <a:t>&gt; SELECT MIN(EMP_AGE) as </a:t>
            </a:r>
            <a:r>
              <a:rPr lang="en-US" dirty="0" err="1">
                <a:ea typeface="+mn-lt"/>
                <a:cs typeface="+mn-lt"/>
              </a:rPr>
              <a:t>SmallestAge</a:t>
            </a:r>
            <a:endParaRPr lang="en-US" dirty="0" err="1"/>
          </a:p>
          <a:p>
            <a:r>
              <a:rPr lang="en-US" dirty="0">
                <a:ea typeface="+mn-lt"/>
                <a:cs typeface="+mn-lt"/>
              </a:rPr>
              <a:t>    -&gt; from Employees;</a:t>
            </a:r>
            <a:endParaRPr lang="en-US" dirty="0"/>
          </a:p>
        </p:txBody>
      </p:sp>
      <p:pic>
        <p:nvPicPr>
          <p:cNvPr id="6" name="Picture 5" descr="A screenshot of a computer&#10;&#10;Description automatically generated">
            <a:extLst>
              <a:ext uri="{FF2B5EF4-FFF2-40B4-BE49-F238E27FC236}">
                <a16:creationId xmlns:a16="http://schemas.microsoft.com/office/drawing/2014/main" id="{D7F4BECE-C308-D426-DE8C-ED584511EE47}"/>
              </a:ext>
            </a:extLst>
          </p:cNvPr>
          <p:cNvPicPr>
            <a:picLocks noChangeAspect="1"/>
          </p:cNvPicPr>
          <p:nvPr/>
        </p:nvPicPr>
        <p:blipFill>
          <a:blip r:embed="rId2"/>
          <a:stretch>
            <a:fillRect/>
          </a:stretch>
        </p:blipFill>
        <p:spPr>
          <a:xfrm>
            <a:off x="5108815" y="3703338"/>
            <a:ext cx="5353050" cy="2010494"/>
          </a:xfrm>
          <a:prstGeom prst="rect">
            <a:avLst/>
          </a:prstGeom>
        </p:spPr>
      </p:pic>
    </p:spTree>
    <p:extLst>
      <p:ext uri="{BB962C8B-B14F-4D97-AF65-F5344CB8AC3E}">
        <p14:creationId xmlns:p14="http://schemas.microsoft.com/office/powerpoint/2010/main" val="39344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b="1" i="1"/>
              <a:t>INSTALL MySQL on Windows10</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6318704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MySQL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a:t>Order</a:t>
            </a:r>
          </a:p>
        </p:txBody>
      </p:sp>
    </p:spTree>
    <p:extLst>
      <p:ext uri="{BB962C8B-B14F-4D97-AF65-F5344CB8AC3E}">
        <p14:creationId xmlns:p14="http://schemas.microsoft.com/office/powerpoint/2010/main" val="1484791029"/>
      </p:ext>
    </p:extLst>
  </p:cSld>
  <p:clrMapOvr>
    <a:overrideClrMapping bg1="dk1" tx1="lt1" bg2="dk2" tx2="lt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Order By Keyword</a:t>
            </a:r>
            <a:br>
              <a:rPr lang="en-US" sz="4800" b="1" i="1" dirty="0"/>
            </a:br>
            <a:r>
              <a:rPr lang="en-US" sz="4800" b="1" i="1" dirty="0"/>
              <a:t>Ascending Order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1434969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84FF-9AC3-6B19-43D7-A5DDB9A37B7C}"/>
              </a:ext>
            </a:extLst>
          </p:cNvPr>
          <p:cNvSpPr>
            <a:spLocks noGrp="1"/>
          </p:cNvSpPr>
          <p:nvPr>
            <p:ph type="title"/>
          </p:nvPr>
        </p:nvSpPr>
        <p:spPr/>
        <p:txBody>
          <a:bodyPr/>
          <a:lstStyle/>
          <a:p>
            <a:r>
              <a:rPr lang="en-US" dirty="0"/>
              <a:t>How to show data in </a:t>
            </a:r>
            <a:r>
              <a:rPr lang="en-US" dirty="0" err="1"/>
              <a:t>accending</a:t>
            </a:r>
            <a:r>
              <a:rPr lang="en-US" dirty="0"/>
              <a:t> order </a:t>
            </a:r>
          </a:p>
        </p:txBody>
      </p:sp>
      <p:sp>
        <p:nvSpPr>
          <p:cNvPr id="3" name="Content Placeholder 2">
            <a:extLst>
              <a:ext uri="{FF2B5EF4-FFF2-40B4-BE49-F238E27FC236}">
                <a16:creationId xmlns:a16="http://schemas.microsoft.com/office/drawing/2014/main" id="{37546546-A336-31C0-2AE1-4B92F7DB86C4}"/>
              </a:ext>
            </a:extLst>
          </p:cNvPr>
          <p:cNvSpPr>
            <a:spLocks noGrp="1"/>
          </p:cNvSpPr>
          <p:nvPr>
            <p:ph idx="1"/>
          </p:nvPr>
        </p:nvSpPr>
        <p:spPr/>
        <p:txBody>
          <a:bodyPr vert="horz" lIns="91440" tIns="45720" rIns="91440" bIns="45720" rtlCol="0" anchor="t">
            <a:normAutofit/>
          </a:bodyPr>
          <a:lstStyle/>
          <a:p>
            <a:r>
              <a:rPr lang="en-US" dirty="0"/>
              <a:t>Note: By Default data show in the </a:t>
            </a:r>
            <a:r>
              <a:rPr lang="en-US" dirty="0" err="1"/>
              <a:t>Accending</a:t>
            </a:r>
            <a:r>
              <a:rPr lang="en-US" dirty="0"/>
              <a:t> order</a:t>
            </a:r>
          </a:p>
          <a:p>
            <a:r>
              <a:rPr lang="en-US" dirty="0"/>
              <a:t>Short the data by age in Ascending order </a:t>
            </a:r>
          </a:p>
          <a:p>
            <a:r>
              <a:rPr lang="en-US" dirty="0" err="1">
                <a:ea typeface="+mn-lt"/>
                <a:cs typeface="+mn-lt"/>
              </a:rPr>
              <a:t>mysql</a:t>
            </a:r>
            <a:r>
              <a:rPr lang="en-US" dirty="0">
                <a:ea typeface="+mn-lt"/>
                <a:cs typeface="+mn-lt"/>
              </a:rPr>
              <a:t>&gt; Select * From Employee</a:t>
            </a:r>
            <a:endParaRPr lang="en-US" dirty="0"/>
          </a:p>
          <a:p>
            <a:pPr marL="0" indent="0">
              <a:buNone/>
            </a:pPr>
            <a:r>
              <a:rPr lang="en-US" dirty="0">
                <a:ea typeface="+mn-lt"/>
                <a:cs typeface="+mn-lt"/>
              </a:rPr>
              <a:t>    -&gt; ORDER BY </a:t>
            </a:r>
            <a:r>
              <a:rPr lang="en-US" dirty="0" err="1">
                <a:ea typeface="+mn-lt"/>
                <a:cs typeface="+mn-lt"/>
              </a:rPr>
              <a:t>EmpAge</a:t>
            </a:r>
            <a:r>
              <a:rPr lang="en-US" dirty="0">
                <a:ea typeface="+mn-lt"/>
                <a:cs typeface="+mn-lt"/>
              </a:rPr>
              <a:t>;</a:t>
            </a:r>
            <a:endParaRPr lang="en-US" dirty="0"/>
          </a:p>
          <a:p>
            <a:endParaRPr lang="en-US" dirty="0"/>
          </a:p>
          <a:p>
            <a:endParaRPr lang="en-US" dirty="0"/>
          </a:p>
        </p:txBody>
      </p:sp>
      <p:pic>
        <p:nvPicPr>
          <p:cNvPr id="4" name="Picture 3" descr="A screenshot of a computer&#10;&#10;Description automatically generated">
            <a:extLst>
              <a:ext uri="{FF2B5EF4-FFF2-40B4-BE49-F238E27FC236}">
                <a16:creationId xmlns:a16="http://schemas.microsoft.com/office/drawing/2014/main" id="{AA111035-A898-C364-1F0B-CD8BDF6D7C06}"/>
              </a:ext>
            </a:extLst>
          </p:cNvPr>
          <p:cNvPicPr>
            <a:picLocks noChangeAspect="1"/>
          </p:cNvPicPr>
          <p:nvPr/>
        </p:nvPicPr>
        <p:blipFill>
          <a:blip r:embed="rId2"/>
          <a:stretch>
            <a:fillRect/>
          </a:stretch>
        </p:blipFill>
        <p:spPr>
          <a:xfrm>
            <a:off x="6793661" y="3279654"/>
            <a:ext cx="4139961" cy="2570313"/>
          </a:xfrm>
          <a:prstGeom prst="rect">
            <a:avLst/>
          </a:prstGeom>
        </p:spPr>
      </p:pic>
    </p:spTree>
    <p:extLst>
      <p:ext uri="{BB962C8B-B14F-4D97-AF65-F5344CB8AC3E}">
        <p14:creationId xmlns:p14="http://schemas.microsoft.com/office/powerpoint/2010/main" val="321318226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Order By Keyword</a:t>
            </a:r>
            <a:br>
              <a:rPr lang="en-US" sz="4800" b="1" i="1" dirty="0"/>
            </a:br>
            <a:r>
              <a:rPr lang="en-US" sz="4800" b="1" i="1" dirty="0" err="1"/>
              <a:t>Decending</a:t>
            </a:r>
            <a:r>
              <a:rPr lang="en-US" sz="4800" b="1" i="1" dirty="0"/>
              <a:t> Order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972372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84FF-9AC3-6B19-43D7-A5DDB9A37B7C}"/>
              </a:ext>
            </a:extLst>
          </p:cNvPr>
          <p:cNvSpPr>
            <a:spLocks noGrp="1"/>
          </p:cNvSpPr>
          <p:nvPr>
            <p:ph type="title"/>
          </p:nvPr>
        </p:nvSpPr>
        <p:spPr/>
        <p:txBody>
          <a:bodyPr/>
          <a:lstStyle/>
          <a:p>
            <a:r>
              <a:rPr lang="en-US" dirty="0"/>
              <a:t>How to show data in descending order </a:t>
            </a:r>
          </a:p>
        </p:txBody>
      </p:sp>
      <p:sp>
        <p:nvSpPr>
          <p:cNvPr id="3" name="Content Placeholder 2">
            <a:extLst>
              <a:ext uri="{FF2B5EF4-FFF2-40B4-BE49-F238E27FC236}">
                <a16:creationId xmlns:a16="http://schemas.microsoft.com/office/drawing/2014/main" id="{37546546-A336-31C0-2AE1-4B92F7DB86C4}"/>
              </a:ext>
            </a:extLst>
          </p:cNvPr>
          <p:cNvSpPr>
            <a:spLocks noGrp="1"/>
          </p:cNvSpPr>
          <p:nvPr>
            <p:ph idx="1"/>
          </p:nvPr>
        </p:nvSpPr>
        <p:spPr/>
        <p:txBody>
          <a:bodyPr vert="horz" lIns="91440" tIns="45720" rIns="91440" bIns="45720" rtlCol="0" anchor="t">
            <a:normAutofit/>
          </a:bodyPr>
          <a:lstStyle/>
          <a:p>
            <a:pPr marL="0" indent="0">
              <a:buNone/>
            </a:pPr>
            <a:endParaRPr lang="en-US" dirty="0"/>
          </a:p>
          <a:p>
            <a:r>
              <a:rPr lang="en-US" dirty="0"/>
              <a:t>Short the data by age in descending order </a:t>
            </a:r>
          </a:p>
          <a:p>
            <a:r>
              <a:rPr lang="en-US" dirty="0">
                <a:ea typeface="+mn-lt"/>
                <a:cs typeface="+mn-lt"/>
              </a:rPr>
              <a:t>Select * From  Employee</a:t>
            </a:r>
          </a:p>
          <a:p>
            <a:pPr marL="0" indent="0">
              <a:buNone/>
            </a:pPr>
            <a:r>
              <a:rPr lang="en-US" dirty="0">
                <a:ea typeface="+mn-lt"/>
                <a:cs typeface="+mn-lt"/>
              </a:rPr>
              <a:t>    -&gt; ORDER BY </a:t>
            </a:r>
            <a:r>
              <a:rPr lang="en-US" dirty="0" err="1">
                <a:ea typeface="+mn-lt"/>
                <a:cs typeface="+mn-lt"/>
              </a:rPr>
              <a:t>EmpAge</a:t>
            </a:r>
            <a:r>
              <a:rPr lang="en-US" dirty="0">
                <a:ea typeface="+mn-lt"/>
                <a:cs typeface="+mn-lt"/>
              </a:rPr>
              <a:t> DESC;</a:t>
            </a:r>
          </a:p>
          <a:p>
            <a:endParaRPr lang="en-US"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E32D8131-5515-C674-19D8-3D03745D183B}"/>
              </a:ext>
            </a:extLst>
          </p:cNvPr>
          <p:cNvPicPr>
            <a:picLocks noChangeAspect="1"/>
          </p:cNvPicPr>
          <p:nvPr/>
        </p:nvPicPr>
        <p:blipFill>
          <a:blip r:embed="rId2"/>
          <a:stretch>
            <a:fillRect/>
          </a:stretch>
        </p:blipFill>
        <p:spPr>
          <a:xfrm>
            <a:off x="6697244" y="3578075"/>
            <a:ext cx="3283250" cy="1959095"/>
          </a:xfrm>
          <a:prstGeom prst="rect">
            <a:avLst/>
          </a:prstGeom>
        </p:spPr>
      </p:pic>
    </p:spTree>
    <p:extLst>
      <p:ext uri="{BB962C8B-B14F-4D97-AF65-F5344CB8AC3E}">
        <p14:creationId xmlns:p14="http://schemas.microsoft.com/office/powerpoint/2010/main" val="1521572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MySQL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a:t>Auto Increment </a:t>
            </a:r>
          </a:p>
        </p:txBody>
      </p:sp>
    </p:spTree>
    <p:extLst>
      <p:ext uri="{BB962C8B-B14F-4D97-AF65-F5344CB8AC3E}">
        <p14:creationId xmlns:p14="http://schemas.microsoft.com/office/powerpoint/2010/main" val="1565362947"/>
      </p:ext>
    </p:extLst>
  </p:cSld>
  <p:clrMapOvr>
    <a:overrideClrMapping bg1="dk1" tx1="lt1" bg2="dk2" tx2="lt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3491-2955-0D77-7C94-07A01390CF41}"/>
              </a:ext>
            </a:extLst>
          </p:cNvPr>
          <p:cNvSpPr>
            <a:spLocks noGrp="1"/>
          </p:cNvSpPr>
          <p:nvPr>
            <p:ph type="title"/>
          </p:nvPr>
        </p:nvSpPr>
        <p:spPr/>
        <p:txBody>
          <a:bodyPr/>
          <a:lstStyle/>
          <a:p>
            <a:r>
              <a:rPr lang="en-US" dirty="0"/>
              <a:t>About Auto Increment </a:t>
            </a:r>
          </a:p>
        </p:txBody>
      </p:sp>
      <p:sp>
        <p:nvSpPr>
          <p:cNvPr id="3" name="Content Placeholder 2">
            <a:extLst>
              <a:ext uri="{FF2B5EF4-FFF2-40B4-BE49-F238E27FC236}">
                <a16:creationId xmlns:a16="http://schemas.microsoft.com/office/drawing/2014/main" id="{A0EE4CC4-0177-3337-8EC7-262658BD4055}"/>
              </a:ext>
            </a:extLst>
          </p:cNvPr>
          <p:cNvSpPr>
            <a:spLocks noGrp="1"/>
          </p:cNvSpPr>
          <p:nvPr>
            <p:ph idx="1"/>
          </p:nvPr>
        </p:nvSpPr>
        <p:spPr/>
        <p:txBody>
          <a:bodyPr vert="horz" lIns="91440" tIns="45720" rIns="91440" bIns="45720" rtlCol="0" anchor="t">
            <a:normAutofit fontScale="92500"/>
          </a:bodyPr>
          <a:lstStyle/>
          <a:p>
            <a:r>
              <a:rPr lang="en-US" dirty="0"/>
              <a:t>Auto Increment Allows you to add a unique number which gets generated automatically on inserting a new record in the table </a:t>
            </a:r>
          </a:p>
          <a:p>
            <a:r>
              <a:rPr lang="en-US" dirty="0"/>
              <a:t>Lets say you set a field as Auto Increment - &gt; </a:t>
            </a:r>
          </a:p>
          <a:p>
            <a:r>
              <a:rPr lang="en-US" dirty="0"/>
              <a:t>It will give a Unique Number(Generally 1,2,3,4.. Will get generated ) </a:t>
            </a:r>
          </a:p>
          <a:p>
            <a:r>
              <a:rPr lang="en-US" dirty="0"/>
              <a:t>And whenever you insert new record it will increment one by one. It is often a primary key that get </a:t>
            </a:r>
            <a:r>
              <a:rPr lang="en-US" dirty="0" err="1"/>
              <a:t>craeted</a:t>
            </a:r>
            <a:r>
              <a:rPr lang="en-US" dirty="0"/>
              <a:t> and  incremented automatically whenever a new record is inserted</a:t>
            </a:r>
          </a:p>
        </p:txBody>
      </p:sp>
    </p:spTree>
    <p:extLst>
      <p:ext uri="{BB962C8B-B14F-4D97-AF65-F5344CB8AC3E}">
        <p14:creationId xmlns:p14="http://schemas.microsoft.com/office/powerpoint/2010/main" val="23134124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3491-2955-0D77-7C94-07A01390CF41}"/>
              </a:ext>
            </a:extLst>
          </p:cNvPr>
          <p:cNvSpPr>
            <a:spLocks noGrp="1"/>
          </p:cNvSpPr>
          <p:nvPr>
            <p:ph type="title"/>
          </p:nvPr>
        </p:nvSpPr>
        <p:spPr/>
        <p:txBody>
          <a:bodyPr/>
          <a:lstStyle/>
          <a:p>
            <a:r>
              <a:rPr lang="en-US" dirty="0"/>
              <a:t>How to use Auto Increment </a:t>
            </a:r>
          </a:p>
        </p:txBody>
      </p:sp>
      <p:sp>
        <p:nvSpPr>
          <p:cNvPr id="3" name="Content Placeholder 2">
            <a:extLst>
              <a:ext uri="{FF2B5EF4-FFF2-40B4-BE49-F238E27FC236}">
                <a16:creationId xmlns:a16="http://schemas.microsoft.com/office/drawing/2014/main" id="{A0EE4CC4-0177-3337-8EC7-262658BD4055}"/>
              </a:ext>
            </a:extLst>
          </p:cNvPr>
          <p:cNvSpPr>
            <a:spLocks noGrp="1"/>
          </p:cNvSpPr>
          <p:nvPr>
            <p:ph idx="1"/>
          </p:nvPr>
        </p:nvSpPr>
        <p:spPr/>
        <p:txBody>
          <a:bodyPr vert="horz" lIns="91440" tIns="45720" rIns="91440" bIns="45720" rtlCol="0" anchor="t">
            <a:normAutofit fontScale="47500" lnSpcReduction="20000"/>
          </a:bodyPr>
          <a:lstStyle/>
          <a:p>
            <a:r>
              <a:rPr lang="en-US" dirty="0" err="1">
                <a:ea typeface="+mn-lt"/>
                <a:cs typeface="+mn-lt"/>
              </a:rPr>
              <a:t>mysql</a:t>
            </a:r>
            <a:r>
              <a:rPr lang="en-US" dirty="0">
                <a:ea typeface="+mn-lt"/>
                <a:cs typeface="+mn-lt"/>
              </a:rPr>
              <a:t>&gt; CREATE DATABASE </a:t>
            </a:r>
            <a:r>
              <a:rPr lang="en-US" dirty="0" err="1">
                <a:ea typeface="+mn-lt"/>
                <a:cs typeface="+mn-lt"/>
              </a:rPr>
              <a:t>DailyReport</a:t>
            </a:r>
            <a:r>
              <a:rPr lang="en-US" dirty="0">
                <a:ea typeface="+mn-lt"/>
                <a:cs typeface="+mn-lt"/>
              </a:rPr>
              <a:t>;</a:t>
            </a:r>
            <a:endParaRPr lang="en-US" dirty="0"/>
          </a:p>
          <a:p>
            <a:r>
              <a:rPr lang="en-US" dirty="0" err="1">
                <a:ea typeface="+mn-lt"/>
                <a:cs typeface="+mn-lt"/>
              </a:rPr>
              <a:t>mysql</a:t>
            </a:r>
            <a:r>
              <a:rPr lang="en-US" dirty="0">
                <a:ea typeface="+mn-lt"/>
                <a:cs typeface="+mn-lt"/>
              </a:rPr>
              <a:t>&gt; SHOW DATABASES;</a:t>
            </a:r>
            <a:endParaRPr lang="en-US" dirty="0"/>
          </a:p>
          <a:p>
            <a:r>
              <a:rPr lang="en-US" dirty="0" err="1">
                <a:ea typeface="+mn-lt"/>
                <a:cs typeface="+mn-lt"/>
              </a:rPr>
              <a:t>mysql</a:t>
            </a:r>
            <a:r>
              <a:rPr lang="en-US" dirty="0">
                <a:ea typeface="+mn-lt"/>
                <a:cs typeface="+mn-lt"/>
              </a:rPr>
              <a:t>&gt; use </a:t>
            </a:r>
            <a:r>
              <a:rPr lang="en-US" dirty="0" err="1">
                <a:ea typeface="+mn-lt"/>
                <a:cs typeface="+mn-lt"/>
              </a:rPr>
              <a:t>dailyreport</a:t>
            </a:r>
            <a:r>
              <a:rPr lang="en-US" dirty="0">
                <a:ea typeface="+mn-lt"/>
                <a:cs typeface="+mn-lt"/>
              </a:rPr>
              <a:t>;</a:t>
            </a:r>
          </a:p>
          <a:p>
            <a:r>
              <a:rPr lang="en-US" dirty="0" err="1">
                <a:ea typeface="+mn-lt"/>
                <a:cs typeface="+mn-lt"/>
              </a:rPr>
              <a:t>mysql</a:t>
            </a:r>
            <a:r>
              <a:rPr lang="en-US" dirty="0">
                <a:ea typeface="+mn-lt"/>
                <a:cs typeface="+mn-lt"/>
              </a:rPr>
              <a:t>&gt; CREATE TABLE EMPLOYEES(</a:t>
            </a:r>
            <a:endParaRPr lang="en-US" dirty="0"/>
          </a:p>
          <a:p>
            <a:pPr marL="0" indent="0">
              <a:buNone/>
            </a:pPr>
            <a:r>
              <a:rPr lang="en-US" dirty="0">
                <a:ea typeface="+mn-lt"/>
                <a:cs typeface="+mn-lt"/>
              </a:rPr>
              <a:t>    -&gt; EMP_ID int NOT NULL AUTO_INCREMENT,</a:t>
            </a:r>
            <a:endParaRPr lang="en-US" dirty="0"/>
          </a:p>
          <a:p>
            <a:pPr marL="0" indent="0">
              <a:buNone/>
            </a:pPr>
            <a:r>
              <a:rPr lang="en-US" dirty="0">
                <a:ea typeface="+mn-lt"/>
                <a:cs typeface="+mn-lt"/>
              </a:rPr>
              <a:t>    -&gt; EMP_NAME varchar(255),</a:t>
            </a:r>
            <a:endParaRPr lang="en-US" dirty="0"/>
          </a:p>
          <a:p>
            <a:pPr marL="0" indent="0">
              <a:buNone/>
            </a:pPr>
            <a:r>
              <a:rPr lang="en-US" dirty="0">
                <a:ea typeface="+mn-lt"/>
                <a:cs typeface="+mn-lt"/>
              </a:rPr>
              <a:t>    -&gt; EMP_AGE int,</a:t>
            </a:r>
            <a:endParaRPr lang="en-US" dirty="0"/>
          </a:p>
          <a:p>
            <a:pPr marL="0" indent="0">
              <a:buNone/>
            </a:pPr>
            <a:r>
              <a:rPr lang="en-US" dirty="0">
                <a:ea typeface="+mn-lt"/>
                <a:cs typeface="+mn-lt"/>
              </a:rPr>
              <a:t>    -&gt; EMP_ROLE varchar(255),</a:t>
            </a:r>
            <a:endParaRPr lang="en-US" dirty="0"/>
          </a:p>
          <a:p>
            <a:pPr marL="0" indent="0">
              <a:buNone/>
            </a:pPr>
            <a:r>
              <a:rPr lang="en-US" dirty="0">
                <a:ea typeface="+mn-lt"/>
                <a:cs typeface="+mn-lt"/>
              </a:rPr>
              <a:t>    -&gt; EMP_WORK_LOCATION varchar(255),</a:t>
            </a:r>
            <a:endParaRPr lang="en-US" dirty="0"/>
          </a:p>
          <a:p>
            <a:pPr marL="0" indent="0">
              <a:buNone/>
            </a:pPr>
            <a:r>
              <a:rPr lang="en-US" dirty="0">
                <a:ea typeface="+mn-lt"/>
                <a:cs typeface="+mn-lt"/>
              </a:rPr>
              <a:t>    -&gt; PRIMARY KEY(EMP_ID)</a:t>
            </a:r>
          </a:p>
          <a:p>
            <a:pPr marL="0" indent="0">
              <a:buNone/>
            </a:pPr>
            <a:r>
              <a:rPr lang="en-US" dirty="0">
                <a:ea typeface="+mn-lt"/>
                <a:cs typeface="+mn-lt"/>
              </a:rPr>
              <a:t>    -&gt; );</a:t>
            </a:r>
          </a:p>
          <a:p>
            <a:r>
              <a:rPr lang="en-US" err="1">
                <a:ea typeface="+mn-lt"/>
                <a:cs typeface="+mn-lt"/>
              </a:rPr>
              <a:t>mysql</a:t>
            </a:r>
            <a:r>
              <a:rPr lang="en-US" dirty="0">
                <a:ea typeface="+mn-lt"/>
                <a:cs typeface="+mn-lt"/>
              </a:rPr>
              <a:t>&gt; DESC EMPLOYEES;</a:t>
            </a:r>
          </a:p>
          <a:p>
            <a:r>
              <a:rPr lang="en-US">
                <a:ea typeface="+mn-lt"/>
                <a:cs typeface="+mn-lt"/>
              </a:rPr>
              <a:t>INSERT INTO EMPLOYEES(EMP_NAME,EMP_AGE,EMP_ROLE,EMP_WORK_LOCATION)</a:t>
            </a:r>
            <a:endParaRPr lang="en-US" dirty="0"/>
          </a:p>
          <a:p>
            <a:r>
              <a:rPr lang="en-US" dirty="0">
                <a:ea typeface="+mn-lt"/>
                <a:cs typeface="+mn-lt"/>
              </a:rPr>
              <a:t>    -&gt; VALUES('DEVANSHIKA PIPARSANIA',27,'Softwar Engineer-</a:t>
            </a:r>
            <a:r>
              <a:rPr lang="en-US" dirty="0" err="1">
                <a:ea typeface="+mn-lt"/>
                <a:cs typeface="+mn-lt"/>
              </a:rPr>
              <a:t>QA','Bangalore</a:t>
            </a:r>
            <a:r>
              <a:rPr lang="en-US" dirty="0">
                <a:ea typeface="+mn-lt"/>
                <a:cs typeface="+mn-lt"/>
              </a:rPr>
              <a:t>');</a:t>
            </a:r>
            <a:endParaRPr lang="en-US" dirty="0"/>
          </a:p>
        </p:txBody>
      </p:sp>
      <p:pic>
        <p:nvPicPr>
          <p:cNvPr id="4" name="Picture 3" descr="A screenshot of a computer&#10;&#10;Description automatically generated">
            <a:extLst>
              <a:ext uri="{FF2B5EF4-FFF2-40B4-BE49-F238E27FC236}">
                <a16:creationId xmlns:a16="http://schemas.microsoft.com/office/drawing/2014/main" id="{F4BD3BBB-E608-ADBF-BCBE-C431641A64A2}"/>
              </a:ext>
            </a:extLst>
          </p:cNvPr>
          <p:cNvPicPr>
            <a:picLocks noChangeAspect="1"/>
          </p:cNvPicPr>
          <p:nvPr/>
        </p:nvPicPr>
        <p:blipFill>
          <a:blip r:embed="rId2"/>
          <a:stretch>
            <a:fillRect/>
          </a:stretch>
        </p:blipFill>
        <p:spPr>
          <a:xfrm>
            <a:off x="5118340" y="2013028"/>
            <a:ext cx="5405888" cy="3047603"/>
          </a:xfrm>
          <a:prstGeom prst="rect">
            <a:avLst/>
          </a:prstGeom>
        </p:spPr>
      </p:pic>
    </p:spTree>
    <p:extLst>
      <p:ext uri="{BB962C8B-B14F-4D97-AF65-F5344CB8AC3E}">
        <p14:creationId xmlns:p14="http://schemas.microsoft.com/office/powerpoint/2010/main" val="19231089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MySQL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a:t>JOINS </a:t>
            </a:r>
          </a:p>
        </p:txBody>
      </p:sp>
    </p:spTree>
    <p:extLst>
      <p:ext uri="{BB962C8B-B14F-4D97-AF65-F5344CB8AC3E}">
        <p14:creationId xmlns:p14="http://schemas.microsoft.com/office/powerpoint/2010/main" val="1684468477"/>
      </p:ext>
    </p:extLst>
  </p:cSld>
  <p:clrMapOvr>
    <a:overrideClrMapping bg1="dk1" tx1="lt1" bg2="dk2" tx2="lt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3C32-7C0D-CF9E-B7D6-E7278DF83414}"/>
              </a:ext>
            </a:extLst>
          </p:cNvPr>
          <p:cNvSpPr>
            <a:spLocks noGrp="1"/>
          </p:cNvSpPr>
          <p:nvPr>
            <p:ph type="title"/>
          </p:nvPr>
        </p:nvSpPr>
        <p:spPr/>
        <p:txBody>
          <a:bodyPr/>
          <a:lstStyle/>
          <a:p>
            <a:r>
              <a:rPr lang="en-US" dirty="0"/>
              <a:t>PRECONDITONS </a:t>
            </a:r>
          </a:p>
        </p:txBody>
      </p:sp>
      <p:sp>
        <p:nvSpPr>
          <p:cNvPr id="3" name="Content Placeholder 2">
            <a:extLst>
              <a:ext uri="{FF2B5EF4-FFF2-40B4-BE49-F238E27FC236}">
                <a16:creationId xmlns:a16="http://schemas.microsoft.com/office/drawing/2014/main" id="{DFA8453A-CF85-89F6-E820-352A28DDC086}"/>
              </a:ext>
            </a:extLst>
          </p:cNvPr>
          <p:cNvSpPr>
            <a:spLocks noGrp="1"/>
          </p:cNvSpPr>
          <p:nvPr>
            <p:ph idx="1"/>
          </p:nvPr>
        </p:nvSpPr>
        <p:spPr/>
        <p:txBody>
          <a:bodyPr vert="horz" lIns="91440" tIns="45720" rIns="91440" bIns="45720" rtlCol="0" anchor="t">
            <a:normAutofit fontScale="40000" lnSpcReduction="20000"/>
          </a:bodyPr>
          <a:lstStyle/>
          <a:p>
            <a:r>
              <a:rPr lang="en-US" dirty="0"/>
              <a:t>DATABASE SHOULD HAVE ATLEAST 2 TABLES </a:t>
            </a:r>
          </a:p>
          <a:p>
            <a:r>
              <a:rPr lang="en-US" dirty="0"/>
              <a:t>AS WE HAVE DATABASE WITH NAME – DAILYREPORT</a:t>
            </a:r>
          </a:p>
          <a:p>
            <a:r>
              <a:rPr lang="en-US" dirty="0"/>
              <a:t>AND TABLE – EMPLOYEES</a:t>
            </a:r>
          </a:p>
          <a:p>
            <a:r>
              <a:rPr lang="en-US" dirty="0"/>
              <a:t>CREATE ANOTHER TABLE REPORTS</a:t>
            </a:r>
          </a:p>
          <a:p>
            <a:r>
              <a:rPr lang="en-US" dirty="0" err="1">
                <a:ea typeface="+mn-lt"/>
                <a:cs typeface="+mn-lt"/>
              </a:rPr>
              <a:t>mysql</a:t>
            </a:r>
            <a:r>
              <a:rPr lang="en-US" dirty="0">
                <a:ea typeface="+mn-lt"/>
                <a:cs typeface="+mn-lt"/>
              </a:rPr>
              <a:t>&gt; CREATE TABLE REPORTS(</a:t>
            </a:r>
            <a:endParaRPr lang="en-US" dirty="0"/>
          </a:p>
          <a:p>
            <a:r>
              <a:rPr lang="en-US" dirty="0">
                <a:ea typeface="+mn-lt"/>
                <a:cs typeface="+mn-lt"/>
              </a:rPr>
              <a:t>    -&gt; REPORT_ID int NOT NULL AUTO_INCREMENT,</a:t>
            </a:r>
            <a:endParaRPr lang="en-US" dirty="0"/>
          </a:p>
          <a:p>
            <a:r>
              <a:rPr lang="en-US" dirty="0">
                <a:ea typeface="+mn-lt"/>
                <a:cs typeface="+mn-lt"/>
              </a:rPr>
              <a:t>    -&gt; EMP_ID int NOT NULL,</a:t>
            </a:r>
            <a:endParaRPr lang="en-US" dirty="0"/>
          </a:p>
          <a:p>
            <a:r>
              <a:rPr lang="en-US" dirty="0">
                <a:ea typeface="+mn-lt"/>
                <a:cs typeface="+mn-lt"/>
              </a:rPr>
              <a:t>    -&gt; EMP_NAME varchar(255) NOT NULL,</a:t>
            </a:r>
            <a:endParaRPr lang="en-US" dirty="0"/>
          </a:p>
          <a:p>
            <a:r>
              <a:rPr lang="en-US" dirty="0">
                <a:ea typeface="+mn-lt"/>
                <a:cs typeface="+mn-lt"/>
              </a:rPr>
              <a:t>    -&gt; EMP_ROLE varchar(255) NOT NULL,</a:t>
            </a:r>
            <a:endParaRPr lang="en-US" dirty="0"/>
          </a:p>
          <a:p>
            <a:r>
              <a:rPr lang="en-US" dirty="0">
                <a:ea typeface="+mn-lt"/>
                <a:cs typeface="+mn-lt"/>
              </a:rPr>
              <a:t>    -&gt; WHAT_I_DID TEXT,</a:t>
            </a:r>
            <a:endParaRPr lang="en-US" dirty="0"/>
          </a:p>
          <a:p>
            <a:r>
              <a:rPr lang="en-US" dirty="0">
                <a:ea typeface="+mn-lt"/>
                <a:cs typeface="+mn-lt"/>
              </a:rPr>
              <a:t>    -&gt; WHAT_I_AM_GOING_TO_DO TEXT,</a:t>
            </a:r>
            <a:endParaRPr lang="en-US" dirty="0"/>
          </a:p>
          <a:p>
            <a:r>
              <a:rPr lang="en-US" dirty="0">
                <a:ea typeface="+mn-lt"/>
                <a:cs typeface="+mn-lt"/>
              </a:rPr>
              <a:t>    -&gt; MONTH int,</a:t>
            </a:r>
            <a:endParaRPr lang="en-US" dirty="0"/>
          </a:p>
          <a:p>
            <a:r>
              <a:rPr lang="en-US" dirty="0">
                <a:ea typeface="+mn-lt"/>
                <a:cs typeface="+mn-lt"/>
              </a:rPr>
              <a:t>    -&gt; YEAR int,</a:t>
            </a:r>
            <a:endParaRPr lang="en-US" dirty="0"/>
          </a:p>
          <a:p>
            <a:r>
              <a:rPr lang="en-US" dirty="0">
                <a:ea typeface="+mn-lt"/>
                <a:cs typeface="+mn-lt"/>
              </a:rPr>
              <a:t>    -&gt; PRIMARY KEY(REPORT_ID)</a:t>
            </a:r>
            <a:endParaRPr lang="en-US" dirty="0"/>
          </a:p>
          <a:p>
            <a:r>
              <a:rPr lang="en-US" dirty="0">
                <a:ea typeface="+mn-lt"/>
                <a:cs typeface="+mn-lt"/>
              </a:rPr>
              <a:t>    -&gt; );</a:t>
            </a:r>
            <a:endParaRPr lang="en-US" dirty="0"/>
          </a:p>
        </p:txBody>
      </p:sp>
      <p:pic>
        <p:nvPicPr>
          <p:cNvPr id="4" name="Picture 3" descr="A computer screen shot of a black screen&#10;&#10;Description automatically generated">
            <a:extLst>
              <a:ext uri="{FF2B5EF4-FFF2-40B4-BE49-F238E27FC236}">
                <a16:creationId xmlns:a16="http://schemas.microsoft.com/office/drawing/2014/main" id="{BFD1E15B-394E-A0A5-0E67-FD22A8A35A15}"/>
              </a:ext>
            </a:extLst>
          </p:cNvPr>
          <p:cNvPicPr>
            <a:picLocks noChangeAspect="1"/>
          </p:cNvPicPr>
          <p:nvPr/>
        </p:nvPicPr>
        <p:blipFill>
          <a:blip r:embed="rId2"/>
          <a:stretch>
            <a:fillRect/>
          </a:stretch>
        </p:blipFill>
        <p:spPr>
          <a:xfrm>
            <a:off x="4689984" y="2531313"/>
            <a:ext cx="4896749" cy="1795373"/>
          </a:xfrm>
          <a:prstGeom prst="rect">
            <a:avLst/>
          </a:prstGeom>
        </p:spPr>
      </p:pic>
      <p:pic>
        <p:nvPicPr>
          <p:cNvPr id="5" name="Picture 4" descr="A screen shot of a computer program&#10;&#10;Description automatically generated">
            <a:extLst>
              <a:ext uri="{FF2B5EF4-FFF2-40B4-BE49-F238E27FC236}">
                <a16:creationId xmlns:a16="http://schemas.microsoft.com/office/drawing/2014/main" id="{EB278579-23B3-D263-F37F-1A65FC82E04E}"/>
              </a:ext>
            </a:extLst>
          </p:cNvPr>
          <p:cNvPicPr>
            <a:picLocks noChangeAspect="1"/>
          </p:cNvPicPr>
          <p:nvPr/>
        </p:nvPicPr>
        <p:blipFill>
          <a:blip r:embed="rId3"/>
          <a:stretch>
            <a:fillRect/>
          </a:stretch>
        </p:blipFill>
        <p:spPr>
          <a:xfrm>
            <a:off x="5119328" y="4369190"/>
            <a:ext cx="3362325" cy="1800225"/>
          </a:xfrm>
          <a:prstGeom prst="rect">
            <a:avLst/>
          </a:prstGeom>
        </p:spPr>
      </p:pic>
    </p:spTree>
    <p:extLst>
      <p:ext uri="{BB962C8B-B14F-4D97-AF65-F5344CB8AC3E}">
        <p14:creationId xmlns:p14="http://schemas.microsoft.com/office/powerpoint/2010/main" val="3616106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765C-5BBB-AF9C-EF5A-1E133F351ABF}"/>
              </a:ext>
            </a:extLst>
          </p:cNvPr>
          <p:cNvSpPr>
            <a:spLocks noGrp="1"/>
          </p:cNvSpPr>
          <p:nvPr>
            <p:ph type="title"/>
          </p:nvPr>
        </p:nvSpPr>
        <p:spPr/>
        <p:txBody>
          <a:bodyPr/>
          <a:lstStyle/>
          <a:p>
            <a:r>
              <a:rPr lang="en-US" dirty="0"/>
              <a:t>Steps to download MySQL</a:t>
            </a:r>
          </a:p>
        </p:txBody>
      </p:sp>
      <p:sp>
        <p:nvSpPr>
          <p:cNvPr id="3" name="Content Placeholder 2">
            <a:extLst>
              <a:ext uri="{FF2B5EF4-FFF2-40B4-BE49-F238E27FC236}">
                <a16:creationId xmlns:a16="http://schemas.microsoft.com/office/drawing/2014/main" id="{DE4526D4-E9CE-2208-BAD2-305AD6D2D250}"/>
              </a:ext>
            </a:extLst>
          </p:cNvPr>
          <p:cNvSpPr>
            <a:spLocks noGrp="1"/>
          </p:cNvSpPr>
          <p:nvPr>
            <p:ph idx="1"/>
          </p:nvPr>
        </p:nvSpPr>
        <p:spPr/>
        <p:txBody>
          <a:bodyPr vert="horz" lIns="91440" tIns="45720" rIns="91440" bIns="45720" rtlCol="0" anchor="t">
            <a:normAutofit fontScale="55000" lnSpcReduction="20000"/>
          </a:bodyPr>
          <a:lstStyle/>
          <a:p>
            <a:r>
              <a:rPr lang="en-US" dirty="0"/>
              <a:t>Go to this link :</a:t>
            </a:r>
            <a:r>
              <a:rPr lang="en-US" dirty="0">
                <a:ea typeface="+mn-lt"/>
                <a:cs typeface="+mn-lt"/>
                <a:hlinkClick r:id="rId2"/>
              </a:rPr>
              <a:t>MySQL :: MySQL Community Downloads</a:t>
            </a:r>
          </a:p>
          <a:p>
            <a:r>
              <a:rPr lang="en-US" dirty="0"/>
              <a:t>Click on : </a:t>
            </a:r>
            <a:r>
              <a:rPr lang="en-US" sz="2000" u="sng" dirty="0">
                <a:solidFill>
                  <a:srgbClr val="0074A3"/>
                </a:solidFill>
                <a:latin typeface="Century Gothic"/>
                <a:ea typeface="Open Sans"/>
                <a:cs typeface="Open Sans"/>
                <a:hlinkClick r:id="rId3"/>
              </a:rPr>
              <a:t>MySQL Installer for Windows</a:t>
            </a:r>
            <a:endParaRPr lang="en-US" sz="2000" dirty="0">
              <a:latin typeface="Century Gothic"/>
            </a:endParaRPr>
          </a:p>
          <a:p>
            <a:r>
              <a:rPr lang="en-US" sz="2000" u="sng" dirty="0">
                <a:solidFill>
                  <a:srgbClr val="0074A3"/>
                </a:solidFill>
                <a:latin typeface="Century Gothic"/>
                <a:ea typeface="Open Sans"/>
                <a:cs typeface="Open Sans"/>
              </a:rPr>
              <a:t>Click on Download for this : </a:t>
            </a:r>
          </a:p>
          <a:p>
            <a:endParaRPr lang="en-US" sz="1200" u="sng" dirty="0">
              <a:solidFill>
                <a:srgbClr val="0074A3"/>
              </a:solidFill>
              <a:latin typeface="Open Sans"/>
              <a:ea typeface="Open Sans"/>
              <a:cs typeface="Open Sans"/>
            </a:endParaRPr>
          </a:p>
          <a:p>
            <a:r>
              <a:rPr lang="en-US" dirty="0"/>
              <a:t>Click on : No thanks, just start my download</a:t>
            </a:r>
          </a:p>
          <a:p>
            <a:r>
              <a:rPr lang="en-US" dirty="0"/>
              <a:t>Open the downloaded file</a:t>
            </a:r>
          </a:p>
          <a:p>
            <a:r>
              <a:rPr lang="en-US" dirty="0"/>
              <a:t>Select Custom Radio Button and click on next </a:t>
            </a:r>
          </a:p>
          <a:p>
            <a:r>
              <a:rPr lang="en-US" dirty="0"/>
              <a:t>Select Products : </a:t>
            </a:r>
            <a:r>
              <a:rPr lang="en-US" dirty="0" err="1"/>
              <a:t>Lastest</a:t>
            </a:r>
            <a:r>
              <a:rPr lang="en-US" dirty="0"/>
              <a:t> MySQL Server, Latest </a:t>
            </a:r>
            <a:r>
              <a:rPr lang="en-US" dirty="0" err="1"/>
              <a:t>MySQLWorkbench</a:t>
            </a:r>
            <a:r>
              <a:rPr lang="en-US" dirty="0"/>
              <a:t>, Latest MySQL Shell version</a:t>
            </a:r>
          </a:p>
          <a:p>
            <a:r>
              <a:rPr lang="en-US" dirty="0"/>
              <a:t>Click on Next &gt;&gt;Click on Execute &gt;&gt;Click on Next &gt;&gt;Click on Execute &gt;&gt;Click on Next &gt;&gt;click o next &gt;&gt;Click on Next&gt;&gt;Create Root Password &gt;&gt;Next&gt;&gt;Next&gt;&gt;Execute&gt;&gt;Finish&gt;&gt;Next&gt;&gt;Finish</a:t>
            </a:r>
          </a:p>
          <a:p>
            <a:endParaRPr lang="en-US" dirty="0"/>
          </a:p>
          <a:p>
            <a:endParaRPr lang="en-US" dirty="0"/>
          </a:p>
          <a:p>
            <a:pPr marL="0" indent="0">
              <a:buNone/>
            </a:pPr>
            <a:r>
              <a:rPr lang="en-US" dirty="0"/>
              <a:t> </a:t>
            </a:r>
          </a:p>
        </p:txBody>
      </p:sp>
      <p:graphicFrame>
        <p:nvGraphicFramePr>
          <p:cNvPr id="5" name="Table 4">
            <a:extLst>
              <a:ext uri="{FF2B5EF4-FFF2-40B4-BE49-F238E27FC236}">
                <a16:creationId xmlns:a16="http://schemas.microsoft.com/office/drawing/2014/main" id="{238462ED-9C46-2775-A283-605E52CDD7A1}"/>
              </a:ext>
            </a:extLst>
          </p:cNvPr>
          <p:cNvGraphicFramePr>
            <a:graphicFrameLocks noGrp="1"/>
          </p:cNvGraphicFramePr>
          <p:nvPr>
            <p:extLst>
              <p:ext uri="{D42A27DB-BD31-4B8C-83A1-F6EECF244321}">
                <p14:modId xmlns:p14="http://schemas.microsoft.com/office/powerpoint/2010/main" val="3747078276"/>
              </p:ext>
            </p:extLst>
          </p:nvPr>
        </p:nvGraphicFramePr>
        <p:xfrm>
          <a:off x="4931433" y="3134264"/>
          <a:ext cx="5871948" cy="586740"/>
        </p:xfrm>
        <a:graphic>
          <a:graphicData uri="http://schemas.openxmlformats.org/drawingml/2006/table">
            <a:tbl>
              <a:tblPr bandRow="1">
                <a:tableStyleId>{5C22544A-7EE6-4342-B048-85BDC9FD1C3A}</a:tableStyleId>
              </a:tblPr>
              <a:tblGrid>
                <a:gridCol w="2936036">
                  <a:extLst>
                    <a:ext uri="{9D8B030D-6E8A-4147-A177-3AD203B41FA5}">
                      <a16:colId xmlns:a16="http://schemas.microsoft.com/office/drawing/2014/main" val="1478071484"/>
                    </a:ext>
                  </a:extLst>
                </a:gridCol>
                <a:gridCol w="880686">
                  <a:extLst>
                    <a:ext uri="{9D8B030D-6E8A-4147-A177-3AD203B41FA5}">
                      <a16:colId xmlns:a16="http://schemas.microsoft.com/office/drawing/2014/main" val="2205347526"/>
                    </a:ext>
                  </a:extLst>
                </a:gridCol>
                <a:gridCol w="880686">
                  <a:extLst>
                    <a:ext uri="{9D8B030D-6E8A-4147-A177-3AD203B41FA5}">
                      <a16:colId xmlns:a16="http://schemas.microsoft.com/office/drawing/2014/main" val="3485793576"/>
                    </a:ext>
                  </a:extLst>
                </a:gridCol>
                <a:gridCol w="1174540">
                  <a:extLst>
                    <a:ext uri="{9D8B030D-6E8A-4147-A177-3AD203B41FA5}">
                      <a16:colId xmlns:a16="http://schemas.microsoft.com/office/drawing/2014/main" val="3311475718"/>
                    </a:ext>
                  </a:extLst>
                </a:gridCol>
              </a:tblGrid>
              <a:tr h="0">
                <a:tc>
                  <a:txBody>
                    <a:bodyPr/>
                    <a:lstStyle/>
                    <a:p>
                      <a:pPr fontAlgn="base"/>
                      <a:r>
                        <a:rPr lang="en-US" b="1" dirty="0">
                          <a:effectLst/>
                        </a:rPr>
                        <a:t>Windows (x86, 32-bit), MSI Installer</a:t>
                      </a:r>
                      <a:endParaRPr lang="en-US" dirty="0">
                        <a:effectLst/>
                      </a:endParaRPr>
                    </a:p>
                  </a:txBody>
                  <a:tcPr marL="66675" marR="66675" marT="19050" marB="19050" anchor="ctr">
                    <a:lnL>
                      <a:noFill/>
                    </a:lnL>
                    <a:lnR>
                      <a:noFill/>
                    </a:lnR>
                    <a:lnT>
                      <a:noFill/>
                    </a:lnT>
                    <a:lnB>
                      <a:noFill/>
                    </a:lnB>
                    <a:solidFill>
                      <a:srgbClr val="FCFDFD"/>
                    </a:solidFill>
                  </a:tcPr>
                </a:tc>
                <a:tc>
                  <a:txBody>
                    <a:bodyPr/>
                    <a:lstStyle/>
                    <a:p>
                      <a:pPr algn="ctr" fontAlgn="base"/>
                      <a:r>
                        <a:rPr lang="en-US" dirty="0">
                          <a:effectLst/>
                        </a:rPr>
                        <a:t>8.0.39</a:t>
                      </a:r>
                    </a:p>
                  </a:txBody>
                  <a:tcPr marL="66675" marR="66675" marT="19050" marB="19050" anchor="ctr">
                    <a:lnL>
                      <a:noFill/>
                    </a:lnL>
                    <a:lnR>
                      <a:noFill/>
                    </a:lnR>
                    <a:lnT>
                      <a:noFill/>
                    </a:lnT>
                    <a:lnB>
                      <a:noFill/>
                    </a:lnB>
                    <a:solidFill>
                      <a:srgbClr val="FCFDFD"/>
                    </a:solidFill>
                  </a:tcPr>
                </a:tc>
                <a:tc>
                  <a:txBody>
                    <a:bodyPr/>
                    <a:lstStyle/>
                    <a:p>
                      <a:pPr algn="r" fontAlgn="base"/>
                      <a:r>
                        <a:rPr lang="en-US" dirty="0">
                          <a:effectLst/>
                        </a:rPr>
                        <a:t>303.6M</a:t>
                      </a:r>
                    </a:p>
                  </a:txBody>
                  <a:tcPr marL="66675" marR="66675" marT="19050" marB="19050" anchor="ctr">
                    <a:lnL>
                      <a:noFill/>
                    </a:lnL>
                    <a:lnR>
                      <a:noFill/>
                    </a:lnR>
                    <a:lnT>
                      <a:noFill/>
                    </a:lnT>
                    <a:lnB>
                      <a:noFill/>
                    </a:lnB>
                    <a:solidFill>
                      <a:srgbClr val="FCFDFD"/>
                    </a:solidFill>
                  </a:tcPr>
                </a:tc>
                <a:tc>
                  <a:txBody>
                    <a:bodyPr/>
                    <a:lstStyle/>
                    <a:p>
                      <a:pPr algn="r" fontAlgn="base"/>
                      <a:endParaRPr lang="en-US">
                        <a:effectLst/>
                      </a:endParaRPr>
                    </a:p>
                  </a:txBody>
                  <a:tcPr marL="66675" marR="66675" marT="19050" marB="19050" anchor="ctr">
                    <a:lnL>
                      <a:noFill/>
                    </a:lnL>
                    <a:lnR>
                      <a:noFill/>
                    </a:lnR>
                    <a:lnT>
                      <a:noFill/>
                    </a:lnT>
                    <a:lnB>
                      <a:noFill/>
                    </a:lnB>
                    <a:solidFill>
                      <a:srgbClr val="FCFDFD"/>
                    </a:solidFill>
                  </a:tcPr>
                </a:tc>
                <a:extLst>
                  <a:ext uri="{0D108BD9-81ED-4DB2-BD59-A6C34878D82A}">
                    <a16:rowId xmlns:a16="http://schemas.microsoft.com/office/drawing/2014/main" val="2079586745"/>
                  </a:ext>
                </a:extLst>
              </a:tr>
            </a:tbl>
          </a:graphicData>
        </a:graphic>
      </p:graphicFrame>
    </p:spTree>
    <p:extLst>
      <p:ext uri="{BB962C8B-B14F-4D97-AF65-F5344CB8AC3E}">
        <p14:creationId xmlns:p14="http://schemas.microsoft.com/office/powerpoint/2010/main" val="33816156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INNER JOINS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554903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033C-5E2F-A34B-C42D-BC6F8656EC3A}"/>
              </a:ext>
            </a:extLst>
          </p:cNvPr>
          <p:cNvSpPr>
            <a:spLocks noGrp="1"/>
          </p:cNvSpPr>
          <p:nvPr>
            <p:ph type="title"/>
          </p:nvPr>
        </p:nvSpPr>
        <p:spPr/>
        <p:txBody>
          <a:bodyPr/>
          <a:lstStyle/>
          <a:p>
            <a:r>
              <a:rPr lang="en-US" dirty="0"/>
              <a:t>Steps to use inner joins </a:t>
            </a:r>
          </a:p>
        </p:txBody>
      </p:sp>
      <p:sp>
        <p:nvSpPr>
          <p:cNvPr id="3" name="Content Placeholder 2">
            <a:extLst>
              <a:ext uri="{FF2B5EF4-FFF2-40B4-BE49-F238E27FC236}">
                <a16:creationId xmlns:a16="http://schemas.microsoft.com/office/drawing/2014/main" id="{52002271-1A64-8D48-C634-C53E79077A5D}"/>
              </a:ext>
            </a:extLst>
          </p:cNvPr>
          <p:cNvSpPr>
            <a:spLocks noGrp="1"/>
          </p:cNvSpPr>
          <p:nvPr>
            <p:ph idx="1"/>
          </p:nvPr>
        </p:nvSpPr>
        <p:spPr/>
        <p:txBody>
          <a:bodyPr vert="horz" lIns="91440" tIns="45720" rIns="91440" bIns="45720" rtlCol="0" anchor="t">
            <a:normAutofit/>
          </a:bodyPr>
          <a:lstStyle/>
          <a:p>
            <a:r>
              <a:rPr lang="en-US" dirty="0" err="1">
                <a:ea typeface="+mn-lt"/>
                <a:cs typeface="+mn-lt"/>
              </a:rPr>
              <a:t>mysql</a:t>
            </a:r>
            <a:r>
              <a:rPr lang="en-US" dirty="0">
                <a:ea typeface="+mn-lt"/>
                <a:cs typeface="+mn-lt"/>
              </a:rPr>
              <a:t>&gt; select EMPLOYEES.EMP_ID,REPORTS.WHAT_I_DID</a:t>
            </a:r>
            <a:endParaRPr lang="en-US" dirty="0"/>
          </a:p>
          <a:p>
            <a:r>
              <a:rPr lang="en-US">
                <a:ea typeface="+mn-lt"/>
                <a:cs typeface="+mn-lt"/>
              </a:rPr>
              <a:t>    -&gt;  FROM REPORTS</a:t>
            </a:r>
            <a:endParaRPr lang="en-US"/>
          </a:p>
          <a:p>
            <a:r>
              <a:rPr lang="en-US" dirty="0">
                <a:ea typeface="+mn-lt"/>
                <a:cs typeface="+mn-lt"/>
              </a:rPr>
              <a:t>    -&gt;  INNER JOIN EMPLOYEES ON REPORTS.EMP_ID=EMPLOYEES.EMP_ID;</a:t>
            </a:r>
            <a:endParaRPr lang="en-US" dirty="0"/>
          </a:p>
        </p:txBody>
      </p:sp>
      <p:pic>
        <p:nvPicPr>
          <p:cNvPr id="4" name="Picture 3" descr="A screenshot of a computer&#10;&#10;Description automatically generated">
            <a:extLst>
              <a:ext uri="{FF2B5EF4-FFF2-40B4-BE49-F238E27FC236}">
                <a16:creationId xmlns:a16="http://schemas.microsoft.com/office/drawing/2014/main" id="{024E1CC5-225B-C75F-1EE8-3C694EBB076D}"/>
              </a:ext>
            </a:extLst>
          </p:cNvPr>
          <p:cNvPicPr>
            <a:picLocks noChangeAspect="1"/>
          </p:cNvPicPr>
          <p:nvPr/>
        </p:nvPicPr>
        <p:blipFill>
          <a:blip r:embed="rId2"/>
          <a:stretch>
            <a:fillRect/>
          </a:stretch>
        </p:blipFill>
        <p:spPr>
          <a:xfrm>
            <a:off x="2170982" y="5008756"/>
            <a:ext cx="7016151" cy="1153695"/>
          </a:xfrm>
          <a:prstGeom prst="rect">
            <a:avLst/>
          </a:prstGeom>
        </p:spPr>
      </p:pic>
    </p:spTree>
    <p:extLst>
      <p:ext uri="{BB962C8B-B14F-4D97-AF65-F5344CB8AC3E}">
        <p14:creationId xmlns:p14="http://schemas.microsoft.com/office/powerpoint/2010/main" val="21221001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LEFT JOIN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2325113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DA3D-198B-2D64-778A-5ED58AF06A09}"/>
              </a:ext>
            </a:extLst>
          </p:cNvPr>
          <p:cNvSpPr>
            <a:spLocks noGrp="1"/>
          </p:cNvSpPr>
          <p:nvPr>
            <p:ph type="title"/>
          </p:nvPr>
        </p:nvSpPr>
        <p:spPr/>
        <p:txBody>
          <a:bodyPr/>
          <a:lstStyle/>
          <a:p>
            <a:r>
              <a:rPr lang="en-US" dirty="0"/>
              <a:t>STEPS  to use LEFT JOINS </a:t>
            </a:r>
          </a:p>
        </p:txBody>
      </p:sp>
      <p:sp>
        <p:nvSpPr>
          <p:cNvPr id="3" name="Content Placeholder 2">
            <a:extLst>
              <a:ext uri="{FF2B5EF4-FFF2-40B4-BE49-F238E27FC236}">
                <a16:creationId xmlns:a16="http://schemas.microsoft.com/office/drawing/2014/main" id="{3ACFAEA5-C933-442E-6955-D0AA51EA1F64}"/>
              </a:ext>
            </a:extLst>
          </p:cNvPr>
          <p:cNvSpPr>
            <a:spLocks noGrp="1"/>
          </p:cNvSpPr>
          <p:nvPr>
            <p:ph idx="1"/>
          </p:nvPr>
        </p:nvSpPr>
        <p:spPr/>
        <p:txBody>
          <a:bodyPr vert="horz" lIns="91440" tIns="45720" rIns="91440" bIns="45720" rtlCol="0" anchor="t">
            <a:normAutofit/>
          </a:bodyPr>
          <a:lstStyle/>
          <a:p>
            <a:r>
              <a:rPr lang="en-US" dirty="0" err="1">
                <a:ea typeface="+mn-lt"/>
                <a:cs typeface="+mn-lt"/>
              </a:rPr>
              <a:t>mysql</a:t>
            </a:r>
            <a:r>
              <a:rPr lang="en-US" dirty="0">
                <a:ea typeface="+mn-lt"/>
                <a:cs typeface="+mn-lt"/>
              </a:rPr>
              <a:t>&gt; select EMPLOYEES.EMP_ID,REPORTS.WHAT_I_DID</a:t>
            </a:r>
            <a:endParaRPr lang="en-US" dirty="0"/>
          </a:p>
          <a:p>
            <a:pPr marL="0" indent="0">
              <a:buNone/>
            </a:pPr>
            <a:r>
              <a:rPr lang="en-US">
                <a:ea typeface="+mn-lt"/>
                <a:cs typeface="+mn-lt"/>
              </a:rPr>
              <a:t>    -&gt;  FROM REPORTS</a:t>
            </a:r>
            <a:endParaRPr lang="en-US"/>
          </a:p>
          <a:p>
            <a:pPr marL="0" indent="0">
              <a:buNone/>
            </a:pPr>
            <a:r>
              <a:rPr lang="en-US" dirty="0">
                <a:ea typeface="+mn-lt"/>
                <a:cs typeface="+mn-lt"/>
              </a:rPr>
              <a:t>    -&gt; LEFT JOIN EMPLOYEES ON EMPLOYEES.EMP_ID = REPORTS.EMP_ID;</a:t>
            </a:r>
          </a:p>
          <a:p>
            <a:pPr marL="0" indent="0">
              <a:buNone/>
            </a:pPr>
            <a:endParaRPr lang="en-US" dirty="0"/>
          </a:p>
        </p:txBody>
      </p:sp>
      <p:pic>
        <p:nvPicPr>
          <p:cNvPr id="4" name="Picture 3" descr="A screenshot of a computer&#10;&#10;Description automatically generated">
            <a:extLst>
              <a:ext uri="{FF2B5EF4-FFF2-40B4-BE49-F238E27FC236}">
                <a16:creationId xmlns:a16="http://schemas.microsoft.com/office/drawing/2014/main" id="{A5A80E9D-40A1-D0F3-66BE-15C4E4177A26}"/>
              </a:ext>
            </a:extLst>
          </p:cNvPr>
          <p:cNvPicPr>
            <a:picLocks noChangeAspect="1"/>
          </p:cNvPicPr>
          <p:nvPr/>
        </p:nvPicPr>
        <p:blipFill>
          <a:blip r:embed="rId2"/>
          <a:stretch>
            <a:fillRect/>
          </a:stretch>
        </p:blipFill>
        <p:spPr>
          <a:xfrm>
            <a:off x="1092680" y="5226332"/>
            <a:ext cx="7274944" cy="1279257"/>
          </a:xfrm>
          <a:prstGeom prst="rect">
            <a:avLst/>
          </a:prstGeom>
        </p:spPr>
      </p:pic>
    </p:spTree>
    <p:extLst>
      <p:ext uri="{BB962C8B-B14F-4D97-AF65-F5344CB8AC3E}">
        <p14:creationId xmlns:p14="http://schemas.microsoft.com/office/powerpoint/2010/main" val="25505462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RIGHT JOIN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864948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FULL JOIN </a:t>
            </a:r>
            <a:br>
              <a:rPr lang="en-US" sz="4800" b="1" i="1" dirty="0"/>
            </a:br>
            <a:r>
              <a:rPr lang="en-US" sz="4800" b="1" i="1" dirty="0"/>
              <a:t>(NOT SUPPORTED IN MYSQL)</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06494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b="1" i="1"/>
              <a:t>MySQL WorkBench</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89363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A428-85F7-9924-D427-F9EBA07210ED}"/>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735DC53A-7345-3694-B5CF-04057AE472AF}"/>
              </a:ext>
            </a:extLst>
          </p:cNvPr>
          <p:cNvSpPr>
            <a:spLocks noGrp="1"/>
          </p:cNvSpPr>
          <p:nvPr>
            <p:ph idx="1"/>
          </p:nvPr>
        </p:nvSpPr>
        <p:spPr/>
        <p:txBody>
          <a:bodyPr vert="horz" lIns="91440" tIns="45720" rIns="91440" bIns="45720" rtlCol="0" anchor="t">
            <a:normAutofit fontScale="85000" lnSpcReduction="20000"/>
          </a:bodyPr>
          <a:lstStyle/>
          <a:p>
            <a:r>
              <a:rPr lang="en-US" dirty="0"/>
              <a:t>Open MySQL </a:t>
            </a:r>
            <a:r>
              <a:rPr lang="en-US" dirty="0" err="1"/>
              <a:t>WorkBench</a:t>
            </a:r>
            <a:endParaRPr lang="en-US" dirty="0"/>
          </a:p>
          <a:p>
            <a:r>
              <a:rPr lang="en-US" dirty="0"/>
              <a:t>Connect with root user by entering password</a:t>
            </a:r>
          </a:p>
          <a:p>
            <a:r>
              <a:rPr lang="en-US" dirty="0"/>
              <a:t>Lets open Command Prompt </a:t>
            </a:r>
          </a:p>
          <a:p>
            <a:r>
              <a:rPr lang="en-US" dirty="0"/>
              <a:t>Reached the path where we install MySQL and Copy the path: </a:t>
            </a:r>
            <a:r>
              <a:rPr lang="en-US" dirty="0">
                <a:ea typeface="+mn-lt"/>
                <a:cs typeface="+mn-lt"/>
              </a:rPr>
              <a:t>C:\Program Files\MySQL\MySQL Server 8.0\bin</a:t>
            </a:r>
          </a:p>
          <a:p>
            <a:r>
              <a:rPr lang="en-US" dirty="0">
                <a:ea typeface="+mn-lt"/>
                <a:cs typeface="+mn-lt"/>
              </a:rPr>
              <a:t>On command prompt enter – cd and paste the path, press enter </a:t>
            </a:r>
          </a:p>
          <a:p>
            <a:r>
              <a:rPr lang="en-US" dirty="0"/>
              <a:t>Now, type the command  </a:t>
            </a:r>
            <a:r>
              <a:rPr lang="en-US" dirty="0" err="1">
                <a:ea typeface="+mn-lt"/>
                <a:cs typeface="+mn-lt"/>
              </a:rPr>
              <a:t>mysql</a:t>
            </a:r>
            <a:r>
              <a:rPr lang="en-US" dirty="0">
                <a:ea typeface="+mn-lt"/>
                <a:cs typeface="+mn-lt"/>
              </a:rPr>
              <a:t> -u root –p</a:t>
            </a:r>
          </a:p>
          <a:p>
            <a:r>
              <a:rPr lang="en-US" dirty="0"/>
              <a:t>Enter Password, enter </a:t>
            </a:r>
          </a:p>
          <a:p>
            <a:r>
              <a:rPr lang="en-US" dirty="0"/>
              <a:t>Now, enter command, </a:t>
            </a:r>
            <a:r>
              <a:rPr lang="en-US" dirty="0">
                <a:ea typeface="+mn-lt"/>
                <a:cs typeface="+mn-lt"/>
              </a:rPr>
              <a:t>show databases;, enter </a:t>
            </a:r>
            <a:endParaRPr lang="en-US"/>
          </a:p>
          <a:p>
            <a:r>
              <a:rPr lang="en-US" dirty="0">
                <a:ea typeface="+mn-lt"/>
                <a:cs typeface="+mn-lt"/>
              </a:rPr>
              <a:t>The default database will get visible </a:t>
            </a:r>
          </a:p>
          <a:p>
            <a:endParaRPr lang="en-US" dirty="0"/>
          </a:p>
          <a:p>
            <a:endParaRPr lang="en-US" dirty="0"/>
          </a:p>
        </p:txBody>
      </p:sp>
    </p:spTree>
    <p:extLst>
      <p:ext uri="{BB962C8B-B14F-4D97-AF65-F5344CB8AC3E}">
        <p14:creationId xmlns:p14="http://schemas.microsoft.com/office/powerpoint/2010/main" val="289843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b="1" i="1"/>
              <a:t>CREATE DATABASE IN MySQL</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52513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2ED3-05E3-6930-AE69-1F482867384A}"/>
              </a:ext>
            </a:extLst>
          </p:cNvPr>
          <p:cNvSpPr>
            <a:spLocks noGrp="1"/>
          </p:cNvSpPr>
          <p:nvPr>
            <p:ph type="title"/>
          </p:nvPr>
        </p:nvSpPr>
        <p:spPr/>
        <p:txBody>
          <a:bodyPr/>
          <a:lstStyle/>
          <a:p>
            <a:r>
              <a:rPr lang="en-US" dirty="0"/>
              <a:t>Steps to create database</a:t>
            </a:r>
          </a:p>
        </p:txBody>
      </p:sp>
      <p:sp>
        <p:nvSpPr>
          <p:cNvPr id="3" name="Content Placeholder 2">
            <a:extLst>
              <a:ext uri="{FF2B5EF4-FFF2-40B4-BE49-F238E27FC236}">
                <a16:creationId xmlns:a16="http://schemas.microsoft.com/office/drawing/2014/main" id="{15BB46C5-E661-EC70-D985-786899B13CF6}"/>
              </a:ext>
            </a:extLst>
          </p:cNvPr>
          <p:cNvSpPr>
            <a:spLocks noGrp="1"/>
          </p:cNvSpPr>
          <p:nvPr>
            <p:ph idx="1"/>
          </p:nvPr>
        </p:nvSpPr>
        <p:spPr/>
        <p:txBody>
          <a:bodyPr vert="horz" lIns="91440" tIns="45720" rIns="91440" bIns="45720" rtlCol="0" anchor="t">
            <a:normAutofit fontScale="85000" lnSpcReduction="20000"/>
          </a:bodyPr>
          <a:lstStyle/>
          <a:p>
            <a:r>
              <a:rPr lang="en-US" dirty="0"/>
              <a:t>Open MySQL Workbench </a:t>
            </a:r>
          </a:p>
          <a:p>
            <a:r>
              <a:rPr lang="en-US" dirty="0"/>
              <a:t>Connect to root user </a:t>
            </a:r>
          </a:p>
          <a:p>
            <a:r>
              <a:rPr lang="en-US" dirty="0"/>
              <a:t>Click on Schemas tab </a:t>
            </a:r>
          </a:p>
          <a:p>
            <a:r>
              <a:rPr lang="en-US" dirty="0"/>
              <a:t>Now, right click and select Create Schema</a:t>
            </a:r>
          </a:p>
          <a:p>
            <a:r>
              <a:rPr lang="en-US" dirty="0"/>
              <a:t>Give name of your database (In Lower case)</a:t>
            </a:r>
          </a:p>
          <a:p>
            <a:r>
              <a:rPr lang="en-US" dirty="0"/>
              <a:t>Keep things in default and apply </a:t>
            </a:r>
          </a:p>
          <a:p>
            <a:r>
              <a:rPr lang="en-US" dirty="0"/>
              <a:t>Command to create new Schema is visible : CREATE SCHEMA 'devanshikadb1';</a:t>
            </a:r>
          </a:p>
          <a:p>
            <a:r>
              <a:rPr lang="en-US" dirty="0"/>
              <a:t>Click on Apply </a:t>
            </a:r>
          </a:p>
          <a:p>
            <a:r>
              <a:rPr lang="en-US" dirty="0"/>
              <a:t>Click on Finish</a:t>
            </a:r>
          </a:p>
          <a:p>
            <a:endParaRPr lang="en-US" dirty="0"/>
          </a:p>
        </p:txBody>
      </p:sp>
    </p:spTree>
    <p:extLst>
      <p:ext uri="{BB962C8B-B14F-4D97-AF65-F5344CB8AC3E}">
        <p14:creationId xmlns:p14="http://schemas.microsoft.com/office/powerpoint/2010/main" val="1160596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0459-3D52-3A89-0392-ECBE272683CF}"/>
              </a:ext>
            </a:extLst>
          </p:cNvPr>
          <p:cNvSpPr>
            <a:spLocks noGrp="1"/>
          </p:cNvSpPr>
          <p:nvPr>
            <p:ph type="title"/>
          </p:nvPr>
        </p:nvSpPr>
        <p:spPr/>
        <p:txBody>
          <a:bodyPr/>
          <a:lstStyle/>
          <a:p>
            <a:r>
              <a:rPr lang="en-US" dirty="0"/>
              <a:t>Create database through command prompt</a:t>
            </a:r>
          </a:p>
        </p:txBody>
      </p:sp>
      <p:sp>
        <p:nvSpPr>
          <p:cNvPr id="3" name="Content Placeholder 2">
            <a:extLst>
              <a:ext uri="{FF2B5EF4-FFF2-40B4-BE49-F238E27FC236}">
                <a16:creationId xmlns:a16="http://schemas.microsoft.com/office/drawing/2014/main" id="{91E30A5B-5AD4-9423-A7AA-58E33A02D110}"/>
              </a:ext>
            </a:extLst>
          </p:cNvPr>
          <p:cNvSpPr>
            <a:spLocks noGrp="1"/>
          </p:cNvSpPr>
          <p:nvPr>
            <p:ph idx="1"/>
          </p:nvPr>
        </p:nvSpPr>
        <p:spPr/>
        <p:txBody>
          <a:bodyPr vert="horz" lIns="91440" tIns="45720" rIns="91440" bIns="45720" rtlCol="0" anchor="t">
            <a:normAutofit fontScale="62500" lnSpcReduction="20000"/>
          </a:bodyPr>
          <a:lstStyle/>
          <a:p>
            <a:r>
              <a:rPr lang="en-US" sz="2400" dirty="0"/>
              <a:t>open Command Prompt </a:t>
            </a:r>
          </a:p>
          <a:p>
            <a:r>
              <a:rPr lang="en-US" sz="2400" dirty="0"/>
              <a:t>Reached the path where we install MySQL and Copy the path: C:\Program Files\MySQL\MySQL Server 8.0\bin</a:t>
            </a:r>
          </a:p>
          <a:p>
            <a:r>
              <a:rPr lang="en-US" sz="2400" dirty="0"/>
              <a:t>On command prompt enter – cd and paste the path, press enter </a:t>
            </a:r>
          </a:p>
          <a:p>
            <a:r>
              <a:rPr lang="en-US" sz="2400" dirty="0"/>
              <a:t>Now, type the command </a:t>
            </a:r>
            <a:r>
              <a:rPr lang="en-US" sz="2400" b="1" dirty="0" err="1"/>
              <a:t>mysql</a:t>
            </a:r>
            <a:r>
              <a:rPr lang="en-US" sz="2400" b="1" dirty="0"/>
              <a:t> -u root –p</a:t>
            </a:r>
          </a:p>
          <a:p>
            <a:r>
              <a:rPr lang="en-US" sz="2400" dirty="0"/>
              <a:t>Enter Password, enter </a:t>
            </a:r>
          </a:p>
          <a:p>
            <a:r>
              <a:rPr lang="en-US" sz="2400" dirty="0"/>
              <a:t>Now, enter command, </a:t>
            </a:r>
            <a:r>
              <a:rPr lang="en-US" sz="2400" b="1" dirty="0"/>
              <a:t>show databases;</a:t>
            </a:r>
            <a:r>
              <a:rPr lang="en-US" sz="2400" dirty="0"/>
              <a:t>, enter </a:t>
            </a:r>
          </a:p>
          <a:p>
            <a:r>
              <a:rPr lang="en-US" sz="2400" dirty="0"/>
              <a:t>The default database will get visible </a:t>
            </a:r>
          </a:p>
          <a:p>
            <a:r>
              <a:rPr lang="en-US" dirty="0"/>
              <a:t>Enter-&gt; create database </a:t>
            </a:r>
            <a:r>
              <a:rPr lang="en-US" dirty="0" err="1"/>
              <a:t>devanshikadb</a:t>
            </a:r>
            <a:r>
              <a:rPr lang="en-US" dirty="0"/>
              <a:t>; </a:t>
            </a:r>
          </a:p>
          <a:p>
            <a:r>
              <a:rPr lang="en-US" dirty="0"/>
              <a:t>Press-enter(So this create database)</a:t>
            </a:r>
          </a:p>
          <a:p>
            <a:r>
              <a:rPr lang="en-US" dirty="0"/>
              <a:t>Now, check again with show database command</a:t>
            </a:r>
          </a:p>
          <a:p>
            <a:r>
              <a:rPr lang="en-US" dirty="0"/>
              <a:t>Enter- </a:t>
            </a:r>
            <a:r>
              <a:rPr lang="en-US" dirty="0">
                <a:ea typeface="+mn-lt"/>
                <a:cs typeface="+mn-lt"/>
              </a:rPr>
              <a:t>use </a:t>
            </a:r>
            <a:r>
              <a:rPr lang="en-US" dirty="0" err="1">
                <a:ea typeface="+mn-lt"/>
                <a:cs typeface="+mn-lt"/>
              </a:rPr>
              <a:t>devabshikadb</a:t>
            </a:r>
            <a:r>
              <a:rPr lang="en-US" dirty="0">
                <a:ea typeface="+mn-lt"/>
                <a:cs typeface="+mn-lt"/>
              </a:rPr>
              <a:t>;  </a:t>
            </a:r>
          </a:p>
          <a:p>
            <a:r>
              <a:rPr lang="en-US" dirty="0"/>
              <a:t>Press- Enter</a:t>
            </a:r>
          </a:p>
        </p:txBody>
      </p:sp>
    </p:spTree>
    <p:extLst>
      <p:ext uri="{BB962C8B-B14F-4D97-AF65-F5344CB8AC3E}">
        <p14:creationId xmlns:p14="http://schemas.microsoft.com/office/powerpoint/2010/main" val="2027739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b="1" i="1"/>
              <a:t>CREATE TABLES IN MySQL</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5882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954D-A220-9904-2153-0B3C155D909F}"/>
              </a:ext>
            </a:extLst>
          </p:cNvPr>
          <p:cNvSpPr>
            <a:spLocks noGrp="1"/>
          </p:cNvSpPr>
          <p:nvPr>
            <p:ph type="title"/>
          </p:nvPr>
        </p:nvSpPr>
        <p:spPr/>
        <p:txBody>
          <a:bodyPr/>
          <a:lstStyle/>
          <a:p>
            <a:r>
              <a:rPr lang="en-US" dirty="0"/>
              <a:t>Steps to create table through command prompt</a:t>
            </a:r>
          </a:p>
        </p:txBody>
      </p:sp>
      <p:sp>
        <p:nvSpPr>
          <p:cNvPr id="3" name="Content Placeholder 2">
            <a:extLst>
              <a:ext uri="{FF2B5EF4-FFF2-40B4-BE49-F238E27FC236}">
                <a16:creationId xmlns:a16="http://schemas.microsoft.com/office/drawing/2014/main" id="{8DD980FC-757B-0286-AC49-8C6BCF7EA407}"/>
              </a:ext>
            </a:extLst>
          </p:cNvPr>
          <p:cNvSpPr>
            <a:spLocks noGrp="1"/>
          </p:cNvSpPr>
          <p:nvPr>
            <p:ph idx="1"/>
          </p:nvPr>
        </p:nvSpPr>
        <p:spPr/>
        <p:txBody>
          <a:bodyPr vert="horz" lIns="91440" tIns="45720" rIns="91440" bIns="45720" rtlCol="0" anchor="t">
            <a:normAutofit fontScale="62500" lnSpcReduction="20000"/>
          </a:bodyPr>
          <a:lstStyle/>
          <a:p>
            <a:r>
              <a:rPr lang="en-US" dirty="0"/>
              <a:t>Precondition : Follow all the steps from - "Create database through command prompt". </a:t>
            </a:r>
          </a:p>
          <a:p>
            <a:r>
              <a:rPr lang="en-US" dirty="0"/>
              <a:t>Resume from -</a:t>
            </a:r>
          </a:p>
          <a:p>
            <a:r>
              <a:rPr lang="en-US" sz="1800" dirty="0"/>
              <a:t>Enter- use </a:t>
            </a:r>
            <a:r>
              <a:rPr lang="en-US" sz="1800" dirty="0" err="1"/>
              <a:t>devabshikadb</a:t>
            </a:r>
            <a:r>
              <a:rPr lang="en-US" sz="1800" dirty="0"/>
              <a:t>;  </a:t>
            </a:r>
            <a:endParaRPr lang="en-US" dirty="0"/>
          </a:p>
          <a:p>
            <a:r>
              <a:rPr lang="en-US" sz="1800" dirty="0"/>
              <a:t>Press- Enter</a:t>
            </a:r>
          </a:p>
          <a:p>
            <a:r>
              <a:rPr lang="en-US" sz="1800" dirty="0"/>
              <a:t>Enter command- CREATE TABLE EMPLOYEE(</a:t>
            </a:r>
          </a:p>
          <a:p>
            <a:r>
              <a:rPr lang="en-US" sz="1800" dirty="0"/>
              <a:t>Press- Enter</a:t>
            </a:r>
          </a:p>
          <a:p>
            <a:r>
              <a:rPr lang="en-US" sz="1800" dirty="0" err="1"/>
              <a:t>EmpID</a:t>
            </a:r>
            <a:r>
              <a:rPr lang="en-US" sz="1800" dirty="0"/>
              <a:t> int,</a:t>
            </a:r>
          </a:p>
          <a:p>
            <a:r>
              <a:rPr lang="en-US" sz="1800" dirty="0"/>
              <a:t>FirstName varchar(255),</a:t>
            </a:r>
          </a:p>
          <a:p>
            <a:r>
              <a:rPr lang="en-US" sz="1800" dirty="0"/>
              <a:t>LastName varchar(255),</a:t>
            </a:r>
          </a:p>
          <a:p>
            <a:r>
              <a:rPr lang="en-US" sz="1800" err="1"/>
              <a:t>EmpAge</a:t>
            </a:r>
            <a:r>
              <a:rPr lang="en-US" sz="1800" dirty="0"/>
              <a:t> int,</a:t>
            </a:r>
          </a:p>
          <a:p>
            <a:r>
              <a:rPr lang="en-US" sz="1800" err="1"/>
              <a:t>EmpZone</a:t>
            </a:r>
            <a:r>
              <a:rPr lang="en-US" sz="1800" dirty="0"/>
              <a:t> varchar(255)</a:t>
            </a:r>
          </a:p>
          <a:p>
            <a:r>
              <a:rPr lang="en-US" sz="1800" dirty="0"/>
              <a:t>);</a:t>
            </a:r>
          </a:p>
          <a:p>
            <a:r>
              <a:rPr lang="en-US" sz="1800" dirty="0"/>
              <a:t>Press – Enter </a:t>
            </a:r>
          </a:p>
          <a:p>
            <a:r>
              <a:rPr lang="en-US" sz="1800" dirty="0"/>
              <a:t>Enter – DESC Employee;</a:t>
            </a:r>
          </a:p>
        </p:txBody>
      </p:sp>
      <p:pic>
        <p:nvPicPr>
          <p:cNvPr id="5" name="Picture 4" descr="A screenshot of a computer program&#10;&#10;Description automatically generated">
            <a:extLst>
              <a:ext uri="{FF2B5EF4-FFF2-40B4-BE49-F238E27FC236}">
                <a16:creationId xmlns:a16="http://schemas.microsoft.com/office/drawing/2014/main" id="{063933AD-CC90-AB96-0E79-2C2AC2EBE642}"/>
              </a:ext>
            </a:extLst>
          </p:cNvPr>
          <p:cNvPicPr>
            <a:picLocks noChangeAspect="1"/>
          </p:cNvPicPr>
          <p:nvPr/>
        </p:nvPicPr>
        <p:blipFill>
          <a:blip r:embed="rId2"/>
          <a:stretch>
            <a:fillRect/>
          </a:stretch>
        </p:blipFill>
        <p:spPr>
          <a:xfrm>
            <a:off x="5866860" y="2258772"/>
            <a:ext cx="5231563" cy="3907589"/>
          </a:xfrm>
          <a:prstGeom prst="rect">
            <a:avLst/>
          </a:prstGeom>
        </p:spPr>
      </p:pic>
    </p:spTree>
    <p:extLst>
      <p:ext uri="{BB962C8B-B14F-4D97-AF65-F5344CB8AC3E}">
        <p14:creationId xmlns:p14="http://schemas.microsoft.com/office/powerpoint/2010/main" val="2965790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4" name="Rectangle 23">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864DC3">
              <a:alpha val="20000"/>
            </a:srgbClr>
          </a:solidFill>
          <a:ln w="32707"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rgbClr val="864DC3">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6FD0C42-612F-CB5E-35CA-49FDDD145229}"/>
              </a:ext>
            </a:extLst>
          </p:cNvPr>
          <p:cNvSpPr>
            <a:spLocks noGrp="1"/>
          </p:cNvSpPr>
          <p:nvPr>
            <p:ph type="title"/>
          </p:nvPr>
        </p:nvSpPr>
        <p:spPr>
          <a:xfrm>
            <a:off x="5751094" y="1058780"/>
            <a:ext cx="5602705" cy="3092116"/>
          </a:xfrm>
        </p:spPr>
        <p:txBody>
          <a:bodyPr vert="horz" lIns="91440" tIns="45720" rIns="91440" bIns="45720" rtlCol="0" anchor="ctr">
            <a:normAutofit/>
          </a:bodyPr>
          <a:lstStyle/>
          <a:p>
            <a:r>
              <a:rPr lang="en-US" sz="6000" i="1" dirty="0"/>
              <a:t>AGENDA</a:t>
            </a:r>
          </a:p>
        </p:txBody>
      </p:sp>
    </p:spTree>
    <p:extLst>
      <p:ext uri="{BB962C8B-B14F-4D97-AF65-F5344CB8AC3E}">
        <p14:creationId xmlns:p14="http://schemas.microsoft.com/office/powerpoint/2010/main" val="679534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8AB1-B7A8-28D7-0363-B95F44495740}"/>
              </a:ext>
            </a:extLst>
          </p:cNvPr>
          <p:cNvSpPr>
            <a:spLocks noGrp="1"/>
          </p:cNvSpPr>
          <p:nvPr>
            <p:ph type="title"/>
          </p:nvPr>
        </p:nvSpPr>
        <p:spPr/>
        <p:txBody>
          <a:bodyPr/>
          <a:lstStyle/>
          <a:p>
            <a:r>
              <a:rPr lang="en-US" dirty="0"/>
              <a:t>Steps to create Tables</a:t>
            </a:r>
          </a:p>
        </p:txBody>
      </p:sp>
      <p:sp>
        <p:nvSpPr>
          <p:cNvPr id="3" name="Content Placeholder 2">
            <a:extLst>
              <a:ext uri="{FF2B5EF4-FFF2-40B4-BE49-F238E27FC236}">
                <a16:creationId xmlns:a16="http://schemas.microsoft.com/office/drawing/2014/main" id="{70DA75AE-36DF-CFDD-3342-9904A76EEF14}"/>
              </a:ext>
            </a:extLst>
          </p:cNvPr>
          <p:cNvSpPr>
            <a:spLocks noGrp="1"/>
          </p:cNvSpPr>
          <p:nvPr>
            <p:ph idx="1"/>
          </p:nvPr>
        </p:nvSpPr>
        <p:spPr/>
        <p:txBody>
          <a:bodyPr vert="horz" lIns="91440" tIns="45720" rIns="91440" bIns="45720" rtlCol="0" anchor="t">
            <a:normAutofit fontScale="47500" lnSpcReduction="20000"/>
          </a:bodyPr>
          <a:lstStyle/>
          <a:p>
            <a:r>
              <a:rPr lang="en-US" dirty="0"/>
              <a:t>On the database – devanshikadb1, there is tables</a:t>
            </a:r>
          </a:p>
          <a:p>
            <a:r>
              <a:rPr lang="en-US" dirty="0"/>
              <a:t>Right click on Tables and click on create table </a:t>
            </a:r>
          </a:p>
          <a:p>
            <a:r>
              <a:rPr lang="en-US" dirty="0"/>
              <a:t>Give table name – Example: employee</a:t>
            </a:r>
          </a:p>
          <a:p>
            <a:r>
              <a:rPr lang="en-US" dirty="0"/>
              <a:t>Create Columns – By giving column name, datatype, and </a:t>
            </a:r>
            <a:r>
              <a:rPr lang="en-US" err="1"/>
              <a:t>chosing</a:t>
            </a:r>
            <a:r>
              <a:rPr lang="en-US" dirty="0"/>
              <a:t> the key type </a:t>
            </a:r>
          </a:p>
          <a:p>
            <a:r>
              <a:rPr lang="en-US" dirty="0"/>
              <a:t>And click on Apply </a:t>
            </a:r>
          </a:p>
          <a:p>
            <a:r>
              <a:rPr lang="en-US" dirty="0"/>
              <a:t>Table will get created: Querry – CREATE TABLE 'devanshikadb1','employee'(</a:t>
            </a:r>
          </a:p>
          <a:p>
            <a:pPr marL="0" indent="0">
              <a:buNone/>
            </a:pPr>
            <a:r>
              <a:rPr lang="en-US" dirty="0"/>
              <a:t>'</a:t>
            </a:r>
            <a:r>
              <a:rPr lang="en-US" dirty="0" err="1"/>
              <a:t>EmpID</a:t>
            </a:r>
            <a:r>
              <a:rPr lang="en-US" dirty="0"/>
              <a:t>' INT NOT NULL, </a:t>
            </a:r>
          </a:p>
          <a:p>
            <a:pPr marL="0" indent="0">
              <a:buNone/>
            </a:pPr>
            <a:r>
              <a:rPr lang="en-US" dirty="0"/>
              <a:t>'</a:t>
            </a:r>
            <a:r>
              <a:rPr lang="en-US" dirty="0" err="1"/>
              <a:t>EmpName</a:t>
            </a:r>
            <a:r>
              <a:rPr lang="en-US" dirty="0"/>
              <a:t>' VARCHAR(45) NOT NULL),</a:t>
            </a:r>
          </a:p>
          <a:p>
            <a:pPr marL="0" indent="0">
              <a:buNone/>
            </a:pPr>
            <a:r>
              <a:rPr lang="en-US" dirty="0"/>
              <a:t>'</a:t>
            </a:r>
            <a:r>
              <a:rPr lang="en-US" dirty="0" err="1"/>
              <a:t>EmpAge</a:t>
            </a:r>
            <a:r>
              <a:rPr lang="en-US" dirty="0"/>
              <a:t>' INT NOT NULL,</a:t>
            </a:r>
          </a:p>
          <a:p>
            <a:pPr marL="0" indent="0">
              <a:buNone/>
            </a:pPr>
            <a:r>
              <a:rPr lang="en-US" dirty="0"/>
              <a:t>'</a:t>
            </a:r>
            <a:r>
              <a:rPr lang="en-US" err="1"/>
              <a:t>EmpDept</a:t>
            </a:r>
            <a:r>
              <a:rPr lang="en-US" dirty="0"/>
              <a:t>' VARCHAR(45) NOT NULL,</a:t>
            </a:r>
          </a:p>
          <a:p>
            <a:pPr marL="0" indent="0">
              <a:buNone/>
            </a:pPr>
            <a:r>
              <a:rPr lang="en-US" dirty="0"/>
              <a:t>PRIMARY KEY('</a:t>
            </a:r>
            <a:r>
              <a:rPr lang="en-US" dirty="0" err="1"/>
              <a:t>EmpID</a:t>
            </a:r>
            <a:r>
              <a:rPr lang="en-US" dirty="0"/>
              <a:t>'));</a:t>
            </a:r>
          </a:p>
          <a:p>
            <a:pPr marL="0" indent="0">
              <a:buNone/>
            </a:pPr>
            <a:endParaRPr lang="en-US" dirty="0"/>
          </a:p>
          <a:p>
            <a:pPr marL="0" indent="0">
              <a:buNone/>
            </a:pPr>
            <a:r>
              <a:rPr lang="en-US" dirty="0"/>
              <a:t>Click on Apply </a:t>
            </a:r>
          </a:p>
          <a:p>
            <a:pPr marL="0" indent="0">
              <a:buNone/>
            </a:pPr>
            <a:r>
              <a:rPr lang="en-US" dirty="0"/>
              <a:t>Now, on Tables, click on the table icon the table will be visible</a:t>
            </a:r>
          </a:p>
        </p:txBody>
      </p:sp>
    </p:spTree>
    <p:extLst>
      <p:ext uri="{BB962C8B-B14F-4D97-AF65-F5344CB8AC3E}">
        <p14:creationId xmlns:p14="http://schemas.microsoft.com/office/powerpoint/2010/main" val="805555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b="1" i="1"/>
              <a:t>INSERT RECORDS in a TABLES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3671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BBFC-AA32-DECC-CDB0-1BBFE34ED366}"/>
              </a:ext>
            </a:extLst>
          </p:cNvPr>
          <p:cNvSpPr>
            <a:spLocks noGrp="1"/>
          </p:cNvSpPr>
          <p:nvPr>
            <p:ph type="title"/>
          </p:nvPr>
        </p:nvSpPr>
        <p:spPr/>
        <p:txBody>
          <a:bodyPr/>
          <a:lstStyle/>
          <a:p>
            <a:r>
              <a:rPr lang="en-US" dirty="0"/>
              <a:t>Steps to Insert Records in Table through Command Prompt</a:t>
            </a:r>
          </a:p>
        </p:txBody>
      </p:sp>
      <p:sp>
        <p:nvSpPr>
          <p:cNvPr id="3" name="Content Placeholder 2">
            <a:extLst>
              <a:ext uri="{FF2B5EF4-FFF2-40B4-BE49-F238E27FC236}">
                <a16:creationId xmlns:a16="http://schemas.microsoft.com/office/drawing/2014/main" id="{AF6C74E1-6209-CCBF-A48C-AE895F825BD1}"/>
              </a:ext>
            </a:extLst>
          </p:cNvPr>
          <p:cNvSpPr>
            <a:spLocks noGrp="1"/>
          </p:cNvSpPr>
          <p:nvPr>
            <p:ph idx="1"/>
          </p:nvPr>
        </p:nvSpPr>
        <p:spPr/>
        <p:txBody>
          <a:bodyPr vert="horz" lIns="91440" tIns="45720" rIns="91440" bIns="45720" rtlCol="0" anchor="t">
            <a:normAutofit fontScale="40000" lnSpcReduction="20000"/>
          </a:bodyPr>
          <a:lstStyle/>
          <a:p>
            <a:pPr marL="0" indent="0">
              <a:buNone/>
            </a:pPr>
            <a:r>
              <a:rPr lang="en-US" dirty="0"/>
              <a:t>Precondition- Follow all the steps till -'Steps to create table through command prompt'</a:t>
            </a:r>
          </a:p>
          <a:p>
            <a:pPr marL="0" indent="0">
              <a:buNone/>
            </a:pPr>
            <a:r>
              <a:rPr lang="en-US" dirty="0">
                <a:ea typeface="+mn-lt"/>
                <a:cs typeface="+mn-lt"/>
              </a:rPr>
              <a:t>ENTER: </a:t>
            </a:r>
          </a:p>
          <a:p>
            <a:pPr marL="0" indent="0">
              <a:buNone/>
            </a:pPr>
            <a:r>
              <a:rPr lang="en-US" dirty="0" err="1">
                <a:ea typeface="+mn-lt"/>
                <a:cs typeface="+mn-lt"/>
              </a:rPr>
              <a:t>mysql</a:t>
            </a:r>
            <a:r>
              <a:rPr lang="en-US" dirty="0">
                <a:ea typeface="+mn-lt"/>
                <a:cs typeface="+mn-lt"/>
              </a:rPr>
              <a:t>&gt; INSERT INTO EMPLOYEE</a:t>
            </a:r>
          </a:p>
          <a:p>
            <a:pPr marL="0" indent="0">
              <a:buNone/>
            </a:pPr>
            <a:r>
              <a:rPr lang="en-US">
                <a:ea typeface="+mn-lt"/>
                <a:cs typeface="+mn-lt"/>
              </a:rPr>
              <a:t>(</a:t>
            </a:r>
            <a:r>
              <a:rPr lang="en-US" err="1">
                <a:ea typeface="+mn-lt"/>
                <a:cs typeface="+mn-lt"/>
              </a:rPr>
              <a:t>EmpID</a:t>
            </a:r>
            <a:r>
              <a:rPr lang="en-US">
                <a:ea typeface="+mn-lt"/>
                <a:cs typeface="+mn-lt"/>
              </a:rPr>
              <a:t>,</a:t>
            </a:r>
          </a:p>
          <a:p>
            <a:pPr marL="0" indent="0">
              <a:buNone/>
            </a:pPr>
            <a:r>
              <a:rPr lang="en-US">
                <a:ea typeface="+mn-lt"/>
                <a:cs typeface="+mn-lt"/>
              </a:rPr>
              <a:t>FirstName, </a:t>
            </a:r>
            <a:endParaRPr lang="en-US" dirty="0">
              <a:ea typeface="+mn-lt"/>
              <a:cs typeface="+mn-lt"/>
            </a:endParaRPr>
          </a:p>
          <a:p>
            <a:pPr marL="0" indent="0">
              <a:buNone/>
            </a:pPr>
            <a:r>
              <a:rPr lang="en-US">
                <a:ea typeface="+mn-lt"/>
                <a:cs typeface="+mn-lt"/>
              </a:rPr>
              <a:t>LastName, </a:t>
            </a:r>
          </a:p>
          <a:p>
            <a:pPr marL="0" indent="0">
              <a:buNone/>
            </a:pPr>
            <a:r>
              <a:rPr lang="en-US" err="1">
                <a:ea typeface="+mn-lt"/>
                <a:cs typeface="+mn-lt"/>
              </a:rPr>
              <a:t>EmpAge</a:t>
            </a:r>
            <a:r>
              <a:rPr lang="en-US" dirty="0">
                <a:ea typeface="+mn-lt"/>
                <a:cs typeface="+mn-lt"/>
              </a:rPr>
              <a:t>, </a:t>
            </a:r>
          </a:p>
          <a:p>
            <a:pPr marL="0" indent="0">
              <a:buNone/>
            </a:pPr>
            <a:r>
              <a:rPr lang="en-US" dirty="0" err="1">
                <a:ea typeface="+mn-lt"/>
                <a:cs typeface="+mn-lt"/>
              </a:rPr>
              <a:t>EmpZone</a:t>
            </a:r>
            <a:r>
              <a:rPr lang="en-US" dirty="0">
                <a:ea typeface="+mn-lt"/>
                <a:cs typeface="+mn-lt"/>
              </a:rPr>
              <a:t>)</a:t>
            </a:r>
            <a:endParaRPr lang="en-US" dirty="0"/>
          </a:p>
          <a:p>
            <a:pPr marL="0" indent="0">
              <a:buNone/>
            </a:pPr>
            <a:r>
              <a:rPr lang="en-US">
                <a:ea typeface="+mn-lt"/>
                <a:cs typeface="+mn-lt"/>
              </a:rPr>
              <a:t>VALUES(1,</a:t>
            </a:r>
          </a:p>
          <a:p>
            <a:pPr marL="0" indent="0">
              <a:buNone/>
            </a:pPr>
            <a:r>
              <a:rPr lang="en-US" dirty="0">
                <a:ea typeface="+mn-lt"/>
                <a:cs typeface="+mn-lt"/>
              </a:rPr>
              <a:t>'DEVANSHIKA',</a:t>
            </a:r>
          </a:p>
          <a:p>
            <a:pPr marL="0" indent="0">
              <a:buNone/>
            </a:pPr>
            <a:r>
              <a:rPr lang="en-US" dirty="0">
                <a:ea typeface="+mn-lt"/>
                <a:cs typeface="+mn-lt"/>
              </a:rPr>
              <a:t>'PIPARSANIA',</a:t>
            </a:r>
          </a:p>
          <a:p>
            <a:pPr marL="0" indent="0">
              <a:buNone/>
            </a:pPr>
            <a:r>
              <a:rPr lang="en-US">
                <a:ea typeface="+mn-lt"/>
                <a:cs typeface="+mn-lt"/>
              </a:rPr>
              <a:t>27,</a:t>
            </a:r>
          </a:p>
          <a:p>
            <a:pPr marL="0" indent="0">
              <a:buNone/>
            </a:pPr>
            <a:r>
              <a:rPr lang="en-US" dirty="0">
                <a:ea typeface="+mn-lt"/>
                <a:cs typeface="+mn-lt"/>
              </a:rPr>
              <a:t>'BANGALORE');</a:t>
            </a:r>
            <a:endParaRPr lang="en-US" dirty="0"/>
          </a:p>
          <a:p>
            <a:pPr marL="0" indent="0">
              <a:buNone/>
            </a:pPr>
            <a:r>
              <a:rPr lang="en-US" dirty="0"/>
              <a:t>Press – Enter </a:t>
            </a:r>
          </a:p>
          <a:p>
            <a:pPr marL="0" indent="0">
              <a:buNone/>
            </a:pPr>
            <a:r>
              <a:rPr lang="en-US" dirty="0"/>
              <a:t>NOTE:BY FOLLOWING SAME STEPS ADD MORE RECORDS</a:t>
            </a:r>
          </a:p>
        </p:txBody>
      </p:sp>
      <p:pic>
        <p:nvPicPr>
          <p:cNvPr id="4" name="Picture 3" descr="A screenshot of a computer program&#10;&#10;Description automatically generated">
            <a:extLst>
              <a:ext uri="{FF2B5EF4-FFF2-40B4-BE49-F238E27FC236}">
                <a16:creationId xmlns:a16="http://schemas.microsoft.com/office/drawing/2014/main" id="{2998B95B-4DF2-2862-B8A5-CC57AA266F93}"/>
              </a:ext>
            </a:extLst>
          </p:cNvPr>
          <p:cNvPicPr>
            <a:picLocks noChangeAspect="1"/>
          </p:cNvPicPr>
          <p:nvPr/>
        </p:nvPicPr>
        <p:blipFill>
          <a:blip r:embed="rId2"/>
          <a:stretch>
            <a:fillRect/>
          </a:stretch>
        </p:blipFill>
        <p:spPr>
          <a:xfrm>
            <a:off x="5122564" y="2512893"/>
            <a:ext cx="5684987" cy="3169309"/>
          </a:xfrm>
          <a:prstGeom prst="rect">
            <a:avLst/>
          </a:prstGeom>
        </p:spPr>
      </p:pic>
    </p:spTree>
    <p:extLst>
      <p:ext uri="{BB962C8B-B14F-4D97-AF65-F5344CB8AC3E}">
        <p14:creationId xmlns:p14="http://schemas.microsoft.com/office/powerpoint/2010/main" val="3197549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6EDA-B63B-30D8-79BD-6D07183258AD}"/>
              </a:ext>
            </a:extLst>
          </p:cNvPr>
          <p:cNvSpPr>
            <a:spLocks noGrp="1"/>
          </p:cNvSpPr>
          <p:nvPr>
            <p:ph type="title"/>
          </p:nvPr>
        </p:nvSpPr>
        <p:spPr/>
        <p:txBody>
          <a:bodyPr/>
          <a:lstStyle/>
          <a:p>
            <a:r>
              <a:rPr lang="en-US" dirty="0"/>
              <a:t>Steps to Insert Records in Table </a:t>
            </a:r>
          </a:p>
        </p:txBody>
      </p:sp>
      <p:sp>
        <p:nvSpPr>
          <p:cNvPr id="3" name="Content Placeholder 2">
            <a:extLst>
              <a:ext uri="{FF2B5EF4-FFF2-40B4-BE49-F238E27FC236}">
                <a16:creationId xmlns:a16="http://schemas.microsoft.com/office/drawing/2014/main" id="{62619103-58E7-A86B-7742-D13FB2880ADA}"/>
              </a:ext>
            </a:extLst>
          </p:cNvPr>
          <p:cNvSpPr>
            <a:spLocks noGrp="1"/>
          </p:cNvSpPr>
          <p:nvPr>
            <p:ph idx="1"/>
          </p:nvPr>
        </p:nvSpPr>
        <p:spPr/>
        <p:txBody>
          <a:bodyPr vert="horz" lIns="91440" tIns="45720" rIns="91440" bIns="45720" rtlCol="0" anchor="t">
            <a:normAutofit fontScale="55000" lnSpcReduction="20000"/>
          </a:bodyPr>
          <a:lstStyle/>
          <a:p>
            <a:pPr marL="0" indent="0">
              <a:buNone/>
            </a:pPr>
            <a:r>
              <a:rPr lang="en-US" dirty="0"/>
              <a:t>On database – devanshikadb1 there is a sub-option – Tables and tables have table 'employee', hover the cursor over the 'employee' table, and click on table icon</a:t>
            </a:r>
          </a:p>
          <a:p>
            <a:r>
              <a:rPr lang="en-US" dirty="0"/>
              <a:t>On table page, you will see two-part, 1st is Querry and second is Result Grid </a:t>
            </a:r>
          </a:p>
          <a:p>
            <a:r>
              <a:rPr lang="en-US" dirty="0"/>
              <a:t>Querry to get values from a table- SELECT * FROM devanshikadb1.employee;</a:t>
            </a:r>
          </a:p>
          <a:p>
            <a:r>
              <a:rPr lang="en-US" dirty="0"/>
              <a:t>Result grid is having empty table</a:t>
            </a:r>
          </a:p>
          <a:p>
            <a:r>
              <a:rPr lang="en-US" dirty="0"/>
              <a:t>Add a value, by double clicking on the grid give value. Example: </a:t>
            </a:r>
            <a:r>
              <a:rPr lang="en-US" dirty="0" err="1"/>
              <a:t>EmpId</a:t>
            </a:r>
            <a:r>
              <a:rPr lang="en-US" dirty="0"/>
              <a:t>=1, </a:t>
            </a:r>
            <a:r>
              <a:rPr lang="en-US" dirty="0" err="1"/>
              <a:t>EmpName</a:t>
            </a:r>
            <a:r>
              <a:rPr lang="en-US" dirty="0"/>
              <a:t>=</a:t>
            </a:r>
            <a:r>
              <a:rPr lang="en-US" dirty="0" err="1"/>
              <a:t>Devanshika,EmpAge</a:t>
            </a:r>
            <a:r>
              <a:rPr lang="en-US" dirty="0"/>
              <a:t>=27,EmpDept=QA</a:t>
            </a:r>
          </a:p>
          <a:p>
            <a:r>
              <a:rPr lang="en-US" dirty="0"/>
              <a:t>Click on Apply </a:t>
            </a:r>
          </a:p>
          <a:p>
            <a:r>
              <a:rPr lang="en-US" dirty="0"/>
              <a:t>SQL Script to be applied – INSERT INTO 'devanshikadb1',employee('</a:t>
            </a:r>
            <a:r>
              <a:rPr lang="en-US" dirty="0" err="1"/>
              <a:t>EmpID</a:t>
            </a:r>
            <a:r>
              <a:rPr lang="en-US" dirty="0"/>
              <a:t>',</a:t>
            </a:r>
            <a:r>
              <a:rPr lang="en-US" dirty="0" err="1"/>
              <a:t>EmpName</a:t>
            </a:r>
            <a:r>
              <a:rPr lang="en-US" dirty="0"/>
              <a:t>','</a:t>
            </a:r>
            <a:r>
              <a:rPr lang="en-US" dirty="0" err="1"/>
              <a:t>EmpAge</a:t>
            </a:r>
            <a:r>
              <a:rPr lang="en-US" dirty="0"/>
              <a:t>','</a:t>
            </a:r>
            <a:r>
              <a:rPr lang="en-US" dirty="0" err="1"/>
              <a:t>EmpDept</a:t>
            </a:r>
            <a:r>
              <a:rPr lang="en-US" dirty="0"/>
              <a:t>') VALUES('1','DEVANSHIKA','27','QA');</a:t>
            </a:r>
          </a:p>
          <a:p>
            <a:r>
              <a:rPr lang="en-US" dirty="0"/>
              <a:t>Click on Apply </a:t>
            </a:r>
          </a:p>
          <a:p>
            <a:r>
              <a:rPr lang="en-US" dirty="0"/>
              <a:t>Click on Finish </a:t>
            </a:r>
          </a:p>
          <a:p>
            <a:endParaRPr lang="en-US" dirty="0"/>
          </a:p>
          <a:p>
            <a:pPr marL="0" indent="0">
              <a:buNone/>
            </a:pPr>
            <a:r>
              <a:rPr lang="en-US" b="1" dirty="0"/>
              <a:t>Note: In the same way you can create a new table (Create table for department by following same step)</a:t>
            </a:r>
          </a:p>
        </p:txBody>
      </p:sp>
    </p:spTree>
    <p:extLst>
      <p:ext uri="{BB962C8B-B14F-4D97-AF65-F5344CB8AC3E}">
        <p14:creationId xmlns:p14="http://schemas.microsoft.com/office/powerpoint/2010/main" val="720620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b="1" i="1" dirty="0"/>
              <a:t>SELECT statement in MySQL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001223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0F32-84F6-6971-97C9-582917269325}"/>
              </a:ext>
            </a:extLst>
          </p:cNvPr>
          <p:cNvSpPr>
            <a:spLocks noGrp="1"/>
          </p:cNvSpPr>
          <p:nvPr>
            <p:ph type="title"/>
          </p:nvPr>
        </p:nvSpPr>
        <p:spPr/>
        <p:txBody>
          <a:bodyPr/>
          <a:lstStyle/>
          <a:p>
            <a:r>
              <a:rPr lang="en-US" dirty="0"/>
              <a:t>Steps to use SELECT Statement through command prompt</a:t>
            </a:r>
          </a:p>
        </p:txBody>
      </p:sp>
      <p:sp>
        <p:nvSpPr>
          <p:cNvPr id="3" name="Content Placeholder 2">
            <a:extLst>
              <a:ext uri="{FF2B5EF4-FFF2-40B4-BE49-F238E27FC236}">
                <a16:creationId xmlns:a16="http://schemas.microsoft.com/office/drawing/2014/main" id="{D9B5C912-A36C-BF98-69C7-7DD190AD5F8A}"/>
              </a:ext>
            </a:extLst>
          </p:cNvPr>
          <p:cNvSpPr>
            <a:spLocks noGrp="1"/>
          </p:cNvSpPr>
          <p:nvPr>
            <p:ph idx="1"/>
          </p:nvPr>
        </p:nvSpPr>
        <p:spPr/>
        <p:txBody>
          <a:bodyPr vert="horz" lIns="91440" tIns="45720" rIns="91440" bIns="45720" rtlCol="0" anchor="t">
            <a:normAutofit/>
          </a:bodyPr>
          <a:lstStyle/>
          <a:p>
            <a:r>
              <a:rPr lang="en-US" dirty="0"/>
              <a:t>Use select Statement to display all the records from the table – SELECT * FROM EMPLOYEE;</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64264FCC-2753-BBA7-58A9-BAB8120CA5A0}"/>
              </a:ext>
            </a:extLst>
          </p:cNvPr>
          <p:cNvPicPr>
            <a:picLocks noChangeAspect="1"/>
          </p:cNvPicPr>
          <p:nvPr/>
        </p:nvPicPr>
        <p:blipFill>
          <a:blip r:embed="rId2"/>
          <a:stretch>
            <a:fillRect/>
          </a:stretch>
        </p:blipFill>
        <p:spPr>
          <a:xfrm>
            <a:off x="847187" y="3265456"/>
            <a:ext cx="5551817" cy="3116294"/>
          </a:xfrm>
          <a:prstGeom prst="rect">
            <a:avLst/>
          </a:prstGeom>
        </p:spPr>
      </p:pic>
    </p:spTree>
    <p:extLst>
      <p:ext uri="{BB962C8B-B14F-4D97-AF65-F5344CB8AC3E}">
        <p14:creationId xmlns:p14="http://schemas.microsoft.com/office/powerpoint/2010/main" val="4040854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0F32-84F6-6971-97C9-582917269325}"/>
              </a:ext>
            </a:extLst>
          </p:cNvPr>
          <p:cNvSpPr>
            <a:spLocks noGrp="1"/>
          </p:cNvSpPr>
          <p:nvPr>
            <p:ph type="title"/>
          </p:nvPr>
        </p:nvSpPr>
        <p:spPr/>
        <p:txBody>
          <a:bodyPr/>
          <a:lstStyle/>
          <a:p>
            <a:r>
              <a:rPr lang="en-US" dirty="0"/>
              <a:t>Steps to use SELECT Statement through command prompt</a:t>
            </a:r>
          </a:p>
        </p:txBody>
      </p:sp>
      <p:sp>
        <p:nvSpPr>
          <p:cNvPr id="3" name="Content Placeholder 2">
            <a:extLst>
              <a:ext uri="{FF2B5EF4-FFF2-40B4-BE49-F238E27FC236}">
                <a16:creationId xmlns:a16="http://schemas.microsoft.com/office/drawing/2014/main" id="{D9B5C912-A36C-BF98-69C7-7DD190AD5F8A}"/>
              </a:ext>
            </a:extLst>
          </p:cNvPr>
          <p:cNvSpPr>
            <a:spLocks noGrp="1"/>
          </p:cNvSpPr>
          <p:nvPr>
            <p:ph idx="1"/>
          </p:nvPr>
        </p:nvSpPr>
        <p:spPr/>
        <p:txBody>
          <a:bodyPr vert="horz" lIns="91440" tIns="45720" rIns="91440" bIns="45720" rtlCol="0" anchor="t">
            <a:normAutofit/>
          </a:bodyPr>
          <a:lstStyle/>
          <a:p>
            <a:r>
              <a:rPr lang="en-US" dirty="0"/>
              <a:t>Use select Statement to display SPECIFIC  records from the table – </a:t>
            </a:r>
            <a:r>
              <a:rPr lang="en-US" dirty="0">
                <a:ea typeface="+mn-lt"/>
                <a:cs typeface="+mn-lt"/>
              </a:rPr>
              <a:t>SELECT </a:t>
            </a:r>
            <a:r>
              <a:rPr lang="en-US" err="1">
                <a:ea typeface="+mn-lt"/>
                <a:cs typeface="+mn-lt"/>
              </a:rPr>
              <a:t>EmpId</a:t>
            </a:r>
            <a:r>
              <a:rPr lang="en-US" dirty="0">
                <a:ea typeface="+mn-lt"/>
                <a:cs typeface="+mn-lt"/>
              </a:rPr>
              <a:t> FROM EMPLOYEE; </a:t>
            </a:r>
            <a:endParaRPr lang="en-US" dirty="0"/>
          </a:p>
          <a:p>
            <a:r>
              <a:rPr lang="en-US" dirty="0">
                <a:ea typeface="+mn-lt"/>
                <a:cs typeface="+mn-lt"/>
              </a:rPr>
              <a:t>SELECT FirstName FROM EMPLOYEE; </a:t>
            </a:r>
            <a:endParaRPr lang="en-US" dirty="0"/>
          </a:p>
          <a:p>
            <a:r>
              <a:rPr lang="en-US" dirty="0">
                <a:ea typeface="+mn-lt"/>
                <a:cs typeface="+mn-lt"/>
              </a:rPr>
              <a:t>SELECT </a:t>
            </a:r>
            <a:r>
              <a:rPr lang="en-US" dirty="0" err="1">
                <a:ea typeface="+mn-lt"/>
                <a:cs typeface="+mn-lt"/>
              </a:rPr>
              <a:t>EMPId</a:t>
            </a:r>
            <a:r>
              <a:rPr lang="en-US" dirty="0">
                <a:ea typeface="+mn-lt"/>
                <a:cs typeface="+mn-lt"/>
              </a:rPr>
              <a:t> , FirstName FROM EMPLOYEE;</a:t>
            </a:r>
          </a:p>
          <a:p>
            <a:r>
              <a:rPr lang="en-US" dirty="0">
                <a:ea typeface="+mn-lt"/>
                <a:cs typeface="+mn-lt"/>
              </a:rPr>
              <a:t>SELECT </a:t>
            </a:r>
            <a:r>
              <a:rPr lang="en-US" dirty="0" err="1">
                <a:ea typeface="+mn-lt"/>
                <a:cs typeface="+mn-lt"/>
              </a:rPr>
              <a:t>EmpZone,FirstName</a:t>
            </a:r>
            <a:r>
              <a:rPr lang="en-US" dirty="0">
                <a:ea typeface="+mn-lt"/>
                <a:cs typeface="+mn-lt"/>
              </a:rPr>
              <a:t> FROM EMPLOYEE; </a:t>
            </a:r>
            <a:endParaRPr lang="en-US" dirty="0"/>
          </a:p>
        </p:txBody>
      </p:sp>
    </p:spTree>
    <p:extLst>
      <p:ext uri="{BB962C8B-B14F-4D97-AF65-F5344CB8AC3E}">
        <p14:creationId xmlns:p14="http://schemas.microsoft.com/office/powerpoint/2010/main" val="1071409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a:t>CONSTRAINTS</a:t>
            </a:r>
          </a:p>
          <a:p>
            <a:pPr algn="ctr"/>
            <a:endParaRPr lang="en-US"/>
          </a:p>
        </p:txBody>
      </p:sp>
    </p:spTree>
    <p:extLst>
      <p:ext uri="{BB962C8B-B14F-4D97-AF65-F5344CB8AC3E}">
        <p14:creationId xmlns:p14="http://schemas.microsoft.com/office/powerpoint/2010/main" val="90527907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b="1" i="1"/>
              <a:t>MySQL NOT NULL Constraint</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9180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ED86-BA9E-D4C2-B73E-1355C1397497}"/>
              </a:ext>
            </a:extLst>
          </p:cNvPr>
          <p:cNvSpPr>
            <a:spLocks noGrp="1"/>
          </p:cNvSpPr>
          <p:nvPr>
            <p:ph type="title"/>
          </p:nvPr>
        </p:nvSpPr>
        <p:spPr/>
        <p:txBody>
          <a:bodyPr/>
          <a:lstStyle/>
          <a:p>
            <a:r>
              <a:rPr lang="en-US"/>
              <a:t>About</a:t>
            </a:r>
          </a:p>
        </p:txBody>
      </p:sp>
      <p:sp>
        <p:nvSpPr>
          <p:cNvPr id="3" name="Content Placeholder 2">
            <a:extLst>
              <a:ext uri="{FF2B5EF4-FFF2-40B4-BE49-F238E27FC236}">
                <a16:creationId xmlns:a16="http://schemas.microsoft.com/office/drawing/2014/main" id="{A8B2C110-7F28-F089-385F-0C377DB93F13}"/>
              </a:ext>
            </a:extLst>
          </p:cNvPr>
          <p:cNvSpPr>
            <a:spLocks noGrp="1"/>
          </p:cNvSpPr>
          <p:nvPr>
            <p:ph idx="1"/>
          </p:nvPr>
        </p:nvSpPr>
        <p:spPr/>
        <p:txBody>
          <a:bodyPr vert="horz" lIns="91440" tIns="45720" rIns="91440" bIns="45720" rtlCol="0" anchor="t">
            <a:normAutofit/>
          </a:bodyPr>
          <a:lstStyle/>
          <a:p>
            <a:r>
              <a:rPr lang="en-US"/>
              <a:t>Won't have a null value </a:t>
            </a:r>
          </a:p>
        </p:txBody>
      </p:sp>
    </p:spTree>
    <p:extLst>
      <p:ext uri="{BB962C8B-B14F-4D97-AF65-F5344CB8AC3E}">
        <p14:creationId xmlns:p14="http://schemas.microsoft.com/office/powerpoint/2010/main" val="98178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4120-AE4F-1DDA-D9AE-52513F0DC35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C018382-2FE9-120A-BBC0-8EAB35D4A65D}"/>
              </a:ext>
            </a:extLst>
          </p:cNvPr>
          <p:cNvSpPr>
            <a:spLocks noGrp="1"/>
          </p:cNvSpPr>
          <p:nvPr>
            <p:ph sz="half" idx="1"/>
          </p:nvPr>
        </p:nvSpPr>
        <p:spPr/>
        <p:txBody>
          <a:bodyPr vert="horz" lIns="91440" tIns="45720" rIns="91440" bIns="45720" rtlCol="0" anchor="t">
            <a:normAutofit fontScale="62500" lnSpcReduction="20000"/>
          </a:bodyPr>
          <a:lstStyle/>
          <a:p>
            <a:endParaRPr lang="en-US" dirty="0"/>
          </a:p>
          <a:p>
            <a:r>
              <a:rPr lang="en-US" dirty="0"/>
              <a:t>MySQL Introduction </a:t>
            </a:r>
          </a:p>
          <a:p>
            <a:r>
              <a:rPr lang="en-US" dirty="0"/>
              <a:t>Install MySQL on Windows10</a:t>
            </a:r>
          </a:p>
          <a:p>
            <a:r>
              <a:rPr lang="en-US" dirty="0"/>
              <a:t>MySQL </a:t>
            </a:r>
            <a:r>
              <a:rPr lang="en-US" err="1"/>
              <a:t>WorkBench</a:t>
            </a:r>
            <a:endParaRPr lang="en-US"/>
          </a:p>
          <a:p>
            <a:r>
              <a:rPr lang="en-US" dirty="0"/>
              <a:t>Create Database in MySQL</a:t>
            </a:r>
          </a:p>
          <a:p>
            <a:r>
              <a:rPr lang="en-US" dirty="0"/>
              <a:t>Create Table in MySQL</a:t>
            </a:r>
          </a:p>
          <a:p>
            <a:r>
              <a:rPr lang="en-US" dirty="0"/>
              <a:t>Insert Records in a Table </a:t>
            </a:r>
          </a:p>
          <a:p>
            <a:r>
              <a:rPr lang="en-US" dirty="0"/>
              <a:t>SELECT statement in MySQL</a:t>
            </a:r>
          </a:p>
          <a:p>
            <a:r>
              <a:rPr lang="en-US" dirty="0"/>
              <a:t>MySQL NOT NULL Constraint </a:t>
            </a:r>
          </a:p>
          <a:p>
            <a:r>
              <a:rPr lang="en-US" dirty="0"/>
              <a:t>MySQL UNIQUE Constraint</a:t>
            </a:r>
          </a:p>
          <a:p>
            <a:r>
              <a:rPr lang="en-US" dirty="0"/>
              <a:t>MySQL PRIMARY KEY Constraint </a:t>
            </a:r>
          </a:p>
          <a:p>
            <a:r>
              <a:rPr lang="en-US" dirty="0"/>
              <a:t>MySQL Check Constraint</a:t>
            </a:r>
          </a:p>
          <a:p>
            <a:endParaRPr lang="en-US" dirty="0"/>
          </a:p>
          <a:p>
            <a:endParaRPr lang="en-US" dirty="0"/>
          </a:p>
        </p:txBody>
      </p:sp>
      <p:sp>
        <p:nvSpPr>
          <p:cNvPr id="4" name="Content Placeholder 3">
            <a:extLst>
              <a:ext uri="{FF2B5EF4-FFF2-40B4-BE49-F238E27FC236}">
                <a16:creationId xmlns:a16="http://schemas.microsoft.com/office/drawing/2014/main" id="{7CCB7C5E-7E64-B90D-3132-8FDFB24A9780}"/>
              </a:ext>
            </a:extLst>
          </p:cNvPr>
          <p:cNvSpPr>
            <a:spLocks noGrp="1"/>
          </p:cNvSpPr>
          <p:nvPr>
            <p:ph sz="half" idx="2"/>
          </p:nvPr>
        </p:nvSpPr>
        <p:spPr>
          <a:xfrm>
            <a:off x="6419088" y="2011680"/>
            <a:ext cx="4937760" cy="4160520"/>
          </a:xfrm>
        </p:spPr>
        <p:txBody>
          <a:bodyPr vert="horz" lIns="91440" tIns="45720" rIns="91440" bIns="45720" rtlCol="0" anchor="t">
            <a:noAutofit/>
          </a:bodyPr>
          <a:lstStyle/>
          <a:p>
            <a:r>
              <a:rPr lang="en-US" sz="1800" dirty="0"/>
              <a:t>MySQL DEFAULT Constraint</a:t>
            </a:r>
          </a:p>
          <a:p>
            <a:r>
              <a:rPr lang="en-US" sz="1800" dirty="0"/>
              <a:t>MySQL INDEX Constraint </a:t>
            </a:r>
          </a:p>
          <a:p>
            <a:r>
              <a:rPr lang="en-US" sz="1800" dirty="0"/>
              <a:t>Alter Table in MySQL</a:t>
            </a:r>
          </a:p>
          <a:p>
            <a:r>
              <a:rPr lang="en-US" sz="1800" dirty="0"/>
              <a:t>Alter Table and add new column </a:t>
            </a:r>
          </a:p>
          <a:p>
            <a:r>
              <a:rPr lang="en-US" sz="1800" dirty="0"/>
              <a:t>Alter Table and drop column </a:t>
            </a:r>
          </a:p>
          <a:p>
            <a:r>
              <a:rPr lang="en-US" sz="1800" dirty="0"/>
              <a:t>Alter Table and Modify column </a:t>
            </a:r>
          </a:p>
          <a:p>
            <a:r>
              <a:rPr lang="en-US" sz="1800" dirty="0"/>
              <a:t>SELECT Distinct in MySQL</a:t>
            </a:r>
          </a:p>
          <a:p>
            <a:r>
              <a:rPr lang="en-US" sz="1800" dirty="0"/>
              <a:t>Display Records from Specific Column </a:t>
            </a:r>
          </a:p>
          <a:p>
            <a:r>
              <a:rPr lang="en-US" sz="1800" dirty="0"/>
              <a:t>MySQL WHERE Clause</a:t>
            </a:r>
          </a:p>
          <a:p>
            <a:r>
              <a:rPr lang="en-US" sz="1800" dirty="0"/>
              <a:t>AND Operator in MySQL</a:t>
            </a:r>
          </a:p>
          <a:p>
            <a:r>
              <a:rPr lang="en-US" sz="1800" dirty="0"/>
              <a:t>OR Operator in MySQL</a:t>
            </a:r>
          </a:p>
          <a:p>
            <a:endParaRPr lang="en-US" sz="1300" dirty="0"/>
          </a:p>
          <a:p>
            <a:pPr marL="514350" indent="-514350"/>
            <a:endParaRPr lang="en-US" dirty="0"/>
          </a:p>
          <a:p>
            <a:pPr marL="514350" indent="-514350"/>
            <a:endParaRPr lang="en-US" dirty="0"/>
          </a:p>
          <a:p>
            <a:pPr marL="514350" indent="-514350"/>
            <a:endParaRPr lang="en-US" dirty="0"/>
          </a:p>
        </p:txBody>
      </p:sp>
    </p:spTree>
    <p:extLst>
      <p:ext uri="{BB962C8B-B14F-4D97-AF65-F5344CB8AC3E}">
        <p14:creationId xmlns:p14="http://schemas.microsoft.com/office/powerpoint/2010/main" val="78861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51BC-9F61-AA39-76AD-6BC99D7CDF97}"/>
              </a:ext>
            </a:extLst>
          </p:cNvPr>
          <p:cNvSpPr>
            <a:spLocks noGrp="1"/>
          </p:cNvSpPr>
          <p:nvPr>
            <p:ph type="title"/>
          </p:nvPr>
        </p:nvSpPr>
        <p:spPr/>
        <p:txBody>
          <a:bodyPr/>
          <a:lstStyle/>
          <a:p>
            <a:r>
              <a:rPr lang="en-US" dirty="0"/>
              <a:t>Steps to set Not Null field in Command Prompt</a:t>
            </a:r>
          </a:p>
        </p:txBody>
      </p:sp>
      <p:sp>
        <p:nvSpPr>
          <p:cNvPr id="3" name="Content Placeholder 2">
            <a:extLst>
              <a:ext uri="{FF2B5EF4-FFF2-40B4-BE49-F238E27FC236}">
                <a16:creationId xmlns:a16="http://schemas.microsoft.com/office/drawing/2014/main" id="{4055CDE2-971E-9A32-4303-2B7D37205CD8}"/>
              </a:ext>
            </a:extLst>
          </p:cNvPr>
          <p:cNvSpPr>
            <a:spLocks noGrp="1"/>
          </p:cNvSpPr>
          <p:nvPr>
            <p:ph idx="1"/>
          </p:nvPr>
        </p:nvSpPr>
        <p:spPr/>
        <p:txBody>
          <a:bodyPr vert="horz" lIns="91440" tIns="45720" rIns="91440" bIns="45720" rtlCol="0" anchor="t">
            <a:normAutofit fontScale="62500" lnSpcReduction="20000"/>
          </a:bodyPr>
          <a:lstStyle/>
          <a:p>
            <a:r>
              <a:rPr lang="en-US" sz="1400" dirty="0"/>
              <a:t>open Command Prompt </a:t>
            </a:r>
          </a:p>
          <a:p>
            <a:r>
              <a:rPr lang="en-US" sz="1400" dirty="0"/>
              <a:t>Reached the path where we install MySQL and Copy the path: C:\Program Files\MySQL\MySQL Server 8.0\bin</a:t>
            </a:r>
          </a:p>
          <a:p>
            <a:r>
              <a:rPr lang="en-US" sz="1400" dirty="0"/>
              <a:t>On command prompt enter – cd and paste the path, press enter </a:t>
            </a:r>
          </a:p>
          <a:p>
            <a:r>
              <a:rPr lang="en-US" sz="1400" dirty="0"/>
              <a:t>Now, type the command </a:t>
            </a:r>
            <a:r>
              <a:rPr lang="en-US" sz="1400" b="1" err="1"/>
              <a:t>mysql</a:t>
            </a:r>
            <a:r>
              <a:rPr lang="en-US" sz="1400" b="1" dirty="0"/>
              <a:t> -u root –p</a:t>
            </a:r>
            <a:endParaRPr lang="en-US" sz="1400" dirty="0"/>
          </a:p>
          <a:p>
            <a:r>
              <a:rPr lang="en-US" sz="1400" dirty="0"/>
              <a:t>Enter Password, enter </a:t>
            </a:r>
          </a:p>
          <a:p>
            <a:r>
              <a:rPr lang="en-US" sz="1400" dirty="0"/>
              <a:t>Now, enter command, </a:t>
            </a:r>
            <a:r>
              <a:rPr lang="en-US" sz="1400" b="1" dirty="0"/>
              <a:t>show databases;</a:t>
            </a:r>
            <a:r>
              <a:rPr lang="en-US" sz="1400" dirty="0"/>
              <a:t>, enter </a:t>
            </a:r>
          </a:p>
          <a:p>
            <a:r>
              <a:rPr lang="en-US" sz="1400" dirty="0"/>
              <a:t>Enter command, </a:t>
            </a:r>
            <a:r>
              <a:rPr lang="en-US" sz="1400" b="1" dirty="0">
                <a:ea typeface="+mn-lt"/>
                <a:cs typeface="+mn-lt"/>
              </a:rPr>
              <a:t>USE </a:t>
            </a:r>
            <a:r>
              <a:rPr lang="en-US" sz="1400" b="1" err="1">
                <a:ea typeface="+mn-lt"/>
                <a:cs typeface="+mn-lt"/>
              </a:rPr>
              <a:t>devabshikadb</a:t>
            </a:r>
            <a:r>
              <a:rPr lang="en-US" sz="1400" b="1" dirty="0">
                <a:ea typeface="+mn-lt"/>
                <a:cs typeface="+mn-lt"/>
              </a:rPr>
              <a:t>; , </a:t>
            </a:r>
            <a:r>
              <a:rPr lang="en-US" sz="1400" dirty="0">
                <a:ea typeface="+mn-lt"/>
                <a:cs typeface="+mn-lt"/>
              </a:rPr>
              <a:t>enter</a:t>
            </a:r>
          </a:p>
          <a:p>
            <a:r>
              <a:rPr lang="en-US" sz="1400" dirty="0">
                <a:ea typeface="+mn-lt"/>
                <a:cs typeface="+mn-lt"/>
              </a:rPr>
              <a:t>CREATE TABLE MANAGER(</a:t>
            </a:r>
            <a:endParaRPr lang="en-US" sz="1400" dirty="0"/>
          </a:p>
          <a:p>
            <a:r>
              <a:rPr lang="en-US" sz="1400" dirty="0">
                <a:ea typeface="+mn-lt"/>
                <a:cs typeface="+mn-lt"/>
              </a:rPr>
              <a:t>    -&gt; </a:t>
            </a:r>
            <a:r>
              <a:rPr lang="en-US" sz="1400" err="1">
                <a:ea typeface="+mn-lt"/>
                <a:cs typeface="+mn-lt"/>
              </a:rPr>
              <a:t>ManagerId</a:t>
            </a:r>
            <a:r>
              <a:rPr lang="en-US" sz="1400" dirty="0">
                <a:ea typeface="+mn-lt"/>
                <a:cs typeface="+mn-lt"/>
              </a:rPr>
              <a:t> int NOT NULL,</a:t>
            </a:r>
            <a:endParaRPr lang="en-US" sz="1400" dirty="0"/>
          </a:p>
          <a:p>
            <a:r>
              <a:rPr lang="en-US" sz="1400" dirty="0">
                <a:ea typeface="+mn-lt"/>
                <a:cs typeface="+mn-lt"/>
              </a:rPr>
              <a:t>    -&gt; FirstName varchar(255),</a:t>
            </a:r>
            <a:endParaRPr lang="en-US" sz="1400" dirty="0"/>
          </a:p>
          <a:p>
            <a:r>
              <a:rPr lang="en-US" sz="1400" dirty="0">
                <a:ea typeface="+mn-lt"/>
                <a:cs typeface="+mn-lt"/>
              </a:rPr>
              <a:t>    -&gt; LastName varchar(255),</a:t>
            </a:r>
            <a:endParaRPr lang="en-US" sz="1400" dirty="0"/>
          </a:p>
          <a:p>
            <a:r>
              <a:rPr lang="en-US" sz="1400" dirty="0">
                <a:ea typeface="+mn-lt"/>
                <a:cs typeface="+mn-lt"/>
              </a:rPr>
              <a:t>    -&gt; </a:t>
            </a:r>
            <a:r>
              <a:rPr lang="en-US" sz="1400" err="1">
                <a:ea typeface="+mn-lt"/>
                <a:cs typeface="+mn-lt"/>
              </a:rPr>
              <a:t>EmpAge</a:t>
            </a:r>
            <a:r>
              <a:rPr lang="en-US" sz="1400" dirty="0">
                <a:ea typeface="+mn-lt"/>
                <a:cs typeface="+mn-lt"/>
              </a:rPr>
              <a:t> int</a:t>
            </a:r>
            <a:endParaRPr lang="en-US" sz="1400" dirty="0"/>
          </a:p>
          <a:p>
            <a:r>
              <a:rPr lang="en-US" sz="1400" dirty="0">
                <a:ea typeface="+mn-lt"/>
                <a:cs typeface="+mn-lt"/>
              </a:rPr>
              <a:t>    -&gt; );</a:t>
            </a:r>
          </a:p>
          <a:p>
            <a:endParaRPr lang="en-US" sz="1500" dirty="0"/>
          </a:p>
          <a:p>
            <a:r>
              <a:rPr lang="en-US" sz="1400" dirty="0"/>
              <a:t>DESC MANAGER;</a:t>
            </a:r>
          </a:p>
          <a:p>
            <a:r>
              <a:rPr lang="en-US" sz="1400" dirty="0"/>
              <a:t>Enter </a:t>
            </a:r>
            <a:r>
              <a:rPr lang="en-US" sz="1400" dirty="0">
                <a:ea typeface="+mn-lt"/>
                <a:cs typeface="+mn-lt"/>
              </a:rPr>
              <a:t>INSERT INTO MANAGER(</a:t>
            </a:r>
            <a:r>
              <a:rPr lang="en-US" sz="1400" err="1">
                <a:ea typeface="+mn-lt"/>
                <a:cs typeface="+mn-lt"/>
              </a:rPr>
              <a:t>ManagerId</a:t>
            </a:r>
            <a:r>
              <a:rPr lang="en-US" sz="1400" dirty="0">
                <a:ea typeface="+mn-lt"/>
                <a:cs typeface="+mn-lt"/>
              </a:rPr>
              <a:t>, FN, LN, </a:t>
            </a:r>
            <a:r>
              <a:rPr lang="en-US" sz="1400" err="1">
                <a:ea typeface="+mn-lt"/>
                <a:cs typeface="+mn-lt"/>
              </a:rPr>
              <a:t>EmpAge</a:t>
            </a:r>
            <a:r>
              <a:rPr lang="en-US" sz="1400" dirty="0">
                <a:ea typeface="+mn-lt"/>
                <a:cs typeface="+mn-lt"/>
              </a:rPr>
              <a:t>); VALUES(NULL, 'DEVANSHIKA', 'PIPARSANIA', 27); </a:t>
            </a:r>
            <a:endParaRPr lang="en-US" sz="1400" dirty="0"/>
          </a:p>
          <a:p>
            <a:r>
              <a:rPr lang="en-US" sz="1400" dirty="0"/>
              <a:t>Error message should appear – </a:t>
            </a:r>
            <a:r>
              <a:rPr lang="en-US" sz="1400" err="1"/>
              <a:t>ManagerId</a:t>
            </a:r>
            <a:r>
              <a:rPr lang="en-US" sz="1400" dirty="0"/>
              <a:t> cannot be NULL.</a:t>
            </a:r>
          </a:p>
          <a:p>
            <a:endParaRPr lang="en-US" dirty="0"/>
          </a:p>
          <a:p>
            <a:endParaRPr lang="en-US" dirty="0"/>
          </a:p>
        </p:txBody>
      </p:sp>
    </p:spTree>
    <p:extLst>
      <p:ext uri="{BB962C8B-B14F-4D97-AF65-F5344CB8AC3E}">
        <p14:creationId xmlns:p14="http://schemas.microsoft.com/office/powerpoint/2010/main" val="374639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3700" b="1" i="1"/>
              <a:t>MySQL UNIQUE Constraint</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48757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1548E-7AE5-7F0F-E813-518B9E32095D}"/>
              </a:ext>
            </a:extLst>
          </p:cNvPr>
          <p:cNvSpPr>
            <a:spLocks noGrp="1"/>
          </p:cNvSpPr>
          <p:nvPr>
            <p:ph type="title"/>
          </p:nvPr>
        </p:nvSpPr>
        <p:spPr/>
        <p:txBody>
          <a:bodyPr/>
          <a:lstStyle/>
          <a:p>
            <a:r>
              <a:rPr lang="en-US"/>
              <a:t>About</a:t>
            </a:r>
          </a:p>
        </p:txBody>
      </p:sp>
      <p:sp>
        <p:nvSpPr>
          <p:cNvPr id="3" name="Content Placeholder 2">
            <a:extLst>
              <a:ext uri="{FF2B5EF4-FFF2-40B4-BE49-F238E27FC236}">
                <a16:creationId xmlns:a16="http://schemas.microsoft.com/office/drawing/2014/main" id="{9EBD04FA-C16B-41B2-16B6-B30EF61F909F}"/>
              </a:ext>
            </a:extLst>
          </p:cNvPr>
          <p:cNvSpPr>
            <a:spLocks noGrp="1"/>
          </p:cNvSpPr>
          <p:nvPr>
            <p:ph idx="1"/>
          </p:nvPr>
        </p:nvSpPr>
        <p:spPr/>
        <p:txBody>
          <a:bodyPr vert="horz" lIns="91440" tIns="45720" rIns="91440" bIns="45720" rtlCol="0" anchor="t">
            <a:normAutofit/>
          </a:bodyPr>
          <a:lstStyle/>
          <a:p>
            <a:r>
              <a:rPr lang="en-US"/>
              <a:t>All the values in a column are unique.</a:t>
            </a:r>
          </a:p>
          <a:p>
            <a:r>
              <a:rPr lang="en-US"/>
              <a:t>Example: Id</a:t>
            </a:r>
            <a:endParaRPr lang="en-US" dirty="0"/>
          </a:p>
        </p:txBody>
      </p:sp>
    </p:spTree>
    <p:extLst>
      <p:ext uri="{BB962C8B-B14F-4D97-AF65-F5344CB8AC3E}">
        <p14:creationId xmlns:p14="http://schemas.microsoft.com/office/powerpoint/2010/main" val="3882203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94965-754C-954A-2B1F-D77A428FAB6E}"/>
              </a:ext>
            </a:extLst>
          </p:cNvPr>
          <p:cNvSpPr>
            <a:spLocks noGrp="1"/>
          </p:cNvSpPr>
          <p:nvPr>
            <p:ph type="title"/>
          </p:nvPr>
        </p:nvSpPr>
        <p:spPr/>
        <p:txBody>
          <a:bodyPr/>
          <a:lstStyle/>
          <a:p>
            <a:r>
              <a:rPr lang="en-US" sz="3700"/>
              <a:t>Steps to set UNIQUE Constraint in Command Prompt</a:t>
            </a:r>
          </a:p>
          <a:p>
            <a:endParaRPr lang="en-US" dirty="0"/>
          </a:p>
        </p:txBody>
      </p:sp>
      <p:sp>
        <p:nvSpPr>
          <p:cNvPr id="3" name="Content Placeholder 2">
            <a:extLst>
              <a:ext uri="{FF2B5EF4-FFF2-40B4-BE49-F238E27FC236}">
                <a16:creationId xmlns:a16="http://schemas.microsoft.com/office/drawing/2014/main" id="{2DD1590A-A3B0-1F1C-FBF3-0B63F4714172}"/>
              </a:ext>
            </a:extLst>
          </p:cNvPr>
          <p:cNvSpPr>
            <a:spLocks noGrp="1"/>
          </p:cNvSpPr>
          <p:nvPr>
            <p:ph idx="1"/>
          </p:nvPr>
        </p:nvSpPr>
        <p:spPr/>
        <p:txBody>
          <a:bodyPr vert="horz" lIns="91440" tIns="45720" rIns="91440" bIns="45720" rtlCol="0" anchor="t">
            <a:normAutofit/>
          </a:bodyPr>
          <a:lstStyle/>
          <a:p>
            <a:pPr>
              <a:lnSpc>
                <a:spcPct val="90000"/>
              </a:lnSpc>
            </a:pPr>
            <a:r>
              <a:rPr lang="en-US" sz="1100"/>
              <a:t>Open command prompt</a:t>
            </a:r>
          </a:p>
          <a:p>
            <a:pPr>
              <a:lnSpc>
                <a:spcPct val="90000"/>
              </a:lnSpc>
            </a:pPr>
            <a:r>
              <a:rPr lang="en-US" sz="1100"/>
              <a:t>Follow the login steps (aleready mentioned in the previous slides)</a:t>
            </a:r>
          </a:p>
          <a:p>
            <a:pPr>
              <a:lnSpc>
                <a:spcPct val="90000"/>
              </a:lnSpc>
            </a:pPr>
            <a:r>
              <a:rPr lang="en-US" sz="1100"/>
              <a:t>Enter - USE devabshikadb;</a:t>
            </a:r>
          </a:p>
          <a:p>
            <a:pPr>
              <a:lnSpc>
                <a:spcPct val="90000"/>
              </a:lnSpc>
            </a:pPr>
            <a:r>
              <a:rPr lang="en-US" sz="1100"/>
              <a:t>Hit – Enter </a:t>
            </a:r>
          </a:p>
          <a:p>
            <a:pPr>
              <a:lnSpc>
                <a:spcPct val="90000"/>
              </a:lnSpc>
            </a:pPr>
            <a:r>
              <a:rPr lang="en-US" sz="1100"/>
              <a:t>Create a table where in </a:t>
            </a:r>
          </a:p>
          <a:p>
            <a:pPr>
              <a:lnSpc>
                <a:spcPct val="90000"/>
              </a:lnSpc>
            </a:pPr>
            <a:r>
              <a:rPr lang="en-US" sz="1100"/>
              <a:t>we will set a field is UNIQUE</a:t>
            </a:r>
          </a:p>
          <a:p>
            <a:pPr>
              <a:lnSpc>
                <a:spcPct val="90000"/>
              </a:lnSpc>
            </a:pPr>
            <a:r>
              <a:rPr lang="en-US" sz="1100"/>
              <a:t>and Understand the concept</a:t>
            </a:r>
          </a:p>
          <a:p>
            <a:pPr>
              <a:lnSpc>
                <a:spcPct val="90000"/>
              </a:lnSpc>
            </a:pPr>
            <a:r>
              <a:rPr lang="en-US" sz="1100"/>
              <a:t>CREATE TABLE PERSONAL_DETAILS(</a:t>
            </a:r>
          </a:p>
          <a:p>
            <a:pPr>
              <a:lnSpc>
                <a:spcPct val="90000"/>
              </a:lnSpc>
            </a:pPr>
            <a:r>
              <a:rPr lang="en-US" sz="1100"/>
              <a:t>    -&gt; ID int NOT NULL,</a:t>
            </a:r>
          </a:p>
          <a:p>
            <a:pPr>
              <a:lnSpc>
                <a:spcPct val="90000"/>
              </a:lnSpc>
            </a:pPr>
            <a:r>
              <a:rPr lang="en-US" sz="1100"/>
              <a:t>    -&gt; FirstName varchar(255),</a:t>
            </a:r>
          </a:p>
          <a:p>
            <a:pPr>
              <a:lnSpc>
                <a:spcPct val="90000"/>
              </a:lnSpc>
            </a:pPr>
            <a:r>
              <a:rPr lang="en-US" sz="1100"/>
              <a:t>    -&gt; LastName varchar(255),</a:t>
            </a:r>
          </a:p>
          <a:p>
            <a:pPr>
              <a:lnSpc>
                <a:spcPct val="90000"/>
              </a:lnSpc>
            </a:pPr>
            <a:r>
              <a:rPr lang="en-US" sz="1100"/>
              <a:t>    -&gt; UNIQUE(ID));</a:t>
            </a:r>
          </a:p>
          <a:p>
            <a:pPr>
              <a:lnSpc>
                <a:spcPct val="90000"/>
              </a:lnSpc>
            </a:pPr>
            <a:r>
              <a:rPr lang="en-US" sz="1100"/>
              <a:t>Press enter </a:t>
            </a:r>
          </a:p>
          <a:p>
            <a:pPr>
              <a:lnSpc>
                <a:spcPct val="90000"/>
              </a:lnSpc>
            </a:pPr>
            <a:r>
              <a:rPr lang="en-US" sz="1100"/>
              <a:t>DESC PERSONAL_DETAILS;</a:t>
            </a:r>
          </a:p>
          <a:p>
            <a:pPr>
              <a:lnSpc>
                <a:spcPct val="90000"/>
              </a:lnSpc>
            </a:pPr>
            <a:r>
              <a:rPr lang="en-US" sz="1100"/>
              <a:t>Press Enter</a:t>
            </a:r>
            <a:endParaRPr lang="en-US"/>
          </a:p>
        </p:txBody>
      </p:sp>
      <p:pic>
        <p:nvPicPr>
          <p:cNvPr id="5" name="Picture 4">
            <a:extLst>
              <a:ext uri="{FF2B5EF4-FFF2-40B4-BE49-F238E27FC236}">
                <a16:creationId xmlns:a16="http://schemas.microsoft.com/office/drawing/2014/main" id="{7DBB0C19-0C4F-9095-5BE9-42B55DC81D00}"/>
              </a:ext>
            </a:extLst>
          </p:cNvPr>
          <p:cNvPicPr>
            <a:picLocks noChangeAspect="1"/>
          </p:cNvPicPr>
          <p:nvPr/>
        </p:nvPicPr>
        <p:blipFill>
          <a:blip r:embed="rId2"/>
          <a:stretch>
            <a:fillRect/>
          </a:stretch>
        </p:blipFill>
        <p:spPr>
          <a:xfrm>
            <a:off x="6240693" y="2134199"/>
            <a:ext cx="5123020" cy="3846618"/>
          </a:xfrm>
          <a:prstGeom prst="rect">
            <a:avLst/>
          </a:prstGeom>
        </p:spPr>
      </p:pic>
    </p:spTree>
    <p:extLst>
      <p:ext uri="{BB962C8B-B14F-4D97-AF65-F5344CB8AC3E}">
        <p14:creationId xmlns:p14="http://schemas.microsoft.com/office/powerpoint/2010/main" val="3424990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b="1" i="1"/>
              <a:t>MySQL PRIMARY KEY Constraint</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66595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A78D-21F1-B95C-21CC-33B2E120EECB}"/>
              </a:ext>
            </a:extLst>
          </p:cNvPr>
          <p:cNvSpPr>
            <a:spLocks noGrp="1"/>
          </p:cNvSpPr>
          <p:nvPr>
            <p:ph type="title"/>
          </p:nvPr>
        </p:nvSpPr>
        <p:spPr/>
        <p:txBody>
          <a:bodyPr/>
          <a:lstStyle/>
          <a:p>
            <a:r>
              <a:rPr lang="en-US" dirty="0"/>
              <a:t>About Primary Key</a:t>
            </a:r>
          </a:p>
        </p:txBody>
      </p:sp>
      <p:sp>
        <p:nvSpPr>
          <p:cNvPr id="3" name="Content Placeholder 2">
            <a:extLst>
              <a:ext uri="{FF2B5EF4-FFF2-40B4-BE49-F238E27FC236}">
                <a16:creationId xmlns:a16="http://schemas.microsoft.com/office/drawing/2014/main" id="{F3FF1273-C2AE-F0FF-7064-3EAEB52A05B0}"/>
              </a:ext>
            </a:extLst>
          </p:cNvPr>
          <p:cNvSpPr>
            <a:spLocks noGrp="1"/>
          </p:cNvSpPr>
          <p:nvPr>
            <p:ph idx="1"/>
          </p:nvPr>
        </p:nvSpPr>
        <p:spPr/>
        <p:txBody>
          <a:bodyPr vert="horz" lIns="91440" tIns="45720" rIns="91440" bIns="45720" rtlCol="0" anchor="t">
            <a:normAutofit/>
          </a:bodyPr>
          <a:lstStyle/>
          <a:p>
            <a:r>
              <a:rPr lang="en-US" dirty="0"/>
              <a:t>Uniquely identify each row in a table.</a:t>
            </a:r>
          </a:p>
          <a:p>
            <a:r>
              <a:rPr lang="en-US" dirty="0"/>
              <a:t>Example: </a:t>
            </a:r>
            <a:r>
              <a:rPr lang="en-US"/>
              <a:t>EmpId, Adhaarcard, SSN</a:t>
            </a:r>
            <a:r>
              <a:rPr lang="en-US" dirty="0"/>
              <a:t> No.,</a:t>
            </a:r>
            <a:r>
              <a:rPr lang="en-US"/>
              <a:t> Licence No, Student Roll No, etc</a:t>
            </a:r>
            <a:endParaRPr lang="en-US" dirty="0"/>
          </a:p>
        </p:txBody>
      </p:sp>
    </p:spTree>
    <p:extLst>
      <p:ext uri="{BB962C8B-B14F-4D97-AF65-F5344CB8AC3E}">
        <p14:creationId xmlns:p14="http://schemas.microsoft.com/office/powerpoint/2010/main" val="3806621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F580-4C3F-89C1-31EC-E694E92B10D7}"/>
              </a:ext>
            </a:extLst>
          </p:cNvPr>
          <p:cNvSpPr>
            <a:spLocks noGrp="1"/>
          </p:cNvSpPr>
          <p:nvPr>
            <p:ph type="title"/>
          </p:nvPr>
        </p:nvSpPr>
        <p:spPr/>
        <p:txBody>
          <a:bodyPr/>
          <a:lstStyle/>
          <a:p>
            <a:r>
              <a:rPr lang="en-US" dirty="0"/>
              <a:t>Steps to set field as Primary Key </a:t>
            </a:r>
          </a:p>
        </p:txBody>
      </p:sp>
      <p:sp>
        <p:nvSpPr>
          <p:cNvPr id="3" name="Content Placeholder 2">
            <a:extLst>
              <a:ext uri="{FF2B5EF4-FFF2-40B4-BE49-F238E27FC236}">
                <a16:creationId xmlns:a16="http://schemas.microsoft.com/office/drawing/2014/main" id="{A09C1F52-0E8D-900C-3658-F99837F64170}"/>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Open </a:t>
            </a:r>
            <a:r>
              <a:rPr lang="en-US" dirty="0" err="1">
                <a:ea typeface="+mn-lt"/>
                <a:cs typeface="+mn-lt"/>
              </a:rPr>
              <a:t>Commad</a:t>
            </a:r>
            <a:r>
              <a:rPr lang="en-US" dirty="0">
                <a:ea typeface="+mn-lt"/>
                <a:cs typeface="+mn-lt"/>
              </a:rPr>
              <a:t> Prompt </a:t>
            </a:r>
          </a:p>
          <a:p>
            <a:r>
              <a:rPr lang="en-US" dirty="0">
                <a:ea typeface="+mn-lt"/>
                <a:cs typeface="+mn-lt"/>
              </a:rPr>
              <a:t>Create a table:</a:t>
            </a:r>
          </a:p>
          <a:p>
            <a:pPr marL="0" indent="0">
              <a:buNone/>
            </a:pPr>
            <a:r>
              <a:rPr lang="en-US" dirty="0" err="1">
                <a:ea typeface="+mn-lt"/>
                <a:cs typeface="+mn-lt"/>
              </a:rPr>
              <a:t>mysql</a:t>
            </a:r>
            <a:r>
              <a:rPr lang="en-US" dirty="0">
                <a:ea typeface="+mn-lt"/>
                <a:cs typeface="+mn-lt"/>
              </a:rPr>
              <a:t>&gt; CREATE TABLE FRESHERS(</a:t>
            </a:r>
            <a:endParaRPr lang="en-US" dirty="0"/>
          </a:p>
          <a:p>
            <a:pPr marL="0" indent="0">
              <a:buNone/>
            </a:pPr>
            <a:r>
              <a:rPr lang="en-US" dirty="0">
                <a:ea typeface="+mn-lt"/>
                <a:cs typeface="+mn-lt"/>
              </a:rPr>
              <a:t>    -&gt; </a:t>
            </a:r>
            <a:r>
              <a:rPr lang="en-US" dirty="0" err="1">
                <a:ea typeface="+mn-lt"/>
                <a:cs typeface="+mn-lt"/>
              </a:rPr>
              <a:t>FresherId</a:t>
            </a:r>
            <a:r>
              <a:rPr lang="en-US" dirty="0">
                <a:ea typeface="+mn-lt"/>
                <a:cs typeface="+mn-lt"/>
              </a:rPr>
              <a:t> int NOT NULL,</a:t>
            </a:r>
            <a:endParaRPr lang="en-US" dirty="0"/>
          </a:p>
          <a:p>
            <a:pPr marL="0" indent="0">
              <a:buNone/>
            </a:pPr>
            <a:r>
              <a:rPr lang="en-US" dirty="0">
                <a:ea typeface="+mn-lt"/>
                <a:cs typeface="+mn-lt"/>
              </a:rPr>
              <a:t>    -&gt; FirstName varchar(255),</a:t>
            </a:r>
            <a:endParaRPr lang="en-US" dirty="0"/>
          </a:p>
          <a:p>
            <a:pPr marL="0" indent="0">
              <a:buNone/>
            </a:pPr>
            <a:r>
              <a:rPr lang="en-US" dirty="0">
                <a:ea typeface="+mn-lt"/>
                <a:cs typeface="+mn-lt"/>
              </a:rPr>
              <a:t>    -&gt; LastName varchar(255),</a:t>
            </a:r>
            <a:endParaRPr lang="en-US" dirty="0"/>
          </a:p>
          <a:p>
            <a:pPr marL="0" indent="0">
              <a:buNone/>
            </a:pPr>
            <a:r>
              <a:rPr lang="en-US" dirty="0">
                <a:ea typeface="+mn-lt"/>
                <a:cs typeface="+mn-lt"/>
              </a:rPr>
              <a:t>    -&gt; </a:t>
            </a:r>
            <a:r>
              <a:rPr lang="en-US" dirty="0" err="1">
                <a:ea typeface="+mn-lt"/>
                <a:cs typeface="+mn-lt"/>
              </a:rPr>
              <a:t>FesherZone</a:t>
            </a:r>
            <a:r>
              <a:rPr lang="en-US" dirty="0">
                <a:ea typeface="+mn-lt"/>
                <a:cs typeface="+mn-lt"/>
              </a:rPr>
              <a:t> varchar(255),</a:t>
            </a:r>
            <a:endParaRPr lang="en-US"/>
          </a:p>
          <a:p>
            <a:pPr marL="0" indent="0">
              <a:buNone/>
            </a:pPr>
            <a:r>
              <a:rPr lang="en-US" dirty="0">
                <a:ea typeface="+mn-lt"/>
                <a:cs typeface="+mn-lt"/>
              </a:rPr>
              <a:t>    -&gt; PRIMARY KEY(</a:t>
            </a:r>
            <a:r>
              <a:rPr lang="en-US" dirty="0" err="1">
                <a:ea typeface="+mn-lt"/>
                <a:cs typeface="+mn-lt"/>
              </a:rPr>
              <a:t>FresherId</a:t>
            </a:r>
            <a:r>
              <a:rPr lang="en-US" dirty="0">
                <a:ea typeface="+mn-lt"/>
                <a:cs typeface="+mn-lt"/>
              </a:rPr>
              <a:t>)</a:t>
            </a:r>
            <a:endParaRPr lang="en-US"/>
          </a:p>
          <a:p>
            <a:pPr marL="0" indent="0">
              <a:buNone/>
            </a:pPr>
            <a:r>
              <a:rPr lang="en-US" dirty="0">
                <a:ea typeface="+mn-lt"/>
                <a:cs typeface="+mn-lt"/>
              </a:rPr>
              <a:t>    -&gt; );</a:t>
            </a:r>
            <a:endParaRPr lang="en-US"/>
          </a:p>
          <a:p>
            <a:r>
              <a:rPr lang="en-US" dirty="0">
                <a:ea typeface="+mn-lt"/>
                <a:cs typeface="+mn-lt"/>
              </a:rPr>
              <a:t>Press Enter : Query OK, 0 rows affected (0.09 sec)</a:t>
            </a:r>
            <a:endParaRPr lang="en-US" dirty="0"/>
          </a:p>
          <a:p>
            <a:r>
              <a:rPr lang="en-US" dirty="0" err="1">
                <a:ea typeface="+mn-lt"/>
                <a:cs typeface="+mn-lt"/>
              </a:rPr>
              <a:t>mysql</a:t>
            </a:r>
            <a:r>
              <a:rPr lang="en-US" dirty="0">
                <a:ea typeface="+mn-lt"/>
                <a:cs typeface="+mn-lt"/>
              </a:rPr>
              <a:t>&gt; DESC FRESHERS;</a:t>
            </a:r>
            <a:endParaRPr lang="en-US" dirty="0"/>
          </a:p>
          <a:p>
            <a:pPr marL="0" indent="0">
              <a:buNone/>
            </a:pPr>
            <a:endParaRPr lang="en-US" dirty="0"/>
          </a:p>
        </p:txBody>
      </p:sp>
      <p:pic>
        <p:nvPicPr>
          <p:cNvPr id="4" name="Picture 3">
            <a:extLst>
              <a:ext uri="{FF2B5EF4-FFF2-40B4-BE49-F238E27FC236}">
                <a16:creationId xmlns:a16="http://schemas.microsoft.com/office/drawing/2014/main" id="{8B2656E7-87DE-694B-63B9-AC078763892A}"/>
              </a:ext>
            </a:extLst>
          </p:cNvPr>
          <p:cNvPicPr>
            <a:picLocks noChangeAspect="1"/>
          </p:cNvPicPr>
          <p:nvPr/>
        </p:nvPicPr>
        <p:blipFill>
          <a:blip r:embed="rId2"/>
          <a:stretch>
            <a:fillRect/>
          </a:stretch>
        </p:blipFill>
        <p:spPr>
          <a:xfrm>
            <a:off x="5707902" y="2016964"/>
            <a:ext cx="5319443" cy="3125998"/>
          </a:xfrm>
          <a:prstGeom prst="rect">
            <a:avLst/>
          </a:prstGeom>
        </p:spPr>
      </p:pic>
    </p:spTree>
    <p:extLst>
      <p:ext uri="{BB962C8B-B14F-4D97-AF65-F5344CB8AC3E}">
        <p14:creationId xmlns:p14="http://schemas.microsoft.com/office/powerpoint/2010/main" val="3340219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612621" cy="4682155"/>
          </a:xfrm>
        </p:spPr>
        <p:txBody>
          <a:bodyPr vert="horz" lIns="91440" tIns="45720" rIns="91440" bIns="45720" rtlCol="0" anchor="b">
            <a:normAutofit/>
          </a:bodyPr>
          <a:lstStyle/>
          <a:p>
            <a:r>
              <a:rPr lang="en-US" sz="4800" b="1" i="1" dirty="0"/>
              <a:t>MySQL </a:t>
            </a:r>
            <a:br>
              <a:rPr lang="en-US" sz="4800" b="1" i="1" dirty="0"/>
            </a:br>
            <a:r>
              <a:rPr lang="en-US" sz="4800" b="1" i="1" dirty="0"/>
              <a:t>CHECK Constraint</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588671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1963-B862-3D5B-03B0-3672F555F0EE}"/>
              </a:ext>
            </a:extLst>
          </p:cNvPr>
          <p:cNvSpPr>
            <a:spLocks noGrp="1"/>
          </p:cNvSpPr>
          <p:nvPr>
            <p:ph type="title"/>
          </p:nvPr>
        </p:nvSpPr>
        <p:spPr/>
        <p:txBody>
          <a:bodyPr/>
          <a:lstStyle/>
          <a:p>
            <a:r>
              <a:rPr lang="en-US" dirty="0"/>
              <a:t>About </a:t>
            </a:r>
          </a:p>
        </p:txBody>
      </p:sp>
      <p:sp>
        <p:nvSpPr>
          <p:cNvPr id="3" name="Content Placeholder 2">
            <a:extLst>
              <a:ext uri="{FF2B5EF4-FFF2-40B4-BE49-F238E27FC236}">
                <a16:creationId xmlns:a16="http://schemas.microsoft.com/office/drawing/2014/main" id="{AC56C312-014F-780B-64BF-966B2B2C7D69}"/>
              </a:ext>
            </a:extLst>
          </p:cNvPr>
          <p:cNvSpPr>
            <a:spLocks noGrp="1"/>
          </p:cNvSpPr>
          <p:nvPr>
            <p:ph idx="1"/>
          </p:nvPr>
        </p:nvSpPr>
        <p:spPr/>
        <p:txBody>
          <a:bodyPr vert="horz" lIns="91440" tIns="45720" rIns="91440" bIns="45720" rtlCol="0" anchor="t">
            <a:normAutofit/>
          </a:bodyPr>
          <a:lstStyle/>
          <a:p>
            <a:r>
              <a:rPr lang="en-US" dirty="0"/>
              <a:t>All values in a column satisfies a specific conditions.</a:t>
            </a:r>
          </a:p>
        </p:txBody>
      </p:sp>
    </p:spTree>
    <p:extLst>
      <p:ext uri="{BB962C8B-B14F-4D97-AF65-F5344CB8AC3E}">
        <p14:creationId xmlns:p14="http://schemas.microsoft.com/office/powerpoint/2010/main" val="2840127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1963-B862-3D5B-03B0-3672F555F0EE}"/>
              </a:ext>
            </a:extLst>
          </p:cNvPr>
          <p:cNvSpPr>
            <a:spLocks noGrp="1"/>
          </p:cNvSpPr>
          <p:nvPr>
            <p:ph type="title"/>
          </p:nvPr>
        </p:nvSpPr>
        <p:spPr/>
        <p:txBody>
          <a:bodyPr/>
          <a:lstStyle/>
          <a:p>
            <a:r>
              <a:rPr lang="en-US" dirty="0"/>
              <a:t>Steps to set Check Constraints in Command Prompt</a:t>
            </a:r>
          </a:p>
        </p:txBody>
      </p:sp>
      <p:sp>
        <p:nvSpPr>
          <p:cNvPr id="7" name="Content Placeholder 6">
            <a:extLst>
              <a:ext uri="{FF2B5EF4-FFF2-40B4-BE49-F238E27FC236}">
                <a16:creationId xmlns:a16="http://schemas.microsoft.com/office/drawing/2014/main" id="{024EE1A9-DA1D-AD71-82AD-D1E030E7B8B6}"/>
              </a:ext>
            </a:extLst>
          </p:cNvPr>
          <p:cNvSpPr>
            <a:spLocks noGrp="1"/>
          </p:cNvSpPr>
          <p:nvPr>
            <p:ph idx="1"/>
          </p:nvPr>
        </p:nvSpPr>
        <p:spPr/>
        <p:txBody>
          <a:bodyPr vert="horz" lIns="91440" tIns="45720" rIns="91440" bIns="45720" rtlCol="0" anchor="t">
            <a:normAutofit fontScale="47500" lnSpcReduction="20000"/>
          </a:bodyPr>
          <a:lstStyle/>
          <a:p>
            <a:r>
              <a:rPr lang="en-US" dirty="0" err="1">
                <a:ea typeface="+mn-lt"/>
                <a:cs typeface="+mn-lt"/>
              </a:rPr>
              <a:t>mysql</a:t>
            </a:r>
            <a:r>
              <a:rPr lang="en-US" dirty="0">
                <a:ea typeface="+mn-lt"/>
                <a:cs typeface="+mn-lt"/>
              </a:rPr>
              <a:t>&gt; Create Table Resume(</a:t>
            </a:r>
            <a:endParaRPr lang="en-US" dirty="0"/>
          </a:p>
          <a:p>
            <a:r>
              <a:rPr lang="en-US" dirty="0">
                <a:ea typeface="+mn-lt"/>
                <a:cs typeface="+mn-lt"/>
              </a:rPr>
              <a:t>    -&gt; Id int NOT NULL,</a:t>
            </a:r>
            <a:endParaRPr lang="en-US" dirty="0"/>
          </a:p>
          <a:p>
            <a:r>
              <a:rPr lang="en-US" dirty="0">
                <a:ea typeface="+mn-lt"/>
                <a:cs typeface="+mn-lt"/>
              </a:rPr>
              <a:t>    -&gt; FirstName varchar(255),</a:t>
            </a:r>
            <a:endParaRPr lang="en-US" dirty="0"/>
          </a:p>
          <a:p>
            <a:r>
              <a:rPr lang="en-US" dirty="0">
                <a:ea typeface="+mn-lt"/>
                <a:cs typeface="+mn-lt"/>
              </a:rPr>
              <a:t>    -&gt; LastName varchar(255),</a:t>
            </a:r>
            <a:endParaRPr lang="en-US" dirty="0"/>
          </a:p>
          <a:p>
            <a:r>
              <a:rPr lang="en-US" dirty="0">
                <a:ea typeface="+mn-lt"/>
                <a:cs typeface="+mn-lt"/>
              </a:rPr>
              <a:t>    -&gt; Age int,</a:t>
            </a:r>
            <a:endParaRPr lang="en-US" dirty="0"/>
          </a:p>
          <a:p>
            <a:r>
              <a:rPr lang="en-US" dirty="0">
                <a:ea typeface="+mn-lt"/>
                <a:cs typeface="+mn-lt"/>
              </a:rPr>
              <a:t>    -&gt; CHECK(Age&gt;20)</a:t>
            </a:r>
            <a:endParaRPr lang="en-US" dirty="0"/>
          </a:p>
          <a:p>
            <a:r>
              <a:rPr lang="en-US" dirty="0">
                <a:ea typeface="+mn-lt"/>
                <a:cs typeface="+mn-lt"/>
              </a:rPr>
              <a:t>    -&gt; );</a:t>
            </a:r>
            <a:endParaRPr lang="en-US" dirty="0"/>
          </a:p>
          <a:p>
            <a:r>
              <a:rPr lang="en-US" dirty="0" err="1">
                <a:ea typeface="+mn-lt"/>
                <a:cs typeface="+mn-lt"/>
              </a:rPr>
              <a:t>mysql</a:t>
            </a:r>
            <a:r>
              <a:rPr lang="en-US" dirty="0">
                <a:ea typeface="+mn-lt"/>
                <a:cs typeface="+mn-lt"/>
              </a:rPr>
              <a:t>&gt; DESC Resume;</a:t>
            </a:r>
            <a:endParaRPr lang="en-US" dirty="0"/>
          </a:p>
          <a:p>
            <a:r>
              <a:rPr lang="en-US" dirty="0" err="1">
                <a:ea typeface="+mn-lt"/>
                <a:cs typeface="+mn-lt"/>
              </a:rPr>
              <a:t>mysql</a:t>
            </a:r>
            <a:r>
              <a:rPr lang="en-US" dirty="0">
                <a:ea typeface="+mn-lt"/>
                <a:cs typeface="+mn-lt"/>
              </a:rPr>
              <a:t>&gt; INSERT INTO Resume(</a:t>
            </a:r>
            <a:r>
              <a:rPr lang="en-US" dirty="0" err="1">
                <a:ea typeface="+mn-lt"/>
                <a:cs typeface="+mn-lt"/>
              </a:rPr>
              <a:t>Id,FirstName,LastName,Age</a:t>
            </a:r>
            <a:r>
              <a:rPr lang="en-US" dirty="0">
                <a:ea typeface="+mn-lt"/>
                <a:cs typeface="+mn-lt"/>
              </a:rPr>
              <a:t>)</a:t>
            </a:r>
          </a:p>
          <a:p>
            <a:pPr marL="0" indent="0">
              <a:buNone/>
            </a:pPr>
            <a:r>
              <a:rPr lang="en-US" sz="2700" dirty="0">
                <a:ea typeface="+mn-lt"/>
                <a:cs typeface="+mn-lt"/>
              </a:rPr>
              <a:t>     -&gt;</a:t>
            </a:r>
            <a:r>
              <a:rPr lang="en-US" dirty="0">
                <a:ea typeface="+mn-lt"/>
                <a:cs typeface="+mn-lt"/>
              </a:rPr>
              <a:t>VALUES(1,'DEVANSHIKA','PIPARSANIA',18)</a:t>
            </a:r>
            <a:endParaRPr lang="en-US" dirty="0"/>
          </a:p>
          <a:p>
            <a:pPr marL="0" indent="0">
              <a:buNone/>
            </a:pPr>
            <a:r>
              <a:rPr lang="en-US" dirty="0">
                <a:ea typeface="+mn-lt"/>
                <a:cs typeface="+mn-lt"/>
              </a:rPr>
              <a:t>     -&gt; );</a:t>
            </a:r>
            <a:endParaRPr lang="en-US" dirty="0"/>
          </a:p>
          <a:p>
            <a:r>
              <a:rPr lang="en-US" dirty="0">
                <a:ea typeface="+mn-lt"/>
                <a:cs typeface="+mn-lt"/>
              </a:rPr>
              <a:t>ERROR 3819 (HY000): Check constraint 'resume_chk_1' is violated.</a:t>
            </a:r>
            <a:endParaRPr lang="en-US" dirty="0"/>
          </a:p>
          <a:p>
            <a:r>
              <a:rPr lang="en-US" err="1">
                <a:ea typeface="+mn-lt"/>
                <a:cs typeface="+mn-lt"/>
              </a:rPr>
              <a:t>mysql</a:t>
            </a:r>
            <a:r>
              <a:rPr lang="en-US" dirty="0">
                <a:ea typeface="+mn-lt"/>
                <a:cs typeface="+mn-lt"/>
              </a:rPr>
              <a:t>&gt; INSERT INTO Resume(</a:t>
            </a:r>
            <a:r>
              <a:rPr lang="en-US" err="1">
                <a:ea typeface="+mn-lt"/>
                <a:cs typeface="+mn-lt"/>
              </a:rPr>
              <a:t>Id,FirstName,LastName,Age</a:t>
            </a:r>
            <a:r>
              <a:rPr lang="en-US" dirty="0">
                <a:ea typeface="+mn-lt"/>
                <a:cs typeface="+mn-lt"/>
              </a:rPr>
              <a:t>)VALUES(1,'DEVANSHIKA','PIPARSANIA',27);</a:t>
            </a:r>
            <a:endParaRPr lang="en-US" dirty="0"/>
          </a:p>
          <a:p>
            <a:r>
              <a:rPr lang="en-US" dirty="0" err="1">
                <a:ea typeface="+mn-lt"/>
                <a:cs typeface="+mn-lt"/>
              </a:rPr>
              <a:t>mysql</a:t>
            </a:r>
            <a:r>
              <a:rPr lang="en-US" dirty="0">
                <a:ea typeface="+mn-lt"/>
                <a:cs typeface="+mn-lt"/>
              </a:rPr>
              <a:t>&gt; SELECT * FROM Resume;</a:t>
            </a:r>
          </a:p>
          <a:p>
            <a:pPr marL="0" indent="0">
              <a:buNone/>
            </a:pPr>
            <a:endParaRPr lang="en-US" dirty="0"/>
          </a:p>
        </p:txBody>
      </p:sp>
      <p:pic>
        <p:nvPicPr>
          <p:cNvPr id="8" name="Picture 7">
            <a:extLst>
              <a:ext uri="{FF2B5EF4-FFF2-40B4-BE49-F238E27FC236}">
                <a16:creationId xmlns:a16="http://schemas.microsoft.com/office/drawing/2014/main" id="{411C2310-68DF-1A80-5380-4474871AE3A0}"/>
              </a:ext>
            </a:extLst>
          </p:cNvPr>
          <p:cNvPicPr>
            <a:picLocks noChangeAspect="1"/>
          </p:cNvPicPr>
          <p:nvPr/>
        </p:nvPicPr>
        <p:blipFill>
          <a:blip r:embed="rId2"/>
          <a:stretch>
            <a:fillRect/>
          </a:stretch>
        </p:blipFill>
        <p:spPr>
          <a:xfrm>
            <a:off x="5803420" y="2010044"/>
            <a:ext cx="5559724" cy="3125458"/>
          </a:xfrm>
          <a:prstGeom prst="rect">
            <a:avLst/>
          </a:prstGeom>
        </p:spPr>
      </p:pic>
    </p:spTree>
    <p:extLst>
      <p:ext uri="{BB962C8B-B14F-4D97-AF65-F5344CB8AC3E}">
        <p14:creationId xmlns:p14="http://schemas.microsoft.com/office/powerpoint/2010/main" val="2304895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4120-AE4F-1DDA-D9AE-52513F0DC35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C018382-2FE9-120A-BBC0-8EAB35D4A65D}"/>
              </a:ext>
            </a:extLst>
          </p:cNvPr>
          <p:cNvSpPr>
            <a:spLocks noGrp="1"/>
          </p:cNvSpPr>
          <p:nvPr>
            <p:ph sz="half" idx="1"/>
          </p:nvPr>
        </p:nvSpPr>
        <p:spPr/>
        <p:txBody>
          <a:bodyPr vert="horz" lIns="91440" tIns="45720" rIns="91440" bIns="45720" rtlCol="0" anchor="t">
            <a:normAutofit fontScale="62500" lnSpcReduction="20000"/>
          </a:bodyPr>
          <a:lstStyle/>
          <a:p>
            <a:r>
              <a:rPr lang="en-US" dirty="0"/>
              <a:t>NOT Operator in MySQL </a:t>
            </a:r>
            <a:endParaRPr lang="en-US"/>
          </a:p>
          <a:p>
            <a:r>
              <a:rPr lang="en-US" sz="2600" dirty="0"/>
              <a:t>MySQL IN Operator</a:t>
            </a:r>
          </a:p>
          <a:p>
            <a:r>
              <a:rPr lang="en-US" sz="2600" dirty="0"/>
              <a:t>MySQL LIKE Operator</a:t>
            </a:r>
            <a:endParaRPr lang="en-US" dirty="0"/>
          </a:p>
          <a:p>
            <a:r>
              <a:rPr lang="en-US" sz="2900" dirty="0"/>
              <a:t>MySQL BETWEEN Operator </a:t>
            </a:r>
            <a:endParaRPr lang="en-US" sz="2600" dirty="0"/>
          </a:p>
          <a:p>
            <a:r>
              <a:rPr lang="en-US" dirty="0"/>
              <a:t>MYSQL Comments </a:t>
            </a:r>
          </a:p>
          <a:p>
            <a:r>
              <a:rPr lang="en-US" dirty="0"/>
              <a:t>MySQL COUNT() method</a:t>
            </a:r>
          </a:p>
          <a:p>
            <a:r>
              <a:rPr lang="en-US" dirty="0"/>
              <a:t>Alias in MySQL</a:t>
            </a:r>
          </a:p>
          <a:p>
            <a:r>
              <a:rPr lang="en-US" dirty="0"/>
              <a:t>Case Statement in MySQL </a:t>
            </a:r>
          </a:p>
          <a:p>
            <a:r>
              <a:rPr lang="en-US" dirty="0"/>
              <a:t>MySQL DELETE Statement</a:t>
            </a:r>
          </a:p>
          <a:p>
            <a:r>
              <a:rPr lang="en-US" dirty="0"/>
              <a:t>MySQL UPDATE Statement</a:t>
            </a:r>
          </a:p>
          <a:p>
            <a:r>
              <a:rPr lang="en-US" dirty="0"/>
              <a:t>Drop Table in MySQL</a:t>
            </a:r>
          </a:p>
          <a:p>
            <a:endParaRPr lang="en-US" dirty="0"/>
          </a:p>
          <a:p>
            <a:endParaRPr lang="en-US" dirty="0"/>
          </a:p>
        </p:txBody>
      </p:sp>
      <p:sp>
        <p:nvSpPr>
          <p:cNvPr id="4" name="Content Placeholder 3">
            <a:extLst>
              <a:ext uri="{FF2B5EF4-FFF2-40B4-BE49-F238E27FC236}">
                <a16:creationId xmlns:a16="http://schemas.microsoft.com/office/drawing/2014/main" id="{7CCB7C5E-7E64-B90D-3132-8FDFB24A9780}"/>
              </a:ext>
            </a:extLst>
          </p:cNvPr>
          <p:cNvSpPr>
            <a:spLocks noGrp="1"/>
          </p:cNvSpPr>
          <p:nvPr>
            <p:ph sz="half" idx="2"/>
          </p:nvPr>
        </p:nvSpPr>
        <p:spPr/>
        <p:txBody>
          <a:bodyPr vert="horz" lIns="91440" tIns="45720" rIns="91440" bIns="45720" rtlCol="0" anchor="t">
            <a:normAutofit fontScale="62500" lnSpcReduction="20000"/>
          </a:bodyPr>
          <a:lstStyle/>
          <a:p>
            <a:pPr marL="457200" indent="-457200"/>
            <a:r>
              <a:rPr lang="en-US" dirty="0"/>
              <a:t> Drop a database in MySQL</a:t>
            </a:r>
          </a:p>
          <a:p>
            <a:pPr marL="514350" indent="-514350"/>
            <a:r>
              <a:rPr lang="en-US" dirty="0"/>
              <a:t>MySQL AVG() method</a:t>
            </a:r>
          </a:p>
          <a:p>
            <a:pPr marL="514350" indent="-514350"/>
            <a:r>
              <a:rPr lang="en-US" dirty="0"/>
              <a:t>MySQL SUM() method</a:t>
            </a:r>
          </a:p>
          <a:p>
            <a:pPr marL="514350" indent="-514350"/>
            <a:r>
              <a:rPr lang="en-US" sz="2900" dirty="0"/>
              <a:t>MySQL MAX() method</a:t>
            </a:r>
            <a:endParaRPr lang="en-US" dirty="0"/>
          </a:p>
          <a:p>
            <a:pPr marL="514350" indent="-514350"/>
            <a:r>
              <a:rPr lang="en-US" sz="2700" dirty="0"/>
              <a:t>MySQL MIN() method</a:t>
            </a:r>
            <a:endParaRPr lang="en-US" sz="2900" dirty="0"/>
          </a:p>
          <a:p>
            <a:pPr marL="514350" indent="-514350"/>
            <a:r>
              <a:rPr lang="en-US" dirty="0"/>
              <a:t>Order Records (Descending Order)</a:t>
            </a:r>
          </a:p>
          <a:p>
            <a:pPr marL="514350" indent="-514350"/>
            <a:r>
              <a:rPr lang="en-US" dirty="0"/>
              <a:t>Order Records in MySQL</a:t>
            </a:r>
          </a:p>
          <a:p>
            <a:pPr marL="514350" indent="-514350"/>
            <a:r>
              <a:rPr lang="en-US" dirty="0"/>
              <a:t>MySQL Auto Increment </a:t>
            </a:r>
          </a:p>
          <a:p>
            <a:pPr marL="514350" indent="-514350"/>
            <a:r>
              <a:rPr lang="en-US" dirty="0"/>
              <a:t>MySQL LIMIT Clause </a:t>
            </a:r>
          </a:p>
          <a:p>
            <a:pPr marL="514350" indent="-514350"/>
            <a:r>
              <a:rPr lang="en-US" dirty="0"/>
              <a:t>MySQL Indexes </a:t>
            </a:r>
          </a:p>
          <a:p>
            <a:pPr marL="514350" indent="-514350"/>
            <a:r>
              <a:rPr lang="en-US" dirty="0"/>
              <a:t>MySQL Joins</a:t>
            </a:r>
          </a:p>
          <a:p>
            <a:pPr marL="514350" indent="-514350"/>
            <a:endParaRPr lang="en-US" dirty="0"/>
          </a:p>
          <a:p>
            <a:pPr marL="514350" indent="-514350"/>
            <a:endParaRPr lang="en-US" dirty="0"/>
          </a:p>
        </p:txBody>
      </p:sp>
    </p:spTree>
    <p:extLst>
      <p:ext uri="{BB962C8B-B14F-4D97-AF65-F5344CB8AC3E}">
        <p14:creationId xmlns:p14="http://schemas.microsoft.com/office/powerpoint/2010/main" val="1852204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MySQL </a:t>
            </a:r>
            <a:br>
              <a:rPr lang="en-US" sz="4800" b="1" i="1" dirty="0"/>
            </a:br>
            <a:r>
              <a:rPr lang="en-US" sz="4800" b="1" i="1" dirty="0"/>
              <a:t>DEFAULT Constraint</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779248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A40F-FC07-7681-483D-A2C04A6B6B71}"/>
              </a:ext>
            </a:extLst>
          </p:cNvPr>
          <p:cNvSpPr>
            <a:spLocks noGrp="1"/>
          </p:cNvSpPr>
          <p:nvPr>
            <p:ph type="title"/>
          </p:nvPr>
        </p:nvSpPr>
        <p:spPr/>
        <p:txBody>
          <a:bodyPr/>
          <a:lstStyle/>
          <a:p>
            <a:r>
              <a:rPr lang="en-US" dirty="0"/>
              <a:t>About</a:t>
            </a:r>
          </a:p>
        </p:txBody>
      </p:sp>
      <p:sp>
        <p:nvSpPr>
          <p:cNvPr id="3" name="Content Placeholder 2">
            <a:extLst>
              <a:ext uri="{FF2B5EF4-FFF2-40B4-BE49-F238E27FC236}">
                <a16:creationId xmlns:a16="http://schemas.microsoft.com/office/drawing/2014/main" id="{4FA4F633-CBEB-6C84-5875-49DD7962F0F6}"/>
              </a:ext>
            </a:extLst>
          </p:cNvPr>
          <p:cNvSpPr>
            <a:spLocks noGrp="1"/>
          </p:cNvSpPr>
          <p:nvPr>
            <p:ph idx="1"/>
          </p:nvPr>
        </p:nvSpPr>
        <p:spPr/>
        <p:txBody>
          <a:bodyPr vert="horz" lIns="91440" tIns="45720" rIns="91440" bIns="45720" rtlCol="0" anchor="t">
            <a:normAutofit/>
          </a:bodyPr>
          <a:lstStyle/>
          <a:p>
            <a:r>
              <a:rPr lang="en-US" dirty="0"/>
              <a:t>Default constraints is used to provide the </a:t>
            </a:r>
            <a:r>
              <a:rPr lang="en-US" dirty="0" err="1"/>
              <a:t>defaut</a:t>
            </a:r>
            <a:r>
              <a:rPr lang="en-US" dirty="0"/>
              <a:t> value for a column </a:t>
            </a:r>
          </a:p>
          <a:p>
            <a:r>
              <a:rPr lang="en-US" dirty="0"/>
              <a:t>The default value gets added to all the new record, if no other values specified by the user.</a:t>
            </a:r>
          </a:p>
        </p:txBody>
      </p:sp>
    </p:spTree>
    <p:extLst>
      <p:ext uri="{BB962C8B-B14F-4D97-AF65-F5344CB8AC3E}">
        <p14:creationId xmlns:p14="http://schemas.microsoft.com/office/powerpoint/2010/main" val="3993886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A68D-1F0B-DBF1-272D-F448952F448F}"/>
              </a:ext>
            </a:extLst>
          </p:cNvPr>
          <p:cNvSpPr>
            <a:spLocks noGrp="1"/>
          </p:cNvSpPr>
          <p:nvPr>
            <p:ph type="title"/>
          </p:nvPr>
        </p:nvSpPr>
        <p:spPr/>
        <p:txBody>
          <a:bodyPr/>
          <a:lstStyle/>
          <a:p>
            <a:r>
              <a:rPr lang="en-US" dirty="0"/>
              <a:t>Steps to Add Default Constrains through command Prompt </a:t>
            </a:r>
          </a:p>
        </p:txBody>
      </p:sp>
      <p:sp>
        <p:nvSpPr>
          <p:cNvPr id="3" name="Content Placeholder 2">
            <a:extLst>
              <a:ext uri="{FF2B5EF4-FFF2-40B4-BE49-F238E27FC236}">
                <a16:creationId xmlns:a16="http://schemas.microsoft.com/office/drawing/2014/main" id="{7475D965-5649-6361-85DC-95F0768F8471}"/>
              </a:ext>
            </a:extLst>
          </p:cNvPr>
          <p:cNvSpPr>
            <a:spLocks noGrp="1"/>
          </p:cNvSpPr>
          <p:nvPr>
            <p:ph idx="1"/>
          </p:nvPr>
        </p:nvSpPr>
        <p:spPr/>
        <p:txBody>
          <a:bodyPr vert="horz" lIns="91440" tIns="45720" rIns="91440" bIns="45720" rtlCol="0" anchor="t">
            <a:normAutofit fontScale="25000" lnSpcReduction="20000"/>
          </a:bodyPr>
          <a:lstStyle/>
          <a:p>
            <a:r>
              <a:rPr lang="en-US" dirty="0">
                <a:ea typeface="+mn-lt"/>
                <a:cs typeface="+mn-lt"/>
              </a:rPr>
              <a:t>Enter Command: </a:t>
            </a:r>
          </a:p>
          <a:p>
            <a:r>
              <a:rPr lang="en-US" dirty="0" err="1">
                <a:ea typeface="+mn-lt"/>
                <a:cs typeface="+mn-lt"/>
              </a:rPr>
              <a:t>mysql</a:t>
            </a:r>
            <a:r>
              <a:rPr lang="en-US" dirty="0">
                <a:ea typeface="+mn-lt"/>
                <a:cs typeface="+mn-lt"/>
              </a:rPr>
              <a:t>&gt; CREATE TABLE SSE(</a:t>
            </a:r>
            <a:endParaRPr lang="en-US" dirty="0"/>
          </a:p>
          <a:p>
            <a:pPr marL="0" indent="0">
              <a:buNone/>
            </a:pPr>
            <a:r>
              <a:rPr lang="en-US" dirty="0">
                <a:ea typeface="+mn-lt"/>
                <a:cs typeface="+mn-lt"/>
              </a:rPr>
              <a:t>    -&gt; ID int NOT NULL,</a:t>
            </a:r>
            <a:endParaRPr lang="en-US" dirty="0"/>
          </a:p>
          <a:p>
            <a:pPr marL="0" indent="0">
              <a:buNone/>
            </a:pPr>
            <a:r>
              <a:rPr lang="en-US" dirty="0">
                <a:ea typeface="+mn-lt"/>
                <a:cs typeface="+mn-lt"/>
              </a:rPr>
              <a:t>    -&gt; FirstName varchar(255),</a:t>
            </a:r>
            <a:endParaRPr lang="en-US" dirty="0"/>
          </a:p>
          <a:p>
            <a:pPr marL="0" indent="0">
              <a:buNone/>
            </a:pPr>
            <a:r>
              <a:rPr lang="en-US" dirty="0">
                <a:ea typeface="+mn-lt"/>
                <a:cs typeface="+mn-lt"/>
              </a:rPr>
              <a:t>    -&gt; LastName varchar(255),</a:t>
            </a:r>
            <a:endParaRPr lang="en-US" dirty="0"/>
          </a:p>
          <a:p>
            <a:pPr marL="0" indent="0">
              <a:buNone/>
            </a:pPr>
            <a:r>
              <a:rPr lang="en-US" dirty="0">
                <a:ea typeface="+mn-lt"/>
                <a:cs typeface="+mn-lt"/>
              </a:rPr>
              <a:t>    -&gt; </a:t>
            </a:r>
            <a:r>
              <a:rPr lang="en-US" err="1">
                <a:ea typeface="+mn-lt"/>
                <a:cs typeface="+mn-lt"/>
              </a:rPr>
              <a:t>EmpDept</a:t>
            </a:r>
            <a:r>
              <a:rPr lang="en-US" dirty="0">
                <a:ea typeface="+mn-lt"/>
                <a:cs typeface="+mn-lt"/>
              </a:rPr>
              <a:t> varchar(255) </a:t>
            </a:r>
          </a:p>
          <a:p>
            <a:pPr marL="0" indent="0">
              <a:buNone/>
            </a:pPr>
            <a:r>
              <a:rPr lang="en-US" dirty="0">
                <a:ea typeface="+mn-lt"/>
                <a:cs typeface="+mn-lt"/>
              </a:rPr>
              <a:t>    -&gt;Default 'DevOps'</a:t>
            </a:r>
            <a:endParaRPr lang="en-US" dirty="0"/>
          </a:p>
          <a:p>
            <a:pPr marL="0" indent="0">
              <a:buNone/>
            </a:pPr>
            <a:r>
              <a:rPr lang="en-US" dirty="0">
                <a:ea typeface="+mn-lt"/>
                <a:cs typeface="+mn-lt"/>
              </a:rPr>
              <a:t>    -&gt; );</a:t>
            </a:r>
          </a:p>
          <a:p>
            <a:r>
              <a:rPr lang="en-US" dirty="0">
                <a:ea typeface="+mn-lt"/>
                <a:cs typeface="+mn-lt"/>
              </a:rPr>
              <a:t>Enter Command; </a:t>
            </a:r>
          </a:p>
          <a:p>
            <a:r>
              <a:rPr lang="en-US" err="1"/>
              <a:t>mysql</a:t>
            </a:r>
            <a:r>
              <a:rPr lang="en-US" dirty="0"/>
              <a:t>&gt; DESC SSE;</a:t>
            </a:r>
          </a:p>
          <a:p>
            <a:r>
              <a:rPr lang="en-US" dirty="0">
                <a:ea typeface="+mn-lt"/>
                <a:cs typeface="+mn-lt"/>
              </a:rPr>
              <a:t>Enter Command</a:t>
            </a:r>
          </a:p>
          <a:p>
            <a:pPr marL="0" indent="0">
              <a:buNone/>
            </a:pPr>
            <a:r>
              <a:rPr lang="en-US" dirty="0">
                <a:ea typeface="+mn-lt"/>
                <a:cs typeface="+mn-lt"/>
              </a:rPr>
              <a:t> INSERT INTO SSE(</a:t>
            </a:r>
            <a:endParaRPr lang="en-US" dirty="0"/>
          </a:p>
          <a:p>
            <a:pPr marL="0" indent="0">
              <a:buNone/>
            </a:pPr>
            <a:r>
              <a:rPr lang="en-US" dirty="0">
                <a:ea typeface="+mn-lt"/>
                <a:cs typeface="+mn-lt"/>
              </a:rPr>
              <a:t>    -&gt; </a:t>
            </a:r>
            <a:r>
              <a:rPr lang="en-US" dirty="0" err="1">
                <a:ea typeface="+mn-lt"/>
                <a:cs typeface="+mn-lt"/>
              </a:rPr>
              <a:t>ID,FirstName,LastName</a:t>
            </a:r>
            <a:endParaRPr lang="en-US" dirty="0" err="1"/>
          </a:p>
          <a:p>
            <a:pPr marL="0" indent="0">
              <a:buNone/>
            </a:pPr>
            <a:r>
              <a:rPr lang="en-US" dirty="0">
                <a:ea typeface="+mn-lt"/>
                <a:cs typeface="+mn-lt"/>
              </a:rPr>
              <a:t>    -&gt; )</a:t>
            </a:r>
            <a:endParaRPr lang="en-US" dirty="0"/>
          </a:p>
          <a:p>
            <a:pPr marL="0" indent="0">
              <a:buNone/>
            </a:pPr>
            <a:r>
              <a:rPr lang="en-US" dirty="0">
                <a:ea typeface="+mn-lt"/>
                <a:cs typeface="+mn-lt"/>
              </a:rPr>
              <a:t>    -&gt; VALUES(</a:t>
            </a:r>
            <a:endParaRPr lang="en-US" dirty="0"/>
          </a:p>
          <a:p>
            <a:pPr marL="0" indent="0">
              <a:buNone/>
            </a:pPr>
            <a:r>
              <a:rPr lang="en-US" dirty="0">
                <a:ea typeface="+mn-lt"/>
                <a:cs typeface="+mn-lt"/>
              </a:rPr>
              <a:t>    -&gt; 1,'DEVANSHIKA','PIPARSANIA'</a:t>
            </a:r>
            <a:endParaRPr lang="en-US" dirty="0"/>
          </a:p>
          <a:p>
            <a:pPr marL="0" indent="0">
              <a:buNone/>
            </a:pPr>
            <a:r>
              <a:rPr lang="en-US" dirty="0">
                <a:ea typeface="+mn-lt"/>
                <a:cs typeface="+mn-lt"/>
              </a:rPr>
              <a:t>    -&gt; );</a:t>
            </a:r>
            <a:endParaRPr lang="en-US"/>
          </a:p>
          <a:p>
            <a:r>
              <a:rPr lang="en-US" dirty="0" err="1">
                <a:ea typeface="+mn-lt"/>
                <a:cs typeface="+mn-lt"/>
              </a:rPr>
              <a:t>mysql</a:t>
            </a:r>
            <a:r>
              <a:rPr lang="en-US" dirty="0">
                <a:ea typeface="+mn-lt"/>
                <a:cs typeface="+mn-lt"/>
              </a:rPr>
              <a:t>&gt; Select * From SSE;</a:t>
            </a:r>
          </a:p>
          <a:p>
            <a:endParaRPr lang="en-US" dirty="0"/>
          </a:p>
        </p:txBody>
      </p:sp>
      <p:pic>
        <p:nvPicPr>
          <p:cNvPr id="4" name="Picture 3">
            <a:extLst>
              <a:ext uri="{FF2B5EF4-FFF2-40B4-BE49-F238E27FC236}">
                <a16:creationId xmlns:a16="http://schemas.microsoft.com/office/drawing/2014/main" id="{E3B20DCE-C4B8-804A-B1CA-0BEA56CFA530}"/>
              </a:ext>
            </a:extLst>
          </p:cNvPr>
          <p:cNvPicPr>
            <a:picLocks noChangeAspect="1"/>
          </p:cNvPicPr>
          <p:nvPr/>
        </p:nvPicPr>
        <p:blipFill>
          <a:blip r:embed="rId2"/>
          <a:stretch>
            <a:fillRect/>
          </a:stretch>
        </p:blipFill>
        <p:spPr>
          <a:xfrm>
            <a:off x="5101086" y="2393921"/>
            <a:ext cx="5972355" cy="1940765"/>
          </a:xfrm>
          <a:prstGeom prst="rect">
            <a:avLst/>
          </a:prstGeom>
        </p:spPr>
      </p:pic>
      <p:pic>
        <p:nvPicPr>
          <p:cNvPr id="5" name="Picture 4">
            <a:extLst>
              <a:ext uri="{FF2B5EF4-FFF2-40B4-BE49-F238E27FC236}">
                <a16:creationId xmlns:a16="http://schemas.microsoft.com/office/drawing/2014/main" id="{7A38D83B-8E49-6AA6-355F-858FF8AF1048}"/>
              </a:ext>
            </a:extLst>
          </p:cNvPr>
          <p:cNvPicPr>
            <a:picLocks noChangeAspect="1"/>
          </p:cNvPicPr>
          <p:nvPr/>
        </p:nvPicPr>
        <p:blipFill>
          <a:blip r:embed="rId3"/>
          <a:stretch>
            <a:fillRect/>
          </a:stretch>
        </p:blipFill>
        <p:spPr>
          <a:xfrm>
            <a:off x="5209817" y="4476929"/>
            <a:ext cx="5841160" cy="1685386"/>
          </a:xfrm>
          <a:prstGeom prst="rect">
            <a:avLst/>
          </a:prstGeom>
        </p:spPr>
      </p:pic>
    </p:spTree>
    <p:extLst>
      <p:ext uri="{BB962C8B-B14F-4D97-AF65-F5344CB8AC3E}">
        <p14:creationId xmlns:p14="http://schemas.microsoft.com/office/powerpoint/2010/main" val="3936402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MySQL </a:t>
            </a:r>
            <a:br>
              <a:rPr lang="en-US" sz="4800" b="1" i="1" dirty="0"/>
            </a:br>
            <a:r>
              <a:rPr lang="en-US" sz="4800" b="1" i="1" dirty="0"/>
              <a:t>INDEX Constraint</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30502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C0D9-02A0-C049-3BF2-E0EAAD51B8B2}"/>
              </a:ext>
            </a:extLst>
          </p:cNvPr>
          <p:cNvSpPr>
            <a:spLocks noGrp="1"/>
          </p:cNvSpPr>
          <p:nvPr>
            <p:ph type="title"/>
          </p:nvPr>
        </p:nvSpPr>
        <p:spPr/>
        <p:txBody>
          <a:bodyPr/>
          <a:lstStyle/>
          <a:p>
            <a:r>
              <a:rPr lang="en-US" dirty="0"/>
              <a:t>About </a:t>
            </a:r>
          </a:p>
        </p:txBody>
      </p:sp>
      <p:sp>
        <p:nvSpPr>
          <p:cNvPr id="3" name="Content Placeholder 2">
            <a:extLst>
              <a:ext uri="{FF2B5EF4-FFF2-40B4-BE49-F238E27FC236}">
                <a16:creationId xmlns:a16="http://schemas.microsoft.com/office/drawing/2014/main" id="{7C2AD2C1-DAF9-6FFC-1D8F-8498FCC2A71E}"/>
              </a:ext>
            </a:extLst>
          </p:cNvPr>
          <p:cNvSpPr>
            <a:spLocks noGrp="1"/>
          </p:cNvSpPr>
          <p:nvPr>
            <p:ph idx="1"/>
          </p:nvPr>
        </p:nvSpPr>
        <p:spPr/>
        <p:txBody>
          <a:bodyPr vert="horz" lIns="91440" tIns="45720" rIns="91440" bIns="45720" rtlCol="0" anchor="t">
            <a:normAutofit/>
          </a:bodyPr>
          <a:lstStyle/>
          <a:p>
            <a:r>
              <a:rPr lang="en-US" dirty="0"/>
              <a:t>Indexes are basically used to </a:t>
            </a:r>
            <a:r>
              <a:rPr lang="en-US" dirty="0" err="1"/>
              <a:t>retrive</a:t>
            </a:r>
            <a:r>
              <a:rPr lang="en-US" dirty="0"/>
              <a:t> records from the database quickly than any other </a:t>
            </a:r>
            <a:r>
              <a:rPr lang="en-US" dirty="0" err="1"/>
              <a:t>mathod</a:t>
            </a:r>
            <a:r>
              <a:rPr lang="en-US" dirty="0"/>
              <a:t>. </a:t>
            </a:r>
          </a:p>
        </p:txBody>
      </p:sp>
    </p:spTree>
    <p:extLst>
      <p:ext uri="{BB962C8B-B14F-4D97-AF65-F5344CB8AC3E}">
        <p14:creationId xmlns:p14="http://schemas.microsoft.com/office/powerpoint/2010/main" val="3967396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E8CD-4384-0F82-20D3-87AD130EE9D0}"/>
              </a:ext>
            </a:extLst>
          </p:cNvPr>
          <p:cNvSpPr>
            <a:spLocks noGrp="1"/>
          </p:cNvSpPr>
          <p:nvPr>
            <p:ph type="title"/>
          </p:nvPr>
        </p:nvSpPr>
        <p:spPr/>
        <p:txBody>
          <a:bodyPr/>
          <a:lstStyle/>
          <a:p>
            <a:r>
              <a:rPr lang="en-US" dirty="0"/>
              <a:t>Steps for CREATE Index</a:t>
            </a:r>
          </a:p>
        </p:txBody>
      </p:sp>
      <p:sp>
        <p:nvSpPr>
          <p:cNvPr id="3" name="Content Placeholder 2">
            <a:extLst>
              <a:ext uri="{FF2B5EF4-FFF2-40B4-BE49-F238E27FC236}">
                <a16:creationId xmlns:a16="http://schemas.microsoft.com/office/drawing/2014/main" id="{BA01785B-65C6-314E-4361-19A9033B11CB}"/>
              </a:ext>
            </a:extLst>
          </p:cNvPr>
          <p:cNvSpPr>
            <a:spLocks noGrp="1"/>
          </p:cNvSpPr>
          <p:nvPr>
            <p:ph idx="1"/>
          </p:nvPr>
        </p:nvSpPr>
        <p:spPr/>
        <p:txBody>
          <a:bodyPr vert="horz" lIns="91440" tIns="45720" rIns="91440" bIns="45720" rtlCol="0" anchor="t">
            <a:normAutofit fontScale="70000" lnSpcReduction="20000"/>
          </a:bodyPr>
          <a:lstStyle/>
          <a:p>
            <a:r>
              <a:rPr lang="en-US" dirty="0"/>
              <a:t>Statement 1: </a:t>
            </a:r>
            <a:r>
              <a:rPr lang="en-US" dirty="0">
                <a:ea typeface="+mn-lt"/>
                <a:cs typeface="+mn-lt"/>
              </a:rPr>
              <a:t>Select * From SSE;</a:t>
            </a:r>
            <a:endParaRPr lang="en-US" dirty="0"/>
          </a:p>
          <a:p>
            <a:r>
              <a:rPr lang="en-US" dirty="0"/>
              <a:t>Statement 2: </a:t>
            </a:r>
            <a:r>
              <a:rPr lang="en-US" dirty="0">
                <a:ea typeface="+mn-lt"/>
                <a:cs typeface="+mn-lt"/>
              </a:rPr>
              <a:t>CREATE INDEX DEMOINDEX</a:t>
            </a:r>
          </a:p>
          <a:p>
            <a:pPr marL="0" indent="0">
              <a:buNone/>
            </a:pPr>
            <a:r>
              <a:rPr lang="en-US" dirty="0">
                <a:ea typeface="+mn-lt"/>
                <a:cs typeface="+mn-lt"/>
              </a:rPr>
              <a:t>    -&gt; ON SSE(FirstName);</a:t>
            </a:r>
            <a:endParaRPr lang="en-US" dirty="0"/>
          </a:p>
          <a:p>
            <a:r>
              <a:rPr lang="en-US" dirty="0"/>
              <a:t>Statement 3: </a:t>
            </a:r>
            <a:r>
              <a:rPr lang="en-US" dirty="0">
                <a:ea typeface="+mn-lt"/>
                <a:cs typeface="+mn-lt"/>
              </a:rPr>
              <a:t>CREATE INDEX DEMOINDEX2</a:t>
            </a:r>
          </a:p>
          <a:p>
            <a:pPr marL="0" indent="0">
              <a:buNone/>
            </a:pPr>
            <a:r>
              <a:rPr lang="en-US" dirty="0">
                <a:ea typeface="+mn-lt"/>
                <a:cs typeface="+mn-lt"/>
              </a:rPr>
              <a:t>    -&gt; ON SSE(</a:t>
            </a:r>
          </a:p>
          <a:p>
            <a:pPr marL="0" indent="0">
              <a:buNone/>
            </a:pPr>
            <a:r>
              <a:rPr lang="en-US" dirty="0">
                <a:ea typeface="+mn-lt"/>
                <a:cs typeface="+mn-lt"/>
              </a:rPr>
              <a:t> -&gt; FirstName,</a:t>
            </a:r>
            <a:endParaRPr lang="en-US" dirty="0"/>
          </a:p>
          <a:p>
            <a:pPr marL="0" indent="0">
              <a:buNone/>
            </a:pPr>
            <a:r>
              <a:rPr lang="en-US" dirty="0">
                <a:ea typeface="+mn-lt"/>
                <a:cs typeface="+mn-lt"/>
              </a:rPr>
              <a:t> -&gt; LastName,</a:t>
            </a:r>
            <a:endParaRPr lang="en-US" dirty="0"/>
          </a:p>
          <a:p>
            <a:pPr marL="0" indent="0">
              <a:buNone/>
            </a:pPr>
            <a:r>
              <a:rPr lang="en-US" dirty="0">
                <a:ea typeface="+mn-lt"/>
                <a:cs typeface="+mn-lt"/>
              </a:rPr>
              <a:t> -&gt; </a:t>
            </a:r>
            <a:r>
              <a:rPr lang="en-US" dirty="0" err="1">
                <a:ea typeface="+mn-lt"/>
                <a:cs typeface="+mn-lt"/>
              </a:rPr>
              <a:t>EmpDept</a:t>
            </a:r>
            <a:endParaRPr lang="en-US" dirty="0">
              <a:ea typeface="+mn-lt"/>
              <a:cs typeface="+mn-lt"/>
            </a:endParaRPr>
          </a:p>
          <a:p>
            <a:pPr marL="0" indent="0">
              <a:buNone/>
            </a:pPr>
            <a:r>
              <a:rPr lang="en-US" dirty="0">
                <a:ea typeface="+mn-lt"/>
                <a:cs typeface="+mn-lt"/>
              </a:rPr>
              <a:t> -&gt; );</a:t>
            </a:r>
            <a:endParaRPr lang="en-US" dirty="0"/>
          </a:p>
          <a:p>
            <a:r>
              <a:rPr lang="en-US" dirty="0"/>
              <a:t>Statement 4: to display indexes </a:t>
            </a:r>
            <a:endParaRPr lang="en-US" dirty="0">
              <a:ea typeface="+mn-lt"/>
              <a:cs typeface="+mn-lt"/>
            </a:endParaRPr>
          </a:p>
          <a:p>
            <a:r>
              <a:rPr lang="en-US" dirty="0">
                <a:ea typeface="+mn-lt"/>
                <a:cs typeface="+mn-lt"/>
              </a:rPr>
              <a:t>SHOW INDEXES  FROM SSE;</a:t>
            </a:r>
            <a:endParaRPr lang="en-US" dirty="0"/>
          </a:p>
        </p:txBody>
      </p:sp>
      <p:pic>
        <p:nvPicPr>
          <p:cNvPr id="4" name="Picture 3">
            <a:extLst>
              <a:ext uri="{FF2B5EF4-FFF2-40B4-BE49-F238E27FC236}">
                <a16:creationId xmlns:a16="http://schemas.microsoft.com/office/drawing/2014/main" id="{C238EC1F-B421-2833-A172-3A1D5C220A05}"/>
              </a:ext>
            </a:extLst>
          </p:cNvPr>
          <p:cNvPicPr>
            <a:picLocks noChangeAspect="1"/>
          </p:cNvPicPr>
          <p:nvPr/>
        </p:nvPicPr>
        <p:blipFill>
          <a:blip r:embed="rId2"/>
          <a:stretch>
            <a:fillRect/>
          </a:stretch>
        </p:blipFill>
        <p:spPr>
          <a:xfrm>
            <a:off x="7598254" y="2717860"/>
            <a:ext cx="3752850" cy="933450"/>
          </a:xfrm>
          <a:prstGeom prst="rect">
            <a:avLst/>
          </a:prstGeom>
        </p:spPr>
      </p:pic>
      <p:pic>
        <p:nvPicPr>
          <p:cNvPr id="5" name="Picture 4">
            <a:extLst>
              <a:ext uri="{FF2B5EF4-FFF2-40B4-BE49-F238E27FC236}">
                <a16:creationId xmlns:a16="http://schemas.microsoft.com/office/drawing/2014/main" id="{6A9D77C4-4EC8-20E6-4108-DFD958688990}"/>
              </a:ext>
            </a:extLst>
          </p:cNvPr>
          <p:cNvPicPr>
            <a:picLocks noChangeAspect="1"/>
          </p:cNvPicPr>
          <p:nvPr/>
        </p:nvPicPr>
        <p:blipFill>
          <a:blip r:embed="rId3"/>
          <a:stretch>
            <a:fillRect/>
          </a:stretch>
        </p:blipFill>
        <p:spPr>
          <a:xfrm>
            <a:off x="7541014" y="3647176"/>
            <a:ext cx="3838575" cy="800100"/>
          </a:xfrm>
          <a:prstGeom prst="rect">
            <a:avLst/>
          </a:prstGeom>
        </p:spPr>
      </p:pic>
      <p:pic>
        <p:nvPicPr>
          <p:cNvPr id="6" name="Picture 5">
            <a:extLst>
              <a:ext uri="{FF2B5EF4-FFF2-40B4-BE49-F238E27FC236}">
                <a16:creationId xmlns:a16="http://schemas.microsoft.com/office/drawing/2014/main" id="{A58AEB06-159D-AC69-E007-A120E4A02CB0}"/>
              </a:ext>
            </a:extLst>
          </p:cNvPr>
          <p:cNvPicPr>
            <a:picLocks noChangeAspect="1"/>
          </p:cNvPicPr>
          <p:nvPr/>
        </p:nvPicPr>
        <p:blipFill>
          <a:blip r:embed="rId4"/>
          <a:stretch>
            <a:fillRect/>
          </a:stretch>
        </p:blipFill>
        <p:spPr>
          <a:xfrm>
            <a:off x="5266426" y="4431011"/>
            <a:ext cx="6087374" cy="1734091"/>
          </a:xfrm>
          <a:prstGeom prst="rect">
            <a:avLst/>
          </a:prstGeom>
        </p:spPr>
      </p:pic>
      <p:pic>
        <p:nvPicPr>
          <p:cNvPr id="7" name="Picture 6">
            <a:extLst>
              <a:ext uri="{FF2B5EF4-FFF2-40B4-BE49-F238E27FC236}">
                <a16:creationId xmlns:a16="http://schemas.microsoft.com/office/drawing/2014/main" id="{8724B98F-E02B-481F-EF94-BBA1086CB582}"/>
              </a:ext>
            </a:extLst>
          </p:cNvPr>
          <p:cNvPicPr>
            <a:picLocks noChangeAspect="1"/>
          </p:cNvPicPr>
          <p:nvPr/>
        </p:nvPicPr>
        <p:blipFill>
          <a:blip r:embed="rId5"/>
          <a:stretch>
            <a:fillRect/>
          </a:stretch>
        </p:blipFill>
        <p:spPr>
          <a:xfrm>
            <a:off x="7416740" y="1496683"/>
            <a:ext cx="3943350" cy="1219200"/>
          </a:xfrm>
          <a:prstGeom prst="rect">
            <a:avLst/>
          </a:prstGeom>
        </p:spPr>
      </p:pic>
    </p:spTree>
    <p:extLst>
      <p:ext uri="{BB962C8B-B14F-4D97-AF65-F5344CB8AC3E}">
        <p14:creationId xmlns:p14="http://schemas.microsoft.com/office/powerpoint/2010/main" val="1103593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E8CD-4384-0F82-20D3-87AD130EE9D0}"/>
              </a:ext>
            </a:extLst>
          </p:cNvPr>
          <p:cNvSpPr>
            <a:spLocks noGrp="1"/>
          </p:cNvSpPr>
          <p:nvPr>
            <p:ph type="title"/>
          </p:nvPr>
        </p:nvSpPr>
        <p:spPr/>
        <p:txBody>
          <a:bodyPr/>
          <a:lstStyle/>
          <a:p>
            <a:r>
              <a:rPr lang="en-US" dirty="0"/>
              <a:t>Steps for DROP Index</a:t>
            </a:r>
          </a:p>
        </p:txBody>
      </p:sp>
      <p:sp>
        <p:nvSpPr>
          <p:cNvPr id="3" name="Content Placeholder 2">
            <a:extLst>
              <a:ext uri="{FF2B5EF4-FFF2-40B4-BE49-F238E27FC236}">
                <a16:creationId xmlns:a16="http://schemas.microsoft.com/office/drawing/2014/main" id="{BA01785B-65C6-314E-4361-19A9033B11CB}"/>
              </a:ext>
            </a:extLst>
          </p:cNvPr>
          <p:cNvSpPr>
            <a:spLocks noGrp="1"/>
          </p:cNvSpPr>
          <p:nvPr>
            <p:ph idx="1"/>
          </p:nvPr>
        </p:nvSpPr>
        <p:spPr/>
        <p:txBody>
          <a:bodyPr vert="horz" lIns="91440" tIns="45720" rIns="91440" bIns="45720" rtlCol="0" anchor="t">
            <a:normAutofit fontScale="92500" lnSpcReduction="20000"/>
          </a:bodyPr>
          <a:lstStyle/>
          <a:p>
            <a:r>
              <a:rPr lang="en-US" dirty="0"/>
              <a:t>Statement 1</a:t>
            </a:r>
            <a:r>
              <a:rPr lang="en-US" dirty="0">
                <a:ea typeface="+mn-lt"/>
                <a:cs typeface="+mn-lt"/>
              </a:rPr>
              <a:t>:</a:t>
            </a:r>
            <a:endParaRPr lang="en-US"/>
          </a:p>
          <a:p>
            <a:pPr marL="0" indent="0">
              <a:buNone/>
            </a:pPr>
            <a:r>
              <a:rPr lang="en-US" dirty="0">
                <a:ea typeface="+mn-lt"/>
                <a:cs typeface="+mn-lt"/>
              </a:rPr>
              <a:t> use </a:t>
            </a:r>
            <a:r>
              <a:rPr lang="en-US" dirty="0" err="1">
                <a:ea typeface="+mn-lt"/>
                <a:cs typeface="+mn-lt"/>
              </a:rPr>
              <a:t>devabshikadb</a:t>
            </a:r>
            <a:r>
              <a:rPr lang="en-US" dirty="0">
                <a:ea typeface="+mn-lt"/>
                <a:cs typeface="+mn-lt"/>
              </a:rPr>
              <a:t>;</a:t>
            </a:r>
            <a:endParaRPr lang="en-US" dirty="0"/>
          </a:p>
          <a:p>
            <a:r>
              <a:rPr lang="en-US" dirty="0"/>
              <a:t>Statement 2: </a:t>
            </a:r>
            <a:r>
              <a:rPr lang="en-US" dirty="0">
                <a:ea typeface="+mn-lt"/>
                <a:cs typeface="+mn-lt"/>
              </a:rPr>
              <a:t> </a:t>
            </a:r>
            <a:endParaRPr lang="en-US">
              <a:ea typeface="+mn-lt"/>
              <a:cs typeface="+mn-lt"/>
            </a:endParaRPr>
          </a:p>
          <a:p>
            <a:pPr marL="0" indent="0">
              <a:buNone/>
            </a:pPr>
            <a:r>
              <a:rPr lang="en-US" dirty="0">
                <a:ea typeface="+mn-lt"/>
                <a:cs typeface="+mn-lt"/>
              </a:rPr>
              <a:t>SHOW INDEXES  FROM SSE;</a:t>
            </a:r>
            <a:endParaRPr lang="en-US" dirty="0"/>
          </a:p>
          <a:p>
            <a:r>
              <a:rPr lang="en-US" dirty="0"/>
              <a:t>Statement 3: </a:t>
            </a:r>
            <a:endParaRPr lang="en-US" dirty="0">
              <a:ea typeface="+mn-lt"/>
              <a:cs typeface="+mn-lt"/>
            </a:endParaRPr>
          </a:p>
          <a:p>
            <a:pPr marL="0" indent="0">
              <a:buNone/>
            </a:pPr>
            <a:r>
              <a:rPr lang="en-US" dirty="0">
                <a:ea typeface="+mn-lt"/>
                <a:cs typeface="+mn-lt"/>
              </a:rPr>
              <a:t>DROP INDEX DEMOINDEX ON SSE;</a:t>
            </a:r>
            <a:endParaRPr lang="en-US">
              <a:ea typeface="+mn-lt"/>
              <a:cs typeface="+mn-lt"/>
            </a:endParaRPr>
          </a:p>
          <a:p>
            <a:r>
              <a:rPr lang="en-US" dirty="0"/>
              <a:t>Statement 4:</a:t>
            </a:r>
            <a:endParaRPr lang="en-US"/>
          </a:p>
          <a:p>
            <a:r>
              <a:rPr lang="en-US" dirty="0"/>
              <a:t> to display indexes </a:t>
            </a:r>
            <a:endParaRPr lang="en-US" dirty="0">
              <a:ea typeface="+mn-lt"/>
              <a:cs typeface="+mn-lt"/>
            </a:endParaRPr>
          </a:p>
          <a:p>
            <a:pPr marL="0" indent="0">
              <a:buNone/>
            </a:pPr>
            <a:r>
              <a:rPr lang="en-US" dirty="0">
                <a:ea typeface="+mn-lt"/>
                <a:cs typeface="+mn-lt"/>
              </a:rPr>
              <a:t>SHOW INDEXES from SSE;</a:t>
            </a:r>
            <a:endParaRPr lang="en-US" dirty="0"/>
          </a:p>
        </p:txBody>
      </p:sp>
      <p:pic>
        <p:nvPicPr>
          <p:cNvPr id="8" name="Picture 7" descr="A screenshot of a computer&#10;&#10;Description automatically generated">
            <a:extLst>
              <a:ext uri="{FF2B5EF4-FFF2-40B4-BE49-F238E27FC236}">
                <a16:creationId xmlns:a16="http://schemas.microsoft.com/office/drawing/2014/main" id="{4C57ED27-1654-129B-1E42-70B92A119E56}"/>
              </a:ext>
            </a:extLst>
          </p:cNvPr>
          <p:cNvPicPr>
            <a:picLocks noChangeAspect="1"/>
          </p:cNvPicPr>
          <p:nvPr/>
        </p:nvPicPr>
        <p:blipFill>
          <a:blip r:embed="rId2"/>
          <a:stretch>
            <a:fillRect/>
          </a:stretch>
        </p:blipFill>
        <p:spPr>
          <a:xfrm>
            <a:off x="6297284" y="2443271"/>
            <a:ext cx="4845170" cy="2790966"/>
          </a:xfrm>
          <a:prstGeom prst="rect">
            <a:avLst/>
          </a:prstGeom>
        </p:spPr>
      </p:pic>
    </p:spTree>
    <p:extLst>
      <p:ext uri="{BB962C8B-B14F-4D97-AF65-F5344CB8AC3E}">
        <p14:creationId xmlns:p14="http://schemas.microsoft.com/office/powerpoint/2010/main" val="854053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MySQL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a:t>Alter Table</a:t>
            </a:r>
          </a:p>
        </p:txBody>
      </p:sp>
    </p:spTree>
    <p:extLst>
      <p:ext uri="{BB962C8B-B14F-4D97-AF65-F5344CB8AC3E}">
        <p14:creationId xmlns:p14="http://schemas.microsoft.com/office/powerpoint/2010/main" val="4169164726"/>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Alter and Add new Column</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48634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5F11-37E2-DFB2-4D3A-D4A36B5C8E20}"/>
              </a:ext>
            </a:extLst>
          </p:cNvPr>
          <p:cNvSpPr>
            <a:spLocks noGrp="1"/>
          </p:cNvSpPr>
          <p:nvPr>
            <p:ph type="title"/>
          </p:nvPr>
        </p:nvSpPr>
        <p:spPr/>
        <p:txBody>
          <a:bodyPr/>
          <a:lstStyle/>
          <a:p>
            <a:r>
              <a:rPr lang="en-US" dirty="0"/>
              <a:t>Steps to ADD new Column </a:t>
            </a:r>
          </a:p>
        </p:txBody>
      </p:sp>
      <p:sp>
        <p:nvSpPr>
          <p:cNvPr id="3" name="Content Placeholder 2">
            <a:extLst>
              <a:ext uri="{FF2B5EF4-FFF2-40B4-BE49-F238E27FC236}">
                <a16:creationId xmlns:a16="http://schemas.microsoft.com/office/drawing/2014/main" id="{AC148B2D-905D-D93C-1EFE-8A0764A54E65}"/>
              </a:ext>
            </a:extLst>
          </p:cNvPr>
          <p:cNvSpPr>
            <a:spLocks noGrp="1"/>
          </p:cNvSpPr>
          <p:nvPr>
            <p:ph idx="1"/>
          </p:nvPr>
        </p:nvSpPr>
        <p:spPr/>
        <p:txBody>
          <a:bodyPr vert="horz" lIns="91440" tIns="45720" rIns="91440" bIns="45720" rtlCol="0" anchor="t">
            <a:normAutofit fontScale="70000" lnSpcReduction="20000"/>
          </a:bodyPr>
          <a:lstStyle/>
          <a:p>
            <a:r>
              <a:rPr lang="en-US" dirty="0"/>
              <a:t>Let see the table structure first, </a:t>
            </a:r>
            <a:endParaRPr lang="en-US"/>
          </a:p>
          <a:p>
            <a:pPr marL="0" indent="0">
              <a:buNone/>
            </a:pPr>
            <a:r>
              <a:rPr lang="en-US" dirty="0"/>
              <a:t>by using this command :</a:t>
            </a:r>
          </a:p>
          <a:p>
            <a:pPr marL="0" indent="0">
              <a:buNone/>
            </a:pPr>
            <a:r>
              <a:rPr lang="en-US" dirty="0"/>
              <a:t> DESC EMPLOYEE;</a:t>
            </a:r>
          </a:p>
          <a:p>
            <a:r>
              <a:rPr lang="en-US" dirty="0"/>
              <a:t>Press Enter.</a:t>
            </a:r>
          </a:p>
          <a:p>
            <a:r>
              <a:rPr lang="en-US" dirty="0"/>
              <a:t>Alter and Add Table</a:t>
            </a:r>
          </a:p>
          <a:p>
            <a:pPr marL="0" indent="0">
              <a:buNone/>
            </a:pPr>
            <a:r>
              <a:rPr lang="en-US" dirty="0"/>
              <a:t> by using this Syntax: </a:t>
            </a:r>
          </a:p>
          <a:p>
            <a:pPr>
              <a:buNone/>
            </a:pPr>
            <a:r>
              <a:rPr lang="en-US" dirty="0">
                <a:ea typeface="+mn-lt"/>
                <a:cs typeface="+mn-lt"/>
              </a:rPr>
              <a:t>ALTER TABLE EMPLOYEE</a:t>
            </a:r>
          </a:p>
          <a:p>
            <a:pPr marL="0" indent="0">
              <a:buNone/>
            </a:pPr>
            <a:r>
              <a:rPr lang="en-US" dirty="0">
                <a:ea typeface="+mn-lt"/>
                <a:cs typeface="+mn-lt"/>
              </a:rPr>
              <a:t>    -&gt; ADD </a:t>
            </a:r>
            <a:r>
              <a:rPr lang="en-US" dirty="0" err="1">
                <a:ea typeface="+mn-lt"/>
                <a:cs typeface="+mn-lt"/>
              </a:rPr>
              <a:t>EmpDept</a:t>
            </a:r>
            <a:r>
              <a:rPr lang="en-US" dirty="0">
                <a:ea typeface="+mn-lt"/>
                <a:cs typeface="+mn-lt"/>
              </a:rPr>
              <a:t> varchar(255);</a:t>
            </a:r>
            <a:endParaRPr lang="en-US" dirty="0"/>
          </a:p>
          <a:p>
            <a:r>
              <a:rPr lang="en-US" dirty="0"/>
              <a:t>Press Enter</a:t>
            </a:r>
          </a:p>
          <a:p>
            <a:r>
              <a:rPr lang="en-US" dirty="0"/>
              <a:t>Enter: DESC EMPLOYEE;</a:t>
            </a:r>
          </a:p>
          <a:p>
            <a:r>
              <a:rPr lang="en-US" dirty="0"/>
              <a:t>Press:  Enter </a:t>
            </a:r>
          </a:p>
          <a:p>
            <a:pPr marL="0" indent="0">
              <a:buNone/>
            </a:pPr>
            <a:endParaRPr lang="en-US" dirty="0"/>
          </a:p>
          <a:p>
            <a:pPr marL="0" indent="0">
              <a:buNone/>
            </a:pPr>
            <a:endParaRPr lang="en-US" dirty="0"/>
          </a:p>
          <a:p>
            <a:pPr marL="0" indent="0">
              <a:buNone/>
            </a:pPr>
            <a:endParaRPr lang="en-US" dirty="0"/>
          </a:p>
          <a:p>
            <a:endParaRPr lang="en-US" dirty="0"/>
          </a:p>
        </p:txBody>
      </p:sp>
      <p:pic>
        <p:nvPicPr>
          <p:cNvPr id="4" name="Picture 3" descr="A screenshot of a computer&#10;&#10;Description automatically generated">
            <a:extLst>
              <a:ext uri="{FF2B5EF4-FFF2-40B4-BE49-F238E27FC236}">
                <a16:creationId xmlns:a16="http://schemas.microsoft.com/office/drawing/2014/main" id="{9676F9D1-0A49-6431-7AA1-EA192DBD87CD}"/>
              </a:ext>
            </a:extLst>
          </p:cNvPr>
          <p:cNvPicPr>
            <a:picLocks noChangeAspect="1"/>
          </p:cNvPicPr>
          <p:nvPr/>
        </p:nvPicPr>
        <p:blipFill>
          <a:blip r:embed="rId2"/>
          <a:stretch>
            <a:fillRect/>
          </a:stretch>
        </p:blipFill>
        <p:spPr>
          <a:xfrm>
            <a:off x="6499735" y="2479644"/>
            <a:ext cx="3908306" cy="2905127"/>
          </a:xfrm>
          <a:prstGeom prst="rect">
            <a:avLst/>
          </a:prstGeom>
        </p:spPr>
      </p:pic>
    </p:spTree>
    <p:extLst>
      <p:ext uri="{BB962C8B-B14F-4D97-AF65-F5344CB8AC3E}">
        <p14:creationId xmlns:p14="http://schemas.microsoft.com/office/powerpoint/2010/main" val="1335017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b="1" i="1"/>
              <a:t>INTRODUCTION</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44248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Alter and DROP Column</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678355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5F11-37E2-DFB2-4D3A-D4A36B5C8E20}"/>
              </a:ext>
            </a:extLst>
          </p:cNvPr>
          <p:cNvSpPr>
            <a:spLocks noGrp="1"/>
          </p:cNvSpPr>
          <p:nvPr>
            <p:ph type="title"/>
          </p:nvPr>
        </p:nvSpPr>
        <p:spPr/>
        <p:txBody>
          <a:bodyPr/>
          <a:lstStyle/>
          <a:p>
            <a:r>
              <a:rPr lang="en-US" dirty="0"/>
              <a:t>Steps to DROP Column </a:t>
            </a:r>
          </a:p>
        </p:txBody>
      </p:sp>
      <p:sp>
        <p:nvSpPr>
          <p:cNvPr id="3" name="Content Placeholder 2">
            <a:extLst>
              <a:ext uri="{FF2B5EF4-FFF2-40B4-BE49-F238E27FC236}">
                <a16:creationId xmlns:a16="http://schemas.microsoft.com/office/drawing/2014/main" id="{AC148B2D-905D-D93C-1EFE-8A0764A54E65}"/>
              </a:ext>
            </a:extLst>
          </p:cNvPr>
          <p:cNvSpPr>
            <a:spLocks noGrp="1"/>
          </p:cNvSpPr>
          <p:nvPr>
            <p:ph idx="1"/>
          </p:nvPr>
        </p:nvSpPr>
        <p:spPr/>
        <p:txBody>
          <a:bodyPr vert="horz" lIns="91440" tIns="45720" rIns="91440" bIns="45720" rtlCol="0" anchor="t">
            <a:normAutofit fontScale="70000" lnSpcReduction="20000"/>
          </a:bodyPr>
          <a:lstStyle/>
          <a:p>
            <a:r>
              <a:rPr lang="en-US" dirty="0"/>
              <a:t>Let see the table structure first, </a:t>
            </a:r>
            <a:endParaRPr lang="en-US"/>
          </a:p>
          <a:p>
            <a:pPr marL="0" indent="0">
              <a:buNone/>
            </a:pPr>
            <a:r>
              <a:rPr lang="en-US" dirty="0"/>
              <a:t>by using this command :</a:t>
            </a:r>
          </a:p>
          <a:p>
            <a:pPr marL="0" indent="0">
              <a:buNone/>
            </a:pPr>
            <a:r>
              <a:rPr lang="en-US" dirty="0"/>
              <a:t> DESC EMPLOYEE;</a:t>
            </a:r>
          </a:p>
          <a:p>
            <a:r>
              <a:rPr lang="en-US" dirty="0"/>
              <a:t>Press Enter.</a:t>
            </a:r>
          </a:p>
          <a:p>
            <a:r>
              <a:rPr lang="en-US" dirty="0"/>
              <a:t>Alter and Drop column</a:t>
            </a:r>
          </a:p>
          <a:p>
            <a:pPr marL="0" indent="0">
              <a:buNone/>
            </a:pPr>
            <a:r>
              <a:rPr lang="en-US" dirty="0"/>
              <a:t> by using this Syntax: </a:t>
            </a:r>
          </a:p>
          <a:p>
            <a:pPr>
              <a:buNone/>
            </a:pPr>
            <a:r>
              <a:rPr lang="en-US" dirty="0">
                <a:ea typeface="+mn-lt"/>
                <a:cs typeface="+mn-lt"/>
              </a:rPr>
              <a:t>ALTER TABLE EMPLOYEE</a:t>
            </a:r>
          </a:p>
          <a:p>
            <a:pPr>
              <a:buNone/>
            </a:pPr>
            <a:r>
              <a:rPr lang="en-US" dirty="0">
                <a:ea typeface="+mn-lt"/>
                <a:cs typeface="+mn-lt"/>
              </a:rPr>
              <a:t>    -&gt; DROP COLUMN </a:t>
            </a:r>
            <a:r>
              <a:rPr lang="en-US" dirty="0" err="1">
                <a:ea typeface="+mn-lt"/>
                <a:cs typeface="+mn-lt"/>
              </a:rPr>
              <a:t>EmpDept</a:t>
            </a:r>
            <a:r>
              <a:rPr lang="en-US" dirty="0">
                <a:ea typeface="+mn-lt"/>
                <a:cs typeface="+mn-lt"/>
              </a:rPr>
              <a:t>;</a:t>
            </a:r>
            <a:endParaRPr lang="en-US" dirty="0"/>
          </a:p>
          <a:p>
            <a:r>
              <a:rPr lang="en-US" dirty="0"/>
              <a:t>Press Enter</a:t>
            </a:r>
          </a:p>
          <a:p>
            <a:r>
              <a:rPr lang="en-US" dirty="0"/>
              <a:t>Enter: DESC EMPLOYEE;</a:t>
            </a:r>
          </a:p>
          <a:p>
            <a:r>
              <a:rPr lang="en-US" dirty="0"/>
              <a:t>Press:  Enter </a:t>
            </a:r>
          </a:p>
          <a:p>
            <a:pPr marL="0" indent="0">
              <a:buNone/>
            </a:pPr>
            <a:endParaRPr lang="en-US" dirty="0"/>
          </a:p>
          <a:p>
            <a:pPr marL="0" indent="0">
              <a:buNone/>
            </a:pPr>
            <a:endParaRPr lang="en-US" dirty="0"/>
          </a:p>
          <a:p>
            <a:pPr marL="0" indent="0">
              <a:buNone/>
            </a:pPr>
            <a:endParaRPr lang="en-US"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1EFCD584-8981-1953-0D22-B5CE62D59258}"/>
              </a:ext>
            </a:extLst>
          </p:cNvPr>
          <p:cNvPicPr>
            <a:picLocks noChangeAspect="1"/>
          </p:cNvPicPr>
          <p:nvPr/>
        </p:nvPicPr>
        <p:blipFill>
          <a:blip r:embed="rId2"/>
          <a:stretch>
            <a:fillRect/>
          </a:stretch>
        </p:blipFill>
        <p:spPr>
          <a:xfrm>
            <a:off x="6102560" y="2315293"/>
            <a:ext cx="4300089" cy="3550130"/>
          </a:xfrm>
          <a:prstGeom prst="rect">
            <a:avLst/>
          </a:prstGeom>
        </p:spPr>
      </p:pic>
    </p:spTree>
    <p:extLst>
      <p:ext uri="{BB962C8B-B14F-4D97-AF65-F5344CB8AC3E}">
        <p14:creationId xmlns:p14="http://schemas.microsoft.com/office/powerpoint/2010/main" val="651471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Alter TABLE and MODIFY Column</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1513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5F11-37E2-DFB2-4D3A-D4A36B5C8E20}"/>
              </a:ext>
            </a:extLst>
          </p:cNvPr>
          <p:cNvSpPr>
            <a:spLocks noGrp="1"/>
          </p:cNvSpPr>
          <p:nvPr>
            <p:ph type="title"/>
          </p:nvPr>
        </p:nvSpPr>
        <p:spPr/>
        <p:txBody>
          <a:bodyPr/>
          <a:lstStyle/>
          <a:p>
            <a:r>
              <a:rPr lang="en-US" dirty="0"/>
              <a:t>Steps to MODIFY Column </a:t>
            </a:r>
          </a:p>
        </p:txBody>
      </p:sp>
      <p:sp>
        <p:nvSpPr>
          <p:cNvPr id="3" name="Content Placeholder 2">
            <a:extLst>
              <a:ext uri="{FF2B5EF4-FFF2-40B4-BE49-F238E27FC236}">
                <a16:creationId xmlns:a16="http://schemas.microsoft.com/office/drawing/2014/main" id="{AC148B2D-905D-D93C-1EFE-8A0764A54E65}"/>
              </a:ext>
            </a:extLst>
          </p:cNvPr>
          <p:cNvSpPr>
            <a:spLocks noGrp="1"/>
          </p:cNvSpPr>
          <p:nvPr>
            <p:ph idx="1"/>
          </p:nvPr>
        </p:nvSpPr>
        <p:spPr/>
        <p:txBody>
          <a:bodyPr vert="horz" lIns="91440" tIns="45720" rIns="91440" bIns="45720" rtlCol="0" anchor="t">
            <a:normAutofit fontScale="70000" lnSpcReduction="20000"/>
          </a:bodyPr>
          <a:lstStyle/>
          <a:p>
            <a:r>
              <a:rPr lang="en-US" dirty="0"/>
              <a:t>Let see the table structure first, </a:t>
            </a:r>
            <a:endParaRPr lang="en-US"/>
          </a:p>
          <a:p>
            <a:pPr marL="0" indent="0">
              <a:buNone/>
            </a:pPr>
            <a:r>
              <a:rPr lang="en-US" dirty="0"/>
              <a:t>by using this command :</a:t>
            </a:r>
          </a:p>
          <a:p>
            <a:pPr marL="0" indent="0">
              <a:buNone/>
            </a:pPr>
            <a:r>
              <a:rPr lang="en-US" dirty="0"/>
              <a:t> DESC EMPLOYEE;</a:t>
            </a:r>
          </a:p>
          <a:p>
            <a:r>
              <a:rPr lang="en-US" dirty="0"/>
              <a:t>Press Enter.</a:t>
            </a:r>
          </a:p>
          <a:p>
            <a:r>
              <a:rPr lang="en-US" dirty="0"/>
              <a:t>Alter and Drop column</a:t>
            </a:r>
          </a:p>
          <a:p>
            <a:pPr marL="0" indent="0">
              <a:buNone/>
            </a:pPr>
            <a:r>
              <a:rPr lang="en-US" dirty="0"/>
              <a:t> by using this Syntax: </a:t>
            </a:r>
          </a:p>
          <a:p>
            <a:pPr>
              <a:buNone/>
            </a:pPr>
            <a:r>
              <a:rPr lang="en-US" dirty="0">
                <a:ea typeface="+mn-lt"/>
                <a:cs typeface="+mn-lt"/>
              </a:rPr>
              <a:t>ALTER TABLE EMPLOYEE</a:t>
            </a:r>
          </a:p>
          <a:p>
            <a:pPr>
              <a:buNone/>
            </a:pPr>
            <a:r>
              <a:rPr lang="en-US" dirty="0">
                <a:ea typeface="+mn-lt"/>
                <a:cs typeface="+mn-lt"/>
              </a:rPr>
              <a:t>    -&gt; MODIFY COLUMN </a:t>
            </a:r>
            <a:r>
              <a:rPr lang="en-US" dirty="0" err="1">
                <a:ea typeface="+mn-lt"/>
                <a:cs typeface="+mn-lt"/>
              </a:rPr>
              <a:t>EmpDept</a:t>
            </a:r>
            <a:r>
              <a:rPr lang="en-US" dirty="0">
                <a:ea typeface="+mn-lt"/>
                <a:cs typeface="+mn-lt"/>
              </a:rPr>
              <a:t> INT;</a:t>
            </a:r>
            <a:endParaRPr lang="en-US" dirty="0"/>
          </a:p>
          <a:p>
            <a:r>
              <a:rPr lang="en-US" dirty="0"/>
              <a:t>Press Enter</a:t>
            </a:r>
          </a:p>
          <a:p>
            <a:r>
              <a:rPr lang="en-US" dirty="0"/>
              <a:t>Enter: DESC EMPLOYEE;</a:t>
            </a:r>
          </a:p>
          <a:p>
            <a:r>
              <a:rPr lang="en-US" dirty="0"/>
              <a:t>Press:  Enter </a:t>
            </a:r>
          </a:p>
          <a:p>
            <a:pPr marL="0" indent="0">
              <a:buNone/>
            </a:pPr>
            <a:endParaRPr lang="en-US" dirty="0"/>
          </a:p>
          <a:p>
            <a:pPr marL="0" indent="0">
              <a:buNone/>
            </a:pPr>
            <a:endParaRPr lang="en-US" dirty="0"/>
          </a:p>
          <a:p>
            <a:pPr marL="0" indent="0">
              <a:buNone/>
            </a:pPr>
            <a:endParaRPr lang="en-US" dirty="0"/>
          </a:p>
          <a:p>
            <a:endParaRPr lang="en-US" dirty="0"/>
          </a:p>
        </p:txBody>
      </p:sp>
      <p:pic>
        <p:nvPicPr>
          <p:cNvPr id="4" name="Picture 3" descr="A screenshot of a computer&#10;&#10;Description automatically generated">
            <a:extLst>
              <a:ext uri="{FF2B5EF4-FFF2-40B4-BE49-F238E27FC236}">
                <a16:creationId xmlns:a16="http://schemas.microsoft.com/office/drawing/2014/main" id="{C4A6781A-D65F-D773-BC71-737FE87F037B}"/>
              </a:ext>
            </a:extLst>
          </p:cNvPr>
          <p:cNvPicPr>
            <a:picLocks noChangeAspect="1"/>
          </p:cNvPicPr>
          <p:nvPr/>
        </p:nvPicPr>
        <p:blipFill>
          <a:blip r:embed="rId2"/>
          <a:stretch>
            <a:fillRect/>
          </a:stretch>
        </p:blipFill>
        <p:spPr>
          <a:xfrm>
            <a:off x="5937849" y="2776341"/>
            <a:ext cx="5089586" cy="2628035"/>
          </a:xfrm>
          <a:prstGeom prst="rect">
            <a:avLst/>
          </a:prstGeom>
        </p:spPr>
      </p:pic>
    </p:spTree>
    <p:extLst>
      <p:ext uri="{BB962C8B-B14F-4D97-AF65-F5344CB8AC3E}">
        <p14:creationId xmlns:p14="http://schemas.microsoft.com/office/powerpoint/2010/main" val="2376990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MySQL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a:t>SELECT DISTINCT in </a:t>
            </a:r>
            <a:r>
              <a:rPr lang="en-US" dirty="0" err="1"/>
              <a:t>mysql</a:t>
            </a:r>
          </a:p>
        </p:txBody>
      </p:sp>
    </p:spTree>
    <p:extLst>
      <p:ext uri="{BB962C8B-B14F-4D97-AF65-F5344CB8AC3E}">
        <p14:creationId xmlns:p14="http://schemas.microsoft.com/office/powerpoint/2010/main" val="170108197"/>
      </p:ext>
    </p:extLst>
  </p:cSld>
  <p:clrMapOvr>
    <a:overrideClrMapping bg1="dk1" tx1="lt1" bg2="dk2" tx2="lt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32F6-06C0-64FF-6771-8F175D3E4F18}"/>
              </a:ext>
            </a:extLst>
          </p:cNvPr>
          <p:cNvSpPr>
            <a:spLocks noGrp="1"/>
          </p:cNvSpPr>
          <p:nvPr>
            <p:ph type="title"/>
          </p:nvPr>
        </p:nvSpPr>
        <p:spPr/>
        <p:txBody>
          <a:bodyPr/>
          <a:lstStyle/>
          <a:p>
            <a:r>
              <a:rPr lang="en-US" dirty="0"/>
              <a:t>About Distinct</a:t>
            </a:r>
          </a:p>
        </p:txBody>
      </p:sp>
      <p:sp>
        <p:nvSpPr>
          <p:cNvPr id="3" name="Content Placeholder 2">
            <a:extLst>
              <a:ext uri="{FF2B5EF4-FFF2-40B4-BE49-F238E27FC236}">
                <a16:creationId xmlns:a16="http://schemas.microsoft.com/office/drawing/2014/main" id="{08A5FF85-AD26-ECA7-8557-0FCE4E3E5CF5}"/>
              </a:ext>
            </a:extLst>
          </p:cNvPr>
          <p:cNvSpPr>
            <a:spLocks noGrp="1"/>
          </p:cNvSpPr>
          <p:nvPr>
            <p:ph idx="1"/>
          </p:nvPr>
        </p:nvSpPr>
        <p:spPr/>
        <p:txBody>
          <a:bodyPr vert="horz" lIns="91440" tIns="45720" rIns="91440" bIns="45720" rtlCol="0" anchor="t">
            <a:normAutofit/>
          </a:bodyPr>
          <a:lstStyle/>
          <a:p>
            <a:r>
              <a:rPr lang="en-US" dirty="0"/>
              <a:t>Different Values which are not Duplicate </a:t>
            </a:r>
          </a:p>
          <a:p>
            <a:endParaRPr lang="en-US" dirty="0"/>
          </a:p>
        </p:txBody>
      </p:sp>
    </p:spTree>
    <p:extLst>
      <p:ext uri="{BB962C8B-B14F-4D97-AF65-F5344CB8AC3E}">
        <p14:creationId xmlns:p14="http://schemas.microsoft.com/office/powerpoint/2010/main" val="18918691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9651D-EDBE-D88B-0727-2B430401C778}"/>
              </a:ext>
            </a:extLst>
          </p:cNvPr>
          <p:cNvSpPr>
            <a:spLocks noGrp="1"/>
          </p:cNvSpPr>
          <p:nvPr>
            <p:ph type="title"/>
          </p:nvPr>
        </p:nvSpPr>
        <p:spPr/>
        <p:txBody>
          <a:bodyPr/>
          <a:lstStyle/>
          <a:p>
            <a:r>
              <a:rPr lang="en-US" dirty="0"/>
              <a:t>Steps to Select Distinct</a:t>
            </a:r>
          </a:p>
        </p:txBody>
      </p:sp>
      <p:sp>
        <p:nvSpPr>
          <p:cNvPr id="3" name="Content Placeholder 2">
            <a:extLst>
              <a:ext uri="{FF2B5EF4-FFF2-40B4-BE49-F238E27FC236}">
                <a16:creationId xmlns:a16="http://schemas.microsoft.com/office/drawing/2014/main" id="{7B6A8390-BFFB-5BD4-1258-5AE4ADC8A562}"/>
              </a:ext>
            </a:extLst>
          </p:cNvPr>
          <p:cNvSpPr>
            <a:spLocks noGrp="1"/>
          </p:cNvSpPr>
          <p:nvPr>
            <p:ph idx="1"/>
          </p:nvPr>
        </p:nvSpPr>
        <p:spPr/>
        <p:txBody>
          <a:bodyPr vert="horz" lIns="91440" tIns="45720" rIns="91440" bIns="45720" rtlCol="0" anchor="t">
            <a:normAutofit fontScale="92500" lnSpcReduction="20000"/>
          </a:bodyPr>
          <a:lstStyle/>
          <a:p>
            <a:r>
              <a:rPr lang="en-US" err="1"/>
              <a:t>Fisrt</a:t>
            </a:r>
            <a:r>
              <a:rPr lang="en-US" dirty="0"/>
              <a:t> check the Table Record : </a:t>
            </a:r>
          </a:p>
          <a:p>
            <a:pPr marL="0" indent="0">
              <a:buNone/>
            </a:pPr>
            <a:r>
              <a:rPr lang="en-US" dirty="0"/>
              <a:t>by using this Statement </a:t>
            </a:r>
          </a:p>
          <a:p>
            <a:pPr marL="0" indent="0">
              <a:buNone/>
            </a:pPr>
            <a:r>
              <a:rPr lang="en-US" dirty="0"/>
              <a:t>SELECT * FROM EMPLOYEE;</a:t>
            </a:r>
          </a:p>
          <a:p>
            <a:r>
              <a:rPr lang="en-US" dirty="0"/>
              <a:t>Press Enter.</a:t>
            </a:r>
          </a:p>
          <a:p>
            <a:r>
              <a:rPr lang="en-US" dirty="0"/>
              <a:t>Select Distinct: </a:t>
            </a:r>
          </a:p>
          <a:p>
            <a:pPr marL="0" indent="0">
              <a:buNone/>
            </a:pPr>
            <a:r>
              <a:rPr lang="en-US" dirty="0"/>
              <a:t>By Using this statement </a:t>
            </a:r>
          </a:p>
          <a:p>
            <a:pPr marL="0" indent="0">
              <a:buNone/>
            </a:pPr>
            <a:r>
              <a:rPr lang="en-US" dirty="0">
                <a:ea typeface="+mn-lt"/>
                <a:cs typeface="+mn-lt"/>
              </a:rPr>
              <a:t>SELECT </a:t>
            </a:r>
            <a:r>
              <a:rPr lang="en-US" dirty="0" err="1">
                <a:ea typeface="+mn-lt"/>
                <a:cs typeface="+mn-lt"/>
              </a:rPr>
              <a:t>EmpAge</a:t>
            </a:r>
            <a:r>
              <a:rPr lang="en-US" dirty="0">
                <a:ea typeface="+mn-lt"/>
                <a:cs typeface="+mn-lt"/>
              </a:rPr>
              <a:t> From Employee;</a:t>
            </a:r>
            <a:endParaRPr lang="en-US" dirty="0"/>
          </a:p>
          <a:p>
            <a:r>
              <a:rPr lang="en-US" dirty="0" err="1">
                <a:ea typeface="+mn-lt"/>
                <a:cs typeface="+mn-lt"/>
              </a:rPr>
              <a:t>mysql</a:t>
            </a:r>
            <a:r>
              <a:rPr lang="en-US" dirty="0">
                <a:ea typeface="+mn-lt"/>
                <a:cs typeface="+mn-lt"/>
              </a:rPr>
              <a:t>&gt; SELECT DISTINCT </a:t>
            </a:r>
            <a:r>
              <a:rPr lang="en-US" dirty="0" err="1">
                <a:ea typeface="+mn-lt"/>
                <a:cs typeface="+mn-lt"/>
              </a:rPr>
              <a:t>EmpAge</a:t>
            </a:r>
            <a:r>
              <a:rPr lang="en-US" dirty="0">
                <a:ea typeface="+mn-lt"/>
                <a:cs typeface="+mn-lt"/>
              </a:rPr>
              <a:t> FROM EMPLOYEE;</a:t>
            </a:r>
            <a:endParaRPr lang="en-US" dirty="0"/>
          </a:p>
          <a:p>
            <a:r>
              <a:rPr lang="en-US" dirty="0"/>
              <a:t>Press Enter </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6C9DB5D7-B09D-AD9D-C1C6-2768983EE07C}"/>
              </a:ext>
            </a:extLst>
          </p:cNvPr>
          <p:cNvPicPr>
            <a:picLocks noChangeAspect="1"/>
          </p:cNvPicPr>
          <p:nvPr/>
        </p:nvPicPr>
        <p:blipFill>
          <a:blip r:embed="rId2"/>
          <a:stretch>
            <a:fillRect/>
          </a:stretch>
        </p:blipFill>
        <p:spPr>
          <a:xfrm>
            <a:off x="6401879" y="1995038"/>
            <a:ext cx="3500168" cy="2839169"/>
          </a:xfrm>
          <a:prstGeom prst="rect">
            <a:avLst/>
          </a:prstGeom>
        </p:spPr>
      </p:pic>
    </p:spTree>
    <p:extLst>
      <p:ext uri="{BB962C8B-B14F-4D97-AF65-F5344CB8AC3E}">
        <p14:creationId xmlns:p14="http://schemas.microsoft.com/office/powerpoint/2010/main" val="17838749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MySQL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a:t>DISPLAY RECORDS FROM SPECIFIC COLUMNS</a:t>
            </a:r>
          </a:p>
        </p:txBody>
      </p:sp>
    </p:spTree>
    <p:extLst>
      <p:ext uri="{BB962C8B-B14F-4D97-AF65-F5344CB8AC3E}">
        <p14:creationId xmlns:p14="http://schemas.microsoft.com/office/powerpoint/2010/main" val="3439487640"/>
      </p:ext>
    </p:extLst>
  </p:cSld>
  <p:clrMapOvr>
    <a:overrideClrMapping bg1="dk1" tx1="lt1" bg2="dk2" tx2="lt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5E46-5B9C-9E5C-A912-9FF2B5E325CB}"/>
              </a:ext>
            </a:extLst>
          </p:cNvPr>
          <p:cNvSpPr>
            <a:spLocks noGrp="1"/>
          </p:cNvSpPr>
          <p:nvPr>
            <p:ph type="title"/>
          </p:nvPr>
        </p:nvSpPr>
        <p:spPr/>
        <p:txBody>
          <a:bodyPr/>
          <a:lstStyle/>
          <a:p>
            <a:r>
              <a:rPr lang="en-US" dirty="0"/>
              <a:t>STEPS to DISPLAY RECORDS FROM SPECIFIC COLUMN</a:t>
            </a:r>
          </a:p>
        </p:txBody>
      </p:sp>
      <p:sp>
        <p:nvSpPr>
          <p:cNvPr id="3" name="Content Placeholder 2">
            <a:extLst>
              <a:ext uri="{FF2B5EF4-FFF2-40B4-BE49-F238E27FC236}">
                <a16:creationId xmlns:a16="http://schemas.microsoft.com/office/drawing/2014/main" id="{3AB577D8-C0E1-3F65-99D8-CEF2880DDCEF}"/>
              </a:ext>
            </a:extLst>
          </p:cNvPr>
          <p:cNvSpPr>
            <a:spLocks noGrp="1"/>
          </p:cNvSpPr>
          <p:nvPr>
            <p:ph idx="1"/>
          </p:nvPr>
        </p:nvSpPr>
        <p:spPr/>
        <p:txBody>
          <a:bodyPr vert="horz" lIns="91440" tIns="45720" rIns="91440" bIns="45720" rtlCol="0" anchor="t">
            <a:normAutofit/>
          </a:bodyPr>
          <a:lstStyle/>
          <a:p>
            <a:r>
              <a:rPr lang="en-US" dirty="0"/>
              <a:t>Enter Command : </a:t>
            </a:r>
          </a:p>
          <a:p>
            <a:r>
              <a:rPr lang="en-US" dirty="0"/>
              <a:t>SELECT FirstName, </a:t>
            </a:r>
            <a:r>
              <a:rPr lang="en-US" dirty="0" err="1"/>
              <a:t>LastName,EmpAge</a:t>
            </a:r>
            <a:r>
              <a:rPr lang="en-US" dirty="0"/>
              <a:t> FROM Employee;</a:t>
            </a:r>
          </a:p>
          <a:p>
            <a:pPr marL="0" indent="0">
              <a:buNone/>
            </a:pPr>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7D2E4472-10B8-4EB7-330E-C634353925FA}"/>
              </a:ext>
            </a:extLst>
          </p:cNvPr>
          <p:cNvPicPr>
            <a:picLocks noChangeAspect="1"/>
          </p:cNvPicPr>
          <p:nvPr/>
        </p:nvPicPr>
        <p:blipFill>
          <a:blip r:embed="rId2"/>
          <a:stretch>
            <a:fillRect/>
          </a:stretch>
        </p:blipFill>
        <p:spPr>
          <a:xfrm>
            <a:off x="1490752" y="3656342"/>
            <a:ext cx="7715250" cy="2190750"/>
          </a:xfrm>
          <a:prstGeom prst="rect">
            <a:avLst/>
          </a:prstGeom>
        </p:spPr>
      </p:pic>
    </p:spTree>
    <p:extLst>
      <p:ext uri="{BB962C8B-B14F-4D97-AF65-F5344CB8AC3E}">
        <p14:creationId xmlns:p14="http://schemas.microsoft.com/office/powerpoint/2010/main" val="40624513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MySQL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err="1"/>
              <a:t>CLAUSe</a:t>
            </a:r>
          </a:p>
        </p:txBody>
      </p:sp>
    </p:spTree>
    <p:extLst>
      <p:ext uri="{BB962C8B-B14F-4D97-AF65-F5344CB8AC3E}">
        <p14:creationId xmlns:p14="http://schemas.microsoft.com/office/powerpoint/2010/main" val="81082423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FDB8-B5DC-1368-4F1B-105A4FE9E32E}"/>
              </a:ext>
            </a:extLst>
          </p:cNvPr>
          <p:cNvSpPr>
            <a:spLocks noGrp="1"/>
          </p:cNvSpPr>
          <p:nvPr>
            <p:ph type="title"/>
          </p:nvPr>
        </p:nvSpPr>
        <p:spPr/>
        <p:txBody>
          <a:bodyPr/>
          <a:lstStyle/>
          <a:p>
            <a:r>
              <a:rPr lang="en-US" dirty="0"/>
              <a:t>WHAT IS MySQL?</a:t>
            </a:r>
          </a:p>
        </p:txBody>
      </p:sp>
      <p:sp>
        <p:nvSpPr>
          <p:cNvPr id="3" name="Content Placeholder 2">
            <a:extLst>
              <a:ext uri="{FF2B5EF4-FFF2-40B4-BE49-F238E27FC236}">
                <a16:creationId xmlns:a16="http://schemas.microsoft.com/office/drawing/2014/main" id="{3666E5BF-2CA2-18A7-A313-E841BC9E9FE5}"/>
              </a:ext>
            </a:extLst>
          </p:cNvPr>
          <p:cNvSpPr>
            <a:spLocks noGrp="1"/>
          </p:cNvSpPr>
          <p:nvPr>
            <p:ph idx="1"/>
          </p:nvPr>
        </p:nvSpPr>
        <p:spPr/>
        <p:txBody>
          <a:bodyPr vert="horz" lIns="91440" tIns="45720" rIns="91440" bIns="45720" rtlCol="0" anchor="t">
            <a:normAutofit/>
          </a:bodyPr>
          <a:lstStyle/>
          <a:p>
            <a:r>
              <a:rPr lang="en-US" dirty="0"/>
              <a:t>Most Powerful RDBMS – based on SQL</a:t>
            </a:r>
          </a:p>
          <a:p>
            <a:r>
              <a:rPr lang="en-US" dirty="0" err="1"/>
              <a:t>Swidesh</a:t>
            </a:r>
            <a:r>
              <a:rPr lang="en-US" dirty="0"/>
              <a:t> company MySQL AB --&gt;Sun Microsystems-&gt;Oracle. Now supported and managed by Oracle Corporation. </a:t>
            </a:r>
          </a:p>
          <a:p>
            <a:r>
              <a:rPr lang="en-US" dirty="0"/>
              <a:t>Used by: Facebook, YouTube, Flicker </a:t>
            </a:r>
            <a:r>
              <a:rPr lang="en-US" dirty="0" err="1"/>
              <a:t>etc</a:t>
            </a:r>
          </a:p>
          <a:p>
            <a:r>
              <a:rPr lang="en-US"/>
              <a:t>Written in C and C++</a:t>
            </a:r>
            <a:endParaRPr lang="en-US" dirty="0"/>
          </a:p>
          <a:p>
            <a:r>
              <a:rPr lang="en-US" dirty="0"/>
              <a:t>Initial Release: 23 May 1995</a:t>
            </a:r>
          </a:p>
          <a:p>
            <a:r>
              <a:rPr lang="en-US" dirty="0"/>
              <a:t>Latest version 8.0.40</a:t>
            </a:r>
          </a:p>
          <a:p>
            <a:endParaRPr lang="en-US" dirty="0"/>
          </a:p>
        </p:txBody>
      </p:sp>
    </p:spTree>
    <p:extLst>
      <p:ext uri="{BB962C8B-B14F-4D97-AF65-F5344CB8AC3E}">
        <p14:creationId xmlns:p14="http://schemas.microsoft.com/office/powerpoint/2010/main" val="12353301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WHERE Clause</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1764634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82D6-517F-E040-086C-07958BEF0E72}"/>
              </a:ext>
            </a:extLst>
          </p:cNvPr>
          <p:cNvSpPr>
            <a:spLocks noGrp="1"/>
          </p:cNvSpPr>
          <p:nvPr>
            <p:ph type="title"/>
          </p:nvPr>
        </p:nvSpPr>
        <p:spPr/>
        <p:txBody>
          <a:bodyPr/>
          <a:lstStyle/>
          <a:p>
            <a:r>
              <a:rPr lang="en-US" dirty="0"/>
              <a:t>Steps to use Where Clause </a:t>
            </a:r>
          </a:p>
        </p:txBody>
      </p:sp>
      <p:sp>
        <p:nvSpPr>
          <p:cNvPr id="3" name="Content Placeholder 2">
            <a:extLst>
              <a:ext uri="{FF2B5EF4-FFF2-40B4-BE49-F238E27FC236}">
                <a16:creationId xmlns:a16="http://schemas.microsoft.com/office/drawing/2014/main" id="{E5B00C32-3A0D-3A86-8E76-2C92BE84162E}"/>
              </a:ext>
            </a:extLst>
          </p:cNvPr>
          <p:cNvSpPr>
            <a:spLocks noGrp="1"/>
          </p:cNvSpPr>
          <p:nvPr>
            <p:ph idx="1"/>
          </p:nvPr>
        </p:nvSpPr>
        <p:spPr/>
        <p:txBody>
          <a:bodyPr vert="horz" lIns="91440" tIns="45720" rIns="91440" bIns="45720" rtlCol="0" anchor="t">
            <a:normAutofit/>
          </a:bodyPr>
          <a:lstStyle/>
          <a:p>
            <a:r>
              <a:rPr lang="en-US" dirty="0"/>
              <a:t>Enter : </a:t>
            </a:r>
            <a:r>
              <a:rPr lang="en-US" dirty="0" err="1">
                <a:ea typeface="+mn-lt"/>
                <a:cs typeface="+mn-lt"/>
              </a:rPr>
              <a:t>mysql</a:t>
            </a:r>
            <a:r>
              <a:rPr lang="en-US" dirty="0">
                <a:ea typeface="+mn-lt"/>
                <a:cs typeface="+mn-lt"/>
              </a:rPr>
              <a:t>&gt; Select * FROM Employee;</a:t>
            </a:r>
          </a:p>
          <a:p>
            <a:r>
              <a:rPr lang="en-US" dirty="0"/>
              <a:t>Press: Enter </a:t>
            </a:r>
          </a:p>
          <a:p>
            <a:r>
              <a:rPr lang="en-US" dirty="0"/>
              <a:t>Enter : </a:t>
            </a:r>
            <a:endParaRPr lang="en-US" dirty="0">
              <a:ea typeface="+mn-lt"/>
              <a:cs typeface="+mn-lt"/>
            </a:endParaRPr>
          </a:p>
          <a:p>
            <a:pPr marL="0" indent="0">
              <a:buNone/>
            </a:pPr>
            <a:r>
              <a:rPr lang="en-US" dirty="0" err="1">
                <a:ea typeface="+mn-lt"/>
                <a:cs typeface="+mn-lt"/>
              </a:rPr>
              <a:t>mysql</a:t>
            </a:r>
            <a:r>
              <a:rPr lang="en-US" dirty="0">
                <a:ea typeface="+mn-lt"/>
                <a:cs typeface="+mn-lt"/>
              </a:rPr>
              <a:t>&gt; SELECT * FROM Employee</a:t>
            </a:r>
            <a:endParaRPr lang="en-US" dirty="0"/>
          </a:p>
          <a:p>
            <a:pPr marL="0" indent="0">
              <a:buNone/>
            </a:pPr>
            <a:r>
              <a:rPr lang="en-US" dirty="0">
                <a:ea typeface="+mn-lt"/>
                <a:cs typeface="+mn-lt"/>
              </a:rPr>
              <a:t> -&gt; Where </a:t>
            </a:r>
            <a:r>
              <a:rPr lang="en-US" dirty="0" err="1">
                <a:ea typeface="+mn-lt"/>
                <a:cs typeface="+mn-lt"/>
              </a:rPr>
              <a:t>EmpAge</a:t>
            </a:r>
            <a:r>
              <a:rPr lang="en-US" dirty="0">
                <a:ea typeface="+mn-lt"/>
                <a:cs typeface="+mn-lt"/>
              </a:rPr>
              <a:t> = 27;</a:t>
            </a:r>
          </a:p>
          <a:p>
            <a:r>
              <a:rPr lang="en-US" dirty="0" err="1">
                <a:ea typeface="+mn-lt"/>
                <a:cs typeface="+mn-lt"/>
              </a:rPr>
              <a:t>mysql</a:t>
            </a:r>
            <a:r>
              <a:rPr lang="en-US" dirty="0">
                <a:ea typeface="+mn-lt"/>
                <a:cs typeface="+mn-lt"/>
              </a:rPr>
              <a:t>&gt; SELECT * FROM Employee</a:t>
            </a:r>
            <a:endParaRPr lang="en-US" dirty="0"/>
          </a:p>
          <a:p>
            <a:pPr marL="0" indent="0">
              <a:buNone/>
            </a:pPr>
            <a:r>
              <a:rPr lang="en-US" dirty="0">
                <a:ea typeface="+mn-lt"/>
                <a:cs typeface="+mn-lt"/>
              </a:rPr>
              <a:t> -&gt; Where </a:t>
            </a:r>
            <a:r>
              <a:rPr lang="en-US" dirty="0" err="1">
                <a:ea typeface="+mn-lt"/>
                <a:cs typeface="+mn-lt"/>
              </a:rPr>
              <a:t>EmpAge</a:t>
            </a:r>
            <a:r>
              <a:rPr lang="en-US" dirty="0">
                <a:ea typeface="+mn-lt"/>
                <a:cs typeface="+mn-lt"/>
              </a:rPr>
              <a:t>&lt;30;</a:t>
            </a:r>
            <a:endParaRPr lang="en-US" dirty="0"/>
          </a:p>
        </p:txBody>
      </p:sp>
      <p:pic>
        <p:nvPicPr>
          <p:cNvPr id="4" name="Picture 3" descr="A screenshot of a computer screen&#10;&#10;Description automatically generated">
            <a:extLst>
              <a:ext uri="{FF2B5EF4-FFF2-40B4-BE49-F238E27FC236}">
                <a16:creationId xmlns:a16="http://schemas.microsoft.com/office/drawing/2014/main" id="{43E4DF75-BAD1-22DC-EDA1-ACF70AF461E0}"/>
              </a:ext>
            </a:extLst>
          </p:cNvPr>
          <p:cNvPicPr>
            <a:picLocks noChangeAspect="1"/>
          </p:cNvPicPr>
          <p:nvPr/>
        </p:nvPicPr>
        <p:blipFill>
          <a:blip r:embed="rId2"/>
          <a:stretch>
            <a:fillRect/>
          </a:stretch>
        </p:blipFill>
        <p:spPr>
          <a:xfrm>
            <a:off x="6764727" y="2659900"/>
            <a:ext cx="4614774" cy="211329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019B5954-2E7B-F3A4-CFDB-D5CDB72D6A31}"/>
              </a:ext>
            </a:extLst>
          </p:cNvPr>
          <p:cNvPicPr>
            <a:picLocks noChangeAspect="1"/>
          </p:cNvPicPr>
          <p:nvPr/>
        </p:nvPicPr>
        <p:blipFill>
          <a:blip r:embed="rId3"/>
          <a:stretch>
            <a:fillRect/>
          </a:stretch>
        </p:blipFill>
        <p:spPr>
          <a:xfrm>
            <a:off x="7265597" y="4772295"/>
            <a:ext cx="3584277" cy="1152166"/>
          </a:xfrm>
          <a:prstGeom prst="rect">
            <a:avLst/>
          </a:prstGeom>
        </p:spPr>
      </p:pic>
    </p:spTree>
    <p:extLst>
      <p:ext uri="{BB962C8B-B14F-4D97-AF65-F5344CB8AC3E}">
        <p14:creationId xmlns:p14="http://schemas.microsoft.com/office/powerpoint/2010/main" val="13880413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LIMIT Clause</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266214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3C7D-1063-F57D-01CF-D9C7E72754B0}"/>
              </a:ext>
            </a:extLst>
          </p:cNvPr>
          <p:cNvSpPr>
            <a:spLocks noGrp="1"/>
          </p:cNvSpPr>
          <p:nvPr>
            <p:ph type="title"/>
          </p:nvPr>
        </p:nvSpPr>
        <p:spPr/>
        <p:txBody>
          <a:bodyPr/>
          <a:lstStyle/>
          <a:p>
            <a:r>
              <a:rPr lang="en-US" dirty="0"/>
              <a:t>Steps to use LIMIT Clause </a:t>
            </a:r>
          </a:p>
        </p:txBody>
      </p:sp>
      <p:sp>
        <p:nvSpPr>
          <p:cNvPr id="3" name="Content Placeholder 2">
            <a:extLst>
              <a:ext uri="{FF2B5EF4-FFF2-40B4-BE49-F238E27FC236}">
                <a16:creationId xmlns:a16="http://schemas.microsoft.com/office/drawing/2014/main" id="{6962A882-DAA0-F70C-F6FF-3C96AE4A8AC8}"/>
              </a:ext>
            </a:extLst>
          </p:cNvPr>
          <p:cNvSpPr>
            <a:spLocks noGrp="1"/>
          </p:cNvSpPr>
          <p:nvPr>
            <p:ph idx="1"/>
          </p:nvPr>
        </p:nvSpPr>
        <p:spPr/>
        <p:txBody>
          <a:bodyPr vert="horz" lIns="91440" tIns="45720" rIns="91440" bIns="45720" rtlCol="0" anchor="t">
            <a:normAutofit/>
          </a:bodyPr>
          <a:lstStyle/>
          <a:p>
            <a:r>
              <a:rPr lang="en-US" dirty="0" err="1">
                <a:ea typeface="+mn-lt"/>
                <a:cs typeface="+mn-lt"/>
              </a:rPr>
              <a:t>mysql</a:t>
            </a:r>
            <a:r>
              <a:rPr lang="en-US" dirty="0">
                <a:ea typeface="+mn-lt"/>
                <a:cs typeface="+mn-lt"/>
              </a:rPr>
              <a:t>&gt; SELECT * FROM Employees;</a:t>
            </a:r>
          </a:p>
          <a:p>
            <a:r>
              <a:rPr lang="en-US" dirty="0" err="1">
                <a:ea typeface="+mn-lt"/>
                <a:cs typeface="+mn-lt"/>
              </a:rPr>
              <a:t>mysql</a:t>
            </a:r>
            <a:r>
              <a:rPr lang="en-US" dirty="0">
                <a:ea typeface="+mn-lt"/>
                <a:cs typeface="+mn-lt"/>
              </a:rPr>
              <a:t>&gt; SELECT * FROM EMPLOYEES</a:t>
            </a:r>
            <a:endParaRPr lang="en-US" dirty="0"/>
          </a:p>
          <a:p>
            <a:pPr marL="0" indent="0">
              <a:buNone/>
            </a:pPr>
            <a:r>
              <a:rPr lang="en-US" dirty="0">
                <a:ea typeface="+mn-lt"/>
                <a:cs typeface="+mn-lt"/>
              </a:rPr>
              <a:t>   -&gt; LIMIT 2; </a:t>
            </a:r>
            <a:endParaRPr lang="en-US" dirty="0"/>
          </a:p>
        </p:txBody>
      </p:sp>
      <p:pic>
        <p:nvPicPr>
          <p:cNvPr id="4" name="Picture 3" descr="A black screen with white text&#10;&#10;Description automatically generated">
            <a:extLst>
              <a:ext uri="{FF2B5EF4-FFF2-40B4-BE49-F238E27FC236}">
                <a16:creationId xmlns:a16="http://schemas.microsoft.com/office/drawing/2014/main" id="{45109A5D-89A2-09D5-6671-4631581D8557}"/>
              </a:ext>
            </a:extLst>
          </p:cNvPr>
          <p:cNvPicPr>
            <a:picLocks noChangeAspect="1"/>
          </p:cNvPicPr>
          <p:nvPr/>
        </p:nvPicPr>
        <p:blipFill>
          <a:blip r:embed="rId2"/>
          <a:stretch>
            <a:fillRect/>
          </a:stretch>
        </p:blipFill>
        <p:spPr>
          <a:xfrm>
            <a:off x="3777561" y="3162570"/>
            <a:ext cx="6031482" cy="2775729"/>
          </a:xfrm>
          <a:prstGeom prst="rect">
            <a:avLst/>
          </a:prstGeom>
        </p:spPr>
      </p:pic>
    </p:spTree>
    <p:extLst>
      <p:ext uri="{BB962C8B-B14F-4D97-AF65-F5344CB8AC3E}">
        <p14:creationId xmlns:p14="http://schemas.microsoft.com/office/powerpoint/2010/main" val="1350361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MySQL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a:t>OPERATOR</a:t>
            </a:r>
          </a:p>
        </p:txBody>
      </p:sp>
    </p:spTree>
    <p:extLst>
      <p:ext uri="{BB962C8B-B14F-4D97-AF65-F5344CB8AC3E}">
        <p14:creationId xmlns:p14="http://schemas.microsoft.com/office/powerpoint/2010/main" val="3601231686"/>
      </p:ext>
    </p:extLst>
  </p:cSld>
  <p:clrMapOvr>
    <a:overrideClrMapping bg1="dk1" tx1="lt1" bg2="dk2" tx2="lt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AND Operator</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290839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15E2-54B9-F28C-E865-02DC53F515FA}"/>
              </a:ext>
            </a:extLst>
          </p:cNvPr>
          <p:cNvSpPr>
            <a:spLocks noGrp="1"/>
          </p:cNvSpPr>
          <p:nvPr>
            <p:ph type="title"/>
          </p:nvPr>
        </p:nvSpPr>
        <p:spPr/>
        <p:txBody>
          <a:bodyPr/>
          <a:lstStyle/>
          <a:p>
            <a:r>
              <a:rPr lang="en-US" dirty="0"/>
              <a:t>Steps to Use AND Operator </a:t>
            </a:r>
          </a:p>
        </p:txBody>
      </p:sp>
      <p:sp>
        <p:nvSpPr>
          <p:cNvPr id="3" name="Content Placeholder 2">
            <a:extLst>
              <a:ext uri="{FF2B5EF4-FFF2-40B4-BE49-F238E27FC236}">
                <a16:creationId xmlns:a16="http://schemas.microsoft.com/office/drawing/2014/main" id="{AD6C83FE-2B76-6A1C-B46D-FC74C6C04A33}"/>
              </a:ext>
            </a:extLst>
          </p:cNvPr>
          <p:cNvSpPr>
            <a:spLocks noGrp="1"/>
          </p:cNvSpPr>
          <p:nvPr>
            <p:ph idx="1"/>
          </p:nvPr>
        </p:nvSpPr>
        <p:spPr/>
        <p:txBody>
          <a:bodyPr vert="horz" lIns="91440" tIns="45720" rIns="91440" bIns="45720" rtlCol="0" anchor="t">
            <a:normAutofit/>
          </a:bodyPr>
          <a:lstStyle/>
          <a:p>
            <a:r>
              <a:rPr lang="en-US" dirty="0" err="1">
                <a:ea typeface="+mn-lt"/>
                <a:cs typeface="+mn-lt"/>
              </a:rPr>
              <a:t>mysql</a:t>
            </a:r>
            <a:r>
              <a:rPr lang="en-US" dirty="0">
                <a:ea typeface="+mn-lt"/>
                <a:cs typeface="+mn-lt"/>
              </a:rPr>
              <a:t>&gt; SELECT * FROM Employee</a:t>
            </a:r>
            <a:endParaRPr lang="en-US" dirty="0"/>
          </a:p>
          <a:p>
            <a:pPr marL="0" indent="0">
              <a:buNone/>
            </a:pPr>
            <a:r>
              <a:rPr lang="en-US" dirty="0">
                <a:ea typeface="+mn-lt"/>
                <a:cs typeface="+mn-lt"/>
              </a:rPr>
              <a:t>    -&gt; Where </a:t>
            </a:r>
            <a:r>
              <a:rPr lang="en-US" dirty="0" err="1">
                <a:ea typeface="+mn-lt"/>
                <a:cs typeface="+mn-lt"/>
              </a:rPr>
              <a:t>EmpAge</a:t>
            </a:r>
            <a:r>
              <a:rPr lang="en-US" dirty="0">
                <a:ea typeface="+mn-lt"/>
                <a:cs typeface="+mn-lt"/>
              </a:rPr>
              <a:t> = 27 AND LastName= 'PIPARSANIA';</a:t>
            </a:r>
          </a:p>
          <a:p>
            <a:pPr marL="0" indent="0">
              <a:buNone/>
            </a:pPr>
            <a:endParaRPr lang="en-US" dirty="0"/>
          </a:p>
          <a:p>
            <a:pPr marL="0" indent="0">
              <a:buNone/>
            </a:pPr>
            <a:endParaRPr lang="en-US" dirty="0"/>
          </a:p>
        </p:txBody>
      </p:sp>
      <p:pic>
        <p:nvPicPr>
          <p:cNvPr id="4" name="Picture 3" descr="A black screen with white text&#10;&#10;Description automatically generated">
            <a:extLst>
              <a:ext uri="{FF2B5EF4-FFF2-40B4-BE49-F238E27FC236}">
                <a16:creationId xmlns:a16="http://schemas.microsoft.com/office/drawing/2014/main" id="{5498D32D-8E60-9EA2-4E7B-C4112EC50525}"/>
              </a:ext>
            </a:extLst>
          </p:cNvPr>
          <p:cNvPicPr>
            <a:picLocks noChangeAspect="1"/>
          </p:cNvPicPr>
          <p:nvPr/>
        </p:nvPicPr>
        <p:blipFill>
          <a:blip r:embed="rId2"/>
          <a:stretch>
            <a:fillRect/>
          </a:stretch>
        </p:blipFill>
        <p:spPr>
          <a:xfrm>
            <a:off x="2002047" y="3292055"/>
            <a:ext cx="6735793" cy="3436908"/>
          </a:xfrm>
          <a:prstGeom prst="rect">
            <a:avLst/>
          </a:prstGeom>
        </p:spPr>
      </p:pic>
    </p:spTree>
    <p:extLst>
      <p:ext uri="{BB962C8B-B14F-4D97-AF65-F5344CB8AC3E}">
        <p14:creationId xmlns:p14="http://schemas.microsoft.com/office/powerpoint/2010/main" val="15420402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OR Operator</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9681025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15E2-54B9-F28C-E865-02DC53F515FA}"/>
              </a:ext>
            </a:extLst>
          </p:cNvPr>
          <p:cNvSpPr>
            <a:spLocks noGrp="1"/>
          </p:cNvSpPr>
          <p:nvPr>
            <p:ph type="title"/>
          </p:nvPr>
        </p:nvSpPr>
        <p:spPr/>
        <p:txBody>
          <a:bodyPr/>
          <a:lstStyle/>
          <a:p>
            <a:r>
              <a:rPr lang="en-US" dirty="0"/>
              <a:t>Steps to Use OR Operator </a:t>
            </a:r>
          </a:p>
        </p:txBody>
      </p:sp>
      <p:sp>
        <p:nvSpPr>
          <p:cNvPr id="3" name="Content Placeholder 2">
            <a:extLst>
              <a:ext uri="{FF2B5EF4-FFF2-40B4-BE49-F238E27FC236}">
                <a16:creationId xmlns:a16="http://schemas.microsoft.com/office/drawing/2014/main" id="{AD6C83FE-2B76-6A1C-B46D-FC74C6C04A33}"/>
              </a:ext>
            </a:extLst>
          </p:cNvPr>
          <p:cNvSpPr>
            <a:spLocks noGrp="1"/>
          </p:cNvSpPr>
          <p:nvPr>
            <p:ph idx="1"/>
          </p:nvPr>
        </p:nvSpPr>
        <p:spPr/>
        <p:txBody>
          <a:bodyPr vert="horz" lIns="91440" tIns="45720" rIns="91440" bIns="45720" rtlCol="0" anchor="t">
            <a:normAutofit fontScale="70000" lnSpcReduction="20000"/>
          </a:bodyPr>
          <a:lstStyle/>
          <a:p>
            <a:pPr marL="0" indent="0">
              <a:buNone/>
            </a:pPr>
            <a:endParaRPr lang="en-US" dirty="0">
              <a:ea typeface="+mn-lt"/>
              <a:cs typeface="+mn-lt"/>
            </a:endParaRPr>
          </a:p>
          <a:p>
            <a:pPr marL="457200" indent="-457200"/>
            <a:r>
              <a:rPr lang="en-US" dirty="0">
                <a:ea typeface="+mn-lt"/>
                <a:cs typeface="+mn-lt"/>
              </a:rPr>
              <a:t>If one </a:t>
            </a:r>
            <a:r>
              <a:rPr lang="en-US" dirty="0" err="1">
                <a:ea typeface="+mn-lt"/>
                <a:cs typeface="+mn-lt"/>
              </a:rPr>
              <a:t>Conditon</a:t>
            </a:r>
            <a:r>
              <a:rPr lang="en-US" dirty="0">
                <a:ea typeface="+mn-lt"/>
                <a:cs typeface="+mn-lt"/>
              </a:rPr>
              <a:t> satisfy</a:t>
            </a:r>
          </a:p>
          <a:p>
            <a:pPr marL="0" indent="0">
              <a:buNone/>
            </a:pPr>
            <a:r>
              <a:rPr lang="en-US" dirty="0" err="1">
                <a:ea typeface="+mn-lt"/>
                <a:cs typeface="+mn-lt"/>
              </a:rPr>
              <a:t>mysql</a:t>
            </a:r>
            <a:r>
              <a:rPr lang="en-US" dirty="0">
                <a:ea typeface="+mn-lt"/>
                <a:cs typeface="+mn-lt"/>
              </a:rPr>
              <a:t>&gt; SELECT * FROM EMPLOYEE  </a:t>
            </a:r>
          </a:p>
          <a:p>
            <a:pPr marL="0" indent="0">
              <a:buNone/>
            </a:pPr>
            <a:r>
              <a:rPr lang="en-US" dirty="0">
                <a:ea typeface="+mn-lt"/>
                <a:cs typeface="+mn-lt"/>
              </a:rPr>
              <a:t> -&gt; Where </a:t>
            </a:r>
            <a:r>
              <a:rPr lang="en-US" dirty="0" err="1">
                <a:ea typeface="+mn-lt"/>
                <a:cs typeface="+mn-lt"/>
              </a:rPr>
              <a:t>EmpAge</a:t>
            </a:r>
            <a:r>
              <a:rPr lang="en-US" dirty="0">
                <a:ea typeface="+mn-lt"/>
                <a:cs typeface="+mn-lt"/>
              </a:rPr>
              <a:t> = 35 </a:t>
            </a:r>
          </a:p>
          <a:p>
            <a:pPr marL="0" indent="0">
              <a:buNone/>
            </a:pPr>
            <a:r>
              <a:rPr lang="en-US" dirty="0">
                <a:ea typeface="+mn-lt"/>
                <a:cs typeface="+mn-lt"/>
              </a:rPr>
              <a:t>OR</a:t>
            </a:r>
          </a:p>
          <a:p>
            <a:pPr marL="0" indent="0">
              <a:buNone/>
            </a:pPr>
            <a:r>
              <a:rPr lang="en-US" dirty="0">
                <a:ea typeface="+mn-lt"/>
                <a:cs typeface="+mn-lt"/>
              </a:rPr>
              <a:t> LastName= 'PIPARSANIA';</a:t>
            </a:r>
            <a:endParaRPr lang="en-US" dirty="0"/>
          </a:p>
          <a:p>
            <a:pPr marL="457200" indent="-457200"/>
            <a:r>
              <a:rPr lang="en-US" dirty="0"/>
              <a:t>If both Condition satisfy</a:t>
            </a:r>
          </a:p>
          <a:p>
            <a:pPr marL="0" indent="0">
              <a:buNone/>
            </a:pPr>
            <a:r>
              <a:rPr lang="en-US" dirty="0">
                <a:ea typeface="+mn-lt"/>
                <a:cs typeface="+mn-lt"/>
              </a:rPr>
              <a:t>SELECT * FROM EMPLOYEE</a:t>
            </a:r>
            <a:endParaRPr lang="en-US" dirty="0"/>
          </a:p>
          <a:p>
            <a:pPr marL="0" indent="0">
              <a:buNone/>
            </a:pPr>
            <a:r>
              <a:rPr lang="en-US" dirty="0">
                <a:ea typeface="+mn-lt"/>
                <a:cs typeface="+mn-lt"/>
              </a:rPr>
              <a:t>    -&gt; Where </a:t>
            </a:r>
            <a:r>
              <a:rPr lang="en-US" dirty="0" err="1">
                <a:ea typeface="+mn-lt"/>
                <a:cs typeface="+mn-lt"/>
              </a:rPr>
              <a:t>EmpAge</a:t>
            </a:r>
            <a:r>
              <a:rPr lang="en-US" dirty="0">
                <a:ea typeface="+mn-lt"/>
                <a:cs typeface="+mn-lt"/>
              </a:rPr>
              <a:t> = 25 </a:t>
            </a:r>
          </a:p>
          <a:p>
            <a:pPr marL="0" indent="0">
              <a:buNone/>
            </a:pPr>
            <a:r>
              <a:rPr lang="en-US" dirty="0">
                <a:ea typeface="+mn-lt"/>
                <a:cs typeface="+mn-lt"/>
              </a:rPr>
              <a:t>OR</a:t>
            </a:r>
          </a:p>
          <a:p>
            <a:pPr marL="0" indent="0">
              <a:buNone/>
            </a:pPr>
            <a:r>
              <a:rPr lang="en-US" dirty="0">
                <a:ea typeface="+mn-lt"/>
                <a:cs typeface="+mn-lt"/>
              </a:rPr>
              <a:t> LastName = 'PIPARSANIA';</a:t>
            </a:r>
            <a:endParaRPr lang="en-US" dirty="0"/>
          </a:p>
          <a:p>
            <a:pPr marL="0" indent="0">
              <a:buNone/>
            </a:pPr>
            <a:endParaRPr lang="en-US" dirty="0"/>
          </a:p>
          <a:p>
            <a:pPr marL="0" indent="0">
              <a:buNone/>
            </a:pPr>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EE6C301E-C2BD-0CEC-D14D-6BEE88AD51E2}"/>
              </a:ext>
            </a:extLst>
          </p:cNvPr>
          <p:cNvPicPr>
            <a:picLocks noChangeAspect="1"/>
          </p:cNvPicPr>
          <p:nvPr/>
        </p:nvPicPr>
        <p:blipFill>
          <a:blip r:embed="rId2"/>
          <a:stretch>
            <a:fillRect/>
          </a:stretch>
        </p:blipFill>
        <p:spPr>
          <a:xfrm>
            <a:off x="5527465" y="2635370"/>
            <a:ext cx="5824089" cy="3657600"/>
          </a:xfrm>
          <a:prstGeom prst="rect">
            <a:avLst/>
          </a:prstGeom>
        </p:spPr>
      </p:pic>
    </p:spTree>
    <p:extLst>
      <p:ext uri="{BB962C8B-B14F-4D97-AF65-F5344CB8AC3E}">
        <p14:creationId xmlns:p14="http://schemas.microsoft.com/office/powerpoint/2010/main" val="15205317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NOT Operator</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28551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15AB-13F0-B1A8-92B5-BC2B073A226E}"/>
              </a:ext>
            </a:extLst>
          </p:cNvPr>
          <p:cNvSpPr>
            <a:spLocks noGrp="1"/>
          </p:cNvSpPr>
          <p:nvPr>
            <p:ph type="title"/>
          </p:nvPr>
        </p:nvSpPr>
        <p:spPr/>
        <p:txBody>
          <a:bodyPr/>
          <a:lstStyle/>
          <a:p>
            <a:r>
              <a:rPr lang="en-US" dirty="0"/>
              <a:t>MySQL </a:t>
            </a:r>
            <a:r>
              <a:rPr lang="en-US" dirty="0" err="1"/>
              <a:t>WorkBench</a:t>
            </a:r>
          </a:p>
        </p:txBody>
      </p:sp>
      <p:sp>
        <p:nvSpPr>
          <p:cNvPr id="3" name="Content Placeholder 2">
            <a:extLst>
              <a:ext uri="{FF2B5EF4-FFF2-40B4-BE49-F238E27FC236}">
                <a16:creationId xmlns:a16="http://schemas.microsoft.com/office/drawing/2014/main" id="{C9CF0C36-9E2C-A819-96F5-C2C80B46BF17}"/>
              </a:ext>
            </a:extLst>
          </p:cNvPr>
          <p:cNvSpPr>
            <a:spLocks noGrp="1"/>
          </p:cNvSpPr>
          <p:nvPr>
            <p:ph idx="1"/>
          </p:nvPr>
        </p:nvSpPr>
        <p:spPr/>
        <p:txBody>
          <a:bodyPr vert="horz" lIns="91440" tIns="45720" rIns="91440" bIns="45720" rtlCol="0" anchor="t">
            <a:normAutofit/>
          </a:bodyPr>
          <a:lstStyle/>
          <a:p>
            <a:r>
              <a:rPr lang="en-US" dirty="0"/>
              <a:t>User Interface for MySQL i.e., graphical tool for working with MySQL Servers and databases.</a:t>
            </a:r>
          </a:p>
          <a:p>
            <a:r>
              <a:rPr lang="en-US" dirty="0"/>
              <a:t>Supports MySQL server versions 5.6 and higher</a:t>
            </a:r>
          </a:p>
          <a:p>
            <a:endParaRPr lang="en-US" dirty="0"/>
          </a:p>
        </p:txBody>
      </p:sp>
    </p:spTree>
    <p:extLst>
      <p:ext uri="{BB962C8B-B14F-4D97-AF65-F5344CB8AC3E}">
        <p14:creationId xmlns:p14="http://schemas.microsoft.com/office/powerpoint/2010/main" val="15160769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15E2-54B9-F28C-E865-02DC53F515FA}"/>
              </a:ext>
            </a:extLst>
          </p:cNvPr>
          <p:cNvSpPr>
            <a:spLocks noGrp="1"/>
          </p:cNvSpPr>
          <p:nvPr>
            <p:ph type="title"/>
          </p:nvPr>
        </p:nvSpPr>
        <p:spPr/>
        <p:txBody>
          <a:bodyPr/>
          <a:lstStyle/>
          <a:p>
            <a:r>
              <a:rPr lang="en-US" dirty="0"/>
              <a:t>Steps to Use NOT Operator </a:t>
            </a:r>
          </a:p>
        </p:txBody>
      </p:sp>
      <p:sp>
        <p:nvSpPr>
          <p:cNvPr id="3" name="Content Placeholder 2">
            <a:extLst>
              <a:ext uri="{FF2B5EF4-FFF2-40B4-BE49-F238E27FC236}">
                <a16:creationId xmlns:a16="http://schemas.microsoft.com/office/drawing/2014/main" id="{AD6C83FE-2B76-6A1C-B46D-FC74C6C04A33}"/>
              </a:ext>
            </a:extLst>
          </p:cNvPr>
          <p:cNvSpPr>
            <a:spLocks noGrp="1"/>
          </p:cNvSpPr>
          <p:nvPr>
            <p:ph idx="1"/>
          </p:nvPr>
        </p:nvSpPr>
        <p:spPr/>
        <p:txBody>
          <a:bodyPr vert="horz" lIns="91440" tIns="45720" rIns="91440" bIns="45720" rtlCol="0" anchor="t">
            <a:normAutofit/>
          </a:bodyPr>
          <a:lstStyle/>
          <a:p>
            <a:pPr marL="0" indent="0">
              <a:buNone/>
            </a:pPr>
            <a:endParaRPr lang="en-US" dirty="0">
              <a:ea typeface="+mn-lt"/>
              <a:cs typeface="+mn-lt"/>
            </a:endParaRPr>
          </a:p>
          <a:p>
            <a:pPr marL="457200" indent="-457200"/>
            <a:r>
              <a:rPr lang="en-US" dirty="0" err="1">
                <a:ea typeface="+mn-lt"/>
                <a:cs typeface="+mn-lt"/>
              </a:rPr>
              <a:t>Imysql</a:t>
            </a:r>
            <a:r>
              <a:rPr lang="en-US" dirty="0">
                <a:ea typeface="+mn-lt"/>
                <a:cs typeface="+mn-lt"/>
              </a:rPr>
              <a:t>&gt; SELECT * FROM EMPLOYEE  Where NOT </a:t>
            </a:r>
            <a:r>
              <a:rPr lang="en-US" dirty="0" err="1">
                <a:ea typeface="+mn-lt"/>
                <a:cs typeface="+mn-lt"/>
              </a:rPr>
              <a:t>EmpAge</a:t>
            </a:r>
            <a:r>
              <a:rPr lang="en-US" dirty="0">
                <a:ea typeface="+mn-lt"/>
                <a:cs typeface="+mn-lt"/>
              </a:rPr>
              <a:t> = 25;</a:t>
            </a:r>
          </a:p>
          <a:p>
            <a:pPr marL="0" indent="0">
              <a:buNone/>
            </a:pPr>
            <a:endParaRPr lang="en-US" dirty="0">
              <a:ea typeface="+mn-lt"/>
              <a:cs typeface="+mn-lt"/>
            </a:endParaRPr>
          </a:p>
          <a:p>
            <a:pPr marL="0" indent="0">
              <a:buNone/>
            </a:pPr>
            <a:endParaRPr lang="en-US" dirty="0"/>
          </a:p>
          <a:p>
            <a:pPr marL="0" indent="0">
              <a:buNone/>
            </a:pPr>
            <a:endParaRPr lang="en-US" dirty="0"/>
          </a:p>
        </p:txBody>
      </p:sp>
      <p:pic>
        <p:nvPicPr>
          <p:cNvPr id="4" name="Picture 3" descr="A screenshot of a computer&#10;&#10;Description automatically generated">
            <a:extLst>
              <a:ext uri="{FF2B5EF4-FFF2-40B4-BE49-F238E27FC236}">
                <a16:creationId xmlns:a16="http://schemas.microsoft.com/office/drawing/2014/main" id="{EB5BDACA-278C-C8CE-2134-DA69EB8A16A7}"/>
              </a:ext>
            </a:extLst>
          </p:cNvPr>
          <p:cNvPicPr>
            <a:picLocks noChangeAspect="1"/>
          </p:cNvPicPr>
          <p:nvPr/>
        </p:nvPicPr>
        <p:blipFill>
          <a:blip r:embed="rId2"/>
          <a:stretch>
            <a:fillRect/>
          </a:stretch>
        </p:blipFill>
        <p:spPr>
          <a:xfrm>
            <a:off x="2411892" y="3285765"/>
            <a:ext cx="6505575" cy="2903147"/>
          </a:xfrm>
          <a:prstGeom prst="rect">
            <a:avLst/>
          </a:prstGeom>
        </p:spPr>
      </p:pic>
    </p:spTree>
    <p:extLst>
      <p:ext uri="{BB962C8B-B14F-4D97-AF65-F5344CB8AC3E}">
        <p14:creationId xmlns:p14="http://schemas.microsoft.com/office/powerpoint/2010/main" val="38749068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IN Operator</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157970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B113-E846-2CB6-9212-FA323E44482A}"/>
              </a:ext>
            </a:extLst>
          </p:cNvPr>
          <p:cNvSpPr>
            <a:spLocks noGrp="1"/>
          </p:cNvSpPr>
          <p:nvPr>
            <p:ph type="title"/>
          </p:nvPr>
        </p:nvSpPr>
        <p:spPr/>
        <p:txBody>
          <a:bodyPr/>
          <a:lstStyle/>
          <a:p>
            <a:r>
              <a:rPr lang="en-US" dirty="0"/>
              <a:t>About In Operator</a:t>
            </a:r>
          </a:p>
        </p:txBody>
      </p:sp>
      <p:sp>
        <p:nvSpPr>
          <p:cNvPr id="3" name="Content Placeholder 2">
            <a:extLst>
              <a:ext uri="{FF2B5EF4-FFF2-40B4-BE49-F238E27FC236}">
                <a16:creationId xmlns:a16="http://schemas.microsoft.com/office/drawing/2014/main" id="{70CDB5CB-1B16-92FA-59B0-52B148650E45}"/>
              </a:ext>
            </a:extLst>
          </p:cNvPr>
          <p:cNvSpPr>
            <a:spLocks noGrp="1"/>
          </p:cNvSpPr>
          <p:nvPr>
            <p:ph idx="1"/>
          </p:nvPr>
        </p:nvSpPr>
        <p:spPr/>
        <p:txBody>
          <a:bodyPr vert="horz" lIns="91440" tIns="45720" rIns="91440" bIns="45720" rtlCol="0" anchor="t">
            <a:normAutofit/>
          </a:bodyPr>
          <a:lstStyle/>
          <a:p>
            <a:r>
              <a:rPr lang="en-US" dirty="0">
                <a:ea typeface="+mn-lt"/>
                <a:cs typeface="+mn-lt"/>
              </a:rPr>
              <a:t>The </a:t>
            </a:r>
            <a:r>
              <a:rPr lang="en-US" b="1" dirty="0">
                <a:ea typeface="+mn-lt"/>
                <a:cs typeface="+mn-lt"/>
              </a:rPr>
              <a:t>IN operator</a:t>
            </a:r>
            <a:r>
              <a:rPr lang="en-US" dirty="0">
                <a:ea typeface="+mn-lt"/>
                <a:cs typeface="+mn-lt"/>
              </a:rPr>
              <a:t> in MySQL is used to specify multiple values in a </a:t>
            </a:r>
            <a:r>
              <a:rPr lang="en-US" dirty="0">
                <a:latin typeface="Consolas"/>
              </a:rPr>
              <a:t>WHERE</a:t>
            </a:r>
            <a:r>
              <a:rPr lang="en-US" dirty="0">
                <a:ea typeface="+mn-lt"/>
                <a:cs typeface="+mn-lt"/>
              </a:rPr>
              <a:t> clause. It is a shorthand for multiple </a:t>
            </a:r>
            <a:r>
              <a:rPr lang="en-US" dirty="0">
                <a:latin typeface="Consolas"/>
              </a:rPr>
              <a:t>OR</a:t>
            </a:r>
            <a:r>
              <a:rPr lang="en-US" dirty="0">
                <a:ea typeface="+mn-lt"/>
                <a:cs typeface="+mn-lt"/>
              </a:rPr>
              <a:t> conditions. This operator is particularly useful when you want to filter records based on a list of values.</a:t>
            </a:r>
            <a:r>
              <a:rPr lang="en-US" dirty="0">
                <a:latin typeface="Consolas"/>
              </a:rPr>
              <a:t>
</a:t>
            </a:r>
            <a:r>
              <a:rPr lang="en-US" dirty="0">
                <a:ea typeface="+mn-lt"/>
                <a:cs typeface="+mn-lt"/>
              </a:rPr>
              <a:t> </a:t>
            </a:r>
            <a:endParaRPr lang="en-US"/>
          </a:p>
          <a:p>
            <a:endParaRPr lang="en-US" dirty="0"/>
          </a:p>
          <a:p>
            <a:endParaRPr lang="en-US" dirty="0"/>
          </a:p>
        </p:txBody>
      </p:sp>
    </p:spTree>
    <p:extLst>
      <p:ext uri="{BB962C8B-B14F-4D97-AF65-F5344CB8AC3E}">
        <p14:creationId xmlns:p14="http://schemas.microsoft.com/office/powerpoint/2010/main" val="10921777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88C3-3E44-8037-626D-753283C4B9E0}"/>
              </a:ext>
            </a:extLst>
          </p:cNvPr>
          <p:cNvSpPr>
            <a:spLocks noGrp="1"/>
          </p:cNvSpPr>
          <p:nvPr>
            <p:ph type="title"/>
          </p:nvPr>
        </p:nvSpPr>
        <p:spPr/>
        <p:txBody>
          <a:bodyPr/>
          <a:lstStyle/>
          <a:p>
            <a:r>
              <a:rPr lang="en-US" dirty="0"/>
              <a:t>STEPS TO USE IN Operator </a:t>
            </a:r>
          </a:p>
        </p:txBody>
      </p:sp>
      <p:sp>
        <p:nvSpPr>
          <p:cNvPr id="3" name="Content Placeholder 2">
            <a:extLst>
              <a:ext uri="{FF2B5EF4-FFF2-40B4-BE49-F238E27FC236}">
                <a16:creationId xmlns:a16="http://schemas.microsoft.com/office/drawing/2014/main" id="{63139E4A-DC24-3BF5-76FA-4E50DB570BD7}"/>
              </a:ext>
            </a:extLst>
          </p:cNvPr>
          <p:cNvSpPr>
            <a:spLocks noGrp="1"/>
          </p:cNvSpPr>
          <p:nvPr>
            <p:ph idx="1"/>
          </p:nvPr>
        </p:nvSpPr>
        <p:spPr/>
        <p:txBody>
          <a:bodyPr vert="horz" lIns="91440" tIns="45720" rIns="91440" bIns="45720" rtlCol="0" anchor="t">
            <a:normAutofit/>
          </a:bodyPr>
          <a:lstStyle/>
          <a:p>
            <a:r>
              <a:rPr lang="en-US" err="1">
                <a:ea typeface="+mn-lt"/>
                <a:cs typeface="+mn-lt"/>
              </a:rPr>
              <a:t>mysql</a:t>
            </a:r>
            <a:r>
              <a:rPr lang="en-US" dirty="0">
                <a:ea typeface="+mn-lt"/>
                <a:cs typeface="+mn-lt"/>
              </a:rPr>
              <a:t>&gt; Select * FROM Employee;</a:t>
            </a:r>
          </a:p>
          <a:p>
            <a:r>
              <a:rPr lang="en-US" dirty="0" err="1">
                <a:ea typeface="+mn-lt"/>
                <a:cs typeface="+mn-lt"/>
              </a:rPr>
              <a:t>mysql</a:t>
            </a:r>
            <a:r>
              <a:rPr lang="en-US" dirty="0">
                <a:ea typeface="+mn-lt"/>
                <a:cs typeface="+mn-lt"/>
              </a:rPr>
              <a:t>&gt; Select * From Employee</a:t>
            </a:r>
            <a:endParaRPr lang="en-US" dirty="0"/>
          </a:p>
          <a:p>
            <a:pPr marL="0" indent="0">
              <a:buNone/>
            </a:pPr>
            <a:r>
              <a:rPr lang="en-US" dirty="0">
                <a:ea typeface="+mn-lt"/>
                <a:cs typeface="+mn-lt"/>
              </a:rPr>
              <a:t>    -&gt; Where LastName </a:t>
            </a:r>
          </a:p>
          <a:p>
            <a:pPr marL="0" indent="0">
              <a:buNone/>
            </a:pPr>
            <a:r>
              <a:rPr lang="en-US" dirty="0">
                <a:ea typeface="+mn-lt"/>
                <a:cs typeface="+mn-lt"/>
              </a:rPr>
              <a:t>    -&gt; IN ('PIPARSANIA','PAL');</a:t>
            </a:r>
            <a:endParaRPr lang="en-US" dirty="0"/>
          </a:p>
          <a:p>
            <a:r>
              <a:rPr lang="en-US" dirty="0" err="1">
                <a:ea typeface="+mn-lt"/>
                <a:cs typeface="+mn-lt"/>
              </a:rPr>
              <a:t>mysql</a:t>
            </a:r>
            <a:r>
              <a:rPr lang="en-US" dirty="0">
                <a:ea typeface="+mn-lt"/>
                <a:cs typeface="+mn-lt"/>
              </a:rPr>
              <a:t>&gt; SELECT * FROM Employee</a:t>
            </a:r>
            <a:endParaRPr lang="en-US" dirty="0"/>
          </a:p>
          <a:p>
            <a:pPr marL="0" indent="0">
              <a:buNone/>
            </a:pPr>
            <a:r>
              <a:rPr lang="en-US" dirty="0">
                <a:ea typeface="+mn-lt"/>
                <a:cs typeface="+mn-lt"/>
              </a:rPr>
              <a:t>   -&gt; Where LastName </a:t>
            </a:r>
          </a:p>
          <a:p>
            <a:pPr marL="0" indent="0">
              <a:buNone/>
            </a:pPr>
            <a:r>
              <a:rPr lang="en-US" dirty="0">
                <a:ea typeface="+mn-lt"/>
                <a:cs typeface="+mn-lt"/>
              </a:rPr>
              <a:t>   -&gt; NOT IN ('PIPARSANIA','PAL');</a:t>
            </a:r>
            <a:endParaRPr lang="en-US" dirty="0"/>
          </a:p>
          <a:p>
            <a:endParaRPr lang="en-US" dirty="0"/>
          </a:p>
        </p:txBody>
      </p:sp>
      <p:pic>
        <p:nvPicPr>
          <p:cNvPr id="4" name="Picture 3" descr="A screenshot of a computer&#10;&#10;Description automatically generated">
            <a:extLst>
              <a:ext uri="{FF2B5EF4-FFF2-40B4-BE49-F238E27FC236}">
                <a16:creationId xmlns:a16="http://schemas.microsoft.com/office/drawing/2014/main" id="{008FEB89-0486-F3F2-68D0-57E3665C965F}"/>
              </a:ext>
            </a:extLst>
          </p:cNvPr>
          <p:cNvPicPr>
            <a:picLocks noChangeAspect="1"/>
          </p:cNvPicPr>
          <p:nvPr/>
        </p:nvPicPr>
        <p:blipFill>
          <a:blip r:embed="rId2"/>
          <a:stretch>
            <a:fillRect/>
          </a:stretch>
        </p:blipFill>
        <p:spPr>
          <a:xfrm>
            <a:off x="6865279" y="2378105"/>
            <a:ext cx="4370539" cy="2863791"/>
          </a:xfrm>
          <a:prstGeom prst="rect">
            <a:avLst/>
          </a:prstGeom>
        </p:spPr>
      </p:pic>
    </p:spTree>
    <p:extLst>
      <p:ext uri="{BB962C8B-B14F-4D97-AF65-F5344CB8AC3E}">
        <p14:creationId xmlns:p14="http://schemas.microsoft.com/office/powerpoint/2010/main" val="42205139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LIKE Operator</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116210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2E965-EADB-BA90-780C-BED9450CE539}"/>
              </a:ext>
            </a:extLst>
          </p:cNvPr>
          <p:cNvSpPr>
            <a:spLocks noGrp="1"/>
          </p:cNvSpPr>
          <p:nvPr>
            <p:ph type="title"/>
          </p:nvPr>
        </p:nvSpPr>
        <p:spPr/>
        <p:txBody>
          <a:bodyPr/>
          <a:lstStyle/>
          <a:p>
            <a:r>
              <a:rPr lang="en-US" dirty="0"/>
              <a:t>About Like Operator</a:t>
            </a:r>
          </a:p>
        </p:txBody>
      </p:sp>
      <p:sp>
        <p:nvSpPr>
          <p:cNvPr id="3" name="Content Placeholder 2">
            <a:extLst>
              <a:ext uri="{FF2B5EF4-FFF2-40B4-BE49-F238E27FC236}">
                <a16:creationId xmlns:a16="http://schemas.microsoft.com/office/drawing/2014/main" id="{B372E4CF-C996-82F1-409C-BE290E8BF839}"/>
              </a:ext>
            </a:extLst>
          </p:cNvPr>
          <p:cNvSpPr>
            <a:spLocks noGrp="1"/>
          </p:cNvSpPr>
          <p:nvPr>
            <p:ph idx="1"/>
          </p:nvPr>
        </p:nvSpPr>
        <p:spPr/>
        <p:txBody>
          <a:bodyPr vert="horz" lIns="91440" tIns="45720" rIns="91440" bIns="45720" rtlCol="0" anchor="t">
            <a:normAutofit/>
          </a:bodyPr>
          <a:lstStyle/>
          <a:p>
            <a:r>
              <a:rPr lang="en-US" dirty="0">
                <a:ea typeface="+mn-lt"/>
                <a:cs typeface="+mn-lt"/>
              </a:rPr>
              <a:t>The </a:t>
            </a:r>
            <a:r>
              <a:rPr lang="en-US" dirty="0">
                <a:latin typeface="Consolas"/>
              </a:rPr>
              <a:t>LIKE</a:t>
            </a:r>
            <a:r>
              <a:rPr lang="en-US" dirty="0">
                <a:ea typeface="+mn-lt"/>
                <a:cs typeface="+mn-lt"/>
              </a:rPr>
              <a:t> operator in MySQL is used to search for a specified pattern in a column. It’s particularly useful for finding records that match specific criteria, such as names starting with a certain letter or containing a specific word.</a:t>
            </a:r>
          </a:p>
          <a:p>
            <a:endParaRPr lang="en-US">
              <a:ea typeface="+mn-lt"/>
              <a:cs typeface="+mn-lt"/>
            </a:endParaRPr>
          </a:p>
        </p:txBody>
      </p:sp>
    </p:spTree>
    <p:extLst>
      <p:ext uri="{BB962C8B-B14F-4D97-AF65-F5344CB8AC3E}">
        <p14:creationId xmlns:p14="http://schemas.microsoft.com/office/powerpoint/2010/main" val="11740004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2D24-5A4B-3649-644F-D0AC3EA2F82D}"/>
              </a:ext>
            </a:extLst>
          </p:cNvPr>
          <p:cNvSpPr>
            <a:spLocks noGrp="1"/>
          </p:cNvSpPr>
          <p:nvPr>
            <p:ph type="title"/>
          </p:nvPr>
        </p:nvSpPr>
        <p:spPr/>
        <p:txBody>
          <a:bodyPr/>
          <a:lstStyle/>
          <a:p>
            <a:r>
              <a:rPr lang="en-US" dirty="0"/>
              <a:t>How to Use LIKE Operator</a:t>
            </a:r>
          </a:p>
        </p:txBody>
      </p:sp>
      <p:pic>
        <p:nvPicPr>
          <p:cNvPr id="4" name="Content Placeholder 3" descr="A screenshot of a computer&#10;&#10;Description automatically generated">
            <a:extLst>
              <a:ext uri="{FF2B5EF4-FFF2-40B4-BE49-F238E27FC236}">
                <a16:creationId xmlns:a16="http://schemas.microsoft.com/office/drawing/2014/main" id="{B7404D78-E0D5-D303-3815-DA6C21DEA8A9}"/>
              </a:ext>
            </a:extLst>
          </p:cNvPr>
          <p:cNvPicPr>
            <a:picLocks noGrp="1" noChangeAspect="1"/>
          </p:cNvPicPr>
          <p:nvPr>
            <p:ph idx="1"/>
          </p:nvPr>
        </p:nvPicPr>
        <p:blipFill>
          <a:blip r:embed="rId2"/>
          <a:stretch>
            <a:fillRect/>
          </a:stretch>
        </p:blipFill>
        <p:spPr>
          <a:xfrm>
            <a:off x="4733462" y="1853530"/>
            <a:ext cx="6621339" cy="4174896"/>
          </a:xfrm>
        </p:spPr>
      </p:pic>
      <p:sp>
        <p:nvSpPr>
          <p:cNvPr id="5" name="TextBox 4">
            <a:extLst>
              <a:ext uri="{FF2B5EF4-FFF2-40B4-BE49-F238E27FC236}">
                <a16:creationId xmlns:a16="http://schemas.microsoft.com/office/drawing/2014/main" id="{8FE8BC38-7D24-25CB-DD86-5D708523591B}"/>
              </a:ext>
            </a:extLst>
          </p:cNvPr>
          <p:cNvSpPr txBox="1"/>
          <p:nvPr/>
        </p:nvSpPr>
        <p:spPr>
          <a:xfrm>
            <a:off x="468702" y="1848928"/>
            <a:ext cx="635191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err="1"/>
              <a:t>mysql</a:t>
            </a:r>
            <a:r>
              <a:rPr lang="en-US" dirty="0"/>
              <a:t>&gt; Select * From Employee</a:t>
            </a:r>
          </a:p>
          <a:p>
            <a:r>
              <a:rPr lang="en-US" dirty="0"/>
              <a:t>    -&gt; WHERE FirstName Like 'A%';</a:t>
            </a:r>
          </a:p>
          <a:p>
            <a:endParaRPr lang="en-US" dirty="0"/>
          </a:p>
          <a:p>
            <a:pPr marL="285750" indent="-285750">
              <a:buFont typeface="Arial"/>
              <a:buChar char="•"/>
            </a:pPr>
            <a:r>
              <a:rPr lang="en-US" dirty="0" err="1">
                <a:ea typeface="+mn-lt"/>
                <a:cs typeface="+mn-lt"/>
              </a:rPr>
              <a:t>mysql</a:t>
            </a:r>
            <a:r>
              <a:rPr lang="en-US" dirty="0">
                <a:ea typeface="+mn-lt"/>
                <a:cs typeface="+mn-lt"/>
              </a:rPr>
              <a:t>&gt; SELECT * FROM Employee</a:t>
            </a:r>
            <a:endParaRPr lang="en-US" dirty="0"/>
          </a:p>
          <a:p>
            <a:r>
              <a:rPr lang="en-US" dirty="0">
                <a:ea typeface="+mn-lt"/>
                <a:cs typeface="+mn-lt"/>
              </a:rPr>
              <a:t>    -&gt; Where LastName Like 'M%';</a:t>
            </a:r>
          </a:p>
          <a:p>
            <a:pPr marL="285750" indent="-285750">
              <a:buFont typeface="Arial"/>
              <a:buChar char="•"/>
            </a:pPr>
            <a:r>
              <a:rPr lang="en-US" dirty="0" err="1">
                <a:ea typeface="+mn-lt"/>
                <a:cs typeface="+mn-lt"/>
              </a:rPr>
              <a:t>mysql</a:t>
            </a:r>
            <a:r>
              <a:rPr lang="en-US" dirty="0">
                <a:ea typeface="+mn-lt"/>
                <a:cs typeface="+mn-lt"/>
              </a:rPr>
              <a:t>&gt; SELECT * From Employee</a:t>
            </a:r>
            <a:endParaRPr lang="en-US" dirty="0"/>
          </a:p>
          <a:p>
            <a:r>
              <a:rPr lang="en-US" dirty="0">
                <a:ea typeface="+mn-lt"/>
                <a:cs typeface="+mn-lt"/>
              </a:rPr>
              <a:t>    -&gt; Where FirstName Like '%A';</a:t>
            </a:r>
            <a:endParaRPr lang="en-US" dirty="0"/>
          </a:p>
        </p:txBody>
      </p:sp>
    </p:spTree>
    <p:extLst>
      <p:ext uri="{BB962C8B-B14F-4D97-AF65-F5344CB8AC3E}">
        <p14:creationId xmlns:p14="http://schemas.microsoft.com/office/powerpoint/2010/main" val="41633176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BETWEEN Operator</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551331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E96D-A5EE-C07B-BFE7-0C9EB28BCF2C}"/>
              </a:ext>
            </a:extLst>
          </p:cNvPr>
          <p:cNvSpPr>
            <a:spLocks noGrp="1"/>
          </p:cNvSpPr>
          <p:nvPr>
            <p:ph type="title"/>
          </p:nvPr>
        </p:nvSpPr>
        <p:spPr/>
        <p:txBody>
          <a:bodyPr/>
          <a:lstStyle/>
          <a:p>
            <a:r>
              <a:rPr lang="en-US" dirty="0"/>
              <a:t>ABOUT BETWEEN OPERATOR</a:t>
            </a:r>
          </a:p>
        </p:txBody>
      </p:sp>
      <p:sp>
        <p:nvSpPr>
          <p:cNvPr id="3" name="Content Placeholder 2">
            <a:extLst>
              <a:ext uri="{FF2B5EF4-FFF2-40B4-BE49-F238E27FC236}">
                <a16:creationId xmlns:a16="http://schemas.microsoft.com/office/drawing/2014/main" id="{32D1C65E-178B-02BA-4BE1-3CCD1A1023AF}"/>
              </a:ext>
            </a:extLst>
          </p:cNvPr>
          <p:cNvSpPr>
            <a:spLocks noGrp="1"/>
          </p:cNvSpPr>
          <p:nvPr>
            <p:ph idx="1"/>
          </p:nvPr>
        </p:nvSpPr>
        <p:spPr/>
        <p:txBody>
          <a:bodyPr vert="horz" lIns="91440" tIns="45720" rIns="91440" bIns="45720" rtlCol="0" anchor="t">
            <a:normAutofit/>
          </a:bodyPr>
          <a:lstStyle/>
          <a:p>
            <a:r>
              <a:rPr lang="en-US" dirty="0">
                <a:ea typeface="+mn-lt"/>
                <a:cs typeface="+mn-lt"/>
              </a:rPr>
              <a:t>The </a:t>
            </a:r>
            <a:r>
              <a:rPr lang="en-US" dirty="0">
                <a:latin typeface="Consolas"/>
              </a:rPr>
              <a:t>BETWEEN</a:t>
            </a:r>
            <a:r>
              <a:rPr lang="en-US" dirty="0">
                <a:ea typeface="+mn-lt"/>
                <a:cs typeface="+mn-lt"/>
              </a:rPr>
              <a:t> operator in MySQL is used to filter the results of a query to include only those records where a specific column’s values fall within a given range. This operator is inclusive, meaning it includes the boundary values specified.</a:t>
            </a:r>
            <a:endParaRPr lang="en-US" dirty="0"/>
          </a:p>
          <a:p>
            <a:pPr marL="0" indent="0">
              <a:buNone/>
            </a:pPr>
            <a:endParaRPr lang="en-US" dirty="0"/>
          </a:p>
        </p:txBody>
      </p:sp>
    </p:spTree>
    <p:extLst>
      <p:ext uri="{BB962C8B-B14F-4D97-AF65-F5344CB8AC3E}">
        <p14:creationId xmlns:p14="http://schemas.microsoft.com/office/powerpoint/2010/main" val="34600629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4993-585F-D899-3ED2-47C9F912163F}"/>
              </a:ext>
            </a:extLst>
          </p:cNvPr>
          <p:cNvSpPr>
            <a:spLocks noGrp="1"/>
          </p:cNvSpPr>
          <p:nvPr>
            <p:ph type="title"/>
          </p:nvPr>
        </p:nvSpPr>
        <p:spPr/>
        <p:txBody>
          <a:bodyPr/>
          <a:lstStyle/>
          <a:p>
            <a:r>
              <a:rPr lang="en-US" dirty="0"/>
              <a:t>Steps to Use BETWEEN Operator </a:t>
            </a:r>
          </a:p>
        </p:txBody>
      </p:sp>
      <p:sp>
        <p:nvSpPr>
          <p:cNvPr id="3" name="Content Placeholder 2">
            <a:extLst>
              <a:ext uri="{FF2B5EF4-FFF2-40B4-BE49-F238E27FC236}">
                <a16:creationId xmlns:a16="http://schemas.microsoft.com/office/drawing/2014/main" id="{236834FB-B4A0-5A60-3672-5A0E98DDF98C}"/>
              </a:ext>
            </a:extLst>
          </p:cNvPr>
          <p:cNvSpPr>
            <a:spLocks noGrp="1"/>
          </p:cNvSpPr>
          <p:nvPr>
            <p:ph idx="1"/>
          </p:nvPr>
        </p:nvSpPr>
        <p:spPr/>
        <p:txBody>
          <a:bodyPr vert="horz" lIns="91440" tIns="45720" rIns="91440" bIns="45720" rtlCol="0" anchor="t">
            <a:normAutofit fontScale="92500" lnSpcReduction="20000"/>
          </a:bodyPr>
          <a:lstStyle/>
          <a:p>
            <a:r>
              <a:rPr lang="en-US" err="1">
                <a:ea typeface="+mn-lt"/>
                <a:cs typeface="+mn-lt"/>
              </a:rPr>
              <a:t>mysql</a:t>
            </a:r>
            <a:r>
              <a:rPr lang="en-US" dirty="0">
                <a:ea typeface="+mn-lt"/>
                <a:cs typeface="+mn-lt"/>
              </a:rPr>
              <a:t>&gt; Select * From Employee;</a:t>
            </a:r>
          </a:p>
          <a:p>
            <a:r>
              <a:rPr lang="en-US" dirty="0" err="1">
                <a:ea typeface="+mn-lt"/>
                <a:cs typeface="+mn-lt"/>
              </a:rPr>
              <a:t>mysql</a:t>
            </a:r>
            <a:r>
              <a:rPr lang="en-US" dirty="0">
                <a:ea typeface="+mn-lt"/>
                <a:cs typeface="+mn-lt"/>
              </a:rPr>
              <a:t>&gt; SELECT * </a:t>
            </a:r>
          </a:p>
          <a:p>
            <a:pPr marL="0" indent="0">
              <a:buNone/>
            </a:pPr>
            <a:r>
              <a:rPr lang="en-US" dirty="0">
                <a:ea typeface="+mn-lt"/>
                <a:cs typeface="+mn-lt"/>
              </a:rPr>
              <a:t>FROM EMPLOYEE</a:t>
            </a:r>
          </a:p>
          <a:p>
            <a:pPr marL="0" indent="0">
              <a:buNone/>
            </a:pPr>
            <a:r>
              <a:rPr lang="en-US" dirty="0">
                <a:ea typeface="+mn-lt"/>
                <a:cs typeface="+mn-lt"/>
              </a:rPr>
              <a:t>    -&gt; WHERE </a:t>
            </a:r>
            <a:r>
              <a:rPr lang="en-US" dirty="0" err="1">
                <a:ea typeface="+mn-lt"/>
                <a:cs typeface="+mn-lt"/>
              </a:rPr>
              <a:t>EmpAge</a:t>
            </a:r>
            <a:r>
              <a:rPr lang="en-US" dirty="0">
                <a:ea typeface="+mn-lt"/>
                <a:cs typeface="+mn-lt"/>
              </a:rPr>
              <a:t> </a:t>
            </a:r>
          </a:p>
          <a:p>
            <a:pPr marL="0" indent="0">
              <a:buNone/>
            </a:pPr>
            <a:r>
              <a:rPr lang="en-US" dirty="0">
                <a:ea typeface="+mn-lt"/>
                <a:cs typeface="+mn-lt"/>
              </a:rPr>
              <a:t>BETWEEN 27 AND 30;</a:t>
            </a:r>
            <a:endParaRPr lang="en-US" dirty="0"/>
          </a:p>
          <a:p>
            <a:r>
              <a:rPr lang="en-US" err="1">
                <a:ea typeface="+mn-lt"/>
                <a:cs typeface="+mn-lt"/>
              </a:rPr>
              <a:t>mysql</a:t>
            </a:r>
            <a:r>
              <a:rPr lang="en-US" dirty="0">
                <a:ea typeface="+mn-lt"/>
                <a:cs typeface="+mn-lt"/>
              </a:rPr>
              <a:t>&gt; SELECT * </a:t>
            </a:r>
          </a:p>
          <a:p>
            <a:pPr marL="0" indent="0">
              <a:buNone/>
            </a:pPr>
            <a:r>
              <a:rPr lang="en-US" dirty="0">
                <a:ea typeface="+mn-lt"/>
                <a:cs typeface="+mn-lt"/>
              </a:rPr>
              <a:t>FROM EMPLOYEE</a:t>
            </a:r>
          </a:p>
          <a:p>
            <a:pPr marL="0" indent="0">
              <a:buNone/>
            </a:pPr>
            <a:r>
              <a:rPr lang="en-US" dirty="0">
                <a:ea typeface="+mn-lt"/>
                <a:cs typeface="+mn-lt"/>
              </a:rPr>
              <a:t>  -&gt; WHERE </a:t>
            </a:r>
            <a:r>
              <a:rPr lang="en-US" dirty="0" err="1">
                <a:ea typeface="+mn-lt"/>
                <a:cs typeface="+mn-lt"/>
              </a:rPr>
              <a:t>EmpAge</a:t>
            </a:r>
            <a:r>
              <a:rPr lang="en-US" dirty="0">
                <a:ea typeface="+mn-lt"/>
                <a:cs typeface="+mn-lt"/>
              </a:rPr>
              <a:t> </a:t>
            </a:r>
          </a:p>
          <a:p>
            <a:pPr marL="0" indent="0">
              <a:buNone/>
            </a:pPr>
            <a:r>
              <a:rPr lang="en-US" dirty="0">
                <a:ea typeface="+mn-lt"/>
                <a:cs typeface="+mn-lt"/>
              </a:rPr>
              <a:t>NOT BETWEEN 27 AND 30;</a:t>
            </a:r>
            <a:endParaRPr lang="en-US" dirty="0"/>
          </a:p>
        </p:txBody>
      </p:sp>
      <p:pic>
        <p:nvPicPr>
          <p:cNvPr id="4" name="Picture 3" descr="A screenshot of a computer&#10;&#10;Description automatically generated">
            <a:extLst>
              <a:ext uri="{FF2B5EF4-FFF2-40B4-BE49-F238E27FC236}">
                <a16:creationId xmlns:a16="http://schemas.microsoft.com/office/drawing/2014/main" id="{D0B7DC24-4DFF-FD85-A594-6E7D38A2F6A2}"/>
              </a:ext>
            </a:extLst>
          </p:cNvPr>
          <p:cNvPicPr>
            <a:picLocks noChangeAspect="1"/>
          </p:cNvPicPr>
          <p:nvPr/>
        </p:nvPicPr>
        <p:blipFill>
          <a:blip r:embed="rId2"/>
          <a:stretch>
            <a:fillRect/>
          </a:stretch>
        </p:blipFill>
        <p:spPr>
          <a:xfrm>
            <a:off x="6794336" y="2314754"/>
            <a:ext cx="3563517" cy="3551208"/>
          </a:xfrm>
          <a:prstGeom prst="rect">
            <a:avLst/>
          </a:prstGeom>
        </p:spPr>
      </p:pic>
    </p:spTree>
    <p:extLst>
      <p:ext uri="{BB962C8B-B14F-4D97-AF65-F5344CB8AC3E}">
        <p14:creationId xmlns:p14="http://schemas.microsoft.com/office/powerpoint/2010/main" val="200845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C404-9036-DB2B-5A7E-F97251BBD3A7}"/>
              </a:ext>
            </a:extLst>
          </p:cNvPr>
          <p:cNvSpPr>
            <a:spLocks noGrp="1"/>
          </p:cNvSpPr>
          <p:nvPr>
            <p:ph type="title"/>
          </p:nvPr>
        </p:nvSpPr>
        <p:spPr/>
        <p:txBody>
          <a:bodyPr/>
          <a:lstStyle/>
          <a:p>
            <a:r>
              <a:rPr lang="en-US" dirty="0"/>
              <a:t>MySQL FEATURES</a:t>
            </a:r>
          </a:p>
        </p:txBody>
      </p:sp>
      <p:sp>
        <p:nvSpPr>
          <p:cNvPr id="3" name="Content Placeholder 2">
            <a:extLst>
              <a:ext uri="{FF2B5EF4-FFF2-40B4-BE49-F238E27FC236}">
                <a16:creationId xmlns:a16="http://schemas.microsoft.com/office/drawing/2014/main" id="{6CAE7908-724E-F173-6FE1-55C8DB634C42}"/>
              </a:ext>
            </a:extLst>
          </p:cNvPr>
          <p:cNvSpPr>
            <a:spLocks noGrp="1"/>
          </p:cNvSpPr>
          <p:nvPr>
            <p:ph idx="1"/>
          </p:nvPr>
        </p:nvSpPr>
        <p:spPr/>
        <p:txBody>
          <a:bodyPr vert="horz" lIns="91440" tIns="45720" rIns="91440" bIns="45720" rtlCol="0" anchor="t">
            <a:normAutofit fontScale="85000" lnSpcReduction="20000"/>
          </a:bodyPr>
          <a:lstStyle/>
          <a:p>
            <a:r>
              <a:rPr lang="en-US" dirty="0"/>
              <a:t>Based on SQL </a:t>
            </a:r>
          </a:p>
          <a:p>
            <a:r>
              <a:rPr lang="en-US" dirty="0"/>
              <a:t>Open Source</a:t>
            </a:r>
          </a:p>
          <a:p>
            <a:r>
              <a:rPr lang="en-US" dirty="0"/>
              <a:t>Friendly and Compatible with PHP. Connect easily and manipulate databases.</a:t>
            </a:r>
          </a:p>
          <a:p>
            <a:r>
              <a:rPr lang="en-US" dirty="0"/>
              <a:t>Based on Client-Server Architecture.</a:t>
            </a:r>
          </a:p>
          <a:p>
            <a:r>
              <a:rPr lang="en-US" dirty="0"/>
              <a:t>Secure and Highly </a:t>
            </a:r>
            <a:r>
              <a:rPr lang="en-US" dirty="0" err="1"/>
              <a:t>Felxible</a:t>
            </a:r>
            <a:r>
              <a:rPr lang="en-US" dirty="0"/>
              <a:t>.</a:t>
            </a:r>
          </a:p>
          <a:p>
            <a:r>
              <a:rPr lang="en-US" dirty="0"/>
              <a:t>Scalable: Support large databases :</a:t>
            </a:r>
          </a:p>
          <a:p>
            <a:pPr marL="0" indent="0">
              <a:buNone/>
            </a:pPr>
            <a:r>
              <a:rPr lang="en-US" dirty="0"/>
              <a:t>             1. 50 Millions rows or more in a table.</a:t>
            </a:r>
          </a:p>
          <a:p>
            <a:pPr marL="0" indent="0">
              <a:buNone/>
            </a:pPr>
            <a:r>
              <a:rPr lang="en-US" dirty="0"/>
              <a:t>             2. Default file size limit for a table is 4GB(can be increased).</a:t>
            </a:r>
          </a:p>
          <a:p>
            <a:r>
              <a:rPr lang="en-US" dirty="0"/>
              <a:t>Compatible with major Operating System and languages. </a:t>
            </a:r>
          </a:p>
          <a:p>
            <a:endParaRPr lang="en-US" dirty="0"/>
          </a:p>
          <a:p>
            <a:endParaRPr lang="en-US" dirty="0"/>
          </a:p>
        </p:txBody>
      </p:sp>
    </p:spTree>
    <p:extLst>
      <p:ext uri="{BB962C8B-B14F-4D97-AF65-F5344CB8AC3E}">
        <p14:creationId xmlns:p14="http://schemas.microsoft.com/office/powerpoint/2010/main" val="40868927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MySQL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a:t>COMMENTS</a:t>
            </a:r>
          </a:p>
        </p:txBody>
      </p:sp>
    </p:spTree>
    <p:extLst>
      <p:ext uri="{BB962C8B-B14F-4D97-AF65-F5344CB8AC3E}">
        <p14:creationId xmlns:p14="http://schemas.microsoft.com/office/powerpoint/2010/main" val="3957809618"/>
      </p:ext>
    </p:extLst>
  </p:cSld>
  <p:clrMapOvr>
    <a:overrideClrMapping bg1="dk1" tx1="lt1" bg2="dk2" tx2="lt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84EA-7201-FB2C-66D8-549F0E943C6A}"/>
              </a:ext>
            </a:extLst>
          </p:cNvPr>
          <p:cNvSpPr>
            <a:spLocks noGrp="1"/>
          </p:cNvSpPr>
          <p:nvPr>
            <p:ph type="title"/>
          </p:nvPr>
        </p:nvSpPr>
        <p:spPr/>
        <p:txBody>
          <a:bodyPr/>
          <a:lstStyle/>
          <a:p>
            <a:r>
              <a:rPr lang="en-US" dirty="0"/>
              <a:t>How to add Comments in My </a:t>
            </a:r>
            <a:r>
              <a:rPr lang="en-US" dirty="0" err="1"/>
              <a:t>Sql</a:t>
            </a:r>
            <a:r>
              <a:rPr lang="en-US" dirty="0"/>
              <a:t> </a:t>
            </a:r>
          </a:p>
        </p:txBody>
      </p:sp>
      <p:sp>
        <p:nvSpPr>
          <p:cNvPr id="3" name="Content Placeholder 2">
            <a:extLst>
              <a:ext uri="{FF2B5EF4-FFF2-40B4-BE49-F238E27FC236}">
                <a16:creationId xmlns:a16="http://schemas.microsoft.com/office/drawing/2014/main" id="{700BA180-A839-1ACD-F582-6436E0535DC6}"/>
              </a:ext>
            </a:extLst>
          </p:cNvPr>
          <p:cNvSpPr>
            <a:spLocks noGrp="1"/>
          </p:cNvSpPr>
          <p:nvPr>
            <p:ph idx="1"/>
          </p:nvPr>
        </p:nvSpPr>
        <p:spPr/>
        <p:txBody>
          <a:bodyPr vert="horz" lIns="91440" tIns="45720" rIns="91440" bIns="45720" rtlCol="0" anchor="t">
            <a:normAutofit/>
          </a:bodyPr>
          <a:lstStyle/>
          <a:p>
            <a:r>
              <a:rPr lang="en-US" dirty="0"/>
              <a:t>#,--, /*  */</a:t>
            </a:r>
          </a:p>
          <a:p>
            <a:endParaRPr lang="en-US" dirty="0"/>
          </a:p>
          <a:p>
            <a:endParaRPr lang="en-US" dirty="0"/>
          </a:p>
        </p:txBody>
      </p:sp>
      <p:pic>
        <p:nvPicPr>
          <p:cNvPr id="4" name="Picture 3" descr="A screenshot of a computer&#10;&#10;Description automatically generated">
            <a:extLst>
              <a:ext uri="{FF2B5EF4-FFF2-40B4-BE49-F238E27FC236}">
                <a16:creationId xmlns:a16="http://schemas.microsoft.com/office/drawing/2014/main" id="{A65F6E27-9D4B-15CF-BC79-23C677FA3451}"/>
              </a:ext>
            </a:extLst>
          </p:cNvPr>
          <p:cNvPicPr>
            <a:picLocks noChangeAspect="1"/>
          </p:cNvPicPr>
          <p:nvPr/>
        </p:nvPicPr>
        <p:blipFill>
          <a:blip r:embed="rId2"/>
          <a:stretch>
            <a:fillRect/>
          </a:stretch>
        </p:blipFill>
        <p:spPr>
          <a:xfrm>
            <a:off x="3617523" y="2174755"/>
            <a:ext cx="7372350" cy="4147509"/>
          </a:xfrm>
          <a:prstGeom prst="rect">
            <a:avLst/>
          </a:prstGeom>
        </p:spPr>
      </p:pic>
    </p:spTree>
    <p:extLst>
      <p:ext uri="{BB962C8B-B14F-4D97-AF65-F5344CB8AC3E}">
        <p14:creationId xmlns:p14="http://schemas.microsoft.com/office/powerpoint/2010/main" val="24656744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MySQL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a:t>Methods</a:t>
            </a:r>
          </a:p>
        </p:txBody>
      </p:sp>
    </p:spTree>
    <p:extLst>
      <p:ext uri="{BB962C8B-B14F-4D97-AF65-F5344CB8AC3E}">
        <p14:creationId xmlns:p14="http://schemas.microsoft.com/office/powerpoint/2010/main" val="1368020498"/>
      </p:ext>
    </p:extLst>
  </p:cSld>
  <p:clrMapOvr>
    <a:overrideClrMapping bg1="dk1" tx1="lt1" bg2="dk2" tx2="lt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MySQL COUNT() method</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2056338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5777-376C-C478-0E88-BB5EF46FE8F0}"/>
              </a:ext>
            </a:extLst>
          </p:cNvPr>
          <p:cNvSpPr>
            <a:spLocks noGrp="1"/>
          </p:cNvSpPr>
          <p:nvPr>
            <p:ph type="title"/>
          </p:nvPr>
        </p:nvSpPr>
        <p:spPr/>
        <p:txBody>
          <a:bodyPr/>
          <a:lstStyle/>
          <a:p>
            <a:r>
              <a:rPr lang="en-US" dirty="0"/>
              <a:t>Steps to use COUNT()</a:t>
            </a:r>
          </a:p>
        </p:txBody>
      </p:sp>
      <p:sp>
        <p:nvSpPr>
          <p:cNvPr id="3" name="Content Placeholder 2">
            <a:extLst>
              <a:ext uri="{FF2B5EF4-FFF2-40B4-BE49-F238E27FC236}">
                <a16:creationId xmlns:a16="http://schemas.microsoft.com/office/drawing/2014/main" id="{87BE97F8-17B0-3AA8-5514-5CB252C7B6AC}"/>
              </a:ext>
            </a:extLst>
          </p:cNvPr>
          <p:cNvSpPr>
            <a:spLocks noGrp="1"/>
          </p:cNvSpPr>
          <p:nvPr>
            <p:ph idx="1"/>
          </p:nvPr>
        </p:nvSpPr>
        <p:spPr/>
        <p:txBody>
          <a:bodyPr vert="horz" lIns="91440" tIns="45720" rIns="91440" bIns="45720" rtlCol="0" anchor="t">
            <a:normAutofit lnSpcReduction="10000"/>
          </a:bodyPr>
          <a:lstStyle/>
          <a:p>
            <a:r>
              <a:rPr lang="en-US" dirty="0" err="1">
                <a:ea typeface="+mn-lt"/>
                <a:cs typeface="+mn-lt"/>
              </a:rPr>
              <a:t>mysql</a:t>
            </a:r>
            <a:r>
              <a:rPr lang="en-US" dirty="0">
                <a:ea typeface="+mn-lt"/>
                <a:cs typeface="+mn-lt"/>
              </a:rPr>
              <a:t>&gt; SELECT * FROM Employee;</a:t>
            </a:r>
          </a:p>
          <a:p>
            <a:r>
              <a:rPr lang="en-US" dirty="0">
                <a:ea typeface="+mn-lt"/>
                <a:cs typeface="+mn-lt"/>
              </a:rPr>
              <a:t>For count specific: </a:t>
            </a:r>
          </a:p>
          <a:p>
            <a:r>
              <a:rPr lang="en-US" dirty="0" err="1">
                <a:ea typeface="+mn-lt"/>
                <a:cs typeface="+mn-lt"/>
              </a:rPr>
              <a:t>mysql</a:t>
            </a:r>
            <a:r>
              <a:rPr lang="en-US" dirty="0">
                <a:ea typeface="+mn-lt"/>
                <a:cs typeface="+mn-lt"/>
              </a:rPr>
              <a:t>&gt; SELECT COUNT(</a:t>
            </a:r>
            <a:r>
              <a:rPr lang="en-US" dirty="0" err="1">
                <a:ea typeface="+mn-lt"/>
                <a:cs typeface="+mn-lt"/>
              </a:rPr>
              <a:t>EmpAge</a:t>
            </a:r>
            <a:r>
              <a:rPr lang="en-US" dirty="0">
                <a:ea typeface="+mn-lt"/>
                <a:cs typeface="+mn-lt"/>
              </a:rPr>
              <a:t>)</a:t>
            </a:r>
            <a:endParaRPr lang="en-US"/>
          </a:p>
          <a:p>
            <a:pPr marL="0" indent="0">
              <a:buNone/>
            </a:pPr>
            <a:r>
              <a:rPr lang="en-US" dirty="0">
                <a:ea typeface="+mn-lt"/>
                <a:cs typeface="+mn-lt"/>
              </a:rPr>
              <a:t>   -&gt; From Employee</a:t>
            </a:r>
            <a:endParaRPr lang="en-US" dirty="0"/>
          </a:p>
          <a:p>
            <a:pPr marL="0" indent="0">
              <a:buNone/>
            </a:pPr>
            <a:r>
              <a:rPr lang="en-US" dirty="0">
                <a:ea typeface="+mn-lt"/>
                <a:cs typeface="+mn-lt"/>
              </a:rPr>
              <a:t>   -&gt; Where </a:t>
            </a:r>
            <a:r>
              <a:rPr lang="en-US" dirty="0" err="1">
                <a:ea typeface="+mn-lt"/>
                <a:cs typeface="+mn-lt"/>
              </a:rPr>
              <a:t>EmpAge</a:t>
            </a:r>
            <a:r>
              <a:rPr lang="en-US" dirty="0">
                <a:ea typeface="+mn-lt"/>
                <a:cs typeface="+mn-lt"/>
              </a:rPr>
              <a:t>=27;</a:t>
            </a:r>
          </a:p>
          <a:p>
            <a:r>
              <a:rPr lang="en-US" dirty="0">
                <a:ea typeface="+mn-lt"/>
                <a:cs typeface="+mn-lt"/>
              </a:rPr>
              <a:t>For Count all: </a:t>
            </a:r>
          </a:p>
          <a:p>
            <a:r>
              <a:rPr lang="en-US" dirty="0" err="1">
                <a:ea typeface="+mn-lt"/>
                <a:cs typeface="+mn-lt"/>
              </a:rPr>
              <a:t>mysql</a:t>
            </a:r>
            <a:r>
              <a:rPr lang="en-US" dirty="0">
                <a:ea typeface="+mn-lt"/>
                <a:cs typeface="+mn-lt"/>
              </a:rPr>
              <a:t>&gt; SELECT COUNT(*)</a:t>
            </a:r>
            <a:endParaRPr lang="en-US" dirty="0"/>
          </a:p>
          <a:p>
            <a:pPr marL="0" indent="0">
              <a:buNone/>
            </a:pPr>
            <a:r>
              <a:rPr lang="en-US" dirty="0">
                <a:ea typeface="+mn-lt"/>
                <a:cs typeface="+mn-lt"/>
              </a:rPr>
              <a:t>    -&gt; From EMPLOYEE;</a:t>
            </a:r>
            <a:endParaRPr lang="en-US" dirty="0"/>
          </a:p>
        </p:txBody>
      </p:sp>
      <p:pic>
        <p:nvPicPr>
          <p:cNvPr id="4" name="Picture 3" descr="A screenshot of a computer&#10;&#10;Description automatically generated">
            <a:extLst>
              <a:ext uri="{FF2B5EF4-FFF2-40B4-BE49-F238E27FC236}">
                <a16:creationId xmlns:a16="http://schemas.microsoft.com/office/drawing/2014/main" id="{7AB8C0E9-FE1F-C79A-6E48-DBBBFBBC1058}"/>
              </a:ext>
            </a:extLst>
          </p:cNvPr>
          <p:cNvPicPr>
            <a:picLocks noChangeAspect="1"/>
          </p:cNvPicPr>
          <p:nvPr/>
        </p:nvPicPr>
        <p:blipFill>
          <a:blip r:embed="rId2"/>
          <a:stretch>
            <a:fillRect/>
          </a:stretch>
        </p:blipFill>
        <p:spPr>
          <a:xfrm>
            <a:off x="6866087" y="2502020"/>
            <a:ext cx="4512694" cy="3449847"/>
          </a:xfrm>
          <a:prstGeom prst="rect">
            <a:avLst/>
          </a:prstGeom>
        </p:spPr>
      </p:pic>
    </p:spTree>
    <p:extLst>
      <p:ext uri="{BB962C8B-B14F-4D97-AF65-F5344CB8AC3E}">
        <p14:creationId xmlns:p14="http://schemas.microsoft.com/office/powerpoint/2010/main" val="36988477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MySQL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a:t>ALIAS in My SQL</a:t>
            </a:r>
          </a:p>
        </p:txBody>
      </p:sp>
    </p:spTree>
    <p:extLst>
      <p:ext uri="{BB962C8B-B14F-4D97-AF65-F5344CB8AC3E}">
        <p14:creationId xmlns:p14="http://schemas.microsoft.com/office/powerpoint/2010/main" val="3144979004"/>
      </p:ext>
    </p:extLst>
  </p:cSld>
  <p:clrMapOvr>
    <a:overrideClrMapping bg1="dk1" tx1="lt1" bg2="dk2" tx2="lt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29E0-3EBD-2D9F-7093-B6D50A2FC7F3}"/>
              </a:ext>
            </a:extLst>
          </p:cNvPr>
          <p:cNvSpPr>
            <a:spLocks noGrp="1"/>
          </p:cNvSpPr>
          <p:nvPr>
            <p:ph type="title"/>
          </p:nvPr>
        </p:nvSpPr>
        <p:spPr/>
        <p:txBody>
          <a:bodyPr/>
          <a:lstStyle/>
          <a:p>
            <a:r>
              <a:rPr lang="en-US" dirty="0"/>
              <a:t>About Alias </a:t>
            </a:r>
          </a:p>
        </p:txBody>
      </p:sp>
      <p:sp>
        <p:nvSpPr>
          <p:cNvPr id="3" name="Content Placeholder 2">
            <a:extLst>
              <a:ext uri="{FF2B5EF4-FFF2-40B4-BE49-F238E27FC236}">
                <a16:creationId xmlns:a16="http://schemas.microsoft.com/office/drawing/2014/main" id="{C5C1CC6E-534C-0678-CE16-263A865596AF}"/>
              </a:ext>
            </a:extLst>
          </p:cNvPr>
          <p:cNvSpPr>
            <a:spLocks noGrp="1"/>
          </p:cNvSpPr>
          <p:nvPr>
            <p:ph idx="1"/>
          </p:nvPr>
        </p:nvSpPr>
        <p:spPr/>
        <p:txBody>
          <a:bodyPr vert="horz" lIns="91440" tIns="45720" rIns="91440" bIns="45720" rtlCol="0" anchor="t">
            <a:normAutofit/>
          </a:bodyPr>
          <a:lstStyle/>
          <a:p>
            <a:r>
              <a:rPr lang="en-US" dirty="0"/>
              <a:t>In Database term, alias is a temporary name i.e., given to a table or column while showing the results. So, the alias is good for makes the column more readable and it only exist for the duration of the query, that means after that when you will see the output and will execute the new query the previous temporary name given to a column will get vanished</a:t>
            </a:r>
          </a:p>
        </p:txBody>
      </p:sp>
    </p:spTree>
    <p:extLst>
      <p:ext uri="{BB962C8B-B14F-4D97-AF65-F5344CB8AC3E}">
        <p14:creationId xmlns:p14="http://schemas.microsoft.com/office/powerpoint/2010/main" val="15777403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1F0F-0A5C-21C5-AD8F-CFB07D34D15E}"/>
              </a:ext>
            </a:extLst>
          </p:cNvPr>
          <p:cNvSpPr>
            <a:spLocks noGrp="1"/>
          </p:cNvSpPr>
          <p:nvPr>
            <p:ph type="title"/>
          </p:nvPr>
        </p:nvSpPr>
        <p:spPr/>
        <p:txBody>
          <a:bodyPr/>
          <a:lstStyle/>
          <a:p>
            <a:r>
              <a:rPr lang="en-US" dirty="0"/>
              <a:t>How to use Alias </a:t>
            </a:r>
          </a:p>
        </p:txBody>
      </p:sp>
      <p:sp>
        <p:nvSpPr>
          <p:cNvPr id="3" name="Content Placeholder 2">
            <a:extLst>
              <a:ext uri="{FF2B5EF4-FFF2-40B4-BE49-F238E27FC236}">
                <a16:creationId xmlns:a16="http://schemas.microsoft.com/office/drawing/2014/main" id="{3D865095-C6B4-6E47-DE18-0D67D9EF7FAF}"/>
              </a:ext>
            </a:extLst>
          </p:cNvPr>
          <p:cNvSpPr>
            <a:spLocks noGrp="1"/>
          </p:cNvSpPr>
          <p:nvPr>
            <p:ph idx="1"/>
          </p:nvPr>
        </p:nvSpPr>
        <p:spPr/>
        <p:txBody>
          <a:bodyPr vert="horz" lIns="91440" tIns="45720" rIns="91440" bIns="45720" rtlCol="0" anchor="t">
            <a:normAutofit fontScale="47500" lnSpcReduction="20000"/>
          </a:bodyPr>
          <a:lstStyle/>
          <a:p>
            <a:r>
              <a:rPr lang="en-US" dirty="0" err="1">
                <a:ea typeface="+mn-lt"/>
                <a:cs typeface="+mn-lt"/>
              </a:rPr>
              <a:t>mysql</a:t>
            </a:r>
            <a:r>
              <a:rPr lang="en-US" dirty="0">
                <a:ea typeface="+mn-lt"/>
                <a:cs typeface="+mn-lt"/>
              </a:rPr>
              <a:t>&gt; SELECT * FROM Employee;</a:t>
            </a:r>
          </a:p>
          <a:p>
            <a:r>
              <a:rPr lang="en-US" dirty="0"/>
              <a:t>Let say we need to </a:t>
            </a:r>
            <a:r>
              <a:rPr lang="en-US" dirty="0" err="1"/>
              <a:t>retrive</a:t>
            </a:r>
          </a:p>
          <a:p>
            <a:pPr marL="0" indent="0">
              <a:buNone/>
            </a:pPr>
            <a:r>
              <a:rPr lang="en-US" dirty="0"/>
              <a:t> only the Age Column from</a:t>
            </a:r>
          </a:p>
          <a:p>
            <a:pPr marL="0" indent="0">
              <a:buNone/>
            </a:pPr>
            <a:r>
              <a:rPr lang="en-US" dirty="0"/>
              <a:t> the employee table and</a:t>
            </a:r>
          </a:p>
          <a:p>
            <a:pPr marL="0" indent="0">
              <a:buNone/>
            </a:pPr>
            <a:r>
              <a:rPr lang="en-US" dirty="0"/>
              <a:t> the heading should not be</a:t>
            </a:r>
          </a:p>
          <a:p>
            <a:pPr marL="0" indent="0">
              <a:buNone/>
            </a:pPr>
            <a:r>
              <a:rPr lang="en-US" dirty="0"/>
              <a:t> "</a:t>
            </a:r>
            <a:r>
              <a:rPr lang="en-US" err="1"/>
              <a:t>EmpAge</a:t>
            </a:r>
            <a:r>
              <a:rPr lang="en-US" dirty="0"/>
              <a:t>", So we can </a:t>
            </a:r>
            <a:endParaRPr lang="en-US"/>
          </a:p>
          <a:p>
            <a:pPr marL="0" indent="0">
              <a:buNone/>
            </a:pPr>
            <a:r>
              <a:rPr lang="en-US" dirty="0" err="1"/>
              <a:t>achive</a:t>
            </a:r>
            <a:r>
              <a:rPr lang="en-US" dirty="0"/>
              <a:t> this using Alias </a:t>
            </a:r>
          </a:p>
          <a:p>
            <a:r>
              <a:rPr lang="en-US" err="1">
                <a:ea typeface="+mn-lt"/>
                <a:cs typeface="+mn-lt"/>
              </a:rPr>
              <a:t>mysql</a:t>
            </a:r>
            <a:r>
              <a:rPr lang="en-US" dirty="0">
                <a:ea typeface="+mn-lt"/>
                <a:cs typeface="+mn-lt"/>
              </a:rPr>
              <a:t>&gt; SELECT </a:t>
            </a:r>
            <a:r>
              <a:rPr lang="en-US" err="1">
                <a:ea typeface="+mn-lt"/>
                <a:cs typeface="+mn-lt"/>
              </a:rPr>
              <a:t>EmpAge</a:t>
            </a:r>
            <a:r>
              <a:rPr lang="en-US" dirty="0">
                <a:ea typeface="+mn-lt"/>
                <a:cs typeface="+mn-lt"/>
              </a:rPr>
              <a:t> </a:t>
            </a:r>
          </a:p>
          <a:p>
            <a:pPr marL="0" indent="0">
              <a:buNone/>
            </a:pPr>
            <a:r>
              <a:rPr lang="en-US" dirty="0">
                <a:ea typeface="+mn-lt"/>
                <a:cs typeface="+mn-lt"/>
              </a:rPr>
              <a:t>as </a:t>
            </a:r>
            <a:r>
              <a:rPr lang="en-US" dirty="0" err="1">
                <a:ea typeface="+mn-lt"/>
                <a:cs typeface="+mn-lt"/>
              </a:rPr>
              <a:t>Age_of_Employees</a:t>
            </a:r>
            <a:endParaRPr lang="en-US" dirty="0" err="1"/>
          </a:p>
          <a:p>
            <a:pPr marL="0" indent="0">
              <a:buNone/>
            </a:pPr>
            <a:r>
              <a:rPr lang="en-US" dirty="0">
                <a:ea typeface="+mn-lt"/>
                <a:cs typeface="+mn-lt"/>
              </a:rPr>
              <a:t>    -&gt; from Employee;</a:t>
            </a:r>
          </a:p>
          <a:p>
            <a:r>
              <a:rPr lang="en-US" dirty="0" err="1">
                <a:ea typeface="+mn-lt"/>
                <a:cs typeface="+mn-lt"/>
              </a:rPr>
              <a:t>mysql</a:t>
            </a:r>
            <a:r>
              <a:rPr lang="en-US" dirty="0">
                <a:ea typeface="+mn-lt"/>
                <a:cs typeface="+mn-lt"/>
              </a:rPr>
              <a:t>&gt; SELECT FirstName AS Name1,</a:t>
            </a:r>
          </a:p>
          <a:p>
            <a:pPr marL="0" indent="0">
              <a:buNone/>
            </a:pPr>
            <a:r>
              <a:rPr lang="en-US" dirty="0">
                <a:ea typeface="+mn-lt"/>
                <a:cs typeface="+mn-lt"/>
              </a:rPr>
              <a:t> LastName AS Name2</a:t>
            </a:r>
            <a:endParaRPr lang="en-US" dirty="0"/>
          </a:p>
          <a:p>
            <a:pPr marL="0" indent="0">
              <a:buNone/>
            </a:pPr>
            <a:r>
              <a:rPr lang="en-US" dirty="0">
                <a:ea typeface="+mn-lt"/>
                <a:cs typeface="+mn-lt"/>
              </a:rPr>
              <a:t>    -&gt; From Employee;</a:t>
            </a:r>
            <a:endParaRPr lang="en-US" dirty="0"/>
          </a:p>
          <a:p>
            <a:r>
              <a:rPr lang="en-US" sz="2700" dirty="0" err="1"/>
              <a:t>mysql</a:t>
            </a:r>
            <a:r>
              <a:rPr lang="en-US" sz="2700" dirty="0"/>
              <a:t>&gt; SELECT * FROM Employee;</a:t>
            </a:r>
            <a:endParaRPr lang="en-US" dirty="0"/>
          </a:p>
          <a:p>
            <a:pPr marL="0" indent="0">
              <a:buNone/>
            </a:pPr>
            <a:endParaRPr lang="en-US" dirty="0"/>
          </a:p>
          <a:p>
            <a:pPr marL="0" indent="0">
              <a:buNone/>
            </a:pPr>
            <a:endParaRPr lang="en-US" dirty="0"/>
          </a:p>
        </p:txBody>
      </p:sp>
      <p:pic>
        <p:nvPicPr>
          <p:cNvPr id="4" name="Picture 3" descr="A screenshot of a computer&#10;&#10;Description automatically generated">
            <a:extLst>
              <a:ext uri="{FF2B5EF4-FFF2-40B4-BE49-F238E27FC236}">
                <a16:creationId xmlns:a16="http://schemas.microsoft.com/office/drawing/2014/main" id="{2355535C-EC2D-855A-6162-1AB02F06BD0A}"/>
              </a:ext>
            </a:extLst>
          </p:cNvPr>
          <p:cNvPicPr>
            <a:picLocks noChangeAspect="1"/>
          </p:cNvPicPr>
          <p:nvPr/>
        </p:nvPicPr>
        <p:blipFill>
          <a:blip r:embed="rId2"/>
          <a:stretch>
            <a:fillRect/>
          </a:stretch>
        </p:blipFill>
        <p:spPr>
          <a:xfrm>
            <a:off x="4514921" y="2214111"/>
            <a:ext cx="6842760" cy="3738115"/>
          </a:xfrm>
          <a:prstGeom prst="rect">
            <a:avLst/>
          </a:prstGeom>
        </p:spPr>
      </p:pic>
    </p:spTree>
    <p:extLst>
      <p:ext uri="{BB962C8B-B14F-4D97-AF65-F5344CB8AC3E}">
        <p14:creationId xmlns:p14="http://schemas.microsoft.com/office/powerpoint/2010/main" val="9547624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MySQL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a:t>STATEMENTS</a:t>
            </a:r>
          </a:p>
        </p:txBody>
      </p:sp>
    </p:spTree>
    <p:extLst>
      <p:ext uri="{BB962C8B-B14F-4D97-AF65-F5344CB8AC3E}">
        <p14:creationId xmlns:p14="http://schemas.microsoft.com/office/powerpoint/2010/main" val="1211082959"/>
      </p:ext>
    </p:extLst>
  </p:cSld>
  <p:clrMapOvr>
    <a:overrideClrMapping bg1="dk1" tx1="lt1" bg2="dk2" tx2="lt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CASE Statement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8166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2F316B-11F1-34D5-D735-068EC1A76A0C}"/>
              </a:ext>
            </a:extLst>
          </p:cNvPr>
          <p:cNvSpPr>
            <a:spLocks noGrp="1"/>
          </p:cNvSpPr>
          <p:nvPr>
            <p:ph type="title"/>
          </p:nvPr>
        </p:nvSpPr>
        <p:spPr/>
        <p:txBody>
          <a:bodyPr/>
          <a:lstStyle/>
          <a:p>
            <a:r>
              <a:rPr lang="en-US" dirty="0"/>
              <a:t>Example</a:t>
            </a:r>
          </a:p>
        </p:txBody>
      </p:sp>
      <p:sp>
        <p:nvSpPr>
          <p:cNvPr id="5" name="Content Placeholder 4">
            <a:extLst>
              <a:ext uri="{FF2B5EF4-FFF2-40B4-BE49-F238E27FC236}">
                <a16:creationId xmlns:a16="http://schemas.microsoft.com/office/drawing/2014/main" id="{8B8DC5F8-7E14-F6B7-EB92-452D43DB8DB4}"/>
              </a:ext>
            </a:extLst>
          </p:cNvPr>
          <p:cNvSpPr>
            <a:spLocks noGrp="1"/>
          </p:cNvSpPr>
          <p:nvPr>
            <p:ph idx="1"/>
          </p:nvPr>
        </p:nvSpPr>
        <p:spPr>
          <a:prstGeom prst="rect">
            <a:avLst/>
          </a:prstGeom>
        </p:spPr>
        <p:txBody>
          <a:bodyPr vert="horz" lIns="91440" tIns="45720" rIns="91440" bIns="45720" rtlCol="0" anchor="t">
            <a:normAutofit/>
          </a:bodyPr>
          <a:lstStyle/>
          <a:p>
            <a:pPr marL="0" indent="0">
              <a:buNone/>
            </a:pPr>
            <a:endParaRPr lang="en-US"/>
          </a:p>
          <a:p>
            <a:pPr marL="0" indent="0">
              <a:buNone/>
            </a:pPr>
            <a:endParaRPr lang="en-US" dirty="0"/>
          </a:p>
          <a:p>
            <a:pPr marL="0" indent="0">
              <a:buNone/>
            </a:pPr>
            <a:r>
              <a:rPr lang="en-US" dirty="0"/>
              <a:t>                                          </a:t>
            </a:r>
          </a:p>
        </p:txBody>
      </p:sp>
      <p:sp>
        <p:nvSpPr>
          <p:cNvPr id="9" name="Rectangle 8">
            <a:extLst>
              <a:ext uri="{FF2B5EF4-FFF2-40B4-BE49-F238E27FC236}">
                <a16:creationId xmlns:a16="http://schemas.microsoft.com/office/drawing/2014/main" id="{17C39CE1-BBDC-3EEB-09E5-B1FA50C40C1B}"/>
              </a:ext>
            </a:extLst>
          </p:cNvPr>
          <p:cNvSpPr/>
          <p:nvPr/>
        </p:nvSpPr>
        <p:spPr>
          <a:xfrm>
            <a:off x="1225176" y="2794000"/>
            <a:ext cx="2704352" cy="3227294"/>
          </a:xfrm>
          <a:prstGeom prst="rect">
            <a:avLst/>
          </a:prstGeom>
          <a:solidFill>
            <a:schemeClr val="tx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t>Database</a:t>
            </a:r>
          </a:p>
        </p:txBody>
      </p:sp>
      <p:sp>
        <p:nvSpPr>
          <p:cNvPr id="10" name="Rectangle 9">
            <a:extLst>
              <a:ext uri="{FF2B5EF4-FFF2-40B4-BE49-F238E27FC236}">
                <a16:creationId xmlns:a16="http://schemas.microsoft.com/office/drawing/2014/main" id="{1CDD41A4-1305-21CA-4E45-7EC59EFE0085}"/>
              </a:ext>
            </a:extLst>
          </p:cNvPr>
          <p:cNvSpPr/>
          <p:nvPr/>
        </p:nvSpPr>
        <p:spPr>
          <a:xfrm>
            <a:off x="1494117" y="3257176"/>
            <a:ext cx="2226235" cy="254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t>Tables</a:t>
            </a:r>
          </a:p>
        </p:txBody>
      </p:sp>
      <p:sp>
        <p:nvSpPr>
          <p:cNvPr id="12" name="Rectangle 11">
            <a:extLst>
              <a:ext uri="{FF2B5EF4-FFF2-40B4-BE49-F238E27FC236}">
                <a16:creationId xmlns:a16="http://schemas.microsoft.com/office/drawing/2014/main" id="{04A0A09D-17CB-8F40-D4CA-E78783C6E191}"/>
              </a:ext>
            </a:extLst>
          </p:cNvPr>
          <p:cNvSpPr/>
          <p:nvPr/>
        </p:nvSpPr>
        <p:spPr>
          <a:xfrm>
            <a:off x="1583765" y="3570940"/>
            <a:ext cx="2017058" cy="212164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t>Rows</a:t>
            </a:r>
          </a:p>
        </p:txBody>
      </p:sp>
      <p:sp>
        <p:nvSpPr>
          <p:cNvPr id="13" name="Rectangle 12">
            <a:extLst>
              <a:ext uri="{FF2B5EF4-FFF2-40B4-BE49-F238E27FC236}">
                <a16:creationId xmlns:a16="http://schemas.microsoft.com/office/drawing/2014/main" id="{08FD6576-204D-8D40-032A-10DB96B3E8FB}"/>
              </a:ext>
            </a:extLst>
          </p:cNvPr>
          <p:cNvSpPr/>
          <p:nvPr/>
        </p:nvSpPr>
        <p:spPr>
          <a:xfrm>
            <a:off x="1837764" y="3989294"/>
            <a:ext cx="1479176" cy="15538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Columns</a:t>
            </a:r>
          </a:p>
        </p:txBody>
      </p:sp>
      <p:graphicFrame>
        <p:nvGraphicFramePr>
          <p:cNvPr id="15" name="Table 14">
            <a:extLst>
              <a:ext uri="{FF2B5EF4-FFF2-40B4-BE49-F238E27FC236}">
                <a16:creationId xmlns:a16="http://schemas.microsoft.com/office/drawing/2014/main" id="{6572144C-EDA9-8DA1-E59C-FCA05A9615F0}"/>
              </a:ext>
            </a:extLst>
          </p:cNvPr>
          <p:cNvGraphicFramePr>
            <a:graphicFrameLocks noGrp="1"/>
          </p:cNvGraphicFramePr>
          <p:nvPr>
            <p:extLst>
              <p:ext uri="{D42A27DB-BD31-4B8C-83A1-F6EECF244321}">
                <p14:modId xmlns:p14="http://schemas.microsoft.com/office/powerpoint/2010/main" val="626947121"/>
              </p:ext>
            </p:extLst>
          </p:nvPr>
        </p:nvGraphicFramePr>
        <p:xfrm>
          <a:off x="4340812" y="3065885"/>
          <a:ext cx="7092866" cy="1854200"/>
        </p:xfrm>
        <a:graphic>
          <a:graphicData uri="http://schemas.openxmlformats.org/drawingml/2006/table">
            <a:tbl>
              <a:tblPr firstRow="1" bandRow="1">
                <a:tableStyleId>{5C22544A-7EE6-4342-B048-85BDC9FD1C3A}</a:tableStyleId>
              </a:tblPr>
              <a:tblGrid>
                <a:gridCol w="971176">
                  <a:extLst>
                    <a:ext uri="{9D8B030D-6E8A-4147-A177-3AD203B41FA5}">
                      <a16:colId xmlns:a16="http://schemas.microsoft.com/office/drawing/2014/main" val="1295260792"/>
                    </a:ext>
                  </a:extLst>
                </a:gridCol>
                <a:gridCol w="1865971">
                  <a:extLst>
                    <a:ext uri="{9D8B030D-6E8A-4147-A177-3AD203B41FA5}">
                      <a16:colId xmlns:a16="http://schemas.microsoft.com/office/drawing/2014/main" val="3574825398"/>
                    </a:ext>
                  </a:extLst>
                </a:gridCol>
                <a:gridCol w="1418573">
                  <a:extLst>
                    <a:ext uri="{9D8B030D-6E8A-4147-A177-3AD203B41FA5}">
                      <a16:colId xmlns:a16="http://schemas.microsoft.com/office/drawing/2014/main" val="2696912171"/>
                    </a:ext>
                  </a:extLst>
                </a:gridCol>
                <a:gridCol w="1418573">
                  <a:extLst>
                    <a:ext uri="{9D8B030D-6E8A-4147-A177-3AD203B41FA5}">
                      <a16:colId xmlns:a16="http://schemas.microsoft.com/office/drawing/2014/main" val="4033249277"/>
                    </a:ext>
                  </a:extLst>
                </a:gridCol>
                <a:gridCol w="1418573">
                  <a:extLst>
                    <a:ext uri="{9D8B030D-6E8A-4147-A177-3AD203B41FA5}">
                      <a16:colId xmlns:a16="http://schemas.microsoft.com/office/drawing/2014/main" val="3330073275"/>
                    </a:ext>
                  </a:extLst>
                </a:gridCol>
              </a:tblGrid>
              <a:tr h="370840">
                <a:tc>
                  <a:txBody>
                    <a:bodyPr/>
                    <a:lstStyle/>
                    <a:p>
                      <a:r>
                        <a:rPr lang="en-US" dirty="0" err="1"/>
                        <a:t>EmpID</a:t>
                      </a:r>
                    </a:p>
                  </a:txBody>
                  <a:tcPr/>
                </a:tc>
                <a:tc>
                  <a:txBody>
                    <a:bodyPr/>
                    <a:lstStyle/>
                    <a:p>
                      <a:r>
                        <a:rPr lang="en-US" dirty="0"/>
                        <a:t>FirstName</a:t>
                      </a:r>
                    </a:p>
                  </a:txBody>
                  <a:tcPr/>
                </a:tc>
                <a:tc>
                  <a:txBody>
                    <a:bodyPr/>
                    <a:lstStyle/>
                    <a:p>
                      <a:r>
                        <a:rPr lang="en-US" dirty="0"/>
                        <a:t>LastName</a:t>
                      </a:r>
                    </a:p>
                  </a:txBody>
                  <a:tcPr/>
                </a:tc>
                <a:tc>
                  <a:txBody>
                    <a:bodyPr/>
                    <a:lstStyle/>
                    <a:p>
                      <a:r>
                        <a:rPr lang="en-US" err="1"/>
                        <a:t>EmpAge</a:t>
                      </a:r>
                      <a:endParaRPr lang="en-US" dirty="0" err="1"/>
                    </a:p>
                  </a:txBody>
                  <a:tcPr/>
                </a:tc>
                <a:tc>
                  <a:txBody>
                    <a:bodyPr/>
                    <a:lstStyle/>
                    <a:p>
                      <a:r>
                        <a:rPr lang="en-US" dirty="0" err="1"/>
                        <a:t>EmpZone</a:t>
                      </a:r>
                    </a:p>
                  </a:txBody>
                  <a:tcPr/>
                </a:tc>
                <a:extLst>
                  <a:ext uri="{0D108BD9-81ED-4DB2-BD59-A6C34878D82A}">
                    <a16:rowId xmlns:a16="http://schemas.microsoft.com/office/drawing/2014/main" val="524160940"/>
                  </a:ext>
                </a:extLst>
              </a:tr>
              <a:tr h="370840">
                <a:tc>
                  <a:txBody>
                    <a:bodyPr/>
                    <a:lstStyle/>
                    <a:p>
                      <a:r>
                        <a:rPr lang="en-US" dirty="0"/>
                        <a:t>1</a:t>
                      </a:r>
                    </a:p>
                  </a:txBody>
                  <a:tcPr/>
                </a:tc>
                <a:tc>
                  <a:txBody>
                    <a:bodyPr/>
                    <a:lstStyle/>
                    <a:p>
                      <a:r>
                        <a:rPr lang="en-US" err="1"/>
                        <a:t>Devanshika</a:t>
                      </a:r>
                      <a:endParaRPr lang="en-US" dirty="0" err="1"/>
                    </a:p>
                  </a:txBody>
                  <a:tcPr/>
                </a:tc>
                <a:tc>
                  <a:txBody>
                    <a:bodyPr/>
                    <a:lstStyle/>
                    <a:p>
                      <a:r>
                        <a:rPr lang="en-US" dirty="0" err="1"/>
                        <a:t>Piparsania</a:t>
                      </a:r>
                    </a:p>
                  </a:txBody>
                  <a:tcPr/>
                </a:tc>
                <a:tc>
                  <a:txBody>
                    <a:bodyPr/>
                    <a:lstStyle/>
                    <a:p>
                      <a:r>
                        <a:rPr lang="en-US" dirty="0"/>
                        <a:t>27</a:t>
                      </a:r>
                    </a:p>
                  </a:txBody>
                  <a:tcPr/>
                </a:tc>
                <a:tc>
                  <a:txBody>
                    <a:bodyPr/>
                    <a:lstStyle/>
                    <a:p>
                      <a:r>
                        <a:rPr lang="en-US" dirty="0"/>
                        <a:t>Bangalore</a:t>
                      </a:r>
                    </a:p>
                  </a:txBody>
                  <a:tcPr/>
                </a:tc>
                <a:extLst>
                  <a:ext uri="{0D108BD9-81ED-4DB2-BD59-A6C34878D82A}">
                    <a16:rowId xmlns:a16="http://schemas.microsoft.com/office/drawing/2014/main" val="136542987"/>
                  </a:ext>
                </a:extLst>
              </a:tr>
              <a:tr h="370840">
                <a:tc>
                  <a:txBody>
                    <a:bodyPr/>
                    <a:lstStyle/>
                    <a:p>
                      <a:r>
                        <a:rPr lang="en-US" dirty="0"/>
                        <a:t>2</a:t>
                      </a:r>
                    </a:p>
                  </a:txBody>
                  <a:tcPr/>
                </a:tc>
                <a:tc>
                  <a:txBody>
                    <a:bodyPr/>
                    <a:lstStyle/>
                    <a:p>
                      <a:r>
                        <a:rPr lang="en-US" dirty="0"/>
                        <a:t>Anuj </a:t>
                      </a:r>
                    </a:p>
                  </a:txBody>
                  <a:tcPr/>
                </a:tc>
                <a:tc>
                  <a:txBody>
                    <a:bodyPr/>
                    <a:lstStyle/>
                    <a:p>
                      <a:r>
                        <a:rPr lang="en-US" dirty="0" err="1"/>
                        <a:t>Bokhare</a:t>
                      </a:r>
                    </a:p>
                  </a:txBody>
                  <a:tcPr/>
                </a:tc>
                <a:tc>
                  <a:txBody>
                    <a:bodyPr/>
                    <a:lstStyle/>
                    <a:p>
                      <a:r>
                        <a:rPr lang="en-US" dirty="0"/>
                        <a:t>25</a:t>
                      </a:r>
                    </a:p>
                  </a:txBody>
                  <a:tcPr/>
                </a:tc>
                <a:tc>
                  <a:txBody>
                    <a:bodyPr/>
                    <a:lstStyle/>
                    <a:p>
                      <a:r>
                        <a:rPr lang="en-US" dirty="0"/>
                        <a:t>Bangalore</a:t>
                      </a:r>
                    </a:p>
                  </a:txBody>
                  <a:tcPr/>
                </a:tc>
                <a:extLst>
                  <a:ext uri="{0D108BD9-81ED-4DB2-BD59-A6C34878D82A}">
                    <a16:rowId xmlns:a16="http://schemas.microsoft.com/office/drawing/2014/main" val="910508275"/>
                  </a:ext>
                </a:extLst>
              </a:tr>
              <a:tr h="370840">
                <a:tc>
                  <a:txBody>
                    <a:bodyPr/>
                    <a:lstStyle/>
                    <a:p>
                      <a:r>
                        <a:rPr lang="en-US" dirty="0"/>
                        <a:t>3</a:t>
                      </a:r>
                    </a:p>
                  </a:txBody>
                  <a:tcPr/>
                </a:tc>
                <a:tc>
                  <a:txBody>
                    <a:bodyPr/>
                    <a:lstStyle/>
                    <a:p>
                      <a:r>
                        <a:rPr lang="en-US" dirty="0"/>
                        <a:t>Shubham</a:t>
                      </a:r>
                    </a:p>
                  </a:txBody>
                  <a:tcPr/>
                </a:tc>
                <a:tc>
                  <a:txBody>
                    <a:bodyPr/>
                    <a:lstStyle/>
                    <a:p>
                      <a:r>
                        <a:rPr lang="en-US" dirty="0"/>
                        <a:t>Parashar</a:t>
                      </a:r>
                    </a:p>
                  </a:txBody>
                  <a:tcPr/>
                </a:tc>
                <a:tc>
                  <a:txBody>
                    <a:bodyPr/>
                    <a:lstStyle/>
                    <a:p>
                      <a:r>
                        <a:rPr lang="en-US" dirty="0"/>
                        <a:t>30</a:t>
                      </a:r>
                    </a:p>
                  </a:txBody>
                  <a:tcPr/>
                </a:tc>
                <a:tc>
                  <a:txBody>
                    <a:bodyPr/>
                    <a:lstStyle/>
                    <a:p>
                      <a:r>
                        <a:rPr lang="en-US" dirty="0"/>
                        <a:t>Jaipur</a:t>
                      </a:r>
                    </a:p>
                  </a:txBody>
                  <a:tcPr/>
                </a:tc>
                <a:extLst>
                  <a:ext uri="{0D108BD9-81ED-4DB2-BD59-A6C34878D82A}">
                    <a16:rowId xmlns:a16="http://schemas.microsoft.com/office/drawing/2014/main" val="654629451"/>
                  </a:ext>
                </a:extLst>
              </a:tr>
              <a:tr h="370840">
                <a:tc>
                  <a:txBody>
                    <a:bodyPr/>
                    <a:lstStyle/>
                    <a:p>
                      <a:r>
                        <a:rPr lang="en-US" dirty="0"/>
                        <a:t>4</a:t>
                      </a:r>
                    </a:p>
                  </a:txBody>
                  <a:tcPr/>
                </a:tc>
                <a:tc>
                  <a:txBody>
                    <a:bodyPr/>
                    <a:lstStyle/>
                    <a:p>
                      <a:r>
                        <a:rPr lang="en-US" dirty="0"/>
                        <a:t>Bhawana</a:t>
                      </a:r>
                    </a:p>
                  </a:txBody>
                  <a:tcPr/>
                </a:tc>
                <a:tc>
                  <a:txBody>
                    <a:bodyPr/>
                    <a:lstStyle/>
                    <a:p>
                      <a:r>
                        <a:rPr lang="en-US" dirty="0"/>
                        <a:t>Arora</a:t>
                      </a:r>
                    </a:p>
                  </a:txBody>
                  <a:tcPr/>
                </a:tc>
                <a:tc>
                  <a:txBody>
                    <a:bodyPr/>
                    <a:lstStyle/>
                    <a:p>
                      <a:r>
                        <a:rPr lang="en-US" dirty="0"/>
                        <a:t>34</a:t>
                      </a:r>
                    </a:p>
                  </a:txBody>
                  <a:tcPr/>
                </a:tc>
                <a:tc>
                  <a:txBody>
                    <a:bodyPr/>
                    <a:lstStyle/>
                    <a:p>
                      <a:r>
                        <a:rPr lang="en-US" dirty="0"/>
                        <a:t>Remote</a:t>
                      </a:r>
                    </a:p>
                  </a:txBody>
                  <a:tcPr/>
                </a:tc>
                <a:extLst>
                  <a:ext uri="{0D108BD9-81ED-4DB2-BD59-A6C34878D82A}">
                    <a16:rowId xmlns:a16="http://schemas.microsoft.com/office/drawing/2014/main" val="1515760475"/>
                  </a:ext>
                </a:extLst>
              </a:tr>
            </a:tbl>
          </a:graphicData>
        </a:graphic>
      </p:graphicFrame>
      <p:sp>
        <p:nvSpPr>
          <p:cNvPr id="16" name="TextBox 15">
            <a:extLst>
              <a:ext uri="{FF2B5EF4-FFF2-40B4-BE49-F238E27FC236}">
                <a16:creationId xmlns:a16="http://schemas.microsoft.com/office/drawing/2014/main" id="{DD03184F-8F41-D14D-8DAC-59D1B347E643}"/>
              </a:ext>
            </a:extLst>
          </p:cNvPr>
          <p:cNvSpPr txBox="1"/>
          <p:nvPr/>
        </p:nvSpPr>
        <p:spPr>
          <a:xfrm>
            <a:off x="4288117" y="2719293"/>
            <a:ext cx="16285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employee</a:t>
            </a:r>
          </a:p>
        </p:txBody>
      </p:sp>
      <p:cxnSp>
        <p:nvCxnSpPr>
          <p:cNvPr id="17" name="Straight Arrow Connector 16">
            <a:extLst>
              <a:ext uri="{FF2B5EF4-FFF2-40B4-BE49-F238E27FC236}">
                <a16:creationId xmlns:a16="http://schemas.microsoft.com/office/drawing/2014/main" id="{DFB7F98C-D6F1-EFB7-201A-4002B3A9D098}"/>
              </a:ext>
            </a:extLst>
          </p:cNvPr>
          <p:cNvCxnSpPr/>
          <p:nvPr/>
        </p:nvCxnSpPr>
        <p:spPr>
          <a:xfrm flipH="1">
            <a:off x="5301471" y="2395806"/>
            <a:ext cx="5750" cy="339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604746-1F78-71DC-86D6-87CFB85810B0}"/>
              </a:ext>
            </a:extLst>
          </p:cNvPr>
          <p:cNvSpPr txBox="1"/>
          <p:nvPr/>
        </p:nvSpPr>
        <p:spPr>
          <a:xfrm>
            <a:off x="4796117" y="2091764"/>
            <a:ext cx="14791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Database</a:t>
            </a:r>
          </a:p>
        </p:txBody>
      </p:sp>
      <p:cxnSp>
        <p:nvCxnSpPr>
          <p:cNvPr id="19" name="Straight Arrow Connector 18">
            <a:extLst>
              <a:ext uri="{FF2B5EF4-FFF2-40B4-BE49-F238E27FC236}">
                <a16:creationId xmlns:a16="http://schemas.microsoft.com/office/drawing/2014/main" id="{6213B87D-2965-BDD4-66DD-6F883BC7178F}"/>
              </a:ext>
            </a:extLst>
          </p:cNvPr>
          <p:cNvCxnSpPr/>
          <p:nvPr/>
        </p:nvCxnSpPr>
        <p:spPr>
          <a:xfrm>
            <a:off x="7792707" y="2566538"/>
            <a:ext cx="8628" cy="49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CEFC2E4-DB41-809D-06D8-BACF4F4A0D6B}"/>
              </a:ext>
            </a:extLst>
          </p:cNvPr>
          <p:cNvSpPr txBox="1"/>
          <p:nvPr/>
        </p:nvSpPr>
        <p:spPr>
          <a:xfrm>
            <a:off x="7291294" y="2196352"/>
            <a:ext cx="10907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Table</a:t>
            </a:r>
          </a:p>
        </p:txBody>
      </p:sp>
      <p:cxnSp>
        <p:nvCxnSpPr>
          <p:cNvPr id="21" name="Connector: Elbow 20">
            <a:extLst>
              <a:ext uri="{FF2B5EF4-FFF2-40B4-BE49-F238E27FC236}">
                <a16:creationId xmlns:a16="http://schemas.microsoft.com/office/drawing/2014/main" id="{DD8EF470-1ED4-300C-416F-03F6F5FF3D20}"/>
              </a:ext>
            </a:extLst>
          </p:cNvPr>
          <p:cNvCxnSpPr/>
          <p:nvPr/>
        </p:nvCxnSpPr>
        <p:spPr>
          <a:xfrm>
            <a:off x="3592723" y="2190930"/>
            <a:ext cx="713117" cy="10581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9B19FF4-B874-9658-771B-0DA3E3ED0B1E}"/>
              </a:ext>
            </a:extLst>
          </p:cNvPr>
          <p:cNvSpPr txBox="1"/>
          <p:nvPr/>
        </p:nvSpPr>
        <p:spPr>
          <a:xfrm>
            <a:off x="2599764" y="1942352"/>
            <a:ext cx="11205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Rows</a:t>
            </a:r>
          </a:p>
        </p:txBody>
      </p:sp>
      <p:cxnSp>
        <p:nvCxnSpPr>
          <p:cNvPr id="23" name="Connector: Curved 22">
            <a:extLst>
              <a:ext uri="{FF2B5EF4-FFF2-40B4-BE49-F238E27FC236}">
                <a16:creationId xmlns:a16="http://schemas.microsoft.com/office/drawing/2014/main" id="{5126B6E8-18BC-0A52-3092-9A8EFE711E47}"/>
              </a:ext>
            </a:extLst>
          </p:cNvPr>
          <p:cNvCxnSpPr/>
          <p:nvPr/>
        </p:nvCxnSpPr>
        <p:spPr>
          <a:xfrm>
            <a:off x="6265115" y="4920831"/>
            <a:ext cx="468701" cy="3536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C35C34D-40AD-F692-D3B2-655BB431DB3B}"/>
              </a:ext>
            </a:extLst>
          </p:cNvPr>
          <p:cNvSpPr txBox="1"/>
          <p:nvPr/>
        </p:nvSpPr>
        <p:spPr>
          <a:xfrm>
            <a:off x="6723529" y="5094941"/>
            <a:ext cx="16883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Columns</a:t>
            </a:r>
          </a:p>
        </p:txBody>
      </p:sp>
    </p:spTree>
    <p:extLst>
      <p:ext uri="{BB962C8B-B14F-4D97-AF65-F5344CB8AC3E}">
        <p14:creationId xmlns:p14="http://schemas.microsoft.com/office/powerpoint/2010/main" val="42237351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60C4-E9F5-88C5-D55E-7D4888089D14}"/>
              </a:ext>
            </a:extLst>
          </p:cNvPr>
          <p:cNvSpPr>
            <a:spLocks noGrp="1"/>
          </p:cNvSpPr>
          <p:nvPr>
            <p:ph type="title"/>
          </p:nvPr>
        </p:nvSpPr>
        <p:spPr/>
        <p:txBody>
          <a:bodyPr/>
          <a:lstStyle/>
          <a:p>
            <a:r>
              <a:rPr lang="en-US" dirty="0"/>
              <a:t>About Case Statement </a:t>
            </a:r>
          </a:p>
        </p:txBody>
      </p:sp>
      <p:sp>
        <p:nvSpPr>
          <p:cNvPr id="3" name="Content Placeholder 2">
            <a:extLst>
              <a:ext uri="{FF2B5EF4-FFF2-40B4-BE49-F238E27FC236}">
                <a16:creationId xmlns:a16="http://schemas.microsoft.com/office/drawing/2014/main" id="{534B3C1A-8331-BA16-794F-A74BB34AF9A9}"/>
              </a:ext>
            </a:extLst>
          </p:cNvPr>
          <p:cNvSpPr>
            <a:spLocks noGrp="1"/>
          </p:cNvSpPr>
          <p:nvPr>
            <p:ph idx="1"/>
          </p:nvPr>
        </p:nvSpPr>
        <p:spPr/>
        <p:txBody>
          <a:bodyPr vert="horz" lIns="91440" tIns="45720" rIns="91440" bIns="45720" rtlCol="0" anchor="t">
            <a:normAutofit/>
          </a:bodyPr>
          <a:lstStyle/>
          <a:p>
            <a:r>
              <a:rPr lang="en-US" dirty="0"/>
              <a:t>Case Statement goes through conditions, and it will return a value if the first condition is met.</a:t>
            </a:r>
          </a:p>
          <a:p>
            <a:r>
              <a:rPr lang="en-US" dirty="0"/>
              <a:t>Works just like, if, then else statement. So, If condition is not met then else condition value will get displayed </a:t>
            </a:r>
          </a:p>
        </p:txBody>
      </p:sp>
    </p:spTree>
    <p:extLst>
      <p:ext uri="{BB962C8B-B14F-4D97-AF65-F5344CB8AC3E}">
        <p14:creationId xmlns:p14="http://schemas.microsoft.com/office/powerpoint/2010/main" val="12332569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CCD3-04AE-12B3-A822-4AA9CD71AD80}"/>
              </a:ext>
            </a:extLst>
          </p:cNvPr>
          <p:cNvSpPr>
            <a:spLocks noGrp="1"/>
          </p:cNvSpPr>
          <p:nvPr>
            <p:ph type="title"/>
          </p:nvPr>
        </p:nvSpPr>
        <p:spPr/>
        <p:txBody>
          <a:bodyPr/>
          <a:lstStyle/>
          <a:p>
            <a:r>
              <a:rPr lang="en-US" dirty="0"/>
              <a:t>How to use Case Statement</a:t>
            </a:r>
          </a:p>
        </p:txBody>
      </p:sp>
      <p:sp>
        <p:nvSpPr>
          <p:cNvPr id="3" name="Content Placeholder 2">
            <a:extLst>
              <a:ext uri="{FF2B5EF4-FFF2-40B4-BE49-F238E27FC236}">
                <a16:creationId xmlns:a16="http://schemas.microsoft.com/office/drawing/2014/main" id="{DAE857D1-C2A2-74EF-1F41-32304BB27367}"/>
              </a:ext>
            </a:extLst>
          </p:cNvPr>
          <p:cNvSpPr>
            <a:spLocks noGrp="1"/>
          </p:cNvSpPr>
          <p:nvPr>
            <p:ph idx="1"/>
          </p:nvPr>
        </p:nvSpPr>
        <p:spPr/>
        <p:txBody>
          <a:bodyPr vert="horz" lIns="91440" tIns="45720" rIns="91440" bIns="45720" rtlCol="0" anchor="t">
            <a:normAutofit fontScale="62500" lnSpcReduction="20000"/>
          </a:bodyPr>
          <a:lstStyle/>
          <a:p>
            <a:r>
              <a:rPr lang="en-US" dirty="0">
                <a:ea typeface="+mn-lt"/>
                <a:cs typeface="+mn-lt"/>
              </a:rPr>
              <a:t>SELECT FirstName, </a:t>
            </a:r>
            <a:r>
              <a:rPr lang="en-US" dirty="0" err="1">
                <a:ea typeface="+mn-lt"/>
                <a:cs typeface="+mn-lt"/>
              </a:rPr>
              <a:t>LastName,EmpAge</a:t>
            </a:r>
            <a:r>
              <a:rPr lang="en-US" dirty="0">
                <a:ea typeface="+mn-lt"/>
                <a:cs typeface="+mn-lt"/>
              </a:rPr>
              <a:t>,</a:t>
            </a:r>
            <a:endParaRPr lang="en-US" dirty="0"/>
          </a:p>
          <a:p>
            <a:pPr marL="0" indent="0">
              <a:buNone/>
            </a:pPr>
            <a:r>
              <a:rPr lang="en-US" dirty="0">
                <a:ea typeface="+mn-lt"/>
                <a:cs typeface="+mn-lt"/>
              </a:rPr>
              <a:t>    -&gt; CASE</a:t>
            </a:r>
            <a:endParaRPr lang="en-US" dirty="0"/>
          </a:p>
          <a:p>
            <a:pPr marL="0" indent="0">
              <a:buNone/>
            </a:pPr>
            <a:r>
              <a:rPr lang="en-US" dirty="0">
                <a:ea typeface="+mn-lt"/>
                <a:cs typeface="+mn-lt"/>
              </a:rPr>
              <a:t>   -&gt; WHEN </a:t>
            </a:r>
            <a:r>
              <a:rPr lang="en-US" dirty="0" err="1">
                <a:ea typeface="+mn-lt"/>
                <a:cs typeface="+mn-lt"/>
              </a:rPr>
              <a:t>EmpAge</a:t>
            </a:r>
            <a:r>
              <a:rPr lang="en-US" dirty="0">
                <a:ea typeface="+mn-lt"/>
                <a:cs typeface="+mn-lt"/>
              </a:rPr>
              <a:t>&gt;25 </a:t>
            </a:r>
          </a:p>
          <a:p>
            <a:pPr marL="0" indent="0">
              <a:buNone/>
            </a:pPr>
            <a:r>
              <a:rPr lang="en-US" dirty="0">
                <a:ea typeface="+mn-lt"/>
                <a:cs typeface="+mn-lt"/>
              </a:rPr>
              <a:t>Then 'Emp is Mid-Experienced</a:t>
            </a:r>
          </a:p>
          <a:p>
            <a:pPr marL="0" indent="0">
              <a:buNone/>
            </a:pPr>
            <a:r>
              <a:rPr lang="en-US" dirty="0">
                <a:ea typeface="+mn-lt"/>
                <a:cs typeface="+mn-lt"/>
              </a:rPr>
              <a:t> level eligible for Software Engineer'</a:t>
            </a:r>
            <a:endParaRPr lang="en-US"/>
          </a:p>
          <a:p>
            <a:pPr marL="0" indent="0">
              <a:buNone/>
            </a:pPr>
            <a:r>
              <a:rPr lang="en-US" dirty="0">
                <a:ea typeface="+mn-lt"/>
                <a:cs typeface="+mn-lt"/>
              </a:rPr>
              <a:t>    -&gt; WHEN  </a:t>
            </a:r>
            <a:r>
              <a:rPr lang="en-US" dirty="0" err="1">
                <a:ea typeface="+mn-lt"/>
                <a:cs typeface="+mn-lt"/>
              </a:rPr>
              <a:t>EmpAge</a:t>
            </a:r>
            <a:r>
              <a:rPr lang="en-US" dirty="0">
                <a:ea typeface="+mn-lt"/>
                <a:cs typeface="+mn-lt"/>
              </a:rPr>
              <a:t> &gt;29</a:t>
            </a:r>
          </a:p>
          <a:p>
            <a:pPr marL="0" indent="0">
              <a:buNone/>
            </a:pPr>
            <a:r>
              <a:rPr lang="en-US" dirty="0">
                <a:ea typeface="+mn-lt"/>
                <a:cs typeface="+mn-lt"/>
              </a:rPr>
              <a:t> Then 'Emp with exp. </a:t>
            </a:r>
            <a:endParaRPr lang="en-US">
              <a:ea typeface="+mn-lt"/>
              <a:cs typeface="+mn-lt"/>
            </a:endParaRPr>
          </a:p>
          <a:p>
            <a:pPr marL="0" indent="0">
              <a:buNone/>
            </a:pPr>
            <a:r>
              <a:rPr lang="en-US" dirty="0">
                <a:ea typeface="+mn-lt"/>
                <a:cs typeface="+mn-lt"/>
              </a:rPr>
              <a:t>Eligible for Sr. Profile'</a:t>
            </a:r>
            <a:endParaRPr lang="en-US" dirty="0"/>
          </a:p>
          <a:p>
            <a:pPr marL="0" indent="0">
              <a:buNone/>
            </a:pPr>
            <a:r>
              <a:rPr lang="en-US" dirty="0">
                <a:ea typeface="+mn-lt"/>
                <a:cs typeface="+mn-lt"/>
              </a:rPr>
              <a:t>    -&gt; ELSE 'Freshers... </a:t>
            </a:r>
          </a:p>
          <a:p>
            <a:pPr marL="0" indent="0">
              <a:buNone/>
            </a:pPr>
            <a:r>
              <a:rPr lang="en-US" dirty="0">
                <a:ea typeface="+mn-lt"/>
                <a:cs typeface="+mn-lt"/>
              </a:rPr>
              <a:t>new to company'</a:t>
            </a:r>
            <a:endParaRPr lang="en-US" dirty="0"/>
          </a:p>
          <a:p>
            <a:pPr marL="0" indent="0">
              <a:buNone/>
            </a:pPr>
            <a:r>
              <a:rPr lang="en-US" dirty="0">
                <a:ea typeface="+mn-lt"/>
                <a:cs typeface="+mn-lt"/>
              </a:rPr>
              <a:t>    -&gt; END AS Eligibility</a:t>
            </a:r>
            <a:endParaRPr lang="en-US" dirty="0"/>
          </a:p>
          <a:p>
            <a:pPr marL="0" indent="0">
              <a:buNone/>
            </a:pPr>
            <a:r>
              <a:rPr lang="en-US" dirty="0">
                <a:ea typeface="+mn-lt"/>
                <a:cs typeface="+mn-lt"/>
              </a:rPr>
              <a:t>    -&gt; FROM employee;</a:t>
            </a:r>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75FEE937-2DD6-F52C-9354-0EC09A4A41A0}"/>
              </a:ext>
            </a:extLst>
          </p:cNvPr>
          <p:cNvPicPr>
            <a:picLocks noChangeAspect="1"/>
          </p:cNvPicPr>
          <p:nvPr/>
        </p:nvPicPr>
        <p:blipFill>
          <a:blip r:embed="rId2"/>
          <a:stretch>
            <a:fillRect/>
          </a:stretch>
        </p:blipFill>
        <p:spPr>
          <a:xfrm>
            <a:off x="5150329" y="2901082"/>
            <a:ext cx="5615078" cy="1789082"/>
          </a:xfrm>
          <a:prstGeom prst="rect">
            <a:avLst/>
          </a:prstGeom>
        </p:spPr>
      </p:pic>
    </p:spTree>
    <p:extLst>
      <p:ext uri="{BB962C8B-B14F-4D97-AF65-F5344CB8AC3E}">
        <p14:creationId xmlns:p14="http://schemas.microsoft.com/office/powerpoint/2010/main" val="26846979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DELETE Statement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12523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7FC-EEF0-3986-120D-DFE8264FC547}"/>
              </a:ext>
            </a:extLst>
          </p:cNvPr>
          <p:cNvSpPr>
            <a:spLocks noGrp="1"/>
          </p:cNvSpPr>
          <p:nvPr>
            <p:ph type="title"/>
          </p:nvPr>
        </p:nvSpPr>
        <p:spPr/>
        <p:txBody>
          <a:bodyPr/>
          <a:lstStyle/>
          <a:p>
            <a:r>
              <a:rPr lang="en-US" dirty="0"/>
              <a:t>How  to Use DELETE Statement </a:t>
            </a:r>
          </a:p>
        </p:txBody>
      </p:sp>
      <p:sp>
        <p:nvSpPr>
          <p:cNvPr id="3" name="Content Placeholder 2">
            <a:extLst>
              <a:ext uri="{FF2B5EF4-FFF2-40B4-BE49-F238E27FC236}">
                <a16:creationId xmlns:a16="http://schemas.microsoft.com/office/drawing/2014/main" id="{493EB744-727E-9FFD-966B-2302199B399C}"/>
              </a:ext>
            </a:extLst>
          </p:cNvPr>
          <p:cNvSpPr>
            <a:spLocks noGrp="1"/>
          </p:cNvSpPr>
          <p:nvPr>
            <p:ph idx="1"/>
          </p:nvPr>
        </p:nvSpPr>
        <p:spPr/>
        <p:txBody>
          <a:bodyPr vert="horz" lIns="91440" tIns="45720" rIns="91440" bIns="45720" rtlCol="0" anchor="t">
            <a:normAutofit fontScale="70000" lnSpcReduction="20000"/>
          </a:bodyPr>
          <a:lstStyle/>
          <a:p>
            <a:r>
              <a:rPr lang="en-US" err="1">
                <a:ea typeface="+mn-lt"/>
                <a:cs typeface="+mn-lt"/>
              </a:rPr>
              <a:t>mysql</a:t>
            </a:r>
            <a:r>
              <a:rPr lang="en-US" dirty="0">
                <a:ea typeface="+mn-lt"/>
                <a:cs typeface="+mn-lt"/>
              </a:rPr>
              <a:t>&gt; SELECT * </a:t>
            </a:r>
          </a:p>
          <a:p>
            <a:pPr marL="0" indent="0">
              <a:buNone/>
            </a:pPr>
            <a:r>
              <a:rPr lang="en-US">
                <a:ea typeface="+mn-lt"/>
                <a:cs typeface="+mn-lt"/>
              </a:rPr>
              <a:t>FROM </a:t>
            </a:r>
            <a:r>
              <a:rPr lang="en-US" dirty="0">
                <a:ea typeface="+mn-lt"/>
                <a:cs typeface="+mn-lt"/>
              </a:rPr>
              <a:t>Employee;</a:t>
            </a:r>
          </a:p>
          <a:p>
            <a:r>
              <a:rPr lang="en-US" err="1">
                <a:ea typeface="+mn-lt"/>
                <a:cs typeface="+mn-lt"/>
              </a:rPr>
              <a:t>mysql</a:t>
            </a:r>
            <a:r>
              <a:rPr lang="en-US" dirty="0">
                <a:ea typeface="+mn-lt"/>
                <a:cs typeface="+mn-lt"/>
              </a:rPr>
              <a:t>&gt; DELETE FROM </a:t>
            </a:r>
          </a:p>
          <a:p>
            <a:pPr marL="0" indent="0">
              <a:buNone/>
            </a:pPr>
            <a:r>
              <a:rPr lang="en-US">
                <a:ea typeface="+mn-lt"/>
                <a:cs typeface="+mn-lt"/>
              </a:rPr>
              <a:t>Employee</a:t>
            </a:r>
            <a:endParaRPr lang="en-US"/>
          </a:p>
          <a:p>
            <a:pPr marL="0" indent="0">
              <a:buNone/>
            </a:pPr>
            <a:r>
              <a:rPr lang="en-US">
                <a:ea typeface="+mn-lt"/>
                <a:cs typeface="+mn-lt"/>
              </a:rPr>
              <a:t>    -&gt; WHERE</a:t>
            </a:r>
          </a:p>
          <a:p>
            <a:r>
              <a:rPr lang="en-US" dirty="0">
                <a:ea typeface="+mn-lt"/>
                <a:cs typeface="+mn-lt"/>
              </a:rPr>
              <a:t> LastName = 'MUKHARJI';</a:t>
            </a:r>
          </a:p>
          <a:p>
            <a:pPr marL="0" indent="0">
              <a:buNone/>
            </a:pPr>
            <a:r>
              <a:rPr lang="en-US" dirty="0">
                <a:ea typeface="+mn-lt"/>
                <a:cs typeface="+mn-lt"/>
              </a:rPr>
              <a:t>SELECT * From Employee;</a:t>
            </a:r>
          </a:p>
          <a:p>
            <a:r>
              <a:rPr lang="en-US" dirty="0">
                <a:ea typeface="+mn-lt"/>
                <a:cs typeface="+mn-lt"/>
              </a:rPr>
              <a:t>DELETE FROM EMPLOYEE;</a:t>
            </a:r>
          </a:p>
          <a:p>
            <a:r>
              <a:rPr lang="en-US" dirty="0" err="1">
                <a:ea typeface="+mn-lt"/>
                <a:cs typeface="+mn-lt"/>
              </a:rPr>
              <a:t>mysql</a:t>
            </a:r>
            <a:r>
              <a:rPr lang="en-US" dirty="0">
                <a:ea typeface="+mn-lt"/>
                <a:cs typeface="+mn-lt"/>
              </a:rPr>
              <a:t>&gt; Select * </a:t>
            </a:r>
          </a:p>
          <a:p>
            <a:pPr marL="0" indent="0">
              <a:buNone/>
            </a:pPr>
            <a:r>
              <a:rPr lang="en-US" dirty="0">
                <a:ea typeface="+mn-lt"/>
                <a:cs typeface="+mn-lt"/>
              </a:rPr>
              <a:t>FROM Employee;</a:t>
            </a:r>
            <a:endParaRPr lang="en-US" dirty="0"/>
          </a:p>
          <a:p>
            <a:r>
              <a:rPr lang="en-US" err="1">
                <a:ea typeface="+mn-lt"/>
                <a:cs typeface="+mn-lt"/>
              </a:rPr>
              <a:t>mysql</a:t>
            </a:r>
            <a:r>
              <a:rPr lang="en-US">
                <a:ea typeface="+mn-lt"/>
                <a:cs typeface="+mn-lt"/>
              </a:rPr>
              <a:t>&gt; DESC EMPLOYEE;</a:t>
            </a:r>
            <a:endParaRPr lang="en-US"/>
          </a:p>
          <a:p>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D5D5CE4B-C690-4F94-DC7C-F0B2751C849C}"/>
              </a:ext>
            </a:extLst>
          </p:cNvPr>
          <p:cNvPicPr>
            <a:picLocks noChangeAspect="1"/>
          </p:cNvPicPr>
          <p:nvPr/>
        </p:nvPicPr>
        <p:blipFill>
          <a:blip r:embed="rId2"/>
          <a:stretch>
            <a:fillRect/>
          </a:stretch>
        </p:blipFill>
        <p:spPr>
          <a:xfrm>
            <a:off x="5951059" y="2149326"/>
            <a:ext cx="4617469" cy="2717501"/>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54D2BA96-B58D-B957-BF7A-47D8950F1379}"/>
              </a:ext>
            </a:extLst>
          </p:cNvPr>
          <p:cNvPicPr>
            <a:picLocks noChangeAspect="1"/>
          </p:cNvPicPr>
          <p:nvPr/>
        </p:nvPicPr>
        <p:blipFill>
          <a:blip r:embed="rId3"/>
          <a:stretch>
            <a:fillRect/>
          </a:stretch>
        </p:blipFill>
        <p:spPr>
          <a:xfrm>
            <a:off x="7919859" y="4557803"/>
            <a:ext cx="2994625" cy="1293603"/>
          </a:xfrm>
          <a:prstGeom prst="rect">
            <a:avLst/>
          </a:prstGeom>
        </p:spPr>
      </p:pic>
    </p:spTree>
    <p:extLst>
      <p:ext uri="{BB962C8B-B14F-4D97-AF65-F5344CB8AC3E}">
        <p14:creationId xmlns:p14="http://schemas.microsoft.com/office/powerpoint/2010/main" val="27288166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UPDATE Statement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427733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41F8-33C4-65EC-727B-0099FEA5329E}"/>
              </a:ext>
            </a:extLst>
          </p:cNvPr>
          <p:cNvSpPr>
            <a:spLocks noGrp="1"/>
          </p:cNvSpPr>
          <p:nvPr>
            <p:ph type="title"/>
          </p:nvPr>
        </p:nvSpPr>
        <p:spPr/>
        <p:txBody>
          <a:bodyPr/>
          <a:lstStyle/>
          <a:p>
            <a:r>
              <a:rPr lang="en-US" dirty="0"/>
              <a:t>How to use UPDATE Statement </a:t>
            </a:r>
          </a:p>
        </p:txBody>
      </p:sp>
      <p:sp>
        <p:nvSpPr>
          <p:cNvPr id="3" name="Content Placeholder 2">
            <a:extLst>
              <a:ext uri="{FF2B5EF4-FFF2-40B4-BE49-F238E27FC236}">
                <a16:creationId xmlns:a16="http://schemas.microsoft.com/office/drawing/2014/main" id="{4343C4C4-3B45-FA2C-97EC-84086C58EDD0}"/>
              </a:ext>
            </a:extLst>
          </p:cNvPr>
          <p:cNvSpPr>
            <a:spLocks noGrp="1"/>
          </p:cNvSpPr>
          <p:nvPr>
            <p:ph idx="1"/>
          </p:nvPr>
        </p:nvSpPr>
        <p:spPr/>
        <p:txBody>
          <a:bodyPr vert="horz" lIns="91440" tIns="45720" rIns="91440" bIns="45720" rtlCol="0" anchor="t">
            <a:normAutofit/>
          </a:bodyPr>
          <a:lstStyle/>
          <a:p>
            <a:r>
              <a:rPr lang="en-US" dirty="0" err="1">
                <a:ea typeface="+mn-lt"/>
                <a:cs typeface="+mn-lt"/>
              </a:rPr>
              <a:t>mysql</a:t>
            </a:r>
            <a:r>
              <a:rPr lang="en-US" dirty="0">
                <a:ea typeface="+mn-lt"/>
                <a:cs typeface="+mn-lt"/>
              </a:rPr>
              <a:t>&gt; SELECT * From Employee;</a:t>
            </a:r>
          </a:p>
          <a:p>
            <a:r>
              <a:rPr lang="en-US" dirty="0"/>
              <a:t>Update Last Name: </a:t>
            </a:r>
          </a:p>
          <a:p>
            <a:r>
              <a:rPr lang="en-US" dirty="0" err="1">
                <a:ea typeface="+mn-lt"/>
                <a:cs typeface="+mn-lt"/>
              </a:rPr>
              <a:t>mysql</a:t>
            </a:r>
            <a:r>
              <a:rPr lang="en-US" dirty="0">
                <a:ea typeface="+mn-lt"/>
                <a:cs typeface="+mn-lt"/>
              </a:rPr>
              <a:t>&gt; UPDATE Employee</a:t>
            </a:r>
            <a:endParaRPr lang="en-US" dirty="0"/>
          </a:p>
          <a:p>
            <a:pPr marL="0" indent="0">
              <a:buNone/>
            </a:pPr>
            <a:r>
              <a:rPr lang="en-US" dirty="0">
                <a:ea typeface="+mn-lt"/>
                <a:cs typeface="+mn-lt"/>
              </a:rPr>
              <a:t> -&gt; SET LastName = '</a:t>
            </a:r>
            <a:r>
              <a:rPr lang="en-US" dirty="0" err="1">
                <a:ea typeface="+mn-lt"/>
                <a:cs typeface="+mn-lt"/>
              </a:rPr>
              <a:t>Arucapalli</a:t>
            </a:r>
            <a:r>
              <a:rPr lang="en-US" dirty="0">
                <a:ea typeface="+mn-lt"/>
                <a:cs typeface="+mn-lt"/>
              </a:rPr>
              <a:t>'</a:t>
            </a:r>
            <a:endParaRPr lang="en-US" dirty="0"/>
          </a:p>
          <a:p>
            <a:pPr marL="0" indent="0">
              <a:buNone/>
            </a:pPr>
            <a:r>
              <a:rPr lang="en-US" dirty="0">
                <a:ea typeface="+mn-lt"/>
                <a:cs typeface="+mn-lt"/>
              </a:rPr>
              <a:t> -&gt; WHERE </a:t>
            </a:r>
            <a:r>
              <a:rPr lang="en-US" dirty="0" err="1">
                <a:ea typeface="+mn-lt"/>
                <a:cs typeface="+mn-lt"/>
              </a:rPr>
              <a:t>EmpID</a:t>
            </a:r>
            <a:r>
              <a:rPr lang="en-US" dirty="0">
                <a:ea typeface="+mn-lt"/>
                <a:cs typeface="+mn-lt"/>
              </a:rPr>
              <a:t> = 3;</a:t>
            </a:r>
            <a:endParaRPr lang="en-US" dirty="0"/>
          </a:p>
          <a:p>
            <a:r>
              <a:rPr lang="en-US" dirty="0" err="1">
                <a:ea typeface="+mn-lt"/>
                <a:cs typeface="+mn-lt"/>
              </a:rPr>
              <a:t>mysql</a:t>
            </a:r>
            <a:r>
              <a:rPr lang="en-US" dirty="0">
                <a:ea typeface="+mn-lt"/>
                <a:cs typeface="+mn-lt"/>
              </a:rPr>
              <a:t>&gt; SELECT * FROM Employee;</a:t>
            </a:r>
            <a:endParaRPr lang="en-US" dirty="0"/>
          </a:p>
          <a:p>
            <a:endParaRPr lang="en-US" dirty="0"/>
          </a:p>
          <a:p>
            <a:endParaRPr lang="en-US" dirty="0"/>
          </a:p>
        </p:txBody>
      </p:sp>
      <p:pic>
        <p:nvPicPr>
          <p:cNvPr id="4" name="Picture 3" descr="A black and white screen with white text&#10;&#10;Description automatically generated">
            <a:extLst>
              <a:ext uri="{FF2B5EF4-FFF2-40B4-BE49-F238E27FC236}">
                <a16:creationId xmlns:a16="http://schemas.microsoft.com/office/drawing/2014/main" id="{95D0DB6C-E890-2787-C963-BD41D0E4E64D}"/>
              </a:ext>
            </a:extLst>
          </p:cNvPr>
          <p:cNvPicPr>
            <a:picLocks noChangeAspect="1"/>
          </p:cNvPicPr>
          <p:nvPr/>
        </p:nvPicPr>
        <p:blipFill>
          <a:blip r:embed="rId2"/>
          <a:stretch>
            <a:fillRect/>
          </a:stretch>
        </p:blipFill>
        <p:spPr>
          <a:xfrm>
            <a:off x="7026395" y="2016244"/>
            <a:ext cx="4105815" cy="898945"/>
          </a:xfrm>
          <a:prstGeom prst="rect">
            <a:avLst/>
          </a:prstGeom>
        </p:spPr>
      </p:pic>
      <p:pic>
        <p:nvPicPr>
          <p:cNvPr id="5" name="Picture 4" descr="A black background with white text&#10;&#10;Description automatically generated">
            <a:extLst>
              <a:ext uri="{FF2B5EF4-FFF2-40B4-BE49-F238E27FC236}">
                <a16:creationId xmlns:a16="http://schemas.microsoft.com/office/drawing/2014/main" id="{AF83E2D1-7BB6-D1FC-AB6E-46AAF23AA3BD}"/>
              </a:ext>
            </a:extLst>
          </p:cNvPr>
          <p:cNvPicPr>
            <a:picLocks noChangeAspect="1"/>
          </p:cNvPicPr>
          <p:nvPr/>
        </p:nvPicPr>
        <p:blipFill>
          <a:blip r:embed="rId3"/>
          <a:stretch>
            <a:fillRect/>
          </a:stretch>
        </p:blipFill>
        <p:spPr>
          <a:xfrm>
            <a:off x="7023609" y="2914650"/>
            <a:ext cx="3895725" cy="1028700"/>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3A00389C-F7BC-91BD-EC05-FF691464B984}"/>
              </a:ext>
            </a:extLst>
          </p:cNvPr>
          <p:cNvPicPr>
            <a:picLocks noChangeAspect="1"/>
          </p:cNvPicPr>
          <p:nvPr/>
        </p:nvPicPr>
        <p:blipFill>
          <a:blip r:embed="rId4"/>
          <a:stretch>
            <a:fillRect/>
          </a:stretch>
        </p:blipFill>
        <p:spPr>
          <a:xfrm>
            <a:off x="7030708" y="4091796"/>
            <a:ext cx="4327227" cy="1535502"/>
          </a:xfrm>
          <a:prstGeom prst="rect">
            <a:avLst/>
          </a:prstGeom>
        </p:spPr>
      </p:pic>
    </p:spTree>
    <p:extLst>
      <p:ext uri="{BB962C8B-B14F-4D97-AF65-F5344CB8AC3E}">
        <p14:creationId xmlns:p14="http://schemas.microsoft.com/office/powerpoint/2010/main" val="22648055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DF2AC544-E8AB-BA67-ABC8-281C5D73F39F}"/>
              </a:ext>
            </a:extLst>
          </p:cNvPr>
          <p:cNvPicPr>
            <a:picLocks noChangeAspect="1"/>
          </p:cNvPicPr>
          <p:nvPr/>
        </p:nvPicPr>
        <p:blipFill>
          <a:blip r:embed="rId2"/>
          <a:srcRect t="15455" b="27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E664A62-D0CB-4F7E-9B51-BA2214071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25473" y="1998924"/>
            <a:ext cx="5541054" cy="2213621"/>
          </a:xfrm>
        </p:spPr>
        <p:txBody>
          <a:bodyPr>
            <a:normAutofit/>
          </a:bodyPr>
          <a:lstStyle/>
          <a:p>
            <a:pPr algn="ctr"/>
            <a:r>
              <a:rPr lang="en-US"/>
              <a:t>MySQL</a:t>
            </a:r>
          </a:p>
        </p:txBody>
      </p:sp>
      <p:sp>
        <p:nvSpPr>
          <p:cNvPr id="3" name="Subtitle 2"/>
          <p:cNvSpPr>
            <a:spLocks noGrp="1"/>
          </p:cNvSpPr>
          <p:nvPr>
            <p:ph type="subTitle" idx="1"/>
          </p:nvPr>
        </p:nvSpPr>
        <p:spPr>
          <a:xfrm>
            <a:off x="3880419" y="4300833"/>
            <a:ext cx="4431162" cy="1191873"/>
          </a:xfrm>
        </p:spPr>
        <p:txBody>
          <a:bodyPr vert="horz" lIns="91440" tIns="45720" rIns="91440" bIns="45720" rtlCol="0" anchor="t">
            <a:normAutofit/>
          </a:bodyPr>
          <a:lstStyle/>
          <a:p>
            <a:pPr algn="ctr"/>
            <a:r>
              <a:rPr lang="en-US" dirty="0"/>
              <a:t>DROP</a:t>
            </a:r>
          </a:p>
        </p:txBody>
      </p:sp>
    </p:spTree>
    <p:extLst>
      <p:ext uri="{BB962C8B-B14F-4D97-AF65-F5344CB8AC3E}">
        <p14:creationId xmlns:p14="http://schemas.microsoft.com/office/powerpoint/2010/main" val="1892644698"/>
      </p:ext>
    </p:extLst>
  </p:cSld>
  <p:clrMapOvr>
    <a:overrideClrMapping bg1="dk1" tx1="lt1" bg2="dk2" tx2="lt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DROP TABLE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4477755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723D-62A5-DDEC-A2D8-D1E99257876D}"/>
              </a:ext>
            </a:extLst>
          </p:cNvPr>
          <p:cNvSpPr>
            <a:spLocks noGrp="1"/>
          </p:cNvSpPr>
          <p:nvPr>
            <p:ph type="title"/>
          </p:nvPr>
        </p:nvSpPr>
        <p:spPr/>
        <p:txBody>
          <a:bodyPr/>
          <a:lstStyle/>
          <a:p>
            <a:r>
              <a:rPr lang="en-US" dirty="0"/>
              <a:t>How to Drop a table </a:t>
            </a:r>
          </a:p>
        </p:txBody>
      </p:sp>
      <p:sp>
        <p:nvSpPr>
          <p:cNvPr id="3" name="Content Placeholder 2">
            <a:extLst>
              <a:ext uri="{FF2B5EF4-FFF2-40B4-BE49-F238E27FC236}">
                <a16:creationId xmlns:a16="http://schemas.microsoft.com/office/drawing/2014/main" id="{0E863192-AF30-25FD-ED01-7D78AD7ABD0A}"/>
              </a:ext>
            </a:extLst>
          </p:cNvPr>
          <p:cNvSpPr>
            <a:spLocks noGrp="1"/>
          </p:cNvSpPr>
          <p:nvPr>
            <p:ph idx="1"/>
          </p:nvPr>
        </p:nvSpPr>
        <p:spPr/>
        <p:txBody>
          <a:bodyPr vert="horz" lIns="91440" tIns="45720" rIns="91440" bIns="45720" rtlCol="0" anchor="t">
            <a:normAutofit/>
          </a:bodyPr>
          <a:lstStyle/>
          <a:p>
            <a:r>
              <a:rPr lang="en-US" dirty="0" err="1">
                <a:ea typeface="+mn-lt"/>
                <a:cs typeface="+mn-lt"/>
              </a:rPr>
              <a:t>mysql</a:t>
            </a:r>
            <a:r>
              <a:rPr lang="en-US" dirty="0">
                <a:ea typeface="+mn-lt"/>
                <a:cs typeface="+mn-lt"/>
              </a:rPr>
              <a:t>&gt; DESC Manager;</a:t>
            </a:r>
          </a:p>
          <a:p>
            <a:r>
              <a:rPr lang="en-US" err="1">
                <a:ea typeface="+mn-lt"/>
                <a:cs typeface="+mn-lt"/>
              </a:rPr>
              <a:t>mysql</a:t>
            </a:r>
            <a:r>
              <a:rPr lang="en-US" dirty="0">
                <a:ea typeface="+mn-lt"/>
                <a:cs typeface="+mn-lt"/>
              </a:rPr>
              <a:t>&gt; SELECT * FROM Manager;</a:t>
            </a:r>
          </a:p>
          <a:p>
            <a:r>
              <a:rPr lang="en-US" err="1">
                <a:ea typeface="+mn-lt"/>
                <a:cs typeface="+mn-lt"/>
              </a:rPr>
              <a:t>mysql</a:t>
            </a:r>
            <a:r>
              <a:rPr lang="en-US" dirty="0">
                <a:ea typeface="+mn-lt"/>
                <a:cs typeface="+mn-lt"/>
              </a:rPr>
              <a:t>&gt; DROP TABLE Manager;</a:t>
            </a:r>
          </a:p>
          <a:p>
            <a:r>
              <a:rPr lang="en-US" dirty="0" err="1">
                <a:ea typeface="+mn-lt"/>
                <a:cs typeface="+mn-lt"/>
              </a:rPr>
              <a:t>mysql</a:t>
            </a:r>
            <a:r>
              <a:rPr lang="en-US" dirty="0">
                <a:ea typeface="+mn-lt"/>
                <a:cs typeface="+mn-lt"/>
              </a:rPr>
              <a:t>&gt; DESC Manager;</a:t>
            </a:r>
          </a:p>
        </p:txBody>
      </p:sp>
      <p:pic>
        <p:nvPicPr>
          <p:cNvPr id="4" name="Picture 3" descr="A screenshot of a computer program&#10;&#10;Description automatically generated">
            <a:extLst>
              <a:ext uri="{FF2B5EF4-FFF2-40B4-BE49-F238E27FC236}">
                <a16:creationId xmlns:a16="http://schemas.microsoft.com/office/drawing/2014/main" id="{D34BA114-239E-0A71-22A2-CDCA7A084D67}"/>
              </a:ext>
            </a:extLst>
          </p:cNvPr>
          <p:cNvPicPr>
            <a:picLocks noChangeAspect="1"/>
          </p:cNvPicPr>
          <p:nvPr/>
        </p:nvPicPr>
        <p:blipFill>
          <a:blip r:embed="rId2"/>
          <a:stretch>
            <a:fillRect/>
          </a:stretch>
        </p:blipFill>
        <p:spPr>
          <a:xfrm>
            <a:off x="6538913" y="3033622"/>
            <a:ext cx="4606326" cy="2602302"/>
          </a:xfrm>
          <a:prstGeom prst="rect">
            <a:avLst/>
          </a:prstGeom>
        </p:spPr>
      </p:pic>
    </p:spTree>
    <p:extLst>
      <p:ext uri="{BB962C8B-B14F-4D97-AF65-F5344CB8AC3E}">
        <p14:creationId xmlns:p14="http://schemas.microsoft.com/office/powerpoint/2010/main" val="39891720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3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FE097-29F3-A45D-F40B-90C1179D182A}"/>
              </a:ext>
            </a:extLst>
          </p:cNvPr>
          <p:cNvSpPr>
            <a:spLocks noGrp="1"/>
          </p:cNvSpPr>
          <p:nvPr>
            <p:ph type="title"/>
          </p:nvPr>
        </p:nvSpPr>
        <p:spPr>
          <a:xfrm>
            <a:off x="643468" y="528449"/>
            <a:ext cx="5756394" cy="4682155"/>
          </a:xfrm>
        </p:spPr>
        <p:txBody>
          <a:bodyPr vert="horz" lIns="91440" tIns="45720" rIns="91440" bIns="45720" rtlCol="0" anchor="b">
            <a:normAutofit/>
          </a:bodyPr>
          <a:lstStyle/>
          <a:p>
            <a:r>
              <a:rPr lang="en-US" sz="4800" b="1" i="1" dirty="0"/>
              <a:t>DROP DATABASE </a:t>
            </a:r>
          </a:p>
        </p:txBody>
      </p:sp>
      <p:pic>
        <p:nvPicPr>
          <p:cNvPr id="17" name="Picture 16" descr="Aqua and green fractal background like floral petal">
            <a:extLst>
              <a:ext uri="{FF2B5EF4-FFF2-40B4-BE49-F238E27FC236}">
                <a16:creationId xmlns:a16="http://schemas.microsoft.com/office/drawing/2014/main" id="{626AB0B0-44AF-D2D4-A24E-1E631E0DFA55}"/>
              </a:ext>
            </a:extLst>
          </p:cNvPr>
          <p:cNvPicPr>
            <a:picLocks noChangeAspect="1"/>
          </p:cNvPicPr>
          <p:nvPr/>
        </p:nvPicPr>
        <p:blipFill>
          <a:blip r:embed="rId2"/>
          <a:srcRect l="11082" r="237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66687080"/>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1A212E"/>
      </a:dk2>
      <a:lt2>
        <a:srgbClr val="F2F3F0"/>
      </a:lt2>
      <a:accent1>
        <a:srgbClr val="864DC3"/>
      </a:accent1>
      <a:accent2>
        <a:srgbClr val="483FB3"/>
      </a:accent2>
      <a:accent3>
        <a:srgbClr val="4D76C3"/>
      </a:accent3>
      <a:accent4>
        <a:srgbClr val="3B95B1"/>
      </a:accent4>
      <a:accent5>
        <a:srgbClr val="4BBFAB"/>
      </a:accent5>
      <a:accent6>
        <a:srgbClr val="3BB16B"/>
      </a:accent6>
      <a:hlink>
        <a:srgbClr val="339A99"/>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125</Slides>
  <Notes>0</Notes>
  <HiddenSlides>0</HiddenSlides>
  <MMClips>0</MMClips>
  <ScaleCrop>false</ScaleCrop>
  <HeadingPairs>
    <vt:vector size="4" baseType="variant">
      <vt:variant>
        <vt:lpstr>Theme</vt:lpstr>
      </vt:variant>
      <vt:variant>
        <vt:i4>1</vt:i4>
      </vt:variant>
      <vt:variant>
        <vt:lpstr>Slide Titles</vt:lpstr>
      </vt:variant>
      <vt:variant>
        <vt:i4>125</vt:i4>
      </vt:variant>
    </vt:vector>
  </HeadingPairs>
  <TitlesOfParts>
    <vt:vector size="126" baseType="lpstr">
      <vt:lpstr>BrushVTI</vt:lpstr>
      <vt:lpstr>SQL</vt:lpstr>
      <vt:lpstr>AGENDA</vt:lpstr>
      <vt:lpstr>AGENDA</vt:lpstr>
      <vt:lpstr>AGENDA</vt:lpstr>
      <vt:lpstr>INTRODUCTION</vt:lpstr>
      <vt:lpstr>WHAT IS MySQL?</vt:lpstr>
      <vt:lpstr>MySQL WorkBench</vt:lpstr>
      <vt:lpstr>MySQL FEATURES</vt:lpstr>
      <vt:lpstr>Example</vt:lpstr>
      <vt:lpstr>EXAMPLE</vt:lpstr>
      <vt:lpstr>INSTALL MySQL on Windows10</vt:lpstr>
      <vt:lpstr>Steps to download MySQL</vt:lpstr>
      <vt:lpstr>MySQL WorkBench</vt:lpstr>
      <vt:lpstr>Steps</vt:lpstr>
      <vt:lpstr>CREATE DATABASE IN MySQL</vt:lpstr>
      <vt:lpstr>Steps to create database</vt:lpstr>
      <vt:lpstr>Create database through command prompt</vt:lpstr>
      <vt:lpstr>CREATE TABLES IN MySQL</vt:lpstr>
      <vt:lpstr>Steps to create table through command prompt</vt:lpstr>
      <vt:lpstr>Steps to create Tables</vt:lpstr>
      <vt:lpstr>INSERT RECORDS in a TABLES </vt:lpstr>
      <vt:lpstr>Steps to Insert Records in Table through Command Prompt</vt:lpstr>
      <vt:lpstr>Steps to Insert Records in Table </vt:lpstr>
      <vt:lpstr>SELECT statement in MySQL </vt:lpstr>
      <vt:lpstr>Steps to use SELECT Statement through command prompt</vt:lpstr>
      <vt:lpstr>Steps to use SELECT Statement through command prompt</vt:lpstr>
      <vt:lpstr>SQL</vt:lpstr>
      <vt:lpstr>MySQL NOT NULL Constraint</vt:lpstr>
      <vt:lpstr>About</vt:lpstr>
      <vt:lpstr>Steps to set Not Null field in Command Prompt</vt:lpstr>
      <vt:lpstr>MySQL UNIQUE Constraint</vt:lpstr>
      <vt:lpstr>About</vt:lpstr>
      <vt:lpstr>Steps to set UNIQUE Constraint in Command Prompt </vt:lpstr>
      <vt:lpstr>MySQL PRIMARY KEY Constraint</vt:lpstr>
      <vt:lpstr>About Primary Key</vt:lpstr>
      <vt:lpstr>Steps to set field as Primary Key </vt:lpstr>
      <vt:lpstr>MySQL  CHECK Constraint</vt:lpstr>
      <vt:lpstr>About </vt:lpstr>
      <vt:lpstr>Steps to set Check Constraints in Command Prompt</vt:lpstr>
      <vt:lpstr>MySQL  DEFAULT Constraint</vt:lpstr>
      <vt:lpstr>About</vt:lpstr>
      <vt:lpstr>Steps to Add Default Constrains through command Prompt </vt:lpstr>
      <vt:lpstr>MySQL  INDEX Constraint</vt:lpstr>
      <vt:lpstr>About </vt:lpstr>
      <vt:lpstr>Steps for CREATE Index</vt:lpstr>
      <vt:lpstr>Steps for DROP Index</vt:lpstr>
      <vt:lpstr>MySQL</vt:lpstr>
      <vt:lpstr>Alter and Add new Column</vt:lpstr>
      <vt:lpstr>Steps to ADD new Column </vt:lpstr>
      <vt:lpstr>Alter and DROP Column</vt:lpstr>
      <vt:lpstr>Steps to DROP Column </vt:lpstr>
      <vt:lpstr>Alter TABLE and MODIFY Column</vt:lpstr>
      <vt:lpstr>Steps to MODIFY Column </vt:lpstr>
      <vt:lpstr>MySQL</vt:lpstr>
      <vt:lpstr>About Distinct</vt:lpstr>
      <vt:lpstr>Steps to Select Distinct</vt:lpstr>
      <vt:lpstr>MySQL</vt:lpstr>
      <vt:lpstr>STEPS to DISPLAY RECORDS FROM SPECIFIC COLUMN</vt:lpstr>
      <vt:lpstr>MySQL</vt:lpstr>
      <vt:lpstr>WHERE Clause</vt:lpstr>
      <vt:lpstr>Steps to use Where Clause </vt:lpstr>
      <vt:lpstr>LIMIT Clause</vt:lpstr>
      <vt:lpstr>Steps to use LIMIT Clause </vt:lpstr>
      <vt:lpstr>MySQL</vt:lpstr>
      <vt:lpstr>AND Operator</vt:lpstr>
      <vt:lpstr>Steps to Use AND Operator </vt:lpstr>
      <vt:lpstr>OR Operator</vt:lpstr>
      <vt:lpstr>Steps to Use OR Operator </vt:lpstr>
      <vt:lpstr>NOT Operator</vt:lpstr>
      <vt:lpstr>Steps to Use NOT Operator </vt:lpstr>
      <vt:lpstr>IN Operator</vt:lpstr>
      <vt:lpstr>About In Operator</vt:lpstr>
      <vt:lpstr>STEPS TO USE IN Operator </vt:lpstr>
      <vt:lpstr>LIKE Operator</vt:lpstr>
      <vt:lpstr>About Like Operator</vt:lpstr>
      <vt:lpstr>How to Use LIKE Operator</vt:lpstr>
      <vt:lpstr>BETWEEN Operator</vt:lpstr>
      <vt:lpstr>ABOUT BETWEEN OPERATOR</vt:lpstr>
      <vt:lpstr>Steps to Use BETWEEN Operator </vt:lpstr>
      <vt:lpstr>MySQL</vt:lpstr>
      <vt:lpstr>How to add Comments in My Sql </vt:lpstr>
      <vt:lpstr>MySQL</vt:lpstr>
      <vt:lpstr>MySQL COUNT() method</vt:lpstr>
      <vt:lpstr>Steps to use COUNT()</vt:lpstr>
      <vt:lpstr>MySQL</vt:lpstr>
      <vt:lpstr>About Alias </vt:lpstr>
      <vt:lpstr>How to use Alias </vt:lpstr>
      <vt:lpstr>MySQL</vt:lpstr>
      <vt:lpstr>CASE Statement </vt:lpstr>
      <vt:lpstr>About Case Statement </vt:lpstr>
      <vt:lpstr>How to use Case Statement</vt:lpstr>
      <vt:lpstr>DELETE Statement </vt:lpstr>
      <vt:lpstr>How  to Use DELETE Statement </vt:lpstr>
      <vt:lpstr>UPDATE Statement </vt:lpstr>
      <vt:lpstr>How to use UPDATE Statement </vt:lpstr>
      <vt:lpstr>MySQL</vt:lpstr>
      <vt:lpstr>DROP TABLE </vt:lpstr>
      <vt:lpstr>How to Drop a table </vt:lpstr>
      <vt:lpstr>DROP DATABASE </vt:lpstr>
      <vt:lpstr>How to Drop Database</vt:lpstr>
      <vt:lpstr>MySQL</vt:lpstr>
      <vt:lpstr>MySQL AVG() Method </vt:lpstr>
      <vt:lpstr>Steps to use AVG() Method</vt:lpstr>
      <vt:lpstr>MySQL SUM() Method </vt:lpstr>
      <vt:lpstr>Steps to use SUM() Method</vt:lpstr>
      <vt:lpstr>MySQL MAX() Method </vt:lpstr>
      <vt:lpstr>How to use MAX() Method/Function</vt:lpstr>
      <vt:lpstr>MySQL MIN() Method </vt:lpstr>
      <vt:lpstr>How to use MAX() Method/Function</vt:lpstr>
      <vt:lpstr>MySQL</vt:lpstr>
      <vt:lpstr>Order By Keyword Ascending Order  </vt:lpstr>
      <vt:lpstr>How to show data in accending order </vt:lpstr>
      <vt:lpstr>Order By Keyword Decending Order  </vt:lpstr>
      <vt:lpstr>How to show data in descending order </vt:lpstr>
      <vt:lpstr>MySQL</vt:lpstr>
      <vt:lpstr>About Auto Increment </vt:lpstr>
      <vt:lpstr>How to use Auto Increment </vt:lpstr>
      <vt:lpstr>MySQL</vt:lpstr>
      <vt:lpstr>PRECONDITONS </vt:lpstr>
      <vt:lpstr>INNER JOINS  </vt:lpstr>
      <vt:lpstr>Steps to use inner joins </vt:lpstr>
      <vt:lpstr>LEFT JOIN </vt:lpstr>
      <vt:lpstr>STEPS  to use LEFT JOINS </vt:lpstr>
      <vt:lpstr>RIGHT JOIN </vt:lpstr>
      <vt:lpstr>FULL JOIN  (NOT SUPPORTED IN MYSQL)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2250</cp:revision>
  <dcterms:created xsi:type="dcterms:W3CDTF">2013-07-15T20:26:40Z</dcterms:created>
  <dcterms:modified xsi:type="dcterms:W3CDTF">2024-09-06T07:23:07Z</dcterms:modified>
</cp:coreProperties>
</file>