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7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0" roundtripDataSignature="AMtx7mifb7lhxYiZWpjsN/hxRX6kLWC2k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7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customschemas.google.com/relationships/presentationmetadata" Target="meta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873cf17e02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g1873cf17e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6" name="Google Shape;96;g1873cf17e02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1d2b8a7a864_0_1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1d2b8a7a864_0_17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4" name="Google Shape;174;g1d2b8a7a864_0_17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cd17418977_0_4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g1cd17418977_0_4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d2b8a7a864_0_1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5" name="Google Shape;195;g1d2b8a7a864_0_1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d2b8a7a864_0_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2" name="Google Shape;202;g1d2b8a7a864_0_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3" name="Google Shape;203;g1d2b8a7a864_0_6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d17418977_0_4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1" name="Google Shape;211;g1cd17418977_0_4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cd17418977_0_5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8" name="Google Shape;218;g1cd17418977_0_5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d17418977_0_5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6" name="Google Shape;226;g1cd17418977_0_5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cd17418977_0_5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1cd17418977_0_5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1cd17418977_0_5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2" name="Google Shape;242;g1cd17418977_0_5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1cd17418977_0_5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9" name="Google Shape;249;g1cd17418977_0_5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d424fe942b_0_1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d424fe942b_0_1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g1d424fe942b_0_13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1cd17418977_0_5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7" name="Google Shape;257;g1cd17418977_0_5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1cd17418977_0_5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4" name="Google Shape;264;g1cd17418977_0_5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d2b8a7a864_0_1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5" name="Google Shape;275;g1d2b8a7a864_0_1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6" name="Google Shape;276;g1d2b8a7a864_0_19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1d2b8a7a864_0_2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5" name="Google Shape;285;g1d2b8a7a864_0_20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6" name="Google Shape;286;g1d2b8a7a864_0_20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d2b8a7a864_0_9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g1d2b8a7a864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d2b8a7a864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3" name="Google Shape;303;g1d2b8a7a864_0_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d2b8a7a864_0_2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1" name="Google Shape;311;g1d2b8a7a864_0_2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2" name="Google Shape;312;g1d2b8a7a864_0_2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d424fe942b_0_1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9" name="Google Shape;319;g1d424fe942b_0_1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1d424fe942b_0_17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g1d424fe942b_0_1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d424fe942b_0_1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4" name="Google Shape;334;g1d424fe942b_0_1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d424fe942b_0_1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d424fe942b_0_1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1d424fe942b_0_15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d424fe942b_0_1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g1d424fe942b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1" name="Google Shape;341;g1d424fe942b_0_18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1d424fe942b_0_1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1d424fe942b_0_19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g1d424fe942b_0_19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d424fe942b_0_20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1d424fe942b_0_20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g1d424fe942b_0_20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d424fe942b_0_2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5" name="Google Shape;365;g1d424fe942b_0_20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6" name="Google Shape;366;g1d424fe942b_0_20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d424fe942b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3" name="Google Shape;373;g1d424fe942b_0_2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4" name="Google Shape;374;g1d424fe942b_0_2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d424fe942b_0_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1" name="Google Shape;381;g1d424fe942b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2" name="Google Shape;382;g1d424fe942b_0_2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d424fe942b_0_2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9" name="Google Shape;389;g1d424fe942b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g1d424fe942b_0_23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36</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d424fe942b_0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7" name="Google Shape;397;g1d424fe942b_0_2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8" name="Google Shape;398;g1d424fe942b_0_23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1d424fe942b_0_2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6" name="Google Shape;406;g1d424fe942b_0_2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g1d424fe942b_0_2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1d424fe942b_0_2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g1d424fe942b_0_2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g1d424fe942b_0_25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d424fe942b_0_1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d424fe942b_0_1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1d424fe942b_0_16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d424fe942b_0_2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3" name="Google Shape;423;g1d424fe942b_0_2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4" name="Google Shape;424;g1d424fe942b_0_26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40</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d424fe942b_0_2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1d424fe942b_0_2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g1d424fe942b_0_2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1d424fe942b_0_2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8" name="Google Shape;438;g1d424fe942b_0_2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9" name="Google Shape;439;g1d424fe942b_0_27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1d424fe942b_0_2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6" name="Google Shape;446;g1d424fe942b_0_2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7" name="Google Shape;447;g1d424fe942b_0_28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1d424fe942b_0_2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5" name="Google Shape;455;g1d424fe942b_0_28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6" name="Google Shape;456;g1d424fe942b_0_28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1d424fe942b_0_2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4" name="Google Shape;464;g1d424fe942b_0_29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g1d424fe942b_0_29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45</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g1d424fe942b_0_3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3" name="Google Shape;473;g1d424fe942b_0_3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4" name="Google Shape;474;g1d424fe942b_0_30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46</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1d424fe942b_0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g1d424fe942b_0_3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g1d424fe942b_0_3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47</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d2b8a7a864_0_2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1d2b8a7a864_0_2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g1d2b8a7a864_0_25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48</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1d2b8a7a864_0_2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1d2b8a7a864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5" name="Google Shape;505;g1d2b8a7a864_0_26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49</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1d2b8a7a8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g1d2b8a7a86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g1d2b8a7a864_0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d2b8a7a864_0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2" name="Google Shape;512;g1d2b8a7a864_0_2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3" name="Google Shape;513;g1d2b8a7a864_0_27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50</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1d2b8a7a864_0_2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1" name="Google Shape;521;g1d2b8a7a864_0_28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2" name="Google Shape;522;g1d2b8a7a864_0_28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51</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8"/>
        <p:cNvGrpSpPr/>
        <p:nvPr/>
      </p:nvGrpSpPr>
      <p:grpSpPr>
        <a:xfrm>
          <a:off x="0" y="0"/>
          <a:ext cx="0" cy="0"/>
          <a:chOff x="0" y="0"/>
          <a:chExt cx="0" cy="0"/>
        </a:xfrm>
      </p:grpSpPr>
      <p:sp>
        <p:nvSpPr>
          <p:cNvPr id="529" name="Google Shape;529;g1d2b8a7a864_0_2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0" name="Google Shape;530;g1d2b8a7a864_0_29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1" name="Google Shape;531;g1d2b8a7a864_0_29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52</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1d2b8a7a864_0_3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1d2b8a7a864_0_30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0" name="Google Shape;540;g1d2b8a7a864_0_30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53</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1d424fe942b_0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1d424fe942b_0_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g1d424fe942b_0_9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d424fe942b_0_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g1d424fe942b_0_9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8" name="Google Shape;558;g1d424fe942b_0_9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55</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1d424fe942b_0_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1d424fe942b_0_10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g1d424fe942b_0_10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56</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g1d424fe942b_0_1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5" name="Google Shape;575;g1d424fe942b_0_1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6" name="Google Shape;576;g1d424fe942b_0_114: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d424fe942b_0_1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d424fe942b_0_1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5" name="Google Shape;585;g1d424fe942b_0_12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58</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1d2b8a7a864_0_3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0" name="Google Shape;600;g1d2b8a7a864_0_3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1" name="Google Shape;601;g1d2b8a7a864_0_33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59</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d2b8a7a864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g1d2b8a7a864_0_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8" name="Google Shape;138;g1d2b8a7a864_0_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1d7dc804bec_0_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8" name="Google Shape;608;g1d7dc804bec_0_8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09" name="Google Shape;609;g1d7dc804bec_0_8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60</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1d2b8a7a864_0_3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7" name="Google Shape;617;g1d2b8a7a864_0_3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8" name="Google Shape;618;g1d2b8a7a864_0_32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61</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1d2b8a7a864_0_3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6" name="Google Shape;626;g1d2b8a7a864_0_3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27" name="Google Shape;627;g1d2b8a7a864_0_3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62</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1d2b8a7a864_0_3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5" name="Google Shape;635;g1d2b8a7a864_0_3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36" name="Google Shape;636;g1d2b8a7a864_0_3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63</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d2b8a7a864_0_2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44" name="Google Shape;644;g1d2b8a7a864_0_2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5" name="Google Shape;645;g1d2b8a7a864_0_2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64</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0"/>
        <p:cNvGrpSpPr/>
        <p:nvPr/>
      </p:nvGrpSpPr>
      <p:grpSpPr>
        <a:xfrm>
          <a:off x="0" y="0"/>
          <a:ext cx="0" cy="0"/>
          <a:chOff x="0" y="0"/>
          <a:chExt cx="0" cy="0"/>
        </a:xfrm>
      </p:grpSpPr>
      <p:sp>
        <p:nvSpPr>
          <p:cNvPr id="651" name="Google Shape;651;g1d7dc804bec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2" name="Google Shape;652;g1d7dc804be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3" name="Google Shape;653;g1d7dc804bec_0_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65</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9"/>
        <p:cNvGrpSpPr/>
        <p:nvPr/>
      </p:nvGrpSpPr>
      <p:grpSpPr>
        <a:xfrm>
          <a:off x="0" y="0"/>
          <a:ext cx="0" cy="0"/>
          <a:chOff x="0" y="0"/>
          <a:chExt cx="0" cy="0"/>
        </a:xfrm>
      </p:grpSpPr>
      <p:sp>
        <p:nvSpPr>
          <p:cNvPr id="660" name="Google Shape;660;g1d7dc804bec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1" name="Google Shape;661;g1d7dc804bec_0_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2" name="Google Shape;662;g1d7dc804bec_0_3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Google Shape;668;g1d7dc804bec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9" name="Google Shape;669;g1d7dc804bec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g1d7dc804bec_0_9: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5"/>
        <p:cNvGrpSpPr/>
        <p:nvPr/>
      </p:nvGrpSpPr>
      <p:grpSpPr>
        <a:xfrm>
          <a:off x="0" y="0"/>
          <a:ext cx="0" cy="0"/>
          <a:chOff x="0" y="0"/>
          <a:chExt cx="0" cy="0"/>
        </a:xfrm>
      </p:grpSpPr>
      <p:sp>
        <p:nvSpPr>
          <p:cNvPr id="676" name="Google Shape;676;g1d7dc804bec_0_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7" name="Google Shape;677;g1d7dc804bec_0_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8" name="Google Shape;678;g1d7dc804bec_0_6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68</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3"/>
        <p:cNvGrpSpPr/>
        <p:nvPr/>
      </p:nvGrpSpPr>
      <p:grpSpPr>
        <a:xfrm>
          <a:off x="0" y="0"/>
          <a:ext cx="0" cy="0"/>
          <a:chOff x="0" y="0"/>
          <a:chExt cx="0" cy="0"/>
        </a:xfrm>
      </p:grpSpPr>
      <p:sp>
        <p:nvSpPr>
          <p:cNvPr id="684" name="Google Shape;684;g1d7dc804bec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5" name="Google Shape;685;g1d7dc804bec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6" name="Google Shape;686;g1d7dc804bec_0_17: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d2b8a7a864_0_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6" name="Google Shape;146;g1d2b8a7a864_0_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g1d2b8a7a864_0_4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d7dc804bec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d7dc804bec_0_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g1d7dc804bec_0_2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70</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1d7dc804bec_0_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1d7dc804bec_0_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4" name="Google Shape;704;g1d7dc804bec_0_58: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71</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g1d7dc804bec_0_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g1d7dc804bec_0_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3" name="Google Shape;713;g1d7dc804bec_0_51: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72</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d7dc804bec_0_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d7dc804bec_0_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g1d7dc804bec_0_7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73</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g1d7dc804bec_0_9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0" name="Google Shape;730;g1d7dc804bec_0_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1" name="Google Shape;731;g1d7dc804bec_0_95: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74</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d2b8a7a864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5" name="Google Shape;155;g1d2b8a7a864_0_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g1d2b8a7a864_0_4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d2b8a7a864_0_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1d2b8a7a864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g1d2b8a7a864_0_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286"/>
          <p:cNvSpPr/>
          <p:nvPr/>
        </p:nvSpPr>
        <p:spPr>
          <a:xfrm>
            <a:off x="685800" y="2393950"/>
            <a:ext cx="7772400" cy="109538"/>
          </a:xfrm>
          <a:custGeom>
            <a:avLst/>
            <a:gdLst/>
            <a:ahLst/>
            <a:cxnLst/>
            <a:rect l="l" t="t" r="r" b="b"/>
            <a:pathLst>
              <a:path w="1000" h="1000" extrusionOk="0">
                <a:moveTo>
                  <a:pt x="0" y="0"/>
                </a:moveTo>
                <a:lnTo>
                  <a:pt x="618" y="0"/>
                </a:lnTo>
                <a:lnTo>
                  <a:pt x="618"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Verdana"/>
              <a:ea typeface="Verdana"/>
              <a:cs typeface="Verdana"/>
              <a:sym typeface="Verdana"/>
            </a:endParaRPr>
          </a:p>
        </p:txBody>
      </p:sp>
      <p:sp>
        <p:nvSpPr>
          <p:cNvPr id="19" name="Google Shape;19;p286"/>
          <p:cNvSpPr txBox="1">
            <a:spLocks noGrp="1"/>
          </p:cNvSpPr>
          <p:nvPr>
            <p:ph type="ctrTitle"/>
          </p:nvPr>
        </p:nvSpPr>
        <p:spPr>
          <a:xfrm>
            <a:off x="685800" y="990600"/>
            <a:ext cx="7772400" cy="1371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86"/>
          <p:cNvSpPr txBox="1">
            <a:spLocks noGrp="1"/>
          </p:cNvSpPr>
          <p:nvPr>
            <p:ph type="subTitle" idx="1"/>
          </p:nvPr>
        </p:nvSpPr>
        <p:spPr>
          <a:xfrm>
            <a:off x="1447800" y="3429000"/>
            <a:ext cx="7010400" cy="1600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560"/>
              </a:spcBef>
              <a:spcAft>
                <a:spcPts val="0"/>
              </a:spcAft>
              <a:buSzPts val="2800"/>
              <a:buFont typeface="Noto Sans Symbols"/>
              <a:buNone/>
              <a:defRPr sz="2800"/>
            </a:lvl1pPr>
            <a:lvl2pPr lvl="1" algn="l">
              <a:lnSpc>
                <a:spcPct val="100000"/>
              </a:lnSpc>
              <a:spcBef>
                <a:spcPts val="360"/>
              </a:spcBef>
              <a:spcAft>
                <a:spcPts val="0"/>
              </a:spcAft>
              <a:buSzPts val="1800"/>
              <a:buChar char="■"/>
              <a:defRPr/>
            </a:lvl2pPr>
            <a:lvl3pPr lvl="2" algn="l">
              <a:lnSpc>
                <a:spcPct val="100000"/>
              </a:lnSpc>
              <a:spcBef>
                <a:spcPts val="360"/>
              </a:spcBef>
              <a:spcAft>
                <a:spcPts val="0"/>
              </a:spcAft>
              <a:buSzPts val="1800"/>
              <a:buChar char="□"/>
              <a:defRPr/>
            </a:lvl3pPr>
            <a:lvl4pPr lvl="3" algn="l">
              <a:lnSpc>
                <a:spcPct val="100000"/>
              </a:lnSpc>
              <a:spcBef>
                <a:spcPts val="360"/>
              </a:spcBef>
              <a:spcAft>
                <a:spcPts val="0"/>
              </a:spcAft>
              <a:buSzPts val="1800"/>
              <a:buChar char="■"/>
              <a:defRPr/>
            </a:lvl4pPr>
            <a:lvl5pPr lvl="4" algn="l">
              <a:lnSpc>
                <a:spcPct val="100000"/>
              </a:lnSpc>
              <a:spcBef>
                <a:spcPts val="450"/>
              </a:spcBef>
              <a:spcAft>
                <a:spcPts val="0"/>
              </a:spcAft>
              <a:buSzPts val="1800"/>
              <a:buChar char="▪"/>
              <a:defRPr/>
            </a:lvl5pPr>
            <a:lvl6pPr lvl="5" algn="l">
              <a:lnSpc>
                <a:spcPct val="100000"/>
              </a:lnSpc>
              <a:spcBef>
                <a:spcPts val="450"/>
              </a:spcBef>
              <a:spcAft>
                <a:spcPts val="0"/>
              </a:spcAft>
              <a:buSzPts val="1800"/>
              <a:buChar char="▪"/>
              <a:defRPr/>
            </a:lvl6pPr>
            <a:lvl7pPr lvl="6" algn="l">
              <a:lnSpc>
                <a:spcPct val="100000"/>
              </a:lnSpc>
              <a:spcBef>
                <a:spcPts val="450"/>
              </a:spcBef>
              <a:spcAft>
                <a:spcPts val="0"/>
              </a:spcAft>
              <a:buSzPts val="1800"/>
              <a:buChar char="▪"/>
              <a:defRPr/>
            </a:lvl7pPr>
            <a:lvl8pPr lvl="7" algn="l">
              <a:lnSpc>
                <a:spcPct val="100000"/>
              </a:lnSpc>
              <a:spcBef>
                <a:spcPts val="450"/>
              </a:spcBef>
              <a:spcAft>
                <a:spcPts val="0"/>
              </a:spcAft>
              <a:buSzPts val="1800"/>
              <a:buChar char="▪"/>
              <a:defRPr/>
            </a:lvl8pPr>
            <a:lvl9pPr lvl="8" algn="l">
              <a:lnSpc>
                <a:spcPct val="100000"/>
              </a:lnSpc>
              <a:spcBef>
                <a:spcPts val="450"/>
              </a:spcBef>
              <a:spcAft>
                <a:spcPts val="0"/>
              </a:spcAft>
              <a:buSzPts val="1800"/>
              <a:buChar char="▪"/>
              <a:defRPr/>
            </a:lvl9pPr>
          </a:lstStyle>
          <a:p>
            <a:endParaRPr/>
          </a:p>
        </p:txBody>
      </p:sp>
      <p:sp>
        <p:nvSpPr>
          <p:cNvPr id="21" name="Google Shape;21;p286"/>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86"/>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6"/>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295"/>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95"/>
          <p:cNvSpPr txBox="1">
            <a:spLocks noGrp="1"/>
          </p:cNvSpPr>
          <p:nvPr>
            <p:ph type="body" idx="1"/>
          </p:nvPr>
        </p:nvSpPr>
        <p:spPr>
          <a:xfrm rot="5400000">
            <a:off x="2052638" y="-266700"/>
            <a:ext cx="5029200" cy="8001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78" name="Google Shape;78;p295"/>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95"/>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95"/>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296"/>
          <p:cNvSpPr txBox="1">
            <a:spLocks noGrp="1"/>
          </p:cNvSpPr>
          <p:nvPr>
            <p:ph type="title"/>
          </p:nvPr>
        </p:nvSpPr>
        <p:spPr>
          <a:xfrm rot="5400000">
            <a:off x="4717257" y="2161382"/>
            <a:ext cx="5715000" cy="200183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96"/>
          <p:cNvSpPr txBox="1">
            <a:spLocks noGrp="1"/>
          </p:cNvSpPr>
          <p:nvPr>
            <p:ph type="body" idx="1"/>
          </p:nvPr>
        </p:nvSpPr>
        <p:spPr>
          <a:xfrm rot="5400000">
            <a:off x="636588" y="234950"/>
            <a:ext cx="5715000" cy="58547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84" name="Google Shape;84;p296"/>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96"/>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96"/>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87"/>
        <p:cNvGrpSpPr/>
        <p:nvPr/>
      </p:nvGrpSpPr>
      <p:grpSpPr>
        <a:xfrm>
          <a:off x="0" y="0"/>
          <a:ext cx="0" cy="0"/>
          <a:chOff x="0" y="0"/>
          <a:chExt cx="0" cy="0"/>
        </a:xfrm>
      </p:grpSpPr>
      <p:sp>
        <p:nvSpPr>
          <p:cNvPr id="88" name="Google Shape;88;p29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29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00"/>
              </a:spcBef>
              <a:spcAft>
                <a:spcPts val="0"/>
              </a:spcAft>
              <a:buSzPts val="3000"/>
              <a:buNone/>
              <a:defRPr/>
            </a:lvl1pPr>
            <a:lvl2pPr lvl="1" algn="ctr">
              <a:lnSpc>
                <a:spcPct val="100000"/>
              </a:lnSpc>
              <a:spcBef>
                <a:spcPts val="520"/>
              </a:spcBef>
              <a:spcAft>
                <a:spcPts val="0"/>
              </a:spcAft>
              <a:buSzPts val="2600"/>
              <a:buNone/>
              <a:defRPr/>
            </a:lvl2pPr>
            <a:lvl3pPr lvl="2" algn="ctr">
              <a:lnSpc>
                <a:spcPct val="100000"/>
              </a:lnSpc>
              <a:spcBef>
                <a:spcPts val="460"/>
              </a:spcBef>
              <a:spcAft>
                <a:spcPts val="0"/>
              </a:spcAft>
              <a:buSzPts val="2300"/>
              <a:buNone/>
              <a:defRPr/>
            </a:lvl3pPr>
            <a:lvl4pPr lvl="3" algn="ctr">
              <a:lnSpc>
                <a:spcPct val="100000"/>
              </a:lnSpc>
              <a:spcBef>
                <a:spcPts val="4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a:endParaRPr/>
          </a:p>
        </p:txBody>
      </p:sp>
      <p:sp>
        <p:nvSpPr>
          <p:cNvPr id="90" name="Google Shape;90;p297"/>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97"/>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97"/>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87"/>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7"/>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450"/>
              </a:spcBef>
              <a:spcAft>
                <a:spcPts val="0"/>
              </a:spcAft>
              <a:buSzPts val="1800"/>
              <a:buChar char="▪"/>
              <a:defRPr/>
            </a:lvl5pPr>
            <a:lvl6pPr marL="2743200" lvl="5" indent="-342900" algn="l">
              <a:lnSpc>
                <a:spcPct val="100000"/>
              </a:lnSpc>
              <a:spcBef>
                <a:spcPts val="450"/>
              </a:spcBef>
              <a:spcAft>
                <a:spcPts val="0"/>
              </a:spcAft>
              <a:buSzPts val="1800"/>
              <a:buChar char="▪"/>
              <a:defRPr/>
            </a:lvl6pPr>
            <a:lvl7pPr marL="3200400" lvl="6" indent="-342900" algn="l">
              <a:lnSpc>
                <a:spcPct val="100000"/>
              </a:lnSpc>
              <a:spcBef>
                <a:spcPts val="450"/>
              </a:spcBef>
              <a:spcAft>
                <a:spcPts val="0"/>
              </a:spcAft>
              <a:buSzPts val="1800"/>
              <a:buChar char="▪"/>
              <a:defRPr/>
            </a:lvl7pPr>
            <a:lvl8pPr marL="3657600" lvl="7" indent="-342900" algn="l">
              <a:lnSpc>
                <a:spcPct val="100000"/>
              </a:lnSpc>
              <a:spcBef>
                <a:spcPts val="450"/>
              </a:spcBef>
              <a:spcAft>
                <a:spcPts val="0"/>
              </a:spcAft>
              <a:buSzPts val="1800"/>
              <a:buChar char="▪"/>
              <a:defRPr/>
            </a:lvl8pPr>
            <a:lvl9pPr marL="4114800" lvl="8" indent="-342900" algn="l">
              <a:lnSpc>
                <a:spcPct val="100000"/>
              </a:lnSpc>
              <a:spcBef>
                <a:spcPts val="450"/>
              </a:spcBef>
              <a:spcAft>
                <a:spcPts val="0"/>
              </a:spcAft>
              <a:buSzPts val="1800"/>
              <a:buChar char="▪"/>
              <a:defRPr/>
            </a:lvl9pPr>
          </a:lstStyle>
          <a:p>
            <a:endParaRPr/>
          </a:p>
        </p:txBody>
      </p:sp>
      <p:sp>
        <p:nvSpPr>
          <p:cNvPr id="27" name="Google Shape;27;p287"/>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87"/>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87"/>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28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8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SzPts val="2000"/>
              <a:buNone/>
              <a:defRPr sz="2000"/>
            </a:lvl1pPr>
            <a:lvl2pPr marL="914400" lvl="1" indent="-228600" algn="l">
              <a:lnSpc>
                <a:spcPct val="100000"/>
              </a:lnSpc>
              <a:spcBef>
                <a:spcPts val="360"/>
              </a:spcBef>
              <a:spcAft>
                <a:spcPts val="0"/>
              </a:spcAft>
              <a:buSzPts val="1800"/>
              <a:buNone/>
              <a:defRPr sz="1800"/>
            </a:lvl2pPr>
            <a:lvl3pPr marL="1371600" lvl="2" indent="-228600" algn="l">
              <a:lnSpc>
                <a:spcPct val="100000"/>
              </a:lnSpc>
              <a:spcBef>
                <a:spcPts val="320"/>
              </a:spcBef>
              <a:spcAft>
                <a:spcPts val="0"/>
              </a:spcAft>
              <a:buSzPts val="1600"/>
              <a:buNone/>
              <a:defRPr sz="1600"/>
            </a:lvl3pPr>
            <a:lvl4pPr marL="1828800" lvl="3" indent="-228600" algn="l">
              <a:lnSpc>
                <a:spcPct val="100000"/>
              </a:lnSpc>
              <a:spcBef>
                <a:spcPts val="280"/>
              </a:spcBef>
              <a:spcAft>
                <a:spcPts val="0"/>
              </a:spcAft>
              <a:buSzPts val="1400"/>
              <a:buNone/>
              <a:defRPr sz="1400"/>
            </a:lvl4pPr>
            <a:lvl5pPr marL="2286000" lvl="4" indent="-228600" algn="l">
              <a:lnSpc>
                <a:spcPct val="100000"/>
              </a:lnSpc>
              <a:spcBef>
                <a:spcPts val="350"/>
              </a:spcBef>
              <a:spcAft>
                <a:spcPts val="0"/>
              </a:spcAft>
              <a:buSzPts val="1400"/>
              <a:buNone/>
              <a:defRPr sz="1400"/>
            </a:lvl5pPr>
            <a:lvl6pPr marL="2743200" lvl="5" indent="-228600" algn="l">
              <a:lnSpc>
                <a:spcPct val="100000"/>
              </a:lnSpc>
              <a:spcBef>
                <a:spcPts val="350"/>
              </a:spcBef>
              <a:spcAft>
                <a:spcPts val="0"/>
              </a:spcAft>
              <a:buSzPts val="1400"/>
              <a:buNone/>
              <a:defRPr sz="1400"/>
            </a:lvl6pPr>
            <a:lvl7pPr marL="3200400" lvl="6" indent="-228600" algn="l">
              <a:lnSpc>
                <a:spcPct val="100000"/>
              </a:lnSpc>
              <a:spcBef>
                <a:spcPts val="350"/>
              </a:spcBef>
              <a:spcAft>
                <a:spcPts val="0"/>
              </a:spcAft>
              <a:buSzPts val="1400"/>
              <a:buNone/>
              <a:defRPr sz="1400"/>
            </a:lvl7pPr>
            <a:lvl8pPr marL="3657600" lvl="7" indent="-228600" algn="l">
              <a:lnSpc>
                <a:spcPct val="100000"/>
              </a:lnSpc>
              <a:spcBef>
                <a:spcPts val="350"/>
              </a:spcBef>
              <a:spcAft>
                <a:spcPts val="0"/>
              </a:spcAft>
              <a:buSzPts val="1400"/>
              <a:buNone/>
              <a:defRPr sz="1400"/>
            </a:lvl8pPr>
            <a:lvl9pPr marL="4114800" lvl="8" indent="-228600" algn="l">
              <a:lnSpc>
                <a:spcPct val="100000"/>
              </a:lnSpc>
              <a:spcBef>
                <a:spcPts val="350"/>
              </a:spcBef>
              <a:spcAft>
                <a:spcPts val="0"/>
              </a:spcAft>
              <a:buSzPts val="1400"/>
              <a:buNone/>
              <a:defRPr sz="1400"/>
            </a:lvl9pPr>
          </a:lstStyle>
          <a:p>
            <a:endParaRPr/>
          </a:p>
        </p:txBody>
      </p:sp>
      <p:sp>
        <p:nvSpPr>
          <p:cNvPr id="33" name="Google Shape;33;p288"/>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88"/>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8"/>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289"/>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89"/>
          <p:cNvSpPr txBox="1">
            <a:spLocks noGrp="1"/>
          </p:cNvSpPr>
          <p:nvPr>
            <p:ph type="body" idx="1"/>
          </p:nvPr>
        </p:nvSpPr>
        <p:spPr>
          <a:xfrm>
            <a:off x="5667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39" name="Google Shape;39;p289"/>
          <p:cNvSpPr txBox="1">
            <a:spLocks noGrp="1"/>
          </p:cNvSpPr>
          <p:nvPr>
            <p:ph type="body" idx="2"/>
          </p:nvPr>
        </p:nvSpPr>
        <p:spPr>
          <a:xfrm>
            <a:off x="4643438" y="1752600"/>
            <a:ext cx="3924300" cy="42672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450"/>
              </a:spcBef>
              <a:spcAft>
                <a:spcPts val="0"/>
              </a:spcAft>
              <a:buSzPts val="1800"/>
              <a:buChar char="▪"/>
              <a:defRPr sz="1800"/>
            </a:lvl5pPr>
            <a:lvl6pPr marL="2743200" lvl="5" indent="-342900" algn="l">
              <a:lnSpc>
                <a:spcPct val="100000"/>
              </a:lnSpc>
              <a:spcBef>
                <a:spcPts val="450"/>
              </a:spcBef>
              <a:spcAft>
                <a:spcPts val="0"/>
              </a:spcAft>
              <a:buSzPts val="1800"/>
              <a:buChar char="▪"/>
              <a:defRPr sz="1800"/>
            </a:lvl6pPr>
            <a:lvl7pPr marL="3200400" lvl="6" indent="-342900" algn="l">
              <a:lnSpc>
                <a:spcPct val="100000"/>
              </a:lnSpc>
              <a:spcBef>
                <a:spcPts val="450"/>
              </a:spcBef>
              <a:spcAft>
                <a:spcPts val="0"/>
              </a:spcAft>
              <a:buSzPts val="1800"/>
              <a:buChar char="▪"/>
              <a:defRPr sz="1800"/>
            </a:lvl7pPr>
            <a:lvl8pPr marL="3657600" lvl="7" indent="-342900" algn="l">
              <a:lnSpc>
                <a:spcPct val="100000"/>
              </a:lnSpc>
              <a:spcBef>
                <a:spcPts val="450"/>
              </a:spcBef>
              <a:spcAft>
                <a:spcPts val="0"/>
              </a:spcAft>
              <a:buSzPts val="1800"/>
              <a:buChar char="▪"/>
              <a:defRPr sz="1800"/>
            </a:lvl8pPr>
            <a:lvl9pPr marL="4114800" lvl="8" indent="-342900" algn="l">
              <a:lnSpc>
                <a:spcPct val="100000"/>
              </a:lnSpc>
              <a:spcBef>
                <a:spcPts val="450"/>
              </a:spcBef>
              <a:spcAft>
                <a:spcPts val="0"/>
              </a:spcAft>
              <a:buSzPts val="1800"/>
              <a:buChar char="▪"/>
              <a:defRPr sz="1800"/>
            </a:lvl9pPr>
          </a:lstStyle>
          <a:p>
            <a:endParaRPr/>
          </a:p>
        </p:txBody>
      </p:sp>
      <p:sp>
        <p:nvSpPr>
          <p:cNvPr id="40" name="Google Shape;40;p289"/>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89"/>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89"/>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29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29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46" name="Google Shape;46;p29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47" name="Google Shape;47;p29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SzPts val="2400"/>
              <a:buNone/>
              <a:defRPr sz="2400" b="1"/>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400"/>
              </a:spcBef>
              <a:spcAft>
                <a:spcPts val="0"/>
              </a:spcAft>
              <a:buSzPts val="1600"/>
              <a:buNone/>
              <a:defRPr sz="1600" b="1"/>
            </a:lvl5pPr>
            <a:lvl6pPr marL="2743200" lvl="5" indent="-228600" algn="l">
              <a:lnSpc>
                <a:spcPct val="100000"/>
              </a:lnSpc>
              <a:spcBef>
                <a:spcPts val="400"/>
              </a:spcBef>
              <a:spcAft>
                <a:spcPts val="0"/>
              </a:spcAft>
              <a:buSzPts val="1600"/>
              <a:buNone/>
              <a:defRPr sz="1600" b="1"/>
            </a:lvl6pPr>
            <a:lvl7pPr marL="3200400" lvl="6" indent="-228600" algn="l">
              <a:lnSpc>
                <a:spcPct val="100000"/>
              </a:lnSpc>
              <a:spcBef>
                <a:spcPts val="400"/>
              </a:spcBef>
              <a:spcAft>
                <a:spcPts val="0"/>
              </a:spcAft>
              <a:buSzPts val="1600"/>
              <a:buNone/>
              <a:defRPr sz="1600" b="1"/>
            </a:lvl7pPr>
            <a:lvl8pPr marL="3657600" lvl="7" indent="-228600" algn="l">
              <a:lnSpc>
                <a:spcPct val="100000"/>
              </a:lnSpc>
              <a:spcBef>
                <a:spcPts val="400"/>
              </a:spcBef>
              <a:spcAft>
                <a:spcPts val="0"/>
              </a:spcAft>
              <a:buSzPts val="1600"/>
              <a:buNone/>
              <a:defRPr sz="1600" b="1"/>
            </a:lvl8pPr>
            <a:lvl9pPr marL="4114800" lvl="8" indent="-228600" algn="l">
              <a:lnSpc>
                <a:spcPct val="100000"/>
              </a:lnSpc>
              <a:spcBef>
                <a:spcPts val="400"/>
              </a:spcBef>
              <a:spcAft>
                <a:spcPts val="0"/>
              </a:spcAft>
              <a:buSzPts val="1600"/>
              <a:buNone/>
              <a:defRPr sz="1600" b="1"/>
            </a:lvl9pPr>
          </a:lstStyle>
          <a:p>
            <a:endParaRPr/>
          </a:p>
        </p:txBody>
      </p:sp>
      <p:sp>
        <p:nvSpPr>
          <p:cNvPr id="48" name="Google Shape;48;p29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400"/>
              </a:spcBef>
              <a:spcAft>
                <a:spcPts val="0"/>
              </a:spcAft>
              <a:buSzPts val="1600"/>
              <a:buChar char="▪"/>
              <a:defRPr sz="1600"/>
            </a:lvl5pPr>
            <a:lvl6pPr marL="2743200" lvl="5" indent="-330200" algn="l">
              <a:lnSpc>
                <a:spcPct val="100000"/>
              </a:lnSpc>
              <a:spcBef>
                <a:spcPts val="400"/>
              </a:spcBef>
              <a:spcAft>
                <a:spcPts val="0"/>
              </a:spcAft>
              <a:buSzPts val="1600"/>
              <a:buChar char="▪"/>
              <a:defRPr sz="1600"/>
            </a:lvl6pPr>
            <a:lvl7pPr marL="3200400" lvl="6" indent="-330200" algn="l">
              <a:lnSpc>
                <a:spcPct val="100000"/>
              </a:lnSpc>
              <a:spcBef>
                <a:spcPts val="400"/>
              </a:spcBef>
              <a:spcAft>
                <a:spcPts val="0"/>
              </a:spcAft>
              <a:buSzPts val="1600"/>
              <a:buChar char="▪"/>
              <a:defRPr sz="1600"/>
            </a:lvl7pPr>
            <a:lvl8pPr marL="3657600" lvl="7" indent="-330200" algn="l">
              <a:lnSpc>
                <a:spcPct val="100000"/>
              </a:lnSpc>
              <a:spcBef>
                <a:spcPts val="400"/>
              </a:spcBef>
              <a:spcAft>
                <a:spcPts val="0"/>
              </a:spcAft>
              <a:buSzPts val="1600"/>
              <a:buChar char="▪"/>
              <a:defRPr sz="1600"/>
            </a:lvl8pPr>
            <a:lvl9pPr marL="4114800" lvl="8" indent="-330200" algn="l">
              <a:lnSpc>
                <a:spcPct val="100000"/>
              </a:lnSpc>
              <a:spcBef>
                <a:spcPts val="400"/>
              </a:spcBef>
              <a:spcAft>
                <a:spcPts val="0"/>
              </a:spcAft>
              <a:buSzPts val="1600"/>
              <a:buChar char="▪"/>
              <a:defRPr sz="1600"/>
            </a:lvl9pPr>
          </a:lstStyle>
          <a:p>
            <a:endParaRPr/>
          </a:p>
        </p:txBody>
      </p:sp>
      <p:sp>
        <p:nvSpPr>
          <p:cNvPr id="49" name="Google Shape;49;p290"/>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90"/>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90"/>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291"/>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291"/>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1"/>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91"/>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292"/>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2"/>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92"/>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29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9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SzPts val="3200"/>
              <a:buChar char="□"/>
              <a:defRPr sz="3200"/>
            </a:lvl1pPr>
            <a:lvl2pPr marL="914400" lvl="1" indent="-406400" algn="l">
              <a:lnSpc>
                <a:spcPct val="100000"/>
              </a:lnSpc>
              <a:spcBef>
                <a:spcPts val="56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500"/>
              </a:spcBef>
              <a:spcAft>
                <a:spcPts val="0"/>
              </a:spcAft>
              <a:buSzPts val="2000"/>
              <a:buChar char="▪"/>
              <a:defRPr sz="2000"/>
            </a:lvl5pPr>
            <a:lvl6pPr marL="2743200" lvl="5" indent="-355600" algn="l">
              <a:lnSpc>
                <a:spcPct val="100000"/>
              </a:lnSpc>
              <a:spcBef>
                <a:spcPts val="500"/>
              </a:spcBef>
              <a:spcAft>
                <a:spcPts val="0"/>
              </a:spcAft>
              <a:buSzPts val="2000"/>
              <a:buChar char="▪"/>
              <a:defRPr sz="2000"/>
            </a:lvl6pPr>
            <a:lvl7pPr marL="3200400" lvl="6" indent="-355600" algn="l">
              <a:lnSpc>
                <a:spcPct val="100000"/>
              </a:lnSpc>
              <a:spcBef>
                <a:spcPts val="500"/>
              </a:spcBef>
              <a:spcAft>
                <a:spcPts val="0"/>
              </a:spcAft>
              <a:buSzPts val="2000"/>
              <a:buChar char="▪"/>
              <a:defRPr sz="2000"/>
            </a:lvl7pPr>
            <a:lvl8pPr marL="3657600" lvl="7" indent="-355600" algn="l">
              <a:lnSpc>
                <a:spcPct val="100000"/>
              </a:lnSpc>
              <a:spcBef>
                <a:spcPts val="500"/>
              </a:spcBef>
              <a:spcAft>
                <a:spcPts val="0"/>
              </a:spcAft>
              <a:buSzPts val="2000"/>
              <a:buChar char="▪"/>
              <a:defRPr sz="2000"/>
            </a:lvl8pPr>
            <a:lvl9pPr marL="4114800" lvl="8" indent="-355600" algn="l">
              <a:lnSpc>
                <a:spcPct val="100000"/>
              </a:lnSpc>
              <a:spcBef>
                <a:spcPts val="500"/>
              </a:spcBef>
              <a:spcAft>
                <a:spcPts val="0"/>
              </a:spcAft>
              <a:buSzPts val="2000"/>
              <a:buChar char="▪"/>
              <a:defRPr sz="2000"/>
            </a:lvl9pPr>
          </a:lstStyle>
          <a:p>
            <a:endParaRPr/>
          </a:p>
        </p:txBody>
      </p:sp>
      <p:sp>
        <p:nvSpPr>
          <p:cNvPr id="64" name="Google Shape;64;p29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65" name="Google Shape;65;p293"/>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93"/>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93"/>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294"/>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94"/>
          <p:cNvSpPr>
            <a:spLocks noGrp="1"/>
          </p:cNvSpPr>
          <p:nvPr>
            <p:ph type="pic" idx="2"/>
          </p:nvPr>
        </p:nvSpPr>
        <p:spPr>
          <a:xfrm>
            <a:off x="1792288" y="612775"/>
            <a:ext cx="5486400" cy="4114800"/>
          </a:xfrm>
          <a:prstGeom prst="rect">
            <a:avLst/>
          </a:prstGeom>
          <a:noFill/>
          <a:ln>
            <a:noFill/>
          </a:ln>
        </p:spPr>
      </p:sp>
      <p:sp>
        <p:nvSpPr>
          <p:cNvPr id="71" name="Google Shape;71;p294"/>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SzPts val="1400"/>
              <a:buNone/>
              <a:defRPr sz="14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225"/>
              </a:spcBef>
              <a:spcAft>
                <a:spcPts val="0"/>
              </a:spcAft>
              <a:buSzPts val="900"/>
              <a:buNone/>
              <a:defRPr sz="900"/>
            </a:lvl5pPr>
            <a:lvl6pPr marL="2743200" lvl="5" indent="-228600" algn="l">
              <a:lnSpc>
                <a:spcPct val="100000"/>
              </a:lnSpc>
              <a:spcBef>
                <a:spcPts val="225"/>
              </a:spcBef>
              <a:spcAft>
                <a:spcPts val="0"/>
              </a:spcAft>
              <a:buSzPts val="900"/>
              <a:buNone/>
              <a:defRPr sz="900"/>
            </a:lvl6pPr>
            <a:lvl7pPr marL="3200400" lvl="6" indent="-228600" algn="l">
              <a:lnSpc>
                <a:spcPct val="100000"/>
              </a:lnSpc>
              <a:spcBef>
                <a:spcPts val="225"/>
              </a:spcBef>
              <a:spcAft>
                <a:spcPts val="0"/>
              </a:spcAft>
              <a:buSzPts val="900"/>
              <a:buNone/>
              <a:defRPr sz="900"/>
            </a:lvl7pPr>
            <a:lvl8pPr marL="3657600" lvl="7" indent="-228600" algn="l">
              <a:lnSpc>
                <a:spcPct val="100000"/>
              </a:lnSpc>
              <a:spcBef>
                <a:spcPts val="225"/>
              </a:spcBef>
              <a:spcAft>
                <a:spcPts val="0"/>
              </a:spcAft>
              <a:buSzPts val="900"/>
              <a:buNone/>
              <a:defRPr sz="900"/>
            </a:lvl8pPr>
            <a:lvl9pPr marL="4114800" lvl="8" indent="-228600" algn="l">
              <a:lnSpc>
                <a:spcPct val="100000"/>
              </a:lnSpc>
              <a:spcBef>
                <a:spcPts val="225"/>
              </a:spcBef>
              <a:spcAft>
                <a:spcPts val="0"/>
              </a:spcAft>
              <a:buSzPts val="900"/>
              <a:buNone/>
              <a:defRPr sz="900"/>
            </a:lvl9pPr>
          </a:lstStyle>
          <a:p>
            <a:endParaRPr/>
          </a:p>
        </p:txBody>
      </p:sp>
      <p:sp>
        <p:nvSpPr>
          <p:cNvPr id="72" name="Google Shape;72;p294"/>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94"/>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94"/>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85"/>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3200" b="0" i="0" u="none" strike="noStrike" cap="none">
                <a:solidFill>
                  <a:srgbClr val="003366"/>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3200" b="0" i="0" u="none" strike="noStrike" cap="none">
                <a:solidFill>
                  <a:srgbClr val="003366"/>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3200" b="0" i="0" u="none" strike="noStrike" cap="none">
                <a:solidFill>
                  <a:srgbClr val="003366"/>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3200" b="0" i="0" u="none" strike="noStrike" cap="none">
                <a:solidFill>
                  <a:srgbClr val="003366"/>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3200" b="0" i="0" u="none" strike="noStrike" cap="none">
                <a:solidFill>
                  <a:srgbClr val="003366"/>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3800" b="0" i="0" u="none" strike="noStrike" cap="none">
                <a:solidFill>
                  <a:schemeClr val="dk2"/>
                </a:solidFill>
                <a:latin typeface="Verdana"/>
                <a:ea typeface="Verdana"/>
                <a:cs typeface="Verdana"/>
                <a:sym typeface="Verdana"/>
              </a:defRPr>
            </a:lvl9pPr>
          </a:lstStyle>
          <a:p>
            <a:endParaRPr/>
          </a:p>
        </p:txBody>
      </p:sp>
      <p:sp>
        <p:nvSpPr>
          <p:cNvPr id="11" name="Google Shape;11;p285"/>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lvl1pPr marL="457200" marR="0" lvl="0" indent="-419100" algn="l" rtl="0">
              <a:lnSpc>
                <a:spcPct val="100000"/>
              </a:lnSpc>
              <a:spcBef>
                <a:spcPts val="600"/>
              </a:spcBef>
              <a:spcAft>
                <a:spcPts val="0"/>
              </a:spcAft>
              <a:buClr>
                <a:schemeClr val="accent2"/>
              </a:buClr>
              <a:buSzPts val="3000"/>
              <a:buFont typeface="Noto Sans Symbols"/>
              <a:buChar char="□"/>
              <a:defRPr sz="3000" b="0" i="0" u="none" strike="noStrike" cap="none">
                <a:solidFill>
                  <a:srgbClr val="003366"/>
                </a:solidFill>
                <a:latin typeface="Verdana"/>
                <a:ea typeface="Verdana"/>
                <a:cs typeface="Verdana"/>
                <a:sym typeface="Verdana"/>
              </a:defRPr>
            </a:lvl1pPr>
            <a:lvl2pPr marL="914400" marR="0" lvl="1" indent="-393700" algn="l" rtl="0">
              <a:lnSpc>
                <a:spcPct val="100000"/>
              </a:lnSpc>
              <a:spcBef>
                <a:spcPts val="520"/>
              </a:spcBef>
              <a:spcAft>
                <a:spcPts val="0"/>
              </a:spcAft>
              <a:buClr>
                <a:schemeClr val="accent2"/>
              </a:buClr>
              <a:buSzPts val="2600"/>
              <a:buFont typeface="Noto Sans Symbols"/>
              <a:buChar char="■"/>
              <a:defRPr sz="2600" b="0" i="0" u="none" strike="noStrike" cap="none">
                <a:solidFill>
                  <a:srgbClr val="003366"/>
                </a:solidFill>
                <a:latin typeface="Verdana"/>
                <a:ea typeface="Verdana"/>
                <a:cs typeface="Verdana"/>
                <a:sym typeface="Verdana"/>
              </a:defRPr>
            </a:lvl2pPr>
            <a:lvl3pPr marL="1371600" marR="0" lvl="2" indent="-374650" algn="l" rtl="0">
              <a:lnSpc>
                <a:spcPct val="100000"/>
              </a:lnSpc>
              <a:spcBef>
                <a:spcPts val="460"/>
              </a:spcBef>
              <a:spcAft>
                <a:spcPts val="0"/>
              </a:spcAft>
              <a:buClr>
                <a:schemeClr val="accent2"/>
              </a:buClr>
              <a:buSzPts val="2300"/>
              <a:buFont typeface="Noto Sans Symbols"/>
              <a:buChar char="□"/>
              <a:defRPr sz="2300" b="0" i="0" u="none" strike="noStrike" cap="none">
                <a:solidFill>
                  <a:srgbClr val="003366"/>
                </a:solidFill>
                <a:latin typeface="Verdana"/>
                <a:ea typeface="Verdana"/>
                <a:cs typeface="Verdana"/>
                <a:sym typeface="Verdana"/>
              </a:defRPr>
            </a:lvl3pPr>
            <a:lvl4pPr marL="1828800" marR="0" lvl="3" indent="-355600" algn="l" rtl="0">
              <a:lnSpc>
                <a:spcPct val="100000"/>
              </a:lnSpc>
              <a:spcBef>
                <a:spcPts val="400"/>
              </a:spcBef>
              <a:spcAft>
                <a:spcPts val="0"/>
              </a:spcAft>
              <a:buClr>
                <a:schemeClr val="accent2"/>
              </a:buClr>
              <a:buSzPts val="2000"/>
              <a:buFont typeface="Noto Sans Symbols"/>
              <a:buChar char="■"/>
              <a:defRPr sz="2000" b="0" i="0" u="none" strike="noStrike" cap="none">
                <a:solidFill>
                  <a:srgbClr val="003366"/>
                </a:solidFill>
                <a:latin typeface="Verdana"/>
                <a:ea typeface="Verdana"/>
                <a:cs typeface="Verdana"/>
                <a:sym typeface="Verdana"/>
              </a:defRPr>
            </a:lvl4pPr>
            <a:lvl5pPr marL="2286000" marR="0" lvl="4"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rgbClr val="003366"/>
                </a:solidFill>
                <a:latin typeface="Verdana"/>
                <a:ea typeface="Verdana"/>
                <a:cs typeface="Verdana"/>
                <a:sym typeface="Verdana"/>
              </a:defRPr>
            </a:lvl5pPr>
            <a:lvl6pPr marL="2743200" marR="0" lvl="5"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6pPr>
            <a:lvl7pPr marL="3200400" marR="0" lvl="6"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7pPr>
            <a:lvl8pPr marL="3657600" marR="0" lvl="7"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8pPr>
            <a:lvl9pPr marL="4114800" marR="0" lvl="8" indent="-355600" algn="l" rtl="0">
              <a:lnSpc>
                <a:spcPct val="100000"/>
              </a:lnSpc>
              <a:spcBef>
                <a:spcPts val="500"/>
              </a:spcBef>
              <a:spcAft>
                <a:spcPts val="0"/>
              </a:spcAft>
              <a:buClr>
                <a:schemeClr val="accent2"/>
              </a:buClr>
              <a:buSzPts val="2000"/>
              <a:buFont typeface="Noto Sans Symbols"/>
              <a:buChar char="▪"/>
              <a:defRPr sz="2000" b="0" i="0" u="none" strike="noStrike" cap="none">
                <a:solidFill>
                  <a:schemeClr val="dk1"/>
                </a:solidFill>
                <a:latin typeface="Verdana"/>
                <a:ea typeface="Verdana"/>
                <a:cs typeface="Verdana"/>
                <a:sym typeface="Verdana"/>
              </a:defRPr>
            </a:lvl9pPr>
          </a:lstStyle>
          <a:p>
            <a:endParaRPr/>
          </a:p>
        </p:txBody>
      </p:sp>
      <p:sp>
        <p:nvSpPr>
          <p:cNvPr id="12" name="Google Shape;12;p285"/>
          <p:cNvSpPr/>
          <p:nvPr/>
        </p:nvSpPr>
        <p:spPr>
          <a:xfrm>
            <a:off x="590550" y="990600"/>
            <a:ext cx="7958138" cy="109538"/>
          </a:xfrm>
          <a:custGeom>
            <a:avLst/>
            <a:gdLst/>
            <a:ahLst/>
            <a:cxnLst/>
            <a:rect l="l" t="t" r="r" b="b"/>
            <a:pathLst>
              <a:path w="1000" h="1000" extrusionOk="0">
                <a:moveTo>
                  <a:pt x="0" y="0"/>
                </a:moveTo>
                <a:lnTo>
                  <a:pt x="585" y="0"/>
                </a:lnTo>
                <a:lnTo>
                  <a:pt x="585" y="1000"/>
                </a:lnTo>
                <a:lnTo>
                  <a:pt x="0" y="1000"/>
                </a:lnTo>
                <a:lnTo>
                  <a:pt x="0" y="0"/>
                </a:lnTo>
                <a:close/>
              </a:path>
              <a:path w="1000" h="1000" extrusionOk="0">
                <a:moveTo>
                  <a:pt x="0" y="0"/>
                </a:moveTo>
                <a:lnTo>
                  <a:pt x="1000" y="0"/>
                </a:lnTo>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Verdana"/>
              <a:ea typeface="Verdana"/>
              <a:cs typeface="Verdana"/>
              <a:sym typeface="Verdana"/>
            </a:endParaRPr>
          </a:p>
        </p:txBody>
      </p:sp>
      <p:cxnSp>
        <p:nvCxnSpPr>
          <p:cNvPr id="13" name="Google Shape;13;p285"/>
          <p:cNvCxnSpPr/>
          <p:nvPr/>
        </p:nvCxnSpPr>
        <p:spPr>
          <a:xfrm>
            <a:off x="609600" y="6353175"/>
            <a:ext cx="7924800" cy="0"/>
          </a:xfrm>
          <a:prstGeom prst="straightConnector1">
            <a:avLst/>
          </a:prstGeom>
          <a:noFill/>
          <a:ln w="9525" cap="flat" cmpd="sng">
            <a:solidFill>
              <a:schemeClr val="accent2"/>
            </a:solidFill>
            <a:prstDash val="solid"/>
            <a:round/>
            <a:headEnd type="none" w="sm" len="sm"/>
            <a:tailEnd type="none" w="sm" len="sm"/>
          </a:ln>
        </p:spPr>
      </p:cxnSp>
      <p:sp>
        <p:nvSpPr>
          <p:cNvPr id="14" name="Google Shape;14;p285"/>
          <p:cNvSpPr txBox="1">
            <a:spLocks noGrp="1"/>
          </p:cNvSpPr>
          <p:nvPr>
            <p:ph type="dt" idx="10"/>
          </p:nvPr>
        </p:nvSpPr>
        <p:spPr>
          <a:xfrm>
            <a:off x="609600" y="6402388"/>
            <a:ext cx="1981200" cy="319087"/>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03366"/>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5" name="Google Shape;15;p285"/>
          <p:cNvSpPr txBox="1">
            <a:spLocks noGrp="1"/>
          </p:cNvSpPr>
          <p:nvPr>
            <p:ph type="ftr" idx="11"/>
          </p:nvPr>
        </p:nvSpPr>
        <p:spPr>
          <a:xfrm>
            <a:off x="3124200" y="6400800"/>
            <a:ext cx="2895600" cy="320675"/>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Verdana"/>
                <a:ea typeface="Verdana"/>
                <a:cs typeface="Verdana"/>
                <a:sym typeface="Verdana"/>
              </a:defRPr>
            </a:lvl9pPr>
          </a:lstStyle>
          <a:p>
            <a:endParaRPr/>
          </a:p>
        </p:txBody>
      </p:sp>
      <p:sp>
        <p:nvSpPr>
          <p:cNvPr id="16" name="Google Shape;16;p285"/>
          <p:cNvSpPr txBox="1">
            <a:spLocks noGrp="1"/>
          </p:cNvSpPr>
          <p:nvPr>
            <p:ph type="sldNum" idx="12"/>
          </p:nvPr>
        </p:nvSpPr>
        <p:spPr>
          <a:xfrm>
            <a:off x="6553200" y="6400800"/>
            <a:ext cx="1981200" cy="32067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03366"/>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mailto:antara.de9@gmail.com" TargetMode="External"/><Relationship Id="rId7" Type="http://schemas.openxmlformats.org/officeDocument/2006/relationships/hyperlink" Target="mailto:rekha.de9@gmail.com"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hyperlink" Target="mailto:pani.de9@gmail.com" TargetMode="External"/><Relationship Id="rId5" Type="http://schemas.openxmlformats.org/officeDocument/2006/relationships/hyperlink" Target="mailto:anubhav.de9@gmail.com" TargetMode="External"/><Relationship Id="rId4" Type="http://schemas.openxmlformats.org/officeDocument/2006/relationships/hyperlink" Target="mailto:anushka.de9@gmail.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mailto:rea.de9@gmail.com"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mongodb.com/try/download/atlascli"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58.xml"/><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g1873cf17e02_0_0"/>
          <p:cNvSpPr txBox="1">
            <a:spLocks noGrp="1"/>
          </p:cNvSpPr>
          <p:nvPr>
            <p:ph type="ctrTitle"/>
          </p:nvPr>
        </p:nvSpPr>
        <p:spPr>
          <a:xfrm>
            <a:off x="685800" y="990600"/>
            <a:ext cx="7772400" cy="1371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BDA:Lab1 MongoDB</a:t>
            </a:r>
            <a:endParaRPr dirty="0"/>
          </a:p>
        </p:txBody>
      </p:sp>
      <p:sp>
        <p:nvSpPr>
          <p:cNvPr id="99" name="Google Shape;99;g1873cf17e02_0_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1d2b8a7a864_0_177"/>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Bulk Insert</a:t>
            </a:r>
            <a:endParaRPr/>
          </a:p>
        </p:txBody>
      </p:sp>
      <p:sp>
        <p:nvSpPr>
          <p:cNvPr id="177" name="Google Shape;177;g1d2b8a7a864_0_177"/>
          <p:cNvSpPr txBox="1">
            <a:spLocks noGrp="1"/>
          </p:cNvSpPr>
          <p:nvPr>
            <p:ph type="body" idx="1"/>
          </p:nvPr>
        </p:nvSpPr>
        <p:spPr>
          <a:xfrm>
            <a:off x="377276" y="1143000"/>
            <a:ext cx="83958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2000"/>
              <a:t>var mystudent =</a:t>
            </a:r>
            <a:endParaRPr sz="2000"/>
          </a:p>
          <a:p>
            <a:pPr marL="0" lvl="0" indent="0" algn="l" rtl="0">
              <a:lnSpc>
                <a:spcPct val="100000"/>
              </a:lnSpc>
              <a:spcBef>
                <a:spcPts val="360"/>
              </a:spcBef>
              <a:spcAft>
                <a:spcPts val="0"/>
              </a:spcAft>
              <a:buSzPts val="1800"/>
              <a:buNone/>
            </a:pPr>
            <a:r>
              <a:rPr lang="en-US" sz="2000"/>
              <a:t> [ {_id:4, StudName:"saurav", Grade:"V", Hobbies:"Dance"}, {_id:5, StudName:"kumar", Grade:"VI", Hobbies:"Singing"}]</a:t>
            </a:r>
            <a:endParaRPr sz="2000"/>
          </a:p>
          <a:p>
            <a:pPr marL="0" lvl="0" indent="0" algn="l" rtl="0">
              <a:lnSpc>
                <a:spcPct val="100000"/>
              </a:lnSpc>
              <a:spcBef>
                <a:spcPts val="360"/>
              </a:spcBef>
              <a:spcAft>
                <a:spcPts val="0"/>
              </a:spcAft>
              <a:buSzPts val="1800"/>
              <a:buNone/>
            </a:pPr>
            <a:endParaRPr sz="2000"/>
          </a:p>
          <a:p>
            <a:pPr marL="0" lvl="0" indent="0" algn="l" rtl="0">
              <a:lnSpc>
                <a:spcPct val="100000"/>
              </a:lnSpc>
              <a:spcBef>
                <a:spcPts val="360"/>
              </a:spcBef>
              <a:spcAft>
                <a:spcPts val="0"/>
              </a:spcAft>
              <a:buSzPts val="1800"/>
              <a:buNone/>
            </a:pPr>
            <a:r>
              <a:rPr lang="en-US" sz="2000"/>
              <a:t> db.Student.insert(mystudent)</a:t>
            </a:r>
            <a:endParaRPr sz="2000"/>
          </a:p>
          <a:p>
            <a:pPr marL="0" lvl="0" indent="0" algn="l" rtl="0">
              <a:lnSpc>
                <a:spcPct val="100000"/>
              </a:lnSpc>
              <a:spcBef>
                <a:spcPts val="360"/>
              </a:spcBef>
              <a:spcAft>
                <a:spcPts val="0"/>
              </a:spcAft>
              <a:buSzPts val="1800"/>
              <a:buNone/>
            </a:pPr>
            <a:endParaRPr sz="2000"/>
          </a:p>
          <a:p>
            <a:pPr marL="0" lvl="0" indent="0" algn="l" rtl="0">
              <a:lnSpc>
                <a:spcPct val="100000"/>
              </a:lnSpc>
              <a:spcBef>
                <a:spcPts val="360"/>
              </a:spcBef>
              <a:spcAft>
                <a:spcPts val="0"/>
              </a:spcAft>
              <a:buSzPts val="1800"/>
              <a:buNone/>
            </a:pPr>
            <a:endParaRPr sz="2000"/>
          </a:p>
        </p:txBody>
      </p:sp>
      <p:sp>
        <p:nvSpPr>
          <p:cNvPr id="178" name="Google Shape;178;g1d2b8a7a864_0_177"/>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10</a:t>
            </a:fld>
            <a:endParaRPr/>
          </a:p>
        </p:txBody>
      </p:sp>
      <p:pic>
        <p:nvPicPr>
          <p:cNvPr id="179" name="Google Shape;179;g1d2b8a7a864_0_177"/>
          <p:cNvPicPr preferRelativeResize="0"/>
          <p:nvPr/>
        </p:nvPicPr>
        <p:blipFill rotWithShape="1">
          <a:blip r:embed="rId3">
            <a:alphaModFix/>
          </a:blip>
          <a:srcRect/>
          <a:stretch/>
        </p:blipFill>
        <p:spPr>
          <a:xfrm>
            <a:off x="243400" y="3078526"/>
            <a:ext cx="9143999" cy="1158150"/>
          </a:xfrm>
          <a:prstGeom prst="rect">
            <a:avLst/>
          </a:prstGeom>
          <a:noFill/>
          <a:ln>
            <a:noFill/>
          </a:ln>
        </p:spPr>
      </p:pic>
      <p:pic>
        <p:nvPicPr>
          <p:cNvPr id="180" name="Google Shape;180;g1d2b8a7a864_0_177"/>
          <p:cNvPicPr preferRelativeResize="0"/>
          <p:nvPr/>
        </p:nvPicPr>
        <p:blipFill rotWithShape="1">
          <a:blip r:embed="rId4">
            <a:alphaModFix/>
          </a:blip>
          <a:srcRect/>
          <a:stretch/>
        </p:blipFill>
        <p:spPr>
          <a:xfrm>
            <a:off x="2319649" y="4318648"/>
            <a:ext cx="4691700" cy="240285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g1cd17418977_0_490"/>
          <p:cNvSpPr txBox="1">
            <a:spLocks noGrp="1"/>
          </p:cNvSpPr>
          <p:nvPr>
            <p:ph type="title"/>
          </p:nvPr>
        </p:nvSpPr>
        <p:spPr>
          <a:xfrm>
            <a:off x="431006" y="152400"/>
            <a:ext cx="6000900" cy="3693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SzPts val="1400"/>
              <a:buNone/>
            </a:pPr>
            <a:r>
              <a:rPr lang="en-US" sz="2400"/>
              <a:t>Update Method</a:t>
            </a:r>
            <a:endParaRPr sz="2400"/>
          </a:p>
        </p:txBody>
      </p:sp>
      <p:sp>
        <p:nvSpPr>
          <p:cNvPr id="186" name="Google Shape;186;g1cd17418977_0_490"/>
          <p:cNvSpPr txBox="1"/>
          <p:nvPr/>
        </p:nvSpPr>
        <p:spPr>
          <a:xfrm>
            <a:off x="718800" y="2174450"/>
            <a:ext cx="8129700" cy="554100"/>
          </a:xfrm>
          <a:prstGeom prst="rect">
            <a:avLst/>
          </a:prstGeom>
          <a:noFill/>
          <a:ln>
            <a:noFill/>
          </a:ln>
        </p:spPr>
        <p:txBody>
          <a:bodyPr spcFirstLastPara="1" wrap="square" lIns="0" tIns="0" rIns="0" bIns="0" anchor="t" anchorCtr="0">
            <a:spAutoFit/>
          </a:bodyPr>
          <a:lstStyle/>
          <a:p>
            <a:pPr marL="12700" marR="687070" lvl="0" indent="0" algn="just" rtl="0">
              <a:lnSpc>
                <a:spcPct val="100000"/>
              </a:lnSpc>
              <a:spcBef>
                <a:spcPts val="0"/>
              </a:spcBef>
              <a:spcAft>
                <a:spcPts val="0"/>
              </a:spcAft>
              <a:buClr>
                <a:srgbClr val="000000"/>
              </a:buClr>
              <a:buSzPts val="1800"/>
              <a:buFont typeface="Arial"/>
              <a:buNone/>
            </a:pPr>
            <a:r>
              <a:rPr lang="en-US" sz="1800">
                <a:solidFill>
                  <a:schemeClr val="dk1"/>
                </a:solidFill>
                <a:latin typeface="Trebuchet MS"/>
                <a:ea typeface="Trebuchet MS"/>
                <a:cs typeface="Trebuchet MS"/>
                <a:sym typeface="Trebuchet MS"/>
              </a:rPr>
              <a:t>db.student.update({StudName:"Aryan  David"},{$set:{StudName:"Saurav"}});</a:t>
            </a:r>
            <a:endParaRPr sz="1800" b="0" i="0" u="none" strike="noStrike" cap="none">
              <a:solidFill>
                <a:schemeClr val="dk1"/>
              </a:solidFill>
              <a:latin typeface="Times New Roman"/>
              <a:ea typeface="Times New Roman"/>
              <a:cs typeface="Times New Roman"/>
              <a:sym typeface="Times New Roman"/>
            </a:endParaRPr>
          </a:p>
        </p:txBody>
      </p:sp>
      <p:pic>
        <p:nvPicPr>
          <p:cNvPr id="187" name="Google Shape;187;g1cd17418977_0_490"/>
          <p:cNvPicPr preferRelativeResize="0"/>
          <p:nvPr/>
        </p:nvPicPr>
        <p:blipFill rotWithShape="1">
          <a:blip r:embed="rId3">
            <a:alphaModFix/>
          </a:blip>
          <a:srcRect/>
          <a:stretch/>
        </p:blipFill>
        <p:spPr>
          <a:xfrm>
            <a:off x="186125" y="4600325"/>
            <a:ext cx="8862751" cy="1312725"/>
          </a:xfrm>
          <a:prstGeom prst="rect">
            <a:avLst/>
          </a:prstGeom>
          <a:noFill/>
          <a:ln>
            <a:noFill/>
          </a:ln>
        </p:spPr>
      </p:pic>
      <p:cxnSp>
        <p:nvCxnSpPr>
          <p:cNvPr id="188" name="Google Shape;188;g1cd17418977_0_490"/>
          <p:cNvCxnSpPr/>
          <p:nvPr/>
        </p:nvCxnSpPr>
        <p:spPr>
          <a:xfrm rot="10800000">
            <a:off x="3654425" y="2783500"/>
            <a:ext cx="684300" cy="1182000"/>
          </a:xfrm>
          <a:prstGeom prst="straightConnector1">
            <a:avLst/>
          </a:prstGeom>
          <a:noFill/>
          <a:ln w="19050" cap="flat" cmpd="sng">
            <a:solidFill>
              <a:srgbClr val="FF33CC"/>
            </a:solidFill>
            <a:prstDash val="solid"/>
            <a:round/>
            <a:headEnd type="none" w="med" len="med"/>
            <a:tailEnd type="stealth" w="med" len="med"/>
          </a:ln>
        </p:spPr>
      </p:cxnSp>
      <p:sp>
        <p:nvSpPr>
          <p:cNvPr id="189" name="Google Shape;189;g1cd17418977_0_490"/>
          <p:cNvSpPr txBox="1"/>
          <p:nvPr/>
        </p:nvSpPr>
        <p:spPr>
          <a:xfrm>
            <a:off x="4089925" y="3405675"/>
            <a:ext cx="508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Verdana"/>
              <a:ea typeface="Verdana"/>
              <a:cs typeface="Verdana"/>
              <a:sym typeface="Verdana"/>
            </a:endParaRPr>
          </a:p>
        </p:txBody>
      </p:sp>
      <p:cxnSp>
        <p:nvCxnSpPr>
          <p:cNvPr id="190" name="Google Shape;190;g1cd17418977_0_490"/>
          <p:cNvCxnSpPr/>
          <p:nvPr/>
        </p:nvCxnSpPr>
        <p:spPr>
          <a:xfrm flipH="1">
            <a:off x="3713625" y="1536450"/>
            <a:ext cx="653100" cy="746400"/>
          </a:xfrm>
          <a:prstGeom prst="straightConnector1">
            <a:avLst/>
          </a:prstGeom>
          <a:noFill/>
          <a:ln w="19050" cap="flat" cmpd="sng">
            <a:solidFill>
              <a:srgbClr val="FF33CC"/>
            </a:solidFill>
            <a:prstDash val="solid"/>
            <a:round/>
            <a:headEnd type="none" w="med" len="med"/>
            <a:tailEnd type="stealth" w="med" len="med"/>
          </a:ln>
        </p:spPr>
      </p:cxnSp>
      <p:sp>
        <p:nvSpPr>
          <p:cNvPr id="191" name="Google Shape;191;g1cd17418977_0_490"/>
          <p:cNvSpPr txBox="1"/>
          <p:nvPr/>
        </p:nvSpPr>
        <p:spPr>
          <a:xfrm>
            <a:off x="4089925" y="1244075"/>
            <a:ext cx="23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Verdana"/>
                <a:ea typeface="Verdana"/>
                <a:cs typeface="Verdana"/>
                <a:sym typeface="Verdana"/>
              </a:rPr>
              <a:t>Condition</a:t>
            </a:r>
            <a:endParaRPr>
              <a:latin typeface="Verdana"/>
              <a:ea typeface="Verdana"/>
              <a:cs typeface="Verdana"/>
              <a:sym typeface="Verdana"/>
            </a:endParaRPr>
          </a:p>
        </p:txBody>
      </p:sp>
      <p:sp>
        <p:nvSpPr>
          <p:cNvPr id="192" name="Google Shape;192;g1cd17418977_0_490"/>
          <p:cNvSpPr txBox="1"/>
          <p:nvPr/>
        </p:nvSpPr>
        <p:spPr>
          <a:xfrm>
            <a:off x="4089925" y="4003000"/>
            <a:ext cx="23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Verdana"/>
                <a:ea typeface="Verdana"/>
                <a:cs typeface="Verdana"/>
                <a:sym typeface="Verdana"/>
              </a:rPr>
              <a:t>Condition</a:t>
            </a:r>
            <a:endParaRPr>
              <a:latin typeface="Verdana"/>
              <a:ea typeface="Verdana"/>
              <a:cs typeface="Verdana"/>
              <a:sym typeface="Verdan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1d2b8a7a864_0_188"/>
          <p:cNvSpPr txBox="1">
            <a:spLocks noGrp="1"/>
          </p:cNvSpPr>
          <p:nvPr>
            <p:ph type="title"/>
          </p:nvPr>
        </p:nvSpPr>
        <p:spPr>
          <a:xfrm>
            <a:off x="431006" y="152400"/>
            <a:ext cx="6000900" cy="3693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SzPts val="1400"/>
              <a:buNone/>
            </a:pPr>
            <a:r>
              <a:rPr lang="en-US" sz="2400"/>
              <a:t>Update or Insert</a:t>
            </a:r>
            <a:endParaRPr sz="2400"/>
          </a:p>
        </p:txBody>
      </p:sp>
      <p:sp>
        <p:nvSpPr>
          <p:cNvPr id="198" name="Google Shape;198;g1d2b8a7a864_0_188"/>
          <p:cNvSpPr txBox="1"/>
          <p:nvPr/>
        </p:nvSpPr>
        <p:spPr>
          <a:xfrm>
            <a:off x="687699" y="1288025"/>
            <a:ext cx="8160300" cy="2834100"/>
          </a:xfrm>
          <a:prstGeom prst="rect">
            <a:avLst/>
          </a:prstGeom>
          <a:noFill/>
          <a:ln>
            <a:noFill/>
          </a:ln>
        </p:spPr>
        <p:txBody>
          <a:bodyPr spcFirstLastPara="1" wrap="square" lIns="0" tIns="0" rIns="0" bIns="0" anchor="t" anchorCtr="0">
            <a:spAutoFit/>
          </a:bodyPr>
          <a:lstStyle/>
          <a:p>
            <a:pPr marL="12700" marR="68707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Insert the document for “Aryan David” into the Students collection only if it does not already exist in the collection. However, if it is already present in the  collection,  then  update  the  document  with  new  values.  (Update  his Hobbies from “Skating” to “Chess”.) Use “Update else insert” (if there is an existing  document,  it  will  attempt  to  update  it,  if  there  is  no  existing document then it will insert it).</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39"/>
              </a:spcBef>
              <a:spcAft>
                <a:spcPts val="0"/>
              </a:spcAft>
              <a:buClr>
                <a:srgbClr val="000000"/>
              </a:buClr>
              <a:buSzPts val="2050"/>
              <a:buFont typeface="Arial"/>
              <a:buNone/>
            </a:pPr>
            <a:endParaRPr sz="2050" b="0" i="0" u="none" strike="noStrike" cap="none">
              <a:solidFill>
                <a:schemeClr val="dk1"/>
              </a:solidFill>
              <a:latin typeface="Times New Roman"/>
              <a:ea typeface="Times New Roman"/>
              <a:cs typeface="Times New Roman"/>
              <a:sym typeface="Times New Roman"/>
            </a:endParaRPr>
          </a:p>
          <a:p>
            <a:pPr marL="12700" marR="5080" lvl="0" indent="0" algn="l" rtl="0">
              <a:lnSpc>
                <a:spcPct val="107200"/>
              </a:lnSpc>
              <a:spcBef>
                <a:spcPts val="0"/>
              </a:spcBef>
              <a:spcAft>
                <a:spcPts val="0"/>
              </a:spcAft>
              <a:buClr>
                <a:srgbClr val="000000"/>
              </a:buClr>
              <a:buSzPts val="1800"/>
              <a:buFont typeface="Arial"/>
              <a:buNone/>
            </a:pPr>
            <a:r>
              <a:rPr lang="en-US" sz="1800" b="1" i="0" u="none" strike="noStrike" cap="none">
                <a:solidFill>
                  <a:srgbClr val="1F4E79"/>
                </a:solidFill>
                <a:latin typeface="Times New Roman"/>
                <a:ea typeface="Times New Roman"/>
                <a:cs typeface="Times New Roman"/>
                <a:sym typeface="Times New Roman"/>
              </a:rPr>
              <a:t>db.Student.update({_id:3,  StudName:"Aryan  David",  Grade:  "VII"},{$set:{Hobbies: "Skating"}},{upsert:true});</a:t>
            </a:r>
            <a:endParaRPr sz="1800" b="0" i="0" u="none" strike="noStrike" cap="none">
              <a:solidFill>
                <a:schemeClr val="dk1"/>
              </a:solidFill>
              <a:latin typeface="Times New Roman"/>
              <a:ea typeface="Times New Roman"/>
              <a:cs typeface="Times New Roman"/>
              <a:sym typeface="Times New Roman"/>
            </a:endParaRPr>
          </a:p>
        </p:txBody>
      </p:sp>
      <p:pic>
        <p:nvPicPr>
          <p:cNvPr id="199" name="Google Shape;199;g1d2b8a7a864_0_188"/>
          <p:cNvPicPr preferRelativeResize="0"/>
          <p:nvPr/>
        </p:nvPicPr>
        <p:blipFill rotWithShape="1">
          <a:blip r:embed="rId3">
            <a:alphaModFix/>
          </a:blip>
          <a:srcRect/>
          <a:stretch/>
        </p:blipFill>
        <p:spPr>
          <a:xfrm>
            <a:off x="186125" y="4600325"/>
            <a:ext cx="8862751" cy="13127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g1d2b8a7a864_0_68"/>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View Data</a:t>
            </a:r>
            <a:endParaRPr/>
          </a:p>
        </p:txBody>
      </p:sp>
      <p:sp>
        <p:nvSpPr>
          <p:cNvPr id="206" name="Google Shape;206;g1d2b8a7a864_0_68"/>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View the entire table </a:t>
            </a:r>
            <a:endParaRPr/>
          </a:p>
          <a:p>
            <a:pPr marL="0" lvl="0" indent="0" algn="l" rtl="0">
              <a:lnSpc>
                <a:spcPct val="100000"/>
              </a:lnSpc>
              <a:spcBef>
                <a:spcPts val="360"/>
              </a:spcBef>
              <a:spcAft>
                <a:spcPts val="0"/>
              </a:spcAft>
              <a:buSzPts val="1800"/>
              <a:buNone/>
            </a:pPr>
            <a:r>
              <a:rPr lang="en-US"/>
              <a:t>db.Student.find()</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Same as </a:t>
            </a:r>
            <a:endParaRPr/>
          </a:p>
          <a:p>
            <a:pPr marL="0" lvl="0" indent="0" algn="l" rtl="0">
              <a:lnSpc>
                <a:spcPct val="100000"/>
              </a:lnSpc>
              <a:spcBef>
                <a:spcPts val="360"/>
              </a:spcBef>
              <a:spcAft>
                <a:spcPts val="0"/>
              </a:spcAft>
              <a:buSzPts val="1800"/>
              <a:buNone/>
            </a:pPr>
            <a:r>
              <a:rPr lang="en-US"/>
              <a:t>Select * from table;</a:t>
            </a:r>
            <a:endParaRPr/>
          </a:p>
        </p:txBody>
      </p:sp>
      <p:sp>
        <p:nvSpPr>
          <p:cNvPr id="207" name="Google Shape;207;g1d2b8a7a864_0_6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pic>
        <p:nvPicPr>
          <p:cNvPr id="208" name="Google Shape;208;g1d2b8a7a864_0_68"/>
          <p:cNvPicPr preferRelativeResize="0"/>
          <p:nvPr/>
        </p:nvPicPr>
        <p:blipFill rotWithShape="1">
          <a:blip r:embed="rId3">
            <a:alphaModFix/>
          </a:blip>
          <a:srcRect/>
          <a:stretch/>
        </p:blipFill>
        <p:spPr>
          <a:xfrm>
            <a:off x="2462863" y="2266950"/>
            <a:ext cx="4848225" cy="23241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g1cd17418977_0_496"/>
          <p:cNvSpPr txBox="1">
            <a:spLocks noGrp="1"/>
          </p:cNvSpPr>
          <p:nvPr>
            <p:ph type="title"/>
          </p:nvPr>
        </p:nvSpPr>
        <p:spPr>
          <a:xfrm>
            <a:off x="459625" y="367175"/>
            <a:ext cx="8388600" cy="4155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SzPts val="1400"/>
              <a:buNone/>
            </a:pPr>
            <a:r>
              <a:rPr lang="en-US" sz="2700"/>
              <a:t>Find Method (Search Based on Criteria)(1)</a:t>
            </a:r>
            <a:endParaRPr sz="2700"/>
          </a:p>
        </p:txBody>
      </p:sp>
      <p:sp>
        <p:nvSpPr>
          <p:cNvPr id="214" name="Google Shape;214;g1cd17418977_0_496"/>
          <p:cNvSpPr txBox="1"/>
          <p:nvPr/>
        </p:nvSpPr>
        <p:spPr>
          <a:xfrm>
            <a:off x="687699" y="1317000"/>
            <a:ext cx="7602000" cy="1471800"/>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search for documents from the “Students” collection based on certain search criteria.</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15"/>
              </a:spcBef>
              <a:spcAft>
                <a:spcPts val="0"/>
              </a:spcAft>
              <a:buClr>
                <a:srgbClr val="000000"/>
              </a:buClr>
              <a:buSzPts val="2350"/>
              <a:buFont typeface="Arial"/>
              <a:buNone/>
            </a:pPr>
            <a:endParaRPr sz="235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db.Student.find({StudName:"Aryan David"});</a:t>
            </a:r>
            <a:endParaRPr sz="1800" b="0" i="0" u="none" strike="noStrike" cap="none">
              <a:solidFill>
                <a:schemeClr val="dk1"/>
              </a:solidFill>
              <a:latin typeface="Trebuchet MS"/>
              <a:ea typeface="Trebuchet MS"/>
              <a:cs typeface="Trebuchet MS"/>
              <a:sym typeface="Trebuchet MS"/>
            </a:endParaRPr>
          </a:p>
        </p:txBody>
      </p:sp>
      <p:pic>
        <p:nvPicPr>
          <p:cNvPr id="215" name="Google Shape;215;g1cd17418977_0_496"/>
          <p:cNvPicPr preferRelativeResize="0"/>
          <p:nvPr/>
        </p:nvPicPr>
        <p:blipFill rotWithShape="1">
          <a:blip r:embed="rId3">
            <a:alphaModFix/>
          </a:blip>
          <a:srcRect/>
          <a:stretch/>
        </p:blipFill>
        <p:spPr>
          <a:xfrm>
            <a:off x="559013" y="3084350"/>
            <a:ext cx="8189826" cy="232442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g1cd17418977_0_502"/>
          <p:cNvSpPr txBox="1">
            <a:spLocks noGrp="1"/>
          </p:cNvSpPr>
          <p:nvPr>
            <p:ph type="title"/>
          </p:nvPr>
        </p:nvSpPr>
        <p:spPr>
          <a:xfrm>
            <a:off x="430998" y="152400"/>
            <a:ext cx="8274000" cy="4155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Clr>
                <a:schemeClr val="dk1"/>
              </a:buClr>
              <a:buSzPts val="1400"/>
              <a:buFont typeface="Arial"/>
              <a:buNone/>
            </a:pPr>
            <a:r>
              <a:rPr lang="en-US" sz="2700">
                <a:solidFill>
                  <a:schemeClr val="folHlink"/>
                </a:solidFill>
              </a:rPr>
              <a:t>Find Method (Search Based on Criteria)(2)</a:t>
            </a:r>
            <a:endParaRPr sz="2400"/>
          </a:p>
        </p:txBody>
      </p:sp>
      <p:sp>
        <p:nvSpPr>
          <p:cNvPr id="221" name="Google Shape;221;g1cd17418977_0_502"/>
          <p:cNvSpPr txBox="1"/>
          <p:nvPr/>
        </p:nvSpPr>
        <p:spPr>
          <a:xfrm>
            <a:off x="687699" y="1399925"/>
            <a:ext cx="7945800" cy="1108200"/>
          </a:xfrm>
          <a:prstGeom prst="rect">
            <a:avLst/>
          </a:prstGeom>
          <a:noFill/>
          <a:ln>
            <a:noFill/>
          </a:ln>
        </p:spPr>
        <p:txBody>
          <a:bodyPr spcFirstLastPara="1" wrap="square" lIns="0" tIns="0" rIns="0" bIns="0" anchor="t" anchorCtr="0">
            <a:spAutoFit/>
          </a:bodyPr>
          <a:lstStyle/>
          <a:p>
            <a:pPr marL="12700" marR="508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display  only  the  StudName  and  Grade  from  all  the  documents  of  the Students   collection.   </a:t>
            </a:r>
            <a:endParaRPr sz="1800" b="0" i="0" u="none" strike="noStrike" cap="none">
              <a:solidFill>
                <a:schemeClr val="dk1"/>
              </a:solidFill>
              <a:latin typeface="Trebuchet MS"/>
              <a:ea typeface="Trebuchet MS"/>
              <a:cs typeface="Trebuchet MS"/>
              <a:sym typeface="Trebuchet MS"/>
            </a:endParaRPr>
          </a:p>
          <a:p>
            <a:pPr marL="12700" marR="5080" lvl="0" indent="0" algn="just"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a:p>
            <a:pPr marL="12700" marR="5080" lvl="0" indent="0" algn="just"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The   identifier   _id   should   be   suppressed   and   NOT displayed.</a:t>
            </a:r>
            <a:endParaRPr sz="1800" b="0" i="0" u="none" strike="noStrike" cap="none">
              <a:solidFill>
                <a:schemeClr val="dk1"/>
              </a:solidFill>
              <a:latin typeface="Trebuchet MS"/>
              <a:ea typeface="Trebuchet MS"/>
              <a:cs typeface="Trebuchet MS"/>
              <a:sym typeface="Trebuchet MS"/>
            </a:endParaRPr>
          </a:p>
        </p:txBody>
      </p:sp>
      <p:sp>
        <p:nvSpPr>
          <p:cNvPr id="222" name="Google Shape;222;g1cd17418977_0_502"/>
          <p:cNvSpPr txBox="1"/>
          <p:nvPr/>
        </p:nvSpPr>
        <p:spPr>
          <a:xfrm>
            <a:off x="687696" y="2889250"/>
            <a:ext cx="80889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db.Students.find({},{StudName:1,Grade:1,_id:0});</a:t>
            </a:r>
            <a:endParaRPr sz="1800" b="0" i="0" u="none" strike="noStrike" cap="none">
              <a:solidFill>
                <a:schemeClr val="dk1"/>
              </a:solidFill>
              <a:latin typeface="Trebuchet MS"/>
              <a:ea typeface="Trebuchet MS"/>
              <a:cs typeface="Trebuchet MS"/>
              <a:sym typeface="Trebuchet MS"/>
            </a:endParaRPr>
          </a:p>
        </p:txBody>
      </p:sp>
      <p:pic>
        <p:nvPicPr>
          <p:cNvPr id="223" name="Google Shape;223;g1cd17418977_0_502"/>
          <p:cNvPicPr preferRelativeResize="0"/>
          <p:nvPr/>
        </p:nvPicPr>
        <p:blipFill rotWithShape="1">
          <a:blip r:embed="rId3">
            <a:alphaModFix/>
          </a:blip>
          <a:srcRect/>
          <a:stretch/>
        </p:blipFill>
        <p:spPr>
          <a:xfrm>
            <a:off x="431000" y="4007775"/>
            <a:ext cx="8059175" cy="1108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1cd17418977_0_509"/>
          <p:cNvSpPr txBox="1">
            <a:spLocks noGrp="1"/>
          </p:cNvSpPr>
          <p:nvPr>
            <p:ph type="title"/>
          </p:nvPr>
        </p:nvSpPr>
        <p:spPr>
          <a:xfrm>
            <a:off x="492298" y="352850"/>
            <a:ext cx="8159400" cy="7851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Clr>
                <a:schemeClr val="dk1"/>
              </a:buClr>
              <a:buSzPts val="1400"/>
              <a:buFont typeface="Arial"/>
              <a:buNone/>
            </a:pPr>
            <a:r>
              <a:rPr lang="en-US" sz="2700">
                <a:solidFill>
                  <a:schemeClr val="folHlink"/>
                </a:solidFill>
              </a:rPr>
              <a:t>Find Method (Search Based on Criteria)(3)</a:t>
            </a:r>
            <a:endParaRPr sz="2400">
              <a:solidFill>
                <a:schemeClr val="folHlink"/>
              </a:solidFill>
            </a:endParaRPr>
          </a:p>
          <a:p>
            <a:pPr marL="504825" lvl="0" indent="0" algn="l" rtl="0">
              <a:lnSpc>
                <a:spcPct val="100000"/>
              </a:lnSpc>
              <a:spcBef>
                <a:spcPts val="0"/>
              </a:spcBef>
              <a:spcAft>
                <a:spcPts val="0"/>
              </a:spcAft>
              <a:buSzPts val="1400"/>
              <a:buNone/>
            </a:pPr>
            <a:endParaRPr sz="2400"/>
          </a:p>
        </p:txBody>
      </p:sp>
      <p:sp>
        <p:nvSpPr>
          <p:cNvPr id="229" name="Google Shape;229;g1cd17418977_0_509"/>
          <p:cNvSpPr txBox="1"/>
          <p:nvPr/>
        </p:nvSpPr>
        <p:spPr>
          <a:xfrm>
            <a:off x="687696" y="1501400"/>
            <a:ext cx="7816800" cy="323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2100"/>
              <a:buFont typeface="Arial"/>
              <a:buNone/>
            </a:pPr>
            <a:r>
              <a:rPr lang="en-US" sz="2100" b="0" i="0" u="none" strike="noStrike" cap="none">
                <a:solidFill>
                  <a:schemeClr val="dk1"/>
                </a:solidFill>
                <a:latin typeface="Trebuchet MS"/>
                <a:ea typeface="Trebuchet MS"/>
                <a:cs typeface="Trebuchet MS"/>
                <a:sym typeface="Trebuchet MS"/>
              </a:rPr>
              <a:t>To find those documents where the Grade is set to ‘VII’</a:t>
            </a:r>
            <a:endParaRPr sz="2100" b="0" i="0" u="none" strike="noStrike" cap="none">
              <a:solidFill>
                <a:schemeClr val="dk1"/>
              </a:solidFill>
              <a:latin typeface="Trebuchet MS"/>
              <a:ea typeface="Trebuchet MS"/>
              <a:cs typeface="Trebuchet MS"/>
              <a:sym typeface="Trebuchet MS"/>
            </a:endParaRPr>
          </a:p>
        </p:txBody>
      </p:sp>
      <p:sp>
        <p:nvSpPr>
          <p:cNvPr id="230" name="Google Shape;230;g1cd17418977_0_509"/>
          <p:cNvSpPr txBox="1"/>
          <p:nvPr/>
        </p:nvSpPr>
        <p:spPr>
          <a:xfrm>
            <a:off x="687697" y="2450850"/>
            <a:ext cx="66858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db.Students.find({Grade:{$eq:'VII'}})</a:t>
            </a:r>
            <a:endParaRPr sz="1800" b="0" i="0" u="none" strike="noStrike" cap="none">
              <a:solidFill>
                <a:schemeClr val="dk1"/>
              </a:solidFill>
              <a:latin typeface="Trebuchet MS"/>
              <a:ea typeface="Trebuchet MS"/>
              <a:cs typeface="Trebuchet MS"/>
              <a:sym typeface="Trebuchet MS"/>
            </a:endParaRPr>
          </a:p>
        </p:txBody>
      </p:sp>
      <p:pic>
        <p:nvPicPr>
          <p:cNvPr id="231" name="Google Shape;231;g1cd17418977_0_509"/>
          <p:cNvPicPr preferRelativeResize="0"/>
          <p:nvPr/>
        </p:nvPicPr>
        <p:blipFill rotWithShape="1">
          <a:blip r:embed="rId3">
            <a:alphaModFix/>
          </a:blip>
          <a:srcRect/>
          <a:stretch/>
        </p:blipFill>
        <p:spPr>
          <a:xfrm>
            <a:off x="831750" y="2837500"/>
            <a:ext cx="7532750" cy="2846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1cd17418977_0_516"/>
          <p:cNvSpPr txBox="1">
            <a:spLocks noGrp="1"/>
          </p:cNvSpPr>
          <p:nvPr>
            <p:ph type="title"/>
          </p:nvPr>
        </p:nvSpPr>
        <p:spPr>
          <a:xfrm>
            <a:off x="316450" y="381475"/>
            <a:ext cx="8245500" cy="11544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Clr>
                <a:schemeClr val="dk1"/>
              </a:buClr>
              <a:buSzPts val="1400"/>
              <a:buFont typeface="Arial"/>
              <a:buNone/>
            </a:pPr>
            <a:r>
              <a:rPr lang="en-US" sz="2700">
                <a:solidFill>
                  <a:schemeClr val="folHlink"/>
                </a:solidFill>
              </a:rPr>
              <a:t>Find Method (Search Based on Criteria)(4)</a:t>
            </a:r>
            <a:endParaRPr sz="2400">
              <a:solidFill>
                <a:schemeClr val="folHlink"/>
              </a:solidFill>
            </a:endParaRPr>
          </a:p>
          <a:p>
            <a:pPr marL="504825" lvl="0" indent="0" algn="l" rtl="0">
              <a:lnSpc>
                <a:spcPct val="100000"/>
              </a:lnSpc>
              <a:spcBef>
                <a:spcPts val="0"/>
              </a:spcBef>
              <a:spcAft>
                <a:spcPts val="0"/>
              </a:spcAft>
              <a:buClr>
                <a:schemeClr val="dk1"/>
              </a:buClr>
              <a:buSzPts val="1400"/>
              <a:buFont typeface="Arial"/>
              <a:buNone/>
            </a:pPr>
            <a:endParaRPr sz="2400">
              <a:solidFill>
                <a:schemeClr val="folHlink"/>
              </a:solidFill>
            </a:endParaRPr>
          </a:p>
          <a:p>
            <a:pPr marL="504825" lvl="0" indent="0" algn="l" rtl="0">
              <a:lnSpc>
                <a:spcPct val="100000"/>
              </a:lnSpc>
              <a:spcBef>
                <a:spcPts val="0"/>
              </a:spcBef>
              <a:spcAft>
                <a:spcPts val="0"/>
              </a:spcAft>
              <a:buSzPts val="1400"/>
              <a:buNone/>
            </a:pPr>
            <a:endParaRPr sz="2400"/>
          </a:p>
        </p:txBody>
      </p:sp>
      <p:sp>
        <p:nvSpPr>
          <p:cNvPr id="237" name="Google Shape;237;g1cd17418977_0_516"/>
          <p:cNvSpPr txBox="1"/>
          <p:nvPr/>
        </p:nvSpPr>
        <p:spPr>
          <a:xfrm>
            <a:off x="687699" y="1261625"/>
            <a:ext cx="7988700" cy="554100"/>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find those documents from the Students collection where the Hobbies is set to either ‘Chess’ or is set to ‘Skating’.</a:t>
            </a:r>
            <a:endParaRPr sz="1800" b="0" i="0" u="none" strike="noStrike" cap="none">
              <a:solidFill>
                <a:schemeClr val="dk1"/>
              </a:solidFill>
              <a:latin typeface="Trebuchet MS"/>
              <a:ea typeface="Trebuchet MS"/>
              <a:cs typeface="Trebuchet MS"/>
              <a:sym typeface="Trebuchet MS"/>
            </a:endParaRPr>
          </a:p>
        </p:txBody>
      </p:sp>
      <p:sp>
        <p:nvSpPr>
          <p:cNvPr id="238" name="Google Shape;238;g1cd17418977_0_516"/>
          <p:cNvSpPr txBox="1"/>
          <p:nvPr/>
        </p:nvSpPr>
        <p:spPr>
          <a:xfrm>
            <a:off x="687698" y="2533525"/>
            <a:ext cx="79887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 ({Hobbies :{ $in: ['Chess','Skating']}})</a:t>
            </a:r>
            <a:endParaRPr sz="1800" b="0" i="0" u="none" strike="noStrike" cap="none">
              <a:solidFill>
                <a:schemeClr val="dk1"/>
              </a:solidFill>
              <a:latin typeface="Trebuchet MS"/>
              <a:ea typeface="Trebuchet MS"/>
              <a:cs typeface="Trebuchet MS"/>
              <a:sym typeface="Trebuchet MS"/>
            </a:endParaRPr>
          </a:p>
        </p:txBody>
      </p:sp>
      <p:pic>
        <p:nvPicPr>
          <p:cNvPr id="239" name="Google Shape;239;g1cd17418977_0_516"/>
          <p:cNvPicPr preferRelativeResize="0"/>
          <p:nvPr/>
        </p:nvPicPr>
        <p:blipFill rotWithShape="1">
          <a:blip r:embed="rId3">
            <a:alphaModFix/>
          </a:blip>
          <a:srcRect/>
          <a:stretch/>
        </p:blipFill>
        <p:spPr>
          <a:xfrm>
            <a:off x="316450" y="3249475"/>
            <a:ext cx="8110376" cy="1775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g1cd17418977_0_523"/>
          <p:cNvSpPr txBox="1">
            <a:spLocks noGrp="1"/>
          </p:cNvSpPr>
          <p:nvPr>
            <p:ph type="title"/>
          </p:nvPr>
        </p:nvSpPr>
        <p:spPr>
          <a:xfrm>
            <a:off x="384898" y="266950"/>
            <a:ext cx="8374200" cy="7851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Clr>
                <a:schemeClr val="dk1"/>
              </a:buClr>
              <a:buSzPts val="1400"/>
              <a:buFont typeface="Arial"/>
              <a:buNone/>
            </a:pPr>
            <a:r>
              <a:rPr lang="en-US" sz="2700">
                <a:solidFill>
                  <a:schemeClr val="folHlink"/>
                </a:solidFill>
              </a:rPr>
              <a:t>Find Method (Search Based on Criteria)(5)</a:t>
            </a:r>
            <a:endParaRPr sz="2400">
              <a:solidFill>
                <a:schemeClr val="folHlink"/>
              </a:solidFill>
            </a:endParaRPr>
          </a:p>
          <a:p>
            <a:pPr marL="504825" lvl="0" indent="0" algn="l" rtl="0">
              <a:lnSpc>
                <a:spcPct val="100000"/>
              </a:lnSpc>
              <a:spcBef>
                <a:spcPts val="0"/>
              </a:spcBef>
              <a:spcAft>
                <a:spcPts val="0"/>
              </a:spcAft>
              <a:buSzPts val="1400"/>
              <a:buNone/>
            </a:pPr>
            <a:endParaRPr sz="2400"/>
          </a:p>
        </p:txBody>
      </p:sp>
      <p:sp>
        <p:nvSpPr>
          <p:cNvPr id="245" name="Google Shape;245;g1cd17418977_0_523"/>
          <p:cNvSpPr txBox="1"/>
          <p:nvPr/>
        </p:nvSpPr>
        <p:spPr>
          <a:xfrm>
            <a:off x="687699" y="1533775"/>
            <a:ext cx="8071500" cy="1463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find  documents  from  the  Students  collection  where  the  StudName  begins   with “M”.</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8"/>
              </a:spcBef>
              <a:spcAft>
                <a:spcPts val="0"/>
              </a:spcAft>
              <a:buClr>
                <a:srgbClr val="000000"/>
              </a:buClr>
              <a:buSzPts val="2300"/>
              <a:buFont typeface="Arial"/>
              <a:buNone/>
            </a:pPr>
            <a:endParaRPr sz="230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db.Students.find({StudName:/^M/});</a:t>
            </a:r>
            <a:endParaRPr sz="1800" b="0" i="0" u="none" strike="noStrike" cap="none">
              <a:solidFill>
                <a:schemeClr val="dk1"/>
              </a:solidFill>
              <a:latin typeface="Trebuchet MS"/>
              <a:ea typeface="Trebuchet MS"/>
              <a:cs typeface="Trebuchet MS"/>
              <a:sym typeface="Trebuchet MS"/>
            </a:endParaRPr>
          </a:p>
        </p:txBody>
      </p:sp>
      <p:pic>
        <p:nvPicPr>
          <p:cNvPr id="246" name="Google Shape;246;g1cd17418977_0_523"/>
          <p:cNvPicPr preferRelativeResize="0"/>
          <p:nvPr/>
        </p:nvPicPr>
        <p:blipFill rotWithShape="1">
          <a:blip r:embed="rId3">
            <a:alphaModFix/>
          </a:blip>
          <a:srcRect/>
          <a:stretch/>
        </p:blipFill>
        <p:spPr>
          <a:xfrm>
            <a:off x="687700" y="3192525"/>
            <a:ext cx="7517675" cy="1718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g1cd17418977_0_529"/>
          <p:cNvSpPr txBox="1">
            <a:spLocks noGrp="1"/>
          </p:cNvSpPr>
          <p:nvPr>
            <p:ph type="title"/>
          </p:nvPr>
        </p:nvSpPr>
        <p:spPr>
          <a:xfrm>
            <a:off x="430997" y="152400"/>
            <a:ext cx="8402700" cy="11544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Clr>
                <a:schemeClr val="dk1"/>
              </a:buClr>
              <a:buSzPts val="1400"/>
              <a:buFont typeface="Arial"/>
              <a:buNone/>
            </a:pPr>
            <a:r>
              <a:rPr lang="en-US" sz="2700">
                <a:solidFill>
                  <a:schemeClr val="folHlink"/>
                </a:solidFill>
              </a:rPr>
              <a:t>Find Method (Search Based on Criteria)(6)</a:t>
            </a:r>
            <a:endParaRPr sz="2400">
              <a:solidFill>
                <a:schemeClr val="folHlink"/>
              </a:solidFill>
            </a:endParaRPr>
          </a:p>
          <a:p>
            <a:pPr marL="504825" lvl="0" indent="0" algn="l" rtl="0">
              <a:lnSpc>
                <a:spcPct val="100000"/>
              </a:lnSpc>
              <a:spcBef>
                <a:spcPts val="0"/>
              </a:spcBef>
              <a:spcAft>
                <a:spcPts val="0"/>
              </a:spcAft>
              <a:buClr>
                <a:schemeClr val="dk1"/>
              </a:buClr>
              <a:buSzPts val="1400"/>
              <a:buFont typeface="Arial"/>
              <a:buNone/>
            </a:pPr>
            <a:endParaRPr sz="2400">
              <a:solidFill>
                <a:schemeClr val="folHlink"/>
              </a:solidFill>
            </a:endParaRPr>
          </a:p>
          <a:p>
            <a:pPr marL="504825" lvl="0" indent="0" algn="l" rtl="0">
              <a:lnSpc>
                <a:spcPct val="100000"/>
              </a:lnSpc>
              <a:spcBef>
                <a:spcPts val="0"/>
              </a:spcBef>
              <a:spcAft>
                <a:spcPts val="0"/>
              </a:spcAft>
              <a:buSzPts val="1400"/>
              <a:buNone/>
            </a:pPr>
            <a:endParaRPr sz="2400"/>
          </a:p>
        </p:txBody>
      </p:sp>
      <p:sp>
        <p:nvSpPr>
          <p:cNvPr id="252" name="Google Shape;252;g1cd17418977_0_529"/>
          <p:cNvSpPr txBox="1"/>
          <p:nvPr/>
        </p:nvSpPr>
        <p:spPr>
          <a:xfrm>
            <a:off x="687699" y="1444125"/>
            <a:ext cx="7974300" cy="5541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find documents from the Students collection where the StudName has an “e”  in any position.</a:t>
            </a:r>
            <a:endParaRPr sz="1800" b="0" i="0" u="none" strike="noStrike" cap="none">
              <a:solidFill>
                <a:schemeClr val="dk1"/>
              </a:solidFill>
              <a:latin typeface="Trebuchet MS"/>
              <a:ea typeface="Trebuchet MS"/>
              <a:cs typeface="Trebuchet MS"/>
              <a:sym typeface="Trebuchet MS"/>
            </a:endParaRPr>
          </a:p>
        </p:txBody>
      </p:sp>
      <p:sp>
        <p:nvSpPr>
          <p:cNvPr id="253" name="Google Shape;253;g1cd17418977_0_529"/>
          <p:cNvSpPr txBox="1"/>
          <p:nvPr/>
        </p:nvSpPr>
        <p:spPr>
          <a:xfrm>
            <a:off x="687694" y="2682250"/>
            <a:ext cx="80601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db.Students.find({StudName:/e/});</a:t>
            </a:r>
            <a:endParaRPr sz="1800" b="0" i="0" u="none" strike="noStrike" cap="none">
              <a:solidFill>
                <a:schemeClr val="dk1"/>
              </a:solidFill>
              <a:latin typeface="Trebuchet MS"/>
              <a:ea typeface="Trebuchet MS"/>
              <a:cs typeface="Trebuchet MS"/>
              <a:sym typeface="Trebuchet MS"/>
            </a:endParaRPr>
          </a:p>
        </p:txBody>
      </p:sp>
      <p:pic>
        <p:nvPicPr>
          <p:cNvPr id="254" name="Google Shape;254;g1cd17418977_0_529"/>
          <p:cNvPicPr preferRelativeResize="0"/>
          <p:nvPr/>
        </p:nvPicPr>
        <p:blipFill rotWithShape="1">
          <a:blip r:embed="rId3">
            <a:alphaModFix/>
          </a:blip>
          <a:srcRect/>
          <a:stretch/>
        </p:blipFill>
        <p:spPr>
          <a:xfrm>
            <a:off x="882575" y="3111850"/>
            <a:ext cx="7425100" cy="18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g1d424fe942b_0_137"/>
          <p:cNvSpPr txBox="1">
            <a:spLocks noGrp="1"/>
          </p:cNvSpPr>
          <p:nvPr>
            <p:ph type="ctrTitle"/>
          </p:nvPr>
        </p:nvSpPr>
        <p:spPr>
          <a:xfrm>
            <a:off x="685800" y="990600"/>
            <a:ext cx="7772400" cy="13716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06" name="Google Shape;106;g1d424fe942b_0_137"/>
          <p:cNvSpPr txBox="1">
            <a:spLocks noGrp="1"/>
          </p:cNvSpPr>
          <p:nvPr>
            <p:ph type="subTitle" idx="1"/>
          </p:nvPr>
        </p:nvSpPr>
        <p:spPr>
          <a:xfrm>
            <a:off x="1447800" y="3429000"/>
            <a:ext cx="7010400" cy="1600200"/>
          </a:xfrm>
          <a:prstGeom prst="rect">
            <a:avLst/>
          </a:prstGeom>
        </p:spPr>
        <p:txBody>
          <a:bodyPr spcFirstLastPara="1" wrap="square" lIns="91425" tIns="45700" rIns="91425" bIns="45700" anchor="t" anchorCtr="0">
            <a:noAutofit/>
          </a:bodyPr>
          <a:lstStyle/>
          <a:p>
            <a:pPr marL="0" lvl="0" indent="0" algn="l" rtl="0">
              <a:spcBef>
                <a:spcPts val="560"/>
              </a:spcBef>
              <a:spcAft>
                <a:spcPts val="0"/>
              </a:spcAft>
              <a:buNone/>
            </a:pPr>
            <a:endParaRPr/>
          </a:p>
        </p:txBody>
      </p:sp>
      <p:sp>
        <p:nvSpPr>
          <p:cNvPr id="107" name="Google Shape;107;g1d424fe942b_0_137"/>
          <p:cNvSpPr txBox="1">
            <a:spLocks noGrp="1"/>
          </p:cNvSpPr>
          <p:nvPr>
            <p:ph type="sldNum" idx="12"/>
          </p:nvPr>
        </p:nvSpPr>
        <p:spPr>
          <a:xfrm>
            <a:off x="6553200" y="6248400"/>
            <a:ext cx="1905000" cy="4572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pic>
        <p:nvPicPr>
          <p:cNvPr id="108" name="Google Shape;108;g1d424fe942b_0_137"/>
          <p:cNvPicPr preferRelativeResize="0"/>
          <p:nvPr/>
        </p:nvPicPr>
        <p:blipFill>
          <a:blip r:embed="rId3">
            <a:alphaModFix/>
          </a:blip>
          <a:stretch>
            <a:fillRect/>
          </a:stretch>
        </p:blipFill>
        <p:spPr>
          <a:xfrm>
            <a:off x="559825" y="513175"/>
            <a:ext cx="8428675" cy="56294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g1cd17418977_0_536"/>
          <p:cNvSpPr txBox="1">
            <a:spLocks noGrp="1"/>
          </p:cNvSpPr>
          <p:nvPr>
            <p:ph type="title"/>
          </p:nvPr>
        </p:nvSpPr>
        <p:spPr>
          <a:xfrm>
            <a:off x="431006" y="152400"/>
            <a:ext cx="6000900" cy="3693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SzPts val="1400"/>
              <a:buNone/>
            </a:pPr>
            <a:r>
              <a:rPr lang="en-US" sz="2400"/>
              <a:t>Count Method</a:t>
            </a:r>
            <a:endParaRPr sz="2400"/>
          </a:p>
        </p:txBody>
      </p:sp>
      <p:sp>
        <p:nvSpPr>
          <p:cNvPr id="260" name="Google Shape;260;g1cd17418977_0_536"/>
          <p:cNvSpPr txBox="1"/>
          <p:nvPr/>
        </p:nvSpPr>
        <p:spPr>
          <a:xfrm>
            <a:off x="687697" y="1524625"/>
            <a:ext cx="7473300" cy="11214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find the number of documents in the Students collection.</a:t>
            </a:r>
            <a:endParaRPr sz="1800" b="0" i="0" u="none" strike="noStrike" cap="none">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0" marR="0" lvl="0" indent="0" algn="l" rtl="0">
              <a:lnSpc>
                <a:spcPct val="100000"/>
              </a:lnSpc>
              <a:spcBef>
                <a:spcPts val="43"/>
              </a:spcBef>
              <a:spcAft>
                <a:spcPts val="0"/>
              </a:spcAft>
              <a:buClr>
                <a:srgbClr val="000000"/>
              </a:buClr>
              <a:buSzPts val="1850"/>
              <a:buFont typeface="Arial"/>
              <a:buNone/>
            </a:pPr>
            <a:endParaRPr sz="1850"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db.Student.count();</a:t>
            </a:r>
            <a:endParaRPr sz="1800" b="0" i="0" u="none" strike="noStrike" cap="none">
              <a:solidFill>
                <a:schemeClr val="dk1"/>
              </a:solidFill>
              <a:latin typeface="Trebuchet MS"/>
              <a:ea typeface="Trebuchet MS"/>
              <a:cs typeface="Trebuchet MS"/>
              <a:sym typeface="Trebuchet MS"/>
            </a:endParaRPr>
          </a:p>
        </p:txBody>
      </p:sp>
      <p:pic>
        <p:nvPicPr>
          <p:cNvPr id="261" name="Google Shape;261;g1cd17418977_0_536"/>
          <p:cNvPicPr preferRelativeResize="0"/>
          <p:nvPr/>
        </p:nvPicPr>
        <p:blipFill rotWithShape="1">
          <a:blip r:embed="rId3">
            <a:alphaModFix/>
          </a:blip>
          <a:srcRect/>
          <a:stretch/>
        </p:blipFill>
        <p:spPr>
          <a:xfrm>
            <a:off x="281250" y="2998875"/>
            <a:ext cx="8552549" cy="11214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cd17418977_0_542"/>
          <p:cNvSpPr txBox="1">
            <a:spLocks noGrp="1"/>
          </p:cNvSpPr>
          <p:nvPr>
            <p:ph type="title"/>
          </p:nvPr>
        </p:nvSpPr>
        <p:spPr>
          <a:xfrm>
            <a:off x="445306" y="438750"/>
            <a:ext cx="6000900" cy="369300"/>
          </a:xfrm>
          <a:prstGeom prst="rect">
            <a:avLst/>
          </a:prstGeom>
          <a:noFill/>
          <a:ln>
            <a:noFill/>
          </a:ln>
        </p:spPr>
        <p:txBody>
          <a:bodyPr spcFirstLastPara="1" wrap="square" lIns="0" tIns="0" rIns="0" bIns="0" anchor="t" anchorCtr="0">
            <a:spAutoFit/>
          </a:bodyPr>
          <a:lstStyle/>
          <a:p>
            <a:pPr marL="504825" lvl="0" indent="0" algn="l" rtl="0">
              <a:lnSpc>
                <a:spcPct val="100000"/>
              </a:lnSpc>
              <a:spcBef>
                <a:spcPts val="0"/>
              </a:spcBef>
              <a:spcAft>
                <a:spcPts val="0"/>
              </a:spcAft>
              <a:buSzPts val="1400"/>
              <a:buNone/>
            </a:pPr>
            <a:r>
              <a:rPr lang="en-US" sz="2400"/>
              <a:t>Sort Method</a:t>
            </a:r>
            <a:endParaRPr sz="2400"/>
          </a:p>
        </p:txBody>
      </p:sp>
      <p:sp>
        <p:nvSpPr>
          <p:cNvPr id="267" name="Google Shape;267;g1cd17418977_0_542"/>
          <p:cNvSpPr txBox="1"/>
          <p:nvPr/>
        </p:nvSpPr>
        <p:spPr>
          <a:xfrm>
            <a:off x="687699" y="1322825"/>
            <a:ext cx="8088900" cy="554100"/>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sort the documents from the Students collection in the ascending order of StudName.</a:t>
            </a:r>
            <a:endParaRPr sz="1800" b="0" i="0" u="none" strike="noStrike" cap="none">
              <a:solidFill>
                <a:schemeClr val="dk1"/>
              </a:solidFill>
              <a:latin typeface="Trebuchet MS"/>
              <a:ea typeface="Trebuchet MS"/>
              <a:cs typeface="Trebuchet MS"/>
              <a:sym typeface="Trebuchet MS"/>
            </a:endParaRPr>
          </a:p>
        </p:txBody>
      </p:sp>
      <p:sp>
        <p:nvSpPr>
          <p:cNvPr id="268" name="Google Shape;268;g1cd17418977_0_542"/>
          <p:cNvSpPr txBox="1"/>
          <p:nvPr/>
        </p:nvSpPr>
        <p:spPr>
          <a:xfrm>
            <a:off x="687695" y="2135725"/>
            <a:ext cx="82464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db.Students.find().sort({StudName:1})</a:t>
            </a:r>
            <a:endParaRPr sz="1800" b="0" i="0" u="none" strike="noStrike" cap="none">
              <a:solidFill>
                <a:schemeClr val="dk1"/>
              </a:solidFill>
              <a:latin typeface="Trebuchet MS"/>
              <a:ea typeface="Trebuchet MS"/>
              <a:cs typeface="Trebuchet MS"/>
              <a:sym typeface="Trebuchet MS"/>
            </a:endParaRPr>
          </a:p>
        </p:txBody>
      </p:sp>
      <p:sp>
        <p:nvSpPr>
          <p:cNvPr id="269" name="Google Shape;269;g1cd17418977_0_542"/>
          <p:cNvSpPr txBox="1"/>
          <p:nvPr/>
        </p:nvSpPr>
        <p:spPr>
          <a:xfrm>
            <a:off x="897599" y="4381625"/>
            <a:ext cx="8088900" cy="554100"/>
          </a:xfrm>
          <a:prstGeom prst="rect">
            <a:avLst/>
          </a:prstGeom>
          <a:noFill/>
          <a:ln>
            <a:noFill/>
          </a:ln>
        </p:spPr>
        <p:txBody>
          <a:bodyPr spcFirstLastPara="1" wrap="square" lIns="0" tIns="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To sort the documents from the Students collection in the descending order of StudName.</a:t>
            </a:r>
            <a:endParaRPr sz="1800" b="0" i="0" u="none" strike="noStrike" cap="none">
              <a:solidFill>
                <a:schemeClr val="dk1"/>
              </a:solidFill>
              <a:latin typeface="Trebuchet MS"/>
              <a:ea typeface="Trebuchet MS"/>
              <a:cs typeface="Trebuchet MS"/>
              <a:sym typeface="Trebuchet MS"/>
            </a:endParaRPr>
          </a:p>
        </p:txBody>
      </p:sp>
      <p:sp>
        <p:nvSpPr>
          <p:cNvPr id="270" name="Google Shape;270;g1cd17418977_0_542"/>
          <p:cNvSpPr txBox="1"/>
          <p:nvPr/>
        </p:nvSpPr>
        <p:spPr>
          <a:xfrm>
            <a:off x="897595" y="5609725"/>
            <a:ext cx="8246400" cy="2772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rebuchet MS"/>
                <a:ea typeface="Trebuchet MS"/>
                <a:cs typeface="Trebuchet MS"/>
                <a:sym typeface="Trebuchet MS"/>
              </a:rPr>
              <a:t>db.Students.find().sort({StudName:-1})</a:t>
            </a:r>
            <a:endParaRPr sz="1800" b="0" i="0" u="none" strike="noStrike" cap="none">
              <a:solidFill>
                <a:schemeClr val="dk1"/>
              </a:solidFill>
              <a:latin typeface="Trebuchet MS"/>
              <a:ea typeface="Trebuchet MS"/>
              <a:cs typeface="Trebuchet MS"/>
              <a:sym typeface="Trebuchet MS"/>
            </a:endParaRPr>
          </a:p>
        </p:txBody>
      </p:sp>
      <p:pic>
        <p:nvPicPr>
          <p:cNvPr id="271" name="Google Shape;271;g1cd17418977_0_542"/>
          <p:cNvPicPr preferRelativeResize="0"/>
          <p:nvPr/>
        </p:nvPicPr>
        <p:blipFill rotWithShape="1">
          <a:blip r:embed="rId3">
            <a:alphaModFix/>
          </a:blip>
          <a:srcRect/>
          <a:stretch/>
        </p:blipFill>
        <p:spPr>
          <a:xfrm>
            <a:off x="768050" y="2565325"/>
            <a:ext cx="4384786" cy="1663900"/>
          </a:xfrm>
          <a:prstGeom prst="rect">
            <a:avLst/>
          </a:prstGeom>
          <a:noFill/>
          <a:ln>
            <a:noFill/>
          </a:ln>
        </p:spPr>
      </p:pic>
      <p:pic>
        <p:nvPicPr>
          <p:cNvPr id="272" name="Google Shape;272;g1cd17418977_0_542"/>
          <p:cNvPicPr preferRelativeResize="0"/>
          <p:nvPr/>
        </p:nvPicPr>
        <p:blipFill rotWithShape="1">
          <a:blip r:embed="rId4">
            <a:alphaModFix/>
          </a:blip>
          <a:srcRect/>
          <a:stretch/>
        </p:blipFill>
        <p:spPr>
          <a:xfrm>
            <a:off x="5577261" y="4641350"/>
            <a:ext cx="2118357" cy="1663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g1d2b8a7a864_0_195"/>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Remove data</a:t>
            </a:r>
            <a:endParaRPr/>
          </a:p>
        </p:txBody>
      </p:sp>
      <p:sp>
        <p:nvSpPr>
          <p:cNvPr id="279" name="Google Shape;279;g1d2b8a7a864_0_195"/>
          <p:cNvSpPr txBox="1">
            <a:spLocks noGrp="1"/>
          </p:cNvSpPr>
          <p:nvPr>
            <p:ph type="body" idx="1"/>
          </p:nvPr>
        </p:nvSpPr>
        <p:spPr>
          <a:xfrm>
            <a:off x="100225" y="1219200"/>
            <a:ext cx="89484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a:t> db.Student.remove({"StudName":"saurav"})</a:t>
            </a:r>
            <a:endParaRPr/>
          </a:p>
          <a:p>
            <a:pPr marL="0" lvl="0" indent="0" algn="l" rtl="0">
              <a:lnSpc>
                <a:spcPct val="100000"/>
              </a:lnSpc>
              <a:spcBef>
                <a:spcPts val="360"/>
              </a:spcBef>
              <a:spcAft>
                <a:spcPts val="0"/>
              </a:spcAft>
              <a:buClr>
                <a:schemeClr val="dk1"/>
              </a:buClr>
              <a:buSzPts val="1100"/>
              <a:buFont typeface="Arial"/>
              <a:buNone/>
            </a:pPr>
            <a:endParaRPr/>
          </a:p>
          <a:p>
            <a:pPr marL="0" lvl="0" indent="0" algn="l" rtl="0">
              <a:lnSpc>
                <a:spcPct val="100000"/>
              </a:lnSpc>
              <a:spcBef>
                <a:spcPts val="360"/>
              </a:spcBef>
              <a:spcAft>
                <a:spcPts val="0"/>
              </a:spcAft>
              <a:buClr>
                <a:schemeClr val="dk1"/>
              </a:buClr>
              <a:buSzPts val="1100"/>
              <a:buFont typeface="Arial"/>
              <a:buNone/>
            </a:pPr>
            <a:r>
              <a:rPr lang="en-US"/>
              <a:t>db.student.find({"StudName":"saurav"});</a:t>
            </a:r>
            <a:endParaRPr/>
          </a:p>
          <a:p>
            <a:pPr marL="0" lvl="0" indent="0" algn="l" rtl="0">
              <a:lnSpc>
                <a:spcPct val="100000"/>
              </a:lnSpc>
              <a:spcBef>
                <a:spcPts val="360"/>
              </a:spcBef>
              <a:spcAft>
                <a:spcPts val="0"/>
              </a:spcAft>
              <a:buClr>
                <a:schemeClr val="dk1"/>
              </a:buClr>
              <a:buSzPts val="1100"/>
              <a:buFont typeface="Arial"/>
              <a:buNone/>
            </a:pPr>
            <a:endParaRPr/>
          </a:p>
          <a:p>
            <a:pPr marL="0" lvl="0" indent="0" algn="l" rtl="0">
              <a:lnSpc>
                <a:spcPct val="100000"/>
              </a:lnSpc>
              <a:spcBef>
                <a:spcPts val="360"/>
              </a:spcBef>
              <a:spcAft>
                <a:spcPts val="0"/>
              </a:spcAft>
              <a:buClr>
                <a:schemeClr val="dk1"/>
              </a:buClr>
              <a:buSzPts val="1100"/>
              <a:buFont typeface="Arial"/>
              <a:buNone/>
            </a:pPr>
            <a:endParaRPr/>
          </a:p>
          <a:p>
            <a:pPr marL="0" lvl="0" indent="0" algn="l" rtl="0">
              <a:lnSpc>
                <a:spcPct val="100000"/>
              </a:lnSpc>
              <a:spcBef>
                <a:spcPts val="360"/>
              </a:spcBef>
              <a:spcAft>
                <a:spcPts val="0"/>
              </a:spcAft>
              <a:buSzPts val="1800"/>
              <a:buNone/>
            </a:pPr>
            <a:endParaRPr/>
          </a:p>
        </p:txBody>
      </p:sp>
      <p:sp>
        <p:nvSpPr>
          <p:cNvPr id="280" name="Google Shape;280;g1d2b8a7a864_0_195"/>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22</a:t>
            </a:fld>
            <a:endParaRPr/>
          </a:p>
        </p:txBody>
      </p:sp>
      <p:cxnSp>
        <p:nvCxnSpPr>
          <p:cNvPr id="281" name="Google Shape;281;g1d2b8a7a864_0_195"/>
          <p:cNvCxnSpPr/>
          <p:nvPr/>
        </p:nvCxnSpPr>
        <p:spPr>
          <a:xfrm flipH="1">
            <a:off x="5455325" y="897300"/>
            <a:ext cx="653100" cy="746400"/>
          </a:xfrm>
          <a:prstGeom prst="straightConnector1">
            <a:avLst/>
          </a:prstGeom>
          <a:noFill/>
          <a:ln w="19050" cap="flat" cmpd="sng">
            <a:solidFill>
              <a:srgbClr val="FF33CC"/>
            </a:solidFill>
            <a:prstDash val="solid"/>
            <a:round/>
            <a:headEnd type="none" w="med" len="med"/>
            <a:tailEnd type="stealth" w="med" len="med"/>
          </a:ln>
        </p:spPr>
      </p:cxnSp>
      <p:sp>
        <p:nvSpPr>
          <p:cNvPr id="282" name="Google Shape;282;g1d2b8a7a864_0_195"/>
          <p:cNvSpPr txBox="1"/>
          <p:nvPr/>
        </p:nvSpPr>
        <p:spPr>
          <a:xfrm>
            <a:off x="5831625" y="604925"/>
            <a:ext cx="2301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Verdana"/>
                <a:ea typeface="Verdana"/>
                <a:cs typeface="Verdana"/>
                <a:sym typeface="Verdana"/>
              </a:rPr>
              <a:t>Condition</a:t>
            </a:r>
            <a:endParaRPr>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1d2b8a7a864_0_205"/>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Display using Limit </a:t>
            </a:r>
            <a:endParaRPr/>
          </a:p>
        </p:txBody>
      </p:sp>
      <p:sp>
        <p:nvSpPr>
          <p:cNvPr id="289" name="Google Shape;289;g1d2b8a7a864_0_205"/>
          <p:cNvSpPr txBox="1">
            <a:spLocks noGrp="1"/>
          </p:cNvSpPr>
          <p:nvPr>
            <p:ph type="body" idx="1"/>
          </p:nvPr>
        </p:nvSpPr>
        <p:spPr>
          <a:xfrm>
            <a:off x="100225" y="1219200"/>
            <a:ext cx="89484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 </a:t>
            </a:r>
            <a:endParaRPr/>
          </a:p>
          <a:p>
            <a:pPr marL="0" lvl="0" indent="0" algn="l" rtl="0">
              <a:lnSpc>
                <a:spcPct val="100000"/>
              </a:lnSpc>
              <a:spcBef>
                <a:spcPts val="360"/>
              </a:spcBef>
              <a:spcAft>
                <a:spcPts val="0"/>
              </a:spcAft>
              <a:buSzPts val="1800"/>
              <a:buNone/>
            </a:pPr>
            <a:r>
              <a:rPr lang="en-US"/>
              <a:t>db.Student.find().limit(2)</a:t>
            </a:r>
            <a:endParaRPr/>
          </a:p>
          <a:p>
            <a:pPr marL="0" lvl="0" indent="0" algn="l" rtl="0">
              <a:lnSpc>
                <a:spcPct val="100000"/>
              </a:lnSpc>
              <a:spcBef>
                <a:spcPts val="360"/>
              </a:spcBef>
              <a:spcAft>
                <a:spcPts val="0"/>
              </a:spcAft>
              <a:buSzPts val="1800"/>
              <a:buNone/>
            </a:pPr>
            <a:endParaRPr/>
          </a:p>
        </p:txBody>
      </p:sp>
      <p:sp>
        <p:nvSpPr>
          <p:cNvPr id="290" name="Google Shape;290;g1d2b8a7a864_0_205"/>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pic>
        <p:nvPicPr>
          <p:cNvPr id="291" name="Google Shape;291;g1d2b8a7a864_0_205"/>
          <p:cNvPicPr preferRelativeResize="0"/>
          <p:nvPr/>
        </p:nvPicPr>
        <p:blipFill rotWithShape="1">
          <a:blip r:embed="rId3">
            <a:alphaModFix/>
          </a:blip>
          <a:srcRect/>
          <a:stretch/>
        </p:blipFill>
        <p:spPr>
          <a:xfrm>
            <a:off x="1776227" y="2519902"/>
            <a:ext cx="6118100" cy="26343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g1d2b8a7a864_0_95"/>
          <p:cNvSpPr txBox="1">
            <a:spLocks noGrp="1"/>
          </p:cNvSpPr>
          <p:nvPr>
            <p:ph type="title"/>
          </p:nvPr>
        </p:nvSpPr>
        <p:spPr>
          <a:xfrm>
            <a:off x="431006" y="152400"/>
            <a:ext cx="6000900" cy="369300"/>
          </a:xfrm>
          <a:prstGeom prst="rect">
            <a:avLst/>
          </a:prstGeom>
          <a:noFill/>
          <a:ln>
            <a:noFill/>
          </a:ln>
        </p:spPr>
        <p:txBody>
          <a:bodyPr spcFirstLastPara="1" wrap="square" lIns="0" tIns="0" rIns="0" bIns="0" anchor="t" anchorCtr="0">
            <a:spAutoFit/>
          </a:bodyPr>
          <a:lstStyle/>
          <a:p>
            <a:pPr marL="88900" lvl="0" indent="0" algn="l" rtl="0">
              <a:lnSpc>
                <a:spcPct val="100000"/>
              </a:lnSpc>
              <a:spcBef>
                <a:spcPts val="0"/>
              </a:spcBef>
              <a:spcAft>
                <a:spcPts val="0"/>
              </a:spcAft>
              <a:buSzPts val="1400"/>
              <a:buNone/>
            </a:pPr>
            <a:r>
              <a:rPr lang="en-US" sz="2400"/>
              <a:t>Export data to a CSV file</a:t>
            </a:r>
            <a:endParaRPr sz="2400"/>
          </a:p>
        </p:txBody>
      </p:sp>
      <p:sp>
        <p:nvSpPr>
          <p:cNvPr id="297" name="Google Shape;297;g1d2b8a7a864_0_95"/>
          <p:cNvSpPr txBox="1"/>
          <p:nvPr/>
        </p:nvSpPr>
        <p:spPr>
          <a:xfrm>
            <a:off x="375678" y="1310675"/>
            <a:ext cx="8314800" cy="871500"/>
          </a:xfrm>
          <a:prstGeom prst="rect">
            <a:avLst/>
          </a:prstGeom>
          <a:noFill/>
          <a:ln>
            <a:noFill/>
          </a:ln>
        </p:spPr>
        <p:txBody>
          <a:bodyPr spcFirstLastPara="1" wrap="square" lIns="0" tIns="0" rIns="0" bIns="0" anchor="t" anchorCtr="0">
            <a:spAutoFit/>
          </a:bodyPr>
          <a:lstStyle/>
          <a:p>
            <a:pPr marL="12700" marR="5080" lvl="0" indent="0" algn="just" rtl="0">
              <a:lnSpc>
                <a:spcPct val="1073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This command used at the command prompt exports MongoDB JSON documents from “Customers” collection in the “test” database into a CSV file “Output.txt” in the D: drive.</a:t>
            </a:r>
            <a:endParaRPr sz="1800" b="0" i="0" u="none" strike="noStrike" cap="none">
              <a:solidFill>
                <a:schemeClr val="dk1"/>
              </a:solidFill>
              <a:latin typeface="Trebuchet MS"/>
              <a:ea typeface="Trebuchet MS"/>
              <a:cs typeface="Trebuchet MS"/>
              <a:sym typeface="Trebuchet MS"/>
            </a:endParaRPr>
          </a:p>
        </p:txBody>
      </p:sp>
      <p:pic>
        <p:nvPicPr>
          <p:cNvPr id="298" name="Google Shape;298;g1d2b8a7a864_0_95"/>
          <p:cNvPicPr preferRelativeResize="0"/>
          <p:nvPr/>
        </p:nvPicPr>
        <p:blipFill rotWithShape="1">
          <a:blip r:embed="rId3">
            <a:alphaModFix/>
          </a:blip>
          <a:srcRect/>
          <a:stretch/>
        </p:blipFill>
        <p:spPr>
          <a:xfrm>
            <a:off x="152400" y="2334575"/>
            <a:ext cx="8562975" cy="752475"/>
          </a:xfrm>
          <a:prstGeom prst="rect">
            <a:avLst/>
          </a:prstGeom>
          <a:noFill/>
          <a:ln>
            <a:noFill/>
          </a:ln>
        </p:spPr>
      </p:pic>
      <p:sp>
        <p:nvSpPr>
          <p:cNvPr id="299" name="Google Shape;299;g1d2b8a7a864_0_95"/>
          <p:cNvSpPr txBox="1"/>
          <p:nvPr/>
        </p:nvSpPr>
        <p:spPr>
          <a:xfrm>
            <a:off x="497625" y="3087050"/>
            <a:ext cx="80709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accent2"/>
                </a:solidFill>
                <a:latin typeface="Arial"/>
                <a:ea typeface="Arial"/>
                <a:cs typeface="Arial"/>
                <a:sym typeface="Arial"/>
              </a:rPr>
              <a:t>mongoexport mongodb+srv://antararc:&lt;password&gt;@cluster0.mfnfeys.mongodb.net/myDB  --collection=Student --out C:\Users\BMSCECSE\Downloads\output.json</a:t>
            </a:r>
            <a:endParaRPr sz="1400" b="1" i="0" u="none" strike="noStrike" cap="none">
              <a:solidFill>
                <a:schemeClr val="accent2"/>
              </a:solidFill>
              <a:latin typeface="Arial"/>
              <a:ea typeface="Arial"/>
              <a:cs typeface="Arial"/>
              <a:sym typeface="Arial"/>
            </a:endParaRPr>
          </a:p>
        </p:txBody>
      </p:sp>
      <p:pic>
        <p:nvPicPr>
          <p:cNvPr id="300" name="Google Shape;300;g1d2b8a7a864_0_95"/>
          <p:cNvPicPr preferRelativeResize="0"/>
          <p:nvPr/>
        </p:nvPicPr>
        <p:blipFill rotWithShape="1">
          <a:blip r:embed="rId4">
            <a:alphaModFix/>
          </a:blip>
          <a:srcRect/>
          <a:stretch/>
        </p:blipFill>
        <p:spPr>
          <a:xfrm>
            <a:off x="152400" y="3855050"/>
            <a:ext cx="8839201" cy="615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1d2b8a7a864_0_88"/>
          <p:cNvSpPr txBox="1">
            <a:spLocks noGrp="1"/>
          </p:cNvSpPr>
          <p:nvPr>
            <p:ph type="title"/>
          </p:nvPr>
        </p:nvSpPr>
        <p:spPr>
          <a:xfrm>
            <a:off x="431006" y="152400"/>
            <a:ext cx="6000900" cy="369300"/>
          </a:xfrm>
          <a:prstGeom prst="rect">
            <a:avLst/>
          </a:prstGeom>
          <a:noFill/>
          <a:ln>
            <a:noFill/>
          </a:ln>
        </p:spPr>
        <p:txBody>
          <a:bodyPr spcFirstLastPara="1" wrap="square" lIns="0" tIns="0" rIns="0" bIns="0" anchor="t" anchorCtr="0">
            <a:spAutoFit/>
          </a:bodyPr>
          <a:lstStyle/>
          <a:p>
            <a:pPr marL="88900" lvl="0" indent="0" algn="l" rtl="0">
              <a:lnSpc>
                <a:spcPct val="100000"/>
              </a:lnSpc>
              <a:spcBef>
                <a:spcPts val="0"/>
              </a:spcBef>
              <a:spcAft>
                <a:spcPts val="0"/>
              </a:spcAft>
              <a:buSzPts val="1400"/>
              <a:buNone/>
            </a:pPr>
            <a:r>
              <a:rPr lang="en-US" sz="2400"/>
              <a:t>Import data from a CSV file</a:t>
            </a:r>
            <a:endParaRPr sz="2400"/>
          </a:p>
        </p:txBody>
      </p:sp>
      <p:sp>
        <p:nvSpPr>
          <p:cNvPr id="306" name="Google Shape;306;g1d2b8a7a864_0_88"/>
          <p:cNvSpPr txBox="1"/>
          <p:nvPr/>
        </p:nvSpPr>
        <p:spPr>
          <a:xfrm>
            <a:off x="375678" y="1400300"/>
            <a:ext cx="8314800" cy="11679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Given a CSV file “sample.txt” in the D: drive, import the file into the MongoDB</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55"/>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collection, “SampleJSON”.</a:t>
            </a: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55"/>
              </a:spcBef>
              <a:spcAft>
                <a:spcPts val="0"/>
              </a:spcAft>
              <a:buClr>
                <a:srgbClr val="000000"/>
              </a:buClr>
              <a:buSzPts val="1800"/>
              <a:buFont typeface="Arial"/>
              <a:buNone/>
            </a:pPr>
            <a:endParaRPr sz="1800" b="0" i="0" u="none" strike="noStrike" cap="none">
              <a:solidFill>
                <a:schemeClr val="dk1"/>
              </a:solidFill>
              <a:latin typeface="Trebuchet MS"/>
              <a:ea typeface="Trebuchet MS"/>
              <a:cs typeface="Trebuchet MS"/>
              <a:sym typeface="Trebuchet MS"/>
            </a:endParaRPr>
          </a:p>
          <a:p>
            <a:pPr marL="12700" marR="0" lvl="0" indent="0" algn="l" rtl="0">
              <a:lnSpc>
                <a:spcPct val="100000"/>
              </a:lnSpc>
              <a:spcBef>
                <a:spcPts val="155"/>
              </a:spcBef>
              <a:spcAft>
                <a:spcPts val="0"/>
              </a:spcAft>
              <a:buClr>
                <a:srgbClr val="000000"/>
              </a:buClr>
              <a:buSzPts val="1800"/>
              <a:buFont typeface="Arial"/>
              <a:buNone/>
            </a:pPr>
            <a:r>
              <a:rPr lang="en-US" sz="1800" b="0" i="0" u="none" strike="noStrike" cap="none">
                <a:solidFill>
                  <a:schemeClr val="dk1"/>
                </a:solidFill>
                <a:latin typeface="Trebuchet MS"/>
                <a:ea typeface="Trebuchet MS"/>
                <a:cs typeface="Trebuchet MS"/>
                <a:sym typeface="Trebuchet MS"/>
              </a:rPr>
              <a:t> The collection is in the database “test”.</a:t>
            </a:r>
            <a:endParaRPr sz="1800" b="0" i="0" u="none" strike="noStrike" cap="none">
              <a:solidFill>
                <a:schemeClr val="dk1"/>
              </a:solidFill>
              <a:latin typeface="Trebuchet MS"/>
              <a:ea typeface="Trebuchet MS"/>
              <a:cs typeface="Trebuchet MS"/>
              <a:sym typeface="Trebuchet MS"/>
            </a:endParaRPr>
          </a:p>
        </p:txBody>
      </p:sp>
      <p:sp>
        <p:nvSpPr>
          <p:cNvPr id="307" name="Google Shape;307;g1d2b8a7a864_0_88"/>
          <p:cNvSpPr txBox="1"/>
          <p:nvPr/>
        </p:nvSpPr>
        <p:spPr>
          <a:xfrm>
            <a:off x="375677" y="2909050"/>
            <a:ext cx="8314800" cy="1662300"/>
          </a:xfrm>
          <a:prstGeom prst="rect">
            <a:avLst/>
          </a:prstGeom>
          <a:noFill/>
          <a:ln>
            <a:noFill/>
          </a:ln>
        </p:spPr>
        <p:txBody>
          <a:bodyPr spcFirstLastPara="1" wrap="square" lIns="0" tIns="0"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Mongoimport  --db test --collection SampleJSON  --type csv --headerline  --file d:\sample.txt</a:t>
            </a:r>
            <a:endParaRPr sz="1800" b="1"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Times New Roman"/>
                <a:ea typeface="Times New Roman"/>
                <a:cs typeface="Times New Roman"/>
                <a:sym typeface="Times New Roman"/>
              </a:rPr>
              <a:t>mongoimport  mongodb+srv://antararc:&lt;password&gt;@cluster0.mfnfeys.mongodb.net/myDB --collection=Student  --type json --file C:\Users\BMSCECSE\Downloads\output.json</a:t>
            </a:r>
            <a:endParaRPr sz="1800" b="1" i="0" u="none" strike="noStrike" cap="none">
              <a:solidFill>
                <a:schemeClr val="dk1"/>
              </a:solidFill>
              <a:latin typeface="Times New Roman"/>
              <a:ea typeface="Times New Roman"/>
              <a:cs typeface="Times New Roman"/>
              <a:sym typeface="Times New Roman"/>
            </a:endParaRPr>
          </a:p>
        </p:txBody>
      </p:sp>
      <p:pic>
        <p:nvPicPr>
          <p:cNvPr id="308" name="Google Shape;308;g1d2b8a7a864_0_88"/>
          <p:cNvPicPr preferRelativeResize="0"/>
          <p:nvPr/>
        </p:nvPicPr>
        <p:blipFill rotWithShape="1">
          <a:blip r:embed="rId3">
            <a:alphaModFix/>
          </a:blip>
          <a:srcRect/>
          <a:stretch/>
        </p:blipFill>
        <p:spPr>
          <a:xfrm>
            <a:off x="152400" y="4723750"/>
            <a:ext cx="8839199" cy="8435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g1d2b8a7a864_0_213"/>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NoSQL Lab 1</a:t>
            </a:r>
            <a:endParaRPr/>
          </a:p>
        </p:txBody>
      </p:sp>
      <p:sp>
        <p:nvSpPr>
          <p:cNvPr id="315" name="Google Shape;315;g1d2b8a7a864_0_213"/>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Clr>
                <a:schemeClr val="dk1"/>
              </a:buClr>
              <a:buSzPts val="1100"/>
              <a:buFont typeface="Arial"/>
              <a:buNone/>
            </a:pPr>
            <a:r>
              <a:rPr lang="en-US" sz="2000"/>
              <a:t>Perform the following DB operations using MongoDB.</a:t>
            </a:r>
            <a:endParaRPr sz="2000"/>
          </a:p>
          <a:p>
            <a:pPr marL="0" lvl="0" indent="0" algn="just" rtl="0">
              <a:lnSpc>
                <a:spcPct val="100000"/>
              </a:lnSpc>
              <a:spcBef>
                <a:spcPts val="360"/>
              </a:spcBef>
              <a:spcAft>
                <a:spcPts val="0"/>
              </a:spcAft>
              <a:buClr>
                <a:schemeClr val="dk1"/>
              </a:buClr>
              <a:buSzPts val="1100"/>
              <a:buFont typeface="Arial"/>
              <a:buNone/>
            </a:pPr>
            <a:endParaRPr sz="2000"/>
          </a:p>
          <a:p>
            <a:pPr marL="0" lvl="0" indent="0" algn="just" rtl="0">
              <a:lnSpc>
                <a:spcPct val="100000"/>
              </a:lnSpc>
              <a:spcBef>
                <a:spcPts val="360"/>
              </a:spcBef>
              <a:spcAft>
                <a:spcPts val="0"/>
              </a:spcAft>
              <a:buClr>
                <a:schemeClr val="dk1"/>
              </a:buClr>
              <a:buSzPts val="1100"/>
              <a:buFont typeface="Arial"/>
              <a:buNone/>
            </a:pPr>
            <a:r>
              <a:rPr lang="en-US" sz="2000"/>
              <a:t>1. Create a database “Student” with the following attributesRollno, Age, ContactNo, Email-Id.</a:t>
            </a:r>
            <a:endParaRPr sz="2000"/>
          </a:p>
          <a:p>
            <a:pPr marL="0" lvl="0" indent="0" algn="just" rtl="0">
              <a:lnSpc>
                <a:spcPct val="100000"/>
              </a:lnSpc>
              <a:spcBef>
                <a:spcPts val="360"/>
              </a:spcBef>
              <a:spcAft>
                <a:spcPts val="0"/>
              </a:spcAft>
              <a:buClr>
                <a:schemeClr val="dk1"/>
              </a:buClr>
              <a:buSzPts val="1100"/>
              <a:buFont typeface="Arial"/>
              <a:buNone/>
            </a:pPr>
            <a:r>
              <a:rPr lang="en-US" sz="2000"/>
              <a:t>2. Insert appropriate values</a:t>
            </a:r>
            <a:endParaRPr sz="2000"/>
          </a:p>
          <a:p>
            <a:pPr marL="0" lvl="0" indent="0" algn="just" rtl="0">
              <a:lnSpc>
                <a:spcPct val="100000"/>
              </a:lnSpc>
              <a:spcBef>
                <a:spcPts val="360"/>
              </a:spcBef>
              <a:spcAft>
                <a:spcPts val="0"/>
              </a:spcAft>
              <a:buClr>
                <a:schemeClr val="dk1"/>
              </a:buClr>
              <a:buSzPts val="1100"/>
              <a:buFont typeface="Arial"/>
              <a:buNone/>
            </a:pPr>
            <a:r>
              <a:rPr lang="en-US" sz="2000"/>
              <a:t>3. Write query to update Email-Id of a student with rollno 10.</a:t>
            </a:r>
            <a:endParaRPr sz="2000"/>
          </a:p>
          <a:p>
            <a:pPr marL="0" lvl="0" indent="0" algn="just" rtl="0">
              <a:lnSpc>
                <a:spcPct val="100000"/>
              </a:lnSpc>
              <a:spcBef>
                <a:spcPts val="360"/>
              </a:spcBef>
              <a:spcAft>
                <a:spcPts val="0"/>
              </a:spcAft>
              <a:buClr>
                <a:schemeClr val="dk1"/>
              </a:buClr>
              <a:buSzPts val="1100"/>
              <a:buFont typeface="Arial"/>
              <a:buNone/>
            </a:pPr>
            <a:r>
              <a:rPr lang="en-US" sz="2000"/>
              <a:t>4. Replace the student name from “ABC” to “FEM” of rollno 11.</a:t>
            </a:r>
            <a:endParaRPr sz="2000"/>
          </a:p>
          <a:p>
            <a:pPr marL="0" lvl="0" indent="0" algn="just" rtl="0">
              <a:lnSpc>
                <a:spcPct val="100000"/>
              </a:lnSpc>
              <a:spcBef>
                <a:spcPts val="360"/>
              </a:spcBef>
              <a:spcAft>
                <a:spcPts val="0"/>
              </a:spcAft>
              <a:buClr>
                <a:schemeClr val="dk1"/>
              </a:buClr>
              <a:buSzPts val="1100"/>
              <a:buFont typeface="Arial"/>
              <a:buNone/>
            </a:pPr>
            <a:r>
              <a:rPr lang="en-US" sz="2000"/>
              <a:t>5. Export the created table into local file system</a:t>
            </a:r>
            <a:endParaRPr sz="2000"/>
          </a:p>
          <a:p>
            <a:pPr marL="0" lvl="0" indent="0" algn="just" rtl="0">
              <a:lnSpc>
                <a:spcPct val="100000"/>
              </a:lnSpc>
              <a:spcBef>
                <a:spcPts val="360"/>
              </a:spcBef>
              <a:spcAft>
                <a:spcPts val="0"/>
              </a:spcAft>
              <a:buClr>
                <a:schemeClr val="dk1"/>
              </a:buClr>
              <a:buSzPts val="1100"/>
              <a:buFont typeface="Arial"/>
              <a:buNone/>
            </a:pPr>
            <a:r>
              <a:rPr lang="en-US" sz="2000"/>
              <a:t>6. Drop the table</a:t>
            </a:r>
            <a:endParaRPr sz="2000"/>
          </a:p>
          <a:p>
            <a:pPr marL="0" lvl="0" indent="0" algn="just" rtl="0">
              <a:lnSpc>
                <a:spcPct val="100000"/>
              </a:lnSpc>
              <a:spcBef>
                <a:spcPts val="360"/>
              </a:spcBef>
              <a:spcAft>
                <a:spcPts val="0"/>
              </a:spcAft>
              <a:buClr>
                <a:schemeClr val="dk1"/>
              </a:buClr>
              <a:buSzPts val="1100"/>
              <a:buFont typeface="Arial"/>
              <a:buNone/>
            </a:pPr>
            <a:r>
              <a:rPr lang="en-US" sz="2000"/>
              <a:t>7. Import a given csv dataset from local file system into mongodb collection.</a:t>
            </a:r>
            <a:endParaRPr sz="2000"/>
          </a:p>
          <a:p>
            <a:pPr marL="0" lvl="0" indent="0" algn="l" rtl="0">
              <a:lnSpc>
                <a:spcPct val="100000"/>
              </a:lnSpc>
              <a:spcBef>
                <a:spcPts val="360"/>
              </a:spcBef>
              <a:spcAft>
                <a:spcPts val="0"/>
              </a:spcAft>
              <a:buSzPts val="1800"/>
              <a:buNone/>
            </a:pPr>
            <a:endParaRPr sz="2000"/>
          </a:p>
        </p:txBody>
      </p:sp>
      <p:sp>
        <p:nvSpPr>
          <p:cNvPr id="316" name="Google Shape;316;g1d2b8a7a864_0_21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g1d424fe942b_0_169"/>
          <p:cNvSpPr txBox="1">
            <a:spLocks noGrp="1"/>
          </p:cNvSpPr>
          <p:nvPr>
            <p:ph type="title"/>
          </p:nvPr>
        </p:nvSpPr>
        <p:spPr>
          <a:xfrm>
            <a:off x="431006" y="152400"/>
            <a:ext cx="6000900" cy="7620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5400"/>
              <a:buFont typeface="Rockwell"/>
              <a:buNone/>
            </a:pPr>
            <a:r>
              <a:rPr lang="en-US"/>
              <a:t>MONGODB –DOCUMENT DB</a:t>
            </a:r>
            <a:endParaRPr/>
          </a:p>
        </p:txBody>
      </p:sp>
      <p:sp>
        <p:nvSpPr>
          <p:cNvPr id="322" name="Google Shape;322;g1d424fe942b_0_169"/>
          <p:cNvSpPr txBox="1">
            <a:spLocks noGrp="1"/>
          </p:cNvSpPr>
          <p:nvPr>
            <p:ph type="body" idx="1"/>
          </p:nvPr>
        </p:nvSpPr>
        <p:spPr>
          <a:xfrm>
            <a:off x="425054" y="1219200"/>
            <a:ext cx="6000900" cy="5029200"/>
          </a:xfrm>
          <a:prstGeom prst="rect">
            <a:avLst/>
          </a:prstGeom>
          <a:noFill/>
          <a:ln>
            <a:noFill/>
          </a:ln>
        </p:spPr>
        <p:txBody>
          <a:bodyPr spcFirstLastPara="1" wrap="square" lIns="91425" tIns="45700" rIns="91425" bIns="45700" anchor="t" anchorCtr="0">
            <a:normAutofit/>
          </a:bodyPr>
          <a:lstStyle/>
          <a:p>
            <a:pPr marL="182880" lvl="0" indent="-182880" algn="l" rtl="0">
              <a:lnSpc>
                <a:spcPct val="90000"/>
              </a:lnSpc>
              <a:spcBef>
                <a:spcPts val="0"/>
              </a:spcBef>
              <a:spcAft>
                <a:spcPts val="0"/>
              </a:spcAft>
              <a:buSzPts val="1700"/>
              <a:buChar char="□"/>
            </a:pPr>
            <a:r>
              <a:rPr lang="en-US"/>
              <a:t>MongoDB Atlas</a:t>
            </a:r>
            <a:endParaRPr/>
          </a:p>
        </p:txBody>
      </p:sp>
      <p:sp>
        <p:nvSpPr>
          <p:cNvPr id="323" name="Google Shape;323;g1d424fe942b_0_169"/>
          <p:cNvSpPr txBox="1">
            <a:spLocks noGrp="1"/>
          </p:cNvSpPr>
          <p:nvPr>
            <p:ph type="sldNum" idx="12"/>
          </p:nvPr>
        </p:nvSpPr>
        <p:spPr>
          <a:xfrm>
            <a:off x="4914900" y="6400800"/>
            <a:ext cx="1485900" cy="320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27</a:t>
            </a:fld>
            <a:endParaRPr/>
          </a:p>
        </p:txBody>
      </p:sp>
      <p:pic>
        <p:nvPicPr>
          <p:cNvPr id="324" name="Google Shape;324;g1d424fe942b_0_169"/>
          <p:cNvPicPr preferRelativeResize="0"/>
          <p:nvPr/>
        </p:nvPicPr>
        <p:blipFill rotWithShape="1">
          <a:blip r:embed="rId3">
            <a:alphaModFix/>
          </a:blip>
          <a:srcRect/>
          <a:stretch/>
        </p:blipFill>
        <p:spPr>
          <a:xfrm>
            <a:off x="697250" y="1850575"/>
            <a:ext cx="7918026" cy="4550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g1d424fe942b_0_176"/>
          <p:cNvSpPr txBox="1">
            <a:spLocks noGrp="1"/>
          </p:cNvSpPr>
          <p:nvPr>
            <p:ph type="sldNum" idx="12"/>
          </p:nvPr>
        </p:nvSpPr>
        <p:spPr>
          <a:xfrm>
            <a:off x="4914900" y="6400800"/>
            <a:ext cx="1485900" cy="320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28</a:t>
            </a:fld>
            <a:endParaRPr/>
          </a:p>
        </p:txBody>
      </p:sp>
      <p:pic>
        <p:nvPicPr>
          <p:cNvPr id="330" name="Google Shape;330;g1d424fe942b_0_176"/>
          <p:cNvPicPr preferRelativeResize="0"/>
          <p:nvPr/>
        </p:nvPicPr>
        <p:blipFill rotWithShape="1">
          <a:blip r:embed="rId3">
            <a:alphaModFix/>
          </a:blip>
          <a:srcRect/>
          <a:stretch/>
        </p:blipFill>
        <p:spPr>
          <a:xfrm>
            <a:off x="1228525" y="1136175"/>
            <a:ext cx="6425326" cy="5150376"/>
          </a:xfrm>
          <a:prstGeom prst="rect">
            <a:avLst/>
          </a:prstGeom>
          <a:noFill/>
          <a:ln>
            <a:noFill/>
          </a:ln>
        </p:spPr>
      </p:pic>
      <p:sp>
        <p:nvSpPr>
          <p:cNvPr id="331" name="Google Shape;331;g1d424fe942b_0_176"/>
          <p:cNvSpPr/>
          <p:nvPr/>
        </p:nvSpPr>
        <p:spPr>
          <a:xfrm>
            <a:off x="5162950" y="5582825"/>
            <a:ext cx="2037175" cy="4665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g1d424fe942b_0_182"/>
          <p:cNvSpPr txBox="1">
            <a:spLocks noGrp="1"/>
          </p:cNvSpPr>
          <p:nvPr>
            <p:ph type="sldNum" idx="12"/>
          </p:nvPr>
        </p:nvSpPr>
        <p:spPr>
          <a:xfrm>
            <a:off x="4914900" y="6400800"/>
            <a:ext cx="1485900" cy="3207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29</a:t>
            </a:fld>
            <a:endParaRPr/>
          </a:p>
        </p:txBody>
      </p:sp>
      <p:pic>
        <p:nvPicPr>
          <p:cNvPr id="337" name="Google Shape;337;g1d424fe942b_0_182"/>
          <p:cNvPicPr preferRelativeResize="0"/>
          <p:nvPr/>
        </p:nvPicPr>
        <p:blipFill rotWithShape="1">
          <a:blip r:embed="rId3">
            <a:alphaModFix/>
          </a:blip>
          <a:srcRect/>
          <a:stretch/>
        </p:blipFill>
        <p:spPr>
          <a:xfrm>
            <a:off x="618950" y="1318300"/>
            <a:ext cx="7825248" cy="4221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1d424fe942b_0_153"/>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SQL vs NoSQL(Not Only SQL)</a:t>
            </a:r>
            <a:endParaRPr/>
          </a:p>
        </p:txBody>
      </p:sp>
      <p:sp>
        <p:nvSpPr>
          <p:cNvPr id="115" name="Google Shape;115;g1d424fe942b_0_153"/>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a:t>
            </a:fld>
            <a:endParaRPr/>
          </a:p>
        </p:txBody>
      </p:sp>
      <p:pic>
        <p:nvPicPr>
          <p:cNvPr id="116" name="Google Shape;116;g1d424fe942b_0_153"/>
          <p:cNvPicPr preferRelativeResize="0"/>
          <p:nvPr/>
        </p:nvPicPr>
        <p:blipFill>
          <a:blip r:embed="rId3">
            <a:alphaModFix/>
          </a:blip>
          <a:stretch>
            <a:fillRect/>
          </a:stretch>
        </p:blipFill>
        <p:spPr>
          <a:xfrm>
            <a:off x="1941400" y="1141425"/>
            <a:ext cx="6736080" cy="51816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1d424fe942b_0_187"/>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30</a:t>
            </a:fld>
            <a:endParaRPr/>
          </a:p>
        </p:txBody>
      </p:sp>
      <p:pic>
        <p:nvPicPr>
          <p:cNvPr id="344" name="Google Shape;344;g1d424fe942b_0_187"/>
          <p:cNvPicPr preferRelativeResize="0"/>
          <p:nvPr/>
        </p:nvPicPr>
        <p:blipFill rotWithShape="1">
          <a:blip r:embed="rId3">
            <a:alphaModFix/>
          </a:blip>
          <a:srcRect/>
          <a:stretch/>
        </p:blipFill>
        <p:spPr>
          <a:xfrm>
            <a:off x="124400" y="1816375"/>
            <a:ext cx="9019602" cy="3844199"/>
          </a:xfrm>
          <a:prstGeom prst="rect">
            <a:avLst/>
          </a:prstGeom>
          <a:noFill/>
          <a:ln>
            <a:noFill/>
          </a:ln>
        </p:spPr>
      </p:pic>
      <p:sp>
        <p:nvSpPr>
          <p:cNvPr id="345" name="Google Shape;345;g1d424fe942b_0_187"/>
          <p:cNvSpPr/>
          <p:nvPr/>
        </p:nvSpPr>
        <p:spPr>
          <a:xfrm>
            <a:off x="124400" y="2052725"/>
            <a:ext cx="1057475" cy="3207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1d424fe942b_0_194"/>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31</a:t>
            </a:fld>
            <a:endParaRPr/>
          </a:p>
        </p:txBody>
      </p:sp>
      <p:pic>
        <p:nvPicPr>
          <p:cNvPr id="352" name="Google Shape;352;g1d424fe942b_0_194"/>
          <p:cNvPicPr preferRelativeResize="0"/>
          <p:nvPr/>
        </p:nvPicPr>
        <p:blipFill rotWithShape="1">
          <a:blip r:embed="rId3">
            <a:alphaModFix/>
          </a:blip>
          <a:srcRect/>
          <a:stretch/>
        </p:blipFill>
        <p:spPr>
          <a:xfrm>
            <a:off x="152400" y="1377300"/>
            <a:ext cx="8839198" cy="4103396"/>
          </a:xfrm>
          <a:prstGeom prst="rect">
            <a:avLst/>
          </a:prstGeom>
          <a:noFill/>
          <a:ln>
            <a:noFill/>
          </a:ln>
        </p:spPr>
      </p:pic>
      <p:sp>
        <p:nvSpPr>
          <p:cNvPr id="353" name="Google Shape;353;g1d424fe942b_0_194"/>
          <p:cNvSpPr/>
          <p:nvPr/>
        </p:nvSpPr>
        <p:spPr>
          <a:xfrm>
            <a:off x="1026375" y="2643675"/>
            <a:ext cx="1057475" cy="3207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1d424fe942b_0_201"/>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32</a:t>
            </a:fld>
            <a:endParaRPr/>
          </a:p>
        </p:txBody>
      </p:sp>
      <p:pic>
        <p:nvPicPr>
          <p:cNvPr id="360" name="Google Shape;360;g1d424fe942b_0_201"/>
          <p:cNvPicPr preferRelativeResize="0"/>
          <p:nvPr/>
        </p:nvPicPr>
        <p:blipFill rotWithShape="1">
          <a:blip r:embed="rId3">
            <a:alphaModFix/>
          </a:blip>
          <a:srcRect/>
          <a:stretch/>
        </p:blipFill>
        <p:spPr>
          <a:xfrm>
            <a:off x="743325" y="1443125"/>
            <a:ext cx="6838950" cy="3762375"/>
          </a:xfrm>
          <a:prstGeom prst="rect">
            <a:avLst/>
          </a:prstGeom>
          <a:noFill/>
          <a:ln>
            <a:noFill/>
          </a:ln>
        </p:spPr>
      </p:pic>
      <p:sp>
        <p:nvSpPr>
          <p:cNvPr id="361" name="Google Shape;361;g1d424fe942b_0_201"/>
          <p:cNvSpPr/>
          <p:nvPr/>
        </p:nvSpPr>
        <p:spPr>
          <a:xfrm>
            <a:off x="668675" y="3701150"/>
            <a:ext cx="1399600" cy="7309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362" name="Google Shape;362;g1d424fe942b_0_201"/>
          <p:cNvSpPr/>
          <p:nvPr/>
        </p:nvSpPr>
        <p:spPr>
          <a:xfrm>
            <a:off x="6621600" y="4214325"/>
            <a:ext cx="734025" cy="5909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g1d424fe942b_0_209"/>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33</a:t>
            </a:fld>
            <a:endParaRPr/>
          </a:p>
        </p:txBody>
      </p:sp>
      <p:pic>
        <p:nvPicPr>
          <p:cNvPr id="369" name="Google Shape;369;g1d424fe942b_0_209"/>
          <p:cNvPicPr preferRelativeResize="0"/>
          <p:nvPr/>
        </p:nvPicPr>
        <p:blipFill rotWithShape="1">
          <a:blip r:embed="rId3">
            <a:alphaModFix/>
          </a:blip>
          <a:srcRect/>
          <a:stretch/>
        </p:blipFill>
        <p:spPr>
          <a:xfrm>
            <a:off x="1071563" y="1209850"/>
            <a:ext cx="7000875" cy="4210050"/>
          </a:xfrm>
          <a:prstGeom prst="rect">
            <a:avLst/>
          </a:prstGeom>
          <a:noFill/>
          <a:ln>
            <a:noFill/>
          </a:ln>
        </p:spPr>
      </p:pic>
      <p:sp>
        <p:nvSpPr>
          <p:cNvPr id="370" name="Google Shape;370;g1d424fe942b_0_209"/>
          <p:cNvSpPr/>
          <p:nvPr/>
        </p:nvSpPr>
        <p:spPr>
          <a:xfrm>
            <a:off x="6391475" y="4774175"/>
            <a:ext cx="1461800" cy="6457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g1d424fe942b_0_216"/>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34</a:t>
            </a:fld>
            <a:endParaRPr/>
          </a:p>
        </p:txBody>
      </p:sp>
      <p:pic>
        <p:nvPicPr>
          <p:cNvPr id="377" name="Google Shape;377;g1d424fe942b_0_216"/>
          <p:cNvPicPr preferRelativeResize="0"/>
          <p:nvPr/>
        </p:nvPicPr>
        <p:blipFill rotWithShape="1">
          <a:blip r:embed="rId3">
            <a:alphaModFix/>
          </a:blip>
          <a:srcRect/>
          <a:stretch/>
        </p:blipFill>
        <p:spPr>
          <a:xfrm>
            <a:off x="152400" y="1785250"/>
            <a:ext cx="8839200" cy="2716924"/>
          </a:xfrm>
          <a:prstGeom prst="rect">
            <a:avLst/>
          </a:prstGeom>
          <a:noFill/>
          <a:ln>
            <a:noFill/>
          </a:ln>
        </p:spPr>
      </p:pic>
      <p:sp>
        <p:nvSpPr>
          <p:cNvPr id="378" name="Google Shape;378;g1d424fe942b_0_216"/>
          <p:cNvSpPr/>
          <p:nvPr/>
        </p:nvSpPr>
        <p:spPr>
          <a:xfrm>
            <a:off x="3747825" y="3530075"/>
            <a:ext cx="1461800" cy="6457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g1d424fe942b_0_22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35</a:t>
            </a:fld>
            <a:endParaRPr/>
          </a:p>
        </p:txBody>
      </p:sp>
      <p:pic>
        <p:nvPicPr>
          <p:cNvPr id="385" name="Google Shape;385;g1d424fe942b_0_223"/>
          <p:cNvPicPr preferRelativeResize="0"/>
          <p:nvPr/>
        </p:nvPicPr>
        <p:blipFill rotWithShape="1">
          <a:blip r:embed="rId3">
            <a:alphaModFix/>
          </a:blip>
          <a:srcRect/>
          <a:stretch/>
        </p:blipFill>
        <p:spPr>
          <a:xfrm>
            <a:off x="643700" y="152400"/>
            <a:ext cx="7856604" cy="6096001"/>
          </a:xfrm>
          <a:prstGeom prst="rect">
            <a:avLst/>
          </a:prstGeom>
          <a:noFill/>
          <a:ln>
            <a:noFill/>
          </a:ln>
        </p:spPr>
      </p:pic>
      <p:sp>
        <p:nvSpPr>
          <p:cNvPr id="386" name="Google Shape;386;g1d424fe942b_0_223"/>
          <p:cNvSpPr/>
          <p:nvPr/>
        </p:nvSpPr>
        <p:spPr>
          <a:xfrm>
            <a:off x="3514550" y="4369825"/>
            <a:ext cx="1819450" cy="6457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d424fe942b_0_23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36</a:t>
            </a:fld>
            <a:endParaRPr/>
          </a:p>
        </p:txBody>
      </p:sp>
      <p:pic>
        <p:nvPicPr>
          <p:cNvPr id="393" name="Google Shape;393;g1d424fe942b_0_230"/>
          <p:cNvPicPr preferRelativeResize="0"/>
          <p:nvPr/>
        </p:nvPicPr>
        <p:blipFill rotWithShape="1">
          <a:blip r:embed="rId3">
            <a:alphaModFix/>
          </a:blip>
          <a:srcRect/>
          <a:stretch/>
        </p:blipFill>
        <p:spPr>
          <a:xfrm>
            <a:off x="1707500" y="381000"/>
            <a:ext cx="7255449" cy="6096000"/>
          </a:xfrm>
          <a:prstGeom prst="rect">
            <a:avLst/>
          </a:prstGeom>
          <a:noFill/>
          <a:ln>
            <a:noFill/>
          </a:ln>
        </p:spPr>
      </p:pic>
      <p:sp>
        <p:nvSpPr>
          <p:cNvPr id="394" name="Google Shape;394;g1d424fe942b_0_230"/>
          <p:cNvSpPr/>
          <p:nvPr/>
        </p:nvSpPr>
        <p:spPr>
          <a:xfrm>
            <a:off x="6624750" y="1663950"/>
            <a:ext cx="2254875" cy="6457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g1d424fe942b_0_237"/>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37</a:t>
            </a:fld>
            <a:endParaRPr/>
          </a:p>
        </p:txBody>
      </p:sp>
      <p:pic>
        <p:nvPicPr>
          <p:cNvPr id="401" name="Google Shape;401;g1d424fe942b_0_237"/>
          <p:cNvPicPr preferRelativeResize="0"/>
          <p:nvPr/>
        </p:nvPicPr>
        <p:blipFill rotWithShape="1">
          <a:blip r:embed="rId3">
            <a:alphaModFix/>
          </a:blip>
          <a:srcRect/>
          <a:stretch/>
        </p:blipFill>
        <p:spPr>
          <a:xfrm>
            <a:off x="898850" y="199050"/>
            <a:ext cx="7851865" cy="6096001"/>
          </a:xfrm>
          <a:prstGeom prst="rect">
            <a:avLst/>
          </a:prstGeom>
          <a:noFill/>
          <a:ln>
            <a:noFill/>
          </a:ln>
        </p:spPr>
      </p:pic>
      <p:sp>
        <p:nvSpPr>
          <p:cNvPr id="402" name="Google Shape;402;g1d424fe942b_0_237"/>
          <p:cNvSpPr/>
          <p:nvPr/>
        </p:nvSpPr>
        <p:spPr>
          <a:xfrm>
            <a:off x="1290750" y="5178500"/>
            <a:ext cx="307907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03" name="Google Shape;403;g1d424fe942b_0_237"/>
          <p:cNvSpPr/>
          <p:nvPr/>
        </p:nvSpPr>
        <p:spPr>
          <a:xfrm>
            <a:off x="1290750" y="4392800"/>
            <a:ext cx="3079075" cy="645725"/>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g1d424fe942b_0_245"/>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38</a:t>
            </a:fld>
            <a:endParaRPr/>
          </a:p>
        </p:txBody>
      </p:sp>
      <p:pic>
        <p:nvPicPr>
          <p:cNvPr id="410" name="Google Shape;410;g1d424fe942b_0_245"/>
          <p:cNvPicPr preferRelativeResize="0"/>
          <p:nvPr/>
        </p:nvPicPr>
        <p:blipFill rotWithShape="1">
          <a:blip r:embed="rId3">
            <a:alphaModFix/>
          </a:blip>
          <a:srcRect/>
          <a:stretch/>
        </p:blipFill>
        <p:spPr>
          <a:xfrm>
            <a:off x="161925" y="401225"/>
            <a:ext cx="8820150" cy="5781675"/>
          </a:xfrm>
          <a:prstGeom prst="rect">
            <a:avLst/>
          </a:prstGeom>
          <a:noFill/>
          <a:ln>
            <a:noFill/>
          </a:ln>
        </p:spPr>
      </p:pic>
      <p:sp>
        <p:nvSpPr>
          <p:cNvPr id="411" name="Google Shape;411;g1d424fe942b_0_245"/>
          <p:cNvSpPr/>
          <p:nvPr/>
        </p:nvSpPr>
        <p:spPr>
          <a:xfrm>
            <a:off x="777550" y="5069650"/>
            <a:ext cx="127517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g1d424fe942b_0_252"/>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39</a:t>
            </a:fld>
            <a:endParaRPr/>
          </a:p>
        </p:txBody>
      </p:sp>
      <p:pic>
        <p:nvPicPr>
          <p:cNvPr id="418" name="Google Shape;418;g1d424fe942b_0_252"/>
          <p:cNvPicPr preferRelativeResize="0"/>
          <p:nvPr/>
        </p:nvPicPr>
        <p:blipFill rotWithShape="1">
          <a:blip r:embed="rId3">
            <a:alphaModFix/>
          </a:blip>
          <a:srcRect/>
          <a:stretch/>
        </p:blipFill>
        <p:spPr>
          <a:xfrm>
            <a:off x="898850" y="136850"/>
            <a:ext cx="7528924" cy="6096000"/>
          </a:xfrm>
          <a:prstGeom prst="rect">
            <a:avLst/>
          </a:prstGeom>
          <a:noFill/>
          <a:ln>
            <a:noFill/>
          </a:ln>
        </p:spPr>
      </p:pic>
      <p:sp>
        <p:nvSpPr>
          <p:cNvPr id="419" name="Google Shape;419;g1d424fe942b_0_252"/>
          <p:cNvSpPr/>
          <p:nvPr/>
        </p:nvSpPr>
        <p:spPr>
          <a:xfrm>
            <a:off x="4276550" y="3327925"/>
            <a:ext cx="217712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20" name="Google Shape;420;g1d424fe942b_0_252"/>
          <p:cNvSpPr/>
          <p:nvPr/>
        </p:nvSpPr>
        <p:spPr>
          <a:xfrm>
            <a:off x="5190950" y="5727100"/>
            <a:ext cx="307907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g1d424fe942b_0_161"/>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123" name="Google Shape;123;g1d424fe942b_0_161"/>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4</a:t>
            </a:fld>
            <a:endParaRPr/>
          </a:p>
        </p:txBody>
      </p:sp>
      <p:pic>
        <p:nvPicPr>
          <p:cNvPr id="124" name="Google Shape;124;g1d424fe942b_0_161"/>
          <p:cNvPicPr preferRelativeResize="0"/>
          <p:nvPr/>
        </p:nvPicPr>
        <p:blipFill>
          <a:blip r:embed="rId3">
            <a:alphaModFix/>
          </a:blip>
          <a:stretch>
            <a:fillRect/>
          </a:stretch>
        </p:blipFill>
        <p:spPr>
          <a:xfrm>
            <a:off x="1019300" y="1066800"/>
            <a:ext cx="7406259" cy="51816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g1d424fe942b_0_26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40</a:t>
            </a:fld>
            <a:endParaRPr/>
          </a:p>
        </p:txBody>
      </p:sp>
      <p:pic>
        <p:nvPicPr>
          <p:cNvPr id="427" name="Google Shape;427;g1d424fe942b_0_260"/>
          <p:cNvPicPr preferRelativeResize="0"/>
          <p:nvPr/>
        </p:nvPicPr>
        <p:blipFill rotWithShape="1">
          <a:blip r:embed="rId3">
            <a:alphaModFix/>
          </a:blip>
          <a:srcRect/>
          <a:stretch/>
        </p:blipFill>
        <p:spPr>
          <a:xfrm>
            <a:off x="1209850" y="1660825"/>
            <a:ext cx="6372225" cy="2619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1d424fe942b_0_266"/>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41</a:t>
            </a:fld>
            <a:endParaRPr/>
          </a:p>
        </p:txBody>
      </p:sp>
      <p:pic>
        <p:nvPicPr>
          <p:cNvPr id="434" name="Google Shape;434;g1d424fe942b_0_266"/>
          <p:cNvPicPr preferRelativeResize="0"/>
          <p:nvPr/>
        </p:nvPicPr>
        <p:blipFill rotWithShape="1">
          <a:blip r:embed="rId3">
            <a:alphaModFix/>
          </a:blip>
          <a:srcRect/>
          <a:stretch/>
        </p:blipFill>
        <p:spPr>
          <a:xfrm>
            <a:off x="0" y="1816350"/>
            <a:ext cx="9143998" cy="4124150"/>
          </a:xfrm>
          <a:prstGeom prst="rect">
            <a:avLst/>
          </a:prstGeom>
          <a:noFill/>
          <a:ln>
            <a:noFill/>
          </a:ln>
        </p:spPr>
      </p:pic>
      <p:sp>
        <p:nvSpPr>
          <p:cNvPr id="435" name="Google Shape;435;g1d424fe942b_0_266"/>
          <p:cNvSpPr/>
          <p:nvPr/>
        </p:nvSpPr>
        <p:spPr>
          <a:xfrm>
            <a:off x="730900" y="3001350"/>
            <a:ext cx="52872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g1d424fe942b_0_27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42</a:t>
            </a:fld>
            <a:endParaRPr/>
          </a:p>
        </p:txBody>
      </p:sp>
      <p:pic>
        <p:nvPicPr>
          <p:cNvPr id="442" name="Google Shape;442;g1d424fe942b_0_273"/>
          <p:cNvPicPr preferRelativeResize="0"/>
          <p:nvPr/>
        </p:nvPicPr>
        <p:blipFill rotWithShape="1">
          <a:blip r:embed="rId3">
            <a:alphaModFix/>
          </a:blip>
          <a:srcRect/>
          <a:stretch/>
        </p:blipFill>
        <p:spPr>
          <a:xfrm>
            <a:off x="1178750" y="199050"/>
            <a:ext cx="6970606" cy="6096000"/>
          </a:xfrm>
          <a:prstGeom prst="rect">
            <a:avLst/>
          </a:prstGeom>
          <a:noFill/>
          <a:ln>
            <a:noFill/>
          </a:ln>
        </p:spPr>
      </p:pic>
      <p:sp>
        <p:nvSpPr>
          <p:cNvPr id="443" name="Google Shape;443;g1d424fe942b_0_273"/>
          <p:cNvSpPr/>
          <p:nvPr/>
        </p:nvSpPr>
        <p:spPr>
          <a:xfrm>
            <a:off x="1399600" y="2254900"/>
            <a:ext cx="6578075" cy="8242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g1d424fe942b_0_28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43</a:t>
            </a:fld>
            <a:endParaRPr/>
          </a:p>
        </p:txBody>
      </p:sp>
      <p:pic>
        <p:nvPicPr>
          <p:cNvPr id="450" name="Google Shape;450;g1d424fe942b_0_280"/>
          <p:cNvPicPr preferRelativeResize="0"/>
          <p:nvPr/>
        </p:nvPicPr>
        <p:blipFill rotWithShape="1">
          <a:blip r:embed="rId3">
            <a:alphaModFix/>
          </a:blip>
          <a:srcRect/>
          <a:stretch/>
        </p:blipFill>
        <p:spPr>
          <a:xfrm>
            <a:off x="1365375" y="260075"/>
            <a:ext cx="6248401" cy="6461415"/>
          </a:xfrm>
          <a:prstGeom prst="rect">
            <a:avLst/>
          </a:prstGeom>
          <a:noFill/>
          <a:ln>
            <a:noFill/>
          </a:ln>
        </p:spPr>
      </p:pic>
      <p:sp>
        <p:nvSpPr>
          <p:cNvPr id="451" name="Google Shape;451;g1d424fe942b_0_280"/>
          <p:cNvSpPr/>
          <p:nvPr/>
        </p:nvSpPr>
        <p:spPr>
          <a:xfrm>
            <a:off x="1365375" y="1430700"/>
            <a:ext cx="307907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52" name="Google Shape;452;g1d424fe942b_0_280"/>
          <p:cNvSpPr/>
          <p:nvPr/>
        </p:nvSpPr>
        <p:spPr>
          <a:xfrm>
            <a:off x="1054375" y="2625025"/>
            <a:ext cx="307907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g1d424fe942b_0_28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44</a:t>
            </a:fld>
            <a:endParaRPr/>
          </a:p>
        </p:txBody>
      </p:sp>
      <p:pic>
        <p:nvPicPr>
          <p:cNvPr id="459" name="Google Shape;459;g1d424fe942b_0_288"/>
          <p:cNvPicPr preferRelativeResize="0"/>
          <p:nvPr/>
        </p:nvPicPr>
        <p:blipFill rotWithShape="1">
          <a:blip r:embed="rId3">
            <a:alphaModFix/>
          </a:blip>
          <a:srcRect/>
          <a:stretch/>
        </p:blipFill>
        <p:spPr>
          <a:xfrm>
            <a:off x="556725" y="1256500"/>
            <a:ext cx="6886575" cy="2762250"/>
          </a:xfrm>
          <a:prstGeom prst="rect">
            <a:avLst/>
          </a:prstGeom>
          <a:noFill/>
          <a:ln>
            <a:noFill/>
          </a:ln>
        </p:spPr>
      </p:pic>
      <p:sp>
        <p:nvSpPr>
          <p:cNvPr id="460" name="Google Shape;460;g1d424fe942b_0_288"/>
          <p:cNvSpPr txBox="1"/>
          <p:nvPr/>
        </p:nvSpPr>
        <p:spPr>
          <a:xfrm>
            <a:off x="544275" y="450975"/>
            <a:ext cx="75267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Verdana"/>
                <a:ea typeface="Verdana"/>
                <a:cs typeface="Verdana"/>
                <a:sym typeface="Verdana"/>
              </a:rPr>
              <a:t>Download and Extract and copy the address of the bin directory(copy address as text)</a:t>
            </a:r>
            <a:endParaRPr>
              <a:latin typeface="Verdana"/>
              <a:ea typeface="Verdana"/>
              <a:cs typeface="Verdana"/>
              <a:sym typeface="Verdana"/>
            </a:endParaRPr>
          </a:p>
        </p:txBody>
      </p:sp>
      <p:sp>
        <p:nvSpPr>
          <p:cNvPr id="461" name="Google Shape;461;g1d424fe942b_0_288"/>
          <p:cNvSpPr/>
          <p:nvPr/>
        </p:nvSpPr>
        <p:spPr>
          <a:xfrm>
            <a:off x="556725" y="1954775"/>
            <a:ext cx="2055850" cy="3207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1d424fe942b_0_296"/>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468" name="Google Shape;468;g1d424fe942b_0_296"/>
          <p:cNvSpPr txBox="1">
            <a:spLocks noGrp="1"/>
          </p:cNvSpPr>
          <p:nvPr>
            <p:ph type="body" idx="1"/>
          </p:nvPr>
        </p:nvSpPr>
        <p:spPr>
          <a:xfrm>
            <a:off x="566750" y="1219200"/>
            <a:ext cx="8001000" cy="15645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100"/>
              <a:buFont typeface="Arial"/>
              <a:buNone/>
            </a:pPr>
            <a:r>
              <a:rPr lang="en-US" sz="3200">
                <a:solidFill>
                  <a:schemeClr val="folHlink"/>
                </a:solidFill>
              </a:rPr>
              <a:t>Search for Environment Variable -&gt; Click on “Edit System Environment Variable” </a:t>
            </a:r>
            <a:endParaRPr/>
          </a:p>
        </p:txBody>
      </p:sp>
      <p:sp>
        <p:nvSpPr>
          <p:cNvPr id="469" name="Google Shape;469;g1d424fe942b_0_296"/>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45</a:t>
            </a:fld>
            <a:endParaRPr/>
          </a:p>
        </p:txBody>
      </p:sp>
      <p:pic>
        <p:nvPicPr>
          <p:cNvPr id="470" name="Google Shape;470;g1d424fe942b_0_296"/>
          <p:cNvPicPr preferRelativeResize="0"/>
          <p:nvPr/>
        </p:nvPicPr>
        <p:blipFill rotWithShape="1">
          <a:blip r:embed="rId3">
            <a:alphaModFix/>
          </a:blip>
          <a:srcRect/>
          <a:stretch/>
        </p:blipFill>
        <p:spPr>
          <a:xfrm>
            <a:off x="2671675" y="2407350"/>
            <a:ext cx="3971671" cy="3769501"/>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g1d424fe942b_0_304"/>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477" name="Google Shape;477;g1d424fe942b_0_304"/>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Click on Path -&gt; edit -&gt; new - &gt; paste the address of bin directory</a:t>
            </a:r>
            <a:endParaRPr/>
          </a:p>
          <a:p>
            <a:pPr marL="0" lvl="0" indent="0" algn="l" rtl="0">
              <a:lnSpc>
                <a:spcPct val="100000"/>
              </a:lnSpc>
              <a:spcBef>
                <a:spcPts val="360"/>
              </a:spcBef>
              <a:spcAft>
                <a:spcPts val="0"/>
              </a:spcAft>
              <a:buSzPts val="1800"/>
              <a:buNone/>
            </a:pPr>
            <a:endParaRPr/>
          </a:p>
        </p:txBody>
      </p:sp>
      <p:sp>
        <p:nvSpPr>
          <p:cNvPr id="478" name="Google Shape;478;g1d424fe942b_0_304"/>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46</a:t>
            </a:fld>
            <a:endParaRPr/>
          </a:p>
        </p:txBody>
      </p:sp>
      <p:pic>
        <p:nvPicPr>
          <p:cNvPr id="479" name="Google Shape;479;g1d424fe942b_0_304"/>
          <p:cNvPicPr preferRelativeResize="0"/>
          <p:nvPr/>
        </p:nvPicPr>
        <p:blipFill rotWithShape="1">
          <a:blip r:embed="rId3">
            <a:alphaModFix/>
          </a:blip>
          <a:srcRect/>
          <a:stretch/>
        </p:blipFill>
        <p:spPr>
          <a:xfrm>
            <a:off x="1671650" y="2270450"/>
            <a:ext cx="5800725" cy="39112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g1d424fe942b_0_312"/>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47</a:t>
            </a:fld>
            <a:endParaRPr/>
          </a:p>
        </p:txBody>
      </p:sp>
      <p:pic>
        <p:nvPicPr>
          <p:cNvPr id="486" name="Google Shape;486;g1d424fe942b_0_312"/>
          <p:cNvPicPr preferRelativeResize="0"/>
          <p:nvPr/>
        </p:nvPicPr>
        <p:blipFill rotWithShape="1">
          <a:blip r:embed="rId3">
            <a:alphaModFix/>
          </a:blip>
          <a:srcRect/>
          <a:stretch/>
        </p:blipFill>
        <p:spPr>
          <a:xfrm>
            <a:off x="1266825" y="1194325"/>
            <a:ext cx="7267575" cy="2124075"/>
          </a:xfrm>
          <a:prstGeom prst="rect">
            <a:avLst/>
          </a:prstGeom>
          <a:noFill/>
          <a:ln>
            <a:noFill/>
          </a:ln>
        </p:spPr>
      </p:pic>
      <p:pic>
        <p:nvPicPr>
          <p:cNvPr id="487" name="Google Shape;487;g1d424fe942b_0_312"/>
          <p:cNvPicPr preferRelativeResize="0"/>
          <p:nvPr/>
        </p:nvPicPr>
        <p:blipFill rotWithShape="1">
          <a:blip r:embed="rId4">
            <a:alphaModFix/>
          </a:blip>
          <a:srcRect/>
          <a:stretch/>
        </p:blipFill>
        <p:spPr>
          <a:xfrm>
            <a:off x="152400" y="3470800"/>
            <a:ext cx="8839200" cy="538860"/>
          </a:xfrm>
          <a:prstGeom prst="rect">
            <a:avLst/>
          </a:prstGeom>
          <a:noFill/>
          <a:ln>
            <a:noFill/>
          </a:ln>
        </p:spPr>
      </p:pic>
      <p:pic>
        <p:nvPicPr>
          <p:cNvPr id="488" name="Google Shape;488;g1d424fe942b_0_312"/>
          <p:cNvPicPr preferRelativeResize="0"/>
          <p:nvPr/>
        </p:nvPicPr>
        <p:blipFill rotWithShape="1">
          <a:blip r:embed="rId5">
            <a:alphaModFix/>
          </a:blip>
          <a:srcRect/>
          <a:stretch/>
        </p:blipFill>
        <p:spPr>
          <a:xfrm>
            <a:off x="152400" y="4162060"/>
            <a:ext cx="8839201" cy="445674"/>
          </a:xfrm>
          <a:prstGeom prst="rect">
            <a:avLst/>
          </a:prstGeom>
          <a:noFill/>
          <a:ln>
            <a:noFill/>
          </a:ln>
        </p:spPr>
      </p:pic>
      <p:pic>
        <p:nvPicPr>
          <p:cNvPr id="489" name="Google Shape;489;g1d424fe942b_0_312"/>
          <p:cNvPicPr preferRelativeResize="0"/>
          <p:nvPr/>
        </p:nvPicPr>
        <p:blipFill rotWithShape="1">
          <a:blip r:embed="rId6">
            <a:alphaModFix/>
          </a:blip>
          <a:srcRect/>
          <a:stretch/>
        </p:blipFill>
        <p:spPr>
          <a:xfrm>
            <a:off x="239500" y="4898639"/>
            <a:ext cx="9143999" cy="1822872"/>
          </a:xfrm>
          <a:prstGeom prst="rect">
            <a:avLst/>
          </a:prstGeom>
          <a:noFill/>
          <a:ln>
            <a:noFill/>
          </a:ln>
        </p:spPr>
      </p:pic>
      <p:sp>
        <p:nvSpPr>
          <p:cNvPr id="490" name="Google Shape;490;g1d424fe942b_0_312"/>
          <p:cNvSpPr txBox="1"/>
          <p:nvPr/>
        </p:nvSpPr>
        <p:spPr>
          <a:xfrm>
            <a:off x="279925" y="77750"/>
            <a:ext cx="8537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b="1">
                <a:latin typeface="Verdana"/>
                <a:ea typeface="Verdana"/>
                <a:cs typeface="Verdana"/>
                <a:sym typeface="Verdana"/>
              </a:rPr>
              <a:t>To go Mongo shell and copy the connection string and type in command line, it will ask for password, type password, you will be logged in to mongo shell</a:t>
            </a:r>
            <a:endParaRPr b="1">
              <a:latin typeface="Verdana"/>
              <a:ea typeface="Verdana"/>
              <a:cs typeface="Verdana"/>
              <a:sym typeface="Verdana"/>
            </a:endParaRPr>
          </a:p>
        </p:txBody>
      </p:sp>
      <p:sp>
        <p:nvSpPr>
          <p:cNvPr id="491" name="Google Shape;491;g1d424fe942b_0_312"/>
          <p:cNvSpPr/>
          <p:nvPr/>
        </p:nvSpPr>
        <p:spPr>
          <a:xfrm>
            <a:off x="7806600" y="1863225"/>
            <a:ext cx="606500"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92" name="Google Shape;492;g1d424fe942b_0_312"/>
          <p:cNvSpPr/>
          <p:nvPr/>
        </p:nvSpPr>
        <p:spPr>
          <a:xfrm>
            <a:off x="239500" y="6400800"/>
            <a:ext cx="3079075" cy="32070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1d2b8a7a864_0_254"/>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SzPts val="1400"/>
              <a:buNone/>
            </a:pPr>
            <a:r>
              <a:rPr lang="en-US" sz="2000">
                <a:solidFill>
                  <a:schemeClr val="folHlink"/>
                </a:solidFill>
              </a:rPr>
              <a:t>Create a database “Student” with the following attributes Rollno, Age, ContactNo, Email-Id.</a:t>
            </a:r>
            <a:endParaRPr/>
          </a:p>
        </p:txBody>
      </p:sp>
      <p:sp>
        <p:nvSpPr>
          <p:cNvPr id="499" name="Google Shape;499;g1d2b8a7a864_0_254"/>
          <p:cNvSpPr txBox="1">
            <a:spLocks noGrp="1"/>
          </p:cNvSpPr>
          <p:nvPr>
            <p:ph type="body" idx="1"/>
          </p:nvPr>
        </p:nvSpPr>
        <p:spPr>
          <a:xfrm>
            <a:off x="566750" y="1219200"/>
            <a:ext cx="8001000" cy="693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db.createCollection("Student");</a:t>
            </a:r>
            <a:endParaRPr/>
          </a:p>
          <a:p>
            <a:pPr marL="0" lvl="0" indent="0" algn="l" rtl="0">
              <a:lnSpc>
                <a:spcPct val="100000"/>
              </a:lnSpc>
              <a:spcBef>
                <a:spcPts val="360"/>
              </a:spcBef>
              <a:spcAft>
                <a:spcPts val="0"/>
              </a:spcAft>
              <a:buSzPts val="1800"/>
              <a:buNone/>
            </a:pPr>
            <a:endParaRPr/>
          </a:p>
        </p:txBody>
      </p:sp>
      <p:sp>
        <p:nvSpPr>
          <p:cNvPr id="500" name="Google Shape;500;g1d2b8a7a864_0_254"/>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48</a:t>
            </a:fld>
            <a:endParaRPr/>
          </a:p>
        </p:txBody>
      </p:sp>
      <p:pic>
        <p:nvPicPr>
          <p:cNvPr id="501" name="Google Shape;501;g1d2b8a7a864_0_254"/>
          <p:cNvPicPr preferRelativeResize="0"/>
          <p:nvPr/>
        </p:nvPicPr>
        <p:blipFill rotWithShape="1">
          <a:blip r:embed="rId3">
            <a:alphaModFix/>
          </a:blip>
          <a:srcRect/>
          <a:stretch/>
        </p:blipFill>
        <p:spPr>
          <a:xfrm>
            <a:off x="357675" y="2422850"/>
            <a:ext cx="8218000" cy="1006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g1d2b8a7a864_0_263"/>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Insert appropriate values(at least 5)</a:t>
            </a:r>
            <a:endParaRPr/>
          </a:p>
        </p:txBody>
      </p:sp>
      <p:sp>
        <p:nvSpPr>
          <p:cNvPr id="508" name="Google Shape;508;g1d2b8a7a864_0_263"/>
          <p:cNvSpPr txBox="1">
            <a:spLocks noGrp="1"/>
          </p:cNvSpPr>
          <p:nvPr>
            <p:ph type="body" idx="1"/>
          </p:nvPr>
        </p:nvSpPr>
        <p:spPr>
          <a:xfrm>
            <a:off x="264375" y="1219200"/>
            <a:ext cx="86775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sz="1400"/>
              <a:t>db.Student.insert({RollNo:1,Age:21,Cont:9876,email:"</a:t>
            </a:r>
            <a:r>
              <a:rPr lang="en-US" sz="1400" u="sng">
                <a:solidFill>
                  <a:schemeClr val="hlink"/>
                </a:solidFill>
                <a:hlinkClick r:id="rId3"/>
              </a:rPr>
              <a:t>antara.de9@gmail.com</a:t>
            </a:r>
            <a:r>
              <a:rPr lang="en-US" sz="1400"/>
              <a:t>"});</a:t>
            </a:r>
            <a:endParaRPr sz="1400"/>
          </a:p>
          <a:p>
            <a:pPr marL="0" lvl="0" indent="0" algn="l" rtl="0">
              <a:lnSpc>
                <a:spcPct val="100000"/>
              </a:lnSpc>
              <a:spcBef>
                <a:spcPts val="360"/>
              </a:spcBef>
              <a:spcAft>
                <a:spcPts val="0"/>
              </a:spcAft>
              <a:buSzPts val="1800"/>
              <a:buNone/>
            </a:pPr>
            <a:endParaRPr sz="1400"/>
          </a:p>
          <a:p>
            <a:pPr marL="0" lvl="0" indent="0" algn="l" rtl="0">
              <a:lnSpc>
                <a:spcPct val="100000"/>
              </a:lnSpc>
              <a:spcBef>
                <a:spcPts val="360"/>
              </a:spcBef>
              <a:spcAft>
                <a:spcPts val="0"/>
              </a:spcAft>
              <a:buSzPts val="1800"/>
              <a:buNone/>
            </a:pPr>
            <a:r>
              <a:rPr lang="en-US" sz="1400"/>
              <a:t>db.Student.insert({RollNo:2,Age:22,Cont:9976,email:"</a:t>
            </a:r>
            <a:r>
              <a:rPr lang="en-US" sz="1400" u="sng">
                <a:solidFill>
                  <a:schemeClr val="hlink"/>
                </a:solidFill>
                <a:hlinkClick r:id="rId4"/>
              </a:rPr>
              <a:t>anushka.de9@gmail.com</a:t>
            </a:r>
            <a:r>
              <a:rPr lang="en-US" sz="1400"/>
              <a:t>"});</a:t>
            </a:r>
            <a:endParaRPr sz="1400"/>
          </a:p>
          <a:p>
            <a:pPr marL="0" lvl="0" indent="0" algn="l" rtl="0">
              <a:lnSpc>
                <a:spcPct val="100000"/>
              </a:lnSpc>
              <a:spcBef>
                <a:spcPts val="360"/>
              </a:spcBef>
              <a:spcAft>
                <a:spcPts val="0"/>
              </a:spcAft>
              <a:buSzPts val="1800"/>
              <a:buNone/>
            </a:pPr>
            <a:endParaRPr sz="1400"/>
          </a:p>
          <a:p>
            <a:pPr marL="0" lvl="0" indent="0" algn="l" rtl="0">
              <a:lnSpc>
                <a:spcPct val="100000"/>
              </a:lnSpc>
              <a:spcBef>
                <a:spcPts val="360"/>
              </a:spcBef>
              <a:spcAft>
                <a:spcPts val="0"/>
              </a:spcAft>
              <a:buSzPts val="1800"/>
              <a:buNone/>
            </a:pPr>
            <a:r>
              <a:rPr lang="en-US" sz="1400"/>
              <a:t>db.Student.insert({RollNo:3,Age:21,Cont:5576,email:"</a:t>
            </a:r>
            <a:r>
              <a:rPr lang="en-US" sz="1400" u="sng">
                <a:solidFill>
                  <a:schemeClr val="hlink"/>
                </a:solidFill>
                <a:hlinkClick r:id="rId5"/>
              </a:rPr>
              <a:t>anubhav.de9@gmail.com</a:t>
            </a:r>
            <a:r>
              <a:rPr lang="en-US" sz="1400"/>
              <a:t>"});</a:t>
            </a:r>
            <a:endParaRPr sz="1400"/>
          </a:p>
          <a:p>
            <a:pPr marL="0" lvl="0" indent="0" algn="l" rtl="0">
              <a:lnSpc>
                <a:spcPct val="100000"/>
              </a:lnSpc>
              <a:spcBef>
                <a:spcPts val="360"/>
              </a:spcBef>
              <a:spcAft>
                <a:spcPts val="0"/>
              </a:spcAft>
              <a:buSzPts val="1800"/>
              <a:buNone/>
            </a:pPr>
            <a:endParaRPr sz="1400"/>
          </a:p>
          <a:p>
            <a:pPr marL="0" lvl="0" indent="0" algn="l" rtl="0">
              <a:lnSpc>
                <a:spcPct val="100000"/>
              </a:lnSpc>
              <a:spcBef>
                <a:spcPts val="360"/>
              </a:spcBef>
              <a:spcAft>
                <a:spcPts val="0"/>
              </a:spcAft>
              <a:buSzPts val="1800"/>
              <a:buNone/>
            </a:pPr>
            <a:r>
              <a:rPr lang="en-US" sz="1400"/>
              <a:t>db.Student.insert({RollNo:4,Age:20,Cont:4476,email:"</a:t>
            </a:r>
            <a:r>
              <a:rPr lang="en-US" sz="1400" u="sng">
                <a:solidFill>
                  <a:schemeClr val="hlink"/>
                </a:solidFill>
                <a:hlinkClick r:id="rId6"/>
              </a:rPr>
              <a:t>pani.de9@gmail.com</a:t>
            </a:r>
            <a:r>
              <a:rPr lang="en-US" sz="1400"/>
              <a:t>"});</a:t>
            </a:r>
            <a:endParaRPr sz="1400"/>
          </a:p>
          <a:p>
            <a:pPr marL="0" lvl="0" indent="0" algn="l" rtl="0">
              <a:lnSpc>
                <a:spcPct val="100000"/>
              </a:lnSpc>
              <a:spcBef>
                <a:spcPts val="360"/>
              </a:spcBef>
              <a:spcAft>
                <a:spcPts val="0"/>
              </a:spcAft>
              <a:buSzPts val="1800"/>
              <a:buNone/>
            </a:pPr>
            <a:endParaRPr sz="1400"/>
          </a:p>
          <a:p>
            <a:pPr marL="0" lvl="0" indent="0" algn="l" rtl="0">
              <a:lnSpc>
                <a:spcPct val="100000"/>
              </a:lnSpc>
              <a:spcBef>
                <a:spcPts val="360"/>
              </a:spcBef>
              <a:spcAft>
                <a:spcPts val="0"/>
              </a:spcAft>
              <a:buSzPts val="1800"/>
              <a:buNone/>
            </a:pPr>
            <a:r>
              <a:rPr lang="en-US" sz="1400"/>
              <a:t>db.Student.insert({RollNo:10,Age:23,Cont:2276,email:"</a:t>
            </a:r>
            <a:r>
              <a:rPr lang="en-US" sz="1400" u="sng">
                <a:solidFill>
                  <a:schemeClr val="hlink"/>
                </a:solidFill>
                <a:hlinkClick r:id="rId7"/>
              </a:rPr>
              <a:t>rekha.de9@gmail.com</a:t>
            </a:r>
            <a:r>
              <a:rPr lang="en-US" sz="1400"/>
              <a:t>"});</a:t>
            </a:r>
            <a:endParaRPr sz="1400"/>
          </a:p>
          <a:p>
            <a:pPr marL="0" lvl="0" indent="0" algn="l" rtl="0">
              <a:lnSpc>
                <a:spcPct val="100000"/>
              </a:lnSpc>
              <a:spcBef>
                <a:spcPts val="360"/>
              </a:spcBef>
              <a:spcAft>
                <a:spcPts val="0"/>
              </a:spcAft>
              <a:buSzPts val="1800"/>
              <a:buNone/>
            </a:pPr>
            <a:endParaRPr sz="1400"/>
          </a:p>
          <a:p>
            <a:pPr marL="0" lvl="0" indent="0" algn="l" rtl="0">
              <a:lnSpc>
                <a:spcPct val="100000"/>
              </a:lnSpc>
              <a:spcBef>
                <a:spcPts val="360"/>
              </a:spcBef>
              <a:spcAft>
                <a:spcPts val="0"/>
              </a:spcAft>
              <a:buSzPts val="1800"/>
              <a:buNone/>
            </a:pPr>
            <a:endParaRPr sz="1400"/>
          </a:p>
        </p:txBody>
      </p:sp>
      <p:sp>
        <p:nvSpPr>
          <p:cNvPr id="509" name="Google Shape;509;g1d2b8a7a864_0_26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g1d2b8a7a864_0_0"/>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CREATE DATABASE IN MONGODB</a:t>
            </a:r>
            <a:endParaRPr/>
          </a:p>
        </p:txBody>
      </p:sp>
      <p:sp>
        <p:nvSpPr>
          <p:cNvPr id="131" name="Google Shape;131;g1d2b8a7a864_0_0"/>
          <p:cNvSpPr txBox="1">
            <a:spLocks noGrp="1"/>
          </p:cNvSpPr>
          <p:nvPr>
            <p:ph type="body" idx="1"/>
          </p:nvPr>
        </p:nvSpPr>
        <p:spPr>
          <a:xfrm>
            <a:off x="566750" y="1219200"/>
            <a:ext cx="8001000" cy="57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use myDB;</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Confirm the existence of your database</a:t>
            </a:r>
            <a:endParaRPr/>
          </a:p>
          <a:p>
            <a:pPr marL="0" lvl="0" indent="0" algn="l" rtl="0">
              <a:lnSpc>
                <a:spcPct val="100000"/>
              </a:lnSpc>
              <a:spcBef>
                <a:spcPts val="360"/>
              </a:spcBef>
              <a:spcAft>
                <a:spcPts val="0"/>
              </a:spcAft>
              <a:buSzPts val="1800"/>
              <a:buNone/>
            </a:pPr>
            <a:r>
              <a:rPr lang="en-US"/>
              <a:t>db;</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132" name="Google Shape;132;g1d2b8a7a864_0_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pic>
        <p:nvPicPr>
          <p:cNvPr id="133" name="Google Shape;133;g1d2b8a7a864_0_0"/>
          <p:cNvPicPr preferRelativeResize="0"/>
          <p:nvPr/>
        </p:nvPicPr>
        <p:blipFill rotWithShape="1">
          <a:blip r:embed="rId3">
            <a:alphaModFix/>
          </a:blip>
          <a:srcRect/>
          <a:stretch/>
        </p:blipFill>
        <p:spPr>
          <a:xfrm>
            <a:off x="927250" y="2386025"/>
            <a:ext cx="7882500" cy="949900"/>
          </a:xfrm>
          <a:prstGeom prst="rect">
            <a:avLst/>
          </a:prstGeom>
          <a:noFill/>
          <a:ln>
            <a:noFill/>
          </a:ln>
        </p:spPr>
      </p:pic>
      <p:pic>
        <p:nvPicPr>
          <p:cNvPr id="134" name="Google Shape;134;g1d2b8a7a864_0_0"/>
          <p:cNvPicPr preferRelativeResize="0"/>
          <p:nvPr/>
        </p:nvPicPr>
        <p:blipFill rotWithShape="1">
          <a:blip r:embed="rId4">
            <a:alphaModFix/>
          </a:blip>
          <a:srcRect/>
          <a:stretch/>
        </p:blipFill>
        <p:spPr>
          <a:xfrm>
            <a:off x="1125975" y="4991650"/>
            <a:ext cx="7449700" cy="878684"/>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g1d2b8a7a864_0_275"/>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View the data</a:t>
            </a:r>
            <a:endParaRPr/>
          </a:p>
        </p:txBody>
      </p:sp>
      <p:sp>
        <p:nvSpPr>
          <p:cNvPr id="516" name="Google Shape;516;g1d2b8a7a864_0_275"/>
          <p:cNvSpPr txBox="1">
            <a:spLocks noGrp="1"/>
          </p:cNvSpPr>
          <p:nvPr>
            <p:ph type="body" idx="1"/>
          </p:nvPr>
        </p:nvSpPr>
        <p:spPr>
          <a:xfrm>
            <a:off x="566750" y="1219200"/>
            <a:ext cx="8001000" cy="507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 db.Student.find()</a:t>
            </a:r>
            <a:endParaRPr/>
          </a:p>
          <a:p>
            <a:pPr marL="0" lvl="0" indent="0" algn="l" rtl="0">
              <a:lnSpc>
                <a:spcPct val="100000"/>
              </a:lnSpc>
              <a:spcBef>
                <a:spcPts val="360"/>
              </a:spcBef>
              <a:spcAft>
                <a:spcPts val="0"/>
              </a:spcAft>
              <a:buSzPts val="1800"/>
              <a:buNone/>
            </a:pPr>
            <a:endParaRPr/>
          </a:p>
        </p:txBody>
      </p:sp>
      <p:sp>
        <p:nvSpPr>
          <p:cNvPr id="517" name="Google Shape;517;g1d2b8a7a864_0_275"/>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50</a:t>
            </a:fld>
            <a:endParaRPr/>
          </a:p>
        </p:txBody>
      </p:sp>
      <p:pic>
        <p:nvPicPr>
          <p:cNvPr id="518" name="Google Shape;518;g1d2b8a7a864_0_275"/>
          <p:cNvPicPr preferRelativeResize="0"/>
          <p:nvPr/>
        </p:nvPicPr>
        <p:blipFill rotWithShape="1">
          <a:blip r:embed="rId3">
            <a:alphaModFix/>
          </a:blip>
          <a:srcRect/>
          <a:stretch/>
        </p:blipFill>
        <p:spPr>
          <a:xfrm>
            <a:off x="2282900" y="1800825"/>
            <a:ext cx="3949364" cy="482700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g1d2b8a7a864_0_284"/>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SzPts val="1400"/>
              <a:buNone/>
            </a:pPr>
            <a:r>
              <a:rPr lang="en-US" sz="2100">
                <a:solidFill>
                  <a:schemeClr val="folHlink"/>
                </a:solidFill>
              </a:rPr>
              <a:t>Write query to update Email-Id of a student with rollno 10.</a:t>
            </a:r>
            <a:endParaRPr sz="3300"/>
          </a:p>
        </p:txBody>
      </p:sp>
      <p:sp>
        <p:nvSpPr>
          <p:cNvPr id="525" name="Google Shape;525;g1d2b8a7a864_0_284"/>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db.Student.update({RollNo:10},{$set:{email:"Abhinav@gmail.com"}})</a:t>
            </a:r>
            <a:endParaRPr/>
          </a:p>
        </p:txBody>
      </p:sp>
      <p:sp>
        <p:nvSpPr>
          <p:cNvPr id="526" name="Google Shape;526;g1d2b8a7a864_0_284"/>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51</a:t>
            </a:fld>
            <a:endParaRPr/>
          </a:p>
        </p:txBody>
      </p:sp>
      <p:pic>
        <p:nvPicPr>
          <p:cNvPr id="527" name="Google Shape;527;g1d2b8a7a864_0_284"/>
          <p:cNvPicPr preferRelativeResize="0"/>
          <p:nvPr/>
        </p:nvPicPr>
        <p:blipFill rotWithShape="1">
          <a:blip r:embed="rId3">
            <a:alphaModFix/>
          </a:blip>
          <a:srcRect/>
          <a:stretch/>
        </p:blipFill>
        <p:spPr>
          <a:xfrm>
            <a:off x="414338" y="2790825"/>
            <a:ext cx="8315325" cy="127635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g1d2b8a7a864_0_293"/>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Clr>
                <a:schemeClr val="dk1"/>
              </a:buClr>
              <a:buSzPts val="1100"/>
              <a:buFont typeface="Arial"/>
              <a:buNone/>
            </a:pPr>
            <a:r>
              <a:rPr lang="en-US" sz="2000">
                <a:solidFill>
                  <a:schemeClr val="folHlink"/>
                </a:solidFill>
              </a:rPr>
              <a:t>Replace the student name from “ABC” to “FEM” of rollno 11.</a:t>
            </a:r>
            <a:endParaRPr/>
          </a:p>
        </p:txBody>
      </p:sp>
      <p:sp>
        <p:nvSpPr>
          <p:cNvPr id="534" name="Google Shape;534;g1d2b8a7a864_0_293"/>
          <p:cNvSpPr txBox="1">
            <a:spLocks noGrp="1"/>
          </p:cNvSpPr>
          <p:nvPr>
            <p:ph type="body" idx="1"/>
          </p:nvPr>
        </p:nvSpPr>
        <p:spPr>
          <a:xfrm>
            <a:off x="566750" y="1219200"/>
            <a:ext cx="8001000" cy="196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Insert appropriate data:</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sz="2400"/>
              <a:t>db.Student.insert({RollNo:11,Age:22,Name: "ABC",Cont:2276,email:"</a:t>
            </a:r>
            <a:r>
              <a:rPr lang="en-US" sz="2400" u="sng">
                <a:solidFill>
                  <a:schemeClr val="hlink"/>
                </a:solidFill>
                <a:hlinkClick r:id="rId3"/>
              </a:rPr>
              <a:t>rea.de9@gmail.com</a:t>
            </a:r>
            <a:r>
              <a:rPr lang="en-US" sz="2400"/>
              <a:t>"});</a:t>
            </a:r>
            <a:endParaRPr sz="2400"/>
          </a:p>
          <a:p>
            <a:pPr marL="0" lvl="0" indent="0" algn="l" rtl="0">
              <a:lnSpc>
                <a:spcPct val="100000"/>
              </a:lnSpc>
              <a:spcBef>
                <a:spcPts val="360"/>
              </a:spcBef>
              <a:spcAft>
                <a:spcPts val="0"/>
              </a:spcAft>
              <a:buSzPts val="1800"/>
              <a:buNone/>
            </a:pPr>
            <a:endParaRPr sz="2400"/>
          </a:p>
          <a:p>
            <a:pPr marL="0" lvl="0" indent="0" algn="l" rtl="0">
              <a:lnSpc>
                <a:spcPct val="100000"/>
              </a:lnSpc>
              <a:spcBef>
                <a:spcPts val="360"/>
              </a:spcBef>
              <a:spcAft>
                <a:spcPts val="0"/>
              </a:spcAft>
              <a:buSzPts val="1800"/>
              <a:buNone/>
            </a:pPr>
            <a:endParaRPr sz="2400"/>
          </a:p>
        </p:txBody>
      </p:sp>
      <p:sp>
        <p:nvSpPr>
          <p:cNvPr id="535" name="Google Shape;535;g1d2b8a7a864_0_29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52</a:t>
            </a:fld>
            <a:endParaRPr/>
          </a:p>
        </p:txBody>
      </p:sp>
      <p:pic>
        <p:nvPicPr>
          <p:cNvPr id="536" name="Google Shape;536;g1d2b8a7a864_0_293"/>
          <p:cNvPicPr preferRelativeResize="0"/>
          <p:nvPr/>
        </p:nvPicPr>
        <p:blipFill rotWithShape="1">
          <a:blip r:embed="rId4">
            <a:alphaModFix/>
          </a:blip>
          <a:srcRect/>
          <a:stretch/>
        </p:blipFill>
        <p:spPr>
          <a:xfrm>
            <a:off x="2205150" y="3492900"/>
            <a:ext cx="4216100" cy="16233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1d2b8a7a864_0_302"/>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SzPts val="1400"/>
              <a:buNone/>
            </a:pPr>
            <a:r>
              <a:rPr lang="en-US" sz="2000">
                <a:solidFill>
                  <a:schemeClr val="folHlink"/>
                </a:solidFill>
              </a:rPr>
              <a:t>Replace the student name from “ABC” to “FEM” of rollno 11.(1)</a:t>
            </a:r>
            <a:endParaRPr/>
          </a:p>
        </p:txBody>
      </p:sp>
      <p:sp>
        <p:nvSpPr>
          <p:cNvPr id="543" name="Google Shape;543;g1d2b8a7a864_0_302"/>
          <p:cNvSpPr txBox="1">
            <a:spLocks noGrp="1"/>
          </p:cNvSpPr>
          <p:nvPr>
            <p:ph type="body" idx="1"/>
          </p:nvPr>
        </p:nvSpPr>
        <p:spPr>
          <a:xfrm>
            <a:off x="566750" y="1219200"/>
            <a:ext cx="8001000" cy="19689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Replace Query:</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sz="2400"/>
              <a:t>db.Student.update({RollNo:11,Name:"ABC"},{$set:{Name:"FEM"}})</a:t>
            </a:r>
            <a:endParaRPr sz="2400"/>
          </a:p>
          <a:p>
            <a:pPr marL="0" lvl="0" indent="0" algn="l" rtl="0">
              <a:lnSpc>
                <a:spcPct val="100000"/>
              </a:lnSpc>
              <a:spcBef>
                <a:spcPts val="360"/>
              </a:spcBef>
              <a:spcAft>
                <a:spcPts val="0"/>
              </a:spcAft>
              <a:buSzPts val="1800"/>
              <a:buNone/>
            </a:pPr>
            <a:endParaRPr sz="2400"/>
          </a:p>
          <a:p>
            <a:pPr marL="0" lvl="0" indent="0" algn="l" rtl="0">
              <a:lnSpc>
                <a:spcPct val="100000"/>
              </a:lnSpc>
              <a:spcBef>
                <a:spcPts val="360"/>
              </a:spcBef>
              <a:spcAft>
                <a:spcPts val="0"/>
              </a:spcAft>
              <a:buSzPts val="1800"/>
              <a:buNone/>
            </a:pPr>
            <a:endParaRPr sz="2400"/>
          </a:p>
        </p:txBody>
      </p:sp>
      <p:sp>
        <p:nvSpPr>
          <p:cNvPr id="544" name="Google Shape;544;g1d2b8a7a864_0_302"/>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53</a:t>
            </a:fld>
            <a:endParaRPr/>
          </a:p>
        </p:txBody>
      </p:sp>
      <p:pic>
        <p:nvPicPr>
          <p:cNvPr id="545" name="Google Shape;545;g1d2b8a7a864_0_302"/>
          <p:cNvPicPr preferRelativeResize="0"/>
          <p:nvPr/>
        </p:nvPicPr>
        <p:blipFill rotWithShape="1">
          <a:blip r:embed="rId3">
            <a:alphaModFix/>
          </a:blip>
          <a:srcRect/>
          <a:stretch/>
        </p:blipFill>
        <p:spPr>
          <a:xfrm>
            <a:off x="3006275" y="4803975"/>
            <a:ext cx="3790950" cy="1390650"/>
          </a:xfrm>
          <a:prstGeom prst="rect">
            <a:avLst/>
          </a:prstGeom>
          <a:noFill/>
          <a:ln>
            <a:noFill/>
          </a:ln>
        </p:spPr>
      </p:pic>
      <p:pic>
        <p:nvPicPr>
          <p:cNvPr id="546" name="Google Shape;546;g1d2b8a7a864_0_302"/>
          <p:cNvPicPr preferRelativeResize="0"/>
          <p:nvPr/>
        </p:nvPicPr>
        <p:blipFill rotWithShape="1">
          <a:blip r:embed="rId4">
            <a:alphaModFix/>
          </a:blip>
          <a:srcRect/>
          <a:stretch/>
        </p:blipFill>
        <p:spPr>
          <a:xfrm>
            <a:off x="152400" y="3340500"/>
            <a:ext cx="8001000" cy="12573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g1d424fe942b_0_91"/>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53" name="Google Shape;553;g1d424fe942b_0_91"/>
          <p:cNvSpPr txBox="1">
            <a:spLocks noGrp="1"/>
          </p:cNvSpPr>
          <p:nvPr>
            <p:ph type="body" idx="1"/>
          </p:nvPr>
        </p:nvSpPr>
        <p:spPr>
          <a:xfrm>
            <a:off x="566738" y="1219200"/>
            <a:ext cx="8001000" cy="5029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3200">
                <a:solidFill>
                  <a:schemeClr val="folHlink"/>
                </a:solidFill>
              </a:rPr>
              <a:t>For Export and import we need to install Mongo Database command line Tools</a:t>
            </a:r>
            <a:endParaRPr/>
          </a:p>
        </p:txBody>
      </p:sp>
      <p:sp>
        <p:nvSpPr>
          <p:cNvPr id="554" name="Google Shape;554;g1d424fe942b_0_91"/>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1d424fe942b_0_9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55</a:t>
            </a:fld>
            <a:endParaRPr/>
          </a:p>
        </p:txBody>
      </p:sp>
      <p:sp>
        <p:nvSpPr>
          <p:cNvPr id="561" name="Google Shape;561;g1d424fe942b_0_98"/>
          <p:cNvSpPr txBox="1"/>
          <p:nvPr/>
        </p:nvSpPr>
        <p:spPr>
          <a:xfrm>
            <a:off x="300650" y="422675"/>
            <a:ext cx="7917600" cy="677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Go to-&gt;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800" b="1" u="sng">
                <a:solidFill>
                  <a:schemeClr val="hlink"/>
                </a:solidFill>
                <a:hlinkClick r:id="rId3"/>
              </a:rPr>
              <a:t>https://www.mongodb.com/try/download/atlascli</a:t>
            </a:r>
            <a:endParaRPr sz="1800" b="1" i="0" u="none" strike="noStrike" cap="none">
              <a:solidFill>
                <a:srgbClr val="000000"/>
              </a:solidFill>
            </a:endParaRPr>
          </a:p>
        </p:txBody>
      </p:sp>
      <p:pic>
        <p:nvPicPr>
          <p:cNvPr id="562" name="Google Shape;562;g1d424fe942b_0_98"/>
          <p:cNvPicPr preferRelativeResize="0"/>
          <p:nvPr/>
        </p:nvPicPr>
        <p:blipFill rotWithShape="1">
          <a:blip r:embed="rId4">
            <a:alphaModFix/>
          </a:blip>
          <a:srcRect/>
          <a:stretch/>
        </p:blipFill>
        <p:spPr>
          <a:xfrm>
            <a:off x="152400" y="1912775"/>
            <a:ext cx="6248399" cy="4463475"/>
          </a:xfrm>
          <a:prstGeom prst="rect">
            <a:avLst/>
          </a:prstGeom>
          <a:noFill/>
          <a:ln>
            <a:noFill/>
          </a:ln>
        </p:spPr>
      </p:pic>
      <p:sp>
        <p:nvSpPr>
          <p:cNvPr id="563" name="Google Shape;563;g1d424fe942b_0_98"/>
          <p:cNvSpPr txBox="1"/>
          <p:nvPr/>
        </p:nvSpPr>
        <p:spPr>
          <a:xfrm>
            <a:off x="388775" y="1228525"/>
            <a:ext cx="8755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a:solidFill>
                  <a:schemeClr val="dk1"/>
                </a:solidFill>
              </a:rPr>
              <a:t>Download </a:t>
            </a:r>
            <a:r>
              <a:rPr lang="en-US" sz="1600" b="1">
                <a:solidFill>
                  <a:schemeClr val="dk1"/>
                </a:solidFill>
              </a:rPr>
              <a:t>“MongoDB Command Line Database Tools Download”</a:t>
            </a:r>
            <a:r>
              <a:rPr lang="en-US" sz="1600">
                <a:solidFill>
                  <a:schemeClr val="dk1"/>
                </a:solidFill>
              </a:rPr>
              <a:t> &amp; Install Database Tools</a:t>
            </a:r>
            <a:endParaRPr sz="1600">
              <a:solidFill>
                <a:schemeClr val="dk1"/>
              </a:solidFill>
            </a:endParaRPr>
          </a:p>
          <a:p>
            <a:pPr marL="0" lvl="0" indent="0" algn="l" rtl="0">
              <a:spcBef>
                <a:spcPts val="0"/>
              </a:spcBef>
              <a:spcAft>
                <a:spcPts val="0"/>
              </a:spcAft>
              <a:buNone/>
            </a:pPr>
            <a:endParaRPr>
              <a:latin typeface="Verdana"/>
              <a:ea typeface="Verdana"/>
              <a:cs typeface="Verdana"/>
              <a:sym typeface="Verdana"/>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1d424fe942b_0_106"/>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0" name="Google Shape;570;g1d424fe942b_0_106"/>
          <p:cNvSpPr txBox="1">
            <a:spLocks noGrp="1"/>
          </p:cNvSpPr>
          <p:nvPr>
            <p:ph type="body" idx="1"/>
          </p:nvPr>
        </p:nvSpPr>
        <p:spPr>
          <a:xfrm>
            <a:off x="566750" y="1219200"/>
            <a:ext cx="8001000" cy="7620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sz="2100">
                <a:solidFill>
                  <a:schemeClr val="folHlink"/>
                </a:solidFill>
              </a:rPr>
              <a:t>Extract Downloaded folder, copy the address of bin directory and add to path variable</a:t>
            </a:r>
            <a:endParaRPr sz="1800"/>
          </a:p>
        </p:txBody>
      </p:sp>
      <p:sp>
        <p:nvSpPr>
          <p:cNvPr id="571" name="Google Shape;571;g1d424fe942b_0_106"/>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pic>
        <p:nvPicPr>
          <p:cNvPr id="572" name="Google Shape;572;g1d424fe942b_0_106"/>
          <p:cNvPicPr preferRelativeResize="0"/>
          <p:nvPr/>
        </p:nvPicPr>
        <p:blipFill>
          <a:blip r:embed="rId3">
            <a:alphaModFix/>
          </a:blip>
          <a:stretch>
            <a:fillRect/>
          </a:stretch>
        </p:blipFill>
        <p:spPr>
          <a:xfrm>
            <a:off x="307900" y="2454075"/>
            <a:ext cx="8677275" cy="3238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g1d424fe942b_0_114"/>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79" name="Google Shape;579;g1d424fe942b_0_114"/>
          <p:cNvSpPr txBox="1">
            <a:spLocks noGrp="1"/>
          </p:cNvSpPr>
          <p:nvPr>
            <p:ph type="body" idx="1"/>
          </p:nvPr>
        </p:nvSpPr>
        <p:spPr>
          <a:xfrm>
            <a:off x="566738" y="1219200"/>
            <a:ext cx="8001000" cy="5029200"/>
          </a:xfrm>
          <a:prstGeom prst="rect">
            <a:avLst/>
          </a:prstGeom>
        </p:spPr>
        <p:txBody>
          <a:bodyPr spcFirstLastPara="1" wrap="square" lIns="91425" tIns="45700" rIns="91425" bIns="45700" anchor="t" anchorCtr="0">
            <a:noAutofit/>
          </a:bodyPr>
          <a:lstStyle/>
          <a:p>
            <a:pPr marL="0" lvl="0" indent="0" algn="just" rtl="0">
              <a:spcBef>
                <a:spcPts val="360"/>
              </a:spcBef>
              <a:spcAft>
                <a:spcPts val="0"/>
              </a:spcAft>
              <a:buNone/>
            </a:pPr>
            <a:r>
              <a:rPr lang="en-US" sz="2600"/>
              <a:t>Go to command prompt and check if mongoimport, mongoexport commands are working or not</a:t>
            </a:r>
            <a:endParaRPr sz="2600"/>
          </a:p>
        </p:txBody>
      </p:sp>
      <p:sp>
        <p:nvSpPr>
          <p:cNvPr id="580" name="Google Shape;580;g1d424fe942b_0_114"/>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pic>
        <p:nvPicPr>
          <p:cNvPr id="581" name="Google Shape;581;g1d424fe942b_0_114"/>
          <p:cNvPicPr preferRelativeResize="0"/>
          <p:nvPr/>
        </p:nvPicPr>
        <p:blipFill>
          <a:blip r:embed="rId3">
            <a:alphaModFix/>
          </a:blip>
          <a:stretch>
            <a:fillRect/>
          </a:stretch>
        </p:blipFill>
        <p:spPr>
          <a:xfrm>
            <a:off x="1166325" y="2747975"/>
            <a:ext cx="6520351" cy="185273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g1d424fe942b_0_122"/>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endParaRPr/>
          </a:p>
        </p:txBody>
      </p:sp>
      <p:sp>
        <p:nvSpPr>
          <p:cNvPr id="588" name="Google Shape;588;g1d424fe942b_0_122"/>
          <p:cNvSpPr txBox="1">
            <a:spLocks noGrp="1"/>
          </p:cNvSpPr>
          <p:nvPr>
            <p:ph type="body" idx="1"/>
          </p:nvPr>
        </p:nvSpPr>
        <p:spPr>
          <a:xfrm>
            <a:off x="566750" y="1219200"/>
            <a:ext cx="8001000" cy="833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100"/>
              <a:t>Go Back to MongoDB Atlas-&gt;Click “Connect”-&gt;Connect using MongoDB Compass-&gt;Copy the connection url</a:t>
            </a:r>
            <a:endParaRPr sz="2100"/>
          </a:p>
        </p:txBody>
      </p:sp>
      <p:sp>
        <p:nvSpPr>
          <p:cNvPr id="589" name="Google Shape;589;g1d424fe942b_0_122"/>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pic>
        <p:nvPicPr>
          <p:cNvPr id="590" name="Google Shape;590;g1d424fe942b_0_122"/>
          <p:cNvPicPr preferRelativeResize="0"/>
          <p:nvPr/>
        </p:nvPicPr>
        <p:blipFill>
          <a:blip r:embed="rId3">
            <a:alphaModFix/>
          </a:blip>
          <a:stretch>
            <a:fillRect/>
          </a:stretch>
        </p:blipFill>
        <p:spPr>
          <a:xfrm>
            <a:off x="152400" y="2205000"/>
            <a:ext cx="2628900" cy="2486025"/>
          </a:xfrm>
          <a:prstGeom prst="rect">
            <a:avLst/>
          </a:prstGeom>
          <a:noFill/>
          <a:ln>
            <a:noFill/>
          </a:ln>
        </p:spPr>
      </p:pic>
      <p:pic>
        <p:nvPicPr>
          <p:cNvPr id="591" name="Google Shape;591;g1d424fe942b_0_122"/>
          <p:cNvPicPr preferRelativeResize="0"/>
          <p:nvPr/>
        </p:nvPicPr>
        <p:blipFill>
          <a:blip r:embed="rId4">
            <a:alphaModFix/>
          </a:blip>
          <a:stretch>
            <a:fillRect/>
          </a:stretch>
        </p:blipFill>
        <p:spPr>
          <a:xfrm>
            <a:off x="3654500" y="2205000"/>
            <a:ext cx="4432025" cy="3127675"/>
          </a:xfrm>
          <a:prstGeom prst="rect">
            <a:avLst/>
          </a:prstGeom>
          <a:noFill/>
          <a:ln>
            <a:noFill/>
          </a:ln>
        </p:spPr>
      </p:pic>
      <p:pic>
        <p:nvPicPr>
          <p:cNvPr id="592" name="Google Shape;592;g1d424fe942b_0_122"/>
          <p:cNvPicPr preferRelativeResize="0"/>
          <p:nvPr/>
        </p:nvPicPr>
        <p:blipFill>
          <a:blip r:embed="rId5">
            <a:alphaModFix/>
          </a:blip>
          <a:stretch>
            <a:fillRect/>
          </a:stretch>
        </p:blipFill>
        <p:spPr>
          <a:xfrm>
            <a:off x="712225" y="5332675"/>
            <a:ext cx="5413950" cy="763325"/>
          </a:xfrm>
          <a:prstGeom prst="rect">
            <a:avLst/>
          </a:prstGeom>
          <a:noFill/>
          <a:ln>
            <a:noFill/>
          </a:ln>
        </p:spPr>
      </p:pic>
      <p:cxnSp>
        <p:nvCxnSpPr>
          <p:cNvPr id="593" name="Google Shape;593;g1d424fe942b_0_122"/>
          <p:cNvCxnSpPr/>
          <p:nvPr/>
        </p:nvCxnSpPr>
        <p:spPr>
          <a:xfrm>
            <a:off x="2690325" y="3872200"/>
            <a:ext cx="684300" cy="0"/>
          </a:xfrm>
          <a:prstGeom prst="straightConnector1">
            <a:avLst/>
          </a:prstGeom>
          <a:noFill/>
          <a:ln w="38100" cap="flat" cmpd="sng">
            <a:solidFill>
              <a:srgbClr val="FF33CC"/>
            </a:solidFill>
            <a:prstDash val="solid"/>
            <a:round/>
            <a:headEnd type="none" w="med" len="med"/>
            <a:tailEnd type="stealth" w="med" len="med"/>
          </a:ln>
        </p:spPr>
      </p:cxnSp>
      <p:cxnSp>
        <p:nvCxnSpPr>
          <p:cNvPr id="594" name="Google Shape;594;g1d424fe942b_0_122"/>
          <p:cNvCxnSpPr>
            <a:endCxn id="592" idx="3"/>
          </p:cNvCxnSpPr>
          <p:nvPr/>
        </p:nvCxnSpPr>
        <p:spPr>
          <a:xfrm flipH="1">
            <a:off x="6126175" y="5610838"/>
            <a:ext cx="697500" cy="103500"/>
          </a:xfrm>
          <a:prstGeom prst="straightConnector1">
            <a:avLst/>
          </a:prstGeom>
          <a:noFill/>
          <a:ln w="38100" cap="flat" cmpd="sng">
            <a:solidFill>
              <a:srgbClr val="FF33CC"/>
            </a:solidFill>
            <a:prstDash val="solid"/>
            <a:round/>
            <a:headEnd type="none" w="med" len="med"/>
            <a:tailEnd type="stealth" w="med" len="med"/>
          </a:ln>
        </p:spPr>
      </p:cxnSp>
      <p:sp>
        <p:nvSpPr>
          <p:cNvPr id="595" name="Google Shape;595;g1d424fe942b_0_122"/>
          <p:cNvSpPr/>
          <p:nvPr/>
        </p:nvSpPr>
        <p:spPr>
          <a:xfrm>
            <a:off x="5100725" y="5485075"/>
            <a:ext cx="2472625"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6" name="Google Shape;596;g1d424fe942b_0_122"/>
          <p:cNvSpPr/>
          <p:nvPr/>
        </p:nvSpPr>
        <p:spPr>
          <a:xfrm>
            <a:off x="1474250" y="2357400"/>
            <a:ext cx="933050"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597" name="Google Shape;597;g1d424fe942b_0_122"/>
          <p:cNvSpPr/>
          <p:nvPr/>
        </p:nvSpPr>
        <p:spPr>
          <a:xfrm>
            <a:off x="3806900" y="4024600"/>
            <a:ext cx="4696400" cy="505750"/>
          </a:xfrm>
          <a:prstGeom prst="flowChartProcess">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1d2b8a7a864_0_334"/>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SzPts val="1400"/>
              <a:buNone/>
            </a:pPr>
            <a:r>
              <a:rPr lang="en-US" sz="2500">
                <a:solidFill>
                  <a:schemeClr val="folHlink"/>
                </a:solidFill>
              </a:rPr>
              <a:t>Export the created table into local file system</a:t>
            </a:r>
            <a:endParaRPr sz="3700"/>
          </a:p>
        </p:txBody>
      </p:sp>
      <p:sp>
        <p:nvSpPr>
          <p:cNvPr id="604" name="Google Shape;604;g1d2b8a7a864_0_334"/>
          <p:cNvSpPr txBox="1">
            <a:spLocks noGrp="1"/>
          </p:cNvSpPr>
          <p:nvPr>
            <p:ph type="body" idx="1"/>
          </p:nvPr>
        </p:nvSpPr>
        <p:spPr>
          <a:xfrm>
            <a:off x="566750" y="1219200"/>
            <a:ext cx="8001000" cy="2419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2100"/>
              <a:t>Execute at the command prompt:</a:t>
            </a:r>
            <a:endParaRPr sz="2100"/>
          </a:p>
          <a:p>
            <a:pPr marL="0" lvl="0" indent="0" algn="just" rtl="0">
              <a:lnSpc>
                <a:spcPct val="100000"/>
              </a:lnSpc>
              <a:spcBef>
                <a:spcPts val="360"/>
              </a:spcBef>
              <a:spcAft>
                <a:spcPts val="0"/>
              </a:spcAft>
              <a:buSzPts val="1800"/>
              <a:buNone/>
            </a:pPr>
            <a:r>
              <a:rPr lang="en-US" sz="2100" b="1"/>
              <a:t>mongoexport &lt;copied connection url/DatabaseName&gt;   --collection=Table name --out &lt;output file name on local system&gt;</a:t>
            </a:r>
            <a:endParaRPr sz="2100" b="1"/>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endParaRPr sz="2100"/>
          </a:p>
        </p:txBody>
      </p:sp>
      <p:sp>
        <p:nvSpPr>
          <p:cNvPr id="605" name="Google Shape;605;g1d2b8a7a864_0_334"/>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1d2b8a7a864_0_8"/>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sz="2500"/>
              <a:t>CRUD (CREATE, READ, UPDATE, DELETE)  OPERATIONS</a:t>
            </a:r>
            <a:endParaRPr sz="3700"/>
          </a:p>
        </p:txBody>
      </p:sp>
      <p:sp>
        <p:nvSpPr>
          <p:cNvPr id="141" name="Google Shape;141;g1d2b8a7a864_0_8"/>
          <p:cNvSpPr txBox="1">
            <a:spLocks noGrp="1"/>
          </p:cNvSpPr>
          <p:nvPr>
            <p:ph type="body" idx="1"/>
          </p:nvPr>
        </p:nvSpPr>
        <p:spPr>
          <a:xfrm>
            <a:off x="566750" y="1219200"/>
            <a:ext cx="8001000" cy="57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To create a collection by the name “Student”.</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    db.createCollection(“Student”); </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     =&gt;    sql equivalent   </a:t>
            </a:r>
            <a:endParaRPr/>
          </a:p>
          <a:p>
            <a:pPr marL="0" lvl="0" indent="0" algn="l" rtl="0">
              <a:lnSpc>
                <a:spcPct val="100000"/>
              </a:lnSpc>
              <a:spcBef>
                <a:spcPts val="360"/>
              </a:spcBef>
              <a:spcAft>
                <a:spcPts val="0"/>
              </a:spcAft>
              <a:buSzPts val="1800"/>
              <a:buNone/>
            </a:pPr>
            <a:r>
              <a:rPr lang="en-US"/>
              <a:t>CREATE TABLE STUDENT(…);</a:t>
            </a:r>
            <a:endParaRPr/>
          </a:p>
          <a:p>
            <a:pPr marL="0" lvl="0" indent="0" algn="l" rtl="0">
              <a:lnSpc>
                <a:spcPct val="100000"/>
              </a:lnSpc>
              <a:spcBef>
                <a:spcPts val="360"/>
              </a:spcBef>
              <a:spcAft>
                <a:spcPts val="0"/>
              </a:spcAft>
              <a:buSzPts val="1800"/>
              <a:buNone/>
            </a:pPr>
            <a:endParaRPr/>
          </a:p>
        </p:txBody>
      </p:sp>
      <p:sp>
        <p:nvSpPr>
          <p:cNvPr id="142" name="Google Shape;142;g1d2b8a7a864_0_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43" name="Google Shape;143;g1d2b8a7a864_0_8"/>
          <p:cNvPicPr preferRelativeResize="0"/>
          <p:nvPr/>
        </p:nvPicPr>
        <p:blipFill rotWithShape="1">
          <a:blip r:embed="rId3">
            <a:alphaModFix/>
          </a:blip>
          <a:srcRect/>
          <a:stretch/>
        </p:blipFill>
        <p:spPr>
          <a:xfrm>
            <a:off x="202950" y="3688900"/>
            <a:ext cx="8744450" cy="7620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g1d7dc804bec_0_83"/>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SzPts val="1400"/>
              <a:buNone/>
            </a:pPr>
            <a:r>
              <a:rPr lang="en-US" sz="2500">
                <a:solidFill>
                  <a:schemeClr val="folHlink"/>
                </a:solidFill>
              </a:rPr>
              <a:t>Export the created table into local file system</a:t>
            </a:r>
            <a:endParaRPr sz="3700"/>
          </a:p>
        </p:txBody>
      </p:sp>
      <p:sp>
        <p:nvSpPr>
          <p:cNvPr id="612" name="Google Shape;612;g1d7dc804bec_0_83"/>
          <p:cNvSpPr txBox="1">
            <a:spLocks noGrp="1"/>
          </p:cNvSpPr>
          <p:nvPr>
            <p:ph type="body" idx="1"/>
          </p:nvPr>
        </p:nvSpPr>
        <p:spPr>
          <a:xfrm>
            <a:off x="566750" y="1219200"/>
            <a:ext cx="8001000" cy="24198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360"/>
              </a:spcBef>
              <a:spcAft>
                <a:spcPts val="0"/>
              </a:spcAft>
              <a:buSzPts val="1800"/>
              <a:buNone/>
            </a:pPr>
            <a:r>
              <a:rPr lang="en-US" sz="2100"/>
              <a:t>Execute at the </a:t>
            </a:r>
            <a:r>
              <a:rPr lang="en-US" sz="2100" b="1"/>
              <a:t>command prompt</a:t>
            </a:r>
            <a:r>
              <a:rPr lang="en-US" sz="2100"/>
              <a:t>&lt;example&gt;:</a:t>
            </a:r>
            <a:endParaRPr sz="2100"/>
          </a:p>
          <a:p>
            <a:pPr marL="0" lvl="0" indent="0" algn="just" rtl="0">
              <a:lnSpc>
                <a:spcPct val="100000"/>
              </a:lnSpc>
              <a:spcBef>
                <a:spcPts val="360"/>
              </a:spcBef>
              <a:spcAft>
                <a:spcPts val="0"/>
              </a:spcAft>
              <a:buSzPts val="1800"/>
              <a:buNone/>
            </a:pPr>
            <a:r>
              <a:rPr lang="en-US" sz="2100" b="1"/>
              <a:t>mongoexport mongodb+srv://antararc:****@cluster0.mfnfeys.mongodb.net/myDB  --collection=Student --out C:\Users\BMSCECSE\Downloads\output.json</a:t>
            </a:r>
            <a:endParaRPr sz="2100" b="1"/>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r>
              <a:rPr lang="en-US" sz="2100"/>
              <a:t>Replace **** with your password</a:t>
            </a:r>
            <a:endParaRPr sz="2100"/>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endParaRPr sz="2100"/>
          </a:p>
        </p:txBody>
      </p:sp>
      <p:sp>
        <p:nvSpPr>
          <p:cNvPr id="613" name="Google Shape;613;g1d7dc804bec_0_8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60</a:t>
            </a:fld>
            <a:endParaRPr/>
          </a:p>
        </p:txBody>
      </p:sp>
      <p:pic>
        <p:nvPicPr>
          <p:cNvPr id="614" name="Google Shape;614;g1d7dc804bec_0_83"/>
          <p:cNvPicPr preferRelativeResize="0"/>
          <p:nvPr/>
        </p:nvPicPr>
        <p:blipFill rotWithShape="1">
          <a:blip r:embed="rId3">
            <a:alphaModFix/>
          </a:blip>
          <a:srcRect/>
          <a:stretch/>
        </p:blipFill>
        <p:spPr>
          <a:xfrm>
            <a:off x="419875" y="3943800"/>
            <a:ext cx="8571727" cy="10636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g1d2b8a7a864_0_327"/>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Drop the table</a:t>
            </a:r>
            <a:endParaRPr/>
          </a:p>
        </p:txBody>
      </p:sp>
      <p:sp>
        <p:nvSpPr>
          <p:cNvPr id="621" name="Google Shape;621;g1d2b8a7a864_0_327"/>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From mongo shell:</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db.Student.drop();</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622" name="Google Shape;622;g1d2b8a7a864_0_327"/>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61</a:t>
            </a:fld>
            <a:endParaRPr/>
          </a:p>
        </p:txBody>
      </p:sp>
      <p:pic>
        <p:nvPicPr>
          <p:cNvPr id="623" name="Google Shape;623;g1d2b8a7a864_0_327"/>
          <p:cNvPicPr preferRelativeResize="0"/>
          <p:nvPr/>
        </p:nvPicPr>
        <p:blipFill rotWithShape="1">
          <a:blip r:embed="rId3">
            <a:alphaModFix/>
          </a:blip>
          <a:srcRect/>
          <a:stretch/>
        </p:blipFill>
        <p:spPr>
          <a:xfrm>
            <a:off x="1058068" y="3429005"/>
            <a:ext cx="7034224" cy="91159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g1d2b8a7a864_0_320"/>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just" rtl="0">
              <a:lnSpc>
                <a:spcPct val="100000"/>
              </a:lnSpc>
              <a:spcBef>
                <a:spcPts val="360"/>
              </a:spcBef>
              <a:spcAft>
                <a:spcPts val="0"/>
              </a:spcAft>
              <a:buClr>
                <a:schemeClr val="dk1"/>
              </a:buClr>
              <a:buSzPts val="1100"/>
              <a:buFont typeface="Arial"/>
              <a:buNone/>
            </a:pPr>
            <a:r>
              <a:rPr lang="en-US" sz="2000">
                <a:solidFill>
                  <a:schemeClr val="folHlink"/>
                </a:solidFill>
              </a:rPr>
              <a:t>Import a given csv dataset from local file system into mongodb collection.</a:t>
            </a:r>
            <a:endParaRPr/>
          </a:p>
        </p:txBody>
      </p:sp>
      <p:sp>
        <p:nvSpPr>
          <p:cNvPr id="630" name="Google Shape;630;g1d2b8a7a864_0_320"/>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At the command prompt:</a:t>
            </a:r>
            <a:endParaRPr/>
          </a:p>
          <a:p>
            <a:pPr marL="0" lvl="0" indent="0" algn="just" rtl="0">
              <a:lnSpc>
                <a:spcPct val="100000"/>
              </a:lnSpc>
              <a:spcBef>
                <a:spcPts val="360"/>
              </a:spcBef>
              <a:spcAft>
                <a:spcPts val="0"/>
              </a:spcAft>
              <a:buSzPts val="1800"/>
              <a:buNone/>
            </a:pPr>
            <a:r>
              <a:rPr lang="en-US" sz="1900" b="1"/>
              <a:t>mongoimport  mongodb+srv://antararc:****@cluster0.mfnfeys.mongodb.net/myDB --collection=New_Student  --type json --file C:\Users\BMSCECSE\Downloads\output.json</a:t>
            </a:r>
            <a:endParaRPr sz="1900" b="1"/>
          </a:p>
          <a:p>
            <a:pPr marL="0" lvl="0" indent="0" algn="just" rtl="0">
              <a:lnSpc>
                <a:spcPct val="100000"/>
              </a:lnSpc>
              <a:spcBef>
                <a:spcPts val="360"/>
              </a:spcBef>
              <a:spcAft>
                <a:spcPts val="0"/>
              </a:spcAft>
              <a:buSzPts val="1800"/>
              <a:buNone/>
            </a:pPr>
            <a:endParaRPr sz="2100"/>
          </a:p>
          <a:p>
            <a:pPr marL="0" lvl="0" indent="0" algn="just" rtl="0">
              <a:lnSpc>
                <a:spcPct val="100000"/>
              </a:lnSpc>
              <a:spcBef>
                <a:spcPts val="360"/>
              </a:spcBef>
              <a:spcAft>
                <a:spcPts val="0"/>
              </a:spcAft>
              <a:buSzPts val="1800"/>
              <a:buNone/>
            </a:pPr>
            <a:endParaRPr sz="2100"/>
          </a:p>
        </p:txBody>
      </p:sp>
      <p:sp>
        <p:nvSpPr>
          <p:cNvPr id="631" name="Google Shape;631;g1d2b8a7a864_0_32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62</a:t>
            </a:fld>
            <a:endParaRPr/>
          </a:p>
        </p:txBody>
      </p:sp>
      <p:pic>
        <p:nvPicPr>
          <p:cNvPr id="632" name="Google Shape;632;g1d2b8a7a864_0_320"/>
          <p:cNvPicPr preferRelativeResize="0"/>
          <p:nvPr/>
        </p:nvPicPr>
        <p:blipFill rotWithShape="1">
          <a:blip r:embed="rId3">
            <a:alphaModFix/>
          </a:blip>
          <a:srcRect/>
          <a:stretch/>
        </p:blipFill>
        <p:spPr>
          <a:xfrm>
            <a:off x="3175" y="3363940"/>
            <a:ext cx="9144001" cy="114582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g1d2b8a7a864_0_348"/>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endParaRPr/>
          </a:p>
        </p:txBody>
      </p:sp>
      <p:sp>
        <p:nvSpPr>
          <p:cNvPr id="639" name="Google Shape;639;g1d2b8a7a864_0_348"/>
          <p:cNvSpPr txBox="1">
            <a:spLocks noGrp="1"/>
          </p:cNvSpPr>
          <p:nvPr>
            <p:ph type="body" idx="1"/>
          </p:nvPr>
        </p:nvSpPr>
        <p:spPr>
          <a:xfrm>
            <a:off x="566738" y="1219200"/>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At the mongosh </a:t>
            </a:r>
            <a:endParaRPr/>
          </a:p>
          <a:p>
            <a:pPr marL="0" lvl="0" indent="0" algn="l" rtl="0">
              <a:lnSpc>
                <a:spcPct val="100000"/>
              </a:lnSpc>
              <a:spcBef>
                <a:spcPts val="360"/>
              </a:spcBef>
              <a:spcAft>
                <a:spcPts val="0"/>
              </a:spcAft>
              <a:buSzPts val="1800"/>
              <a:buNone/>
            </a:pPr>
            <a:r>
              <a:rPr lang="en-US"/>
              <a:t>execute:</a:t>
            </a:r>
            <a:endParaRPr/>
          </a:p>
          <a:p>
            <a:pPr marL="0" lvl="0" indent="0" algn="l" rtl="0">
              <a:lnSpc>
                <a:spcPct val="100000"/>
              </a:lnSpc>
              <a:spcBef>
                <a:spcPts val="360"/>
              </a:spcBef>
              <a:spcAft>
                <a:spcPts val="0"/>
              </a:spcAft>
              <a:buSzPts val="1800"/>
              <a:buNone/>
            </a:pPr>
            <a:r>
              <a:rPr lang="en-US"/>
              <a:t>db.New_Student.find()</a:t>
            </a:r>
            <a:endParaRPr/>
          </a:p>
        </p:txBody>
      </p:sp>
      <p:sp>
        <p:nvSpPr>
          <p:cNvPr id="640" name="Google Shape;640;g1d2b8a7a864_0_34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63</a:t>
            </a:fld>
            <a:endParaRPr/>
          </a:p>
        </p:txBody>
      </p:sp>
      <p:pic>
        <p:nvPicPr>
          <p:cNvPr id="641" name="Google Shape;641;g1d2b8a7a864_0_348"/>
          <p:cNvPicPr preferRelativeResize="0"/>
          <p:nvPr/>
        </p:nvPicPr>
        <p:blipFill rotWithShape="1">
          <a:blip r:embed="rId3">
            <a:alphaModFix/>
          </a:blip>
          <a:srcRect/>
          <a:stretch/>
        </p:blipFill>
        <p:spPr>
          <a:xfrm>
            <a:off x="5302901" y="62225"/>
            <a:ext cx="3748449" cy="6857999"/>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g1d2b8a7a864_0_223"/>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dirty="0"/>
              <a:t>BDA Lab 2</a:t>
            </a:r>
            <a:endParaRPr dirty="0"/>
          </a:p>
        </p:txBody>
      </p:sp>
      <p:sp>
        <p:nvSpPr>
          <p:cNvPr id="648" name="Google Shape;648;g1d2b8a7a864_0_223"/>
          <p:cNvSpPr txBox="1">
            <a:spLocks noGrp="1"/>
          </p:cNvSpPr>
          <p:nvPr>
            <p:ph type="body" idx="1"/>
          </p:nvPr>
        </p:nvSpPr>
        <p:spPr>
          <a:xfrm>
            <a:off x="574663" y="1276225"/>
            <a:ext cx="8001000" cy="50292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Clr>
                <a:schemeClr val="dk1"/>
              </a:buClr>
              <a:buSzPts val="1100"/>
              <a:buFont typeface="Arial"/>
              <a:buNone/>
            </a:pPr>
            <a:r>
              <a:rPr lang="en-US" sz="1700"/>
              <a:t>Perform the following DB operations using MongoDB.</a:t>
            </a:r>
            <a:endParaRPr sz="1700"/>
          </a:p>
          <a:p>
            <a:pPr marL="0" lvl="0" indent="0" algn="l" rtl="0">
              <a:lnSpc>
                <a:spcPct val="100000"/>
              </a:lnSpc>
              <a:spcBef>
                <a:spcPts val="360"/>
              </a:spcBef>
              <a:spcAft>
                <a:spcPts val="0"/>
              </a:spcAft>
              <a:buClr>
                <a:schemeClr val="dk1"/>
              </a:buClr>
              <a:buSzPts val="1100"/>
              <a:buFont typeface="Arial"/>
              <a:buNone/>
            </a:pPr>
            <a:endParaRPr sz="1700"/>
          </a:p>
          <a:p>
            <a:pPr marL="0" lvl="0" indent="0" algn="l" rtl="0">
              <a:lnSpc>
                <a:spcPct val="100000"/>
              </a:lnSpc>
              <a:spcBef>
                <a:spcPts val="360"/>
              </a:spcBef>
              <a:spcAft>
                <a:spcPts val="0"/>
              </a:spcAft>
              <a:buClr>
                <a:schemeClr val="dk1"/>
              </a:buClr>
              <a:buSzPts val="1100"/>
              <a:buFont typeface="Arial"/>
              <a:buNone/>
            </a:pPr>
            <a:r>
              <a:rPr lang="en-US" sz="1700"/>
              <a:t>1. Create a collection by name Customers with the following attributes.</a:t>
            </a:r>
            <a:endParaRPr sz="1700"/>
          </a:p>
          <a:p>
            <a:pPr marL="0" lvl="0" indent="0" algn="l" rtl="0">
              <a:lnSpc>
                <a:spcPct val="100000"/>
              </a:lnSpc>
              <a:spcBef>
                <a:spcPts val="360"/>
              </a:spcBef>
              <a:spcAft>
                <a:spcPts val="0"/>
              </a:spcAft>
              <a:buClr>
                <a:schemeClr val="dk1"/>
              </a:buClr>
              <a:buSzPts val="1100"/>
              <a:buFont typeface="Arial"/>
              <a:buNone/>
            </a:pPr>
            <a:r>
              <a:rPr lang="en-US" sz="1700"/>
              <a:t>Cust_id, Acc_Bal, Acc_Type</a:t>
            </a:r>
            <a:endParaRPr sz="1700"/>
          </a:p>
          <a:p>
            <a:pPr marL="0" lvl="0" indent="0" algn="l" rtl="0">
              <a:lnSpc>
                <a:spcPct val="100000"/>
              </a:lnSpc>
              <a:spcBef>
                <a:spcPts val="360"/>
              </a:spcBef>
              <a:spcAft>
                <a:spcPts val="0"/>
              </a:spcAft>
              <a:buClr>
                <a:schemeClr val="dk1"/>
              </a:buClr>
              <a:buSzPts val="1100"/>
              <a:buFont typeface="Arial"/>
              <a:buNone/>
            </a:pPr>
            <a:r>
              <a:rPr lang="en-US" sz="1700"/>
              <a:t>2. Insert at least 5 values into the table</a:t>
            </a:r>
            <a:endParaRPr sz="1700"/>
          </a:p>
          <a:p>
            <a:pPr marL="0" lvl="0" indent="0" algn="l" rtl="0">
              <a:lnSpc>
                <a:spcPct val="100000"/>
              </a:lnSpc>
              <a:spcBef>
                <a:spcPts val="360"/>
              </a:spcBef>
              <a:spcAft>
                <a:spcPts val="0"/>
              </a:spcAft>
              <a:buSzPts val="1800"/>
              <a:buNone/>
            </a:pPr>
            <a:r>
              <a:rPr lang="en-US" sz="1700"/>
              <a:t>3. Write a query to display those records whose total account balance is greater than 1200 of account type ‘Z’ for each customer_id.</a:t>
            </a:r>
            <a:endParaRPr sz="1700"/>
          </a:p>
          <a:p>
            <a:pPr marL="0" lvl="0" indent="0" algn="l" rtl="0">
              <a:lnSpc>
                <a:spcPct val="100000"/>
              </a:lnSpc>
              <a:spcBef>
                <a:spcPts val="360"/>
              </a:spcBef>
              <a:spcAft>
                <a:spcPts val="0"/>
              </a:spcAft>
              <a:buSzPts val="1800"/>
              <a:buNone/>
            </a:pPr>
            <a:endParaRPr sz="1700"/>
          </a:p>
          <a:p>
            <a:pPr marL="0" lvl="0" indent="0" algn="l" rtl="0">
              <a:lnSpc>
                <a:spcPct val="100000"/>
              </a:lnSpc>
              <a:spcBef>
                <a:spcPts val="360"/>
              </a:spcBef>
              <a:spcAft>
                <a:spcPts val="0"/>
              </a:spcAft>
              <a:buSzPts val="1800"/>
              <a:buNone/>
            </a:pPr>
            <a:r>
              <a:rPr lang="en-US" sz="1700"/>
              <a:t>4. Determine Minimum and Maximum account balance for each customer_id.</a:t>
            </a:r>
            <a:endParaRPr sz="1700"/>
          </a:p>
          <a:p>
            <a:pPr marL="0" lvl="0" indent="0" algn="l" rtl="0">
              <a:lnSpc>
                <a:spcPct val="100000"/>
              </a:lnSpc>
              <a:spcBef>
                <a:spcPts val="360"/>
              </a:spcBef>
              <a:spcAft>
                <a:spcPts val="0"/>
              </a:spcAft>
              <a:buSzPts val="1800"/>
              <a:buNone/>
            </a:pPr>
            <a:r>
              <a:rPr lang="en-US" sz="1700"/>
              <a:t>5. Export the created collection into local file system</a:t>
            </a:r>
            <a:endParaRPr sz="1700"/>
          </a:p>
          <a:p>
            <a:pPr marL="0" lvl="0" indent="0" algn="l" rtl="0">
              <a:lnSpc>
                <a:spcPct val="100000"/>
              </a:lnSpc>
              <a:spcBef>
                <a:spcPts val="360"/>
              </a:spcBef>
              <a:spcAft>
                <a:spcPts val="0"/>
              </a:spcAft>
              <a:buSzPts val="1800"/>
              <a:buNone/>
            </a:pPr>
            <a:r>
              <a:rPr lang="en-US" sz="1700"/>
              <a:t>6. Drop the table</a:t>
            </a:r>
            <a:endParaRPr sz="1700"/>
          </a:p>
          <a:p>
            <a:pPr marL="0" lvl="0" indent="0" algn="l" rtl="0">
              <a:lnSpc>
                <a:spcPct val="100000"/>
              </a:lnSpc>
              <a:spcBef>
                <a:spcPts val="360"/>
              </a:spcBef>
              <a:spcAft>
                <a:spcPts val="0"/>
              </a:spcAft>
              <a:buSzPts val="1800"/>
              <a:buNone/>
            </a:pPr>
            <a:r>
              <a:rPr lang="en-US" sz="1700"/>
              <a:t>7. Import a given csv dataset from local file system into mongodb collection.</a:t>
            </a:r>
            <a:endParaRPr sz="1700"/>
          </a:p>
          <a:p>
            <a:pPr marL="0" lvl="0" indent="0" algn="l" rtl="0">
              <a:lnSpc>
                <a:spcPct val="100000"/>
              </a:lnSpc>
              <a:spcBef>
                <a:spcPts val="360"/>
              </a:spcBef>
              <a:spcAft>
                <a:spcPts val="0"/>
              </a:spcAft>
              <a:buClr>
                <a:schemeClr val="dk1"/>
              </a:buClr>
              <a:buSzPts val="1100"/>
              <a:buFont typeface="Arial"/>
              <a:buNone/>
            </a:pPr>
            <a:endParaRPr sz="1700"/>
          </a:p>
          <a:p>
            <a:pPr marL="0" lvl="0" indent="0" algn="l" rtl="0">
              <a:lnSpc>
                <a:spcPct val="100000"/>
              </a:lnSpc>
              <a:spcBef>
                <a:spcPts val="360"/>
              </a:spcBef>
              <a:spcAft>
                <a:spcPts val="0"/>
              </a:spcAft>
              <a:buSzPts val="1800"/>
              <a:buNone/>
            </a:pPr>
            <a:endParaRPr sz="1700"/>
          </a:p>
        </p:txBody>
      </p:sp>
      <p:sp>
        <p:nvSpPr>
          <p:cNvPr id="649" name="Google Shape;649;g1d2b8a7a864_0_223"/>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g1d7dc804bec_0_0"/>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360"/>
              </a:spcBef>
              <a:spcAft>
                <a:spcPts val="0"/>
              </a:spcAft>
              <a:buClr>
                <a:schemeClr val="dk1"/>
              </a:buClr>
              <a:buSzPts val="1100"/>
              <a:buFont typeface="Arial"/>
              <a:buNone/>
            </a:pPr>
            <a:r>
              <a:rPr lang="en-US" sz="1700">
                <a:solidFill>
                  <a:schemeClr val="folHlink"/>
                </a:solidFill>
              </a:rPr>
              <a:t>1. Create a collection by name Customers with the following attributes.</a:t>
            </a:r>
            <a:endParaRPr sz="1700">
              <a:solidFill>
                <a:schemeClr val="folHlink"/>
              </a:solidFill>
            </a:endParaRPr>
          </a:p>
          <a:p>
            <a:pPr marL="0" lvl="0" indent="0" algn="l" rtl="0">
              <a:spcBef>
                <a:spcPts val="360"/>
              </a:spcBef>
              <a:spcAft>
                <a:spcPts val="0"/>
              </a:spcAft>
              <a:buClr>
                <a:schemeClr val="dk1"/>
              </a:buClr>
              <a:buSzPts val="1100"/>
              <a:buFont typeface="Arial"/>
              <a:buNone/>
            </a:pPr>
            <a:r>
              <a:rPr lang="en-US" sz="1700">
                <a:solidFill>
                  <a:schemeClr val="folHlink"/>
                </a:solidFill>
              </a:rPr>
              <a:t>Cust_id, Acc_Bal, Acc_Type</a:t>
            </a:r>
            <a:endParaRPr/>
          </a:p>
        </p:txBody>
      </p:sp>
      <p:sp>
        <p:nvSpPr>
          <p:cNvPr id="656" name="Google Shape;656;g1d7dc804bec_0_0"/>
          <p:cNvSpPr txBox="1">
            <a:spLocks noGrp="1"/>
          </p:cNvSpPr>
          <p:nvPr>
            <p:ph type="body" idx="1"/>
          </p:nvPr>
        </p:nvSpPr>
        <p:spPr>
          <a:xfrm>
            <a:off x="566750" y="1219200"/>
            <a:ext cx="8001000" cy="819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db.createCollection("Customers");</a:t>
            </a:r>
            <a:endParaRPr/>
          </a:p>
        </p:txBody>
      </p:sp>
      <p:sp>
        <p:nvSpPr>
          <p:cNvPr id="657" name="Google Shape;657;g1d7dc804bec_0_0"/>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65</a:t>
            </a:fld>
            <a:endParaRPr/>
          </a:p>
        </p:txBody>
      </p:sp>
      <p:pic>
        <p:nvPicPr>
          <p:cNvPr id="658" name="Google Shape;658;g1d7dc804bec_0_0"/>
          <p:cNvPicPr preferRelativeResize="0"/>
          <p:nvPr/>
        </p:nvPicPr>
        <p:blipFill>
          <a:blip r:embed="rId3">
            <a:alphaModFix/>
          </a:blip>
          <a:stretch>
            <a:fillRect/>
          </a:stretch>
        </p:blipFill>
        <p:spPr>
          <a:xfrm>
            <a:off x="931500" y="2343600"/>
            <a:ext cx="7214450" cy="664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g1d7dc804bec_0_35"/>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360"/>
              </a:spcBef>
              <a:spcAft>
                <a:spcPts val="0"/>
              </a:spcAft>
              <a:buNone/>
            </a:pPr>
            <a:r>
              <a:rPr lang="en-US" sz="1700">
                <a:solidFill>
                  <a:schemeClr val="folHlink"/>
                </a:solidFill>
              </a:rPr>
              <a:t>2. Insert at least 5 values into the table</a:t>
            </a:r>
            <a:endParaRPr/>
          </a:p>
        </p:txBody>
      </p:sp>
      <p:sp>
        <p:nvSpPr>
          <p:cNvPr id="665" name="Google Shape;665;g1d7dc804bec_0_35"/>
          <p:cNvSpPr txBox="1">
            <a:spLocks noGrp="1"/>
          </p:cNvSpPr>
          <p:nvPr>
            <p:ph type="body" idx="1"/>
          </p:nvPr>
        </p:nvSpPr>
        <p:spPr>
          <a:xfrm>
            <a:off x="566738" y="1219200"/>
            <a:ext cx="8001000" cy="5029200"/>
          </a:xfrm>
          <a:prstGeom prst="rect">
            <a:avLst/>
          </a:prstGeom>
        </p:spPr>
        <p:txBody>
          <a:bodyPr spcFirstLastPara="1" wrap="square" lIns="91425" tIns="45700" rIns="91425" bIns="45700" anchor="t" anchorCtr="0">
            <a:noAutofit/>
          </a:bodyPr>
          <a:lstStyle/>
          <a:p>
            <a:pPr marL="0" lvl="0" indent="0" algn="l" rtl="0">
              <a:lnSpc>
                <a:spcPct val="150000"/>
              </a:lnSpc>
              <a:spcBef>
                <a:spcPts val="360"/>
              </a:spcBef>
              <a:spcAft>
                <a:spcPts val="0"/>
              </a:spcAft>
              <a:buClr>
                <a:schemeClr val="dk1"/>
              </a:buClr>
              <a:buSzPts val="1100"/>
              <a:buFont typeface="Arial"/>
              <a:buNone/>
            </a:pPr>
            <a:r>
              <a:rPr lang="en-US" sz="2300">
                <a:solidFill>
                  <a:srgbClr val="222222"/>
                </a:solidFill>
                <a:highlight>
                  <a:srgbClr val="FFFFFF"/>
                </a:highlight>
                <a:latin typeface="Arial"/>
                <a:ea typeface="Arial"/>
                <a:cs typeface="Arial"/>
                <a:sym typeface="Arial"/>
              </a:rPr>
              <a:t>db.Customers.insert({cust_id:1,Balance:200, Type:"S"});</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db.Customers.insert({cust_id:1,Balance:1000, Type:"Z"})</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db.Customers.insert({cust_id:2,Balance:100, Type:"Z"});</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db.Customers.insert({cust_id:2,Balance:1000, Type:"C"});</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db.Customers.insert({cust_id:2,Balance:500, Type:"C"});</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db.Customers.insert({cust_id:2,Balance:50, Type:"S"});</a:t>
            </a:r>
            <a:endParaRPr sz="2300">
              <a:solidFill>
                <a:srgbClr val="222222"/>
              </a:solidFill>
              <a:highlight>
                <a:srgbClr val="FFFFFF"/>
              </a:highlight>
              <a:latin typeface="Arial"/>
              <a:ea typeface="Arial"/>
              <a:cs typeface="Arial"/>
              <a:sym typeface="Arial"/>
            </a:endParaRPr>
          </a:p>
          <a:p>
            <a:pPr marL="0" lvl="0" indent="0" algn="l" rtl="0">
              <a:lnSpc>
                <a:spcPct val="150000"/>
              </a:lnSpc>
              <a:spcBef>
                <a:spcPts val="360"/>
              </a:spcBef>
              <a:spcAft>
                <a:spcPts val="0"/>
              </a:spcAft>
              <a:buNone/>
            </a:pPr>
            <a:r>
              <a:rPr lang="en-US" sz="2300">
                <a:solidFill>
                  <a:srgbClr val="222222"/>
                </a:solidFill>
                <a:highlight>
                  <a:srgbClr val="FFFFFF"/>
                </a:highlight>
                <a:latin typeface="Arial"/>
                <a:ea typeface="Arial"/>
                <a:cs typeface="Arial"/>
                <a:sym typeface="Arial"/>
              </a:rPr>
              <a:t>db.Customers.insert({cust_id:3,Balance:500, Type:"Z"});</a:t>
            </a:r>
            <a:endParaRPr sz="2300">
              <a:solidFill>
                <a:srgbClr val="222222"/>
              </a:solidFill>
              <a:highlight>
                <a:srgbClr val="FFFFFF"/>
              </a:highlight>
              <a:latin typeface="Arial"/>
              <a:ea typeface="Arial"/>
              <a:cs typeface="Arial"/>
              <a:sym typeface="Arial"/>
            </a:endParaRPr>
          </a:p>
          <a:p>
            <a:pPr marL="0" lvl="0" indent="0" algn="l" rtl="0">
              <a:spcBef>
                <a:spcPts val="360"/>
              </a:spcBef>
              <a:spcAft>
                <a:spcPts val="0"/>
              </a:spcAft>
              <a:buNone/>
            </a:pPr>
            <a:r>
              <a:rPr lang="en-US" sz="1100">
                <a:solidFill>
                  <a:srgbClr val="222222"/>
                </a:solidFill>
                <a:highlight>
                  <a:srgbClr val="FFFFFF"/>
                </a:highlight>
                <a:latin typeface="Arial"/>
                <a:ea typeface="Arial"/>
                <a:cs typeface="Arial"/>
                <a:sym typeface="Arial"/>
              </a:rPr>
              <a:t>;</a:t>
            </a:r>
            <a:endParaRPr sz="1100">
              <a:solidFill>
                <a:srgbClr val="222222"/>
              </a:solidFill>
              <a:highlight>
                <a:srgbClr val="FFFFFF"/>
              </a:highlight>
              <a:latin typeface="Arial"/>
              <a:ea typeface="Arial"/>
              <a:cs typeface="Arial"/>
              <a:sym typeface="Arial"/>
            </a:endParaRPr>
          </a:p>
          <a:p>
            <a:pPr marL="0" lvl="0" indent="0" algn="l" rtl="0">
              <a:spcBef>
                <a:spcPts val="360"/>
              </a:spcBef>
              <a:spcAft>
                <a:spcPts val="0"/>
              </a:spcAft>
              <a:buNone/>
            </a:pPr>
            <a:endParaRPr sz="1100">
              <a:solidFill>
                <a:srgbClr val="222222"/>
              </a:solidFill>
              <a:highlight>
                <a:srgbClr val="FFFFFF"/>
              </a:highlight>
              <a:latin typeface="Arial"/>
              <a:ea typeface="Arial"/>
              <a:cs typeface="Arial"/>
              <a:sym typeface="Arial"/>
            </a:endParaRPr>
          </a:p>
          <a:p>
            <a:pPr marL="0" lvl="0" indent="0" algn="l" rtl="0">
              <a:spcBef>
                <a:spcPts val="360"/>
              </a:spcBef>
              <a:spcAft>
                <a:spcPts val="0"/>
              </a:spcAft>
              <a:buNone/>
            </a:pPr>
            <a:endParaRPr sz="1100">
              <a:solidFill>
                <a:srgbClr val="222222"/>
              </a:solidFill>
              <a:highlight>
                <a:srgbClr val="FFFFFF"/>
              </a:highlight>
              <a:latin typeface="Arial"/>
              <a:ea typeface="Arial"/>
              <a:cs typeface="Arial"/>
              <a:sym typeface="Arial"/>
            </a:endParaRPr>
          </a:p>
        </p:txBody>
      </p:sp>
      <p:sp>
        <p:nvSpPr>
          <p:cNvPr id="666" name="Google Shape;666;g1d7dc804bec_0_35"/>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g1d7dc804bec_0_9"/>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View the data:db.Customers.find()</a:t>
            </a:r>
            <a:endParaRPr/>
          </a:p>
        </p:txBody>
      </p:sp>
      <p:sp>
        <p:nvSpPr>
          <p:cNvPr id="673" name="Google Shape;673;g1d7dc804bec_0_9"/>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67</a:t>
            </a:fld>
            <a:endParaRPr/>
          </a:p>
        </p:txBody>
      </p:sp>
      <p:pic>
        <p:nvPicPr>
          <p:cNvPr id="674" name="Google Shape;674;g1d7dc804bec_0_9"/>
          <p:cNvPicPr preferRelativeResize="0"/>
          <p:nvPr/>
        </p:nvPicPr>
        <p:blipFill>
          <a:blip r:embed="rId3">
            <a:alphaModFix/>
          </a:blip>
          <a:stretch>
            <a:fillRect/>
          </a:stretch>
        </p:blipFill>
        <p:spPr>
          <a:xfrm>
            <a:off x="1695150" y="1140625"/>
            <a:ext cx="5010774" cy="5360926"/>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1d7dc804bec_0_65"/>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800"/>
              <a:t>Aggregate Function in MongoDb (example)</a:t>
            </a:r>
            <a:endParaRPr sz="2800"/>
          </a:p>
        </p:txBody>
      </p:sp>
      <p:sp>
        <p:nvSpPr>
          <p:cNvPr id="681" name="Google Shape;681;g1d7dc804bec_0_65"/>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68</a:t>
            </a:fld>
            <a:endParaRPr/>
          </a:p>
        </p:txBody>
      </p:sp>
      <p:pic>
        <p:nvPicPr>
          <p:cNvPr id="682" name="Google Shape;682;g1d7dc804bec_0_65"/>
          <p:cNvPicPr preferRelativeResize="0"/>
          <p:nvPr/>
        </p:nvPicPr>
        <p:blipFill>
          <a:blip r:embed="rId3">
            <a:alphaModFix/>
          </a:blip>
          <a:stretch>
            <a:fillRect/>
          </a:stretch>
        </p:blipFill>
        <p:spPr>
          <a:xfrm>
            <a:off x="1250250" y="1219200"/>
            <a:ext cx="6957625" cy="51816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687"/>
        <p:cNvGrpSpPr/>
        <p:nvPr/>
      </p:nvGrpSpPr>
      <p:grpSpPr>
        <a:xfrm>
          <a:off x="0" y="0"/>
          <a:ext cx="0" cy="0"/>
          <a:chOff x="0" y="0"/>
          <a:chExt cx="0" cy="0"/>
        </a:xfrm>
      </p:grpSpPr>
      <p:sp>
        <p:nvSpPr>
          <p:cNvPr id="688" name="Google Shape;688;g1d7dc804bec_0_17"/>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360"/>
              </a:spcBef>
              <a:spcAft>
                <a:spcPts val="0"/>
              </a:spcAft>
              <a:buNone/>
            </a:pPr>
            <a:r>
              <a:rPr lang="en-US" sz="1700">
                <a:solidFill>
                  <a:schemeClr val="folHlink"/>
                </a:solidFill>
              </a:rPr>
              <a:t>3. Write a query to display those records whose total account balance is greater than 1200 of account type ‘Z’ for each customer_id.</a:t>
            </a:r>
            <a:endParaRPr/>
          </a:p>
        </p:txBody>
      </p:sp>
      <p:sp>
        <p:nvSpPr>
          <p:cNvPr id="689" name="Google Shape;689;g1d7dc804bec_0_17"/>
          <p:cNvSpPr txBox="1">
            <a:spLocks noGrp="1"/>
          </p:cNvSpPr>
          <p:nvPr>
            <p:ph type="body" idx="1"/>
          </p:nvPr>
        </p:nvSpPr>
        <p:spPr>
          <a:xfrm>
            <a:off x="566750" y="1219200"/>
            <a:ext cx="8001000" cy="23739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700"/>
              <a:t>db.Customers.aggregate ( {$match:{Type:"Z"}},</a:t>
            </a:r>
            <a:endParaRPr sz="2700"/>
          </a:p>
          <a:p>
            <a:pPr marL="0" lvl="0" indent="0" algn="l" rtl="0">
              <a:spcBef>
                <a:spcPts val="360"/>
              </a:spcBef>
              <a:spcAft>
                <a:spcPts val="0"/>
              </a:spcAft>
              <a:buNone/>
            </a:pPr>
            <a:r>
              <a:rPr lang="en-US" sz="2700"/>
              <a:t>{$group : { _id : "$cust_id",</a:t>
            </a:r>
            <a:endParaRPr sz="2700"/>
          </a:p>
          <a:p>
            <a:pPr marL="0" lvl="0" indent="0" algn="l" rtl="0">
              <a:spcBef>
                <a:spcPts val="360"/>
              </a:spcBef>
              <a:spcAft>
                <a:spcPts val="0"/>
              </a:spcAft>
              <a:buNone/>
            </a:pPr>
            <a:r>
              <a:rPr lang="en-US" sz="2700"/>
              <a:t>TotAccBal :{$sum:"$Balance"} } }, {$match:{TotAccBal:{$gt:1200}}});</a:t>
            </a:r>
            <a:endParaRPr sz="2700"/>
          </a:p>
          <a:p>
            <a:pPr marL="0" lvl="0" indent="0" algn="l" rtl="0">
              <a:spcBef>
                <a:spcPts val="360"/>
              </a:spcBef>
              <a:spcAft>
                <a:spcPts val="0"/>
              </a:spcAft>
              <a:buNone/>
            </a:pPr>
            <a:endParaRPr sz="2700"/>
          </a:p>
          <a:p>
            <a:pPr marL="0" lvl="0" indent="0" algn="l" rtl="0">
              <a:spcBef>
                <a:spcPts val="360"/>
              </a:spcBef>
              <a:spcAft>
                <a:spcPts val="0"/>
              </a:spcAft>
              <a:buNone/>
            </a:pPr>
            <a:endParaRPr sz="2700"/>
          </a:p>
        </p:txBody>
      </p:sp>
      <p:sp>
        <p:nvSpPr>
          <p:cNvPr id="690" name="Google Shape;690;g1d7dc804bec_0_17"/>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69</a:t>
            </a:fld>
            <a:endParaRPr/>
          </a:p>
        </p:txBody>
      </p:sp>
      <p:pic>
        <p:nvPicPr>
          <p:cNvPr id="691" name="Google Shape;691;g1d7dc804bec_0_17"/>
          <p:cNvPicPr preferRelativeResize="0"/>
          <p:nvPr/>
        </p:nvPicPr>
        <p:blipFill>
          <a:blip r:embed="rId3">
            <a:alphaModFix/>
          </a:blip>
          <a:stretch>
            <a:fillRect/>
          </a:stretch>
        </p:blipFill>
        <p:spPr>
          <a:xfrm>
            <a:off x="2733075" y="3897900"/>
            <a:ext cx="2466975" cy="257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g1d2b8a7a864_0_48"/>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CREATE DATABASE IN MONGODB</a:t>
            </a:r>
            <a:endParaRPr/>
          </a:p>
        </p:txBody>
      </p:sp>
      <p:sp>
        <p:nvSpPr>
          <p:cNvPr id="150" name="Google Shape;150;g1d2b8a7a864_0_48"/>
          <p:cNvSpPr txBox="1">
            <a:spLocks noGrp="1"/>
          </p:cNvSpPr>
          <p:nvPr>
            <p:ph type="body" idx="1"/>
          </p:nvPr>
        </p:nvSpPr>
        <p:spPr>
          <a:xfrm>
            <a:off x="566750" y="1219200"/>
            <a:ext cx="8001000" cy="57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use myDB;</a:t>
            </a:r>
            <a:endParaRPr/>
          </a:p>
          <a:p>
            <a:pPr marL="0" lvl="0" indent="0" algn="l" rtl="0">
              <a:lnSpc>
                <a:spcPct val="100000"/>
              </a:lnSpc>
              <a:spcBef>
                <a:spcPts val="360"/>
              </a:spcBef>
              <a:spcAft>
                <a:spcPts val="0"/>
              </a:spcAft>
              <a:buSzPts val="1800"/>
              <a:buNone/>
            </a:pPr>
            <a:endParaRPr/>
          </a:p>
        </p:txBody>
      </p:sp>
      <p:sp>
        <p:nvSpPr>
          <p:cNvPr id="151" name="Google Shape;151;g1d2b8a7a864_0_48"/>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pic>
        <p:nvPicPr>
          <p:cNvPr id="152" name="Google Shape;152;g1d2b8a7a864_0_48"/>
          <p:cNvPicPr preferRelativeResize="0"/>
          <p:nvPr/>
        </p:nvPicPr>
        <p:blipFill rotWithShape="1">
          <a:blip r:embed="rId3">
            <a:alphaModFix/>
          </a:blip>
          <a:srcRect/>
          <a:stretch/>
        </p:blipFill>
        <p:spPr>
          <a:xfrm>
            <a:off x="927250" y="2543525"/>
            <a:ext cx="7882500" cy="9499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g1d7dc804bec_0_26"/>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360"/>
              </a:spcBef>
              <a:spcAft>
                <a:spcPts val="0"/>
              </a:spcAft>
              <a:buClr>
                <a:schemeClr val="dk1"/>
              </a:buClr>
              <a:buSzPts val="1800"/>
              <a:buFont typeface="Arial"/>
              <a:buNone/>
            </a:pPr>
            <a:r>
              <a:rPr lang="en-US" sz="1700">
                <a:solidFill>
                  <a:schemeClr val="folHlink"/>
                </a:solidFill>
              </a:rPr>
              <a:t>4. Determine Minimum and Maximum account balance for each customer_id.</a:t>
            </a:r>
            <a:endParaRPr/>
          </a:p>
        </p:txBody>
      </p:sp>
      <p:sp>
        <p:nvSpPr>
          <p:cNvPr id="698" name="Google Shape;698;g1d7dc804bec_0_26"/>
          <p:cNvSpPr txBox="1">
            <a:spLocks noGrp="1"/>
          </p:cNvSpPr>
          <p:nvPr>
            <p:ph type="body" idx="1"/>
          </p:nvPr>
        </p:nvSpPr>
        <p:spPr>
          <a:xfrm>
            <a:off x="566750" y="1219200"/>
            <a:ext cx="8001000" cy="2209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db.Customers.aggregate ( </a:t>
            </a:r>
            <a:endParaRPr/>
          </a:p>
          <a:p>
            <a:pPr marL="0" lvl="0" indent="0" algn="l" rtl="0">
              <a:spcBef>
                <a:spcPts val="360"/>
              </a:spcBef>
              <a:spcAft>
                <a:spcPts val="0"/>
              </a:spcAft>
              <a:buNone/>
            </a:pPr>
            <a:r>
              <a:rPr lang="en-US"/>
              <a:t>{$group : { _id : "$cust_id",</a:t>
            </a:r>
            <a:endParaRPr/>
          </a:p>
          <a:p>
            <a:pPr marL="0" lvl="0" indent="0" algn="l" rtl="0">
              <a:spcBef>
                <a:spcPts val="360"/>
              </a:spcBef>
              <a:spcAft>
                <a:spcPts val="0"/>
              </a:spcAft>
              <a:buNone/>
            </a:pPr>
            <a:r>
              <a:rPr lang="en-US"/>
              <a:t>minAccBal :{$min:"$Balance"}, maxAccBal :{$max:"$Balance"} }});</a:t>
            </a:r>
            <a:endParaRPr/>
          </a:p>
        </p:txBody>
      </p:sp>
      <p:sp>
        <p:nvSpPr>
          <p:cNvPr id="699" name="Google Shape;699;g1d7dc804bec_0_26"/>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70</a:t>
            </a:fld>
            <a:endParaRPr/>
          </a:p>
        </p:txBody>
      </p:sp>
      <p:pic>
        <p:nvPicPr>
          <p:cNvPr id="700" name="Google Shape;700;g1d7dc804bec_0_26"/>
          <p:cNvPicPr preferRelativeResize="0"/>
          <p:nvPr/>
        </p:nvPicPr>
        <p:blipFill>
          <a:blip r:embed="rId3">
            <a:alphaModFix/>
          </a:blip>
          <a:stretch>
            <a:fillRect/>
          </a:stretch>
        </p:blipFill>
        <p:spPr>
          <a:xfrm>
            <a:off x="1906100" y="4337050"/>
            <a:ext cx="3438525" cy="62865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g1d7dc804bec_0_58"/>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300"/>
              <a:t>5. Export the created collection into local file system</a:t>
            </a:r>
            <a:endParaRPr sz="2300"/>
          </a:p>
        </p:txBody>
      </p:sp>
      <p:sp>
        <p:nvSpPr>
          <p:cNvPr id="707" name="Google Shape;707;g1d7dc804bec_0_58"/>
          <p:cNvSpPr txBox="1">
            <a:spLocks noGrp="1"/>
          </p:cNvSpPr>
          <p:nvPr>
            <p:ph type="body" idx="1"/>
          </p:nvPr>
        </p:nvSpPr>
        <p:spPr>
          <a:xfrm>
            <a:off x="566750" y="1219200"/>
            <a:ext cx="8001000" cy="3172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a:t>At the terminal:</a:t>
            </a:r>
            <a:endParaRPr sz="2600" b="1"/>
          </a:p>
          <a:p>
            <a:pPr marL="0" lvl="0" indent="0" algn="l" rtl="0">
              <a:spcBef>
                <a:spcPts val="360"/>
              </a:spcBef>
              <a:spcAft>
                <a:spcPts val="0"/>
              </a:spcAft>
              <a:buNone/>
            </a:pPr>
            <a:r>
              <a:rPr lang="en-US" sz="2600"/>
              <a:t>mongoexport mongodb+srv://antararc:*****@cluster0.mfnfeys.mongodb.net/DBMS_Demo  --collection=Customers --out C:\Users\BMSCECSE\Downloads\output.json</a:t>
            </a:r>
            <a:endParaRPr sz="2600"/>
          </a:p>
          <a:p>
            <a:pPr marL="0" lvl="0" indent="0" algn="l" rtl="0">
              <a:spcBef>
                <a:spcPts val="360"/>
              </a:spcBef>
              <a:spcAft>
                <a:spcPts val="0"/>
              </a:spcAft>
              <a:buNone/>
            </a:pPr>
            <a:endParaRPr sz="2600"/>
          </a:p>
          <a:p>
            <a:pPr marL="0" lvl="0" indent="0" algn="l" rtl="0">
              <a:spcBef>
                <a:spcPts val="360"/>
              </a:spcBef>
              <a:spcAft>
                <a:spcPts val="0"/>
              </a:spcAft>
              <a:buNone/>
            </a:pPr>
            <a:r>
              <a:rPr lang="en-US" sz="2600"/>
              <a:t>Replace **** with your password</a:t>
            </a:r>
            <a:endParaRPr sz="2600"/>
          </a:p>
        </p:txBody>
      </p:sp>
      <p:sp>
        <p:nvSpPr>
          <p:cNvPr id="708" name="Google Shape;708;g1d7dc804bec_0_58"/>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71</a:t>
            </a:fld>
            <a:endParaRPr/>
          </a:p>
        </p:txBody>
      </p:sp>
      <p:pic>
        <p:nvPicPr>
          <p:cNvPr id="709" name="Google Shape;709;g1d7dc804bec_0_58"/>
          <p:cNvPicPr preferRelativeResize="0"/>
          <p:nvPr/>
        </p:nvPicPr>
        <p:blipFill>
          <a:blip r:embed="rId3">
            <a:alphaModFix/>
          </a:blip>
          <a:stretch>
            <a:fillRect/>
          </a:stretch>
        </p:blipFill>
        <p:spPr>
          <a:xfrm>
            <a:off x="566750" y="4598145"/>
            <a:ext cx="8424851" cy="110498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g1d7dc804bec_0_51"/>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a:t>6. Drop the table</a:t>
            </a:r>
            <a:endParaRPr/>
          </a:p>
        </p:txBody>
      </p:sp>
      <p:sp>
        <p:nvSpPr>
          <p:cNvPr id="716" name="Google Shape;716;g1d7dc804bec_0_51"/>
          <p:cNvSpPr txBox="1">
            <a:spLocks noGrp="1"/>
          </p:cNvSpPr>
          <p:nvPr>
            <p:ph type="body" idx="1"/>
          </p:nvPr>
        </p:nvSpPr>
        <p:spPr>
          <a:xfrm>
            <a:off x="566738" y="1219200"/>
            <a:ext cx="8001000" cy="50292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a:t>db.Customers.drop()</a:t>
            </a:r>
            <a:endParaRPr/>
          </a:p>
        </p:txBody>
      </p:sp>
      <p:sp>
        <p:nvSpPr>
          <p:cNvPr id="717" name="Google Shape;717;g1d7dc804bec_0_51"/>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72</a:t>
            </a:fld>
            <a:endParaRPr/>
          </a:p>
        </p:txBody>
      </p:sp>
      <p:pic>
        <p:nvPicPr>
          <p:cNvPr id="718" name="Google Shape;718;g1d7dc804bec_0_51"/>
          <p:cNvPicPr preferRelativeResize="0"/>
          <p:nvPr/>
        </p:nvPicPr>
        <p:blipFill>
          <a:blip r:embed="rId3">
            <a:alphaModFix/>
          </a:blip>
          <a:stretch>
            <a:fillRect/>
          </a:stretch>
        </p:blipFill>
        <p:spPr>
          <a:xfrm>
            <a:off x="961475" y="3143250"/>
            <a:ext cx="6544225" cy="76200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g1d7dc804bec_0_73"/>
          <p:cNvSpPr txBox="1">
            <a:spLocks noGrp="1"/>
          </p:cNvSpPr>
          <p:nvPr>
            <p:ph type="title"/>
          </p:nvPr>
        </p:nvSpPr>
        <p:spPr>
          <a:xfrm>
            <a:off x="574675" y="152400"/>
            <a:ext cx="8001000" cy="762000"/>
          </a:xfrm>
          <a:prstGeom prst="rect">
            <a:avLst/>
          </a:prstGeom>
        </p:spPr>
        <p:txBody>
          <a:bodyPr spcFirstLastPara="1" wrap="square" lIns="91425" tIns="45700" rIns="91425" bIns="45700" anchor="b" anchorCtr="0">
            <a:noAutofit/>
          </a:bodyPr>
          <a:lstStyle/>
          <a:p>
            <a:pPr marL="0" lvl="0" indent="0" algn="l" rtl="0">
              <a:spcBef>
                <a:spcPts val="360"/>
              </a:spcBef>
              <a:spcAft>
                <a:spcPts val="0"/>
              </a:spcAft>
              <a:buClr>
                <a:schemeClr val="dk1"/>
              </a:buClr>
              <a:buSzPts val="1800"/>
              <a:buFont typeface="Arial"/>
              <a:buNone/>
            </a:pPr>
            <a:r>
              <a:rPr lang="en-US" sz="1700">
                <a:solidFill>
                  <a:schemeClr val="folHlink"/>
                </a:solidFill>
              </a:rPr>
              <a:t>7. Import a given csv dataset from local file system into mongodb collection.</a:t>
            </a:r>
            <a:endParaRPr/>
          </a:p>
        </p:txBody>
      </p:sp>
      <p:sp>
        <p:nvSpPr>
          <p:cNvPr id="725" name="Google Shape;725;g1d7dc804bec_0_73"/>
          <p:cNvSpPr txBox="1">
            <a:spLocks noGrp="1"/>
          </p:cNvSpPr>
          <p:nvPr>
            <p:ph type="body" idx="1"/>
          </p:nvPr>
        </p:nvSpPr>
        <p:spPr>
          <a:xfrm>
            <a:off x="566750" y="1219200"/>
            <a:ext cx="8001000" cy="29727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600" b="1">
                <a:solidFill>
                  <a:schemeClr val="folHlink"/>
                </a:solidFill>
              </a:rPr>
              <a:t>At the terminal:</a:t>
            </a:r>
            <a:endParaRPr sz="2600" b="1">
              <a:solidFill>
                <a:schemeClr val="folHlink"/>
              </a:solidFill>
            </a:endParaRPr>
          </a:p>
          <a:p>
            <a:pPr marL="0" lvl="0" indent="0" algn="l" rtl="0">
              <a:spcBef>
                <a:spcPts val="360"/>
              </a:spcBef>
              <a:spcAft>
                <a:spcPts val="0"/>
              </a:spcAft>
              <a:buNone/>
            </a:pPr>
            <a:r>
              <a:rPr lang="en-US" sz="2400"/>
              <a:t>mongoimport  mongodb+srv://antararc:****@cluster0.mfnfeys.mongodb.net/DBMS_Demo --collection=New_Collection  --type json --file C:\Users\BMSCECSE\Downloads\output.json</a:t>
            </a:r>
            <a:endParaRPr sz="2400"/>
          </a:p>
          <a:p>
            <a:pPr marL="0" lvl="0" indent="0" algn="l" rtl="0">
              <a:spcBef>
                <a:spcPts val="360"/>
              </a:spcBef>
              <a:spcAft>
                <a:spcPts val="0"/>
              </a:spcAft>
              <a:buNone/>
            </a:pPr>
            <a:endParaRPr sz="2400"/>
          </a:p>
          <a:p>
            <a:pPr marL="0" lvl="0" indent="0" algn="l" rtl="0">
              <a:spcBef>
                <a:spcPts val="360"/>
              </a:spcBef>
              <a:spcAft>
                <a:spcPts val="0"/>
              </a:spcAft>
              <a:buNone/>
            </a:pPr>
            <a:r>
              <a:rPr lang="en-US" sz="2400"/>
              <a:t>Replace **** with your password</a:t>
            </a: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a:p>
            <a:pPr marL="0" lvl="0" indent="0" algn="l" rtl="0">
              <a:spcBef>
                <a:spcPts val="360"/>
              </a:spcBef>
              <a:spcAft>
                <a:spcPts val="0"/>
              </a:spcAft>
              <a:buNone/>
            </a:pPr>
            <a:endParaRPr sz="2400"/>
          </a:p>
        </p:txBody>
      </p:sp>
      <p:sp>
        <p:nvSpPr>
          <p:cNvPr id="726" name="Google Shape;726;g1d7dc804bec_0_73"/>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73</a:t>
            </a:fld>
            <a:endParaRPr/>
          </a:p>
        </p:txBody>
      </p:sp>
      <p:pic>
        <p:nvPicPr>
          <p:cNvPr id="727" name="Google Shape;727;g1d7dc804bec_0_73"/>
          <p:cNvPicPr preferRelativeResize="0"/>
          <p:nvPr/>
        </p:nvPicPr>
        <p:blipFill>
          <a:blip r:embed="rId3">
            <a:alphaModFix/>
          </a:blip>
          <a:stretch>
            <a:fillRect/>
          </a:stretch>
        </p:blipFill>
        <p:spPr>
          <a:xfrm>
            <a:off x="231775" y="4496700"/>
            <a:ext cx="8686800" cy="62865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g1d7dc804bec_0_95"/>
          <p:cNvSpPr txBox="1">
            <a:spLocks noGrp="1"/>
          </p:cNvSpPr>
          <p:nvPr>
            <p:ph type="title"/>
          </p:nvPr>
        </p:nvSpPr>
        <p:spPr>
          <a:xfrm>
            <a:off x="275650" y="2409550"/>
            <a:ext cx="3821100" cy="1397400"/>
          </a:xfrm>
          <a:prstGeom prst="rect">
            <a:avLst/>
          </a:prstGeom>
        </p:spPr>
        <p:txBody>
          <a:bodyPr spcFirstLastPara="1" wrap="square" lIns="91425" tIns="45700" rIns="91425" bIns="45700" anchor="b" anchorCtr="0">
            <a:noAutofit/>
          </a:bodyPr>
          <a:lstStyle/>
          <a:p>
            <a:pPr marL="0" lvl="0" indent="0" algn="l" rtl="0">
              <a:spcBef>
                <a:spcPts val="0"/>
              </a:spcBef>
              <a:spcAft>
                <a:spcPts val="0"/>
              </a:spcAft>
              <a:buNone/>
            </a:pPr>
            <a:r>
              <a:rPr lang="en-US" sz="2100">
                <a:solidFill>
                  <a:schemeClr val="folHlink"/>
                </a:solidFill>
              </a:rPr>
              <a:t>At the mongosh </a:t>
            </a:r>
            <a:r>
              <a:rPr lang="en-US" sz="2300"/>
              <a:t>db.New_Collection.find() to verify</a:t>
            </a:r>
            <a:endParaRPr sz="2300"/>
          </a:p>
        </p:txBody>
      </p:sp>
      <p:sp>
        <p:nvSpPr>
          <p:cNvPr id="734" name="Google Shape;734;g1d7dc804bec_0_95"/>
          <p:cNvSpPr txBox="1">
            <a:spLocks noGrp="1"/>
          </p:cNvSpPr>
          <p:nvPr>
            <p:ph type="sldNum" idx="12"/>
          </p:nvPr>
        </p:nvSpPr>
        <p:spPr>
          <a:xfrm>
            <a:off x="6553200" y="6400800"/>
            <a:ext cx="1981200" cy="3207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74</a:t>
            </a:fld>
            <a:endParaRPr/>
          </a:p>
        </p:txBody>
      </p:sp>
      <p:pic>
        <p:nvPicPr>
          <p:cNvPr id="735" name="Google Shape;735;g1d7dc804bec_0_95"/>
          <p:cNvPicPr preferRelativeResize="0"/>
          <p:nvPr/>
        </p:nvPicPr>
        <p:blipFill>
          <a:blip r:embed="rId3">
            <a:alphaModFix/>
          </a:blip>
          <a:stretch>
            <a:fillRect/>
          </a:stretch>
        </p:blipFill>
        <p:spPr>
          <a:xfrm>
            <a:off x="4230125" y="914400"/>
            <a:ext cx="3969553" cy="5638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g1d2b8a7a864_0_40"/>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Drop Collection</a:t>
            </a:r>
            <a:endParaRPr/>
          </a:p>
        </p:txBody>
      </p:sp>
      <p:sp>
        <p:nvSpPr>
          <p:cNvPr id="159" name="Google Shape;159;g1d2b8a7a864_0_40"/>
          <p:cNvSpPr txBox="1">
            <a:spLocks noGrp="1"/>
          </p:cNvSpPr>
          <p:nvPr>
            <p:ph type="body" idx="1"/>
          </p:nvPr>
        </p:nvSpPr>
        <p:spPr>
          <a:xfrm>
            <a:off x="566750" y="1219200"/>
            <a:ext cx="8001000" cy="57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To drop a collection by the name “Student”.</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r>
              <a:rPr lang="en-US"/>
              <a:t>     db.Student.drop();</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160" name="Google Shape;160;g1d2b8a7a864_0_40"/>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pic>
        <p:nvPicPr>
          <p:cNvPr id="161" name="Google Shape;161;g1d2b8a7a864_0_40"/>
          <p:cNvPicPr preferRelativeResize="0"/>
          <p:nvPr/>
        </p:nvPicPr>
        <p:blipFill rotWithShape="1">
          <a:blip r:embed="rId3">
            <a:alphaModFix/>
          </a:blip>
          <a:srcRect/>
          <a:stretch/>
        </p:blipFill>
        <p:spPr>
          <a:xfrm>
            <a:off x="374625" y="4082500"/>
            <a:ext cx="8001000" cy="981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1d2b8a7a864_0_32"/>
          <p:cNvSpPr txBox="1">
            <a:spLocks noGrp="1"/>
          </p:cNvSpPr>
          <p:nvPr>
            <p:ph type="title"/>
          </p:nvPr>
        </p:nvSpPr>
        <p:spPr>
          <a:xfrm>
            <a:off x="574675" y="152400"/>
            <a:ext cx="8001000" cy="7620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r>
              <a:rPr lang="en-US"/>
              <a:t>Insert Data</a:t>
            </a:r>
            <a:endParaRPr/>
          </a:p>
        </p:txBody>
      </p:sp>
      <p:sp>
        <p:nvSpPr>
          <p:cNvPr id="168" name="Google Shape;168;g1d2b8a7a864_0_32"/>
          <p:cNvSpPr txBox="1">
            <a:spLocks noGrp="1"/>
          </p:cNvSpPr>
          <p:nvPr>
            <p:ph type="body" idx="1"/>
          </p:nvPr>
        </p:nvSpPr>
        <p:spPr>
          <a:xfrm>
            <a:off x="571500" y="1176250"/>
            <a:ext cx="8001000" cy="57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800"/>
              <a:buNone/>
            </a:pPr>
            <a:r>
              <a:rPr lang="en-US"/>
              <a:t>db.Student.insert(</a:t>
            </a:r>
            <a:endParaRPr/>
          </a:p>
          <a:p>
            <a:pPr marL="0" lvl="0" indent="0" algn="l" rtl="0">
              <a:lnSpc>
                <a:spcPct val="100000"/>
              </a:lnSpc>
              <a:spcBef>
                <a:spcPts val="360"/>
              </a:spcBef>
              <a:spcAft>
                <a:spcPts val="0"/>
              </a:spcAft>
              <a:buSzPts val="1800"/>
              <a:buNone/>
            </a:pPr>
            <a:r>
              <a:rPr lang="en-US"/>
              <a:t>{_id:1,</a:t>
            </a:r>
            <a:endParaRPr/>
          </a:p>
          <a:p>
            <a:pPr marL="0" lvl="0" indent="0" algn="l" rtl="0">
              <a:lnSpc>
                <a:spcPct val="100000"/>
              </a:lnSpc>
              <a:spcBef>
                <a:spcPts val="360"/>
              </a:spcBef>
              <a:spcAft>
                <a:spcPts val="0"/>
              </a:spcAft>
              <a:buSzPts val="1800"/>
              <a:buNone/>
            </a:pPr>
            <a:r>
              <a:rPr lang="en-US"/>
              <a:t>StudName:"MichelleJacintha",</a:t>
            </a:r>
            <a:endParaRPr/>
          </a:p>
          <a:p>
            <a:pPr marL="0" lvl="0" indent="0" algn="l" rtl="0">
              <a:lnSpc>
                <a:spcPct val="100000"/>
              </a:lnSpc>
              <a:spcBef>
                <a:spcPts val="360"/>
              </a:spcBef>
              <a:spcAft>
                <a:spcPts val="0"/>
              </a:spcAft>
              <a:buSzPts val="1800"/>
              <a:buNone/>
            </a:pPr>
            <a:r>
              <a:rPr lang="en-US"/>
              <a:t>Grade:"VII",</a:t>
            </a:r>
            <a:endParaRPr/>
          </a:p>
          <a:p>
            <a:pPr marL="0" lvl="0" indent="0" algn="l" rtl="0">
              <a:lnSpc>
                <a:spcPct val="100000"/>
              </a:lnSpc>
              <a:spcBef>
                <a:spcPts val="360"/>
              </a:spcBef>
              <a:spcAft>
                <a:spcPts val="0"/>
              </a:spcAft>
              <a:buSzPts val="1800"/>
              <a:buNone/>
            </a:pPr>
            <a:r>
              <a:rPr lang="en-US"/>
              <a:t>Hobbies:"InternetSurfing"});</a:t>
            </a:r>
            <a:endParaRPr/>
          </a:p>
          <a:p>
            <a:pPr marL="0" lvl="0" indent="0" algn="l" rtl="0">
              <a:lnSpc>
                <a:spcPct val="100000"/>
              </a:lnSpc>
              <a:spcBef>
                <a:spcPts val="360"/>
              </a:spcBef>
              <a:spcAft>
                <a:spcPts val="0"/>
              </a:spcAft>
              <a:buSzPts val="1800"/>
              <a:buNone/>
            </a:pPr>
            <a:endParaRPr/>
          </a:p>
          <a:p>
            <a:pPr marL="0" lvl="0" indent="0" algn="l" rtl="0">
              <a:lnSpc>
                <a:spcPct val="100000"/>
              </a:lnSpc>
              <a:spcBef>
                <a:spcPts val="360"/>
              </a:spcBef>
              <a:spcAft>
                <a:spcPts val="0"/>
              </a:spcAft>
              <a:buSzPts val="1800"/>
              <a:buNone/>
            </a:pPr>
            <a:endParaRPr/>
          </a:p>
        </p:txBody>
      </p:sp>
      <p:sp>
        <p:nvSpPr>
          <p:cNvPr id="169" name="Google Shape;169;g1d2b8a7a864_0_32"/>
          <p:cNvSpPr txBox="1">
            <a:spLocks noGrp="1"/>
          </p:cNvSpPr>
          <p:nvPr>
            <p:ph type="sldNum" idx="12"/>
          </p:nvPr>
        </p:nvSpPr>
        <p:spPr>
          <a:xfrm>
            <a:off x="6553200" y="6400800"/>
            <a:ext cx="1981200" cy="3207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pic>
        <p:nvPicPr>
          <p:cNvPr id="170" name="Google Shape;170;g1d2b8a7a864_0_32"/>
          <p:cNvPicPr preferRelativeResize="0"/>
          <p:nvPr/>
        </p:nvPicPr>
        <p:blipFill rotWithShape="1">
          <a:blip r:embed="rId3">
            <a:alphaModFix/>
          </a:blip>
          <a:srcRect/>
          <a:stretch/>
        </p:blipFill>
        <p:spPr>
          <a:xfrm>
            <a:off x="152400" y="4705425"/>
            <a:ext cx="8839201" cy="978550"/>
          </a:xfrm>
          <a:prstGeom prst="rect">
            <a:avLst/>
          </a:prstGeom>
          <a:noFill/>
          <a:ln>
            <a:noFill/>
          </a:ln>
        </p:spPr>
      </p:pic>
    </p:spTree>
  </p:cSld>
  <p:clrMapOvr>
    <a:masterClrMapping/>
  </p:clrMapOvr>
</p:sld>
</file>

<file path=ppt/theme/theme1.xml><?xml version="1.0" encoding="utf-8"?>
<a:theme xmlns:a="http://schemas.openxmlformats.org/drawingml/2006/main" name="Theme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2314</Words>
  <Application>Microsoft Office PowerPoint</Application>
  <PresentationFormat>On-screen Show (4:3)</PresentationFormat>
  <Paragraphs>355</Paragraphs>
  <Slides>74</Slides>
  <Notes>74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74</vt:i4>
      </vt:variant>
    </vt:vector>
  </HeadingPairs>
  <TitlesOfParts>
    <vt:vector size="82" baseType="lpstr">
      <vt:lpstr>Arial</vt:lpstr>
      <vt:lpstr>Calibri</vt:lpstr>
      <vt:lpstr>Noto Sans Symbols</vt:lpstr>
      <vt:lpstr>Rockwell</vt:lpstr>
      <vt:lpstr>Times New Roman</vt:lpstr>
      <vt:lpstr>Trebuchet MS</vt:lpstr>
      <vt:lpstr>Verdana</vt:lpstr>
      <vt:lpstr>Theme1</vt:lpstr>
      <vt:lpstr>BDA:Lab1 MongoDB</vt:lpstr>
      <vt:lpstr>PowerPoint Presentation</vt:lpstr>
      <vt:lpstr>SQL vs NoSQL(Not Only SQL)</vt:lpstr>
      <vt:lpstr>PowerPoint Presentation</vt:lpstr>
      <vt:lpstr>CREATE DATABASE IN MONGODB</vt:lpstr>
      <vt:lpstr>CRUD (CREATE, READ, UPDATE, DELETE)  OPERATIONS</vt:lpstr>
      <vt:lpstr>CREATE DATABASE IN MONGODB</vt:lpstr>
      <vt:lpstr>Drop Collection</vt:lpstr>
      <vt:lpstr>Insert Data</vt:lpstr>
      <vt:lpstr>Bulk Insert</vt:lpstr>
      <vt:lpstr>Update Method</vt:lpstr>
      <vt:lpstr>Update or Insert</vt:lpstr>
      <vt:lpstr>View Data</vt:lpstr>
      <vt:lpstr>Find Method (Search Based on Criteria)(1)</vt:lpstr>
      <vt:lpstr>Find Method (Search Based on Criteria)(2)</vt:lpstr>
      <vt:lpstr>Find Method (Search Based on Criteria)(3) </vt:lpstr>
      <vt:lpstr>Find Method (Search Based on Criteria)(4)  </vt:lpstr>
      <vt:lpstr>Find Method (Search Based on Criteria)(5) </vt:lpstr>
      <vt:lpstr>Find Method (Search Based on Criteria)(6)  </vt:lpstr>
      <vt:lpstr>Count Method</vt:lpstr>
      <vt:lpstr>Sort Method</vt:lpstr>
      <vt:lpstr>Remove data</vt:lpstr>
      <vt:lpstr>Display using Limit </vt:lpstr>
      <vt:lpstr>Export data to a CSV file</vt:lpstr>
      <vt:lpstr>Import data from a CSV file</vt:lpstr>
      <vt:lpstr>NoSQL Lab 1</vt:lpstr>
      <vt:lpstr>MONGODB –DOCUMENT 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Create a database “Student” with the following attributes Rollno, Age, ContactNo, Email-Id.</vt:lpstr>
      <vt:lpstr>Insert appropriate values(at least 5)</vt:lpstr>
      <vt:lpstr>View the data</vt:lpstr>
      <vt:lpstr>Write query to update Email-Id of a student with rollno 10.</vt:lpstr>
      <vt:lpstr>Replace the student name from “ABC” to “FEM” of rollno 11.</vt:lpstr>
      <vt:lpstr>Replace the student name from “ABC” to “FEM” of rollno 11.(1)</vt:lpstr>
      <vt:lpstr>PowerPoint Presentation</vt:lpstr>
      <vt:lpstr>PowerPoint Presentation</vt:lpstr>
      <vt:lpstr>PowerPoint Presentation</vt:lpstr>
      <vt:lpstr>PowerPoint Presentation</vt:lpstr>
      <vt:lpstr>PowerPoint Presentation</vt:lpstr>
      <vt:lpstr>Export the created table into local file system</vt:lpstr>
      <vt:lpstr>Export the created table into local file system</vt:lpstr>
      <vt:lpstr>Drop the table</vt:lpstr>
      <vt:lpstr>Import a given csv dataset from local file system into mongodb collection.</vt:lpstr>
      <vt:lpstr>PowerPoint Presentation</vt:lpstr>
      <vt:lpstr>BDA Lab 2</vt:lpstr>
      <vt:lpstr>1. Create a collection by name Customers with the following attributes. Cust_id, Acc_Bal, Acc_Type</vt:lpstr>
      <vt:lpstr>2. Insert at least 5 values into the table</vt:lpstr>
      <vt:lpstr>View the data:db.Customers.find()</vt:lpstr>
      <vt:lpstr>Aggregate Function in MongoDb (example)</vt:lpstr>
      <vt:lpstr>3. Write a query to display those records whose total account balance is greater than 1200 of account type ‘Z’ for each customer_id.</vt:lpstr>
      <vt:lpstr>4. Determine Minimum and Maximum account balance for each customer_id.</vt:lpstr>
      <vt:lpstr>5. Export the created collection into local file system</vt:lpstr>
      <vt:lpstr>6. Drop the table</vt:lpstr>
      <vt:lpstr>7. Import a given csv dataset from local file system into mongodb collection.</vt:lpstr>
      <vt:lpstr>At the mongosh db.New_Collection.find() to verify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BDA:Lab1 MongoDB</dc:title>
  <dc:creator>UMADEVI</dc:creator>
  <cp:lastModifiedBy>BMSCECSE</cp:lastModifiedBy>
  <cp:revision>2</cp:revision>
  <dcterms:created xsi:type="dcterms:W3CDTF">2016-01-27T23:29:51Z</dcterms:created>
  <dcterms:modified xsi:type="dcterms:W3CDTF">2025-03-01T10:04:10Z</dcterms:modified>
</cp:coreProperties>
</file>