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71"/>
  </p:notesMasterIdLst>
  <p:sldIdLst>
    <p:sldId id="256" r:id="rId5"/>
    <p:sldId id="398" r:id="rId6"/>
    <p:sldId id="265" r:id="rId7"/>
    <p:sldId id="302" r:id="rId8"/>
    <p:sldId id="257" r:id="rId9"/>
    <p:sldId id="262" r:id="rId10"/>
    <p:sldId id="409" r:id="rId11"/>
    <p:sldId id="264" r:id="rId12"/>
    <p:sldId id="263" r:id="rId13"/>
    <p:sldId id="399" r:id="rId14"/>
    <p:sldId id="381" r:id="rId15"/>
    <p:sldId id="382" r:id="rId16"/>
    <p:sldId id="266" r:id="rId17"/>
    <p:sldId id="267" r:id="rId18"/>
    <p:sldId id="325" r:id="rId19"/>
    <p:sldId id="326" r:id="rId20"/>
    <p:sldId id="328" r:id="rId21"/>
    <p:sldId id="271" r:id="rId22"/>
    <p:sldId id="383" r:id="rId23"/>
    <p:sldId id="329" r:id="rId24"/>
    <p:sldId id="330" r:id="rId25"/>
    <p:sldId id="305" r:id="rId26"/>
    <p:sldId id="270" r:id="rId27"/>
    <p:sldId id="337" r:id="rId28"/>
    <p:sldId id="336" r:id="rId29"/>
    <p:sldId id="332" r:id="rId30"/>
    <p:sldId id="334" r:id="rId31"/>
    <p:sldId id="335" r:id="rId32"/>
    <p:sldId id="338" r:id="rId33"/>
    <p:sldId id="339" r:id="rId34"/>
    <p:sldId id="380" r:id="rId35"/>
    <p:sldId id="370" r:id="rId36"/>
    <p:sldId id="371" r:id="rId37"/>
    <p:sldId id="392" r:id="rId38"/>
    <p:sldId id="373" r:id="rId39"/>
    <p:sldId id="374" r:id="rId40"/>
    <p:sldId id="372" r:id="rId41"/>
    <p:sldId id="358" r:id="rId42"/>
    <p:sldId id="359" r:id="rId43"/>
    <p:sldId id="384" r:id="rId44"/>
    <p:sldId id="385" r:id="rId45"/>
    <p:sldId id="393" r:id="rId46"/>
    <p:sldId id="387" r:id="rId47"/>
    <p:sldId id="388" r:id="rId48"/>
    <p:sldId id="386" r:id="rId49"/>
    <p:sldId id="375" r:id="rId50"/>
    <p:sldId id="376" r:id="rId51"/>
    <p:sldId id="377" r:id="rId52"/>
    <p:sldId id="378" r:id="rId53"/>
    <p:sldId id="379" r:id="rId54"/>
    <p:sldId id="394" r:id="rId55"/>
    <p:sldId id="395" r:id="rId56"/>
    <p:sldId id="396" r:id="rId57"/>
    <p:sldId id="397" r:id="rId58"/>
    <p:sldId id="340" r:id="rId59"/>
    <p:sldId id="343" r:id="rId60"/>
    <p:sldId id="344" r:id="rId61"/>
    <p:sldId id="400" r:id="rId62"/>
    <p:sldId id="401" r:id="rId63"/>
    <p:sldId id="402" r:id="rId64"/>
    <p:sldId id="403" r:id="rId65"/>
    <p:sldId id="404" r:id="rId66"/>
    <p:sldId id="405" r:id="rId67"/>
    <p:sldId id="406" r:id="rId68"/>
    <p:sldId id="407" r:id="rId69"/>
    <p:sldId id="40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EE94E-5F58-497F-93A5-236B410F9458}" v="6" dt="2023-11-13T14:43:46.339"/>
    <p1510:client id="{36D389D4-736E-44A2-AF82-C0FACDF98627}" v="1" dt="2023-11-11T14:50:03.010"/>
    <p1510:client id="{AB0D5CA5-80F6-481E-AABF-D25BB8B87C34}" v="1" dt="2023-11-10T16:34:03.715"/>
    <p1510:client id="{EC1FE85D-1B52-46CA-A00C-09843D87C82D}" v="1" dt="2023-11-13T16:55:49.924"/>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I NARAYANN MADDU - 210968036" userId="S::saai.maddu@learner.manipal.edu::725255a2-4c88-4770-9268-62290c6841bf" providerId="AD" clId="Web-{AB0D5CA5-80F6-481E-AABF-D25BB8B87C34}"/>
    <pc:docChg chg="modSld">
      <pc:chgData name="SAAI NARAYANN MADDU - 210968036" userId="S::saai.maddu@learner.manipal.edu::725255a2-4c88-4770-9268-62290c6841bf" providerId="AD" clId="Web-{AB0D5CA5-80F6-481E-AABF-D25BB8B87C34}" dt="2023-11-10T16:34:03.715" v="0" actId="1076"/>
      <pc:docMkLst>
        <pc:docMk/>
      </pc:docMkLst>
      <pc:sldChg chg="modSp">
        <pc:chgData name="SAAI NARAYANN MADDU - 210968036" userId="S::saai.maddu@learner.manipal.edu::725255a2-4c88-4770-9268-62290c6841bf" providerId="AD" clId="Web-{AB0D5CA5-80F6-481E-AABF-D25BB8B87C34}" dt="2023-11-10T16:34:03.715" v="0" actId="1076"/>
        <pc:sldMkLst>
          <pc:docMk/>
          <pc:sldMk cId="1762725265" sldId="398"/>
        </pc:sldMkLst>
        <pc:picChg chg="mod">
          <ac:chgData name="SAAI NARAYANN MADDU - 210968036" userId="S::saai.maddu@learner.manipal.edu::725255a2-4c88-4770-9268-62290c6841bf" providerId="AD" clId="Web-{AB0D5CA5-80F6-481E-AABF-D25BB8B87C34}" dt="2023-11-10T16:34:03.715" v="0" actId="1076"/>
          <ac:picMkLst>
            <pc:docMk/>
            <pc:sldMk cId="1762725265" sldId="398"/>
            <ac:picMk id="8" creationId="{33887EA9-3A4B-4F76-9CFA-BFC37DE38838}"/>
          </ac:picMkLst>
        </pc:picChg>
      </pc:sldChg>
    </pc:docChg>
  </pc:docChgLst>
  <pc:docChgLst>
    <pc:chgData name="SONAKSHI AVINASH BADLANI - 210968055" userId="S::sonakshi.badlani@learner.manipal.edu::9befd36d-dcf5-448f-a5db-756ab2e0869d" providerId="AD" clId="Web-{24FEE94E-5F58-497F-93A5-236B410F9458}"/>
    <pc:docChg chg="modSld">
      <pc:chgData name="SONAKSHI AVINASH BADLANI - 210968055" userId="S::sonakshi.badlani@learner.manipal.edu::9befd36d-dcf5-448f-a5db-756ab2e0869d" providerId="AD" clId="Web-{24FEE94E-5F58-497F-93A5-236B410F9458}" dt="2023-11-13T14:43:46.339" v="5" actId="20577"/>
      <pc:docMkLst>
        <pc:docMk/>
      </pc:docMkLst>
      <pc:sldChg chg="modSp">
        <pc:chgData name="SONAKSHI AVINASH BADLANI - 210968055" userId="S::sonakshi.badlani@learner.manipal.edu::9befd36d-dcf5-448f-a5db-756ab2e0869d" providerId="AD" clId="Web-{24FEE94E-5F58-497F-93A5-236B410F9458}" dt="2023-11-13T12:35:20.182" v="3" actId="20577"/>
        <pc:sldMkLst>
          <pc:docMk/>
          <pc:sldMk cId="2983838742" sldId="332"/>
        </pc:sldMkLst>
        <pc:spChg chg="mod">
          <ac:chgData name="SONAKSHI AVINASH BADLANI - 210968055" userId="S::sonakshi.badlani@learner.manipal.edu::9befd36d-dcf5-448f-a5db-756ab2e0869d" providerId="AD" clId="Web-{24FEE94E-5F58-497F-93A5-236B410F9458}" dt="2023-11-13T12:35:20.182" v="3" actId="20577"/>
          <ac:spMkLst>
            <pc:docMk/>
            <pc:sldMk cId="2983838742" sldId="332"/>
            <ac:spMk id="6" creationId="{00000000-0000-0000-0000-000000000000}"/>
          </ac:spMkLst>
        </pc:spChg>
      </pc:sldChg>
      <pc:sldChg chg="modSp">
        <pc:chgData name="SONAKSHI AVINASH BADLANI - 210968055" userId="S::sonakshi.badlani@learner.manipal.edu::9befd36d-dcf5-448f-a5db-756ab2e0869d" providerId="AD" clId="Web-{24FEE94E-5F58-497F-93A5-236B410F9458}" dt="2023-11-13T14:43:46.339" v="5" actId="20577"/>
        <pc:sldMkLst>
          <pc:docMk/>
          <pc:sldMk cId="2378478574" sldId="373"/>
        </pc:sldMkLst>
        <pc:spChg chg="mod">
          <ac:chgData name="SONAKSHI AVINASH BADLANI - 210968055" userId="S::sonakshi.badlani@learner.manipal.edu::9befd36d-dcf5-448f-a5db-756ab2e0869d" providerId="AD" clId="Web-{24FEE94E-5F58-497F-93A5-236B410F9458}" dt="2023-11-13T14:43:46.339" v="5" actId="20577"/>
          <ac:spMkLst>
            <pc:docMk/>
            <pc:sldMk cId="2378478574" sldId="373"/>
            <ac:spMk id="6" creationId="{00000000-0000-0000-0000-000000000000}"/>
          </ac:spMkLst>
        </pc:spChg>
      </pc:sldChg>
    </pc:docChg>
  </pc:docChgLst>
  <pc:docChgLst>
    <pc:chgData name="ISHAAN SACHDEVA - 210968086" userId="S::ishaan.sachdeva@learner.manipal.edu::da66d1e7-f0f2-48bd-b706-bf7a318cedee" providerId="AD" clId="Web-{36D389D4-736E-44A2-AF82-C0FACDF98627}"/>
    <pc:docChg chg="delSld">
      <pc:chgData name="ISHAAN SACHDEVA - 210968086" userId="S::ishaan.sachdeva@learner.manipal.edu::da66d1e7-f0f2-48bd-b706-bf7a318cedee" providerId="AD" clId="Web-{36D389D4-736E-44A2-AF82-C0FACDF98627}" dt="2023-11-11T14:50:03.010" v="0"/>
      <pc:docMkLst>
        <pc:docMk/>
      </pc:docMkLst>
      <pc:sldChg chg="del">
        <pc:chgData name="ISHAAN SACHDEVA - 210968086" userId="S::ishaan.sachdeva@learner.manipal.edu::da66d1e7-f0f2-48bd-b706-bf7a318cedee" providerId="AD" clId="Web-{36D389D4-736E-44A2-AF82-C0FACDF98627}" dt="2023-11-11T14:50:03.010" v="0"/>
        <pc:sldMkLst>
          <pc:docMk/>
          <pc:sldMk cId="941981258" sldId="331"/>
        </pc:sldMkLst>
      </pc:sldChg>
    </pc:docChg>
  </pc:docChgLst>
  <pc:docChgLst>
    <pc:chgData name="DEVANK BHATIA - 210968048" userId="S::devank.bhatia@learner.manipal.edu::45d719f0-9c30-4690-84ae-bff98023e523" providerId="AD" clId="Web-{EC1FE85D-1B52-46CA-A00C-09843D87C82D}"/>
    <pc:docChg chg="addSld">
      <pc:chgData name="DEVANK BHATIA - 210968048" userId="S::devank.bhatia@learner.manipal.edu::45d719f0-9c30-4690-84ae-bff98023e523" providerId="AD" clId="Web-{EC1FE85D-1B52-46CA-A00C-09843D87C82D}" dt="2023-11-13T16:55:49.924" v="0"/>
      <pc:docMkLst>
        <pc:docMk/>
      </pc:docMkLst>
      <pc:sldChg chg="new">
        <pc:chgData name="DEVANK BHATIA - 210968048" userId="S::devank.bhatia@learner.manipal.edu::45d719f0-9c30-4690-84ae-bff98023e523" providerId="AD" clId="Web-{EC1FE85D-1B52-46CA-A00C-09843D87C82D}" dt="2023-11-13T16:55:49.924" v="0"/>
        <pc:sldMkLst>
          <pc:docMk/>
          <pc:sldMk cId="3655014269" sldId="4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8C9648-7056-423C-8C64-B044F2A76744}" type="datetimeFigureOut">
              <a:rPr lang="en-US" smtClean="0"/>
              <a:t>11/14/2023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E6DC7-E89D-42F9-A37A-A561D3211457}" type="slidenum">
              <a:rPr lang="en-US" smtClean="0"/>
              <a:t>‹#›</a:t>
            </a:fld>
            <a:endParaRPr lang="en-US"/>
          </a:p>
        </p:txBody>
      </p:sp>
    </p:spTree>
    <p:extLst>
      <p:ext uri="{BB962C8B-B14F-4D97-AF65-F5344CB8AC3E}">
        <p14:creationId xmlns:p14="http://schemas.microsoft.com/office/powerpoint/2010/main" val="403492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16E4-A08D-43A4-B754-F9E3D5D02BB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219002D-8AB0-480F-9FA2-889C6E19A2A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B8F8D9-C54B-4336-840D-ADE4E7D247AC}"/>
              </a:ext>
            </a:extLst>
          </p:cNvPr>
          <p:cNvSpPr>
            <a:spLocks noGrp="1"/>
          </p:cNvSpPr>
          <p:nvPr>
            <p:ph type="dt" sz="half" idx="10"/>
          </p:nvPr>
        </p:nvSpPr>
        <p:spPr/>
        <p:txBody>
          <a:bodyPr/>
          <a:lstStyle/>
          <a:p>
            <a:fld id="{66F1CB1B-D9E6-4DE1-8C87-7E2928AAD447}" type="datetime1">
              <a:rPr lang="en-US" smtClean="0"/>
              <a:t>11/14/2023</a:t>
            </a:fld>
            <a:endParaRPr lang="en-IN"/>
          </a:p>
        </p:txBody>
      </p:sp>
      <p:sp>
        <p:nvSpPr>
          <p:cNvPr id="5" name="Footer Placeholder 4">
            <a:extLst>
              <a:ext uri="{FF2B5EF4-FFF2-40B4-BE49-F238E27FC236}">
                <a16:creationId xmlns:a16="http://schemas.microsoft.com/office/drawing/2014/main" id="{07F97924-1D81-42D7-9E2C-D0D1A30B52B8}"/>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C21258B6-EBA9-4773-8ECE-55AE5BC9B00D}"/>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41923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0196-613A-4D63-BB24-5210D7374B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996621-5720-40E3-B1AE-C236DC0392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526ACF-4DAB-43B1-9E59-11B1DF257417}"/>
              </a:ext>
            </a:extLst>
          </p:cNvPr>
          <p:cNvSpPr>
            <a:spLocks noGrp="1"/>
          </p:cNvSpPr>
          <p:nvPr>
            <p:ph type="dt" sz="half" idx="10"/>
          </p:nvPr>
        </p:nvSpPr>
        <p:spPr/>
        <p:txBody>
          <a:bodyPr/>
          <a:lstStyle/>
          <a:p>
            <a:fld id="{0C1C7FCB-2E89-4084-B887-F063060BF464}" type="datetime1">
              <a:rPr lang="en-US" smtClean="0"/>
              <a:t>11/14/2023</a:t>
            </a:fld>
            <a:endParaRPr lang="en-IN"/>
          </a:p>
        </p:txBody>
      </p:sp>
      <p:sp>
        <p:nvSpPr>
          <p:cNvPr id="5" name="Footer Placeholder 4">
            <a:extLst>
              <a:ext uri="{FF2B5EF4-FFF2-40B4-BE49-F238E27FC236}">
                <a16:creationId xmlns:a16="http://schemas.microsoft.com/office/drawing/2014/main" id="{16508EB0-A58C-4DE0-B6DC-3AAEA279A728}"/>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6DD5882D-899E-46E6-80A1-F8B4D5C6DCAB}"/>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8665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7021C-C0C1-4C4A-BF43-E764D6BE939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E6C0AB-4736-4A39-92C6-AC5CFC46548C}"/>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24150-E6A2-41F6-8194-1DDB488B9ADA}"/>
              </a:ext>
            </a:extLst>
          </p:cNvPr>
          <p:cNvSpPr>
            <a:spLocks noGrp="1"/>
          </p:cNvSpPr>
          <p:nvPr>
            <p:ph type="dt" sz="half" idx="10"/>
          </p:nvPr>
        </p:nvSpPr>
        <p:spPr/>
        <p:txBody>
          <a:bodyPr/>
          <a:lstStyle/>
          <a:p>
            <a:fld id="{1BE46316-3292-4270-8309-5AF6965A42C5}" type="datetime1">
              <a:rPr lang="en-US" smtClean="0"/>
              <a:t>11/14/2023</a:t>
            </a:fld>
            <a:endParaRPr lang="en-IN"/>
          </a:p>
        </p:txBody>
      </p:sp>
      <p:sp>
        <p:nvSpPr>
          <p:cNvPr id="5" name="Footer Placeholder 4">
            <a:extLst>
              <a:ext uri="{FF2B5EF4-FFF2-40B4-BE49-F238E27FC236}">
                <a16:creationId xmlns:a16="http://schemas.microsoft.com/office/drawing/2014/main" id="{198B85BB-DF6C-4669-B6BC-9F5E9C5D0958}"/>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BDF9B510-7B9F-4CC8-94CE-529B523F97CA}"/>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74272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EA8A-0495-46FB-AC7B-892ABEE29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911DFB-B98F-43C8-9770-7EFB06AC2E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D75B8C-4B64-4ED3-9BAC-74DDA0AA503C}"/>
              </a:ext>
            </a:extLst>
          </p:cNvPr>
          <p:cNvSpPr>
            <a:spLocks noGrp="1"/>
          </p:cNvSpPr>
          <p:nvPr>
            <p:ph type="dt" sz="half" idx="10"/>
          </p:nvPr>
        </p:nvSpPr>
        <p:spPr/>
        <p:txBody>
          <a:bodyPr/>
          <a:lstStyle/>
          <a:p>
            <a:fld id="{F7197787-E9A5-4F4D-878D-8D48093E36F6}" type="datetime1">
              <a:rPr lang="en-US" smtClean="0"/>
              <a:t>11/14/2023</a:t>
            </a:fld>
            <a:endParaRPr lang="en-IN"/>
          </a:p>
        </p:txBody>
      </p:sp>
      <p:sp>
        <p:nvSpPr>
          <p:cNvPr id="5" name="Footer Placeholder 4">
            <a:extLst>
              <a:ext uri="{FF2B5EF4-FFF2-40B4-BE49-F238E27FC236}">
                <a16:creationId xmlns:a16="http://schemas.microsoft.com/office/drawing/2014/main" id="{399E92E0-19AD-4881-85EA-2FFDB51C83D0}"/>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288D2300-D1C0-4E43-924C-552EA045AC9D}"/>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361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C8E6-9728-4415-ACB1-18512DA6EFB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4D6A09-B513-4824-A5F5-8E3B6984337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701F19-CC02-41E8-967A-56AA2086B85A}"/>
              </a:ext>
            </a:extLst>
          </p:cNvPr>
          <p:cNvSpPr>
            <a:spLocks noGrp="1"/>
          </p:cNvSpPr>
          <p:nvPr>
            <p:ph type="dt" sz="half" idx="10"/>
          </p:nvPr>
        </p:nvSpPr>
        <p:spPr/>
        <p:txBody>
          <a:bodyPr/>
          <a:lstStyle/>
          <a:p>
            <a:fld id="{7F4A6288-04A2-485D-B918-3B49522F1AAF}" type="datetime1">
              <a:rPr lang="en-US" smtClean="0"/>
              <a:t>11/14/2023</a:t>
            </a:fld>
            <a:endParaRPr lang="en-IN"/>
          </a:p>
        </p:txBody>
      </p:sp>
      <p:sp>
        <p:nvSpPr>
          <p:cNvPr id="5" name="Footer Placeholder 4">
            <a:extLst>
              <a:ext uri="{FF2B5EF4-FFF2-40B4-BE49-F238E27FC236}">
                <a16:creationId xmlns:a16="http://schemas.microsoft.com/office/drawing/2014/main" id="{133CCAA0-692F-42DE-8D2E-E710D00AF1BC}"/>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3660D90B-DA6D-43F0-9FB2-559F3B6DB62E}"/>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428254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60D9-F7E3-478B-A2CE-27717A7655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841393-BFA8-48AA-883E-1BFE6C321B0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AE3F2E-F021-4142-9AC9-BD42CF7246E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CDBB3A-8469-4E6F-A4D8-C2E46BEDDF4C}"/>
              </a:ext>
            </a:extLst>
          </p:cNvPr>
          <p:cNvSpPr>
            <a:spLocks noGrp="1"/>
          </p:cNvSpPr>
          <p:nvPr>
            <p:ph type="dt" sz="half" idx="10"/>
          </p:nvPr>
        </p:nvSpPr>
        <p:spPr/>
        <p:txBody>
          <a:bodyPr/>
          <a:lstStyle/>
          <a:p>
            <a:fld id="{B3BA2CBB-21B2-41A9-BBF9-F8EF86136387}" type="datetime1">
              <a:rPr lang="en-US" smtClean="0"/>
              <a:t>11/14/2023</a:t>
            </a:fld>
            <a:endParaRPr lang="en-IN"/>
          </a:p>
        </p:txBody>
      </p:sp>
      <p:sp>
        <p:nvSpPr>
          <p:cNvPr id="6" name="Footer Placeholder 5">
            <a:extLst>
              <a:ext uri="{FF2B5EF4-FFF2-40B4-BE49-F238E27FC236}">
                <a16:creationId xmlns:a16="http://schemas.microsoft.com/office/drawing/2014/main" id="{A96054E5-5919-40D6-B7B6-94906E130C1C}"/>
              </a:ext>
            </a:extLst>
          </p:cNvPr>
          <p:cNvSpPr>
            <a:spLocks noGrp="1"/>
          </p:cNvSpPr>
          <p:nvPr>
            <p:ph type="ftr" sz="quarter" idx="11"/>
          </p:nvPr>
        </p:nvSpPr>
        <p:spPr/>
        <p:txBody>
          <a:bodyPr/>
          <a:lstStyle/>
          <a:p>
            <a:r>
              <a:rPr lang="en-US"/>
              <a:t>Tojo Thomas , Dept. of Computer Applications, MIT</a:t>
            </a:r>
            <a:endParaRPr lang="en-IN"/>
          </a:p>
        </p:txBody>
      </p:sp>
      <p:sp>
        <p:nvSpPr>
          <p:cNvPr id="7" name="Slide Number Placeholder 6">
            <a:extLst>
              <a:ext uri="{FF2B5EF4-FFF2-40B4-BE49-F238E27FC236}">
                <a16:creationId xmlns:a16="http://schemas.microsoft.com/office/drawing/2014/main" id="{16A3249F-163F-4EF6-8D78-10E99B94DAC2}"/>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28721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D9C9-A968-4158-AF99-E9FB77E7754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03045F-C512-4DF7-A47D-A46E3A7A6E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B810590-FEBB-467D-A19C-08590B7D75A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2B0112-E7B2-409C-85FA-48E9AD04229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13E84D9-3744-47F9-B717-A4CDEA58F61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6A65FB-5858-4C84-9A9C-B3461FBDA8E4}"/>
              </a:ext>
            </a:extLst>
          </p:cNvPr>
          <p:cNvSpPr>
            <a:spLocks noGrp="1"/>
          </p:cNvSpPr>
          <p:nvPr>
            <p:ph type="dt" sz="half" idx="10"/>
          </p:nvPr>
        </p:nvSpPr>
        <p:spPr/>
        <p:txBody>
          <a:bodyPr/>
          <a:lstStyle/>
          <a:p>
            <a:fld id="{8BF6887F-0781-42C4-9049-B5BAC69F43EC}" type="datetime1">
              <a:rPr lang="en-US" smtClean="0"/>
              <a:t>11/14/2023</a:t>
            </a:fld>
            <a:endParaRPr lang="en-IN"/>
          </a:p>
        </p:txBody>
      </p:sp>
      <p:sp>
        <p:nvSpPr>
          <p:cNvPr id="8" name="Footer Placeholder 7">
            <a:extLst>
              <a:ext uri="{FF2B5EF4-FFF2-40B4-BE49-F238E27FC236}">
                <a16:creationId xmlns:a16="http://schemas.microsoft.com/office/drawing/2014/main" id="{CB75805A-2C63-422B-8BA8-854A1B0F9CBB}"/>
              </a:ext>
            </a:extLst>
          </p:cNvPr>
          <p:cNvSpPr>
            <a:spLocks noGrp="1"/>
          </p:cNvSpPr>
          <p:nvPr>
            <p:ph type="ftr" sz="quarter" idx="11"/>
          </p:nvPr>
        </p:nvSpPr>
        <p:spPr/>
        <p:txBody>
          <a:bodyPr/>
          <a:lstStyle/>
          <a:p>
            <a:r>
              <a:rPr lang="en-US"/>
              <a:t>Tojo Thomas , Dept. of Computer Applications, MIT</a:t>
            </a:r>
            <a:endParaRPr lang="en-IN"/>
          </a:p>
        </p:txBody>
      </p:sp>
      <p:sp>
        <p:nvSpPr>
          <p:cNvPr id="9" name="Slide Number Placeholder 8">
            <a:extLst>
              <a:ext uri="{FF2B5EF4-FFF2-40B4-BE49-F238E27FC236}">
                <a16:creationId xmlns:a16="http://schemas.microsoft.com/office/drawing/2014/main" id="{625D914A-6876-4520-8040-6791B65936FB}"/>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61804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2A2F-476F-410C-BBEE-02E1BEA3E5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4E614C-12DA-45C7-A1C0-5883FF4D560E}"/>
              </a:ext>
            </a:extLst>
          </p:cNvPr>
          <p:cNvSpPr>
            <a:spLocks noGrp="1"/>
          </p:cNvSpPr>
          <p:nvPr>
            <p:ph type="dt" sz="half" idx="10"/>
          </p:nvPr>
        </p:nvSpPr>
        <p:spPr/>
        <p:txBody>
          <a:bodyPr/>
          <a:lstStyle/>
          <a:p>
            <a:fld id="{EC79BEB6-9DC9-40DC-9AB8-8AA182E43424}" type="datetime1">
              <a:rPr lang="en-US" smtClean="0"/>
              <a:t>11/14/2023</a:t>
            </a:fld>
            <a:endParaRPr lang="en-IN"/>
          </a:p>
        </p:txBody>
      </p:sp>
      <p:sp>
        <p:nvSpPr>
          <p:cNvPr id="4" name="Footer Placeholder 3">
            <a:extLst>
              <a:ext uri="{FF2B5EF4-FFF2-40B4-BE49-F238E27FC236}">
                <a16:creationId xmlns:a16="http://schemas.microsoft.com/office/drawing/2014/main" id="{EBBD9B8A-A08E-4234-B17E-1DF71034853D}"/>
              </a:ext>
            </a:extLst>
          </p:cNvPr>
          <p:cNvSpPr>
            <a:spLocks noGrp="1"/>
          </p:cNvSpPr>
          <p:nvPr>
            <p:ph type="ftr" sz="quarter" idx="11"/>
          </p:nvPr>
        </p:nvSpPr>
        <p:spPr/>
        <p:txBody>
          <a:bodyPr/>
          <a:lstStyle/>
          <a:p>
            <a:r>
              <a:rPr lang="en-US"/>
              <a:t>Tojo Thomas , Dept. of Computer Applications, MIT</a:t>
            </a:r>
            <a:endParaRPr lang="en-IN"/>
          </a:p>
        </p:txBody>
      </p:sp>
      <p:sp>
        <p:nvSpPr>
          <p:cNvPr id="5" name="Slide Number Placeholder 4">
            <a:extLst>
              <a:ext uri="{FF2B5EF4-FFF2-40B4-BE49-F238E27FC236}">
                <a16:creationId xmlns:a16="http://schemas.microsoft.com/office/drawing/2014/main" id="{75B29A02-C4C8-42A0-AD72-C8CA59F0F3A7}"/>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31830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E2811-229C-41BF-A349-20782CA1CF69}"/>
              </a:ext>
            </a:extLst>
          </p:cNvPr>
          <p:cNvSpPr>
            <a:spLocks noGrp="1"/>
          </p:cNvSpPr>
          <p:nvPr>
            <p:ph type="dt" sz="half" idx="10"/>
          </p:nvPr>
        </p:nvSpPr>
        <p:spPr/>
        <p:txBody>
          <a:bodyPr/>
          <a:lstStyle/>
          <a:p>
            <a:fld id="{4A91263F-20D9-4789-B0AF-E4B200311435}" type="datetime1">
              <a:rPr lang="en-US" smtClean="0"/>
              <a:t>11/14/2023</a:t>
            </a:fld>
            <a:endParaRPr lang="en-IN"/>
          </a:p>
        </p:txBody>
      </p:sp>
      <p:sp>
        <p:nvSpPr>
          <p:cNvPr id="3" name="Footer Placeholder 2">
            <a:extLst>
              <a:ext uri="{FF2B5EF4-FFF2-40B4-BE49-F238E27FC236}">
                <a16:creationId xmlns:a16="http://schemas.microsoft.com/office/drawing/2014/main" id="{2345745C-2796-420B-86A5-6E90855C4EF5}"/>
              </a:ext>
            </a:extLst>
          </p:cNvPr>
          <p:cNvSpPr>
            <a:spLocks noGrp="1"/>
          </p:cNvSpPr>
          <p:nvPr>
            <p:ph type="ftr" sz="quarter" idx="11"/>
          </p:nvPr>
        </p:nvSpPr>
        <p:spPr/>
        <p:txBody>
          <a:bodyPr/>
          <a:lstStyle/>
          <a:p>
            <a:r>
              <a:rPr lang="en-US"/>
              <a:t>Tojo Thomas , Dept. of Computer Applications, MIT</a:t>
            </a:r>
            <a:endParaRPr lang="en-IN"/>
          </a:p>
        </p:txBody>
      </p:sp>
      <p:sp>
        <p:nvSpPr>
          <p:cNvPr id="4" name="Slide Number Placeholder 3">
            <a:extLst>
              <a:ext uri="{FF2B5EF4-FFF2-40B4-BE49-F238E27FC236}">
                <a16:creationId xmlns:a16="http://schemas.microsoft.com/office/drawing/2014/main" id="{8964CBB9-CD6F-4D29-B067-3769C0072D86}"/>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5643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85A4-3B0E-4A48-BAE4-46DD526ABF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AA30C1-DEF2-4C2F-9305-AD59B09FA28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2A99A0-2985-4626-BF4F-058341E259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B4DFAE3-4828-4156-9BB6-AD039AFA8CE6}"/>
              </a:ext>
            </a:extLst>
          </p:cNvPr>
          <p:cNvSpPr>
            <a:spLocks noGrp="1"/>
          </p:cNvSpPr>
          <p:nvPr>
            <p:ph type="dt" sz="half" idx="10"/>
          </p:nvPr>
        </p:nvSpPr>
        <p:spPr/>
        <p:txBody>
          <a:bodyPr/>
          <a:lstStyle/>
          <a:p>
            <a:fld id="{C7FF8698-37AC-4E44-B479-97005CE178B6}" type="datetime1">
              <a:rPr lang="en-US" smtClean="0"/>
              <a:t>11/14/2023</a:t>
            </a:fld>
            <a:endParaRPr lang="en-IN"/>
          </a:p>
        </p:txBody>
      </p:sp>
      <p:sp>
        <p:nvSpPr>
          <p:cNvPr id="6" name="Footer Placeholder 5">
            <a:extLst>
              <a:ext uri="{FF2B5EF4-FFF2-40B4-BE49-F238E27FC236}">
                <a16:creationId xmlns:a16="http://schemas.microsoft.com/office/drawing/2014/main" id="{90D60FA0-F8FE-414C-BDC8-D721B03C0E10}"/>
              </a:ext>
            </a:extLst>
          </p:cNvPr>
          <p:cNvSpPr>
            <a:spLocks noGrp="1"/>
          </p:cNvSpPr>
          <p:nvPr>
            <p:ph type="ftr" sz="quarter" idx="11"/>
          </p:nvPr>
        </p:nvSpPr>
        <p:spPr/>
        <p:txBody>
          <a:bodyPr/>
          <a:lstStyle/>
          <a:p>
            <a:r>
              <a:rPr lang="en-US"/>
              <a:t>Tojo Thomas , Dept. of Computer Applications, MIT</a:t>
            </a:r>
            <a:endParaRPr lang="en-IN"/>
          </a:p>
        </p:txBody>
      </p:sp>
      <p:sp>
        <p:nvSpPr>
          <p:cNvPr id="7" name="Slide Number Placeholder 6">
            <a:extLst>
              <a:ext uri="{FF2B5EF4-FFF2-40B4-BE49-F238E27FC236}">
                <a16:creationId xmlns:a16="http://schemas.microsoft.com/office/drawing/2014/main" id="{45093009-BCFC-4BE3-8CF0-E9A1601300D3}"/>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412230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A1A9-65F4-42B5-AD28-4E042E9051B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3DB36-BC06-49A3-9E14-0EC24016C5C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2B686A8-FB29-4FAA-8058-2A99AF2FACA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88189D2-C980-45EB-A0C5-E50F7C7CC41D}"/>
              </a:ext>
            </a:extLst>
          </p:cNvPr>
          <p:cNvSpPr>
            <a:spLocks noGrp="1"/>
          </p:cNvSpPr>
          <p:nvPr>
            <p:ph type="dt" sz="half" idx="10"/>
          </p:nvPr>
        </p:nvSpPr>
        <p:spPr/>
        <p:txBody>
          <a:bodyPr/>
          <a:lstStyle/>
          <a:p>
            <a:fld id="{48618E08-A194-41CA-81A6-71F0C8369D8A}" type="datetime1">
              <a:rPr lang="en-US" smtClean="0"/>
              <a:t>11/14/2023</a:t>
            </a:fld>
            <a:endParaRPr lang="en-IN"/>
          </a:p>
        </p:txBody>
      </p:sp>
      <p:sp>
        <p:nvSpPr>
          <p:cNvPr id="6" name="Footer Placeholder 5">
            <a:extLst>
              <a:ext uri="{FF2B5EF4-FFF2-40B4-BE49-F238E27FC236}">
                <a16:creationId xmlns:a16="http://schemas.microsoft.com/office/drawing/2014/main" id="{6E25316D-F6B2-4EC9-AF79-1760A8EE9207}"/>
              </a:ext>
            </a:extLst>
          </p:cNvPr>
          <p:cNvSpPr>
            <a:spLocks noGrp="1"/>
          </p:cNvSpPr>
          <p:nvPr>
            <p:ph type="ftr" sz="quarter" idx="11"/>
          </p:nvPr>
        </p:nvSpPr>
        <p:spPr/>
        <p:txBody>
          <a:bodyPr/>
          <a:lstStyle/>
          <a:p>
            <a:r>
              <a:rPr lang="en-US"/>
              <a:t>Tojo Thomas , Dept. of Computer Applications, MIT</a:t>
            </a:r>
            <a:endParaRPr lang="en-IN"/>
          </a:p>
        </p:txBody>
      </p:sp>
      <p:sp>
        <p:nvSpPr>
          <p:cNvPr id="7" name="Slide Number Placeholder 6">
            <a:extLst>
              <a:ext uri="{FF2B5EF4-FFF2-40B4-BE49-F238E27FC236}">
                <a16:creationId xmlns:a16="http://schemas.microsoft.com/office/drawing/2014/main" id="{A50DA892-E0E1-406F-BF4A-E1EEB88C127E}"/>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5938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74A29-D466-4B10-BC07-5B0A5EBB43B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547665-31A8-466E-A3B1-59206758259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C08AC-DFD0-42B6-A17B-137F86680A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453EA8-9C87-4D4A-9916-39712F9B0469}" type="datetime1">
              <a:rPr lang="en-US" smtClean="0"/>
              <a:t>11/14/2023</a:t>
            </a:fld>
            <a:endParaRPr lang="en-IN"/>
          </a:p>
        </p:txBody>
      </p:sp>
      <p:sp>
        <p:nvSpPr>
          <p:cNvPr id="5" name="Footer Placeholder 4">
            <a:extLst>
              <a:ext uri="{FF2B5EF4-FFF2-40B4-BE49-F238E27FC236}">
                <a16:creationId xmlns:a16="http://schemas.microsoft.com/office/drawing/2014/main" id="{1D507E1D-11A2-4855-8F31-D71D0AE83A9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5A79C076-5FE2-4734-BC89-9139BEDB11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FE2F18-772A-452F-8B9E-9FE825A8C125}" type="slidenum">
              <a:rPr lang="en-IN" smtClean="0"/>
              <a:pPr/>
              <a:t>‹#›</a:t>
            </a:fld>
            <a:endParaRPr lang="en-IN"/>
          </a:p>
        </p:txBody>
      </p:sp>
    </p:spTree>
    <p:extLst>
      <p:ext uri="{BB962C8B-B14F-4D97-AF65-F5344CB8AC3E}">
        <p14:creationId xmlns:p14="http://schemas.microsoft.com/office/powerpoint/2010/main" val="25286454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w3schools.com/php/func_json_encode.asp" TargetMode="External"/><Relationship Id="rId2" Type="http://schemas.openxmlformats.org/officeDocument/2006/relationships/hyperlink" Target="https://www.w3schools.com/php/func_json_decode.asp" TargetMode="External"/><Relationship Id="rId1" Type="http://schemas.openxmlformats.org/officeDocument/2006/relationships/slideLayout" Target="../slideLayouts/slideLayout2.xml"/><Relationship Id="rId4" Type="http://schemas.openxmlformats.org/officeDocument/2006/relationships/hyperlink" Target="https://www.w3schools.com/php/func_json_last_error.asp"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PHP</a:t>
            </a:r>
            <a:endParaRPr lang="en-IN"/>
          </a:p>
        </p:txBody>
      </p:sp>
      <p:sp>
        <p:nvSpPr>
          <p:cNvPr id="3" name="Subtitle 2"/>
          <p:cNvSpPr>
            <a:spLocks noGrp="1"/>
          </p:cNvSpPr>
          <p:nvPr>
            <p:ph type="subTitle" idx="1"/>
          </p:nvPr>
        </p:nvSpPr>
        <p:spPr/>
        <p:txBody>
          <a:bodyPr>
            <a:norm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6F2E-3D10-4E54-9BE3-AAF0C9A20543}"/>
              </a:ext>
            </a:extLst>
          </p:cNvPr>
          <p:cNvSpPr>
            <a:spLocks noGrp="1"/>
          </p:cNvSpPr>
          <p:nvPr>
            <p:ph type="title"/>
          </p:nvPr>
        </p:nvSpPr>
        <p:spPr/>
        <p:txBody>
          <a:bodyPr/>
          <a:lstStyle/>
          <a:p>
            <a:r>
              <a:rPr lang="en-IN"/>
              <a:t>Variable scope</a:t>
            </a:r>
          </a:p>
        </p:txBody>
      </p:sp>
      <p:sp>
        <p:nvSpPr>
          <p:cNvPr id="3" name="Content Placeholder 2">
            <a:extLst>
              <a:ext uri="{FF2B5EF4-FFF2-40B4-BE49-F238E27FC236}">
                <a16:creationId xmlns:a16="http://schemas.microsoft.com/office/drawing/2014/main" id="{E69113F2-9DD5-4574-8828-773FD68D2759}"/>
              </a:ext>
            </a:extLst>
          </p:cNvPr>
          <p:cNvSpPr>
            <a:spLocks noGrp="1"/>
          </p:cNvSpPr>
          <p:nvPr>
            <p:ph idx="1"/>
          </p:nvPr>
        </p:nvSpPr>
        <p:spPr/>
        <p:txBody>
          <a:bodyPr/>
          <a:lstStyle/>
          <a:p>
            <a:r>
              <a:rPr lang="en-US"/>
              <a:t>A variable declared </a:t>
            </a:r>
            <a:r>
              <a:rPr lang="en-US" b="1"/>
              <a:t>outside</a:t>
            </a:r>
            <a:r>
              <a:rPr lang="en-US"/>
              <a:t> a function has a GLOBAL SCOPE and can only be accessed outside a function</a:t>
            </a:r>
          </a:p>
          <a:p>
            <a:r>
              <a:rPr lang="en-US"/>
              <a:t>A variable declared </a:t>
            </a:r>
            <a:r>
              <a:rPr lang="en-US" b="1"/>
              <a:t>within</a:t>
            </a:r>
            <a:r>
              <a:rPr lang="en-US"/>
              <a:t> a function has a LOCAL SCOPE and can only be accessed within that function</a:t>
            </a:r>
          </a:p>
          <a:p>
            <a:r>
              <a:rPr lang="en-US"/>
              <a:t>The </a:t>
            </a:r>
            <a:r>
              <a:rPr lang="en-US" b="1"/>
              <a:t>global</a:t>
            </a:r>
            <a:r>
              <a:rPr lang="en-US"/>
              <a:t> keyword is used to access a global variable from within a function</a:t>
            </a:r>
          </a:p>
          <a:p>
            <a:r>
              <a:rPr lang="en-US"/>
              <a:t>PHP also stores all global variables in an array called </a:t>
            </a:r>
            <a:r>
              <a:rPr lang="en-US" b="1"/>
              <a:t>$GLOBALS[index].</a:t>
            </a:r>
          </a:p>
          <a:p>
            <a:pPr lvl="1"/>
            <a:r>
              <a:rPr lang="en-US"/>
              <a:t> The index holds the name of the variable</a:t>
            </a:r>
          </a:p>
          <a:p>
            <a:endParaRPr lang="en-IN"/>
          </a:p>
        </p:txBody>
      </p:sp>
      <p:sp>
        <p:nvSpPr>
          <p:cNvPr id="4" name="Date Placeholder 3">
            <a:extLst>
              <a:ext uri="{FF2B5EF4-FFF2-40B4-BE49-F238E27FC236}">
                <a16:creationId xmlns:a16="http://schemas.microsoft.com/office/drawing/2014/main" id="{C0CBE00A-2B28-4318-ABD4-BF994ACE718B}"/>
              </a:ext>
            </a:extLst>
          </p:cNvPr>
          <p:cNvSpPr>
            <a:spLocks noGrp="1"/>
          </p:cNvSpPr>
          <p:nvPr>
            <p:ph type="dt" sz="half" idx="10"/>
          </p:nvPr>
        </p:nvSpPr>
        <p:spPr/>
        <p:txBody>
          <a:bodyPr/>
          <a:lstStyle/>
          <a:p>
            <a:fld id="{D4C843CB-5094-4DED-A0EE-1E86C1B9EED2}" type="datetime1">
              <a:rPr lang="en-US" smtClean="0"/>
              <a:t>11/14/2023</a:t>
            </a:fld>
            <a:endParaRPr lang="en-IN"/>
          </a:p>
        </p:txBody>
      </p:sp>
      <p:sp>
        <p:nvSpPr>
          <p:cNvPr id="5" name="Footer Placeholder 4">
            <a:extLst>
              <a:ext uri="{FF2B5EF4-FFF2-40B4-BE49-F238E27FC236}">
                <a16:creationId xmlns:a16="http://schemas.microsoft.com/office/drawing/2014/main" id="{066502DD-82FF-4836-9616-00838771B149}"/>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B90738FC-A2F0-4A94-9156-9468765EA54E}"/>
              </a:ext>
            </a:extLst>
          </p:cNvPr>
          <p:cNvSpPr>
            <a:spLocks noGrp="1"/>
          </p:cNvSpPr>
          <p:nvPr>
            <p:ph type="sldNum" sz="quarter" idx="12"/>
          </p:nvPr>
        </p:nvSpPr>
        <p:spPr/>
        <p:txBody>
          <a:bodyPr/>
          <a:lstStyle/>
          <a:p>
            <a:fld id="{9FFE2F18-772A-452F-8B9E-9FE825A8C125}" type="slidenum">
              <a:rPr lang="en-IN" smtClean="0"/>
              <a:pPr/>
              <a:t>10</a:t>
            </a:fld>
            <a:endParaRPr lang="en-IN"/>
          </a:p>
        </p:txBody>
      </p:sp>
    </p:spTree>
    <p:extLst>
      <p:ext uri="{BB962C8B-B14F-4D97-AF65-F5344CB8AC3E}">
        <p14:creationId xmlns:p14="http://schemas.microsoft.com/office/powerpoint/2010/main" val="340533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6" name="Content Placeholder 5"/>
          <p:cNvSpPr>
            <a:spLocks noGrp="1"/>
          </p:cNvSpPr>
          <p:nvPr>
            <p:ph idx="1"/>
          </p:nvPr>
        </p:nvSpPr>
        <p:spPr/>
        <p:txBody>
          <a:bodyPr>
            <a:normAutofit fontScale="77500" lnSpcReduction="20000"/>
          </a:bodyPr>
          <a:lstStyle/>
          <a:p>
            <a:pPr marL="0" indent="0">
              <a:buNone/>
            </a:pPr>
            <a:r>
              <a:rPr lang="en-US"/>
              <a:t>&lt;!DOCTYPE html&gt;</a:t>
            </a:r>
          </a:p>
          <a:p>
            <a:pPr marL="0" indent="0">
              <a:buNone/>
            </a:pPr>
            <a:r>
              <a:rPr lang="en-US"/>
              <a:t>&lt;html&gt;</a:t>
            </a:r>
          </a:p>
          <a:p>
            <a:pPr marL="0" indent="0">
              <a:buNone/>
            </a:pPr>
            <a:r>
              <a:rPr lang="en-US"/>
              <a:t>&lt;body&gt;</a:t>
            </a:r>
          </a:p>
          <a:p>
            <a:pPr marL="0" indent="0">
              <a:buNone/>
            </a:pPr>
            <a:endParaRPr lang="en-US"/>
          </a:p>
          <a:p>
            <a:pPr marL="0" indent="0">
              <a:buNone/>
            </a:pPr>
            <a:r>
              <a:rPr lang="en-US"/>
              <a:t>	&lt;?</a:t>
            </a:r>
            <a:r>
              <a:rPr lang="en-US" err="1"/>
              <a:t>php</a:t>
            </a:r>
            <a:endParaRPr lang="en-US"/>
          </a:p>
          <a:p>
            <a:pPr marL="0" indent="0">
              <a:buNone/>
            </a:pPr>
            <a:r>
              <a:rPr lang="en-US"/>
              <a:t>	$</a:t>
            </a:r>
            <a:r>
              <a:rPr lang="en-US" err="1"/>
              <a:t>fname</a:t>
            </a:r>
            <a:r>
              <a:rPr lang="en-US"/>
              <a:t> = "ABC&lt;</a:t>
            </a:r>
            <a:r>
              <a:rPr lang="en-US" err="1"/>
              <a:t>br</a:t>
            </a:r>
            <a:r>
              <a:rPr lang="en-US"/>
              <a:t>/&gt;";</a:t>
            </a:r>
          </a:p>
          <a:p>
            <a:pPr marL="0" indent="0">
              <a:buNone/>
            </a:pPr>
            <a:r>
              <a:rPr lang="en-US"/>
              <a:t>	$</a:t>
            </a:r>
            <a:r>
              <a:rPr lang="en-US" err="1"/>
              <a:t>lname</a:t>
            </a:r>
            <a:r>
              <a:rPr lang="en-US"/>
              <a:t> = "XYZ&lt;</a:t>
            </a:r>
            <a:r>
              <a:rPr lang="en-US" err="1"/>
              <a:t>br</a:t>
            </a:r>
            <a:r>
              <a:rPr lang="en-US"/>
              <a:t>/&gt;";</a:t>
            </a:r>
          </a:p>
          <a:p>
            <a:pPr marL="0" indent="0">
              <a:buNone/>
            </a:pPr>
            <a:r>
              <a:rPr lang="en-US"/>
              <a:t>	</a:t>
            </a:r>
          </a:p>
          <a:p>
            <a:pPr marL="0" indent="0">
              <a:buNone/>
            </a:pPr>
            <a:r>
              <a:rPr lang="en-US"/>
              <a:t>	echo $</a:t>
            </a:r>
            <a:r>
              <a:rPr lang="en-US" err="1"/>
              <a:t>fname</a:t>
            </a:r>
            <a:r>
              <a:rPr lang="en-US"/>
              <a:t> , $</a:t>
            </a:r>
            <a:r>
              <a:rPr lang="en-US" err="1"/>
              <a:t>lname</a:t>
            </a:r>
            <a:r>
              <a:rPr lang="en-US"/>
              <a:t>;</a:t>
            </a:r>
          </a:p>
          <a:p>
            <a:pPr marL="0" indent="0">
              <a:buNone/>
            </a:pPr>
            <a:r>
              <a:rPr lang="en-US"/>
              <a:t>	//print $</a:t>
            </a:r>
            <a:r>
              <a:rPr lang="en-US" err="1"/>
              <a:t>fname</a:t>
            </a:r>
            <a:r>
              <a:rPr lang="en-US"/>
              <a:t> , $</a:t>
            </a:r>
            <a:r>
              <a:rPr lang="en-US" err="1"/>
              <a:t>lname</a:t>
            </a:r>
            <a:r>
              <a:rPr lang="en-US"/>
              <a:t>;</a:t>
            </a:r>
          </a:p>
          <a:p>
            <a:pPr marL="0" indent="0">
              <a:buNone/>
            </a:pPr>
            <a:r>
              <a:rPr lang="en-US"/>
              <a:t>	$</a:t>
            </a:r>
            <a:r>
              <a:rPr lang="en-US" err="1"/>
              <a:t>rvalue</a:t>
            </a:r>
            <a:r>
              <a:rPr lang="en-US"/>
              <a:t>=print $</a:t>
            </a:r>
            <a:r>
              <a:rPr lang="en-US" err="1"/>
              <a:t>fname</a:t>
            </a:r>
            <a:r>
              <a:rPr lang="en-US"/>
              <a:t>;</a:t>
            </a:r>
          </a:p>
          <a:p>
            <a:pPr marL="0" indent="0">
              <a:buNone/>
            </a:pPr>
            <a:r>
              <a:rPr lang="en-US"/>
              <a:t>	echo $</a:t>
            </a:r>
            <a:r>
              <a:rPr lang="en-US" err="1"/>
              <a:t>rvalue</a:t>
            </a:r>
            <a:r>
              <a:rPr lang="en-US"/>
              <a:t>;</a:t>
            </a:r>
          </a:p>
          <a:p>
            <a:pPr marL="0" indent="0">
              <a:buNone/>
            </a:pPr>
            <a:r>
              <a:rPr lang="en-US"/>
              <a:t>	?&gt;</a:t>
            </a:r>
          </a:p>
          <a:p>
            <a:pPr marL="0" indent="0">
              <a:buNone/>
            </a:pPr>
            <a:r>
              <a:rPr lang="en-US"/>
              <a:t>&lt;/body&gt; </a:t>
            </a:r>
          </a:p>
          <a:p>
            <a:pPr marL="0" indent="0">
              <a:buNone/>
            </a:pPr>
            <a:r>
              <a:rPr lang="en-US"/>
              <a:t>&lt;/html&gt;</a:t>
            </a:r>
          </a:p>
        </p:txBody>
      </p:sp>
      <p:sp>
        <p:nvSpPr>
          <p:cNvPr id="3" name="Date Placeholder 2"/>
          <p:cNvSpPr>
            <a:spLocks noGrp="1"/>
          </p:cNvSpPr>
          <p:nvPr>
            <p:ph type="dt" sz="half" idx="10"/>
          </p:nvPr>
        </p:nvSpPr>
        <p:spPr/>
        <p:txBody>
          <a:bodyPr/>
          <a:lstStyle/>
          <a:p>
            <a:fld id="{8B5912C7-B3EE-44B6-B490-62F86FCAAB43}"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11</a:t>
            </a:fld>
            <a:endParaRPr lang="en-IN"/>
          </a:p>
        </p:txBody>
      </p:sp>
    </p:spTree>
    <p:extLst>
      <p:ext uri="{BB962C8B-B14F-4D97-AF65-F5344CB8AC3E}">
        <p14:creationId xmlns:p14="http://schemas.microsoft.com/office/powerpoint/2010/main" val="398876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6" name="Content Placeholder 5"/>
          <p:cNvSpPr>
            <a:spLocks noGrp="1"/>
          </p:cNvSpPr>
          <p:nvPr>
            <p:ph sz="half" idx="1"/>
          </p:nvPr>
        </p:nvSpPr>
        <p:spPr/>
        <p:txBody>
          <a:bodyPr>
            <a:normAutofit fontScale="47500" lnSpcReduction="20000"/>
          </a:bodyPr>
          <a:lstStyle/>
          <a:p>
            <a:pPr marL="0" indent="0">
              <a:buNone/>
            </a:pPr>
            <a:r>
              <a:rPr lang="en-US"/>
              <a:t>&lt;?</a:t>
            </a:r>
            <a:r>
              <a:rPr lang="en-US" err="1"/>
              <a:t>php</a:t>
            </a:r>
            <a:endParaRPr lang="en-US"/>
          </a:p>
          <a:p>
            <a:pPr marL="0" indent="0">
              <a:buNone/>
            </a:pPr>
            <a:r>
              <a:rPr lang="en-US"/>
              <a:t>	$x = 5;</a:t>
            </a:r>
          </a:p>
          <a:p>
            <a:pPr marL="0" indent="0">
              <a:buNone/>
            </a:pPr>
            <a:r>
              <a:rPr lang="en-US"/>
              <a:t>	$y = 4;</a:t>
            </a:r>
          </a:p>
          <a:p>
            <a:pPr marL="0" indent="0">
              <a:buNone/>
            </a:pPr>
            <a:r>
              <a:rPr lang="en-US"/>
              <a:t>	echo $x + $y;</a:t>
            </a:r>
          </a:p>
          <a:p>
            <a:pPr marL="0" indent="0">
              <a:buNone/>
            </a:pPr>
            <a:r>
              <a:rPr lang="en-US"/>
              <a:t>	?&gt;</a:t>
            </a:r>
          </a:p>
          <a:p>
            <a:pPr marL="0" indent="0">
              <a:buNone/>
            </a:pPr>
            <a:r>
              <a:rPr lang="en-US"/>
              <a:t>	&lt;?</a:t>
            </a:r>
            <a:r>
              <a:rPr lang="en-US" err="1"/>
              <a:t>php</a:t>
            </a:r>
            <a:endParaRPr lang="en-US"/>
          </a:p>
          <a:p>
            <a:pPr marL="0" indent="0">
              <a:buNone/>
            </a:pPr>
            <a:r>
              <a:rPr lang="en-US"/>
              <a:t>		$x = 6; </a:t>
            </a:r>
          </a:p>
          <a:p>
            <a:pPr marL="0" indent="0">
              <a:buNone/>
            </a:pPr>
            <a:r>
              <a:rPr lang="en-US"/>
              <a:t>		$w = 15;</a:t>
            </a:r>
          </a:p>
          <a:p>
            <a:pPr marL="0" indent="0">
              <a:buNone/>
            </a:pPr>
            <a:r>
              <a:rPr lang="en-US"/>
              <a:t>		 </a:t>
            </a:r>
          </a:p>
          <a:p>
            <a:pPr marL="0" indent="0">
              <a:buNone/>
            </a:pPr>
            <a:r>
              <a:rPr lang="en-US"/>
              <a:t>		function </a:t>
            </a:r>
            <a:r>
              <a:rPr lang="en-US" err="1"/>
              <a:t>myTest</a:t>
            </a:r>
            <a:r>
              <a:rPr lang="en-US"/>
              <a:t>() {</a:t>
            </a:r>
          </a:p>
          <a:p>
            <a:pPr marL="0" indent="0">
              <a:buNone/>
            </a:pPr>
            <a:r>
              <a:rPr lang="en-US"/>
              <a:t>		 global $x, $w; </a:t>
            </a:r>
          </a:p>
          <a:p>
            <a:pPr marL="0" indent="0">
              <a:buNone/>
            </a:pPr>
            <a:r>
              <a:rPr lang="en-US"/>
              <a:t>		$y = 10;</a:t>
            </a:r>
          </a:p>
          <a:p>
            <a:pPr marL="0" indent="0">
              <a:buNone/>
            </a:pPr>
            <a:r>
              <a:rPr lang="en-US"/>
              <a:t>		$z= $x + $y + $w;</a:t>
            </a:r>
          </a:p>
          <a:p>
            <a:pPr marL="0" indent="0">
              <a:buNone/>
            </a:pPr>
            <a:r>
              <a:rPr lang="en-US"/>
              <a:t>			echo "&lt;p&gt;Addition of three no: &lt;</a:t>
            </a:r>
            <a:r>
              <a:rPr lang="en-US" err="1"/>
              <a:t>br</a:t>
            </a:r>
            <a:r>
              <a:rPr lang="en-US"/>
              <a:t>/&gt; $x + $y + $w = $z&lt;/p&gt;";</a:t>
            </a:r>
          </a:p>
          <a:p>
            <a:pPr marL="0" indent="0">
              <a:buNone/>
            </a:pPr>
            <a:r>
              <a:rPr lang="en-US"/>
              <a:t>			$x=20;</a:t>
            </a:r>
          </a:p>
          <a:p>
            <a:pPr marL="0" indent="0">
              <a:buNone/>
            </a:pPr>
            <a:r>
              <a:rPr lang="en-US"/>
              <a:t>		} </a:t>
            </a:r>
          </a:p>
          <a:p>
            <a:pPr marL="0" indent="0">
              <a:buNone/>
            </a:pPr>
            <a:r>
              <a:rPr lang="en-US"/>
              <a:t>		</a:t>
            </a:r>
            <a:r>
              <a:rPr lang="en-US" err="1"/>
              <a:t>myTest</a:t>
            </a:r>
            <a:r>
              <a:rPr lang="en-US"/>
              <a:t>();</a:t>
            </a:r>
          </a:p>
          <a:p>
            <a:pPr marL="0" indent="0">
              <a:buNone/>
            </a:pPr>
            <a:endParaRPr lang="en-US"/>
          </a:p>
          <a:p>
            <a:pPr marL="0" indent="0">
              <a:buNone/>
            </a:pPr>
            <a:r>
              <a:rPr lang="en-US"/>
              <a:t>echo "&lt;p&gt;Variable x outside function is: $x&lt;/p&gt;";</a:t>
            </a:r>
          </a:p>
        </p:txBody>
      </p:sp>
      <p:sp>
        <p:nvSpPr>
          <p:cNvPr id="7" name="Content Placeholder 6"/>
          <p:cNvSpPr>
            <a:spLocks noGrp="1"/>
          </p:cNvSpPr>
          <p:nvPr>
            <p:ph sz="half" idx="2"/>
          </p:nvPr>
        </p:nvSpPr>
        <p:spPr/>
        <p:txBody>
          <a:bodyPr>
            <a:normAutofit fontScale="47500" lnSpcReduction="20000"/>
          </a:bodyPr>
          <a:lstStyle/>
          <a:p>
            <a:pPr marL="0" indent="0">
              <a:buNone/>
            </a:pPr>
            <a:r>
              <a:rPr lang="en-US"/>
              <a:t>function myTest1() {</a:t>
            </a:r>
          </a:p>
          <a:p>
            <a:pPr marL="0" indent="0">
              <a:buNone/>
            </a:pPr>
            <a:r>
              <a:rPr lang="en-US"/>
              <a:t>			$GLOBALS['w'] = $GLOBALS['x'] + $GLOBALS['w'];</a:t>
            </a:r>
          </a:p>
          <a:p>
            <a:pPr marL="0" indent="0">
              <a:buNone/>
            </a:pPr>
            <a:r>
              <a:rPr lang="en-US"/>
              <a:t>		} </a:t>
            </a:r>
          </a:p>
          <a:p>
            <a:pPr marL="0" indent="0">
              <a:buNone/>
            </a:pPr>
            <a:r>
              <a:rPr lang="en-US"/>
              <a:t>		myTest1();</a:t>
            </a:r>
          </a:p>
          <a:p>
            <a:pPr marL="0" indent="0">
              <a:buNone/>
            </a:pPr>
            <a:r>
              <a:rPr lang="en-US"/>
              <a:t>		echo "&lt;p&gt;Addition of two number is: $w&lt;/p&gt;";</a:t>
            </a:r>
          </a:p>
          <a:p>
            <a:pPr marL="0" indent="0">
              <a:buNone/>
            </a:pPr>
            <a:r>
              <a:rPr lang="en-US"/>
              <a:t>		</a:t>
            </a:r>
          </a:p>
          <a:p>
            <a:pPr marL="0" indent="0">
              <a:buNone/>
            </a:pPr>
            <a:r>
              <a:rPr lang="en-US"/>
              <a:t>		function myTest2() {</a:t>
            </a:r>
          </a:p>
          <a:p>
            <a:pPr marL="0" indent="0">
              <a:buNone/>
            </a:pPr>
            <a:r>
              <a:rPr lang="en-US"/>
              <a:t>			static $m = 0;</a:t>
            </a:r>
          </a:p>
          <a:p>
            <a:pPr marL="0" indent="0">
              <a:buNone/>
            </a:pPr>
            <a:r>
              <a:rPr lang="en-US"/>
              <a:t>			echo "$m &lt;</a:t>
            </a:r>
            <a:r>
              <a:rPr lang="en-US" err="1"/>
              <a:t>br</a:t>
            </a:r>
            <a:r>
              <a:rPr lang="en-US"/>
              <a:t>/&gt;";</a:t>
            </a:r>
          </a:p>
          <a:p>
            <a:pPr marL="0" indent="0">
              <a:buNone/>
            </a:pPr>
            <a:r>
              <a:rPr lang="en-US"/>
              <a:t>			$m++;</a:t>
            </a:r>
          </a:p>
          <a:p>
            <a:pPr marL="0" indent="0">
              <a:buNone/>
            </a:pPr>
            <a:r>
              <a:rPr lang="en-US"/>
              <a:t>		}</a:t>
            </a:r>
          </a:p>
          <a:p>
            <a:pPr marL="0" indent="0">
              <a:buNone/>
            </a:pPr>
            <a:r>
              <a:rPr lang="en-US"/>
              <a:t>		myTest2();</a:t>
            </a:r>
          </a:p>
          <a:p>
            <a:pPr marL="0" indent="0">
              <a:buNone/>
            </a:pPr>
            <a:r>
              <a:rPr lang="en-US"/>
              <a:t>		myTest2();</a:t>
            </a:r>
          </a:p>
          <a:p>
            <a:pPr marL="0" indent="0">
              <a:buNone/>
            </a:pPr>
            <a:r>
              <a:rPr lang="en-US"/>
              <a:t>		myTest2();</a:t>
            </a:r>
          </a:p>
          <a:p>
            <a:pPr marL="0" indent="0">
              <a:buNone/>
            </a:pPr>
            <a:r>
              <a:rPr lang="en-US"/>
              <a:t>		myTest2();</a:t>
            </a:r>
          </a:p>
          <a:p>
            <a:pPr marL="0" indent="0">
              <a:buNone/>
            </a:pPr>
            <a:r>
              <a:rPr lang="en-US"/>
              <a:t>	?&gt;</a:t>
            </a:r>
          </a:p>
        </p:txBody>
      </p:sp>
      <p:sp>
        <p:nvSpPr>
          <p:cNvPr id="3" name="Date Placeholder 2"/>
          <p:cNvSpPr>
            <a:spLocks noGrp="1"/>
          </p:cNvSpPr>
          <p:nvPr>
            <p:ph type="dt" sz="half" idx="10"/>
          </p:nvPr>
        </p:nvSpPr>
        <p:spPr/>
        <p:txBody>
          <a:bodyPr/>
          <a:lstStyle/>
          <a:p>
            <a:fld id="{FACC7C64-4B9B-41F6-93EA-E35C8AC47032}"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12</a:t>
            </a:fld>
            <a:endParaRPr lang="en-IN"/>
          </a:p>
        </p:txBody>
      </p:sp>
    </p:spTree>
    <p:extLst>
      <p:ext uri="{BB962C8B-B14F-4D97-AF65-F5344CB8AC3E}">
        <p14:creationId xmlns:p14="http://schemas.microsoft.com/office/powerpoint/2010/main" val="318756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Basics - Data Types</a:t>
            </a:r>
            <a:endParaRPr lang="en-IN"/>
          </a:p>
        </p:txBody>
      </p:sp>
      <p:sp>
        <p:nvSpPr>
          <p:cNvPr id="3" name="Content Placeholder 2"/>
          <p:cNvSpPr>
            <a:spLocks noGrp="1"/>
          </p:cNvSpPr>
          <p:nvPr>
            <p:ph idx="1"/>
          </p:nvPr>
        </p:nvSpPr>
        <p:spPr/>
        <p:txBody>
          <a:bodyPr>
            <a:normAutofit fontScale="77500" lnSpcReduction="20000"/>
          </a:bodyPr>
          <a:lstStyle/>
          <a:p>
            <a:r>
              <a:rPr lang="en-IN"/>
              <a:t>A string can be any text inside quotes. use single or double quotes</a:t>
            </a:r>
          </a:p>
          <a:p>
            <a:r>
              <a:rPr lang="en-IN"/>
              <a:t>Rules for integers:</a:t>
            </a:r>
          </a:p>
          <a:p>
            <a:pPr lvl="1"/>
            <a:r>
              <a:rPr lang="en-IN" sz="3200"/>
              <a:t>An integer must have at least one digit (0-9)</a:t>
            </a:r>
          </a:p>
          <a:p>
            <a:pPr lvl="1"/>
            <a:r>
              <a:rPr lang="en-IN" sz="3200"/>
              <a:t>An integer cannot contain comma or blanks</a:t>
            </a:r>
          </a:p>
          <a:p>
            <a:pPr lvl="1"/>
            <a:r>
              <a:rPr lang="en-IN" sz="3200"/>
              <a:t>An integer must not have a decimal point</a:t>
            </a:r>
          </a:p>
          <a:p>
            <a:pPr lvl="1"/>
            <a:r>
              <a:rPr lang="en-IN" sz="3200"/>
              <a:t>An integer can be either positive or negative</a:t>
            </a:r>
          </a:p>
          <a:p>
            <a:pPr lvl="1"/>
            <a:r>
              <a:rPr lang="en-IN" sz="3200"/>
              <a:t>Integers can be specified in three formats: decimal (10-based), hexadecimal (16-based - prefixed with 0x) or octal (8-based - prefixed with 0)</a:t>
            </a:r>
          </a:p>
          <a:p>
            <a:r>
              <a:rPr lang="en-IN"/>
              <a:t>A floating point number is a number with a decimal point or a number in exponential form</a:t>
            </a:r>
          </a:p>
          <a:p>
            <a:r>
              <a:rPr lang="en-IN"/>
              <a:t>Booleans can be either TRUE or FALSE</a:t>
            </a:r>
          </a:p>
          <a:p>
            <a:r>
              <a:rPr lang="en-IN"/>
              <a:t>An array stores multiple values in one single variable.</a:t>
            </a:r>
          </a:p>
          <a:p>
            <a:r>
              <a:rPr lang="en-IN"/>
              <a:t>The special NULL value represents that a variable has no value. NULL is the only possible value of data type NULL</a:t>
            </a:r>
          </a:p>
          <a:p>
            <a:pPr>
              <a:buNone/>
            </a:pPr>
            <a:endParaRPr lang="en-IN"/>
          </a:p>
        </p:txBody>
      </p:sp>
      <p:sp>
        <p:nvSpPr>
          <p:cNvPr id="6" name="Date Placeholder 5"/>
          <p:cNvSpPr>
            <a:spLocks noGrp="1"/>
          </p:cNvSpPr>
          <p:nvPr>
            <p:ph type="dt" sz="half" idx="10"/>
          </p:nvPr>
        </p:nvSpPr>
        <p:spPr/>
        <p:txBody>
          <a:bodyPr/>
          <a:lstStyle/>
          <a:p>
            <a:fld id="{73EB164F-E95F-4C27-A18D-80F33BE90E99}"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Basics - PHP Objects</a:t>
            </a:r>
            <a:endParaRPr lang="en-IN"/>
          </a:p>
        </p:txBody>
      </p:sp>
      <p:sp>
        <p:nvSpPr>
          <p:cNvPr id="3" name="Content Placeholder 2"/>
          <p:cNvSpPr>
            <a:spLocks noGrp="1"/>
          </p:cNvSpPr>
          <p:nvPr>
            <p:ph idx="1"/>
          </p:nvPr>
        </p:nvSpPr>
        <p:spPr/>
        <p:txBody>
          <a:bodyPr>
            <a:noAutofit/>
          </a:bodyPr>
          <a:lstStyle/>
          <a:p>
            <a:r>
              <a:rPr lang="en-IN" sz="1800"/>
              <a:t>An object is a data type which stores data and information on how to process that data.</a:t>
            </a:r>
          </a:p>
          <a:p>
            <a:r>
              <a:rPr lang="en-IN" sz="1800"/>
              <a:t>Object must be explicitly declared.</a:t>
            </a:r>
          </a:p>
          <a:p>
            <a:r>
              <a:rPr lang="en-IN" sz="1800"/>
              <a:t>A class is a structure that can contain properties and methods.</a:t>
            </a:r>
          </a:p>
          <a:p>
            <a:r>
              <a:rPr lang="en-IN" sz="1800" b="1"/>
              <a:t>Example 2</a:t>
            </a:r>
          </a:p>
          <a:p>
            <a:pPr lvl="1"/>
            <a:r>
              <a:rPr lang="en-IN" sz="1800"/>
              <a:t>&lt;?</a:t>
            </a:r>
            <a:r>
              <a:rPr lang="en-IN" sz="1800" err="1"/>
              <a:t>php</a:t>
            </a:r>
            <a:br>
              <a:rPr lang="en-IN" sz="1800"/>
            </a:br>
            <a:r>
              <a:rPr lang="en-IN" sz="1800"/>
              <a:t>class Car {</a:t>
            </a:r>
            <a:br>
              <a:rPr lang="en-IN" sz="1800"/>
            </a:br>
            <a:r>
              <a:rPr lang="en-IN" sz="1800"/>
              <a:t>    </a:t>
            </a:r>
            <a:r>
              <a:rPr lang="en-IN" sz="1800" err="1"/>
              <a:t>var</a:t>
            </a:r>
            <a:r>
              <a:rPr lang="en-IN" sz="1800"/>
              <a:t> $</a:t>
            </a:r>
            <a:r>
              <a:rPr lang="en-IN" sz="1800" err="1"/>
              <a:t>color</a:t>
            </a:r>
            <a:r>
              <a:rPr lang="en-IN" sz="1800"/>
              <a:t>;</a:t>
            </a:r>
            <a:br>
              <a:rPr lang="en-IN" sz="1800"/>
            </a:br>
            <a:r>
              <a:rPr lang="en-IN" sz="1800"/>
              <a:t>    function Car($</a:t>
            </a:r>
            <a:r>
              <a:rPr lang="en-IN" sz="1800" err="1"/>
              <a:t>color</a:t>
            </a:r>
            <a:r>
              <a:rPr lang="en-IN" sz="1800"/>
              <a:t>="green")   {</a:t>
            </a:r>
            <a:br>
              <a:rPr lang="en-IN" sz="1800"/>
            </a:br>
            <a:r>
              <a:rPr lang="en-IN" sz="1800"/>
              <a:t>      $this-&gt;</a:t>
            </a:r>
            <a:r>
              <a:rPr lang="en-IN" sz="1800" err="1"/>
              <a:t>color</a:t>
            </a:r>
            <a:r>
              <a:rPr lang="en-IN" sz="1800"/>
              <a:t> = $</a:t>
            </a:r>
            <a:r>
              <a:rPr lang="en-IN" sz="1800" err="1"/>
              <a:t>color</a:t>
            </a:r>
            <a:r>
              <a:rPr lang="en-IN" sz="1800"/>
              <a:t>;</a:t>
            </a:r>
            <a:br>
              <a:rPr lang="en-IN" sz="1800"/>
            </a:br>
            <a:r>
              <a:rPr lang="en-IN" sz="1800"/>
              <a:t>    }</a:t>
            </a:r>
            <a:br>
              <a:rPr lang="en-IN" sz="1800"/>
            </a:br>
            <a:r>
              <a:rPr lang="en-IN" sz="1800"/>
              <a:t>    function </a:t>
            </a:r>
            <a:r>
              <a:rPr lang="en-IN" sz="1800" err="1"/>
              <a:t>what_color</a:t>
            </a:r>
            <a:r>
              <a:rPr lang="en-IN" sz="1800"/>
              <a:t>()   {</a:t>
            </a:r>
            <a:br>
              <a:rPr lang="en-IN" sz="1800"/>
            </a:br>
            <a:r>
              <a:rPr lang="en-IN" sz="1800"/>
              <a:t>      return $this-&gt;</a:t>
            </a:r>
            <a:r>
              <a:rPr lang="en-IN" sz="1800" err="1"/>
              <a:t>color</a:t>
            </a:r>
            <a:r>
              <a:rPr lang="en-IN" sz="1800"/>
              <a:t>;</a:t>
            </a:r>
            <a:br>
              <a:rPr lang="en-IN" sz="1800"/>
            </a:br>
            <a:r>
              <a:rPr lang="en-IN" sz="1800"/>
              <a:t>    }</a:t>
            </a:r>
            <a:br>
              <a:rPr lang="en-IN" sz="1800"/>
            </a:br>
            <a:r>
              <a:rPr lang="en-IN" sz="1800"/>
              <a:t>}  ?&gt;</a:t>
            </a:r>
          </a:p>
        </p:txBody>
      </p:sp>
      <p:sp>
        <p:nvSpPr>
          <p:cNvPr id="6" name="Date Placeholder 5"/>
          <p:cNvSpPr>
            <a:spLocks noGrp="1"/>
          </p:cNvSpPr>
          <p:nvPr>
            <p:ph type="dt" sz="half" idx="10"/>
          </p:nvPr>
        </p:nvSpPr>
        <p:spPr/>
        <p:txBody>
          <a:bodyPr/>
          <a:lstStyle/>
          <a:p>
            <a:fld id="{8C069066-76CA-4036-B238-EAFFE4E77158}"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operators</a:t>
            </a:r>
          </a:p>
        </p:txBody>
      </p:sp>
      <p:sp>
        <p:nvSpPr>
          <p:cNvPr id="6" name="Content Placeholder 5"/>
          <p:cNvSpPr>
            <a:spLocks noGrp="1"/>
          </p:cNvSpPr>
          <p:nvPr>
            <p:ph idx="1"/>
          </p:nvPr>
        </p:nvSpPr>
        <p:spPr/>
        <p:txBody>
          <a:bodyPr/>
          <a:lstStyle/>
          <a:p>
            <a:r>
              <a:rPr lang="en-US"/>
              <a:t>Arithmetic operators: +, -, *, /, %, **</a:t>
            </a:r>
          </a:p>
          <a:p>
            <a:r>
              <a:rPr lang="en-US"/>
              <a:t>Assignment operators: =, +=, -=, /=, %=</a:t>
            </a:r>
          </a:p>
          <a:p>
            <a:r>
              <a:rPr lang="en-US"/>
              <a:t>Comparison operators: ==, !=, ===, !==, &gt;, &lt;, &gt;=, &lt;=</a:t>
            </a:r>
          </a:p>
          <a:p>
            <a:r>
              <a:rPr lang="en-US"/>
              <a:t>Increment/Decrement operators: ++$x, $x++, --$x, $x--</a:t>
            </a:r>
          </a:p>
          <a:p>
            <a:r>
              <a:rPr lang="en-US"/>
              <a:t>Logical operators: and, or, </a:t>
            </a:r>
            <a:r>
              <a:rPr lang="en-US" err="1"/>
              <a:t>xor</a:t>
            </a:r>
            <a:r>
              <a:rPr lang="en-US"/>
              <a:t>, &amp;&amp;, ||, !</a:t>
            </a:r>
          </a:p>
          <a:p>
            <a:r>
              <a:rPr lang="en-US"/>
              <a:t>String operators: ., .=</a:t>
            </a:r>
          </a:p>
          <a:p>
            <a:pPr marL="0" indent="0">
              <a:buNone/>
            </a:pPr>
            <a:endParaRPr lang="en-US"/>
          </a:p>
        </p:txBody>
      </p:sp>
      <p:sp>
        <p:nvSpPr>
          <p:cNvPr id="3" name="Date Placeholder 2"/>
          <p:cNvSpPr>
            <a:spLocks noGrp="1"/>
          </p:cNvSpPr>
          <p:nvPr>
            <p:ph type="dt" sz="half" idx="10"/>
          </p:nvPr>
        </p:nvSpPr>
        <p:spPr/>
        <p:txBody>
          <a:bodyPr/>
          <a:lstStyle/>
          <a:p>
            <a:fld id="{C8B91360-A07A-40F7-9B2D-BE3D8D19D427}"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15</a:t>
            </a:fld>
            <a:endParaRPr lang="en-IN"/>
          </a:p>
        </p:txBody>
      </p:sp>
    </p:spTree>
    <p:extLst>
      <p:ext uri="{BB962C8B-B14F-4D97-AF65-F5344CB8AC3E}">
        <p14:creationId xmlns:p14="http://schemas.microsoft.com/office/powerpoint/2010/main" val="107233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Conditional statements</a:t>
            </a:r>
          </a:p>
        </p:txBody>
      </p:sp>
      <p:sp>
        <p:nvSpPr>
          <p:cNvPr id="6" name="Content Placeholder 5"/>
          <p:cNvSpPr>
            <a:spLocks noGrp="1"/>
          </p:cNvSpPr>
          <p:nvPr>
            <p:ph idx="1"/>
          </p:nvPr>
        </p:nvSpPr>
        <p:spPr/>
        <p:txBody>
          <a:bodyPr/>
          <a:lstStyle/>
          <a:p>
            <a:r>
              <a:rPr lang="en-US" b="1"/>
              <a:t>if statement</a:t>
            </a:r>
            <a:r>
              <a:rPr lang="en-US"/>
              <a:t> - executes some code if one condition is true</a:t>
            </a:r>
          </a:p>
          <a:p>
            <a:r>
              <a:rPr lang="en-US" b="1"/>
              <a:t>if...else statement</a:t>
            </a:r>
            <a:r>
              <a:rPr lang="en-US"/>
              <a:t> - executes some code if a condition is true and another code if that condition is false</a:t>
            </a:r>
          </a:p>
          <a:p>
            <a:r>
              <a:rPr lang="en-US" b="1"/>
              <a:t>if...</a:t>
            </a:r>
            <a:r>
              <a:rPr lang="en-US" b="1" err="1"/>
              <a:t>elseif</a:t>
            </a:r>
            <a:r>
              <a:rPr lang="en-US" b="1"/>
              <a:t>....else statement</a:t>
            </a:r>
            <a:r>
              <a:rPr lang="en-US"/>
              <a:t> - executes different codes for more than two conditions</a:t>
            </a:r>
          </a:p>
          <a:p>
            <a:r>
              <a:rPr lang="en-US" b="1"/>
              <a:t>switch statement</a:t>
            </a:r>
            <a:r>
              <a:rPr lang="en-US"/>
              <a:t> - selects one of many blocks of code to be executed</a:t>
            </a:r>
          </a:p>
          <a:p>
            <a:pPr marL="0" indent="0">
              <a:buNone/>
            </a:pPr>
            <a:endParaRPr lang="en-US"/>
          </a:p>
        </p:txBody>
      </p:sp>
      <p:sp>
        <p:nvSpPr>
          <p:cNvPr id="3" name="Date Placeholder 2"/>
          <p:cNvSpPr>
            <a:spLocks noGrp="1"/>
          </p:cNvSpPr>
          <p:nvPr>
            <p:ph type="dt" sz="half" idx="10"/>
          </p:nvPr>
        </p:nvSpPr>
        <p:spPr/>
        <p:txBody>
          <a:bodyPr/>
          <a:lstStyle/>
          <a:p>
            <a:fld id="{446784DB-D01C-4F9E-961E-CF2B0888F6E8}"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16</a:t>
            </a:fld>
            <a:endParaRPr lang="en-IN"/>
          </a:p>
        </p:txBody>
      </p:sp>
    </p:spTree>
    <p:extLst>
      <p:ext uri="{BB962C8B-B14F-4D97-AF65-F5344CB8AC3E}">
        <p14:creationId xmlns:p14="http://schemas.microsoft.com/office/powerpoint/2010/main" val="290073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Loops</a:t>
            </a:r>
          </a:p>
        </p:txBody>
      </p:sp>
      <p:sp>
        <p:nvSpPr>
          <p:cNvPr id="6" name="Content Placeholder 5"/>
          <p:cNvSpPr>
            <a:spLocks noGrp="1"/>
          </p:cNvSpPr>
          <p:nvPr>
            <p:ph idx="1"/>
          </p:nvPr>
        </p:nvSpPr>
        <p:spPr>
          <a:xfrm>
            <a:off x="683568" y="1447800"/>
            <a:ext cx="8003232" cy="4572000"/>
          </a:xfrm>
        </p:spPr>
        <p:txBody>
          <a:bodyPr/>
          <a:lstStyle/>
          <a:p>
            <a:r>
              <a:rPr lang="en-US" b="1"/>
              <a:t>while </a:t>
            </a:r>
            <a:r>
              <a:rPr lang="en-US"/>
              <a:t>- loops through a block of code as long as the specified condition is true</a:t>
            </a:r>
          </a:p>
          <a:p>
            <a:r>
              <a:rPr lang="en-US" b="1"/>
              <a:t>do...while</a:t>
            </a:r>
            <a:r>
              <a:rPr lang="en-US"/>
              <a:t> - loops through a block of code once, and then repeats the loop as long as the specified condition is true</a:t>
            </a:r>
          </a:p>
          <a:p>
            <a:r>
              <a:rPr lang="en-US" b="1"/>
              <a:t>for </a:t>
            </a:r>
            <a:r>
              <a:rPr lang="en-US"/>
              <a:t>- loops through a block of code a specified number of times</a:t>
            </a:r>
          </a:p>
          <a:p>
            <a:r>
              <a:rPr lang="en-US" b="1" err="1"/>
              <a:t>foreach</a:t>
            </a:r>
            <a:r>
              <a:rPr lang="en-US" b="1"/>
              <a:t> </a:t>
            </a:r>
            <a:r>
              <a:rPr lang="en-US"/>
              <a:t>- loops through a block of code for each element in an array</a:t>
            </a:r>
          </a:p>
          <a:p>
            <a:pPr marL="0" indent="0">
              <a:buNone/>
            </a:pPr>
            <a:endParaRPr lang="en-US"/>
          </a:p>
        </p:txBody>
      </p:sp>
      <p:sp>
        <p:nvSpPr>
          <p:cNvPr id="3" name="Date Placeholder 2"/>
          <p:cNvSpPr>
            <a:spLocks noGrp="1"/>
          </p:cNvSpPr>
          <p:nvPr>
            <p:ph type="dt" sz="half" idx="10"/>
          </p:nvPr>
        </p:nvSpPr>
        <p:spPr/>
        <p:txBody>
          <a:bodyPr/>
          <a:lstStyle/>
          <a:p>
            <a:fld id="{369147C1-D4D3-465E-9668-B97EBCED5449}"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17</a:t>
            </a:fld>
            <a:endParaRPr lang="en-IN"/>
          </a:p>
        </p:txBody>
      </p:sp>
    </p:spTree>
    <p:extLst>
      <p:ext uri="{BB962C8B-B14F-4D97-AF65-F5344CB8AC3E}">
        <p14:creationId xmlns:p14="http://schemas.microsoft.com/office/powerpoint/2010/main" val="3553646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a:bodyPr>
          <a:lstStyle/>
          <a:p>
            <a:r>
              <a:rPr lang="en-US"/>
              <a:t>PHP Basics – Arrays</a:t>
            </a:r>
          </a:p>
        </p:txBody>
      </p:sp>
      <p:sp>
        <p:nvSpPr>
          <p:cNvPr id="3" name="Content Placeholder 2"/>
          <p:cNvSpPr>
            <a:spLocks noGrp="1"/>
          </p:cNvSpPr>
          <p:nvPr>
            <p:ph idx="1"/>
          </p:nvPr>
        </p:nvSpPr>
        <p:spPr>
          <a:xfrm>
            <a:off x="899592" y="1052736"/>
            <a:ext cx="7772400" cy="4572000"/>
          </a:xfrm>
        </p:spPr>
        <p:txBody>
          <a:bodyPr>
            <a:noAutofit/>
          </a:bodyPr>
          <a:lstStyle/>
          <a:p>
            <a:pPr marL="457200" indent="-457200">
              <a:spcBef>
                <a:spcPts val="0"/>
              </a:spcBef>
              <a:buFont typeface="+mj-lt"/>
              <a:buAutoNum type="arabicPeriod"/>
            </a:pPr>
            <a:r>
              <a:rPr lang="en-US" sz="2200" b="1"/>
              <a:t>Indexed arrays</a:t>
            </a:r>
            <a:r>
              <a:rPr lang="en-US" sz="2200"/>
              <a:t> - Arrays with numeric index</a:t>
            </a:r>
          </a:p>
          <a:p>
            <a:pPr marL="0" indent="0">
              <a:spcBef>
                <a:spcPts val="0"/>
              </a:spcBef>
              <a:buNone/>
            </a:pPr>
            <a:r>
              <a:rPr lang="en-US" sz="2200"/>
              <a:t>&lt;?</a:t>
            </a:r>
            <a:r>
              <a:rPr lang="en-US" sz="2200" err="1"/>
              <a:t>php</a:t>
            </a:r>
            <a:endParaRPr lang="en-US" sz="2200"/>
          </a:p>
          <a:p>
            <a:pPr marL="0" indent="0">
              <a:spcBef>
                <a:spcPts val="0"/>
              </a:spcBef>
              <a:buNone/>
            </a:pPr>
            <a:r>
              <a:rPr lang="en-US" sz="2200"/>
              <a:t>$cars = array("Volvo", "BMW", "Toyota");</a:t>
            </a:r>
          </a:p>
          <a:p>
            <a:pPr marL="0" indent="0">
              <a:spcBef>
                <a:spcPts val="0"/>
              </a:spcBef>
              <a:buNone/>
            </a:pPr>
            <a:r>
              <a:rPr lang="en-US" sz="2200"/>
              <a:t>echo "I like " . $cars[0] . ", " . $cars[1] . " and " . $cars[2] . ".";</a:t>
            </a:r>
          </a:p>
          <a:p>
            <a:pPr marL="0" indent="0">
              <a:spcBef>
                <a:spcPts val="0"/>
              </a:spcBef>
              <a:buNone/>
            </a:pPr>
            <a:r>
              <a:rPr lang="en-US" sz="2200"/>
              <a:t>?&gt;</a:t>
            </a:r>
          </a:p>
        </p:txBody>
      </p:sp>
      <p:sp>
        <p:nvSpPr>
          <p:cNvPr id="6" name="Date Placeholder 5"/>
          <p:cNvSpPr>
            <a:spLocks noGrp="1"/>
          </p:cNvSpPr>
          <p:nvPr>
            <p:ph type="dt" sz="half" idx="10"/>
          </p:nvPr>
        </p:nvSpPr>
        <p:spPr/>
        <p:txBody>
          <a:bodyPr/>
          <a:lstStyle/>
          <a:p>
            <a:fld id="{A236B806-DB86-47FC-9917-9DC26BF2163A}"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18</a:t>
            </a:fld>
            <a:endParaRPr lang="en-IN"/>
          </a:p>
        </p:txBody>
      </p:sp>
    </p:spTree>
    <p:extLst>
      <p:ext uri="{BB962C8B-B14F-4D97-AF65-F5344CB8AC3E}">
        <p14:creationId xmlns:p14="http://schemas.microsoft.com/office/powerpoint/2010/main" val="64777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a:bodyPr>
          <a:lstStyle/>
          <a:p>
            <a:r>
              <a:rPr lang="en-US"/>
              <a:t>PHP Basics – Arrays</a:t>
            </a:r>
          </a:p>
        </p:txBody>
      </p:sp>
      <p:sp>
        <p:nvSpPr>
          <p:cNvPr id="3" name="Content Placeholder 2"/>
          <p:cNvSpPr>
            <a:spLocks noGrp="1"/>
          </p:cNvSpPr>
          <p:nvPr>
            <p:ph idx="1"/>
          </p:nvPr>
        </p:nvSpPr>
        <p:spPr>
          <a:xfrm>
            <a:off x="899592" y="1052736"/>
            <a:ext cx="7772400" cy="4572000"/>
          </a:xfrm>
        </p:spPr>
        <p:txBody>
          <a:bodyPr>
            <a:noAutofit/>
          </a:bodyPr>
          <a:lstStyle/>
          <a:p>
            <a:pPr marL="0" indent="0">
              <a:spcBef>
                <a:spcPts val="0"/>
              </a:spcBef>
              <a:buNone/>
            </a:pPr>
            <a:r>
              <a:rPr lang="en-US" sz="2200" b="1"/>
              <a:t>Associative arrays</a:t>
            </a:r>
            <a:r>
              <a:rPr lang="en-US" sz="2200"/>
              <a:t> - Arrays with named keys</a:t>
            </a:r>
          </a:p>
          <a:p>
            <a:pPr lvl="2"/>
            <a:r>
              <a:rPr lang="en-US"/>
              <a:t>To create an associative array: </a:t>
            </a:r>
          </a:p>
          <a:p>
            <a:pPr lvl="3"/>
            <a:r>
              <a:rPr lang="en-US" sz="1800"/>
              <a:t>$age=array("Peter"=&gt;"35","Ben"=&gt;"37","Joe"=&gt;"43");</a:t>
            </a:r>
          </a:p>
          <a:p>
            <a:pPr lvl="3"/>
            <a:r>
              <a:rPr lang="en-US" sz="1800"/>
              <a:t>$age['Peter']="35"; $age['Ben']="37"; $age['Joe']="43";</a:t>
            </a:r>
          </a:p>
          <a:p>
            <a:pPr lvl="2"/>
            <a:r>
              <a:rPr lang="en-US"/>
              <a:t> </a:t>
            </a:r>
            <a:r>
              <a:rPr lang="en-US" b="1"/>
              <a:t>Example : To display contents of array </a:t>
            </a:r>
          </a:p>
          <a:p>
            <a:pPr lvl="3"/>
            <a:r>
              <a:rPr lang="en-US" sz="1800"/>
              <a:t>&lt;?</a:t>
            </a:r>
            <a:r>
              <a:rPr lang="en-US" sz="1800" err="1"/>
              <a:t>php</a:t>
            </a:r>
            <a:br>
              <a:rPr lang="en-US" sz="1800"/>
            </a:br>
            <a:r>
              <a:rPr lang="en-US" sz="1800"/>
              <a:t>$age=array("Peter"=&gt;"35","Ben"=&gt;"37","Joe"=&gt;"43");</a:t>
            </a:r>
            <a:br>
              <a:rPr lang="en-US" sz="1800"/>
            </a:br>
            <a:r>
              <a:rPr lang="en-US" sz="1800" err="1"/>
              <a:t>foreach</a:t>
            </a:r>
            <a:r>
              <a:rPr lang="en-US" sz="1800"/>
              <a:t>($age as $x=&gt;$</a:t>
            </a:r>
            <a:r>
              <a:rPr lang="en-US" sz="1800" err="1"/>
              <a:t>x_value</a:t>
            </a:r>
            <a:r>
              <a:rPr lang="en-US" sz="1800"/>
              <a:t>)   {</a:t>
            </a:r>
            <a:br>
              <a:rPr lang="en-US" sz="1800"/>
            </a:br>
            <a:r>
              <a:rPr lang="en-US" sz="1800"/>
              <a:t>  echo "Key=" . $x . ", Value=" . $</a:t>
            </a:r>
            <a:r>
              <a:rPr lang="en-US" sz="1800" err="1"/>
              <a:t>x_value</a:t>
            </a:r>
            <a:r>
              <a:rPr lang="en-US" sz="1800"/>
              <a:t>;  echo "&lt;</a:t>
            </a:r>
            <a:r>
              <a:rPr lang="en-US" sz="1800" err="1"/>
              <a:t>br</a:t>
            </a:r>
            <a:r>
              <a:rPr lang="en-US" sz="1800"/>
              <a:t>&gt;";</a:t>
            </a:r>
            <a:br>
              <a:rPr lang="en-US" sz="1800"/>
            </a:br>
            <a:r>
              <a:rPr lang="en-US" sz="1800"/>
              <a:t>  } ?&gt; </a:t>
            </a:r>
          </a:p>
          <a:p>
            <a:pPr lvl="3"/>
            <a:r>
              <a:rPr lang="en-US" sz="1800"/>
              <a:t>&lt;?</a:t>
            </a:r>
            <a:r>
              <a:rPr lang="en-US" sz="1800" err="1"/>
              <a:t>php</a:t>
            </a:r>
            <a:br>
              <a:rPr lang="en-US" sz="1800"/>
            </a:br>
            <a:r>
              <a:rPr lang="en-US" sz="1800"/>
              <a:t>$a = array ('a' =&gt; 'apple', 'b' =&gt; 'banana', 'c' =&gt; array ('x', 'y', 'z'));</a:t>
            </a:r>
            <a:br>
              <a:rPr lang="en-US" sz="1800"/>
            </a:br>
            <a:r>
              <a:rPr lang="en-US" sz="1800" err="1"/>
              <a:t>print_r</a:t>
            </a:r>
            <a:r>
              <a:rPr lang="en-US" sz="1800"/>
              <a:t> ($a);</a:t>
            </a:r>
            <a:br>
              <a:rPr lang="en-US" sz="1800"/>
            </a:br>
            <a:r>
              <a:rPr lang="en-US" sz="1800"/>
              <a:t>?&gt;</a:t>
            </a:r>
          </a:p>
        </p:txBody>
      </p:sp>
      <p:sp>
        <p:nvSpPr>
          <p:cNvPr id="6" name="Date Placeholder 5"/>
          <p:cNvSpPr>
            <a:spLocks noGrp="1"/>
          </p:cNvSpPr>
          <p:nvPr>
            <p:ph type="dt" sz="half" idx="10"/>
          </p:nvPr>
        </p:nvSpPr>
        <p:spPr/>
        <p:txBody>
          <a:bodyPr/>
          <a:lstStyle/>
          <a:p>
            <a:fld id="{1C19E1EC-A4BE-4E06-B632-30EEA1A94439}"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19</a:t>
            </a:fld>
            <a:endParaRPr lang="en-IN"/>
          </a:p>
        </p:txBody>
      </p:sp>
    </p:spTree>
    <p:extLst>
      <p:ext uri="{BB962C8B-B14F-4D97-AF65-F5344CB8AC3E}">
        <p14:creationId xmlns:p14="http://schemas.microsoft.com/office/powerpoint/2010/main" val="236066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62C8-8578-46B6-9006-C451877D250F}"/>
              </a:ext>
            </a:extLst>
          </p:cNvPr>
          <p:cNvSpPr>
            <a:spLocks noGrp="1"/>
          </p:cNvSpPr>
          <p:nvPr>
            <p:ph type="title"/>
          </p:nvPr>
        </p:nvSpPr>
        <p:spPr/>
        <p:txBody>
          <a:bodyPr>
            <a:normAutofit/>
          </a:bodyPr>
          <a:lstStyle/>
          <a:p>
            <a:r>
              <a:rPr lang="en-US"/>
              <a:t>Dynamic Server-side web application</a:t>
            </a:r>
            <a:endParaRPr lang="en-IN"/>
          </a:p>
        </p:txBody>
      </p:sp>
      <p:pic>
        <p:nvPicPr>
          <p:cNvPr id="8" name="Content Placeholder 7">
            <a:extLst>
              <a:ext uri="{FF2B5EF4-FFF2-40B4-BE49-F238E27FC236}">
                <a16:creationId xmlns:a16="http://schemas.microsoft.com/office/drawing/2014/main" id="{33887EA9-3A4B-4F76-9CFA-BFC37DE38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550" y="2004371"/>
            <a:ext cx="7886700" cy="3993846"/>
          </a:xfrm>
        </p:spPr>
      </p:pic>
      <p:sp>
        <p:nvSpPr>
          <p:cNvPr id="3" name="Date Placeholder 2">
            <a:extLst>
              <a:ext uri="{FF2B5EF4-FFF2-40B4-BE49-F238E27FC236}">
                <a16:creationId xmlns:a16="http://schemas.microsoft.com/office/drawing/2014/main" id="{E26059B1-3414-43A6-909B-8152A2EC5310}"/>
              </a:ext>
            </a:extLst>
          </p:cNvPr>
          <p:cNvSpPr>
            <a:spLocks noGrp="1"/>
          </p:cNvSpPr>
          <p:nvPr>
            <p:ph type="dt" sz="half" idx="10"/>
          </p:nvPr>
        </p:nvSpPr>
        <p:spPr/>
        <p:txBody>
          <a:bodyPr/>
          <a:lstStyle/>
          <a:p>
            <a:fld id="{0814D3F0-0405-4FD2-93D6-E16E935A1B49}" type="datetime1">
              <a:rPr lang="en-US" smtClean="0"/>
              <a:t>11/14/2023</a:t>
            </a:fld>
            <a:endParaRPr lang="en-IN"/>
          </a:p>
        </p:txBody>
      </p:sp>
      <p:sp>
        <p:nvSpPr>
          <p:cNvPr id="4" name="Footer Placeholder 3">
            <a:extLst>
              <a:ext uri="{FF2B5EF4-FFF2-40B4-BE49-F238E27FC236}">
                <a16:creationId xmlns:a16="http://schemas.microsoft.com/office/drawing/2014/main" id="{E1A49EFA-AEBA-41D8-9891-3323E3AE4763}"/>
              </a:ext>
            </a:extLst>
          </p:cNvPr>
          <p:cNvSpPr>
            <a:spLocks noGrp="1"/>
          </p:cNvSpPr>
          <p:nvPr>
            <p:ph type="ftr" sz="quarter" idx="11"/>
          </p:nvPr>
        </p:nvSpPr>
        <p:spPr/>
        <p:txBody>
          <a:bodyPr/>
          <a:lstStyle/>
          <a:p>
            <a:r>
              <a:rPr lang="en-US"/>
              <a:t>Tojo Thomas , Dept. of Computer Applications, MIT</a:t>
            </a:r>
            <a:endParaRPr lang="en-IN"/>
          </a:p>
        </p:txBody>
      </p:sp>
      <p:sp>
        <p:nvSpPr>
          <p:cNvPr id="5" name="Slide Number Placeholder 4">
            <a:extLst>
              <a:ext uri="{FF2B5EF4-FFF2-40B4-BE49-F238E27FC236}">
                <a16:creationId xmlns:a16="http://schemas.microsoft.com/office/drawing/2014/main" id="{A10A4781-0F02-444B-A409-BD36B055C16C}"/>
              </a:ext>
            </a:extLst>
          </p:cNvPr>
          <p:cNvSpPr>
            <a:spLocks noGrp="1"/>
          </p:cNvSpPr>
          <p:nvPr>
            <p:ph type="sldNum" sz="quarter" idx="12"/>
          </p:nvPr>
        </p:nvSpPr>
        <p:spPr/>
        <p:txBody>
          <a:bodyPr/>
          <a:lstStyle/>
          <a:p>
            <a:fld id="{9FFE2F18-772A-452F-8B9E-9FE825A8C125}" type="slidenum">
              <a:rPr lang="en-IN" smtClean="0"/>
              <a:pPr/>
              <a:t>2</a:t>
            </a:fld>
            <a:endParaRPr lang="en-IN"/>
          </a:p>
        </p:txBody>
      </p:sp>
    </p:spTree>
    <p:extLst>
      <p:ext uri="{BB962C8B-B14F-4D97-AF65-F5344CB8AC3E}">
        <p14:creationId xmlns:p14="http://schemas.microsoft.com/office/powerpoint/2010/main" val="1762725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a:xfrm>
            <a:off x="683568" y="1447800"/>
            <a:ext cx="8003232" cy="4572000"/>
          </a:xfrm>
        </p:spPr>
        <p:txBody>
          <a:bodyPr>
            <a:normAutofit fontScale="62500" lnSpcReduction="20000"/>
          </a:bodyPr>
          <a:lstStyle/>
          <a:p>
            <a:pPr marL="0" indent="0">
              <a:buNone/>
            </a:pPr>
            <a:r>
              <a:rPr lang="en-US"/>
              <a:t>3. </a:t>
            </a:r>
            <a:r>
              <a:rPr lang="en-US" sz="2800" b="1"/>
              <a:t>Multidimensional arrays</a:t>
            </a:r>
            <a:r>
              <a:rPr lang="en-US" sz="2800"/>
              <a:t> - Arrays containing one or more arrays</a:t>
            </a:r>
          </a:p>
          <a:p>
            <a:pPr marL="0" indent="0">
              <a:buNone/>
            </a:pPr>
            <a:r>
              <a:rPr lang="en-US" sz="2800"/>
              <a:t>$students = array(</a:t>
            </a:r>
          </a:p>
          <a:p>
            <a:pPr marL="0" indent="0">
              <a:buNone/>
            </a:pPr>
            <a:r>
              <a:rPr lang="en-US" sz="2800"/>
              <a:t>    "Roll no.: 1" =&gt; array(</a:t>
            </a:r>
          </a:p>
          <a:p>
            <a:pPr marL="0" indent="0">
              <a:buNone/>
            </a:pPr>
            <a:r>
              <a:rPr lang="en-US" sz="2800"/>
              <a:t>        "name" =&gt; "</a:t>
            </a:r>
            <a:r>
              <a:rPr lang="en-US" sz="2800" err="1"/>
              <a:t>Sunitha</a:t>
            </a:r>
            <a:r>
              <a:rPr lang="en-US" sz="2800"/>
              <a:t>",</a:t>
            </a:r>
          </a:p>
          <a:p>
            <a:pPr marL="0" indent="0">
              <a:buNone/>
            </a:pPr>
            <a:r>
              <a:rPr lang="en-US" sz="2800"/>
              <a:t>        "email" =&gt; "Sunitha@mail.com",</a:t>
            </a:r>
          </a:p>
          <a:p>
            <a:pPr marL="0" indent="0">
              <a:buNone/>
            </a:pPr>
            <a:r>
              <a:rPr lang="en-US" sz="2800"/>
              <a:t>    ),</a:t>
            </a:r>
          </a:p>
          <a:p>
            <a:pPr marL="0" indent="0">
              <a:buNone/>
            </a:pPr>
            <a:r>
              <a:rPr lang="en-US" sz="2800"/>
              <a:t>    "Roll no.: 2" =&gt; array(</a:t>
            </a:r>
          </a:p>
          <a:p>
            <a:pPr marL="0" indent="0">
              <a:buNone/>
            </a:pPr>
            <a:r>
              <a:rPr lang="en-US" sz="2800"/>
              <a:t>        "name" =&gt; "Clark",</a:t>
            </a:r>
          </a:p>
          <a:p>
            <a:pPr marL="0" indent="0">
              <a:buNone/>
            </a:pPr>
            <a:r>
              <a:rPr lang="en-US" sz="2800"/>
              <a:t>        "email" =&gt; "clark@mail.com",</a:t>
            </a:r>
          </a:p>
          <a:p>
            <a:pPr marL="0" indent="0">
              <a:buNone/>
            </a:pPr>
            <a:r>
              <a:rPr lang="en-US" sz="2800"/>
              <a:t>    ),</a:t>
            </a:r>
          </a:p>
          <a:p>
            <a:pPr marL="0" indent="0">
              <a:buNone/>
            </a:pPr>
            <a:r>
              <a:rPr lang="en-US" sz="2800"/>
              <a:t>    "Roll no.: 3" =&gt; array(</a:t>
            </a:r>
          </a:p>
          <a:p>
            <a:pPr marL="0" indent="0">
              <a:buNone/>
            </a:pPr>
            <a:r>
              <a:rPr lang="en-US" sz="2800"/>
              <a:t>        "name" =&gt; "Harish",</a:t>
            </a:r>
          </a:p>
          <a:p>
            <a:pPr marL="0" indent="0">
              <a:buNone/>
            </a:pPr>
            <a:r>
              <a:rPr lang="en-US" sz="2800"/>
              <a:t>        "email" =&gt; "harish@mail.com",</a:t>
            </a:r>
          </a:p>
          <a:p>
            <a:pPr marL="0" indent="0">
              <a:buNone/>
            </a:pPr>
            <a:r>
              <a:rPr lang="en-US" sz="2800"/>
              <a:t>    )</a:t>
            </a:r>
          </a:p>
          <a:p>
            <a:pPr marL="0" indent="0">
              <a:buNone/>
            </a:pPr>
            <a:r>
              <a:rPr lang="en-US" sz="2800"/>
              <a:t>);</a:t>
            </a:r>
          </a:p>
          <a:p>
            <a:pPr marL="0" indent="0">
              <a:buNone/>
            </a:pPr>
            <a:endParaRPr lang="en-US"/>
          </a:p>
        </p:txBody>
      </p:sp>
      <p:sp>
        <p:nvSpPr>
          <p:cNvPr id="3" name="Date Placeholder 2"/>
          <p:cNvSpPr>
            <a:spLocks noGrp="1"/>
          </p:cNvSpPr>
          <p:nvPr>
            <p:ph type="dt" sz="half" idx="10"/>
          </p:nvPr>
        </p:nvSpPr>
        <p:spPr/>
        <p:txBody>
          <a:bodyPr/>
          <a:lstStyle/>
          <a:p>
            <a:fld id="{60CDEDAE-6C81-4EA5-A65A-4DFC6C232D94}"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20</a:t>
            </a:fld>
            <a:endParaRPr lang="en-IN"/>
          </a:p>
        </p:txBody>
      </p:sp>
    </p:spTree>
    <p:extLst>
      <p:ext uri="{BB962C8B-B14F-4D97-AF65-F5344CB8AC3E}">
        <p14:creationId xmlns:p14="http://schemas.microsoft.com/office/powerpoint/2010/main" val="233603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 object methods</a:t>
            </a:r>
          </a:p>
        </p:txBody>
      </p:sp>
      <p:sp>
        <p:nvSpPr>
          <p:cNvPr id="6" name="Content Placeholder 5"/>
          <p:cNvSpPr>
            <a:spLocks noGrp="1"/>
          </p:cNvSpPr>
          <p:nvPr>
            <p:ph idx="1"/>
          </p:nvPr>
        </p:nvSpPr>
        <p:spPr>
          <a:xfrm>
            <a:off x="539552" y="1447800"/>
            <a:ext cx="8352928" cy="4789512"/>
          </a:xfrm>
        </p:spPr>
        <p:txBody>
          <a:bodyPr>
            <a:normAutofit fontScale="92500" lnSpcReduction="20000"/>
          </a:bodyPr>
          <a:lstStyle/>
          <a:p>
            <a:endParaRPr lang="en-US"/>
          </a:p>
          <a:p>
            <a:r>
              <a:rPr lang="en-US" err="1"/>
              <a:t>array_push</a:t>
            </a:r>
            <a:r>
              <a:rPr lang="en-US"/>
              <a:t>($</a:t>
            </a:r>
            <a:r>
              <a:rPr lang="en-US" err="1"/>
              <a:t>arr</a:t>
            </a:r>
            <a:r>
              <a:rPr lang="en-US"/>
              <a:t>, $</a:t>
            </a:r>
            <a:r>
              <a:rPr lang="en-US" err="1"/>
              <a:t>val</a:t>
            </a:r>
            <a:r>
              <a:rPr lang="en-US"/>
              <a:t>)- pushes value to a array</a:t>
            </a:r>
          </a:p>
          <a:p>
            <a:r>
              <a:rPr lang="en-US" err="1"/>
              <a:t>array_pop</a:t>
            </a:r>
            <a:r>
              <a:rPr lang="en-US"/>
              <a:t>($</a:t>
            </a:r>
            <a:r>
              <a:rPr lang="en-US" err="1"/>
              <a:t>arr</a:t>
            </a:r>
            <a:r>
              <a:rPr lang="en-US"/>
              <a:t>)-  removes an element from the end of an array and returns its value</a:t>
            </a:r>
          </a:p>
          <a:p>
            <a:r>
              <a:rPr lang="en-US" err="1"/>
              <a:t>array_reverse</a:t>
            </a:r>
            <a:r>
              <a:rPr lang="en-US"/>
              <a:t>($</a:t>
            </a:r>
            <a:r>
              <a:rPr lang="en-US" err="1"/>
              <a:t>arr</a:t>
            </a:r>
            <a:r>
              <a:rPr lang="en-US"/>
              <a:t>)- reverses the order of the elements in an array.</a:t>
            </a:r>
          </a:p>
          <a:p>
            <a:r>
              <a:rPr lang="en-US" err="1"/>
              <a:t>array_flip</a:t>
            </a:r>
            <a:r>
              <a:rPr lang="en-US"/>
              <a:t>($</a:t>
            </a:r>
            <a:r>
              <a:rPr lang="en-US" err="1"/>
              <a:t>arr</a:t>
            </a:r>
            <a:r>
              <a:rPr lang="en-US"/>
              <a:t>) - interchanges the keys and the values of an Associative array</a:t>
            </a:r>
          </a:p>
          <a:p>
            <a:r>
              <a:rPr lang="en-US" err="1"/>
              <a:t>array_unique</a:t>
            </a:r>
            <a:r>
              <a:rPr lang="en-US"/>
              <a:t>($</a:t>
            </a:r>
            <a:r>
              <a:rPr lang="en-US" err="1"/>
              <a:t>arr</a:t>
            </a:r>
            <a:r>
              <a:rPr lang="en-US"/>
              <a:t>) - remove all duplicate entries in the array.</a:t>
            </a:r>
          </a:p>
          <a:p>
            <a:r>
              <a:rPr lang="en-US" err="1"/>
              <a:t>array_keys</a:t>
            </a:r>
            <a:r>
              <a:rPr lang="en-US"/>
              <a:t>($</a:t>
            </a:r>
            <a:r>
              <a:rPr lang="en-US" err="1"/>
              <a:t>arr</a:t>
            </a:r>
            <a:r>
              <a:rPr lang="en-US"/>
              <a:t>)- recover the keys from an associative array.</a:t>
            </a:r>
          </a:p>
          <a:p>
            <a:r>
              <a:rPr lang="en-US" err="1"/>
              <a:t>array_values</a:t>
            </a:r>
            <a:r>
              <a:rPr lang="en-US"/>
              <a:t>($</a:t>
            </a:r>
            <a:r>
              <a:rPr lang="en-US" err="1"/>
              <a:t>arr</a:t>
            </a:r>
            <a:r>
              <a:rPr lang="en-US"/>
              <a:t>)- receives a PHP array.</a:t>
            </a:r>
          </a:p>
          <a:p>
            <a:r>
              <a:rPr lang="en-US"/>
              <a:t>sort($</a:t>
            </a:r>
            <a:r>
              <a:rPr lang="en-US" err="1"/>
              <a:t>arr</a:t>
            </a:r>
            <a:r>
              <a:rPr lang="en-US"/>
              <a:t>) - Sorts scalar array in ascending order.</a:t>
            </a:r>
          </a:p>
          <a:p>
            <a:r>
              <a:rPr lang="en-US" err="1"/>
              <a:t>rsort</a:t>
            </a:r>
            <a:r>
              <a:rPr lang="en-US"/>
              <a:t>($</a:t>
            </a:r>
            <a:r>
              <a:rPr lang="en-US" err="1"/>
              <a:t>arr</a:t>
            </a:r>
            <a:r>
              <a:rPr lang="en-US"/>
              <a:t>) - Sorts scalar array in reverse order.</a:t>
            </a:r>
          </a:p>
          <a:p>
            <a:r>
              <a:rPr lang="en-US" err="1"/>
              <a:t>asort</a:t>
            </a:r>
            <a:r>
              <a:rPr lang="en-US"/>
              <a:t>($</a:t>
            </a:r>
            <a:r>
              <a:rPr lang="en-US" err="1"/>
              <a:t>arr</a:t>
            </a:r>
            <a:r>
              <a:rPr lang="en-US"/>
              <a:t>) - Sorts associative array by values. </a:t>
            </a:r>
          </a:p>
          <a:p>
            <a:r>
              <a:rPr lang="en-US" err="1"/>
              <a:t>arsort</a:t>
            </a:r>
            <a:r>
              <a:rPr lang="en-US"/>
              <a:t>($</a:t>
            </a:r>
            <a:r>
              <a:rPr lang="en-US" err="1"/>
              <a:t>arr</a:t>
            </a:r>
            <a:r>
              <a:rPr lang="en-US"/>
              <a:t>) - Sorts associative array by values in reverse order.</a:t>
            </a:r>
          </a:p>
          <a:p>
            <a:r>
              <a:rPr lang="en-US" err="1"/>
              <a:t>ksort</a:t>
            </a:r>
            <a:r>
              <a:rPr lang="en-US"/>
              <a:t>($</a:t>
            </a:r>
            <a:r>
              <a:rPr lang="en-US" err="1"/>
              <a:t>arr</a:t>
            </a:r>
            <a:r>
              <a:rPr lang="en-US"/>
              <a:t>) - Sorts associative array by ‘Keys’.</a:t>
            </a:r>
          </a:p>
          <a:p>
            <a:r>
              <a:rPr lang="en-US" err="1"/>
              <a:t>krsort</a:t>
            </a:r>
            <a:r>
              <a:rPr lang="en-US"/>
              <a:t>($</a:t>
            </a:r>
            <a:r>
              <a:rPr lang="en-US" err="1"/>
              <a:t>arr</a:t>
            </a:r>
            <a:r>
              <a:rPr lang="en-US"/>
              <a:t>) - Sorts associative array by ‘Keys’ in reverse order</a:t>
            </a:r>
          </a:p>
        </p:txBody>
      </p:sp>
      <p:sp>
        <p:nvSpPr>
          <p:cNvPr id="3" name="Date Placeholder 2"/>
          <p:cNvSpPr>
            <a:spLocks noGrp="1"/>
          </p:cNvSpPr>
          <p:nvPr>
            <p:ph type="dt" sz="half" idx="10"/>
          </p:nvPr>
        </p:nvSpPr>
        <p:spPr/>
        <p:txBody>
          <a:bodyPr/>
          <a:lstStyle/>
          <a:p>
            <a:fld id="{D628B658-D449-4839-B04D-01F535A7B92A}"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21</a:t>
            </a:fld>
            <a:endParaRPr lang="en-IN"/>
          </a:p>
        </p:txBody>
      </p:sp>
    </p:spTree>
    <p:extLst>
      <p:ext uri="{BB962C8B-B14F-4D97-AF65-F5344CB8AC3E}">
        <p14:creationId xmlns:p14="http://schemas.microsoft.com/office/powerpoint/2010/main" val="1493636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US"/>
              <a:t>PHP Basics - String functions</a:t>
            </a:r>
          </a:p>
        </p:txBody>
      </p:sp>
      <p:sp>
        <p:nvSpPr>
          <p:cNvPr id="3" name="Content Placeholder 2"/>
          <p:cNvSpPr>
            <a:spLocks noGrp="1"/>
          </p:cNvSpPr>
          <p:nvPr>
            <p:ph idx="1"/>
          </p:nvPr>
        </p:nvSpPr>
        <p:spPr>
          <a:xfrm>
            <a:off x="467544" y="1196752"/>
            <a:ext cx="8219256" cy="4896544"/>
          </a:xfrm>
        </p:spPr>
        <p:txBody>
          <a:bodyPr>
            <a:noAutofit/>
          </a:bodyPr>
          <a:lstStyle/>
          <a:p>
            <a:r>
              <a:rPr lang="en-US" sz="2100" b="1" err="1"/>
              <a:t>strlen</a:t>
            </a:r>
            <a:r>
              <a:rPr lang="en-US" sz="2100" b="1"/>
              <a:t>() </a:t>
            </a:r>
            <a:r>
              <a:rPr lang="en-US" sz="2100"/>
              <a:t>– to return the length of the string</a:t>
            </a:r>
          </a:p>
          <a:p>
            <a:r>
              <a:rPr lang="en-US" sz="2100" b="1"/>
              <a:t>trim() </a:t>
            </a:r>
            <a:r>
              <a:rPr lang="en-US" sz="2100"/>
              <a:t>- removes any blank characters from the beginning and end of the string</a:t>
            </a:r>
          </a:p>
          <a:p>
            <a:r>
              <a:rPr lang="en-US" sz="2100" b="1" err="1"/>
              <a:t>strtolower</a:t>
            </a:r>
            <a:r>
              <a:rPr lang="en-US" sz="2100" b="1"/>
              <a:t>() </a:t>
            </a:r>
            <a:r>
              <a:rPr lang="en-US" sz="2100"/>
              <a:t>- String to Lower converts any uppercase letters to lowercase</a:t>
            </a:r>
          </a:p>
          <a:p>
            <a:r>
              <a:rPr lang="en-US" sz="2100" b="1" err="1"/>
              <a:t>strtoupper</a:t>
            </a:r>
            <a:r>
              <a:rPr lang="en-US" sz="2100" b="1"/>
              <a:t>() </a:t>
            </a:r>
            <a:r>
              <a:rPr lang="en-US" sz="2100"/>
              <a:t>- String to Upper converts any lowercase letters to uppercase</a:t>
            </a:r>
          </a:p>
          <a:p>
            <a:r>
              <a:rPr lang="en-US" sz="2100" b="1" err="1"/>
              <a:t>htmlspecialchars</a:t>
            </a:r>
            <a:r>
              <a:rPr lang="en-US" sz="2100" b="1"/>
              <a:t>() </a:t>
            </a:r>
            <a:r>
              <a:rPr lang="en-US" sz="2100"/>
              <a:t>- takes a string and converts &amp;, &lt;, &gt;, and double quotes to proper HTML entities</a:t>
            </a:r>
          </a:p>
          <a:p>
            <a:pPr lvl="1"/>
            <a:r>
              <a:rPr lang="en-US" sz="2100"/>
              <a:t>&lt;?</a:t>
            </a:r>
            <a:r>
              <a:rPr lang="en-US" sz="2100" err="1"/>
              <a:t>php</a:t>
            </a:r>
            <a:br>
              <a:rPr lang="en-US" sz="2100"/>
            </a:br>
            <a:r>
              <a:rPr lang="en-US" sz="2100"/>
              <a:t>$</a:t>
            </a:r>
            <a:r>
              <a:rPr lang="en-US" sz="2100" err="1"/>
              <a:t>str</a:t>
            </a:r>
            <a:r>
              <a:rPr lang="en-US" sz="2100"/>
              <a:t> = "This is some &lt;b&gt;bold&lt;/b&gt; text &amp;</a:t>
            </a:r>
            <a:r>
              <a:rPr lang="en-US" sz="2100" err="1"/>
              <a:t>nbsp</a:t>
            </a:r>
            <a:r>
              <a:rPr lang="en-US" sz="2100"/>
              <a:t>; space before";</a:t>
            </a:r>
            <a:br>
              <a:rPr lang="en-US" sz="2100"/>
            </a:br>
            <a:r>
              <a:rPr lang="en-US" sz="2100"/>
              <a:t>echo </a:t>
            </a:r>
            <a:r>
              <a:rPr lang="en-US" sz="2100" err="1"/>
              <a:t>htmlspecialchars</a:t>
            </a:r>
            <a:r>
              <a:rPr lang="en-US" sz="2100"/>
              <a:t>($</a:t>
            </a:r>
            <a:r>
              <a:rPr lang="en-US" sz="2100" err="1"/>
              <a:t>str</a:t>
            </a:r>
            <a:r>
              <a:rPr lang="en-US" sz="2100"/>
              <a:t>);</a:t>
            </a:r>
            <a:br>
              <a:rPr lang="en-US" sz="2100"/>
            </a:br>
            <a:r>
              <a:rPr lang="en-US" sz="2100"/>
              <a:t>?&gt;</a:t>
            </a:r>
          </a:p>
        </p:txBody>
      </p:sp>
      <p:sp>
        <p:nvSpPr>
          <p:cNvPr id="6" name="Date Placeholder 5"/>
          <p:cNvSpPr>
            <a:spLocks noGrp="1"/>
          </p:cNvSpPr>
          <p:nvPr>
            <p:ph type="dt" sz="half" idx="10"/>
          </p:nvPr>
        </p:nvSpPr>
        <p:spPr/>
        <p:txBody>
          <a:bodyPr/>
          <a:lstStyle/>
          <a:p>
            <a:fld id="{976D6070-AEFB-488A-820D-65EAAE68CE6B}"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22</a:t>
            </a:fld>
            <a:endParaRPr lang="en-IN"/>
          </a:p>
        </p:txBody>
      </p:sp>
    </p:spTree>
    <p:extLst>
      <p:ext uri="{BB962C8B-B14F-4D97-AF65-F5344CB8AC3E}">
        <p14:creationId xmlns:p14="http://schemas.microsoft.com/office/powerpoint/2010/main" val="361302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Super </a:t>
            </a:r>
            <a:r>
              <a:rPr lang="en-US" err="1"/>
              <a:t>globals</a:t>
            </a:r>
            <a:endParaRPr lang="en-IN"/>
          </a:p>
        </p:txBody>
      </p:sp>
      <p:sp>
        <p:nvSpPr>
          <p:cNvPr id="3" name="Content Placeholder 2"/>
          <p:cNvSpPr>
            <a:spLocks noGrp="1"/>
          </p:cNvSpPr>
          <p:nvPr>
            <p:ph idx="1"/>
          </p:nvPr>
        </p:nvSpPr>
        <p:spPr/>
        <p:txBody>
          <a:bodyPr>
            <a:normAutofit lnSpcReduction="10000"/>
          </a:bodyPr>
          <a:lstStyle/>
          <a:p>
            <a:r>
              <a:rPr lang="en-IN"/>
              <a:t>Several predefined variables in PHP are "</a:t>
            </a:r>
            <a:r>
              <a:rPr lang="en-IN" err="1"/>
              <a:t>superglobals</a:t>
            </a:r>
            <a:r>
              <a:rPr lang="en-IN"/>
              <a:t>“</a:t>
            </a:r>
          </a:p>
          <a:p>
            <a:r>
              <a:rPr lang="en-IN"/>
              <a:t>Are always accessible</a:t>
            </a:r>
          </a:p>
          <a:p>
            <a:r>
              <a:rPr lang="en-IN"/>
              <a:t>The PHP </a:t>
            </a:r>
            <a:r>
              <a:rPr lang="en-IN" err="1"/>
              <a:t>superglobal</a:t>
            </a:r>
            <a:r>
              <a:rPr lang="en-IN"/>
              <a:t> variables are:</a:t>
            </a:r>
          </a:p>
          <a:p>
            <a:pPr lvl="1"/>
            <a:r>
              <a:rPr lang="en-IN"/>
              <a:t>$GLOBALS – access to all global variables</a:t>
            </a:r>
          </a:p>
          <a:p>
            <a:pPr lvl="1"/>
            <a:r>
              <a:rPr lang="en-IN"/>
              <a:t>$_SERVER - holds information about headers, paths, and script locations.</a:t>
            </a:r>
          </a:p>
          <a:p>
            <a:pPr lvl="1"/>
            <a:r>
              <a:rPr lang="en-IN"/>
              <a:t>$_REQUEST - used to collect data after submitting an HTML form</a:t>
            </a:r>
          </a:p>
          <a:p>
            <a:pPr lvl="1"/>
            <a:r>
              <a:rPr lang="en-IN"/>
              <a:t>$_POST - used to collect form data after submitting an HTML form with method="post"</a:t>
            </a:r>
          </a:p>
          <a:p>
            <a:pPr lvl="1"/>
            <a:r>
              <a:rPr lang="en-IN"/>
              <a:t>$_GET - used to collect form data after submitting an HTML form with method="get"</a:t>
            </a:r>
          </a:p>
          <a:p>
            <a:pPr lvl="1"/>
            <a:r>
              <a:rPr lang="en-IN"/>
              <a:t>$_FILES - array you can upload files from a client computer to the remote server</a:t>
            </a:r>
          </a:p>
          <a:p>
            <a:pPr lvl="1"/>
            <a:r>
              <a:rPr lang="en-IN"/>
              <a:t>$_ENV - array containing environment variables</a:t>
            </a:r>
          </a:p>
          <a:p>
            <a:pPr lvl="1"/>
            <a:r>
              <a:rPr lang="en-IN"/>
              <a:t>$_COOKIE – array containing all cookies</a:t>
            </a:r>
          </a:p>
          <a:p>
            <a:pPr lvl="1"/>
            <a:r>
              <a:rPr lang="en-IN"/>
              <a:t>$_SESSION – array containing session variables.</a:t>
            </a:r>
          </a:p>
        </p:txBody>
      </p:sp>
      <p:sp>
        <p:nvSpPr>
          <p:cNvPr id="6" name="Date Placeholder 5"/>
          <p:cNvSpPr>
            <a:spLocks noGrp="1"/>
          </p:cNvSpPr>
          <p:nvPr>
            <p:ph type="dt" sz="half" idx="10"/>
          </p:nvPr>
        </p:nvSpPr>
        <p:spPr/>
        <p:txBody>
          <a:bodyPr/>
          <a:lstStyle/>
          <a:p>
            <a:fld id="{0C076D3D-2A8D-4B12-9396-97BF58DC8F82}"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792088"/>
          </a:xfrm>
        </p:spPr>
        <p:txBody>
          <a:bodyPr>
            <a:normAutofit/>
          </a:bodyPr>
          <a:lstStyle/>
          <a:p>
            <a:r>
              <a:rPr lang="en-US"/>
              <a:t>PHP Server super global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8006519"/>
              </p:ext>
            </p:extLst>
          </p:nvPr>
        </p:nvGraphicFramePr>
        <p:xfrm>
          <a:off x="755576" y="1196752"/>
          <a:ext cx="7416824" cy="5552973"/>
        </p:xfrm>
        <a:graphic>
          <a:graphicData uri="http://schemas.openxmlformats.org/drawingml/2006/table">
            <a:tbl>
              <a:tblPr>
                <a:tableStyleId>{69C7853C-536D-4A76-A0AE-DD22124D55A5}</a:tableStyleId>
              </a:tblPr>
              <a:tblGrid>
                <a:gridCol w="2520280">
                  <a:extLst>
                    <a:ext uri="{9D8B030D-6E8A-4147-A177-3AD203B41FA5}">
                      <a16:colId xmlns:a16="http://schemas.microsoft.com/office/drawing/2014/main" val="20000"/>
                    </a:ext>
                  </a:extLst>
                </a:gridCol>
                <a:gridCol w="4896544">
                  <a:extLst>
                    <a:ext uri="{9D8B030D-6E8A-4147-A177-3AD203B41FA5}">
                      <a16:colId xmlns:a16="http://schemas.microsoft.com/office/drawing/2014/main" val="20001"/>
                    </a:ext>
                  </a:extLst>
                </a:gridCol>
              </a:tblGrid>
              <a:tr h="219457">
                <a:tc>
                  <a:txBody>
                    <a:bodyPr/>
                    <a:lstStyle/>
                    <a:p>
                      <a:r>
                        <a:rPr lang="en-US" sz="1400"/>
                        <a:t>$_SERVER['PHP_SELF']</a:t>
                      </a:r>
                    </a:p>
                  </a:txBody>
                  <a:tcPr marL="23947" marR="23947" marT="11973" marB="11973" anchor="ctr"/>
                </a:tc>
                <a:tc>
                  <a:txBody>
                    <a:bodyPr/>
                    <a:lstStyle/>
                    <a:p>
                      <a:r>
                        <a:rPr lang="en-US" sz="1400"/>
                        <a:t>Returns the filename of the currently executing script</a:t>
                      </a:r>
                    </a:p>
                  </a:txBody>
                  <a:tcPr marL="23947" marR="23947" marT="11973" marB="11973" anchor="ctr"/>
                </a:tc>
                <a:extLst>
                  <a:ext uri="{0D108BD9-81ED-4DB2-BD59-A6C34878D82A}">
                    <a16:rowId xmlns:a16="http://schemas.microsoft.com/office/drawing/2014/main" val="10000"/>
                  </a:ext>
                </a:extLst>
              </a:tr>
              <a:tr h="214373">
                <a:tc>
                  <a:txBody>
                    <a:bodyPr/>
                    <a:lstStyle/>
                    <a:p>
                      <a:r>
                        <a:rPr lang="en-US" sz="1400"/>
                        <a:t>$_SERVER['SERVER_ADDR']</a:t>
                      </a:r>
                    </a:p>
                  </a:txBody>
                  <a:tcPr marL="23947" marR="23947" marT="11973" marB="11973" anchor="ctr"/>
                </a:tc>
                <a:tc>
                  <a:txBody>
                    <a:bodyPr/>
                    <a:lstStyle/>
                    <a:p>
                      <a:r>
                        <a:rPr lang="en-US" sz="1400"/>
                        <a:t>Returns the IP address of the host server</a:t>
                      </a:r>
                    </a:p>
                  </a:txBody>
                  <a:tcPr marL="23947" marR="23947" marT="11973" marB="11973" anchor="ctr"/>
                </a:tc>
                <a:extLst>
                  <a:ext uri="{0D108BD9-81ED-4DB2-BD59-A6C34878D82A}">
                    <a16:rowId xmlns:a16="http://schemas.microsoft.com/office/drawing/2014/main" val="10001"/>
                  </a:ext>
                </a:extLst>
              </a:tr>
              <a:tr h="403927">
                <a:tc>
                  <a:txBody>
                    <a:bodyPr/>
                    <a:lstStyle/>
                    <a:p>
                      <a:r>
                        <a:rPr lang="en-US" sz="1400"/>
                        <a:t>$_SERVER['SERVER_NAME']</a:t>
                      </a:r>
                    </a:p>
                  </a:txBody>
                  <a:tcPr marL="23947" marR="23947" marT="11973" marB="11973" anchor="ctr"/>
                </a:tc>
                <a:tc>
                  <a:txBody>
                    <a:bodyPr/>
                    <a:lstStyle/>
                    <a:p>
                      <a:r>
                        <a:rPr lang="en-US" sz="1400"/>
                        <a:t>Returns the name of the host server (such as www.w3schools.com)</a:t>
                      </a:r>
                    </a:p>
                  </a:txBody>
                  <a:tcPr marL="23947" marR="23947" marT="11973" marB="11973" anchor="ctr"/>
                </a:tc>
                <a:extLst>
                  <a:ext uri="{0D108BD9-81ED-4DB2-BD59-A6C34878D82A}">
                    <a16:rowId xmlns:a16="http://schemas.microsoft.com/office/drawing/2014/main" val="10002"/>
                  </a:ext>
                </a:extLst>
              </a:tr>
              <a:tr h="403927">
                <a:tc>
                  <a:txBody>
                    <a:bodyPr/>
                    <a:lstStyle/>
                    <a:p>
                      <a:r>
                        <a:rPr lang="en-US" sz="1400"/>
                        <a:t>$_SERVER['SERVER_SOFTWARE']</a:t>
                      </a:r>
                    </a:p>
                  </a:txBody>
                  <a:tcPr marL="23947" marR="23947" marT="11973" marB="11973" anchor="ctr"/>
                </a:tc>
                <a:tc>
                  <a:txBody>
                    <a:bodyPr/>
                    <a:lstStyle/>
                    <a:p>
                      <a:r>
                        <a:rPr lang="en-US" sz="1400"/>
                        <a:t>Returns the server identification string (such as Apache/2.2.24)</a:t>
                      </a:r>
                    </a:p>
                  </a:txBody>
                  <a:tcPr marL="23947" marR="23947" marT="11973" marB="11973" anchor="ctr"/>
                </a:tc>
                <a:extLst>
                  <a:ext uri="{0D108BD9-81ED-4DB2-BD59-A6C34878D82A}">
                    <a16:rowId xmlns:a16="http://schemas.microsoft.com/office/drawing/2014/main" val="10003"/>
                  </a:ext>
                </a:extLst>
              </a:tr>
              <a:tr h="403927">
                <a:tc>
                  <a:txBody>
                    <a:bodyPr/>
                    <a:lstStyle/>
                    <a:p>
                      <a:r>
                        <a:rPr lang="en-US" sz="1400"/>
                        <a:t>$_SERVER['SERVER_PROTOCOL']</a:t>
                      </a:r>
                    </a:p>
                  </a:txBody>
                  <a:tcPr marL="23947" marR="23947" marT="11973" marB="11973" anchor="ctr"/>
                </a:tc>
                <a:tc>
                  <a:txBody>
                    <a:bodyPr/>
                    <a:lstStyle/>
                    <a:p>
                      <a:r>
                        <a:rPr lang="en-US" sz="1400"/>
                        <a:t>Returns the name and revision of the information protocol (such as HTTP/1.1)</a:t>
                      </a:r>
                    </a:p>
                  </a:txBody>
                  <a:tcPr marL="23947" marR="23947" marT="11973" marB="11973" anchor="ctr"/>
                </a:tc>
                <a:extLst>
                  <a:ext uri="{0D108BD9-81ED-4DB2-BD59-A6C34878D82A}">
                    <a16:rowId xmlns:a16="http://schemas.microsoft.com/office/drawing/2014/main" val="10004"/>
                  </a:ext>
                </a:extLst>
              </a:tr>
              <a:tr h="403927">
                <a:tc>
                  <a:txBody>
                    <a:bodyPr/>
                    <a:lstStyle/>
                    <a:p>
                      <a:r>
                        <a:rPr lang="en-US" sz="1400"/>
                        <a:t>$_SERVER['REQUEST_METHOD']</a:t>
                      </a:r>
                    </a:p>
                  </a:txBody>
                  <a:tcPr marL="23947" marR="23947" marT="11973" marB="11973" anchor="ctr"/>
                </a:tc>
                <a:tc>
                  <a:txBody>
                    <a:bodyPr/>
                    <a:lstStyle/>
                    <a:p>
                      <a:r>
                        <a:rPr lang="en-US" sz="1400"/>
                        <a:t>Returns the request method used to access the page (such as POST)</a:t>
                      </a:r>
                    </a:p>
                  </a:txBody>
                  <a:tcPr marL="23947" marR="23947" marT="11973" marB="11973" anchor="ctr"/>
                </a:tc>
                <a:extLst>
                  <a:ext uri="{0D108BD9-81ED-4DB2-BD59-A6C34878D82A}">
                    <a16:rowId xmlns:a16="http://schemas.microsoft.com/office/drawing/2014/main" val="10005"/>
                  </a:ext>
                </a:extLst>
              </a:tr>
              <a:tr h="403927">
                <a:tc>
                  <a:txBody>
                    <a:bodyPr/>
                    <a:lstStyle/>
                    <a:p>
                      <a:r>
                        <a:rPr lang="en-US" sz="1400"/>
                        <a:t>$_SERVER['REQUEST_TIME']</a:t>
                      </a:r>
                    </a:p>
                  </a:txBody>
                  <a:tcPr marL="23947" marR="23947" marT="11973" marB="11973" anchor="ctr"/>
                </a:tc>
                <a:tc>
                  <a:txBody>
                    <a:bodyPr/>
                    <a:lstStyle/>
                    <a:p>
                      <a:r>
                        <a:rPr lang="en-US" sz="1400"/>
                        <a:t>Returns the timestamp of the start of the request (such as 1377687496)</a:t>
                      </a:r>
                    </a:p>
                  </a:txBody>
                  <a:tcPr marL="23947" marR="23947" marT="11973" marB="11973" anchor="ctr"/>
                </a:tc>
                <a:extLst>
                  <a:ext uri="{0D108BD9-81ED-4DB2-BD59-A6C34878D82A}">
                    <a16:rowId xmlns:a16="http://schemas.microsoft.com/office/drawing/2014/main" val="10006"/>
                  </a:ext>
                </a:extLst>
              </a:tr>
              <a:tr h="403927">
                <a:tc>
                  <a:txBody>
                    <a:bodyPr/>
                    <a:lstStyle/>
                    <a:p>
                      <a:r>
                        <a:rPr lang="en-US" sz="1400"/>
                        <a:t>$_SERVER['QUERY_STRING']</a:t>
                      </a:r>
                    </a:p>
                  </a:txBody>
                  <a:tcPr marL="23947" marR="23947" marT="11973" marB="11973" anchor="ctr"/>
                </a:tc>
                <a:tc>
                  <a:txBody>
                    <a:bodyPr/>
                    <a:lstStyle/>
                    <a:p>
                      <a:r>
                        <a:rPr lang="en-US" sz="1400"/>
                        <a:t>Returns the query string if the page is accessed via a query string</a:t>
                      </a:r>
                    </a:p>
                  </a:txBody>
                  <a:tcPr marL="23947" marR="23947" marT="11973" marB="11973" anchor="ctr"/>
                </a:tc>
                <a:extLst>
                  <a:ext uri="{0D108BD9-81ED-4DB2-BD59-A6C34878D82A}">
                    <a16:rowId xmlns:a16="http://schemas.microsoft.com/office/drawing/2014/main" val="10007"/>
                  </a:ext>
                </a:extLst>
              </a:tr>
              <a:tr h="219457">
                <a:tc>
                  <a:txBody>
                    <a:bodyPr/>
                    <a:lstStyle/>
                    <a:p>
                      <a:r>
                        <a:rPr lang="en-US" sz="1400"/>
                        <a:t>$_SERVER['HTTP_ACCEPT']</a:t>
                      </a:r>
                    </a:p>
                  </a:txBody>
                  <a:tcPr marL="23947" marR="23947" marT="11973" marB="11973" anchor="ctr"/>
                </a:tc>
                <a:tc>
                  <a:txBody>
                    <a:bodyPr/>
                    <a:lstStyle/>
                    <a:p>
                      <a:r>
                        <a:rPr lang="en-US" sz="1400"/>
                        <a:t>Returns the Accept header from the current request </a:t>
                      </a:r>
                    </a:p>
                  </a:txBody>
                  <a:tcPr marL="23947" marR="23947" marT="11973" marB="11973" anchor="ctr"/>
                </a:tc>
                <a:extLst>
                  <a:ext uri="{0D108BD9-81ED-4DB2-BD59-A6C34878D82A}">
                    <a16:rowId xmlns:a16="http://schemas.microsoft.com/office/drawing/2014/main" val="10008"/>
                  </a:ext>
                </a:extLst>
              </a:tr>
              <a:tr h="403927">
                <a:tc>
                  <a:txBody>
                    <a:bodyPr/>
                    <a:lstStyle/>
                    <a:p>
                      <a:r>
                        <a:rPr lang="en-US" sz="1400"/>
                        <a:t>$_SERVER['HTTP_ACCEPT_CHARSET']</a:t>
                      </a:r>
                    </a:p>
                  </a:txBody>
                  <a:tcPr marL="23947" marR="23947" marT="11973" marB="11973" anchor="ctr"/>
                </a:tc>
                <a:tc>
                  <a:txBody>
                    <a:bodyPr/>
                    <a:lstStyle/>
                    <a:p>
                      <a:r>
                        <a:rPr lang="en-US" sz="1400"/>
                        <a:t>Returns the </a:t>
                      </a:r>
                      <a:r>
                        <a:rPr lang="en-US" sz="1400" err="1"/>
                        <a:t>Accept_Charset</a:t>
                      </a:r>
                      <a:r>
                        <a:rPr lang="en-US" sz="1400"/>
                        <a:t> header from the current request (such as utf-8,ISO-8859-1)</a:t>
                      </a:r>
                    </a:p>
                  </a:txBody>
                  <a:tcPr marL="23947" marR="23947" marT="11973" marB="11973" anchor="ctr"/>
                </a:tc>
                <a:extLst>
                  <a:ext uri="{0D108BD9-81ED-4DB2-BD59-A6C34878D82A}">
                    <a16:rowId xmlns:a16="http://schemas.microsoft.com/office/drawing/2014/main" val="10009"/>
                  </a:ext>
                </a:extLst>
              </a:tr>
              <a:tr h="219457">
                <a:tc>
                  <a:txBody>
                    <a:bodyPr/>
                    <a:lstStyle/>
                    <a:p>
                      <a:r>
                        <a:rPr lang="en-US" sz="1400"/>
                        <a:t>$_SERVER['HTTP_HOST']</a:t>
                      </a:r>
                    </a:p>
                  </a:txBody>
                  <a:tcPr marL="23947" marR="23947" marT="11973" marB="11973" anchor="ctr"/>
                </a:tc>
                <a:tc>
                  <a:txBody>
                    <a:bodyPr/>
                    <a:lstStyle/>
                    <a:p>
                      <a:r>
                        <a:rPr lang="en-US" sz="1400"/>
                        <a:t>Returns the Host header from the current request </a:t>
                      </a:r>
                    </a:p>
                  </a:txBody>
                  <a:tcPr marL="23947" marR="23947" marT="11973" marB="11973" anchor="ctr"/>
                </a:tc>
                <a:extLst>
                  <a:ext uri="{0D108BD9-81ED-4DB2-BD59-A6C34878D82A}">
                    <a16:rowId xmlns:a16="http://schemas.microsoft.com/office/drawing/2014/main" val="10010"/>
                  </a:ext>
                </a:extLst>
              </a:tr>
              <a:tr h="219457">
                <a:tc>
                  <a:txBody>
                    <a:bodyPr/>
                    <a:lstStyle/>
                    <a:p>
                      <a:r>
                        <a:rPr lang="en-US" sz="1400"/>
                        <a:t>$_SERVER['HTTPS']</a:t>
                      </a:r>
                    </a:p>
                  </a:txBody>
                  <a:tcPr marL="23947" marR="23947" marT="11973" marB="11973" anchor="ctr"/>
                </a:tc>
                <a:tc>
                  <a:txBody>
                    <a:bodyPr/>
                    <a:lstStyle/>
                    <a:p>
                      <a:r>
                        <a:rPr lang="en-US" sz="1400"/>
                        <a:t>Is the script queried through a secure HTTP protocol</a:t>
                      </a:r>
                    </a:p>
                  </a:txBody>
                  <a:tcPr marL="23947" marR="23947" marT="11973" marB="11973" anchor="ctr"/>
                </a:tc>
                <a:extLst>
                  <a:ext uri="{0D108BD9-81ED-4DB2-BD59-A6C34878D82A}">
                    <a16:rowId xmlns:a16="http://schemas.microsoft.com/office/drawing/2014/main" val="10011"/>
                  </a:ext>
                </a:extLst>
              </a:tr>
              <a:tr h="403927">
                <a:tc>
                  <a:txBody>
                    <a:bodyPr/>
                    <a:lstStyle/>
                    <a:p>
                      <a:r>
                        <a:rPr lang="en-US" sz="1400"/>
                        <a:t>$_SERVER['REMOTE_ADDR']</a:t>
                      </a:r>
                    </a:p>
                  </a:txBody>
                  <a:tcPr marL="23947" marR="23947" marT="11973" marB="11973" anchor="ctr"/>
                </a:tc>
                <a:tc>
                  <a:txBody>
                    <a:bodyPr/>
                    <a:lstStyle/>
                    <a:p>
                      <a:r>
                        <a:rPr lang="en-US" sz="1400"/>
                        <a:t>Returns the IP address from where the user is viewing the current page</a:t>
                      </a:r>
                    </a:p>
                  </a:txBody>
                  <a:tcPr marL="23947" marR="23947" marT="11973" marB="11973" anchor="ctr"/>
                </a:tc>
                <a:extLst>
                  <a:ext uri="{0D108BD9-81ED-4DB2-BD59-A6C34878D82A}">
                    <a16:rowId xmlns:a16="http://schemas.microsoft.com/office/drawing/2014/main" val="10012"/>
                  </a:ext>
                </a:extLst>
              </a:tr>
              <a:tr h="403927">
                <a:tc>
                  <a:txBody>
                    <a:bodyPr/>
                    <a:lstStyle/>
                    <a:p>
                      <a:r>
                        <a:rPr lang="en-US" sz="1400"/>
                        <a:t>$_SERVER['REMOTE_HOST']</a:t>
                      </a:r>
                    </a:p>
                  </a:txBody>
                  <a:tcPr marL="23947" marR="23947" marT="11973" marB="11973" anchor="ctr"/>
                </a:tc>
                <a:tc>
                  <a:txBody>
                    <a:bodyPr/>
                    <a:lstStyle/>
                    <a:p>
                      <a:r>
                        <a:rPr lang="en-US" sz="1400"/>
                        <a:t>Returns the Host name from where the user is viewing the current page</a:t>
                      </a:r>
                    </a:p>
                  </a:txBody>
                  <a:tcPr marL="23947" marR="23947" marT="11973" marB="11973" anchor="ctr"/>
                </a:tc>
                <a:extLst>
                  <a:ext uri="{0D108BD9-81ED-4DB2-BD59-A6C34878D82A}">
                    <a16:rowId xmlns:a16="http://schemas.microsoft.com/office/drawing/2014/main" val="10013"/>
                  </a:ext>
                </a:extLst>
              </a:tr>
              <a:tr h="403927">
                <a:tc>
                  <a:txBody>
                    <a:bodyPr/>
                    <a:lstStyle/>
                    <a:p>
                      <a:r>
                        <a:rPr lang="en-US" sz="1400"/>
                        <a:t>$_SERVER['REMOTE_PORT']</a:t>
                      </a:r>
                    </a:p>
                  </a:txBody>
                  <a:tcPr marL="23947" marR="23947" marT="11973" marB="11973" anchor="ctr"/>
                </a:tc>
                <a:tc>
                  <a:txBody>
                    <a:bodyPr/>
                    <a:lstStyle/>
                    <a:p>
                      <a:r>
                        <a:rPr lang="en-US" sz="1400"/>
                        <a:t>Returns the port being used on the user's machine to communicate with the web server</a:t>
                      </a:r>
                    </a:p>
                  </a:txBody>
                  <a:tcPr marL="23947" marR="23947" marT="11973" marB="11973" anchor="ctr"/>
                </a:tc>
                <a:extLst>
                  <a:ext uri="{0D108BD9-81ED-4DB2-BD59-A6C34878D82A}">
                    <a16:rowId xmlns:a16="http://schemas.microsoft.com/office/drawing/2014/main" val="10014"/>
                  </a:ext>
                </a:extLst>
              </a:tr>
            </a:tbl>
          </a:graphicData>
        </a:graphic>
      </p:graphicFrame>
      <p:sp>
        <p:nvSpPr>
          <p:cNvPr id="6" name="Date Placeholder 5"/>
          <p:cNvSpPr>
            <a:spLocks noGrp="1"/>
          </p:cNvSpPr>
          <p:nvPr>
            <p:ph type="dt" sz="half" idx="10"/>
          </p:nvPr>
        </p:nvSpPr>
        <p:spPr/>
        <p:txBody>
          <a:bodyPr/>
          <a:lstStyle/>
          <a:p>
            <a:fld id="{146481F7-7DFB-49C2-893E-E53A832D5B14}" type="datetime1">
              <a:rPr lang="en-US" smtClean="0"/>
              <a:t>11/14/2023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24</a:t>
            </a:fld>
            <a:endParaRPr lang="en-IN"/>
          </a:p>
        </p:txBody>
      </p:sp>
    </p:spTree>
    <p:extLst>
      <p:ext uri="{BB962C8B-B14F-4D97-AF65-F5344CB8AC3E}">
        <p14:creationId xmlns:p14="http://schemas.microsoft.com/office/powerpoint/2010/main" val="3560400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$_SERVER</a:t>
            </a:r>
          </a:p>
        </p:txBody>
      </p:sp>
      <p:sp>
        <p:nvSpPr>
          <p:cNvPr id="6" name="Content Placeholder 5"/>
          <p:cNvSpPr>
            <a:spLocks noGrp="1"/>
          </p:cNvSpPr>
          <p:nvPr>
            <p:ph idx="1"/>
          </p:nvPr>
        </p:nvSpPr>
        <p:spPr/>
        <p:txBody>
          <a:bodyPr>
            <a:normAutofit/>
          </a:bodyPr>
          <a:lstStyle/>
          <a:p>
            <a:pPr marL="0" indent="0">
              <a:buNone/>
            </a:pPr>
            <a:r>
              <a:rPr lang="en-US"/>
              <a:t>&lt;?</a:t>
            </a:r>
            <a:r>
              <a:rPr lang="en-US" err="1"/>
              <a:t>php</a:t>
            </a:r>
            <a:r>
              <a:rPr lang="en-US"/>
              <a:t> </a:t>
            </a:r>
            <a:br>
              <a:rPr lang="en-US"/>
            </a:br>
            <a:r>
              <a:rPr lang="en-US"/>
              <a:t>echo $_SERVER['PHP_SELF'];</a:t>
            </a:r>
            <a:br>
              <a:rPr lang="en-US"/>
            </a:br>
            <a:r>
              <a:rPr lang="en-US"/>
              <a:t>echo "&lt;</a:t>
            </a:r>
            <a:r>
              <a:rPr lang="en-US" err="1"/>
              <a:t>br</a:t>
            </a:r>
            <a:r>
              <a:rPr lang="en-US"/>
              <a:t>&gt;";</a:t>
            </a:r>
            <a:br>
              <a:rPr lang="en-US"/>
            </a:br>
            <a:r>
              <a:rPr lang="en-US"/>
              <a:t>echo $_SERVER['SERVER_NAME'];</a:t>
            </a:r>
            <a:br>
              <a:rPr lang="en-US"/>
            </a:br>
            <a:r>
              <a:rPr lang="en-US"/>
              <a:t>echo "&lt;</a:t>
            </a:r>
            <a:r>
              <a:rPr lang="en-US" err="1"/>
              <a:t>br</a:t>
            </a:r>
            <a:r>
              <a:rPr lang="en-US"/>
              <a:t>&gt;";</a:t>
            </a:r>
            <a:br>
              <a:rPr lang="en-US"/>
            </a:br>
            <a:r>
              <a:rPr lang="en-US"/>
              <a:t>echo $_SERVER['HTTP_HOST'];</a:t>
            </a:r>
            <a:br>
              <a:rPr lang="en-US"/>
            </a:br>
            <a:r>
              <a:rPr lang="en-US"/>
              <a:t>echo "&lt;</a:t>
            </a:r>
            <a:r>
              <a:rPr lang="en-US" err="1"/>
              <a:t>br</a:t>
            </a:r>
            <a:r>
              <a:rPr lang="en-US"/>
              <a:t>&gt;";</a:t>
            </a:r>
            <a:br>
              <a:rPr lang="en-US"/>
            </a:br>
            <a:r>
              <a:rPr lang="en-US"/>
              <a:t>echo "&lt;</a:t>
            </a:r>
            <a:r>
              <a:rPr lang="en-US" err="1"/>
              <a:t>br</a:t>
            </a:r>
            <a:r>
              <a:rPr lang="en-US"/>
              <a:t>&gt;";</a:t>
            </a:r>
            <a:br>
              <a:rPr lang="en-US"/>
            </a:br>
            <a:r>
              <a:rPr lang="en-US"/>
              <a:t>echo $_SERVER['HTTP_USER_AGENT'];</a:t>
            </a:r>
            <a:br>
              <a:rPr lang="en-US"/>
            </a:br>
            <a:r>
              <a:rPr lang="en-US"/>
              <a:t>echo "&lt;</a:t>
            </a:r>
            <a:r>
              <a:rPr lang="en-US" err="1"/>
              <a:t>br</a:t>
            </a:r>
            <a:r>
              <a:rPr lang="en-US"/>
              <a:t>&gt;";</a:t>
            </a:r>
            <a:br>
              <a:rPr lang="en-US"/>
            </a:br>
            <a:r>
              <a:rPr lang="en-US"/>
              <a:t>echo $_SERVER['SCRIPT_NAME'];</a:t>
            </a:r>
            <a:br>
              <a:rPr lang="en-US"/>
            </a:br>
            <a:r>
              <a:rPr lang="en-US"/>
              <a:t>?&gt;</a:t>
            </a:r>
          </a:p>
        </p:txBody>
      </p:sp>
      <p:sp>
        <p:nvSpPr>
          <p:cNvPr id="3" name="Date Placeholder 2"/>
          <p:cNvSpPr>
            <a:spLocks noGrp="1"/>
          </p:cNvSpPr>
          <p:nvPr>
            <p:ph type="dt" sz="half" idx="10"/>
          </p:nvPr>
        </p:nvSpPr>
        <p:spPr/>
        <p:txBody>
          <a:bodyPr/>
          <a:lstStyle/>
          <a:p>
            <a:fld id="{6FE7C474-D3D7-403A-AD7D-BAB87CDFE273}"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25</a:t>
            </a:fld>
            <a:endParaRPr lang="en-IN"/>
          </a:p>
        </p:txBody>
      </p:sp>
    </p:spTree>
    <p:extLst>
      <p:ext uri="{BB962C8B-B14F-4D97-AF65-F5344CB8AC3E}">
        <p14:creationId xmlns:p14="http://schemas.microsoft.com/office/powerpoint/2010/main" val="3339537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IN"/>
              <a:t>$_REQUEST</a:t>
            </a:r>
            <a:endParaRPr lang="en-US"/>
          </a:p>
        </p:txBody>
      </p:sp>
      <p:sp>
        <p:nvSpPr>
          <p:cNvPr id="6" name="Content Placeholder 5"/>
          <p:cNvSpPr>
            <a:spLocks noGrp="1"/>
          </p:cNvSpPr>
          <p:nvPr>
            <p:ph idx="1"/>
          </p:nvPr>
        </p:nvSpPr>
        <p:spPr>
          <a:xfrm>
            <a:off x="611560" y="908720"/>
            <a:ext cx="8075240" cy="5111080"/>
          </a:xfrm>
        </p:spPr>
        <p:txBody>
          <a:bodyPr vert="horz" lIns="91440" tIns="45720" rIns="91440" bIns="45720" rtlCol="0" anchor="t">
            <a:normAutofit fontScale="85000" lnSpcReduction="20000"/>
          </a:bodyPr>
          <a:lstStyle/>
          <a:p>
            <a:pPr marL="0" indent="0">
              <a:buNone/>
            </a:pPr>
            <a:r>
              <a:rPr lang="en-US" dirty="0"/>
              <a:t>&lt;html&gt;</a:t>
            </a:r>
          </a:p>
          <a:p>
            <a:pPr marL="0" indent="0">
              <a:buNone/>
            </a:pPr>
            <a:r>
              <a:rPr lang="en-US" dirty="0"/>
              <a:t>&lt;body&gt;</a:t>
            </a:r>
          </a:p>
          <a:p>
            <a:pPr marL="0" indent="0">
              <a:buNone/>
            </a:pPr>
            <a:r>
              <a:rPr lang="en-US" dirty="0"/>
              <a:t>&lt;form method="post" action="&lt;?</a:t>
            </a:r>
            <a:r>
              <a:rPr lang="en-US" dirty="0" err="1"/>
              <a:t>php</a:t>
            </a:r>
            <a:r>
              <a:rPr lang="en-US" dirty="0"/>
              <a:t> echo $_SERVER['PHP_SELF'];?&gt;"&gt;</a:t>
            </a:r>
          </a:p>
          <a:p>
            <a:pPr marL="0" indent="0">
              <a:buNone/>
            </a:pPr>
            <a:r>
              <a:rPr lang="en-US" dirty="0"/>
              <a:t>  Name: &lt;input type="text" name="</a:t>
            </a:r>
            <a:r>
              <a:rPr lang="en-US" dirty="0" err="1"/>
              <a:t>fname</a:t>
            </a:r>
            <a:r>
              <a:rPr lang="en-US" dirty="0"/>
              <a:t>"&gt;</a:t>
            </a:r>
          </a:p>
          <a:p>
            <a:pPr marL="0" indent="0">
              <a:buNone/>
            </a:pPr>
            <a:r>
              <a:rPr lang="en-US" dirty="0"/>
              <a:t>  &lt;input type="submit"&gt;</a:t>
            </a:r>
          </a:p>
          <a:p>
            <a:pPr marL="0" indent="0">
              <a:buNone/>
            </a:pPr>
            <a:r>
              <a:rPr lang="en-US" dirty="0"/>
              <a:t>&lt;/form&gt;</a:t>
            </a:r>
          </a:p>
          <a:p>
            <a:pPr marL="0" indent="0">
              <a:buNone/>
            </a:pPr>
            <a:r>
              <a:rPr lang="en-US" dirty="0"/>
              <a:t>&lt;?</a:t>
            </a:r>
            <a:r>
              <a:rPr lang="en-US" dirty="0" err="1"/>
              <a:t>php</a:t>
            </a:r>
            <a:endParaRPr lang="en-US" dirty="0"/>
          </a:p>
          <a:p>
            <a:pPr marL="0" indent="0">
              <a:buNone/>
            </a:pPr>
            <a:r>
              <a:rPr lang="en-US" dirty="0"/>
              <a:t>if ($_SERVER["REQUEST_METHOD"] == "POST") {</a:t>
            </a:r>
          </a:p>
          <a:p>
            <a:pPr marL="0" indent="0">
              <a:buNone/>
            </a:pPr>
            <a:r>
              <a:rPr lang="en-US" dirty="0"/>
              <a:t>    // collect value of input field   </a:t>
            </a:r>
            <a:endParaRPr lang="en-US" dirty="0">
              <a:ea typeface="Calibri"/>
              <a:cs typeface="Calibri"/>
            </a:endParaRPr>
          </a:p>
          <a:p>
            <a:pPr marL="0" indent="0">
              <a:buNone/>
            </a:pPr>
            <a:r>
              <a:rPr lang="en-US" dirty="0"/>
              <a:t>    $name = $_REQUEST['</a:t>
            </a:r>
            <a:r>
              <a:rPr lang="en-US" dirty="0" err="1"/>
              <a:t>fname</a:t>
            </a:r>
            <a:r>
              <a:rPr lang="en-US" dirty="0"/>
              <a:t>'];</a:t>
            </a:r>
          </a:p>
          <a:p>
            <a:pPr marL="0" indent="0">
              <a:buNone/>
            </a:pPr>
            <a:r>
              <a:rPr lang="en-US" dirty="0"/>
              <a:t>    if (empty($name)) {</a:t>
            </a:r>
          </a:p>
          <a:p>
            <a:pPr marL="0" indent="0">
              <a:buNone/>
            </a:pPr>
            <a:r>
              <a:rPr lang="en-US" dirty="0"/>
              <a:t>	echo "Name is empty";</a:t>
            </a:r>
          </a:p>
          <a:p>
            <a:pPr marL="0" indent="0">
              <a:buNone/>
            </a:pPr>
            <a:r>
              <a:rPr lang="en-US" dirty="0"/>
              <a:t>    } else {</a:t>
            </a:r>
          </a:p>
          <a:p>
            <a:pPr marL="0" indent="0">
              <a:buNone/>
            </a:pPr>
            <a:r>
              <a:rPr lang="en-US" dirty="0"/>
              <a:t>	echo $name; } }</a:t>
            </a:r>
          </a:p>
          <a:p>
            <a:pPr marL="0" indent="0">
              <a:buNone/>
            </a:pPr>
            <a:r>
              <a:rPr lang="en-US" dirty="0"/>
              <a:t>?&gt;</a:t>
            </a:r>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21D55F9E-44EB-4B66-967D-EB1D1ABCE4D5}"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26</a:t>
            </a:fld>
            <a:endParaRPr lang="en-IN"/>
          </a:p>
        </p:txBody>
      </p:sp>
    </p:spTree>
    <p:extLst>
      <p:ext uri="{BB962C8B-B14F-4D97-AF65-F5344CB8AC3E}">
        <p14:creationId xmlns:p14="http://schemas.microsoft.com/office/powerpoint/2010/main" val="2983838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US"/>
              <a:t>$_GET</a:t>
            </a:r>
          </a:p>
        </p:txBody>
      </p:sp>
      <p:sp>
        <p:nvSpPr>
          <p:cNvPr id="6" name="Content Placeholder 5"/>
          <p:cNvSpPr>
            <a:spLocks noGrp="1"/>
          </p:cNvSpPr>
          <p:nvPr>
            <p:ph idx="1"/>
          </p:nvPr>
        </p:nvSpPr>
        <p:spPr>
          <a:xfrm>
            <a:off x="914400" y="980728"/>
            <a:ext cx="7772400" cy="5039072"/>
          </a:xfrm>
        </p:spPr>
        <p:txBody>
          <a:bodyPr/>
          <a:lstStyle/>
          <a:p>
            <a:pPr marL="0" indent="0">
              <a:buNone/>
            </a:pPr>
            <a:r>
              <a:rPr lang="en-US"/>
              <a:t>&lt;html&gt; &lt;body&gt;</a:t>
            </a:r>
          </a:p>
          <a:p>
            <a:pPr marL="0" indent="0">
              <a:buNone/>
            </a:pPr>
            <a:r>
              <a:rPr lang="en-US"/>
              <a:t>&lt;form method="get" action="</a:t>
            </a:r>
            <a:r>
              <a:rPr lang="en-US" err="1"/>
              <a:t>gettdest.php</a:t>
            </a:r>
            <a:r>
              <a:rPr lang="en-US"/>
              <a:t>"&gt;</a:t>
            </a:r>
          </a:p>
          <a:p>
            <a:pPr marL="0" indent="0">
              <a:buNone/>
            </a:pPr>
            <a:r>
              <a:rPr lang="en-US"/>
              <a:t>  Name: &lt;input type="text" name="</a:t>
            </a:r>
            <a:r>
              <a:rPr lang="en-US" err="1"/>
              <a:t>fname</a:t>
            </a:r>
            <a:r>
              <a:rPr lang="en-US"/>
              <a:t>"&gt;</a:t>
            </a:r>
          </a:p>
          <a:p>
            <a:pPr marL="0" indent="0">
              <a:buNone/>
            </a:pPr>
            <a:r>
              <a:rPr lang="en-US"/>
              <a:t>  &lt;input type="submit"&gt;</a:t>
            </a:r>
          </a:p>
          <a:p>
            <a:pPr marL="0" indent="0">
              <a:buNone/>
            </a:pPr>
            <a:r>
              <a:rPr lang="en-US"/>
              <a:t>&lt;/form&gt; &lt;/body&gt; &lt;/html&gt;</a:t>
            </a:r>
          </a:p>
        </p:txBody>
      </p:sp>
      <p:sp>
        <p:nvSpPr>
          <p:cNvPr id="3" name="Date Placeholder 2"/>
          <p:cNvSpPr>
            <a:spLocks noGrp="1"/>
          </p:cNvSpPr>
          <p:nvPr>
            <p:ph type="dt" sz="half" idx="10"/>
          </p:nvPr>
        </p:nvSpPr>
        <p:spPr/>
        <p:txBody>
          <a:bodyPr/>
          <a:lstStyle/>
          <a:p>
            <a:fld id="{DA3F097C-64CF-4923-8DD4-CE2847CCC430}"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27</a:t>
            </a:fld>
            <a:endParaRPr lang="en-IN"/>
          </a:p>
        </p:txBody>
      </p:sp>
    </p:spTree>
    <p:extLst>
      <p:ext uri="{BB962C8B-B14F-4D97-AF65-F5344CB8AC3E}">
        <p14:creationId xmlns:p14="http://schemas.microsoft.com/office/powerpoint/2010/main" val="294803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a:bodyPr>
          <a:lstStyle/>
          <a:p>
            <a:endParaRPr lang="en-US" dirty="0"/>
          </a:p>
        </p:txBody>
      </p:sp>
      <p:sp>
        <p:nvSpPr>
          <p:cNvPr id="6" name="Content Placeholder 5"/>
          <p:cNvSpPr>
            <a:spLocks noGrp="1"/>
          </p:cNvSpPr>
          <p:nvPr>
            <p:ph idx="1"/>
          </p:nvPr>
        </p:nvSpPr>
        <p:spPr>
          <a:xfrm>
            <a:off x="914400" y="1052736"/>
            <a:ext cx="7772400" cy="4967064"/>
          </a:xfrm>
        </p:spPr>
        <p:txBody>
          <a:bodyPr>
            <a:normAutofit/>
          </a:bodyPr>
          <a:lstStyle/>
          <a:p>
            <a:pPr marL="0" indent="0">
              <a:buNone/>
            </a:pPr>
            <a:r>
              <a:rPr lang="en-US"/>
              <a:t>&lt;?</a:t>
            </a:r>
            <a:r>
              <a:rPr lang="en-US" err="1"/>
              <a:t>php</a:t>
            </a:r>
            <a:endParaRPr lang="en-US"/>
          </a:p>
          <a:p>
            <a:pPr marL="0" indent="0">
              <a:buNone/>
            </a:pPr>
            <a:r>
              <a:rPr lang="en-US"/>
              <a:t>if ($_SERVER["REQUEST_METHOD"] == "GET") {</a:t>
            </a:r>
          </a:p>
          <a:p>
            <a:pPr marL="0" indent="0">
              <a:buNone/>
            </a:pPr>
            <a:r>
              <a:rPr lang="en-US"/>
              <a:t>    // collect value of input field</a:t>
            </a:r>
          </a:p>
          <a:p>
            <a:pPr marL="0" indent="0">
              <a:buNone/>
            </a:pPr>
            <a:r>
              <a:rPr lang="en-US"/>
              <a:t>    $name = $_GET['</a:t>
            </a:r>
            <a:r>
              <a:rPr lang="en-US" err="1"/>
              <a:t>fname</a:t>
            </a:r>
            <a:r>
              <a:rPr lang="en-US"/>
              <a:t>'];</a:t>
            </a:r>
          </a:p>
          <a:p>
            <a:pPr marL="0" indent="0">
              <a:buNone/>
            </a:pPr>
            <a:r>
              <a:rPr lang="en-US"/>
              <a:t>    if (empty($name)) {</a:t>
            </a:r>
          </a:p>
          <a:p>
            <a:pPr marL="0" indent="0">
              <a:buNone/>
            </a:pPr>
            <a:r>
              <a:rPr lang="en-US"/>
              <a:t>        echo "Name is empty";</a:t>
            </a:r>
          </a:p>
          <a:p>
            <a:pPr marL="0" indent="0">
              <a:buNone/>
            </a:pPr>
            <a:r>
              <a:rPr lang="en-US"/>
              <a:t>    } else {</a:t>
            </a:r>
          </a:p>
          <a:p>
            <a:pPr marL="0" indent="0">
              <a:buNone/>
            </a:pPr>
            <a:r>
              <a:rPr lang="en-US"/>
              <a:t>        echo $name;</a:t>
            </a:r>
          </a:p>
          <a:p>
            <a:pPr marL="0" indent="0">
              <a:buNone/>
            </a:pPr>
            <a:r>
              <a:rPr lang="en-US"/>
              <a:t>    }</a:t>
            </a:r>
          </a:p>
          <a:p>
            <a:pPr marL="0" indent="0">
              <a:buNone/>
            </a:pPr>
            <a:r>
              <a:rPr lang="en-US"/>
              <a:t>}</a:t>
            </a:r>
          </a:p>
          <a:p>
            <a:pPr marL="0" indent="0">
              <a:buNone/>
            </a:pPr>
            <a:r>
              <a:rPr lang="en-US"/>
              <a:t>?&gt;</a:t>
            </a:r>
          </a:p>
        </p:txBody>
      </p:sp>
      <p:sp>
        <p:nvSpPr>
          <p:cNvPr id="3" name="Date Placeholder 2"/>
          <p:cNvSpPr>
            <a:spLocks noGrp="1"/>
          </p:cNvSpPr>
          <p:nvPr>
            <p:ph type="dt" sz="half" idx="10"/>
          </p:nvPr>
        </p:nvSpPr>
        <p:spPr/>
        <p:txBody>
          <a:bodyPr/>
          <a:lstStyle/>
          <a:p>
            <a:fld id="{AC8AA472-CE13-4D29-A252-683845C59EA6}"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28</a:t>
            </a:fld>
            <a:endParaRPr lang="en-IN"/>
          </a:p>
        </p:txBody>
      </p:sp>
    </p:spTree>
    <p:extLst>
      <p:ext uri="{BB962C8B-B14F-4D97-AF65-F5344CB8AC3E}">
        <p14:creationId xmlns:p14="http://schemas.microsoft.com/office/powerpoint/2010/main" val="2624291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$_POST</a:t>
            </a:r>
          </a:p>
        </p:txBody>
      </p:sp>
      <p:sp>
        <p:nvSpPr>
          <p:cNvPr id="6" name="Content Placeholder 5"/>
          <p:cNvSpPr>
            <a:spLocks noGrp="1"/>
          </p:cNvSpPr>
          <p:nvPr>
            <p:ph idx="1"/>
          </p:nvPr>
        </p:nvSpPr>
        <p:spPr/>
        <p:txBody>
          <a:bodyPr>
            <a:normAutofit/>
          </a:bodyPr>
          <a:lstStyle/>
          <a:p>
            <a:pPr marL="0" indent="0">
              <a:buNone/>
            </a:pPr>
            <a:r>
              <a:rPr lang="en-US"/>
              <a:t>&lt;html&gt;</a:t>
            </a:r>
          </a:p>
          <a:p>
            <a:pPr marL="0" indent="0">
              <a:buNone/>
            </a:pPr>
            <a:r>
              <a:rPr lang="en-US"/>
              <a:t>&lt;body&gt;</a:t>
            </a:r>
          </a:p>
          <a:p>
            <a:pPr marL="0" indent="0">
              <a:buNone/>
            </a:pPr>
            <a:endParaRPr lang="en-US"/>
          </a:p>
          <a:p>
            <a:pPr marL="0" indent="0">
              <a:buNone/>
            </a:pPr>
            <a:r>
              <a:rPr lang="en-US"/>
              <a:t>&lt;form method="post" action="</a:t>
            </a:r>
            <a:r>
              <a:rPr lang="en-US" err="1"/>
              <a:t>postdest.php</a:t>
            </a:r>
            <a:r>
              <a:rPr lang="en-US"/>
              <a:t>"&gt;</a:t>
            </a:r>
          </a:p>
          <a:p>
            <a:pPr marL="0" indent="0">
              <a:buNone/>
            </a:pPr>
            <a:r>
              <a:rPr lang="en-US"/>
              <a:t>  Name: &lt;input type="text" name="</a:t>
            </a:r>
            <a:r>
              <a:rPr lang="en-US" err="1"/>
              <a:t>fname</a:t>
            </a:r>
            <a:r>
              <a:rPr lang="en-US"/>
              <a:t>"&gt;</a:t>
            </a:r>
          </a:p>
          <a:p>
            <a:pPr marL="0" indent="0">
              <a:buNone/>
            </a:pPr>
            <a:r>
              <a:rPr lang="en-US"/>
              <a:t>  &lt;input type="submit"&gt;</a:t>
            </a:r>
          </a:p>
          <a:p>
            <a:pPr marL="0" indent="0">
              <a:buNone/>
            </a:pPr>
            <a:r>
              <a:rPr lang="en-US"/>
              <a:t>&lt;/form&gt;</a:t>
            </a:r>
          </a:p>
          <a:p>
            <a:pPr marL="0" indent="0">
              <a:buNone/>
            </a:pPr>
            <a:endParaRPr lang="en-US"/>
          </a:p>
          <a:p>
            <a:pPr marL="0" indent="0">
              <a:buNone/>
            </a:pPr>
            <a:r>
              <a:rPr lang="en-US"/>
              <a:t>&lt;/body&gt;</a:t>
            </a:r>
          </a:p>
          <a:p>
            <a:pPr marL="0" indent="0">
              <a:buNone/>
            </a:pPr>
            <a:r>
              <a:rPr lang="en-US"/>
              <a:t>&lt;/html&gt;</a:t>
            </a:r>
          </a:p>
        </p:txBody>
      </p:sp>
      <p:sp>
        <p:nvSpPr>
          <p:cNvPr id="3" name="Date Placeholder 2"/>
          <p:cNvSpPr>
            <a:spLocks noGrp="1"/>
          </p:cNvSpPr>
          <p:nvPr>
            <p:ph type="dt" sz="half" idx="10"/>
          </p:nvPr>
        </p:nvSpPr>
        <p:spPr/>
        <p:txBody>
          <a:bodyPr/>
          <a:lstStyle/>
          <a:p>
            <a:fld id="{B7AF1634-FD92-45A1-81AD-2A072660F8B2}"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29</a:t>
            </a:fld>
            <a:endParaRPr lang="en-IN"/>
          </a:p>
        </p:txBody>
      </p:sp>
    </p:spTree>
    <p:extLst>
      <p:ext uri="{BB962C8B-B14F-4D97-AF65-F5344CB8AC3E}">
        <p14:creationId xmlns:p14="http://schemas.microsoft.com/office/powerpoint/2010/main" val="279196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XAMPP</a:t>
            </a:r>
          </a:p>
        </p:txBody>
      </p:sp>
      <p:sp>
        <p:nvSpPr>
          <p:cNvPr id="3" name="Content Placeholder 2"/>
          <p:cNvSpPr>
            <a:spLocks noGrp="1"/>
          </p:cNvSpPr>
          <p:nvPr>
            <p:ph idx="1"/>
          </p:nvPr>
        </p:nvSpPr>
        <p:spPr/>
        <p:txBody>
          <a:bodyPr>
            <a:normAutofit/>
          </a:bodyPr>
          <a:lstStyle/>
          <a:p>
            <a:r>
              <a:rPr lang="en-IN" b="1"/>
              <a:t>XAMPP</a:t>
            </a:r>
            <a:r>
              <a:rPr lang="en-IN"/>
              <a:t> </a:t>
            </a:r>
          </a:p>
          <a:p>
            <a:pPr lvl="1"/>
            <a:r>
              <a:rPr lang="en-IN"/>
              <a:t> is a free and open source cross-platform web server solution stack package</a:t>
            </a:r>
          </a:p>
          <a:p>
            <a:pPr lvl="1"/>
            <a:r>
              <a:rPr lang="en-US"/>
              <a:t>an acronym for X (any of four different operating systems)</a:t>
            </a:r>
          </a:p>
          <a:p>
            <a:pPr lvl="2"/>
            <a:r>
              <a:rPr lang="en-US"/>
              <a:t>Microsoft Windows, Linux, Sun Solaris and Mac OS X</a:t>
            </a:r>
          </a:p>
          <a:p>
            <a:pPr lvl="2"/>
            <a:r>
              <a:rPr lang="en-US"/>
              <a:t> Apache, MySQL, PHP and Perl. </a:t>
            </a:r>
          </a:p>
          <a:p>
            <a:pPr lvl="1"/>
            <a:r>
              <a:rPr lang="en-US"/>
              <a:t>released under the GNU General Public License</a:t>
            </a:r>
            <a:endParaRPr lang="en-IN"/>
          </a:p>
          <a:p>
            <a:pPr lvl="1"/>
            <a:r>
              <a:rPr lang="en-IN"/>
              <a:t>Cross-platform (Linux, Windows, Solaris,Mac OS X)</a:t>
            </a:r>
          </a:p>
          <a:p>
            <a:pPr lvl="1"/>
            <a:r>
              <a:rPr lang="en-IN"/>
              <a:t>Consisting of </a:t>
            </a:r>
          </a:p>
          <a:p>
            <a:pPr lvl="2"/>
            <a:r>
              <a:rPr lang="en-IN"/>
              <a:t>the Apache HTTP Server</a:t>
            </a:r>
          </a:p>
          <a:p>
            <a:pPr lvl="2"/>
            <a:r>
              <a:rPr lang="en-IN"/>
              <a:t>MySQL database</a:t>
            </a:r>
          </a:p>
          <a:p>
            <a:pPr lvl="2"/>
            <a:r>
              <a:rPr lang="en-IN"/>
              <a:t>interpreters for scripts written in PHP and Perl</a:t>
            </a:r>
          </a:p>
          <a:p>
            <a:r>
              <a:rPr lang="en-IN"/>
              <a:t>Useful links </a:t>
            </a:r>
          </a:p>
          <a:p>
            <a:pPr lvl="1"/>
            <a:r>
              <a:rPr lang="en-IN">
                <a:hlinkClick r:id="rId2"/>
              </a:rPr>
              <a:t>https://www.apachefriends.org/index.html</a:t>
            </a:r>
            <a:endParaRPr lang="en-IN"/>
          </a:p>
          <a:p>
            <a:pPr lvl="1"/>
            <a:r>
              <a:rPr lang="en-IN"/>
              <a:t>http://www.wikihow.com/Set-up-a-Personal-Web-Server-with-XAMPP</a:t>
            </a:r>
          </a:p>
        </p:txBody>
      </p:sp>
      <p:sp>
        <p:nvSpPr>
          <p:cNvPr id="6" name="Date Placeholder 5"/>
          <p:cNvSpPr>
            <a:spLocks noGrp="1"/>
          </p:cNvSpPr>
          <p:nvPr>
            <p:ph type="dt" sz="half" idx="10"/>
          </p:nvPr>
        </p:nvSpPr>
        <p:spPr/>
        <p:txBody>
          <a:bodyPr/>
          <a:lstStyle/>
          <a:p>
            <a:fld id="{16C58F1D-9E26-4EA7-9BB9-43083EC8B153}"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274320" lvl="1" indent="0">
              <a:buNone/>
            </a:pPr>
            <a:r>
              <a:rPr lang="en-US"/>
              <a:t>&lt;?</a:t>
            </a:r>
            <a:r>
              <a:rPr lang="en-US" err="1"/>
              <a:t>php</a:t>
            </a:r>
            <a:endParaRPr lang="en-US"/>
          </a:p>
          <a:p>
            <a:pPr marL="274320" lvl="1" indent="0">
              <a:buNone/>
            </a:pPr>
            <a:r>
              <a:rPr lang="en-US"/>
              <a:t>if ($_SERVER["REQUEST_METHOD"] == "POST") {</a:t>
            </a:r>
          </a:p>
          <a:p>
            <a:pPr marL="274320" lvl="1" indent="0">
              <a:buNone/>
            </a:pPr>
            <a:r>
              <a:rPr lang="en-US"/>
              <a:t>    // collect value of input field</a:t>
            </a:r>
          </a:p>
          <a:p>
            <a:pPr marL="274320" lvl="1" indent="0">
              <a:buNone/>
            </a:pPr>
            <a:r>
              <a:rPr lang="en-US"/>
              <a:t>    $name = $_POST['</a:t>
            </a:r>
            <a:r>
              <a:rPr lang="en-US" err="1"/>
              <a:t>fname</a:t>
            </a:r>
            <a:r>
              <a:rPr lang="en-US"/>
              <a:t>'];</a:t>
            </a:r>
          </a:p>
          <a:p>
            <a:pPr marL="274320" lvl="1" indent="0">
              <a:buNone/>
            </a:pPr>
            <a:r>
              <a:rPr lang="en-US"/>
              <a:t>    if (empty($name)) {</a:t>
            </a:r>
          </a:p>
          <a:p>
            <a:pPr marL="274320" lvl="1" indent="0">
              <a:buNone/>
            </a:pPr>
            <a:r>
              <a:rPr lang="en-US"/>
              <a:t>        echo "Name is empty";</a:t>
            </a:r>
          </a:p>
          <a:p>
            <a:pPr marL="274320" lvl="1" indent="0">
              <a:buNone/>
            </a:pPr>
            <a:r>
              <a:rPr lang="en-US"/>
              <a:t>    } else {</a:t>
            </a:r>
          </a:p>
          <a:p>
            <a:pPr marL="274320" lvl="1" indent="0">
              <a:buNone/>
            </a:pPr>
            <a:r>
              <a:rPr lang="en-US"/>
              <a:t>        echo $name;</a:t>
            </a:r>
          </a:p>
          <a:p>
            <a:pPr marL="274320" lvl="1" indent="0">
              <a:buNone/>
            </a:pPr>
            <a:r>
              <a:rPr lang="en-US"/>
              <a:t>    }</a:t>
            </a:r>
          </a:p>
          <a:p>
            <a:pPr marL="274320" lvl="1" indent="0">
              <a:buNone/>
            </a:pPr>
            <a:r>
              <a:rPr lang="en-US"/>
              <a:t>}</a:t>
            </a:r>
          </a:p>
          <a:p>
            <a:pPr marL="274320" lvl="1" indent="0">
              <a:buNone/>
            </a:pPr>
            <a:r>
              <a:rPr lang="en-US"/>
              <a:t>?&gt;</a:t>
            </a:r>
          </a:p>
        </p:txBody>
      </p:sp>
      <p:sp>
        <p:nvSpPr>
          <p:cNvPr id="3" name="Date Placeholder 2"/>
          <p:cNvSpPr>
            <a:spLocks noGrp="1"/>
          </p:cNvSpPr>
          <p:nvPr>
            <p:ph type="dt" sz="half" idx="10"/>
          </p:nvPr>
        </p:nvSpPr>
        <p:spPr/>
        <p:txBody>
          <a:bodyPr/>
          <a:lstStyle/>
          <a:p>
            <a:fld id="{0806FBFF-FCC5-45B5-B1C9-E525F01089D1}"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30</a:t>
            </a:fld>
            <a:endParaRPr lang="en-IN"/>
          </a:p>
        </p:txBody>
      </p:sp>
    </p:spTree>
    <p:extLst>
      <p:ext uri="{BB962C8B-B14F-4D97-AF65-F5344CB8AC3E}">
        <p14:creationId xmlns:p14="http://schemas.microsoft.com/office/powerpoint/2010/main" val="3359648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a:t>Connecting to MySQL through PHP</a:t>
            </a:r>
          </a:p>
        </p:txBody>
      </p:sp>
      <p:sp>
        <p:nvSpPr>
          <p:cNvPr id="6" name="Content Placeholder 5"/>
          <p:cNvSpPr>
            <a:spLocks noGrp="1"/>
          </p:cNvSpPr>
          <p:nvPr>
            <p:ph idx="1"/>
          </p:nvPr>
        </p:nvSpPr>
        <p:spPr/>
        <p:txBody>
          <a:bodyPr>
            <a:normAutofit fontScale="85000" lnSpcReduction="20000"/>
          </a:bodyPr>
          <a:lstStyle/>
          <a:p>
            <a:r>
              <a:rPr lang="en-US"/>
              <a:t>Object oriented </a:t>
            </a:r>
            <a:r>
              <a:rPr lang="en-US" err="1"/>
              <a:t>mysqli</a:t>
            </a:r>
            <a:endParaRPr lang="en-US"/>
          </a:p>
          <a:p>
            <a:pPr lvl="1"/>
            <a:r>
              <a:rPr lang="en-US"/>
              <a:t>&lt;?</a:t>
            </a:r>
            <a:r>
              <a:rPr lang="en-US" err="1"/>
              <a:t>php</a:t>
            </a:r>
            <a:br>
              <a:rPr lang="en-US"/>
            </a:br>
            <a:r>
              <a:rPr lang="en-US"/>
              <a:t>$</a:t>
            </a:r>
            <a:r>
              <a:rPr lang="en-US" err="1"/>
              <a:t>servername</a:t>
            </a:r>
            <a:r>
              <a:rPr lang="en-US"/>
              <a:t> = "</a:t>
            </a:r>
            <a:r>
              <a:rPr lang="en-US" err="1"/>
              <a:t>localhost</a:t>
            </a:r>
            <a:r>
              <a:rPr lang="en-US"/>
              <a:t>";  $username = "username";</a:t>
            </a:r>
            <a:br>
              <a:rPr lang="en-US"/>
            </a:br>
            <a:r>
              <a:rPr lang="en-US"/>
              <a:t>$password = "password"; $database = “</a:t>
            </a:r>
            <a:r>
              <a:rPr lang="en-US" err="1"/>
              <a:t>eventdb</a:t>
            </a:r>
            <a:r>
              <a:rPr lang="en-US"/>
              <a:t>”;</a:t>
            </a:r>
            <a:br>
              <a:rPr lang="en-US"/>
            </a:br>
            <a:r>
              <a:rPr lang="en-US"/>
              <a:t>// Create connection</a:t>
            </a:r>
            <a:br>
              <a:rPr lang="en-US"/>
            </a:br>
            <a:r>
              <a:rPr lang="en-US"/>
              <a:t>$conn = new </a:t>
            </a:r>
            <a:r>
              <a:rPr lang="en-US" err="1"/>
              <a:t>mysqli</a:t>
            </a:r>
            <a:r>
              <a:rPr lang="en-US"/>
              <a:t>($</a:t>
            </a:r>
            <a:r>
              <a:rPr lang="en-US" err="1"/>
              <a:t>servername</a:t>
            </a:r>
            <a:r>
              <a:rPr lang="en-US"/>
              <a:t>, $username, $password, $database);</a:t>
            </a:r>
            <a:br>
              <a:rPr lang="en-US"/>
            </a:br>
            <a:r>
              <a:rPr lang="en-US"/>
              <a:t>// Check connection</a:t>
            </a:r>
            <a:br>
              <a:rPr lang="en-US"/>
            </a:br>
            <a:r>
              <a:rPr lang="en-US"/>
              <a:t>if ($conn-&gt;</a:t>
            </a:r>
            <a:r>
              <a:rPr lang="en-US" err="1"/>
              <a:t>connect_error</a:t>
            </a:r>
            <a:r>
              <a:rPr lang="en-US"/>
              <a:t>) {</a:t>
            </a:r>
            <a:br>
              <a:rPr lang="en-US"/>
            </a:br>
            <a:r>
              <a:rPr lang="en-US"/>
              <a:t>    die("Connection failed: " . $conn-&gt;</a:t>
            </a:r>
            <a:r>
              <a:rPr lang="en-US" err="1"/>
              <a:t>connect_error</a:t>
            </a:r>
            <a:r>
              <a:rPr lang="en-US"/>
              <a:t>);</a:t>
            </a:r>
            <a:br>
              <a:rPr lang="en-US"/>
            </a:br>
            <a:r>
              <a:rPr lang="en-US"/>
              <a:t>} </a:t>
            </a:r>
            <a:br>
              <a:rPr lang="en-US"/>
            </a:br>
            <a:r>
              <a:rPr lang="en-US"/>
              <a:t>echo "Connected successfully";</a:t>
            </a:r>
            <a:br>
              <a:rPr lang="en-US"/>
            </a:br>
            <a:r>
              <a:rPr lang="en-US"/>
              <a:t>?&gt; </a:t>
            </a:r>
          </a:p>
          <a:p>
            <a:r>
              <a:rPr lang="en-US"/>
              <a:t>Procedural </a:t>
            </a:r>
            <a:r>
              <a:rPr lang="en-US" err="1"/>
              <a:t>mysqli</a:t>
            </a:r>
            <a:endParaRPr lang="en-US"/>
          </a:p>
          <a:p>
            <a:pPr lvl="1"/>
            <a:r>
              <a:rPr lang="en-US"/>
              <a:t>&lt;?</a:t>
            </a:r>
            <a:r>
              <a:rPr lang="en-US" err="1"/>
              <a:t>php</a:t>
            </a:r>
            <a:br>
              <a:rPr lang="en-US"/>
            </a:br>
            <a:r>
              <a:rPr lang="en-US"/>
              <a:t>$</a:t>
            </a:r>
            <a:r>
              <a:rPr lang="en-US" err="1"/>
              <a:t>servername</a:t>
            </a:r>
            <a:r>
              <a:rPr lang="en-US"/>
              <a:t> = "</a:t>
            </a:r>
            <a:r>
              <a:rPr lang="en-US" err="1"/>
              <a:t>localhost</a:t>
            </a:r>
            <a:r>
              <a:rPr lang="en-US"/>
              <a:t>";</a:t>
            </a:r>
            <a:br>
              <a:rPr lang="en-US"/>
            </a:br>
            <a:r>
              <a:rPr lang="en-US"/>
              <a:t>$username = "username";</a:t>
            </a:r>
            <a:br>
              <a:rPr lang="en-US"/>
            </a:br>
            <a:r>
              <a:rPr lang="en-US"/>
              <a:t>$password = "password"; $database = “</a:t>
            </a:r>
            <a:r>
              <a:rPr lang="en-US" err="1"/>
              <a:t>eventdb</a:t>
            </a:r>
            <a:r>
              <a:rPr lang="en-US"/>
              <a:t>      // Create connection</a:t>
            </a:r>
            <a:br>
              <a:rPr lang="en-US"/>
            </a:br>
            <a:r>
              <a:rPr lang="en-US"/>
              <a:t>$conn = </a:t>
            </a:r>
            <a:r>
              <a:rPr lang="en-US" err="1"/>
              <a:t>mysqli_connect</a:t>
            </a:r>
            <a:r>
              <a:rPr lang="en-US"/>
              <a:t>($</a:t>
            </a:r>
            <a:r>
              <a:rPr lang="en-US" err="1"/>
              <a:t>servername</a:t>
            </a:r>
            <a:r>
              <a:rPr lang="en-US"/>
              <a:t>, $username, $password, $database);     // Check connection</a:t>
            </a:r>
            <a:br>
              <a:rPr lang="en-US"/>
            </a:br>
            <a:r>
              <a:rPr lang="en-US"/>
              <a:t>if (!$conn) {</a:t>
            </a:r>
            <a:br>
              <a:rPr lang="en-US"/>
            </a:br>
            <a:r>
              <a:rPr lang="en-US"/>
              <a:t>    die("Connection failed: " . </a:t>
            </a:r>
            <a:r>
              <a:rPr lang="en-US" err="1"/>
              <a:t>mysqli_connect_error</a:t>
            </a:r>
            <a:r>
              <a:rPr lang="en-US"/>
              <a:t>());</a:t>
            </a:r>
            <a:br>
              <a:rPr lang="en-US"/>
            </a:br>
            <a:r>
              <a:rPr lang="en-US"/>
              <a:t>}</a:t>
            </a:r>
            <a:br>
              <a:rPr lang="en-US"/>
            </a:br>
            <a:r>
              <a:rPr lang="en-US"/>
              <a:t>echo "Connected successfully";</a:t>
            </a:r>
            <a:br>
              <a:rPr lang="en-US"/>
            </a:br>
            <a:r>
              <a:rPr lang="en-US"/>
              <a:t>?&gt; </a:t>
            </a:r>
          </a:p>
          <a:p>
            <a:endParaRPr lang="en-US"/>
          </a:p>
        </p:txBody>
      </p:sp>
      <p:sp>
        <p:nvSpPr>
          <p:cNvPr id="3" name="Date Placeholder 2"/>
          <p:cNvSpPr>
            <a:spLocks noGrp="1"/>
          </p:cNvSpPr>
          <p:nvPr>
            <p:ph type="dt" sz="half" idx="10"/>
          </p:nvPr>
        </p:nvSpPr>
        <p:spPr/>
        <p:txBody>
          <a:bodyPr/>
          <a:lstStyle/>
          <a:p>
            <a:fld id="{9D174864-416B-4BB1-A20C-8A13BBE52A9E}"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31</a:t>
            </a:fld>
            <a:endParaRPr lang="en-IN"/>
          </a:p>
        </p:txBody>
      </p:sp>
    </p:spTree>
    <p:extLst>
      <p:ext uri="{BB962C8B-B14F-4D97-AF65-F5344CB8AC3E}">
        <p14:creationId xmlns:p14="http://schemas.microsoft.com/office/powerpoint/2010/main" val="3728393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and MySQL</a:t>
            </a:r>
          </a:p>
        </p:txBody>
      </p:sp>
      <p:sp>
        <p:nvSpPr>
          <p:cNvPr id="6" name="Content Placeholder 5"/>
          <p:cNvSpPr>
            <a:spLocks noGrp="1"/>
          </p:cNvSpPr>
          <p:nvPr>
            <p:ph idx="1"/>
          </p:nvPr>
        </p:nvSpPr>
        <p:spPr>
          <a:xfrm>
            <a:off x="914400" y="1447800"/>
            <a:ext cx="7772400" cy="4717504"/>
          </a:xfrm>
        </p:spPr>
        <p:txBody>
          <a:bodyPr>
            <a:normAutofit fontScale="77500" lnSpcReduction="20000"/>
          </a:bodyPr>
          <a:lstStyle/>
          <a:p>
            <a:pPr marL="0" indent="0">
              <a:buNone/>
            </a:pPr>
            <a:r>
              <a:rPr lang="en-US" b="1"/>
              <a:t>Connecting to MySQL through PHP</a:t>
            </a:r>
          </a:p>
          <a:p>
            <a:pPr marL="0" indent="0">
              <a:buNone/>
            </a:pPr>
            <a:r>
              <a:rPr lang="en-US"/>
              <a:t>&lt;?</a:t>
            </a:r>
            <a:r>
              <a:rPr lang="en-US" err="1"/>
              <a:t>php</a:t>
            </a:r>
            <a:endParaRPr lang="en-US"/>
          </a:p>
          <a:p>
            <a:pPr marL="0" indent="0">
              <a:buNone/>
            </a:pPr>
            <a:r>
              <a:rPr lang="en-US"/>
              <a:t>$</a:t>
            </a:r>
            <a:r>
              <a:rPr lang="en-US" err="1"/>
              <a:t>servername</a:t>
            </a:r>
            <a:r>
              <a:rPr lang="en-US"/>
              <a:t> = "</a:t>
            </a:r>
            <a:r>
              <a:rPr lang="en-US" err="1"/>
              <a:t>localhost</a:t>
            </a:r>
            <a:r>
              <a:rPr lang="en-US"/>
              <a:t>";</a:t>
            </a:r>
          </a:p>
          <a:p>
            <a:pPr marL="0" indent="0">
              <a:buNone/>
            </a:pPr>
            <a:r>
              <a:rPr lang="en-US"/>
              <a:t>$username = "root";</a:t>
            </a:r>
          </a:p>
          <a:p>
            <a:pPr marL="0" indent="0">
              <a:buNone/>
            </a:pPr>
            <a:r>
              <a:rPr lang="en-US"/>
              <a:t>$password = "";</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a:t>
            </a:r>
          </a:p>
          <a:p>
            <a:pPr marL="0" indent="0">
              <a:buNone/>
            </a:pPr>
            <a:r>
              <a:rPr lang="en-US"/>
              <a:t>// Check connection</a:t>
            </a:r>
          </a:p>
          <a:p>
            <a:pPr marL="0" indent="0">
              <a:buNone/>
            </a:pPr>
            <a:r>
              <a:rPr lang="en-US"/>
              <a:t>if ($conn-&gt;</a:t>
            </a:r>
            <a:r>
              <a:rPr lang="en-US" err="1"/>
              <a:t>connect_error</a:t>
            </a:r>
            <a:r>
              <a:rPr lang="en-US"/>
              <a:t>) {</a:t>
            </a:r>
          </a:p>
          <a:p>
            <a:pPr marL="0" indent="0">
              <a:buNone/>
            </a:pPr>
            <a:r>
              <a:rPr lang="en-US"/>
              <a:t>    die("Connection failed: " . $conn-&gt;</a:t>
            </a:r>
            <a:r>
              <a:rPr lang="en-US" err="1"/>
              <a:t>connect_error</a:t>
            </a:r>
            <a:r>
              <a:rPr lang="en-US"/>
              <a:t>); } </a:t>
            </a:r>
          </a:p>
          <a:p>
            <a:pPr marL="0" indent="0">
              <a:buNone/>
            </a:pPr>
            <a:r>
              <a:rPr lang="en-US"/>
              <a:t>// Create database</a:t>
            </a:r>
          </a:p>
          <a:p>
            <a:pPr marL="0" indent="0">
              <a:buNone/>
            </a:pPr>
            <a:r>
              <a:rPr lang="en-US"/>
              <a:t>$</a:t>
            </a:r>
            <a:r>
              <a:rPr lang="en-US" err="1"/>
              <a:t>sql</a:t>
            </a:r>
            <a:r>
              <a:rPr lang="en-US"/>
              <a:t> = "CREATE DATABASE </a:t>
            </a:r>
            <a:r>
              <a:rPr lang="en-US" err="1"/>
              <a:t>myDB</a:t>
            </a:r>
            <a:r>
              <a:rPr lang="en-US"/>
              <a:t>";</a:t>
            </a:r>
          </a:p>
          <a:p>
            <a:pPr marL="0" indent="0">
              <a:buNone/>
            </a:pPr>
            <a:r>
              <a:rPr lang="en-US"/>
              <a:t>if ($conn-&gt;query($</a:t>
            </a:r>
            <a:r>
              <a:rPr lang="en-US" err="1"/>
              <a:t>sql</a:t>
            </a:r>
            <a:r>
              <a:rPr lang="en-US"/>
              <a:t>) === TRUE) {</a:t>
            </a:r>
          </a:p>
          <a:p>
            <a:pPr marL="0" indent="0">
              <a:buNone/>
            </a:pPr>
            <a:r>
              <a:rPr lang="en-US"/>
              <a:t>    echo "Database created successfully";</a:t>
            </a:r>
          </a:p>
          <a:p>
            <a:pPr marL="0" indent="0">
              <a:buNone/>
            </a:pPr>
            <a:r>
              <a:rPr lang="en-US"/>
              <a:t>} else { echo "Error creating database: " . $conn-&gt;error; }</a:t>
            </a:r>
          </a:p>
          <a:p>
            <a:pPr marL="0" indent="0">
              <a:buNone/>
            </a:pPr>
            <a:r>
              <a:rPr lang="en-US"/>
              <a:t>$conn-&gt;close();</a:t>
            </a:r>
          </a:p>
          <a:p>
            <a:pPr marL="0" indent="0">
              <a:buNone/>
            </a:pPr>
            <a:r>
              <a:rPr lang="en-US"/>
              <a:t>?&gt;</a:t>
            </a:r>
          </a:p>
        </p:txBody>
      </p:sp>
      <p:sp>
        <p:nvSpPr>
          <p:cNvPr id="3" name="Date Placeholder 2"/>
          <p:cNvSpPr>
            <a:spLocks noGrp="1"/>
          </p:cNvSpPr>
          <p:nvPr>
            <p:ph type="dt" sz="half" idx="10"/>
          </p:nvPr>
        </p:nvSpPr>
        <p:spPr/>
        <p:txBody>
          <a:bodyPr/>
          <a:lstStyle/>
          <a:p>
            <a:fld id="{92B2D729-4CA2-4526-9424-6A59F0F51755}"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32</a:t>
            </a:fld>
            <a:endParaRPr lang="en-IN"/>
          </a:p>
        </p:txBody>
      </p:sp>
    </p:spTree>
    <p:extLst>
      <p:ext uri="{BB962C8B-B14F-4D97-AF65-F5344CB8AC3E}">
        <p14:creationId xmlns:p14="http://schemas.microsoft.com/office/powerpoint/2010/main" val="1174486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Inserting record</a:t>
            </a:r>
          </a:p>
        </p:txBody>
      </p:sp>
      <p:sp>
        <p:nvSpPr>
          <p:cNvPr id="6" name="Content Placeholder 5"/>
          <p:cNvSpPr>
            <a:spLocks noGrp="1"/>
          </p:cNvSpPr>
          <p:nvPr>
            <p:ph idx="1"/>
          </p:nvPr>
        </p:nvSpPr>
        <p:spPr/>
        <p:txBody>
          <a:bodyPr>
            <a:normAutofit fontScale="70000" lnSpcReduction="20000"/>
          </a:bodyPr>
          <a:lstStyle/>
          <a:p>
            <a:pPr marL="0" indent="0">
              <a:buNone/>
            </a:pPr>
            <a:r>
              <a:rPr lang="en-US"/>
              <a:t>&lt;?</a:t>
            </a:r>
            <a:r>
              <a:rPr lang="en-US" err="1"/>
              <a:t>php</a:t>
            </a:r>
            <a:endParaRPr lang="en-US"/>
          </a:p>
          <a:p>
            <a:pPr marL="0" indent="0">
              <a:buNone/>
            </a:pPr>
            <a:r>
              <a:rPr lang="en-US"/>
              <a:t>$</a:t>
            </a:r>
            <a:r>
              <a:rPr lang="en-US" err="1"/>
              <a:t>servername</a:t>
            </a:r>
            <a:r>
              <a:rPr lang="en-US"/>
              <a:t> = "</a:t>
            </a:r>
            <a:r>
              <a:rPr lang="en-US" err="1"/>
              <a:t>localhost</a:t>
            </a:r>
            <a:r>
              <a:rPr lang="en-US"/>
              <a:t>";</a:t>
            </a:r>
          </a:p>
          <a:p>
            <a:pPr marL="0" indent="0">
              <a:buNone/>
            </a:pPr>
            <a:r>
              <a:rPr lang="en-US"/>
              <a:t>$username = "a";</a:t>
            </a:r>
          </a:p>
          <a:p>
            <a:pPr marL="0" indent="0">
              <a:buNone/>
            </a:pPr>
            <a:r>
              <a:rPr lang="en-US"/>
              <a:t>$password = "";</a:t>
            </a:r>
          </a:p>
          <a:p>
            <a:pPr marL="0" indent="0">
              <a:buNone/>
            </a:pPr>
            <a:r>
              <a:rPr lang="en-US"/>
              <a:t>$</a:t>
            </a:r>
            <a:r>
              <a:rPr lang="en-US" err="1"/>
              <a:t>dbname</a:t>
            </a:r>
            <a:r>
              <a:rPr lang="en-US"/>
              <a:t> = "</a:t>
            </a:r>
            <a:r>
              <a:rPr lang="en-US" err="1"/>
              <a:t>mydb</a:t>
            </a:r>
            <a:r>
              <a:rPr lang="en-US"/>
              <a:t>";</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 $</a:t>
            </a:r>
            <a:r>
              <a:rPr lang="en-US" err="1"/>
              <a:t>dbname</a:t>
            </a:r>
            <a:r>
              <a:rPr lang="en-US"/>
              <a:t>);</a:t>
            </a:r>
          </a:p>
          <a:p>
            <a:pPr marL="0" indent="0">
              <a:buNone/>
            </a:pPr>
            <a:r>
              <a:rPr lang="en-US"/>
              <a:t>// Check connection</a:t>
            </a:r>
          </a:p>
          <a:p>
            <a:pPr marL="0" indent="0">
              <a:buNone/>
            </a:pPr>
            <a:r>
              <a:rPr lang="en-US"/>
              <a:t>if ($conn-&gt;</a:t>
            </a:r>
            <a:r>
              <a:rPr lang="en-US" err="1"/>
              <a:t>connect_error</a:t>
            </a:r>
            <a:r>
              <a:rPr lang="en-US"/>
              <a:t>) {</a:t>
            </a:r>
          </a:p>
          <a:p>
            <a:pPr marL="0" indent="0">
              <a:buNone/>
            </a:pPr>
            <a:r>
              <a:rPr lang="en-US"/>
              <a:t>    die("Connection failed: " . $conn-&gt;</a:t>
            </a:r>
            <a:r>
              <a:rPr lang="en-US" err="1"/>
              <a:t>connect_error</a:t>
            </a:r>
            <a:r>
              <a:rPr lang="en-US"/>
              <a:t>); } </a:t>
            </a:r>
          </a:p>
          <a:p>
            <a:pPr marL="0" indent="0">
              <a:buNone/>
            </a:pPr>
            <a:r>
              <a:rPr lang="en-US"/>
              <a:t>$</a:t>
            </a:r>
            <a:r>
              <a:rPr lang="en-US" err="1"/>
              <a:t>sql</a:t>
            </a:r>
            <a:r>
              <a:rPr lang="en-US"/>
              <a:t> = "INSERT INTO </a:t>
            </a:r>
            <a:r>
              <a:rPr lang="en-US" err="1"/>
              <a:t>dept</a:t>
            </a:r>
            <a:r>
              <a:rPr lang="en-US"/>
              <a:t> (name) VALUES ('John')";</a:t>
            </a:r>
          </a:p>
          <a:p>
            <a:pPr marL="0" indent="0">
              <a:buNone/>
            </a:pPr>
            <a:r>
              <a:rPr lang="en-US"/>
              <a:t>if ($conn-&gt;query($</a:t>
            </a:r>
            <a:r>
              <a:rPr lang="en-US" err="1"/>
              <a:t>sql</a:t>
            </a:r>
            <a:r>
              <a:rPr lang="en-US"/>
              <a:t>) === TRUE) {</a:t>
            </a:r>
          </a:p>
          <a:p>
            <a:pPr marL="0" indent="0">
              <a:buNone/>
            </a:pPr>
            <a:r>
              <a:rPr lang="en-US"/>
              <a:t>    echo "New record created successfully";</a:t>
            </a:r>
          </a:p>
          <a:p>
            <a:pPr marL="0" indent="0">
              <a:buNone/>
            </a:pPr>
            <a:r>
              <a:rPr lang="en-US"/>
              <a:t>} else {  echo "Error: " . $</a:t>
            </a:r>
            <a:r>
              <a:rPr lang="en-US" err="1"/>
              <a:t>sql</a:t>
            </a:r>
            <a:r>
              <a:rPr lang="en-US"/>
              <a:t> . "&lt;</a:t>
            </a:r>
            <a:r>
              <a:rPr lang="en-US" err="1"/>
              <a:t>br</a:t>
            </a:r>
            <a:r>
              <a:rPr lang="en-US"/>
              <a:t>&gt;" . $conn-&gt;error; }</a:t>
            </a:r>
          </a:p>
          <a:p>
            <a:pPr marL="0" indent="0">
              <a:buNone/>
            </a:pPr>
            <a:r>
              <a:rPr lang="en-US"/>
              <a:t>$conn-&gt;close();</a:t>
            </a:r>
          </a:p>
          <a:p>
            <a:pPr marL="0" indent="0">
              <a:buNone/>
            </a:pPr>
            <a:r>
              <a:rPr lang="en-US"/>
              <a:t>?&gt;</a:t>
            </a:r>
          </a:p>
        </p:txBody>
      </p:sp>
      <p:sp>
        <p:nvSpPr>
          <p:cNvPr id="3" name="Date Placeholder 2"/>
          <p:cNvSpPr>
            <a:spLocks noGrp="1"/>
          </p:cNvSpPr>
          <p:nvPr>
            <p:ph type="dt" sz="half" idx="10"/>
          </p:nvPr>
        </p:nvSpPr>
        <p:spPr/>
        <p:txBody>
          <a:bodyPr/>
          <a:lstStyle/>
          <a:p>
            <a:fld id="{CD2D8327-EB37-481B-B924-5E79BA980440}"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33</a:t>
            </a:fld>
            <a:endParaRPr lang="en-IN"/>
          </a:p>
        </p:txBody>
      </p:sp>
    </p:spTree>
    <p:extLst>
      <p:ext uri="{BB962C8B-B14F-4D97-AF65-F5344CB8AC3E}">
        <p14:creationId xmlns:p14="http://schemas.microsoft.com/office/powerpoint/2010/main" val="3040587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Prepared statement</a:t>
            </a:r>
          </a:p>
        </p:txBody>
      </p:sp>
      <p:sp>
        <p:nvSpPr>
          <p:cNvPr id="6" name="Content Placeholder 5"/>
          <p:cNvSpPr>
            <a:spLocks noGrp="1"/>
          </p:cNvSpPr>
          <p:nvPr>
            <p:ph idx="1"/>
          </p:nvPr>
        </p:nvSpPr>
        <p:spPr/>
        <p:txBody>
          <a:bodyPr>
            <a:normAutofit/>
          </a:bodyPr>
          <a:lstStyle/>
          <a:p>
            <a:r>
              <a:rPr lang="en-US"/>
              <a:t>Preparing statements and binding parameters</a:t>
            </a:r>
          </a:p>
          <a:p>
            <a:pPr lvl="1"/>
            <a:r>
              <a:rPr lang="en-US"/>
              <a:t>SQL statement template is prepared with unspecified parameters and sent to database</a:t>
            </a:r>
          </a:p>
          <a:p>
            <a:pPr lvl="1"/>
            <a:r>
              <a:rPr lang="en-US"/>
              <a:t>DBMS parses  and compiles the statement and stores the result</a:t>
            </a:r>
          </a:p>
          <a:p>
            <a:pPr lvl="1"/>
            <a:r>
              <a:rPr lang="en-US"/>
              <a:t>The parameter value  is bound to SQL statement and then executed</a:t>
            </a:r>
          </a:p>
          <a:p>
            <a:r>
              <a:rPr lang="en-US" b="1"/>
              <a:t>Advantage</a:t>
            </a:r>
            <a:endParaRPr lang="en-US"/>
          </a:p>
          <a:p>
            <a:pPr lvl="1"/>
            <a:r>
              <a:rPr lang="en-US"/>
              <a:t>It reduces parsing time as preparation for query is done only once</a:t>
            </a:r>
          </a:p>
          <a:p>
            <a:pPr lvl="1"/>
            <a:r>
              <a:rPr lang="en-US"/>
              <a:t>It minimizes bandwidth to the server</a:t>
            </a:r>
          </a:p>
          <a:p>
            <a:pPr lvl="1"/>
            <a:r>
              <a:rPr lang="en-US"/>
              <a:t>Useful against SQL injection as parameter values are communicated later using different protocol  </a:t>
            </a:r>
          </a:p>
          <a:p>
            <a:pPr lvl="1"/>
            <a:endParaRPr lang="en-US"/>
          </a:p>
        </p:txBody>
      </p:sp>
      <p:sp>
        <p:nvSpPr>
          <p:cNvPr id="3" name="Date Placeholder 2"/>
          <p:cNvSpPr>
            <a:spLocks noGrp="1"/>
          </p:cNvSpPr>
          <p:nvPr>
            <p:ph type="dt" sz="half" idx="10"/>
          </p:nvPr>
        </p:nvSpPr>
        <p:spPr/>
        <p:txBody>
          <a:bodyPr/>
          <a:lstStyle/>
          <a:p>
            <a:fld id="{2BF82DAF-4BE2-484F-8FA8-083E79BAC6BF}"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34</a:t>
            </a:fld>
            <a:endParaRPr lang="en-IN"/>
          </a:p>
        </p:txBody>
      </p:sp>
    </p:spTree>
    <p:extLst>
      <p:ext uri="{BB962C8B-B14F-4D97-AF65-F5344CB8AC3E}">
        <p14:creationId xmlns:p14="http://schemas.microsoft.com/office/powerpoint/2010/main" val="3785701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576064"/>
          </a:xfrm>
        </p:spPr>
        <p:txBody>
          <a:bodyPr>
            <a:normAutofit/>
          </a:bodyPr>
          <a:lstStyle/>
          <a:p>
            <a:r>
              <a:rPr lang="en-US"/>
              <a:t>Using prepared statement</a:t>
            </a:r>
          </a:p>
        </p:txBody>
      </p:sp>
      <p:sp>
        <p:nvSpPr>
          <p:cNvPr id="6" name="Content Placeholder 5"/>
          <p:cNvSpPr>
            <a:spLocks noGrp="1"/>
          </p:cNvSpPr>
          <p:nvPr>
            <p:ph idx="1"/>
          </p:nvPr>
        </p:nvSpPr>
        <p:spPr>
          <a:xfrm>
            <a:off x="914400" y="692696"/>
            <a:ext cx="7772400" cy="5327104"/>
          </a:xfrm>
        </p:spPr>
        <p:txBody>
          <a:bodyPr vert="horz" lIns="91440" tIns="45720" rIns="91440" bIns="45720" rtlCol="0" anchor="t">
            <a:normAutofit fontScale="77500" lnSpcReduction="20000"/>
          </a:bodyPr>
          <a:lstStyle/>
          <a:p>
            <a:pPr marL="0" indent="0">
              <a:buNone/>
            </a:pPr>
            <a:r>
              <a:rPr lang="en-US"/>
              <a:t>&lt;?</a:t>
            </a:r>
            <a:r>
              <a:rPr lang="en-US" err="1"/>
              <a:t>php</a:t>
            </a:r>
            <a:endParaRPr lang="en-US"/>
          </a:p>
          <a:p>
            <a:pPr marL="0" indent="0">
              <a:buNone/>
            </a:pPr>
            <a:r>
              <a:rPr lang="en-US"/>
              <a:t>$</a:t>
            </a:r>
            <a:r>
              <a:rPr lang="en-US" err="1"/>
              <a:t>servername</a:t>
            </a:r>
            <a:r>
              <a:rPr lang="en-US"/>
              <a:t> = "localhost"; $username = “root"; $password = ""; $</a:t>
            </a:r>
            <a:r>
              <a:rPr lang="en-US" err="1"/>
              <a:t>dbname</a:t>
            </a:r>
            <a:r>
              <a:rPr lang="en-US"/>
              <a:t> = "</a:t>
            </a:r>
            <a:r>
              <a:rPr lang="en-US" err="1"/>
              <a:t>mydb</a:t>
            </a:r>
            <a:r>
              <a:rPr lang="en-US"/>
              <a:t>";</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 $</a:t>
            </a:r>
            <a:r>
              <a:rPr lang="en-US" err="1"/>
              <a:t>dbname</a:t>
            </a:r>
            <a:r>
              <a:rPr lang="en-US"/>
              <a:t>);</a:t>
            </a:r>
          </a:p>
          <a:p>
            <a:pPr marL="0" indent="0">
              <a:buNone/>
            </a:pPr>
            <a:r>
              <a:rPr lang="en-US"/>
              <a:t>// Check connection</a:t>
            </a:r>
          </a:p>
          <a:p>
            <a:pPr marL="0" indent="0">
              <a:buNone/>
            </a:pPr>
            <a:r>
              <a:rPr lang="en-US"/>
              <a:t>if ($conn-&gt;</a:t>
            </a:r>
            <a:r>
              <a:rPr lang="en-US" err="1"/>
              <a:t>connect_error</a:t>
            </a:r>
            <a:r>
              <a:rPr lang="en-US"/>
              <a:t>) {  die("Connection failed: " . $conn-&gt;</a:t>
            </a:r>
            <a:r>
              <a:rPr lang="en-US" err="1"/>
              <a:t>connect_error</a:t>
            </a:r>
            <a:r>
              <a:rPr lang="en-US"/>
              <a:t>); } </a:t>
            </a:r>
          </a:p>
          <a:p>
            <a:pPr marL="0" indent="0">
              <a:buNone/>
            </a:pPr>
            <a:endParaRPr lang="en-US"/>
          </a:p>
          <a:p>
            <a:pPr marL="0" indent="0">
              <a:buNone/>
            </a:pPr>
            <a:r>
              <a:rPr lang="en-US"/>
              <a:t>$</a:t>
            </a:r>
            <a:r>
              <a:rPr lang="en-US" err="1"/>
              <a:t>sql</a:t>
            </a:r>
            <a:r>
              <a:rPr lang="en-US"/>
              <a:t> = $conn-&gt;prepare("INSERT INTO dept (name) VALUES (?)");</a:t>
            </a:r>
          </a:p>
          <a:p>
            <a:pPr marL="0" indent="0">
              <a:buNone/>
            </a:pPr>
            <a:r>
              <a:rPr lang="en-US"/>
              <a:t>$</a:t>
            </a:r>
            <a:r>
              <a:rPr lang="en-US" err="1"/>
              <a:t>sql</a:t>
            </a:r>
            <a:r>
              <a:rPr lang="en-US"/>
              <a:t>-&gt;</a:t>
            </a:r>
            <a:r>
              <a:rPr lang="en-US" err="1"/>
              <a:t>bind_param</a:t>
            </a:r>
            <a:r>
              <a:rPr lang="en-US"/>
              <a:t>("s",$</a:t>
            </a:r>
            <a:r>
              <a:rPr lang="en-US" err="1"/>
              <a:t>dname</a:t>
            </a:r>
            <a:r>
              <a:rPr lang="en-US"/>
              <a:t>); </a:t>
            </a:r>
            <a:endParaRPr lang="en-US">
              <a:ea typeface="Calibri"/>
              <a:cs typeface="Calibri"/>
            </a:endParaRPr>
          </a:p>
          <a:p>
            <a:pPr marL="0" indent="0">
              <a:buNone/>
            </a:pPr>
            <a:r>
              <a:rPr lang="en-US"/>
              <a:t>//set parameter variable types string(s), integer(</a:t>
            </a:r>
            <a:r>
              <a:rPr lang="en-US" err="1"/>
              <a:t>i</a:t>
            </a:r>
            <a:r>
              <a:rPr lang="en-US"/>
              <a:t>), double(d) and blob (b)</a:t>
            </a:r>
          </a:p>
          <a:p>
            <a:pPr marL="0" indent="0">
              <a:buNone/>
            </a:pPr>
            <a:r>
              <a:rPr lang="en-US"/>
              <a:t>$</a:t>
            </a:r>
            <a:r>
              <a:rPr lang="en-US" err="1"/>
              <a:t>dname</a:t>
            </a:r>
            <a:r>
              <a:rPr lang="en-US"/>
              <a:t>="Rahul";</a:t>
            </a:r>
          </a:p>
          <a:p>
            <a:pPr marL="0" indent="0">
              <a:buNone/>
            </a:pPr>
            <a:r>
              <a:rPr lang="en-US"/>
              <a:t>$</a:t>
            </a:r>
            <a:r>
              <a:rPr lang="en-US" err="1"/>
              <a:t>sql</a:t>
            </a:r>
            <a:r>
              <a:rPr lang="en-US"/>
              <a:t>-&gt;execute();</a:t>
            </a:r>
          </a:p>
          <a:p>
            <a:pPr marL="0" indent="0">
              <a:buNone/>
            </a:pPr>
            <a:endParaRPr lang="en-US"/>
          </a:p>
          <a:p>
            <a:pPr marL="0" indent="0">
              <a:buNone/>
            </a:pPr>
            <a:r>
              <a:rPr lang="en-US"/>
              <a:t>$</a:t>
            </a:r>
            <a:r>
              <a:rPr lang="en-US" err="1"/>
              <a:t>dname</a:t>
            </a:r>
            <a:r>
              <a:rPr lang="en-US"/>
              <a:t>="Mary";</a:t>
            </a:r>
          </a:p>
          <a:p>
            <a:pPr marL="0" indent="0">
              <a:buNone/>
            </a:pPr>
            <a:r>
              <a:rPr lang="en-US"/>
              <a:t>$</a:t>
            </a:r>
            <a:r>
              <a:rPr lang="en-US" err="1"/>
              <a:t>sql</a:t>
            </a:r>
            <a:r>
              <a:rPr lang="en-US"/>
              <a:t>-&gt;execute();</a:t>
            </a:r>
          </a:p>
          <a:p>
            <a:pPr marL="0" indent="0">
              <a:buNone/>
            </a:pPr>
            <a:r>
              <a:rPr lang="en-US"/>
              <a:t>    echo "New record created successfully";</a:t>
            </a:r>
          </a:p>
          <a:p>
            <a:pPr marL="0" indent="0">
              <a:buNone/>
            </a:pPr>
            <a:r>
              <a:rPr lang="en-US"/>
              <a:t>$</a:t>
            </a:r>
            <a:r>
              <a:rPr lang="en-US" err="1"/>
              <a:t>sql</a:t>
            </a:r>
            <a:r>
              <a:rPr lang="en-US"/>
              <a:t>-&gt;close();</a:t>
            </a:r>
          </a:p>
          <a:p>
            <a:pPr marL="0" indent="0">
              <a:buNone/>
            </a:pPr>
            <a:r>
              <a:rPr lang="en-US"/>
              <a:t>$conn-&gt;close();</a:t>
            </a:r>
          </a:p>
          <a:p>
            <a:pPr marL="0" indent="0">
              <a:buNone/>
            </a:pPr>
            <a:r>
              <a:rPr lang="en-US"/>
              <a:t>?&gt;</a:t>
            </a:r>
          </a:p>
          <a:p>
            <a:pPr marL="0" indent="0">
              <a:buNone/>
            </a:pPr>
            <a:endParaRPr lang="en-US"/>
          </a:p>
        </p:txBody>
      </p:sp>
      <p:sp>
        <p:nvSpPr>
          <p:cNvPr id="3" name="Date Placeholder 2"/>
          <p:cNvSpPr>
            <a:spLocks noGrp="1"/>
          </p:cNvSpPr>
          <p:nvPr>
            <p:ph type="dt" sz="half" idx="10"/>
          </p:nvPr>
        </p:nvSpPr>
        <p:spPr/>
        <p:txBody>
          <a:bodyPr/>
          <a:lstStyle/>
          <a:p>
            <a:fld id="{8EEB2596-D285-42EC-82E7-4BB55224F76E}"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35</a:t>
            </a:fld>
            <a:endParaRPr lang="en-IN"/>
          </a:p>
        </p:txBody>
      </p:sp>
    </p:spTree>
    <p:extLst>
      <p:ext uri="{BB962C8B-B14F-4D97-AF65-F5344CB8AC3E}">
        <p14:creationId xmlns:p14="http://schemas.microsoft.com/office/powerpoint/2010/main" val="2378478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Multiquery</a:t>
            </a:r>
            <a:endParaRPr lang="en-US"/>
          </a:p>
        </p:txBody>
      </p:sp>
      <p:sp>
        <p:nvSpPr>
          <p:cNvPr id="6" name="Content Placeholder 5"/>
          <p:cNvSpPr>
            <a:spLocks noGrp="1"/>
          </p:cNvSpPr>
          <p:nvPr>
            <p:ph idx="1"/>
          </p:nvPr>
        </p:nvSpPr>
        <p:spPr/>
        <p:txBody>
          <a:bodyPr>
            <a:normAutofit fontScale="70000" lnSpcReduction="20000"/>
          </a:bodyPr>
          <a:lstStyle/>
          <a:p>
            <a:pPr marL="0" indent="0">
              <a:buNone/>
            </a:pPr>
            <a:r>
              <a:rPr lang="en-US"/>
              <a:t>&lt;?</a:t>
            </a:r>
            <a:r>
              <a:rPr lang="en-US" err="1"/>
              <a:t>php</a:t>
            </a:r>
            <a:endParaRPr lang="en-US"/>
          </a:p>
          <a:p>
            <a:pPr marL="0" indent="0">
              <a:buNone/>
            </a:pPr>
            <a:r>
              <a:rPr lang="en-US"/>
              <a:t>$</a:t>
            </a:r>
            <a:r>
              <a:rPr lang="en-US" err="1"/>
              <a:t>servername</a:t>
            </a:r>
            <a:r>
              <a:rPr lang="en-US"/>
              <a:t> = "</a:t>
            </a:r>
            <a:r>
              <a:rPr lang="en-US" err="1"/>
              <a:t>localhost</a:t>
            </a:r>
            <a:r>
              <a:rPr lang="en-US"/>
              <a:t>"; $username = "a"; $password = ""; $</a:t>
            </a:r>
            <a:r>
              <a:rPr lang="en-US" err="1"/>
              <a:t>dbname</a:t>
            </a:r>
            <a:r>
              <a:rPr lang="en-US"/>
              <a:t> = "</a:t>
            </a:r>
            <a:r>
              <a:rPr lang="en-US" err="1"/>
              <a:t>mydb</a:t>
            </a:r>
            <a:r>
              <a:rPr lang="en-US"/>
              <a:t>";</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 $</a:t>
            </a:r>
            <a:r>
              <a:rPr lang="en-US" err="1"/>
              <a:t>dbname</a:t>
            </a:r>
            <a:r>
              <a:rPr lang="en-US"/>
              <a:t>);</a:t>
            </a:r>
          </a:p>
          <a:p>
            <a:pPr marL="0" indent="0">
              <a:buNone/>
            </a:pPr>
            <a:r>
              <a:rPr lang="en-US"/>
              <a:t>// Check connection</a:t>
            </a:r>
          </a:p>
          <a:p>
            <a:pPr marL="0" indent="0">
              <a:buNone/>
            </a:pPr>
            <a:r>
              <a:rPr lang="en-US"/>
              <a:t>if ($conn-&gt;</a:t>
            </a:r>
            <a:r>
              <a:rPr lang="en-US" err="1"/>
              <a:t>connect_error</a:t>
            </a:r>
            <a:r>
              <a:rPr lang="en-US"/>
              <a:t>) {  die("Connection failed: " . $conn-&gt;</a:t>
            </a:r>
            <a:r>
              <a:rPr lang="en-US" err="1"/>
              <a:t>connect_error</a:t>
            </a:r>
            <a:r>
              <a:rPr lang="en-US"/>
              <a:t>);  } </a:t>
            </a:r>
          </a:p>
          <a:p>
            <a:pPr marL="0" indent="0">
              <a:buNone/>
            </a:pPr>
            <a:r>
              <a:rPr lang="en-US"/>
              <a:t>$</a:t>
            </a:r>
            <a:r>
              <a:rPr lang="en-US" err="1"/>
              <a:t>sql</a:t>
            </a:r>
            <a:r>
              <a:rPr lang="en-US"/>
              <a:t> = "INSERT INTO </a:t>
            </a:r>
            <a:r>
              <a:rPr lang="en-US" err="1"/>
              <a:t>dept</a:t>
            </a:r>
            <a:r>
              <a:rPr lang="en-US"/>
              <a:t> (name) VALUES ('ABC');";</a:t>
            </a:r>
          </a:p>
          <a:p>
            <a:pPr marL="0" indent="0">
              <a:buNone/>
            </a:pPr>
            <a:r>
              <a:rPr lang="en-US"/>
              <a:t>$</a:t>
            </a:r>
            <a:r>
              <a:rPr lang="en-US" err="1"/>
              <a:t>sql</a:t>
            </a:r>
            <a:r>
              <a:rPr lang="en-US"/>
              <a:t> .= "INSERT INTO </a:t>
            </a:r>
            <a:r>
              <a:rPr lang="en-US" err="1"/>
              <a:t>dept</a:t>
            </a:r>
            <a:r>
              <a:rPr lang="en-US"/>
              <a:t> (name) VALUES ('XYZ');";</a:t>
            </a:r>
          </a:p>
          <a:p>
            <a:pPr marL="0" indent="0">
              <a:buNone/>
            </a:pPr>
            <a:r>
              <a:rPr lang="en-US"/>
              <a:t>$</a:t>
            </a:r>
            <a:r>
              <a:rPr lang="en-US" err="1"/>
              <a:t>sql</a:t>
            </a:r>
            <a:r>
              <a:rPr lang="en-US"/>
              <a:t> .= "INSERT INTO </a:t>
            </a:r>
            <a:r>
              <a:rPr lang="en-US" err="1"/>
              <a:t>dept</a:t>
            </a:r>
            <a:r>
              <a:rPr lang="en-US"/>
              <a:t> (name) VALUES ('LMN')";</a:t>
            </a:r>
          </a:p>
          <a:p>
            <a:pPr marL="0" indent="0">
              <a:buNone/>
            </a:pPr>
            <a:endParaRPr lang="en-US"/>
          </a:p>
          <a:p>
            <a:pPr marL="0" indent="0">
              <a:buNone/>
            </a:pPr>
            <a:r>
              <a:rPr lang="en-US"/>
              <a:t>if ($conn-&gt;</a:t>
            </a:r>
            <a:r>
              <a:rPr lang="en-US" err="1"/>
              <a:t>multi_query</a:t>
            </a:r>
            <a:r>
              <a:rPr lang="en-US"/>
              <a:t>($</a:t>
            </a:r>
            <a:r>
              <a:rPr lang="en-US" err="1"/>
              <a:t>sql</a:t>
            </a:r>
            <a:r>
              <a:rPr lang="en-US"/>
              <a:t>) === TRUE) {</a:t>
            </a:r>
          </a:p>
          <a:p>
            <a:pPr marL="0" indent="0">
              <a:buNone/>
            </a:pPr>
            <a:r>
              <a:rPr lang="en-US"/>
              <a:t>    echo "New record created successfully"; } else {</a:t>
            </a:r>
          </a:p>
          <a:p>
            <a:pPr marL="0" indent="0">
              <a:buNone/>
            </a:pPr>
            <a:r>
              <a:rPr lang="en-US"/>
              <a:t>    echo "Error: " . $</a:t>
            </a:r>
            <a:r>
              <a:rPr lang="en-US" err="1"/>
              <a:t>sql</a:t>
            </a:r>
            <a:r>
              <a:rPr lang="en-US"/>
              <a:t> . "&lt;</a:t>
            </a:r>
            <a:r>
              <a:rPr lang="en-US" err="1"/>
              <a:t>br</a:t>
            </a:r>
            <a:r>
              <a:rPr lang="en-US"/>
              <a:t>&gt;" . $conn-&gt;error;</a:t>
            </a:r>
          </a:p>
          <a:p>
            <a:pPr marL="0" indent="0">
              <a:buNone/>
            </a:pPr>
            <a:r>
              <a:rPr lang="en-US"/>
              <a:t>}</a:t>
            </a:r>
          </a:p>
          <a:p>
            <a:pPr marL="0" indent="0">
              <a:buNone/>
            </a:pPr>
            <a:r>
              <a:rPr lang="en-US"/>
              <a:t>$conn-&gt;close();</a:t>
            </a:r>
          </a:p>
          <a:p>
            <a:pPr marL="0" indent="0">
              <a:buNone/>
            </a:pPr>
            <a:r>
              <a:rPr lang="en-US"/>
              <a:t>?&gt;</a:t>
            </a:r>
          </a:p>
        </p:txBody>
      </p:sp>
      <p:sp>
        <p:nvSpPr>
          <p:cNvPr id="3" name="Date Placeholder 2"/>
          <p:cNvSpPr>
            <a:spLocks noGrp="1"/>
          </p:cNvSpPr>
          <p:nvPr>
            <p:ph type="dt" sz="half" idx="10"/>
          </p:nvPr>
        </p:nvSpPr>
        <p:spPr/>
        <p:txBody>
          <a:bodyPr/>
          <a:lstStyle/>
          <a:p>
            <a:fld id="{B4BA9910-B8F7-4BA3-978D-FB1CA2C022B1}"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36</a:t>
            </a:fld>
            <a:endParaRPr lang="en-IN"/>
          </a:p>
        </p:txBody>
      </p:sp>
    </p:spTree>
    <p:extLst>
      <p:ext uri="{BB962C8B-B14F-4D97-AF65-F5344CB8AC3E}">
        <p14:creationId xmlns:p14="http://schemas.microsoft.com/office/powerpoint/2010/main" val="3368905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Selecting records</a:t>
            </a:r>
          </a:p>
        </p:txBody>
      </p:sp>
      <p:sp>
        <p:nvSpPr>
          <p:cNvPr id="6" name="Content Placeholder 5"/>
          <p:cNvSpPr>
            <a:spLocks noGrp="1"/>
          </p:cNvSpPr>
          <p:nvPr>
            <p:ph idx="1"/>
          </p:nvPr>
        </p:nvSpPr>
        <p:spPr/>
        <p:txBody>
          <a:bodyPr>
            <a:normAutofit fontScale="77500" lnSpcReduction="20000"/>
          </a:bodyPr>
          <a:lstStyle/>
          <a:p>
            <a:pPr marL="0" indent="0">
              <a:buNone/>
            </a:pPr>
            <a:r>
              <a:rPr lang="en-US"/>
              <a:t>&lt;?</a:t>
            </a:r>
            <a:r>
              <a:rPr lang="en-US" err="1"/>
              <a:t>php</a:t>
            </a:r>
            <a:endParaRPr lang="en-US"/>
          </a:p>
          <a:p>
            <a:pPr marL="0" indent="0">
              <a:buNone/>
            </a:pPr>
            <a:r>
              <a:rPr lang="en-US"/>
              <a:t>$</a:t>
            </a:r>
            <a:r>
              <a:rPr lang="en-US" err="1"/>
              <a:t>servername</a:t>
            </a:r>
            <a:r>
              <a:rPr lang="en-US"/>
              <a:t> = "localhost"; $username = “root"; $password = ""; $</a:t>
            </a:r>
            <a:r>
              <a:rPr lang="en-US" err="1"/>
              <a:t>dbname</a:t>
            </a:r>
            <a:r>
              <a:rPr lang="en-US"/>
              <a:t> = "</a:t>
            </a:r>
            <a:r>
              <a:rPr lang="en-US" err="1"/>
              <a:t>mydb</a:t>
            </a:r>
            <a:r>
              <a:rPr lang="en-US"/>
              <a:t>";</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 $</a:t>
            </a:r>
            <a:r>
              <a:rPr lang="en-US" err="1"/>
              <a:t>dbname</a:t>
            </a:r>
            <a:r>
              <a:rPr lang="en-US"/>
              <a:t>);</a:t>
            </a:r>
          </a:p>
          <a:p>
            <a:pPr marL="0" indent="0">
              <a:buNone/>
            </a:pPr>
            <a:r>
              <a:rPr lang="en-US"/>
              <a:t>// Check connection</a:t>
            </a:r>
          </a:p>
          <a:p>
            <a:pPr marL="0" indent="0">
              <a:buNone/>
            </a:pPr>
            <a:r>
              <a:rPr lang="en-US"/>
              <a:t>if ($conn-&gt;</a:t>
            </a:r>
            <a:r>
              <a:rPr lang="en-US" err="1"/>
              <a:t>connect_error</a:t>
            </a:r>
            <a:r>
              <a:rPr lang="en-US"/>
              <a:t>) {</a:t>
            </a:r>
          </a:p>
          <a:p>
            <a:pPr marL="0" indent="0">
              <a:buNone/>
            </a:pPr>
            <a:r>
              <a:rPr lang="en-US"/>
              <a:t>    die("Connection failed: " . $conn-&gt;</a:t>
            </a:r>
            <a:r>
              <a:rPr lang="en-US" err="1"/>
              <a:t>connect_error</a:t>
            </a:r>
            <a:r>
              <a:rPr lang="en-US"/>
              <a:t>); } </a:t>
            </a:r>
          </a:p>
          <a:p>
            <a:pPr marL="0" indent="0">
              <a:buNone/>
            </a:pPr>
            <a:r>
              <a:rPr lang="en-US"/>
              <a:t>$</a:t>
            </a:r>
            <a:r>
              <a:rPr lang="en-US" err="1"/>
              <a:t>sql</a:t>
            </a:r>
            <a:r>
              <a:rPr lang="en-US"/>
              <a:t> = "SELECT id, name FROM </a:t>
            </a:r>
            <a:r>
              <a:rPr lang="en-US" err="1"/>
              <a:t>dept</a:t>
            </a:r>
            <a:r>
              <a:rPr lang="en-US"/>
              <a:t>";</a:t>
            </a:r>
          </a:p>
          <a:p>
            <a:pPr marL="0" indent="0">
              <a:buNone/>
            </a:pPr>
            <a:r>
              <a:rPr lang="en-US"/>
              <a:t>$result = $conn-&gt;query($</a:t>
            </a:r>
            <a:r>
              <a:rPr lang="en-US" err="1"/>
              <a:t>sql</a:t>
            </a:r>
            <a:r>
              <a:rPr lang="en-US"/>
              <a:t>);</a:t>
            </a:r>
          </a:p>
          <a:p>
            <a:pPr marL="0" indent="0">
              <a:buNone/>
            </a:pPr>
            <a:r>
              <a:rPr lang="en-US"/>
              <a:t>if ($result-&gt;</a:t>
            </a:r>
            <a:r>
              <a:rPr lang="en-US" err="1"/>
              <a:t>num_rows</a:t>
            </a:r>
            <a:r>
              <a:rPr lang="en-US"/>
              <a:t> &gt; 0) {</a:t>
            </a:r>
          </a:p>
          <a:p>
            <a:pPr marL="0" indent="0">
              <a:buNone/>
            </a:pPr>
            <a:r>
              <a:rPr lang="en-US"/>
              <a:t>    // output data of each row</a:t>
            </a:r>
          </a:p>
          <a:p>
            <a:pPr marL="0" indent="0">
              <a:buNone/>
            </a:pPr>
            <a:r>
              <a:rPr lang="en-US"/>
              <a:t>    while($row = $result-&gt;</a:t>
            </a:r>
            <a:r>
              <a:rPr lang="en-US" err="1"/>
              <a:t>fetch_assoc</a:t>
            </a:r>
            <a:r>
              <a:rPr lang="en-US"/>
              <a:t>()) {</a:t>
            </a:r>
          </a:p>
          <a:p>
            <a:pPr marL="0" indent="0">
              <a:buNone/>
            </a:pPr>
            <a:r>
              <a:rPr lang="en-US"/>
              <a:t>        echo "id: ".$row["id"]." - Name: ".$row["name"]."&lt;</a:t>
            </a:r>
            <a:r>
              <a:rPr lang="en-US" err="1"/>
              <a:t>br</a:t>
            </a:r>
            <a:r>
              <a:rPr lang="en-US"/>
              <a:t>&gt;"; }</a:t>
            </a:r>
          </a:p>
          <a:p>
            <a:pPr marL="0" indent="0">
              <a:buNone/>
            </a:pPr>
            <a:r>
              <a:rPr lang="en-US"/>
              <a:t>} else { echo "0 results"; } $conn-&gt;close();</a:t>
            </a:r>
          </a:p>
          <a:p>
            <a:pPr marL="0" indent="0">
              <a:buNone/>
            </a:pPr>
            <a:r>
              <a:rPr lang="en-US"/>
              <a:t> ?&gt; </a:t>
            </a:r>
          </a:p>
        </p:txBody>
      </p:sp>
      <p:sp>
        <p:nvSpPr>
          <p:cNvPr id="3" name="Date Placeholder 2"/>
          <p:cNvSpPr>
            <a:spLocks noGrp="1"/>
          </p:cNvSpPr>
          <p:nvPr>
            <p:ph type="dt" sz="half" idx="10"/>
          </p:nvPr>
        </p:nvSpPr>
        <p:spPr/>
        <p:txBody>
          <a:bodyPr/>
          <a:lstStyle/>
          <a:p>
            <a:fld id="{CFAE37A0-A681-4378-BE81-9FDDD8F23924}"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37</a:t>
            </a:fld>
            <a:endParaRPr lang="en-IN"/>
          </a:p>
        </p:txBody>
      </p:sp>
    </p:spTree>
    <p:extLst>
      <p:ext uri="{BB962C8B-B14F-4D97-AF65-F5344CB8AC3E}">
        <p14:creationId xmlns:p14="http://schemas.microsoft.com/office/powerpoint/2010/main" val="2504349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Include &amp; require statement</a:t>
            </a:r>
          </a:p>
        </p:txBody>
      </p:sp>
      <p:sp>
        <p:nvSpPr>
          <p:cNvPr id="5" name="Content Placeholder 4"/>
          <p:cNvSpPr>
            <a:spLocks noGrp="1"/>
          </p:cNvSpPr>
          <p:nvPr>
            <p:ph idx="1"/>
          </p:nvPr>
        </p:nvSpPr>
        <p:spPr>
          <a:xfrm>
            <a:off x="914400" y="1447800"/>
            <a:ext cx="7772400" cy="4717504"/>
          </a:xfrm>
        </p:spPr>
        <p:txBody>
          <a:bodyPr>
            <a:normAutofit fontScale="92500" lnSpcReduction="20000"/>
          </a:bodyPr>
          <a:lstStyle/>
          <a:p>
            <a:r>
              <a:rPr lang="en-US"/>
              <a:t>takes all the text/code/markup that exists in the specified file and copies it into the file that uses the statement</a:t>
            </a:r>
          </a:p>
          <a:p>
            <a:r>
              <a:rPr lang="en-US" b="1"/>
              <a:t>The include and require statements are identical, except upon failure:</a:t>
            </a:r>
            <a:endParaRPr lang="en-US"/>
          </a:p>
          <a:p>
            <a:pPr lvl="1"/>
            <a:r>
              <a:rPr lang="en-US"/>
              <a:t>require will produce a fatal error (E_COMPILE_ERROR) and stop the script</a:t>
            </a:r>
          </a:p>
          <a:p>
            <a:pPr lvl="1"/>
            <a:r>
              <a:rPr lang="en-US"/>
              <a:t>include will only produce a warning (E_WARNING) and the script will continue</a:t>
            </a:r>
          </a:p>
          <a:p>
            <a:r>
              <a:rPr lang="en-US"/>
              <a:t>Syntax</a:t>
            </a:r>
          </a:p>
          <a:p>
            <a:pPr lvl="1"/>
            <a:r>
              <a:rPr lang="en-US"/>
              <a:t>include '</a:t>
            </a:r>
            <a:r>
              <a:rPr lang="en-US" i="1"/>
              <a:t>filename</a:t>
            </a:r>
            <a:r>
              <a:rPr lang="en-US"/>
              <a:t>';    or    require '</a:t>
            </a:r>
            <a:r>
              <a:rPr lang="en-US" i="1"/>
              <a:t>filename</a:t>
            </a:r>
            <a:r>
              <a:rPr lang="en-US"/>
              <a:t>';</a:t>
            </a:r>
          </a:p>
          <a:p>
            <a:r>
              <a:rPr lang="en-US"/>
              <a:t>Standard menu</a:t>
            </a:r>
          </a:p>
          <a:p>
            <a:pPr lvl="1"/>
            <a:r>
              <a:rPr lang="en-US"/>
              <a:t>&lt;?</a:t>
            </a:r>
            <a:r>
              <a:rPr lang="en-US" err="1"/>
              <a:t>php</a:t>
            </a:r>
            <a:br>
              <a:rPr lang="en-US"/>
            </a:br>
            <a:r>
              <a:rPr lang="en-US"/>
              <a:t>echo '&lt;a </a:t>
            </a:r>
            <a:r>
              <a:rPr lang="en-US" err="1"/>
              <a:t>href</a:t>
            </a:r>
            <a:r>
              <a:rPr lang="en-US"/>
              <a:t>="/default.asp"&gt;Home&lt;/a&gt; -</a:t>
            </a:r>
            <a:br>
              <a:rPr lang="en-US"/>
            </a:br>
            <a:r>
              <a:rPr lang="en-US"/>
              <a:t>&lt;a </a:t>
            </a:r>
            <a:r>
              <a:rPr lang="en-US" err="1"/>
              <a:t>href</a:t>
            </a:r>
            <a:r>
              <a:rPr lang="en-US"/>
              <a:t>="/html/default.asp"&gt;HTML Tutorial&lt;/a&gt; -</a:t>
            </a:r>
            <a:br>
              <a:rPr lang="en-US"/>
            </a:br>
            <a:r>
              <a:rPr lang="en-US"/>
              <a:t>&lt;a </a:t>
            </a:r>
            <a:r>
              <a:rPr lang="en-US" err="1"/>
              <a:t>href</a:t>
            </a:r>
            <a:r>
              <a:rPr lang="en-US"/>
              <a:t>="/</a:t>
            </a:r>
            <a:r>
              <a:rPr lang="en-US" err="1"/>
              <a:t>css</a:t>
            </a:r>
            <a:r>
              <a:rPr lang="en-US"/>
              <a:t>/default.asp"&gt;CSS Tutorial&lt;/a&gt; -</a:t>
            </a:r>
            <a:br>
              <a:rPr lang="en-US"/>
            </a:br>
            <a:r>
              <a:rPr lang="en-US"/>
              <a:t>&lt;a </a:t>
            </a:r>
            <a:r>
              <a:rPr lang="en-US" err="1"/>
              <a:t>href</a:t>
            </a:r>
            <a:r>
              <a:rPr lang="en-US"/>
              <a:t>="/</a:t>
            </a:r>
            <a:r>
              <a:rPr lang="en-US" err="1"/>
              <a:t>js</a:t>
            </a:r>
            <a:r>
              <a:rPr lang="en-US"/>
              <a:t>/default.asp"&gt;JavaScript Tutorial&lt;/a&gt; -</a:t>
            </a:r>
            <a:br>
              <a:rPr lang="en-US"/>
            </a:br>
            <a:r>
              <a:rPr lang="en-US"/>
              <a:t>&lt;a </a:t>
            </a:r>
            <a:r>
              <a:rPr lang="en-US" err="1"/>
              <a:t>href</a:t>
            </a:r>
            <a:r>
              <a:rPr lang="en-US"/>
              <a:t>="default.asp"&gt;PHP Tutorial&lt;/a&gt;';</a:t>
            </a:r>
            <a:br>
              <a:rPr lang="en-US"/>
            </a:br>
            <a:r>
              <a:rPr lang="en-US"/>
              <a:t>?&gt;</a:t>
            </a:r>
          </a:p>
          <a:p>
            <a:r>
              <a:rPr lang="en-US"/>
              <a:t>Can be included</a:t>
            </a:r>
          </a:p>
          <a:p>
            <a:pPr lvl="1"/>
            <a:r>
              <a:rPr lang="en-US"/>
              <a:t>&lt;div class="menu"&gt;</a:t>
            </a:r>
            <a:br>
              <a:rPr lang="en-US"/>
            </a:br>
            <a:r>
              <a:rPr lang="en-US"/>
              <a:t>&lt;?</a:t>
            </a:r>
            <a:r>
              <a:rPr lang="en-US" err="1"/>
              <a:t>php</a:t>
            </a:r>
            <a:r>
              <a:rPr lang="en-US"/>
              <a:t> include '</a:t>
            </a:r>
            <a:r>
              <a:rPr lang="en-US" err="1"/>
              <a:t>menu.php</a:t>
            </a:r>
            <a:r>
              <a:rPr lang="en-US"/>
              <a:t>';?&gt;</a:t>
            </a:r>
            <a:br>
              <a:rPr lang="en-US"/>
            </a:br>
            <a:r>
              <a:rPr lang="en-US"/>
              <a:t>&lt;/div&gt;</a:t>
            </a:r>
          </a:p>
          <a:p>
            <a:endParaRPr lang="en-US"/>
          </a:p>
        </p:txBody>
      </p:sp>
      <p:sp>
        <p:nvSpPr>
          <p:cNvPr id="6" name="Date Placeholder 5"/>
          <p:cNvSpPr>
            <a:spLocks noGrp="1"/>
          </p:cNvSpPr>
          <p:nvPr>
            <p:ph type="dt" sz="half" idx="10"/>
          </p:nvPr>
        </p:nvSpPr>
        <p:spPr/>
        <p:txBody>
          <a:bodyPr/>
          <a:lstStyle/>
          <a:p>
            <a:fld id="{2DB38C24-F3AE-4891-9888-3860B8F66226}" type="datetime1">
              <a:rPr lang="en-US" smtClean="0"/>
              <a:t>11/14/2023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38</a:t>
            </a:fld>
            <a:endParaRPr lang="en-IN"/>
          </a:p>
        </p:txBody>
      </p:sp>
    </p:spTree>
    <p:extLst>
      <p:ext uri="{BB962C8B-B14F-4D97-AF65-F5344CB8AC3E}">
        <p14:creationId xmlns:p14="http://schemas.microsoft.com/office/powerpoint/2010/main" val="2145593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header function</a:t>
            </a:r>
          </a:p>
        </p:txBody>
      </p:sp>
      <p:sp>
        <p:nvSpPr>
          <p:cNvPr id="5" name="Content Placeholder 4"/>
          <p:cNvSpPr>
            <a:spLocks noGrp="1"/>
          </p:cNvSpPr>
          <p:nvPr>
            <p:ph idx="1"/>
          </p:nvPr>
        </p:nvSpPr>
        <p:spPr/>
        <p:txBody>
          <a:bodyPr/>
          <a:lstStyle/>
          <a:p>
            <a:r>
              <a:rPr lang="en-US"/>
              <a:t>sends a raw HTTP header to a client</a:t>
            </a:r>
          </a:p>
          <a:p>
            <a:r>
              <a:rPr lang="en-US"/>
              <a:t>must be called before any actual output is sent</a:t>
            </a:r>
          </a:p>
          <a:p>
            <a:r>
              <a:rPr lang="en-US"/>
              <a:t>Syntax : header(</a:t>
            </a:r>
            <a:r>
              <a:rPr lang="en-US" err="1"/>
              <a:t>string,replace,http_response_code</a:t>
            </a:r>
            <a:r>
              <a:rPr lang="en-US"/>
              <a:t>)</a:t>
            </a:r>
          </a:p>
          <a:p>
            <a:pPr lvl="1"/>
            <a:r>
              <a:rPr lang="en-US"/>
              <a:t>&lt;?</a:t>
            </a:r>
            <a:r>
              <a:rPr lang="en-US" err="1"/>
              <a:t>php</a:t>
            </a:r>
            <a:r>
              <a:rPr lang="en-US"/>
              <a:t>    // Date in the past</a:t>
            </a:r>
            <a:br>
              <a:rPr lang="en-US"/>
            </a:br>
            <a:r>
              <a:rPr lang="en-US"/>
              <a:t>header("Expires: Mon, 26 Jul 1997 05:00:00 GMT");</a:t>
            </a:r>
            <a:br>
              <a:rPr lang="en-US"/>
            </a:br>
            <a:r>
              <a:rPr lang="en-US"/>
              <a:t>header("Cache-Control: no-cache");</a:t>
            </a:r>
            <a:br>
              <a:rPr lang="en-US"/>
            </a:br>
            <a:r>
              <a:rPr lang="en-US"/>
              <a:t>?&gt;</a:t>
            </a:r>
          </a:p>
          <a:p>
            <a:r>
              <a:rPr lang="en-US"/>
              <a:t>To redirect to another page</a:t>
            </a:r>
          </a:p>
          <a:p>
            <a:pPr lvl="1"/>
            <a:r>
              <a:rPr lang="en-US"/>
              <a:t>header('Location: index.php '); </a:t>
            </a:r>
          </a:p>
        </p:txBody>
      </p:sp>
      <p:sp>
        <p:nvSpPr>
          <p:cNvPr id="6" name="Date Placeholder 5"/>
          <p:cNvSpPr>
            <a:spLocks noGrp="1"/>
          </p:cNvSpPr>
          <p:nvPr>
            <p:ph type="dt" sz="half" idx="10"/>
          </p:nvPr>
        </p:nvSpPr>
        <p:spPr/>
        <p:txBody>
          <a:bodyPr/>
          <a:lstStyle/>
          <a:p>
            <a:fld id="{DD541942-6FF8-4874-90CB-183CDDE7EBA2}" type="datetime1">
              <a:rPr lang="en-US" smtClean="0"/>
              <a:t>11/14/2023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39</a:t>
            </a:fld>
            <a:endParaRPr lang="en-IN"/>
          </a:p>
        </p:txBody>
      </p:sp>
    </p:spTree>
    <p:extLst>
      <p:ext uri="{BB962C8B-B14F-4D97-AF65-F5344CB8AC3E}">
        <p14:creationId xmlns:p14="http://schemas.microsoft.com/office/powerpoint/2010/main" val="354879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Apache Tomcat - introduction</a:t>
            </a:r>
          </a:p>
        </p:txBody>
      </p:sp>
      <p:sp>
        <p:nvSpPr>
          <p:cNvPr id="3" name="Content Placeholder 2"/>
          <p:cNvSpPr>
            <a:spLocks noGrp="1"/>
          </p:cNvSpPr>
          <p:nvPr>
            <p:ph idx="1"/>
          </p:nvPr>
        </p:nvSpPr>
        <p:spPr/>
        <p:txBody>
          <a:bodyPr>
            <a:normAutofit/>
          </a:bodyPr>
          <a:lstStyle/>
          <a:p>
            <a:r>
              <a:rPr lang="en-US"/>
              <a:t>world's most widely used web server software</a:t>
            </a:r>
          </a:p>
          <a:p>
            <a:r>
              <a:rPr lang="en-US"/>
              <a:t>Support Perl, Python, Tcl, and PHP</a:t>
            </a:r>
          </a:p>
          <a:p>
            <a:r>
              <a:rPr lang="en-US"/>
              <a:t> Secure Sockets Layer and Transport Layer Security support</a:t>
            </a:r>
          </a:p>
          <a:p>
            <a:r>
              <a:rPr lang="en-US"/>
              <a:t>Virtual hosting allows one Apache installation to serve many different Web sites</a:t>
            </a:r>
          </a:p>
          <a:p>
            <a:r>
              <a:rPr lang="en-US"/>
              <a:t> </a:t>
            </a:r>
            <a:r>
              <a:rPr lang="en-IN"/>
              <a:t>Useful links </a:t>
            </a:r>
          </a:p>
          <a:p>
            <a:pPr lvl="1"/>
            <a:r>
              <a:rPr lang="en-IN">
                <a:hlinkClick r:id="rId2"/>
              </a:rPr>
              <a:t>https://www.apachefriends.org/index.html</a:t>
            </a:r>
            <a:endParaRPr lang="en-IN"/>
          </a:p>
          <a:p>
            <a:pPr lvl="1"/>
            <a:r>
              <a:rPr lang="en-IN"/>
              <a:t>http://www.wikihow.com/Set-up-a-Personal-Web-Server-with-XAMPP</a:t>
            </a:r>
          </a:p>
        </p:txBody>
      </p:sp>
      <p:sp>
        <p:nvSpPr>
          <p:cNvPr id="6" name="Date Placeholder 5"/>
          <p:cNvSpPr>
            <a:spLocks noGrp="1"/>
          </p:cNvSpPr>
          <p:nvPr>
            <p:ph type="dt" sz="half" idx="10"/>
          </p:nvPr>
        </p:nvSpPr>
        <p:spPr/>
        <p:txBody>
          <a:bodyPr/>
          <a:lstStyle/>
          <a:p>
            <a:fld id="{40408DC9-934E-43D7-AEA9-BE62857A7683}"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a:t>
            </a:fld>
            <a:endParaRPr lang="en-IN"/>
          </a:p>
        </p:txBody>
      </p:sp>
    </p:spTree>
    <p:extLst>
      <p:ext uri="{BB962C8B-B14F-4D97-AF65-F5344CB8AC3E}">
        <p14:creationId xmlns:p14="http://schemas.microsoft.com/office/powerpoint/2010/main" val="215731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Cookie Handling  using PHP</a:t>
            </a:r>
          </a:p>
        </p:txBody>
      </p:sp>
      <p:sp>
        <p:nvSpPr>
          <p:cNvPr id="3" name="Content Placeholder 2"/>
          <p:cNvSpPr>
            <a:spLocks noGrp="1"/>
          </p:cNvSpPr>
          <p:nvPr>
            <p:ph idx="1"/>
          </p:nvPr>
        </p:nvSpPr>
        <p:spPr/>
        <p:txBody>
          <a:bodyPr>
            <a:normAutofit/>
          </a:bodyPr>
          <a:lstStyle/>
          <a:p>
            <a:r>
              <a:rPr lang="en-US"/>
              <a:t>Create a cookie with the </a:t>
            </a:r>
            <a:r>
              <a:rPr lang="en-US" err="1"/>
              <a:t>setcookie</a:t>
            </a:r>
            <a:r>
              <a:rPr lang="en-US"/>
              <a:t>() command </a:t>
            </a:r>
          </a:p>
          <a:p>
            <a:r>
              <a:rPr lang="en-US"/>
              <a:t>retrieve it with the $_COOKIE </a:t>
            </a:r>
            <a:r>
              <a:rPr lang="en-US" err="1"/>
              <a:t>superglobal</a:t>
            </a:r>
            <a:endParaRPr lang="en-US"/>
          </a:p>
          <a:p>
            <a:r>
              <a:rPr lang="en-US"/>
              <a:t>The </a:t>
            </a:r>
            <a:r>
              <a:rPr lang="en-US" err="1"/>
              <a:t>setcookie</a:t>
            </a:r>
            <a:r>
              <a:rPr lang="en-US"/>
              <a:t>() function must be before the &lt;html&gt; tag.</a:t>
            </a:r>
          </a:p>
          <a:p>
            <a:pPr lvl="1"/>
            <a:r>
              <a:rPr lang="en-US" err="1"/>
              <a:t>setcookie</a:t>
            </a:r>
            <a:r>
              <a:rPr lang="en-US"/>
              <a:t>(name, value, expire, path, domain);</a:t>
            </a:r>
          </a:p>
          <a:p>
            <a:pPr lvl="1"/>
            <a:r>
              <a:rPr lang="en-US" sz="2400" err="1"/>
              <a:t>setcookie</a:t>
            </a:r>
            <a:r>
              <a:rPr lang="en-US" sz="2400"/>
              <a:t>(“username”, “</a:t>
            </a:r>
            <a:r>
              <a:rPr lang="en-US"/>
              <a:t>jack</a:t>
            </a:r>
            <a:r>
              <a:rPr lang="en-US" sz="2400"/>
              <a:t>”, time()+(60*60*24));</a:t>
            </a:r>
          </a:p>
          <a:p>
            <a:r>
              <a:rPr lang="en-US"/>
              <a:t>To display cookie contents</a:t>
            </a:r>
          </a:p>
          <a:p>
            <a:pPr lvl="1"/>
            <a:r>
              <a:rPr lang="en-US"/>
              <a:t>&lt;p&gt;You entered &lt;?</a:t>
            </a:r>
            <a:r>
              <a:rPr lang="en-US" err="1"/>
              <a:t>php</a:t>
            </a:r>
            <a:r>
              <a:rPr lang="en-US"/>
              <a:t> echo $_COOKIE[“username”] ?&gt; as the User Name</a:t>
            </a:r>
          </a:p>
          <a:p>
            <a:r>
              <a:rPr lang="en-US"/>
              <a:t>To delete cookie contents</a:t>
            </a:r>
          </a:p>
          <a:p>
            <a:pPr lvl="1"/>
            <a:r>
              <a:rPr lang="en-US" err="1"/>
              <a:t>setcookie</a:t>
            </a:r>
            <a:r>
              <a:rPr lang="en-US"/>
              <a:t>(“username“, “”, time()-3600);</a:t>
            </a:r>
          </a:p>
        </p:txBody>
      </p:sp>
      <p:sp>
        <p:nvSpPr>
          <p:cNvPr id="6" name="Date Placeholder 5"/>
          <p:cNvSpPr>
            <a:spLocks noGrp="1"/>
          </p:cNvSpPr>
          <p:nvPr>
            <p:ph type="dt" sz="half" idx="10"/>
          </p:nvPr>
        </p:nvSpPr>
        <p:spPr/>
        <p:txBody>
          <a:bodyPr/>
          <a:lstStyle/>
          <a:p>
            <a:fld id="{C06EB155-C193-46C5-8EA0-B9D09E1C9FDE}"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40</a:t>
            </a:fld>
            <a:endParaRPr lang="en-IN"/>
          </a:p>
        </p:txBody>
      </p:sp>
    </p:spTree>
    <p:extLst>
      <p:ext uri="{BB962C8B-B14F-4D97-AF65-F5344CB8AC3E}">
        <p14:creationId xmlns:p14="http://schemas.microsoft.com/office/powerpoint/2010/main" val="1831570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Session Handling  using PHP</a:t>
            </a:r>
            <a:br>
              <a:rPr lang="en-US"/>
            </a:br>
            <a:r>
              <a:rPr lang="en-US"/>
              <a:t>Destroying session variables</a:t>
            </a:r>
          </a:p>
        </p:txBody>
      </p:sp>
      <p:sp>
        <p:nvSpPr>
          <p:cNvPr id="3" name="Content Placeholder 2"/>
          <p:cNvSpPr>
            <a:spLocks noGrp="1"/>
          </p:cNvSpPr>
          <p:nvPr>
            <p:ph idx="1"/>
          </p:nvPr>
        </p:nvSpPr>
        <p:spPr/>
        <p:txBody>
          <a:bodyPr>
            <a:normAutofit/>
          </a:bodyPr>
          <a:lstStyle/>
          <a:p>
            <a:r>
              <a:rPr lang="en-US"/>
              <a:t>The unset() function is used to free the specified session variable:</a:t>
            </a:r>
          </a:p>
          <a:p>
            <a:pPr lvl="1"/>
            <a:r>
              <a:rPr lang="en-US"/>
              <a:t>&lt;?</a:t>
            </a:r>
            <a:r>
              <a:rPr lang="en-US" err="1"/>
              <a:t>php</a:t>
            </a:r>
            <a:br>
              <a:rPr lang="en-US"/>
            </a:br>
            <a:r>
              <a:rPr lang="en-US" err="1"/>
              <a:t>session_start</a:t>
            </a:r>
            <a:r>
              <a:rPr lang="en-US"/>
              <a:t>();</a:t>
            </a:r>
            <a:br>
              <a:rPr lang="en-US"/>
            </a:br>
            <a:r>
              <a:rPr lang="en-US"/>
              <a:t>if(</a:t>
            </a:r>
            <a:r>
              <a:rPr lang="en-US" err="1"/>
              <a:t>isset</a:t>
            </a:r>
            <a:r>
              <a:rPr lang="en-US"/>
              <a:t>($_SESSION['views']))</a:t>
            </a:r>
            <a:br>
              <a:rPr lang="en-US"/>
            </a:br>
            <a:r>
              <a:rPr lang="en-US"/>
              <a:t>  unset($_SESSION['views']);</a:t>
            </a:r>
            <a:br>
              <a:rPr lang="en-US"/>
            </a:br>
            <a:r>
              <a:rPr lang="en-US"/>
              <a:t>?&gt; </a:t>
            </a:r>
          </a:p>
          <a:p>
            <a:r>
              <a:rPr lang="en-US"/>
              <a:t>To unset session variables</a:t>
            </a:r>
          </a:p>
          <a:p>
            <a:pPr lvl="1"/>
            <a:r>
              <a:rPr lang="en-US" err="1"/>
              <a:t>session_unset</a:t>
            </a:r>
            <a:r>
              <a:rPr lang="en-US"/>
              <a:t>(); </a:t>
            </a:r>
          </a:p>
          <a:p>
            <a:r>
              <a:rPr lang="en-US"/>
              <a:t>You can also completely destroy the session by calling the </a:t>
            </a:r>
            <a:r>
              <a:rPr lang="en-US" err="1"/>
              <a:t>session_destroy</a:t>
            </a:r>
            <a:r>
              <a:rPr lang="en-US"/>
              <a:t>() function:</a:t>
            </a:r>
          </a:p>
          <a:p>
            <a:pPr lvl="1"/>
            <a:r>
              <a:rPr lang="en-US"/>
              <a:t>&lt;?</a:t>
            </a:r>
            <a:r>
              <a:rPr lang="en-US" err="1"/>
              <a:t>php</a:t>
            </a:r>
            <a:br>
              <a:rPr lang="en-US"/>
            </a:br>
            <a:r>
              <a:rPr lang="en-US" err="1"/>
              <a:t>session_destroy</a:t>
            </a:r>
            <a:r>
              <a:rPr lang="en-US"/>
              <a:t>();</a:t>
            </a:r>
            <a:br>
              <a:rPr lang="en-US"/>
            </a:br>
            <a:r>
              <a:rPr lang="en-US"/>
              <a:t>?&gt; </a:t>
            </a:r>
          </a:p>
          <a:p>
            <a:endParaRPr lang="en-US"/>
          </a:p>
        </p:txBody>
      </p:sp>
      <p:sp>
        <p:nvSpPr>
          <p:cNvPr id="6" name="Date Placeholder 5"/>
          <p:cNvSpPr>
            <a:spLocks noGrp="1"/>
          </p:cNvSpPr>
          <p:nvPr>
            <p:ph type="dt" sz="half" idx="10"/>
          </p:nvPr>
        </p:nvSpPr>
        <p:spPr/>
        <p:txBody>
          <a:bodyPr/>
          <a:lstStyle/>
          <a:p>
            <a:fld id="{9EA49C23-C10B-445C-A382-739FC28DA830}"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41</a:t>
            </a:fld>
            <a:endParaRPr lang="en-IN"/>
          </a:p>
        </p:txBody>
      </p:sp>
    </p:spTree>
    <p:extLst>
      <p:ext uri="{BB962C8B-B14F-4D97-AF65-F5344CB8AC3E}">
        <p14:creationId xmlns:p14="http://schemas.microsoft.com/office/powerpoint/2010/main" val="1476627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6" name="Content Placeholder 5"/>
          <p:cNvSpPr>
            <a:spLocks noGrp="1"/>
          </p:cNvSpPr>
          <p:nvPr>
            <p:ph idx="1"/>
          </p:nvPr>
        </p:nvSpPr>
        <p:spPr/>
        <p:txBody>
          <a:bodyPr>
            <a:normAutofit fontScale="47500" lnSpcReduction="20000"/>
          </a:bodyPr>
          <a:lstStyle/>
          <a:p>
            <a:pPr marL="0" indent="0">
              <a:buNone/>
            </a:pPr>
            <a:r>
              <a:rPr lang="en-US"/>
              <a:t>&lt;?</a:t>
            </a:r>
            <a:r>
              <a:rPr lang="en-US" err="1"/>
              <a:t>php</a:t>
            </a:r>
            <a:endParaRPr lang="en-US"/>
          </a:p>
          <a:p>
            <a:pPr marL="0" indent="0">
              <a:buNone/>
            </a:pPr>
            <a:r>
              <a:rPr lang="en-US" err="1"/>
              <a:t>session_start</a:t>
            </a:r>
            <a:r>
              <a:rPr lang="en-US"/>
              <a:t>();</a:t>
            </a:r>
          </a:p>
          <a:p>
            <a:pPr marL="0" indent="0">
              <a:buNone/>
            </a:pPr>
            <a:r>
              <a:rPr lang="en-US"/>
              <a:t>?&gt;</a:t>
            </a:r>
          </a:p>
          <a:p>
            <a:pPr marL="0" indent="0">
              <a:buNone/>
            </a:pPr>
            <a:r>
              <a:rPr lang="en-US"/>
              <a:t>&lt;!DOCTYPE html&gt;</a:t>
            </a:r>
          </a:p>
          <a:p>
            <a:pPr marL="0" indent="0">
              <a:buNone/>
            </a:pPr>
            <a:r>
              <a:rPr lang="en-US"/>
              <a:t>&lt;html&gt;</a:t>
            </a:r>
          </a:p>
          <a:p>
            <a:pPr marL="0" indent="0">
              <a:buNone/>
            </a:pPr>
            <a:r>
              <a:rPr lang="en-US"/>
              <a:t>&lt;body&gt;</a:t>
            </a:r>
          </a:p>
          <a:p>
            <a:pPr marL="0" indent="0">
              <a:buNone/>
            </a:pPr>
            <a:endParaRPr lang="en-US"/>
          </a:p>
          <a:p>
            <a:pPr marL="0" indent="0">
              <a:buNone/>
            </a:pPr>
            <a:r>
              <a:rPr lang="en-US"/>
              <a:t>&lt;?</a:t>
            </a:r>
            <a:r>
              <a:rPr lang="en-US" err="1"/>
              <a:t>php</a:t>
            </a:r>
            <a:endParaRPr lang="en-US"/>
          </a:p>
          <a:p>
            <a:pPr marL="0" indent="0">
              <a:buNone/>
            </a:pPr>
            <a:r>
              <a:rPr lang="en-US"/>
              <a:t>$_SESSION["color"] = "yellow";</a:t>
            </a:r>
          </a:p>
          <a:p>
            <a:pPr marL="0" indent="0">
              <a:buNone/>
            </a:pPr>
            <a:endParaRPr lang="en-US"/>
          </a:p>
          <a:p>
            <a:pPr marL="0" indent="0">
              <a:buNone/>
            </a:pPr>
            <a:r>
              <a:rPr lang="en-US" err="1"/>
              <a:t>print_r</a:t>
            </a:r>
            <a:r>
              <a:rPr lang="en-US"/>
              <a:t>($_SESSION);</a:t>
            </a:r>
          </a:p>
          <a:p>
            <a:pPr marL="0" indent="0">
              <a:buNone/>
            </a:pPr>
            <a:r>
              <a:rPr lang="en-US"/>
              <a:t>unset($_SESSION["color"]);</a:t>
            </a:r>
          </a:p>
          <a:p>
            <a:pPr marL="0" indent="0">
              <a:buNone/>
            </a:pPr>
            <a:r>
              <a:rPr lang="en-US"/>
              <a:t>if(!</a:t>
            </a:r>
            <a:r>
              <a:rPr lang="en-US" err="1"/>
              <a:t>isset</a:t>
            </a:r>
            <a:r>
              <a:rPr lang="en-US"/>
              <a:t>($SESSION["color"]))</a:t>
            </a:r>
          </a:p>
          <a:p>
            <a:pPr marL="0" indent="0">
              <a:buNone/>
            </a:pPr>
            <a:r>
              <a:rPr lang="en-US"/>
              <a:t>	echo "Session variable not defined";</a:t>
            </a:r>
          </a:p>
          <a:p>
            <a:pPr marL="0" indent="0">
              <a:buNone/>
            </a:pPr>
            <a:r>
              <a:rPr lang="en-US"/>
              <a:t>else</a:t>
            </a:r>
          </a:p>
          <a:p>
            <a:pPr marL="0" indent="0">
              <a:buNone/>
            </a:pPr>
            <a:r>
              <a:rPr lang="en-US"/>
              <a:t>	echo $_SESSION["color"];</a:t>
            </a:r>
          </a:p>
          <a:p>
            <a:pPr marL="0" indent="0">
              <a:buNone/>
            </a:pPr>
            <a:r>
              <a:rPr lang="en-US"/>
              <a:t>?&gt;</a:t>
            </a:r>
          </a:p>
          <a:p>
            <a:pPr marL="0" indent="0">
              <a:buNone/>
            </a:pPr>
            <a:endParaRPr lang="en-US"/>
          </a:p>
          <a:p>
            <a:pPr marL="0" indent="0">
              <a:buNone/>
            </a:pPr>
            <a:r>
              <a:rPr lang="en-US"/>
              <a:t>&lt;/body&gt;</a:t>
            </a:r>
          </a:p>
          <a:p>
            <a:pPr marL="0" indent="0">
              <a:buNone/>
            </a:pPr>
            <a:r>
              <a:rPr lang="en-US"/>
              <a:t>&lt;/html&gt;</a:t>
            </a:r>
          </a:p>
        </p:txBody>
      </p:sp>
      <p:sp>
        <p:nvSpPr>
          <p:cNvPr id="3" name="Date Placeholder 2"/>
          <p:cNvSpPr>
            <a:spLocks noGrp="1"/>
          </p:cNvSpPr>
          <p:nvPr>
            <p:ph type="dt" sz="half" idx="10"/>
          </p:nvPr>
        </p:nvSpPr>
        <p:spPr/>
        <p:txBody>
          <a:bodyPr/>
          <a:lstStyle/>
          <a:p>
            <a:fld id="{C0785519-52C3-4693-8E73-30605FEC5952}"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42</a:t>
            </a:fld>
            <a:endParaRPr lang="en-IN"/>
          </a:p>
        </p:txBody>
      </p:sp>
    </p:spTree>
    <p:extLst>
      <p:ext uri="{BB962C8B-B14F-4D97-AF65-F5344CB8AC3E}">
        <p14:creationId xmlns:p14="http://schemas.microsoft.com/office/powerpoint/2010/main" val="1398766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US"/>
              <a:t>$_COOKIE</a:t>
            </a:r>
          </a:p>
        </p:txBody>
      </p:sp>
      <p:sp>
        <p:nvSpPr>
          <p:cNvPr id="6" name="Content Placeholder 5"/>
          <p:cNvSpPr>
            <a:spLocks noGrp="1"/>
          </p:cNvSpPr>
          <p:nvPr>
            <p:ph idx="1"/>
          </p:nvPr>
        </p:nvSpPr>
        <p:spPr>
          <a:xfrm>
            <a:off x="914400" y="908720"/>
            <a:ext cx="7772400" cy="5111080"/>
          </a:xfrm>
        </p:spPr>
        <p:txBody>
          <a:bodyPr>
            <a:normAutofit fontScale="70000" lnSpcReduction="20000"/>
          </a:bodyPr>
          <a:lstStyle/>
          <a:p>
            <a:pPr marL="0" indent="0">
              <a:buNone/>
            </a:pPr>
            <a:r>
              <a:rPr lang="en-US"/>
              <a:t>&lt;?</a:t>
            </a:r>
            <a:r>
              <a:rPr lang="en-US" err="1"/>
              <a:t>php</a:t>
            </a:r>
            <a:endParaRPr lang="en-US"/>
          </a:p>
          <a:p>
            <a:pPr marL="0" indent="0">
              <a:buNone/>
            </a:pPr>
            <a:r>
              <a:rPr lang="en-US"/>
              <a:t>$</a:t>
            </a:r>
            <a:r>
              <a:rPr lang="en-US" err="1"/>
              <a:t>cookie_name</a:t>
            </a:r>
            <a:r>
              <a:rPr lang="en-US"/>
              <a:t> = "user";</a:t>
            </a:r>
          </a:p>
          <a:p>
            <a:pPr marL="0" indent="0">
              <a:buNone/>
            </a:pPr>
            <a:r>
              <a:rPr lang="en-US"/>
              <a:t>$</a:t>
            </a:r>
            <a:r>
              <a:rPr lang="en-US" err="1"/>
              <a:t>cookie_value</a:t>
            </a:r>
            <a:r>
              <a:rPr lang="en-US"/>
              <a:t> = 2;</a:t>
            </a:r>
          </a:p>
          <a:p>
            <a:pPr marL="0" indent="0">
              <a:buNone/>
            </a:pPr>
            <a:r>
              <a:rPr lang="en-US"/>
              <a:t>?&gt;</a:t>
            </a:r>
          </a:p>
          <a:p>
            <a:pPr marL="0" indent="0">
              <a:buNone/>
            </a:pPr>
            <a:r>
              <a:rPr lang="en-US"/>
              <a:t>&lt;html&gt;</a:t>
            </a:r>
          </a:p>
          <a:p>
            <a:pPr marL="0" indent="0">
              <a:buNone/>
            </a:pPr>
            <a:r>
              <a:rPr lang="en-US"/>
              <a:t>&lt;body&gt;</a:t>
            </a:r>
          </a:p>
          <a:p>
            <a:pPr marL="0" indent="0">
              <a:buNone/>
            </a:pPr>
            <a:r>
              <a:rPr lang="en-US"/>
              <a:t>&lt;?</a:t>
            </a:r>
            <a:r>
              <a:rPr lang="en-US" err="1"/>
              <a:t>php</a:t>
            </a:r>
            <a:endParaRPr lang="en-US"/>
          </a:p>
          <a:p>
            <a:pPr marL="0" indent="0">
              <a:buNone/>
            </a:pPr>
            <a:r>
              <a:rPr lang="en-US"/>
              <a:t>if(!</a:t>
            </a:r>
            <a:r>
              <a:rPr lang="en-US" err="1"/>
              <a:t>isset</a:t>
            </a:r>
            <a:r>
              <a:rPr lang="en-US"/>
              <a:t>($_COOKIE[$</a:t>
            </a:r>
            <a:r>
              <a:rPr lang="en-US" err="1"/>
              <a:t>cookie_name</a:t>
            </a:r>
            <a:r>
              <a:rPr lang="en-US"/>
              <a:t>])) {</a:t>
            </a:r>
          </a:p>
          <a:p>
            <a:pPr marL="0" indent="0">
              <a:buNone/>
            </a:pPr>
            <a:r>
              <a:rPr lang="en-US"/>
              <a:t>    </a:t>
            </a:r>
            <a:r>
              <a:rPr lang="en-US" err="1"/>
              <a:t>setcookie</a:t>
            </a:r>
            <a:r>
              <a:rPr lang="en-US"/>
              <a:t>($</a:t>
            </a:r>
            <a:r>
              <a:rPr lang="en-US" err="1"/>
              <a:t>cookie_name</a:t>
            </a:r>
            <a:r>
              <a:rPr lang="en-US"/>
              <a:t>, $</a:t>
            </a:r>
            <a:r>
              <a:rPr lang="en-US" err="1"/>
              <a:t>cookie_value</a:t>
            </a:r>
            <a:r>
              <a:rPr lang="en-US"/>
              <a:t>, time() + (86400 * 30), "/"); // 86400 = 1 day</a:t>
            </a:r>
          </a:p>
          <a:p>
            <a:pPr marL="0" indent="0">
              <a:buNone/>
            </a:pPr>
            <a:endParaRPr lang="en-US"/>
          </a:p>
          <a:p>
            <a:pPr marL="0" indent="0">
              <a:buNone/>
            </a:pPr>
            <a:r>
              <a:rPr lang="en-US"/>
              <a:t>} else {</a:t>
            </a:r>
          </a:p>
          <a:p>
            <a:pPr marL="0" indent="0">
              <a:buNone/>
            </a:pPr>
            <a:r>
              <a:rPr lang="en-US"/>
              <a:t>$</a:t>
            </a:r>
            <a:r>
              <a:rPr lang="en-US" err="1"/>
              <a:t>newcookie_value</a:t>
            </a:r>
            <a:r>
              <a:rPr lang="en-US"/>
              <a:t>=$_COOKIE[$</a:t>
            </a:r>
            <a:r>
              <a:rPr lang="en-US" err="1"/>
              <a:t>cookie_name</a:t>
            </a:r>
            <a:r>
              <a:rPr lang="en-US"/>
              <a:t>]+1;</a:t>
            </a:r>
          </a:p>
          <a:p>
            <a:pPr marL="0" indent="0">
              <a:buNone/>
            </a:pPr>
            <a:r>
              <a:rPr lang="en-US" err="1"/>
              <a:t>setcookie</a:t>
            </a:r>
            <a:r>
              <a:rPr lang="en-US"/>
              <a:t>($</a:t>
            </a:r>
            <a:r>
              <a:rPr lang="en-US" err="1"/>
              <a:t>cookie_name</a:t>
            </a:r>
            <a:r>
              <a:rPr lang="en-US"/>
              <a:t>, $</a:t>
            </a:r>
            <a:r>
              <a:rPr lang="en-US" err="1"/>
              <a:t>newcookie_value</a:t>
            </a:r>
            <a:r>
              <a:rPr lang="en-US"/>
              <a:t>, time() + (86400 * 30), "/");</a:t>
            </a:r>
          </a:p>
          <a:p>
            <a:pPr marL="0" indent="0">
              <a:buNone/>
            </a:pPr>
            <a:r>
              <a:rPr lang="en-US"/>
              <a:t>    echo "Cookie '" . $</a:t>
            </a:r>
            <a:r>
              <a:rPr lang="en-US" err="1"/>
              <a:t>cookie_name</a:t>
            </a:r>
            <a:r>
              <a:rPr lang="en-US"/>
              <a:t> . "' is set!&lt;</a:t>
            </a:r>
            <a:r>
              <a:rPr lang="en-US" err="1"/>
              <a:t>br</a:t>
            </a:r>
            <a:r>
              <a:rPr lang="en-US"/>
              <a:t>&gt;";</a:t>
            </a:r>
          </a:p>
          <a:p>
            <a:pPr marL="0" indent="0">
              <a:buNone/>
            </a:pPr>
            <a:r>
              <a:rPr lang="en-US"/>
              <a:t>    echo "Value is: " . $_COOKIE[$</a:t>
            </a:r>
            <a:r>
              <a:rPr lang="en-US" err="1"/>
              <a:t>cookie_name</a:t>
            </a:r>
            <a:r>
              <a:rPr lang="en-US"/>
              <a:t>];</a:t>
            </a:r>
          </a:p>
          <a:p>
            <a:pPr marL="0" indent="0">
              <a:buNone/>
            </a:pPr>
            <a:r>
              <a:rPr lang="en-US"/>
              <a:t>}</a:t>
            </a:r>
          </a:p>
          <a:p>
            <a:pPr marL="0" indent="0">
              <a:buNone/>
            </a:pPr>
            <a:r>
              <a:rPr lang="en-US"/>
              <a:t>?&gt;</a:t>
            </a:r>
          </a:p>
          <a:p>
            <a:pPr marL="0" indent="0">
              <a:buNone/>
            </a:pPr>
            <a:r>
              <a:rPr lang="en-US"/>
              <a:t>&lt;/body&gt;</a:t>
            </a:r>
          </a:p>
          <a:p>
            <a:pPr marL="0" indent="0">
              <a:buNone/>
            </a:pPr>
            <a:r>
              <a:rPr lang="en-US"/>
              <a:t>&lt;/html&gt;</a:t>
            </a:r>
          </a:p>
        </p:txBody>
      </p:sp>
      <p:sp>
        <p:nvSpPr>
          <p:cNvPr id="3" name="Date Placeholder 2"/>
          <p:cNvSpPr>
            <a:spLocks noGrp="1"/>
          </p:cNvSpPr>
          <p:nvPr>
            <p:ph type="dt" sz="half" idx="10"/>
          </p:nvPr>
        </p:nvSpPr>
        <p:spPr/>
        <p:txBody>
          <a:bodyPr/>
          <a:lstStyle/>
          <a:p>
            <a:fld id="{DC447914-3F4E-4534-978F-D22D04EDE8F6}"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43</a:t>
            </a:fld>
            <a:endParaRPr lang="en-IN"/>
          </a:p>
        </p:txBody>
      </p:sp>
    </p:spTree>
    <p:extLst>
      <p:ext uri="{BB962C8B-B14F-4D97-AF65-F5344CB8AC3E}">
        <p14:creationId xmlns:p14="http://schemas.microsoft.com/office/powerpoint/2010/main" val="409580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$_SESSION</a:t>
            </a:r>
          </a:p>
        </p:txBody>
      </p:sp>
      <p:sp>
        <p:nvSpPr>
          <p:cNvPr id="6" name="Content Placeholder 5"/>
          <p:cNvSpPr>
            <a:spLocks noGrp="1"/>
          </p:cNvSpPr>
          <p:nvPr>
            <p:ph idx="1"/>
          </p:nvPr>
        </p:nvSpPr>
        <p:spPr/>
        <p:txBody>
          <a:bodyPr/>
          <a:lstStyle/>
          <a:p>
            <a:pPr marL="0" indent="0">
              <a:buNone/>
            </a:pPr>
            <a:r>
              <a:rPr lang="en-US"/>
              <a:t>&lt;?</a:t>
            </a:r>
            <a:r>
              <a:rPr lang="en-US" err="1"/>
              <a:t>php</a:t>
            </a:r>
            <a:endParaRPr lang="en-US"/>
          </a:p>
          <a:p>
            <a:pPr marL="0" indent="0">
              <a:buNone/>
            </a:pPr>
            <a:r>
              <a:rPr lang="en-US" err="1"/>
              <a:t>session_start</a:t>
            </a:r>
            <a:r>
              <a:rPr lang="en-US"/>
              <a:t>();</a:t>
            </a:r>
          </a:p>
          <a:p>
            <a:pPr marL="0" indent="0">
              <a:buNone/>
            </a:pPr>
            <a:r>
              <a:rPr lang="en-US"/>
              <a:t>if(</a:t>
            </a:r>
            <a:r>
              <a:rPr lang="en-US" err="1"/>
              <a:t>isset</a:t>
            </a:r>
            <a:r>
              <a:rPr lang="en-US"/>
              <a:t>($_SESSION['views']))</a:t>
            </a:r>
          </a:p>
          <a:p>
            <a:pPr marL="0" indent="0">
              <a:buNone/>
            </a:pPr>
            <a:r>
              <a:rPr lang="en-US"/>
              <a:t>$_SESSION['views']=$_SESSION['views']+1;</a:t>
            </a:r>
          </a:p>
          <a:p>
            <a:pPr marL="0" indent="0">
              <a:buNone/>
            </a:pPr>
            <a:r>
              <a:rPr lang="en-US"/>
              <a:t>else</a:t>
            </a:r>
          </a:p>
          <a:p>
            <a:pPr marL="0" indent="0">
              <a:buNone/>
            </a:pPr>
            <a:r>
              <a:rPr lang="en-US"/>
              <a:t>$_SESSION['views']=1;</a:t>
            </a:r>
          </a:p>
          <a:p>
            <a:pPr marL="0" indent="0">
              <a:buNone/>
            </a:pPr>
            <a:r>
              <a:rPr lang="en-US"/>
              <a:t>echo "Views=". $_SESSION['views'];</a:t>
            </a:r>
          </a:p>
          <a:p>
            <a:pPr marL="0" indent="0">
              <a:buNone/>
            </a:pPr>
            <a:r>
              <a:rPr lang="en-US"/>
              <a:t>?&gt;</a:t>
            </a:r>
          </a:p>
        </p:txBody>
      </p:sp>
      <p:sp>
        <p:nvSpPr>
          <p:cNvPr id="3" name="Date Placeholder 2"/>
          <p:cNvSpPr>
            <a:spLocks noGrp="1"/>
          </p:cNvSpPr>
          <p:nvPr>
            <p:ph type="dt" sz="half" idx="10"/>
          </p:nvPr>
        </p:nvSpPr>
        <p:spPr/>
        <p:txBody>
          <a:bodyPr/>
          <a:lstStyle/>
          <a:p>
            <a:fld id="{08A2E637-8925-408D-8407-2665AEAA7625}"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44</a:t>
            </a:fld>
            <a:endParaRPr lang="en-IN"/>
          </a:p>
        </p:txBody>
      </p:sp>
    </p:spTree>
    <p:extLst>
      <p:ext uri="{BB962C8B-B14F-4D97-AF65-F5344CB8AC3E}">
        <p14:creationId xmlns:p14="http://schemas.microsoft.com/office/powerpoint/2010/main" val="3873731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Difference between cookies &amp; sessions</a:t>
            </a:r>
          </a:p>
        </p:txBody>
      </p:sp>
      <p:sp>
        <p:nvSpPr>
          <p:cNvPr id="5" name="Content Placeholder 4"/>
          <p:cNvSpPr>
            <a:spLocks noGrp="1"/>
          </p:cNvSpPr>
          <p:nvPr>
            <p:ph idx="1"/>
          </p:nvPr>
        </p:nvSpPr>
        <p:spPr/>
        <p:txBody>
          <a:bodyPr>
            <a:normAutofit/>
          </a:bodyPr>
          <a:lstStyle/>
          <a:p>
            <a:r>
              <a:rPr lang="en-US"/>
              <a:t>Cookies are returned and stored in the user's browser, session data is stored on the web server.</a:t>
            </a:r>
          </a:p>
          <a:p>
            <a:r>
              <a:rPr lang="en-US"/>
              <a:t>The life span of a cookie can be set to almost any duration of your choosing. PHP sessions have a predetermined short life. The exact life span depends on how your web host has configured PHP on your server.</a:t>
            </a:r>
          </a:p>
          <a:p>
            <a:r>
              <a:rPr lang="en-US"/>
              <a:t>Depending on how your web server is configured, session data is often stored in a public temporary directory on the server.</a:t>
            </a:r>
          </a:p>
          <a:p>
            <a:r>
              <a:rPr lang="en-US" b="1"/>
              <a:t>When to use sessions rather than cookies</a:t>
            </a:r>
          </a:p>
          <a:p>
            <a:pPr lvl="1"/>
            <a:r>
              <a:rPr lang="en-US"/>
              <a:t>When you need the data stored on the server and not your user's browser</a:t>
            </a:r>
          </a:p>
          <a:p>
            <a:pPr lvl="1"/>
            <a:r>
              <a:rPr lang="en-US"/>
              <a:t>When the data is transient, and only relevant for the current browsing session</a:t>
            </a:r>
          </a:p>
          <a:p>
            <a:endParaRPr lang="en-US"/>
          </a:p>
        </p:txBody>
      </p:sp>
      <p:sp>
        <p:nvSpPr>
          <p:cNvPr id="6" name="Date Placeholder 5"/>
          <p:cNvSpPr>
            <a:spLocks noGrp="1"/>
          </p:cNvSpPr>
          <p:nvPr>
            <p:ph type="dt" sz="half" idx="10"/>
          </p:nvPr>
        </p:nvSpPr>
        <p:spPr/>
        <p:txBody>
          <a:bodyPr/>
          <a:lstStyle/>
          <a:p>
            <a:fld id="{822178AA-7EA9-4A0C-8B9D-3B9701F8E781}" type="datetime1">
              <a:rPr lang="en-US" smtClean="0"/>
              <a:t>11/14/2023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45</a:t>
            </a:fld>
            <a:endParaRPr lang="en-IN"/>
          </a:p>
        </p:txBody>
      </p:sp>
    </p:spTree>
    <p:extLst>
      <p:ext uri="{BB962C8B-B14F-4D97-AF65-F5344CB8AC3E}">
        <p14:creationId xmlns:p14="http://schemas.microsoft.com/office/powerpoint/2010/main" val="1641522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AJAX</a:t>
            </a:r>
          </a:p>
        </p:txBody>
      </p:sp>
      <p:sp>
        <p:nvSpPr>
          <p:cNvPr id="6" name="Content Placeholder 5"/>
          <p:cNvSpPr>
            <a:spLocks noGrp="1"/>
          </p:cNvSpPr>
          <p:nvPr>
            <p:ph idx="1"/>
          </p:nvPr>
        </p:nvSpPr>
        <p:spPr/>
        <p:txBody>
          <a:bodyPr/>
          <a:lstStyle/>
          <a:p>
            <a:r>
              <a:rPr lang="en-US"/>
              <a:t>AJAX = Asynchronous JavaScript and XML.</a:t>
            </a:r>
          </a:p>
          <a:p>
            <a:r>
              <a:rPr lang="en-US"/>
              <a:t>AJAX is a technique for creating fast and dynamic web pages</a:t>
            </a:r>
          </a:p>
          <a:p>
            <a:r>
              <a:rPr lang="en-US"/>
              <a:t>AJAX allows web pages to be updated asynchronously by exchanging small amounts of data with the server</a:t>
            </a:r>
          </a:p>
          <a:p>
            <a:r>
              <a:rPr lang="en-US"/>
              <a:t>It is possible to update parts of a web page, without reloading the whole page.</a:t>
            </a:r>
          </a:p>
          <a:p>
            <a:r>
              <a:rPr lang="en-US"/>
              <a:t>AJAX is based on internet standards, and uses a combination of:</a:t>
            </a:r>
          </a:p>
          <a:p>
            <a:pPr lvl="1"/>
            <a:r>
              <a:rPr lang="en-US" err="1"/>
              <a:t>XMLHttpRequest</a:t>
            </a:r>
            <a:r>
              <a:rPr lang="en-US"/>
              <a:t> object (to retrieve data from a web server)</a:t>
            </a:r>
          </a:p>
          <a:p>
            <a:pPr lvl="1"/>
            <a:r>
              <a:rPr lang="en-US"/>
              <a:t>JavaScript/DOM (to display/use the data</a:t>
            </a:r>
          </a:p>
          <a:p>
            <a:endParaRPr lang="en-US"/>
          </a:p>
        </p:txBody>
      </p:sp>
      <p:sp>
        <p:nvSpPr>
          <p:cNvPr id="3" name="Date Placeholder 2"/>
          <p:cNvSpPr>
            <a:spLocks noGrp="1"/>
          </p:cNvSpPr>
          <p:nvPr>
            <p:ph type="dt" sz="half" idx="10"/>
          </p:nvPr>
        </p:nvSpPr>
        <p:spPr/>
        <p:txBody>
          <a:bodyPr/>
          <a:lstStyle/>
          <a:p>
            <a:fld id="{214B68C9-A2FE-43CD-8392-FBDF04853414}"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46</a:t>
            </a:fld>
            <a:endParaRPr lang="en-IN"/>
          </a:p>
        </p:txBody>
      </p:sp>
    </p:spTree>
    <p:extLst>
      <p:ext uri="{BB962C8B-B14F-4D97-AF65-F5344CB8AC3E}">
        <p14:creationId xmlns:p14="http://schemas.microsoft.com/office/powerpoint/2010/main" val="3973416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a:t>The </a:t>
            </a:r>
            <a:r>
              <a:rPr lang="en-US" err="1"/>
              <a:t>XMLHttpRequest</a:t>
            </a:r>
            <a:r>
              <a:rPr lang="en-US"/>
              <a:t> object is used to exchange data with a server behind the scenes</a:t>
            </a:r>
          </a:p>
          <a:p>
            <a:r>
              <a:rPr lang="en-US" i="1"/>
              <a:t>variable </a:t>
            </a:r>
            <a:r>
              <a:rPr lang="en-US"/>
              <a:t>= new </a:t>
            </a:r>
            <a:r>
              <a:rPr lang="en-US" err="1"/>
              <a:t>XMLHttpRequest</a:t>
            </a:r>
            <a:r>
              <a:rPr lang="en-US"/>
              <a:t>();</a:t>
            </a:r>
          </a:p>
          <a:p>
            <a:r>
              <a:rPr lang="en-US"/>
              <a:t>Old versions of Internet Explorer (IE5 and IE6) use an ActiveX Object:</a:t>
            </a:r>
          </a:p>
          <a:p>
            <a:r>
              <a:rPr lang="en-US" i="1"/>
              <a:t>variable </a:t>
            </a:r>
            <a:r>
              <a:rPr lang="en-US"/>
              <a:t>= new </a:t>
            </a:r>
            <a:r>
              <a:rPr lang="en-US" err="1"/>
              <a:t>ActiveXObject</a:t>
            </a:r>
            <a:r>
              <a:rPr lang="en-US"/>
              <a:t>("</a:t>
            </a:r>
            <a:r>
              <a:rPr lang="en-US" err="1"/>
              <a:t>Microsoft.XMLHTTP</a:t>
            </a:r>
            <a:r>
              <a:rPr lang="en-US"/>
              <a:t>");</a:t>
            </a:r>
          </a:p>
          <a:p>
            <a:r>
              <a:rPr lang="en-US" err="1"/>
              <a:t>var</a:t>
            </a:r>
            <a:r>
              <a:rPr lang="en-US"/>
              <a:t> </a:t>
            </a:r>
            <a:r>
              <a:rPr lang="en-US" err="1"/>
              <a:t>xhttp</a:t>
            </a:r>
            <a:r>
              <a:rPr lang="en-US"/>
              <a:t>;</a:t>
            </a:r>
            <a:br>
              <a:rPr lang="en-US"/>
            </a:br>
            <a:r>
              <a:rPr lang="en-US"/>
              <a:t>if (</a:t>
            </a:r>
            <a:r>
              <a:rPr lang="en-US" err="1"/>
              <a:t>window.XMLHttpRequest</a:t>
            </a:r>
            <a:r>
              <a:rPr lang="en-US"/>
              <a:t>) {</a:t>
            </a:r>
            <a:br>
              <a:rPr lang="en-US"/>
            </a:br>
            <a:r>
              <a:rPr lang="en-US"/>
              <a:t>    </a:t>
            </a:r>
            <a:r>
              <a:rPr lang="en-US" err="1"/>
              <a:t>xhttp</a:t>
            </a:r>
            <a:r>
              <a:rPr lang="en-US"/>
              <a:t> = new </a:t>
            </a:r>
            <a:r>
              <a:rPr lang="en-US" err="1"/>
              <a:t>XMLHttpRequest</a:t>
            </a:r>
            <a:r>
              <a:rPr lang="en-US"/>
              <a:t>();</a:t>
            </a:r>
            <a:br>
              <a:rPr lang="en-US"/>
            </a:br>
            <a:r>
              <a:rPr lang="en-US"/>
              <a:t>    } else {</a:t>
            </a:r>
            <a:br>
              <a:rPr lang="en-US"/>
            </a:br>
            <a:r>
              <a:rPr lang="en-US"/>
              <a:t>    // code for IE6, IE5</a:t>
            </a:r>
            <a:br>
              <a:rPr lang="en-US"/>
            </a:br>
            <a:r>
              <a:rPr lang="en-US"/>
              <a:t>    </a:t>
            </a:r>
            <a:r>
              <a:rPr lang="en-US" err="1"/>
              <a:t>xhttp</a:t>
            </a:r>
            <a:r>
              <a:rPr lang="en-US"/>
              <a:t> = new </a:t>
            </a:r>
            <a:r>
              <a:rPr lang="en-US" err="1"/>
              <a:t>ActiveXObject</a:t>
            </a:r>
            <a:r>
              <a:rPr lang="en-US"/>
              <a:t>("</a:t>
            </a:r>
            <a:r>
              <a:rPr lang="en-US" err="1"/>
              <a:t>Microsoft.XMLHTTP</a:t>
            </a:r>
            <a:r>
              <a:rPr lang="en-US"/>
              <a:t>");</a:t>
            </a:r>
            <a:br>
              <a:rPr lang="en-US"/>
            </a:br>
            <a:r>
              <a:rPr lang="en-US"/>
              <a:t>}</a:t>
            </a:r>
          </a:p>
        </p:txBody>
      </p:sp>
      <p:sp>
        <p:nvSpPr>
          <p:cNvPr id="3" name="Date Placeholder 2"/>
          <p:cNvSpPr>
            <a:spLocks noGrp="1"/>
          </p:cNvSpPr>
          <p:nvPr>
            <p:ph type="dt" sz="half" idx="10"/>
          </p:nvPr>
        </p:nvSpPr>
        <p:spPr/>
        <p:txBody>
          <a:bodyPr/>
          <a:lstStyle/>
          <a:p>
            <a:fld id="{B62D17BF-8F76-4E42-8C42-20FE1E03BF43}"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47</a:t>
            </a:fld>
            <a:endParaRPr lang="en-IN"/>
          </a:p>
        </p:txBody>
      </p:sp>
    </p:spTree>
    <p:extLst>
      <p:ext uri="{BB962C8B-B14F-4D97-AF65-F5344CB8AC3E}">
        <p14:creationId xmlns:p14="http://schemas.microsoft.com/office/powerpoint/2010/main" val="508452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a:t>we use the open() and send() methods of the </a:t>
            </a:r>
            <a:r>
              <a:rPr lang="en-US" err="1"/>
              <a:t>XMLHttpRequest</a:t>
            </a:r>
            <a:r>
              <a:rPr lang="en-US"/>
              <a:t> object:</a:t>
            </a:r>
          </a:p>
          <a:p>
            <a:r>
              <a:rPr lang="en-US" err="1"/>
              <a:t>xhttp.open</a:t>
            </a:r>
            <a:r>
              <a:rPr lang="en-US"/>
              <a:t>("GET", "ajax_info.txt", true);</a:t>
            </a:r>
            <a:br>
              <a:rPr lang="en-US"/>
            </a:br>
            <a:r>
              <a:rPr lang="en-US" err="1"/>
              <a:t>xhttp.send</a:t>
            </a:r>
            <a:r>
              <a:rPr lang="en-US"/>
              <a:t>();</a:t>
            </a:r>
          </a:p>
          <a:p>
            <a:r>
              <a:rPr lang="en-US"/>
              <a:t>open(method, </a:t>
            </a:r>
            <a:r>
              <a:rPr lang="en-US" err="1"/>
              <a:t>url</a:t>
            </a:r>
            <a:r>
              <a:rPr lang="en-US"/>
              <a:t>, </a:t>
            </a:r>
            <a:r>
              <a:rPr lang="en-US" err="1"/>
              <a:t>async</a:t>
            </a:r>
            <a:r>
              <a:rPr lang="en-US"/>
              <a:t>)	Specifies the type of request</a:t>
            </a:r>
          </a:p>
          <a:p>
            <a:r>
              <a:rPr lang="en-US"/>
              <a:t>method: the type of request: GET or POST</a:t>
            </a:r>
          </a:p>
          <a:p>
            <a:r>
              <a:rPr lang="en-US"/>
              <a:t>url: the server (file) location</a:t>
            </a:r>
          </a:p>
          <a:p>
            <a:r>
              <a:rPr lang="en-US" err="1"/>
              <a:t>async</a:t>
            </a:r>
            <a:r>
              <a:rPr lang="en-US"/>
              <a:t>: true (asynchronous) or false (synchronous)</a:t>
            </a:r>
          </a:p>
          <a:p>
            <a:r>
              <a:rPr lang="en-US"/>
              <a:t>send()	Sends the request to the server (used for GET)</a:t>
            </a:r>
          </a:p>
          <a:p>
            <a:r>
              <a:rPr lang="en-US"/>
              <a:t>send(string)	Sends the request to the server (used for POST)</a:t>
            </a:r>
          </a:p>
        </p:txBody>
      </p:sp>
      <p:sp>
        <p:nvSpPr>
          <p:cNvPr id="3" name="Date Placeholder 2"/>
          <p:cNvSpPr>
            <a:spLocks noGrp="1"/>
          </p:cNvSpPr>
          <p:nvPr>
            <p:ph type="dt" sz="half" idx="10"/>
          </p:nvPr>
        </p:nvSpPr>
        <p:spPr/>
        <p:txBody>
          <a:bodyPr/>
          <a:lstStyle/>
          <a:p>
            <a:fld id="{5EE23897-71B0-4EC2-936C-523C998BB68E}"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48</a:t>
            </a:fld>
            <a:endParaRPr lang="en-IN"/>
          </a:p>
        </p:txBody>
      </p:sp>
    </p:spTree>
    <p:extLst>
      <p:ext uri="{BB962C8B-B14F-4D97-AF65-F5344CB8AC3E}">
        <p14:creationId xmlns:p14="http://schemas.microsoft.com/office/powerpoint/2010/main" val="525855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err="1"/>
              <a:t>xhttp.open</a:t>
            </a:r>
            <a:r>
              <a:rPr lang="en-US"/>
              <a:t>("GET", "demo_get2.asp?fname=</a:t>
            </a:r>
            <a:r>
              <a:rPr lang="en-US" err="1"/>
              <a:t>Henry&amp;lname</a:t>
            </a:r>
            <a:r>
              <a:rPr lang="en-US"/>
              <a:t>=Ford", true);</a:t>
            </a:r>
            <a:br>
              <a:rPr lang="en-US"/>
            </a:br>
            <a:r>
              <a:rPr lang="en-US" err="1"/>
              <a:t>xhttp.send</a:t>
            </a:r>
            <a:r>
              <a:rPr lang="en-US"/>
              <a:t>();</a:t>
            </a:r>
          </a:p>
          <a:p>
            <a:r>
              <a:rPr lang="en-US" err="1"/>
              <a:t>xhttp.open</a:t>
            </a:r>
            <a:r>
              <a:rPr lang="en-US"/>
              <a:t>("POST", "ajax_test.asp", true);</a:t>
            </a:r>
            <a:br>
              <a:rPr lang="en-US"/>
            </a:br>
            <a:r>
              <a:rPr lang="en-US" err="1"/>
              <a:t>xhttp.setRequestHeader</a:t>
            </a:r>
            <a:r>
              <a:rPr lang="en-US"/>
              <a:t>("Content-type", "application/x-www-form-</a:t>
            </a:r>
            <a:r>
              <a:rPr lang="en-US" err="1"/>
              <a:t>urlencoded</a:t>
            </a:r>
            <a:r>
              <a:rPr lang="en-US"/>
              <a:t>");</a:t>
            </a:r>
            <a:br>
              <a:rPr lang="en-US"/>
            </a:br>
            <a:r>
              <a:rPr lang="en-US" err="1"/>
              <a:t>xhttp.send</a:t>
            </a:r>
            <a:r>
              <a:rPr lang="en-US"/>
              <a:t>("</a:t>
            </a:r>
            <a:r>
              <a:rPr lang="en-US" err="1"/>
              <a:t>fname</a:t>
            </a:r>
            <a:r>
              <a:rPr lang="en-US"/>
              <a:t>=</a:t>
            </a:r>
            <a:r>
              <a:rPr lang="en-US" err="1"/>
              <a:t>Henry&amp;lname</a:t>
            </a:r>
            <a:r>
              <a:rPr lang="en-US"/>
              <a:t>=Ford");</a:t>
            </a:r>
          </a:p>
        </p:txBody>
      </p:sp>
      <p:sp>
        <p:nvSpPr>
          <p:cNvPr id="3" name="Date Placeholder 2"/>
          <p:cNvSpPr>
            <a:spLocks noGrp="1"/>
          </p:cNvSpPr>
          <p:nvPr>
            <p:ph type="dt" sz="half" idx="10"/>
          </p:nvPr>
        </p:nvSpPr>
        <p:spPr/>
        <p:txBody>
          <a:bodyPr/>
          <a:lstStyle/>
          <a:p>
            <a:fld id="{284CBA3C-0AB2-4B0E-A564-19B9A561D60F}"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49</a:t>
            </a:fld>
            <a:endParaRPr lang="en-IN"/>
          </a:p>
        </p:txBody>
      </p:sp>
    </p:spTree>
    <p:extLst>
      <p:ext uri="{BB962C8B-B14F-4D97-AF65-F5344CB8AC3E}">
        <p14:creationId xmlns:p14="http://schemas.microsoft.com/office/powerpoint/2010/main" val="380027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Basics - Introduction</a:t>
            </a:r>
            <a:endParaRPr lang="en-IN"/>
          </a:p>
        </p:txBody>
      </p:sp>
      <p:sp>
        <p:nvSpPr>
          <p:cNvPr id="3" name="Content Placeholder 2"/>
          <p:cNvSpPr>
            <a:spLocks noGrp="1"/>
          </p:cNvSpPr>
          <p:nvPr>
            <p:ph idx="1"/>
          </p:nvPr>
        </p:nvSpPr>
        <p:spPr/>
        <p:txBody>
          <a:bodyPr>
            <a:normAutofit/>
          </a:bodyPr>
          <a:lstStyle/>
          <a:p>
            <a:r>
              <a:rPr lang="en-US"/>
              <a:t>PHP </a:t>
            </a:r>
          </a:p>
          <a:p>
            <a:pPr lvl="1"/>
            <a:r>
              <a:rPr lang="en-US"/>
              <a:t>Is a development from Personal Home Page Tools started by </a:t>
            </a:r>
            <a:r>
              <a:rPr lang="en-US" err="1"/>
              <a:t>Rasmus</a:t>
            </a:r>
            <a:r>
              <a:rPr lang="en-US"/>
              <a:t> </a:t>
            </a:r>
            <a:r>
              <a:rPr lang="en-US" err="1"/>
              <a:t>Lerdorf</a:t>
            </a:r>
            <a:r>
              <a:rPr lang="en-US"/>
              <a:t> in 1994</a:t>
            </a:r>
          </a:p>
          <a:p>
            <a:pPr lvl="1"/>
            <a:r>
              <a:rPr lang="en-US"/>
              <a:t>Mixture of Perl, C and Java</a:t>
            </a:r>
          </a:p>
          <a:p>
            <a:pPr lvl="1"/>
            <a:r>
              <a:rPr lang="en-US"/>
              <a:t>Apache module which integrates PHP into Web Server is the most popular</a:t>
            </a:r>
          </a:p>
          <a:p>
            <a:pPr lvl="1"/>
            <a:r>
              <a:rPr lang="en-US"/>
              <a:t>Is a web specific tool</a:t>
            </a:r>
          </a:p>
          <a:p>
            <a:pPr lvl="1"/>
            <a:r>
              <a:rPr lang="en-US"/>
              <a:t>Free software &amp; has been ported to many OS</a:t>
            </a:r>
          </a:p>
          <a:p>
            <a:pPr lvl="1"/>
            <a:r>
              <a:rPr lang="en-US"/>
              <a:t>Supports standard network protocol – IMAP, NNTP, SMTP, POP3 &amp; HTTP</a:t>
            </a:r>
          </a:p>
          <a:p>
            <a:pPr lvl="1"/>
            <a:r>
              <a:rPr lang="en-US"/>
              <a:t>Can work with wide range of Database Systems </a:t>
            </a:r>
          </a:p>
          <a:p>
            <a:pPr lvl="1"/>
            <a:r>
              <a:rPr lang="en-US"/>
              <a:t>Ability to process XML data and RSS feeds</a:t>
            </a:r>
            <a:endParaRPr lang="en-IN"/>
          </a:p>
        </p:txBody>
      </p:sp>
      <p:sp>
        <p:nvSpPr>
          <p:cNvPr id="6" name="Date Placeholder 5"/>
          <p:cNvSpPr>
            <a:spLocks noGrp="1"/>
          </p:cNvSpPr>
          <p:nvPr>
            <p:ph type="dt" sz="half" idx="10"/>
          </p:nvPr>
        </p:nvSpPr>
        <p:spPr/>
        <p:txBody>
          <a:bodyPr/>
          <a:lstStyle/>
          <a:p>
            <a:fld id="{33AEB378-5435-4B47-AA5B-21BE76A6255E}"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a:bodyPr>
          <a:lstStyle/>
          <a:p>
            <a:r>
              <a:rPr lang="en-US" err="1"/>
              <a:t>onreadystatechange</a:t>
            </a:r>
            <a:r>
              <a:rPr lang="en-US"/>
              <a:t> event</a:t>
            </a:r>
          </a:p>
        </p:txBody>
      </p:sp>
      <p:sp>
        <p:nvSpPr>
          <p:cNvPr id="6" name="Content Placeholder 5"/>
          <p:cNvSpPr>
            <a:spLocks noGrp="1"/>
          </p:cNvSpPr>
          <p:nvPr>
            <p:ph idx="1"/>
          </p:nvPr>
        </p:nvSpPr>
        <p:spPr>
          <a:xfrm>
            <a:off x="914400" y="1052736"/>
            <a:ext cx="7772400" cy="4967064"/>
          </a:xfrm>
        </p:spPr>
        <p:txBody>
          <a:bodyPr>
            <a:normAutofit/>
          </a:bodyPr>
          <a:lstStyle/>
          <a:p>
            <a:r>
              <a:rPr lang="en-US"/>
              <a:t>The </a:t>
            </a:r>
            <a:r>
              <a:rPr lang="en-US" err="1"/>
              <a:t>onreadystatechange</a:t>
            </a:r>
            <a:r>
              <a:rPr lang="en-US"/>
              <a:t> event is triggered every time the </a:t>
            </a:r>
            <a:r>
              <a:rPr lang="en-US" err="1"/>
              <a:t>readyState</a:t>
            </a:r>
            <a:r>
              <a:rPr lang="en-US"/>
              <a:t> changes.</a:t>
            </a:r>
          </a:p>
          <a:p>
            <a:r>
              <a:rPr lang="en-US"/>
              <a:t>The </a:t>
            </a:r>
            <a:r>
              <a:rPr lang="en-US" err="1"/>
              <a:t>readyState</a:t>
            </a:r>
            <a:r>
              <a:rPr lang="en-US"/>
              <a:t> property holds the status of the </a:t>
            </a:r>
            <a:r>
              <a:rPr lang="en-US" err="1"/>
              <a:t>XMLHttpRequest</a:t>
            </a:r>
            <a:r>
              <a:rPr lang="en-US"/>
              <a:t>.</a:t>
            </a:r>
          </a:p>
          <a:p>
            <a:r>
              <a:rPr lang="en-US" err="1"/>
              <a:t>readyState</a:t>
            </a:r>
            <a:r>
              <a:rPr lang="en-US"/>
              <a:t>: Holds the status of the </a:t>
            </a:r>
            <a:r>
              <a:rPr lang="en-US" err="1"/>
              <a:t>XMLHttpRequest</a:t>
            </a:r>
            <a:r>
              <a:rPr lang="en-US"/>
              <a:t>. Changes from 0 to 4: </a:t>
            </a:r>
          </a:p>
          <a:p>
            <a:pPr marL="548640" lvl="2" indent="0">
              <a:buNone/>
            </a:pPr>
            <a:r>
              <a:rPr lang="en-US"/>
              <a:t>0: request not initialized </a:t>
            </a:r>
          </a:p>
          <a:p>
            <a:pPr marL="548640" lvl="2" indent="0">
              <a:buNone/>
            </a:pPr>
            <a:r>
              <a:rPr lang="en-US"/>
              <a:t>1: server connection established</a:t>
            </a:r>
          </a:p>
          <a:p>
            <a:pPr marL="548640" lvl="2" indent="0">
              <a:buNone/>
            </a:pPr>
            <a:r>
              <a:rPr lang="en-US"/>
              <a:t>2: request received </a:t>
            </a:r>
          </a:p>
          <a:p>
            <a:pPr marL="548640" lvl="2" indent="0">
              <a:buNone/>
            </a:pPr>
            <a:r>
              <a:rPr lang="en-US"/>
              <a:t>3: processing request </a:t>
            </a:r>
          </a:p>
          <a:p>
            <a:pPr marL="548640" lvl="2" indent="0">
              <a:buNone/>
            </a:pPr>
            <a:r>
              <a:rPr lang="en-US"/>
              <a:t>4: request finished and response is ready</a:t>
            </a:r>
          </a:p>
          <a:p>
            <a:r>
              <a:rPr lang="en-US"/>
              <a:t>status	200: "OK"</a:t>
            </a:r>
          </a:p>
          <a:p>
            <a:pPr marL="0" indent="0">
              <a:buNone/>
            </a:pPr>
            <a:r>
              <a:rPr lang="en-US"/>
              <a:t>		404: Page not found</a:t>
            </a:r>
          </a:p>
        </p:txBody>
      </p:sp>
      <p:sp>
        <p:nvSpPr>
          <p:cNvPr id="3" name="Date Placeholder 2"/>
          <p:cNvSpPr>
            <a:spLocks noGrp="1"/>
          </p:cNvSpPr>
          <p:nvPr>
            <p:ph type="dt" sz="half" idx="10"/>
          </p:nvPr>
        </p:nvSpPr>
        <p:spPr/>
        <p:txBody>
          <a:bodyPr/>
          <a:lstStyle/>
          <a:p>
            <a:fld id="{71A99AB3-2953-4A6E-A922-BD15CAD172DF}"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50</a:t>
            </a:fld>
            <a:endParaRPr lang="en-IN"/>
          </a:p>
        </p:txBody>
      </p:sp>
    </p:spTree>
    <p:extLst>
      <p:ext uri="{BB962C8B-B14F-4D97-AF65-F5344CB8AC3E}">
        <p14:creationId xmlns:p14="http://schemas.microsoft.com/office/powerpoint/2010/main" val="3048290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Upload using PHP</a:t>
            </a:r>
          </a:p>
        </p:txBody>
      </p:sp>
      <p:sp>
        <p:nvSpPr>
          <p:cNvPr id="3" name="Content Placeholder 2"/>
          <p:cNvSpPr>
            <a:spLocks noGrp="1"/>
          </p:cNvSpPr>
          <p:nvPr>
            <p:ph idx="1"/>
          </p:nvPr>
        </p:nvSpPr>
        <p:spPr/>
        <p:txBody>
          <a:bodyPr>
            <a:noAutofit/>
          </a:bodyPr>
          <a:lstStyle/>
          <a:p>
            <a:r>
              <a:rPr lang="en-US" sz="1700"/>
              <a:t>The </a:t>
            </a:r>
            <a:r>
              <a:rPr lang="en-US" sz="1700" err="1"/>
              <a:t>enctype</a:t>
            </a:r>
            <a:r>
              <a:rPr lang="en-US" sz="1700"/>
              <a:t> attribute of the &lt;form&gt; tag specifies which content-type to use when submitting the form.</a:t>
            </a:r>
          </a:p>
          <a:p>
            <a:r>
              <a:rPr lang="en-US" sz="1700"/>
              <a:t>"multipart/form-data" is used when a form requires binary data, like the contents of a file, to be uploaded</a:t>
            </a:r>
          </a:p>
          <a:p>
            <a:r>
              <a:rPr lang="en-US" sz="1700"/>
              <a:t>The type="file" attribute of the &lt;input&gt; tag specifies that the input should be processed as a file. </a:t>
            </a:r>
          </a:p>
          <a:p>
            <a:r>
              <a:rPr lang="en-US" sz="1700"/>
              <a:t>For example, when viewed in a browser, there will be a browse-button next to the input field</a:t>
            </a:r>
          </a:p>
          <a:p>
            <a:pPr lvl="1"/>
            <a:r>
              <a:rPr lang="en-US" sz="1700"/>
              <a:t>$_FILES["file"]["name"] - the name of the uploaded file</a:t>
            </a:r>
          </a:p>
          <a:p>
            <a:pPr lvl="1"/>
            <a:r>
              <a:rPr lang="en-US" sz="1700"/>
              <a:t>$_FILES["file"]["type"] - the type of the uploaded file</a:t>
            </a:r>
          </a:p>
          <a:p>
            <a:pPr lvl="1"/>
            <a:r>
              <a:rPr lang="en-US" sz="1700"/>
              <a:t>$_FILES["file"]["size"] - the size in bytes of the uploaded file</a:t>
            </a:r>
          </a:p>
          <a:p>
            <a:pPr lvl="1"/>
            <a:r>
              <a:rPr lang="en-US" sz="1700"/>
              <a:t>$_FILES["file"]["</a:t>
            </a:r>
            <a:r>
              <a:rPr lang="en-US" sz="1700" err="1"/>
              <a:t>tmp_name</a:t>
            </a:r>
            <a:r>
              <a:rPr lang="en-US" sz="1700"/>
              <a:t>"] - the name of the temporary copy of the file stored on the server</a:t>
            </a:r>
          </a:p>
          <a:p>
            <a:pPr lvl="1"/>
            <a:r>
              <a:rPr lang="en-US" sz="1700"/>
              <a:t>$_FILES["file"]["error"] - the error code resulting from the file upload</a:t>
            </a:r>
          </a:p>
          <a:p>
            <a:r>
              <a:rPr lang="en-US" sz="1700"/>
              <a:t>This is a very simple way of uploading files. For security reasons, you should add restrictions on what the user is allowed to upload.</a:t>
            </a:r>
            <a:br>
              <a:rPr lang="en-US" sz="1600"/>
            </a:br>
            <a:endParaRPr lang="en-US" sz="1600"/>
          </a:p>
          <a:p>
            <a:endParaRPr lang="en-US"/>
          </a:p>
          <a:p>
            <a:endParaRPr lang="en-US"/>
          </a:p>
        </p:txBody>
      </p:sp>
      <p:sp>
        <p:nvSpPr>
          <p:cNvPr id="6" name="Date Placeholder 5"/>
          <p:cNvSpPr>
            <a:spLocks noGrp="1"/>
          </p:cNvSpPr>
          <p:nvPr>
            <p:ph type="dt" sz="half" idx="10"/>
          </p:nvPr>
        </p:nvSpPr>
        <p:spPr/>
        <p:txBody>
          <a:bodyPr/>
          <a:lstStyle/>
          <a:p>
            <a:fld id="{8F1A3A8B-915B-40B8-8B31-D285FC1624C3}"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51</a:t>
            </a:fld>
            <a:endParaRPr lang="en-IN"/>
          </a:p>
        </p:txBody>
      </p:sp>
    </p:spTree>
    <p:extLst>
      <p:ext uri="{BB962C8B-B14F-4D97-AF65-F5344CB8AC3E}">
        <p14:creationId xmlns:p14="http://schemas.microsoft.com/office/powerpoint/2010/main" val="1698896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$_FILES</a:t>
            </a:r>
          </a:p>
        </p:txBody>
      </p:sp>
      <p:sp>
        <p:nvSpPr>
          <p:cNvPr id="6" name="Content Placeholder 5"/>
          <p:cNvSpPr>
            <a:spLocks noGrp="1"/>
          </p:cNvSpPr>
          <p:nvPr>
            <p:ph idx="1"/>
          </p:nvPr>
        </p:nvSpPr>
        <p:spPr/>
        <p:txBody>
          <a:bodyPr>
            <a:normAutofit fontScale="85000" lnSpcReduction="20000"/>
          </a:bodyPr>
          <a:lstStyle/>
          <a:p>
            <a:pPr marL="0" indent="0">
              <a:buNone/>
            </a:pPr>
            <a:r>
              <a:rPr lang="en-US"/>
              <a:t>Uploading to temporary </a:t>
            </a:r>
          </a:p>
          <a:p>
            <a:pPr marL="0" indent="0">
              <a:buNone/>
            </a:pPr>
            <a:r>
              <a:rPr lang="en-US"/>
              <a:t>//HTML</a:t>
            </a:r>
          </a:p>
          <a:p>
            <a:pPr marL="0" indent="0">
              <a:buNone/>
            </a:pPr>
            <a:r>
              <a:rPr lang="en-US"/>
              <a:t>&lt;html&gt;</a:t>
            </a:r>
          </a:p>
          <a:p>
            <a:pPr marL="0" indent="0">
              <a:buNone/>
            </a:pPr>
            <a:r>
              <a:rPr lang="en-US"/>
              <a:t>   &lt;body&gt;</a:t>
            </a:r>
          </a:p>
          <a:p>
            <a:pPr marL="0" indent="0">
              <a:buNone/>
            </a:pPr>
            <a:r>
              <a:rPr lang="en-US"/>
              <a:t>      </a:t>
            </a:r>
          </a:p>
          <a:p>
            <a:pPr marL="0" indent="0">
              <a:buNone/>
            </a:pPr>
            <a:r>
              <a:rPr lang="en-US"/>
              <a:t>      &lt;form action = "</a:t>
            </a:r>
            <a:r>
              <a:rPr lang="en-US" err="1"/>
              <a:t>fileupload.php</a:t>
            </a:r>
            <a:r>
              <a:rPr lang="en-US"/>
              <a:t>" method = "POST" </a:t>
            </a:r>
            <a:r>
              <a:rPr lang="en-US" err="1"/>
              <a:t>enctype</a:t>
            </a:r>
            <a:r>
              <a:rPr lang="en-US"/>
              <a:t> = "multipart/form-data"&gt;</a:t>
            </a:r>
          </a:p>
          <a:p>
            <a:pPr marL="0" indent="0">
              <a:buNone/>
            </a:pPr>
            <a:r>
              <a:rPr lang="en-US"/>
              <a:t>         &lt;input type = "file" name = "image" /&gt;</a:t>
            </a:r>
          </a:p>
          <a:p>
            <a:pPr marL="0" indent="0">
              <a:buNone/>
            </a:pPr>
            <a:r>
              <a:rPr lang="en-US"/>
              <a:t>         &lt;input type = "submit"/&gt;</a:t>
            </a:r>
          </a:p>
          <a:p>
            <a:pPr marL="0" indent="0">
              <a:buNone/>
            </a:pPr>
            <a:r>
              <a:rPr lang="en-US"/>
              <a:t>			</a:t>
            </a:r>
          </a:p>
          <a:p>
            <a:pPr marL="0" indent="0">
              <a:buNone/>
            </a:pPr>
            <a:r>
              <a:rPr lang="en-US"/>
              <a:t>        </a:t>
            </a:r>
          </a:p>
          <a:p>
            <a:pPr marL="0" indent="0">
              <a:buNone/>
            </a:pPr>
            <a:r>
              <a:rPr lang="en-US"/>
              <a:t>      &lt;/form&gt;</a:t>
            </a:r>
          </a:p>
          <a:p>
            <a:pPr marL="0" indent="0">
              <a:buNone/>
            </a:pPr>
            <a:r>
              <a:rPr lang="en-US"/>
              <a:t>      </a:t>
            </a:r>
          </a:p>
          <a:p>
            <a:pPr marL="0" indent="0">
              <a:buNone/>
            </a:pPr>
            <a:r>
              <a:rPr lang="en-US"/>
              <a:t>   &lt;/body&gt;</a:t>
            </a:r>
          </a:p>
          <a:p>
            <a:pPr marL="0" indent="0">
              <a:buNone/>
            </a:pPr>
            <a:r>
              <a:rPr lang="en-US"/>
              <a:t>&lt;/html&gt;</a:t>
            </a:r>
          </a:p>
        </p:txBody>
      </p:sp>
      <p:sp>
        <p:nvSpPr>
          <p:cNvPr id="3" name="Date Placeholder 2"/>
          <p:cNvSpPr>
            <a:spLocks noGrp="1"/>
          </p:cNvSpPr>
          <p:nvPr>
            <p:ph type="dt" sz="half" idx="10"/>
          </p:nvPr>
        </p:nvSpPr>
        <p:spPr/>
        <p:txBody>
          <a:bodyPr/>
          <a:lstStyle/>
          <a:p>
            <a:fld id="{32DAC023-F013-48EF-9F34-B1948E24D63F}"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52</a:t>
            </a:fld>
            <a:endParaRPr lang="en-IN"/>
          </a:p>
        </p:txBody>
      </p:sp>
    </p:spTree>
    <p:extLst>
      <p:ext uri="{BB962C8B-B14F-4D97-AF65-F5344CB8AC3E}">
        <p14:creationId xmlns:p14="http://schemas.microsoft.com/office/powerpoint/2010/main" val="4182551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a:bodyPr>
          <a:lstStyle/>
          <a:p>
            <a:endParaRPr lang="en-US"/>
          </a:p>
        </p:txBody>
      </p:sp>
      <p:sp>
        <p:nvSpPr>
          <p:cNvPr id="6" name="Content Placeholder 5"/>
          <p:cNvSpPr>
            <a:spLocks noGrp="1"/>
          </p:cNvSpPr>
          <p:nvPr>
            <p:ph idx="1"/>
          </p:nvPr>
        </p:nvSpPr>
        <p:spPr>
          <a:xfrm>
            <a:off x="914400" y="1124744"/>
            <a:ext cx="7772400" cy="4895056"/>
          </a:xfrm>
        </p:spPr>
        <p:txBody>
          <a:bodyPr>
            <a:normAutofit fontScale="92500" lnSpcReduction="10000"/>
          </a:bodyPr>
          <a:lstStyle/>
          <a:p>
            <a:pPr marL="0" indent="0">
              <a:buNone/>
            </a:pPr>
            <a:r>
              <a:rPr lang="en-US"/>
              <a:t>//PHP</a:t>
            </a:r>
          </a:p>
          <a:p>
            <a:pPr marL="0" indent="0">
              <a:buNone/>
            </a:pPr>
            <a:r>
              <a:rPr lang="en-US"/>
              <a:t>&lt;?</a:t>
            </a:r>
            <a:r>
              <a:rPr lang="en-US" err="1"/>
              <a:t>php</a:t>
            </a:r>
            <a:endParaRPr lang="en-US"/>
          </a:p>
          <a:p>
            <a:pPr marL="0" indent="0">
              <a:buNone/>
            </a:pPr>
            <a:r>
              <a:rPr lang="en-US"/>
              <a:t>if ($_FILES['image']['error'] &gt; 0)</a:t>
            </a:r>
          </a:p>
          <a:p>
            <a:pPr marL="0" indent="0">
              <a:buNone/>
            </a:pPr>
            <a:r>
              <a:rPr lang="en-US"/>
              <a:t>{</a:t>
            </a:r>
          </a:p>
          <a:p>
            <a:pPr marL="0" indent="0">
              <a:buNone/>
            </a:pPr>
            <a:r>
              <a:rPr lang="en-US"/>
              <a:t>echo "Error: ".$_FILES["image"]["error"]."&lt;</a:t>
            </a:r>
            <a:r>
              <a:rPr lang="en-US" err="1"/>
              <a:t>br</a:t>
            </a:r>
            <a:r>
              <a:rPr lang="en-US"/>
              <a:t> /&gt;";</a:t>
            </a:r>
          </a:p>
          <a:p>
            <a:pPr marL="0" indent="0">
              <a:buNone/>
            </a:pPr>
            <a:r>
              <a:rPr lang="en-US"/>
              <a:t>}</a:t>
            </a:r>
          </a:p>
          <a:p>
            <a:pPr marL="0" indent="0">
              <a:buNone/>
            </a:pPr>
            <a:r>
              <a:rPr lang="en-US"/>
              <a:t>else</a:t>
            </a:r>
          </a:p>
          <a:p>
            <a:pPr marL="0" indent="0">
              <a:buNone/>
            </a:pPr>
            <a:r>
              <a:rPr lang="en-US"/>
              <a:t>{</a:t>
            </a:r>
          </a:p>
          <a:p>
            <a:pPr marL="0" indent="0">
              <a:buNone/>
            </a:pPr>
            <a:r>
              <a:rPr lang="en-US"/>
              <a:t>echo "Uploaded File: ".$_FILES["image"]["name"]."&lt;</a:t>
            </a:r>
            <a:r>
              <a:rPr lang="en-US" err="1"/>
              <a:t>br</a:t>
            </a:r>
            <a:r>
              <a:rPr lang="en-US"/>
              <a:t> /&gt;";</a:t>
            </a:r>
          </a:p>
          <a:p>
            <a:pPr marL="0" indent="0">
              <a:buNone/>
            </a:pPr>
            <a:r>
              <a:rPr lang="en-US"/>
              <a:t>echo "Uploaded File Type: ".$_FILES["image"]["type"]."&lt;</a:t>
            </a:r>
            <a:r>
              <a:rPr lang="en-US" err="1"/>
              <a:t>br</a:t>
            </a:r>
            <a:r>
              <a:rPr lang="en-US"/>
              <a:t> /&gt;";</a:t>
            </a:r>
          </a:p>
          <a:p>
            <a:pPr marL="0" indent="0">
              <a:buNone/>
            </a:pPr>
            <a:r>
              <a:rPr lang="en-US"/>
              <a:t>echo "Uploaded File Size: ".($_FILES["image"]["size"]/1024)." Kb&lt;</a:t>
            </a:r>
            <a:r>
              <a:rPr lang="en-US" err="1"/>
              <a:t>br</a:t>
            </a:r>
            <a:r>
              <a:rPr lang="en-US"/>
              <a:t> /&gt;";</a:t>
            </a:r>
          </a:p>
          <a:p>
            <a:pPr marL="0" indent="0">
              <a:buNone/>
            </a:pPr>
            <a:r>
              <a:rPr lang="en-US"/>
              <a:t>echo "Uploaded File Stored in: ".$_FILES["image"]["</a:t>
            </a:r>
            <a:r>
              <a:rPr lang="en-US" err="1"/>
              <a:t>tmp_name</a:t>
            </a:r>
            <a:r>
              <a:rPr lang="en-US"/>
              <a:t>"];</a:t>
            </a:r>
          </a:p>
          <a:p>
            <a:pPr marL="0" indent="0">
              <a:buNone/>
            </a:pPr>
            <a:r>
              <a:rPr lang="en-US"/>
              <a:t>}</a:t>
            </a:r>
          </a:p>
          <a:p>
            <a:pPr marL="0" indent="0">
              <a:buNone/>
            </a:pPr>
            <a:r>
              <a:rPr lang="en-US"/>
              <a:t>?&gt;</a:t>
            </a:r>
          </a:p>
        </p:txBody>
      </p:sp>
      <p:sp>
        <p:nvSpPr>
          <p:cNvPr id="3" name="Date Placeholder 2"/>
          <p:cNvSpPr>
            <a:spLocks noGrp="1"/>
          </p:cNvSpPr>
          <p:nvPr>
            <p:ph type="dt" sz="half" idx="10"/>
          </p:nvPr>
        </p:nvSpPr>
        <p:spPr/>
        <p:txBody>
          <a:bodyPr/>
          <a:lstStyle/>
          <a:p>
            <a:fld id="{85B5CC65-AFC3-43B9-8823-8714F48DBB8D}"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53</a:t>
            </a:fld>
            <a:endParaRPr lang="en-IN"/>
          </a:p>
        </p:txBody>
      </p:sp>
    </p:spTree>
    <p:extLst>
      <p:ext uri="{BB962C8B-B14F-4D97-AF65-F5344CB8AC3E}">
        <p14:creationId xmlns:p14="http://schemas.microsoft.com/office/powerpoint/2010/main" val="728842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a:bodyPr>
          <a:lstStyle/>
          <a:p>
            <a:endParaRPr lang="en-US"/>
          </a:p>
        </p:txBody>
      </p:sp>
      <p:sp>
        <p:nvSpPr>
          <p:cNvPr id="6" name="Content Placeholder 5"/>
          <p:cNvSpPr>
            <a:spLocks noGrp="1"/>
          </p:cNvSpPr>
          <p:nvPr>
            <p:ph idx="1"/>
          </p:nvPr>
        </p:nvSpPr>
        <p:spPr>
          <a:xfrm>
            <a:off x="611560" y="908720"/>
            <a:ext cx="8075240" cy="5111080"/>
          </a:xfrm>
        </p:spPr>
        <p:txBody>
          <a:bodyPr>
            <a:noAutofit/>
          </a:bodyPr>
          <a:lstStyle/>
          <a:p>
            <a:pPr marL="0" indent="0">
              <a:buNone/>
            </a:pPr>
            <a:r>
              <a:rPr lang="en-US" sz="1400"/>
              <a:t>&lt;?</a:t>
            </a:r>
            <a:r>
              <a:rPr lang="en-US" sz="1400" err="1"/>
              <a:t>php</a:t>
            </a:r>
            <a:endParaRPr lang="en-US" sz="1400"/>
          </a:p>
          <a:p>
            <a:pPr marL="0" indent="0">
              <a:buNone/>
            </a:pPr>
            <a:r>
              <a:rPr lang="en-US" sz="1400"/>
              <a:t>   if(</a:t>
            </a:r>
            <a:r>
              <a:rPr lang="en-US" sz="1400" err="1"/>
              <a:t>isset</a:t>
            </a:r>
            <a:r>
              <a:rPr lang="en-US" sz="1400"/>
              <a:t>($_FILES['image'])){</a:t>
            </a:r>
          </a:p>
          <a:p>
            <a:pPr marL="0" indent="0">
              <a:buNone/>
            </a:pPr>
            <a:r>
              <a:rPr lang="en-US" sz="1400"/>
              <a:t>      $errors= array();</a:t>
            </a:r>
          </a:p>
          <a:p>
            <a:pPr marL="0" indent="0">
              <a:buNone/>
            </a:pPr>
            <a:r>
              <a:rPr lang="en-US" sz="1400"/>
              <a:t>      $</a:t>
            </a:r>
            <a:r>
              <a:rPr lang="en-US" sz="1400" err="1"/>
              <a:t>file_name</a:t>
            </a:r>
            <a:r>
              <a:rPr lang="en-US" sz="1400"/>
              <a:t> = $_FILES['image']['name'];  $</a:t>
            </a:r>
            <a:r>
              <a:rPr lang="en-US" sz="1400" err="1"/>
              <a:t>file_size</a:t>
            </a:r>
            <a:r>
              <a:rPr lang="en-US" sz="1400"/>
              <a:t> = $_FILES['image']['size'];  $</a:t>
            </a:r>
            <a:r>
              <a:rPr lang="en-US" sz="1400" err="1"/>
              <a:t>file_tmp</a:t>
            </a:r>
            <a:r>
              <a:rPr lang="en-US" sz="1400"/>
              <a:t> = $_FILES['image']['</a:t>
            </a:r>
            <a:r>
              <a:rPr lang="en-US" sz="1400" err="1"/>
              <a:t>tmp_name</a:t>
            </a:r>
            <a:r>
              <a:rPr lang="en-US" sz="1400"/>
              <a:t>'];   $</a:t>
            </a:r>
            <a:r>
              <a:rPr lang="en-US" sz="1400" err="1"/>
              <a:t>file_type</a:t>
            </a:r>
            <a:r>
              <a:rPr lang="en-US" sz="1400"/>
              <a:t> = $_FILES['image']['type'];</a:t>
            </a:r>
          </a:p>
          <a:p>
            <a:pPr marL="0" indent="0">
              <a:buNone/>
            </a:pPr>
            <a:r>
              <a:rPr lang="en-US" sz="1400"/>
              <a:t>	  $temp=explode('.',$_FILES['image']['name']);</a:t>
            </a:r>
          </a:p>
          <a:p>
            <a:pPr marL="0" indent="0">
              <a:buNone/>
            </a:pPr>
            <a:r>
              <a:rPr lang="en-US" sz="1400"/>
              <a:t>	        $</a:t>
            </a:r>
            <a:r>
              <a:rPr lang="en-US" sz="1400" err="1"/>
              <a:t>file_ext</a:t>
            </a:r>
            <a:r>
              <a:rPr lang="en-US" sz="1400"/>
              <a:t>=end($temp);</a:t>
            </a:r>
          </a:p>
          <a:p>
            <a:pPr marL="0" indent="0">
              <a:buNone/>
            </a:pPr>
            <a:r>
              <a:rPr lang="en-US" sz="1400"/>
              <a:t>	        $</a:t>
            </a:r>
            <a:r>
              <a:rPr lang="en-US" sz="1400" err="1"/>
              <a:t>expensions</a:t>
            </a:r>
            <a:r>
              <a:rPr lang="en-US" sz="1400"/>
              <a:t>= array("jpeg","jpg","</a:t>
            </a:r>
            <a:r>
              <a:rPr lang="en-US" sz="1400" err="1"/>
              <a:t>png</a:t>
            </a:r>
            <a:r>
              <a:rPr lang="en-US" sz="1400"/>
              <a:t>");</a:t>
            </a:r>
          </a:p>
          <a:p>
            <a:pPr marL="0" indent="0">
              <a:buNone/>
            </a:pPr>
            <a:r>
              <a:rPr lang="en-US" sz="1400"/>
              <a:t>      if(</a:t>
            </a:r>
            <a:r>
              <a:rPr lang="en-US" sz="1400" err="1"/>
              <a:t>in_array</a:t>
            </a:r>
            <a:r>
              <a:rPr lang="en-US" sz="1400"/>
              <a:t>($file_</a:t>
            </a:r>
            <a:r>
              <a:rPr lang="en-US" sz="1400" err="1"/>
              <a:t>ext</a:t>
            </a:r>
            <a:r>
              <a:rPr lang="en-US" sz="1400"/>
              <a:t>,$</a:t>
            </a:r>
            <a:r>
              <a:rPr lang="en-US" sz="1400" err="1"/>
              <a:t>expensions</a:t>
            </a:r>
            <a:r>
              <a:rPr lang="en-US" sz="1400"/>
              <a:t>)=== false){</a:t>
            </a:r>
          </a:p>
          <a:p>
            <a:pPr marL="0" indent="0">
              <a:buNone/>
            </a:pPr>
            <a:r>
              <a:rPr lang="en-US" sz="1400"/>
              <a:t>         $errors[]="extension not allowed, please choose a JPEG or PNG file."; }</a:t>
            </a:r>
          </a:p>
          <a:p>
            <a:pPr marL="0" indent="0">
              <a:buNone/>
            </a:pPr>
            <a:r>
              <a:rPr lang="en-US" sz="1400"/>
              <a:t>      if($</a:t>
            </a:r>
            <a:r>
              <a:rPr lang="en-US" sz="1400" err="1"/>
              <a:t>file_size</a:t>
            </a:r>
            <a:r>
              <a:rPr lang="en-US" sz="1400"/>
              <a:t> &gt; 2097152) {</a:t>
            </a:r>
          </a:p>
          <a:p>
            <a:pPr marL="0" indent="0">
              <a:buNone/>
            </a:pPr>
            <a:r>
              <a:rPr lang="en-US" sz="1400"/>
              <a:t>         $errors[]='File size must be 2 MB or less'; }</a:t>
            </a:r>
          </a:p>
          <a:p>
            <a:pPr marL="0" indent="0">
              <a:buNone/>
            </a:pPr>
            <a:r>
              <a:rPr lang="en-US" sz="1400"/>
              <a:t>      if(empty($errors)==true) {</a:t>
            </a:r>
          </a:p>
          <a:p>
            <a:pPr marL="0" indent="0">
              <a:buNone/>
            </a:pPr>
            <a:r>
              <a:rPr lang="en-US" sz="1400"/>
              <a:t>         </a:t>
            </a:r>
            <a:r>
              <a:rPr lang="en-US" sz="1400" err="1"/>
              <a:t>move_uploaded_file</a:t>
            </a:r>
            <a:r>
              <a:rPr lang="en-US" sz="1400"/>
              <a:t>($file_</a:t>
            </a:r>
            <a:r>
              <a:rPr lang="en-US" sz="1400" err="1"/>
              <a:t>tmp</a:t>
            </a:r>
            <a:r>
              <a:rPr lang="en-US" sz="1400"/>
              <a:t>,"images/".$</a:t>
            </a:r>
            <a:r>
              <a:rPr lang="en-US" sz="1400" err="1"/>
              <a:t>file_name</a:t>
            </a:r>
            <a:r>
              <a:rPr lang="en-US" sz="1400"/>
              <a:t>);</a:t>
            </a:r>
          </a:p>
          <a:p>
            <a:pPr marL="0" indent="0">
              <a:buNone/>
            </a:pPr>
            <a:r>
              <a:rPr lang="en-US" sz="1400"/>
              <a:t>         echo "Success"; echo "&lt;</a:t>
            </a:r>
            <a:r>
              <a:rPr lang="en-US" sz="1400" err="1"/>
              <a:t>ul</a:t>
            </a:r>
            <a:r>
              <a:rPr lang="en-US" sz="1400"/>
              <a:t>&gt;</a:t>
            </a:r>
          </a:p>
          <a:p>
            <a:pPr marL="0" indent="0">
              <a:buNone/>
            </a:pPr>
            <a:r>
              <a:rPr lang="en-US" sz="1400"/>
              <a:t>            &lt;li&gt;Sent file: ".$_FILES['image']['name']." </a:t>
            </a:r>
          </a:p>
          <a:p>
            <a:pPr marL="0" indent="0">
              <a:buNone/>
            </a:pPr>
            <a:r>
              <a:rPr lang="en-US" sz="1400"/>
              <a:t>			&lt;li&gt;File size: ".$_FILES['image']['size']."</a:t>
            </a:r>
          </a:p>
          <a:p>
            <a:pPr marL="0" indent="0">
              <a:buNone/>
            </a:pPr>
            <a:r>
              <a:rPr lang="en-US" sz="1400"/>
              <a:t>            &lt;li&gt;File type:".$_FILES['image']['type']."</a:t>
            </a:r>
          </a:p>
          <a:p>
            <a:pPr marL="0" indent="0">
              <a:buNone/>
            </a:pPr>
            <a:r>
              <a:rPr lang="en-US" sz="1400"/>
              <a:t>         &lt;/</a:t>
            </a:r>
            <a:r>
              <a:rPr lang="en-US" sz="1400" err="1"/>
              <a:t>ul</a:t>
            </a:r>
            <a:r>
              <a:rPr lang="en-US" sz="1400"/>
              <a:t>&gt;"; }else{  </a:t>
            </a:r>
            <a:r>
              <a:rPr lang="en-US" sz="1400" err="1"/>
              <a:t>print_r</a:t>
            </a:r>
            <a:r>
              <a:rPr lang="en-US" sz="1400"/>
              <a:t>($errors);} }</a:t>
            </a:r>
          </a:p>
          <a:p>
            <a:pPr marL="0" indent="0">
              <a:buNone/>
            </a:pPr>
            <a:r>
              <a:rPr lang="en-US" sz="1400"/>
              <a:t>?&gt;</a:t>
            </a:r>
          </a:p>
        </p:txBody>
      </p:sp>
      <p:sp>
        <p:nvSpPr>
          <p:cNvPr id="3" name="Date Placeholder 2"/>
          <p:cNvSpPr>
            <a:spLocks noGrp="1"/>
          </p:cNvSpPr>
          <p:nvPr>
            <p:ph type="dt" sz="half" idx="10"/>
          </p:nvPr>
        </p:nvSpPr>
        <p:spPr/>
        <p:txBody>
          <a:bodyPr/>
          <a:lstStyle/>
          <a:p>
            <a:fld id="{E9F908E0-D870-4554-ABB9-9ADD282EB8B4}"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54</a:t>
            </a:fld>
            <a:endParaRPr lang="en-IN"/>
          </a:p>
        </p:txBody>
      </p:sp>
    </p:spTree>
    <p:extLst>
      <p:ext uri="{BB962C8B-B14F-4D97-AF65-F5344CB8AC3E}">
        <p14:creationId xmlns:p14="http://schemas.microsoft.com/office/powerpoint/2010/main" val="1578887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Basics - </a:t>
            </a:r>
            <a:r>
              <a:rPr lang="en-US" err="1"/>
              <a:t>preg_match</a:t>
            </a:r>
            <a:r>
              <a:rPr lang="en-US"/>
              <a:t>() function</a:t>
            </a:r>
          </a:p>
        </p:txBody>
      </p:sp>
      <p:sp>
        <p:nvSpPr>
          <p:cNvPr id="3" name="Content Placeholder 2"/>
          <p:cNvSpPr>
            <a:spLocks noGrp="1"/>
          </p:cNvSpPr>
          <p:nvPr>
            <p:ph idx="1"/>
          </p:nvPr>
        </p:nvSpPr>
        <p:spPr/>
        <p:txBody>
          <a:bodyPr>
            <a:normAutofit fontScale="77500" lnSpcReduction="20000"/>
          </a:bodyPr>
          <a:lstStyle/>
          <a:p>
            <a:r>
              <a:rPr lang="en-US"/>
              <a:t>Perform a regular expression match</a:t>
            </a:r>
          </a:p>
          <a:p>
            <a:r>
              <a:rPr lang="en-US" err="1"/>
              <a:t>int</a:t>
            </a:r>
            <a:r>
              <a:rPr lang="en-US"/>
              <a:t> </a:t>
            </a:r>
            <a:r>
              <a:rPr lang="en-US" b="1" err="1"/>
              <a:t>preg_match</a:t>
            </a:r>
            <a:r>
              <a:rPr lang="en-US"/>
              <a:t> ( string $pattern , string $subject [, array &amp;$matches [, </a:t>
            </a:r>
            <a:r>
              <a:rPr lang="en-US" err="1"/>
              <a:t>int</a:t>
            </a:r>
            <a:r>
              <a:rPr lang="en-US"/>
              <a:t> $flags = 0 [, </a:t>
            </a:r>
            <a:r>
              <a:rPr lang="en-US" err="1"/>
              <a:t>int</a:t>
            </a:r>
            <a:r>
              <a:rPr lang="en-US"/>
              <a:t> $offset = 0 ]]] )</a:t>
            </a:r>
          </a:p>
          <a:p>
            <a:pPr lvl="1"/>
            <a:r>
              <a:rPr lang="en-US"/>
              <a:t>pattern  to search for, as a string. </a:t>
            </a:r>
          </a:p>
          <a:p>
            <a:pPr lvl="1"/>
            <a:r>
              <a:rPr lang="en-US"/>
              <a:t>subject is the input string. </a:t>
            </a:r>
          </a:p>
          <a:p>
            <a:pPr lvl="1"/>
            <a:r>
              <a:rPr lang="en-US"/>
              <a:t>matches is filled with the results of search. </a:t>
            </a:r>
          </a:p>
          <a:p>
            <a:pPr lvl="1"/>
            <a:r>
              <a:rPr lang="en-US"/>
              <a:t>If this flag is passed, for every occurring match the string offset will also be returned.</a:t>
            </a:r>
          </a:p>
          <a:p>
            <a:pPr lvl="1"/>
            <a:r>
              <a:rPr lang="en-US"/>
              <a:t>The optional parameter offset can be used to specify the alternate place from which to start the search </a:t>
            </a:r>
          </a:p>
          <a:p>
            <a:r>
              <a:rPr lang="en-US"/>
              <a:t>&lt;?</a:t>
            </a:r>
            <a:r>
              <a:rPr lang="en-US" err="1"/>
              <a:t>php</a:t>
            </a:r>
            <a:br>
              <a:rPr lang="en-US"/>
            </a:br>
            <a:r>
              <a:rPr lang="en-US"/>
              <a:t>// The "i" after the pattern delimiter indicates a case-insensitive search</a:t>
            </a:r>
            <a:br>
              <a:rPr lang="en-US"/>
            </a:br>
            <a:r>
              <a:rPr lang="en-US"/>
              <a:t>if (</a:t>
            </a:r>
            <a:r>
              <a:rPr lang="en-US" err="1"/>
              <a:t>preg_match</a:t>
            </a:r>
            <a:r>
              <a:rPr lang="en-US"/>
              <a:t>("/</a:t>
            </a:r>
            <a:r>
              <a:rPr lang="en-US" err="1"/>
              <a:t>php</a:t>
            </a:r>
            <a:r>
              <a:rPr lang="en-US"/>
              <a:t>/i", "PHP is the web scripting language of choice.")) {</a:t>
            </a:r>
            <a:br>
              <a:rPr lang="en-US"/>
            </a:br>
            <a:r>
              <a:rPr lang="en-US"/>
              <a:t>    echo "A match was found.";</a:t>
            </a:r>
            <a:br>
              <a:rPr lang="en-US"/>
            </a:br>
            <a:r>
              <a:rPr lang="en-US"/>
              <a:t>} else {</a:t>
            </a:r>
            <a:br>
              <a:rPr lang="en-US"/>
            </a:br>
            <a:r>
              <a:rPr lang="en-US"/>
              <a:t>    echo "A match was not found.";</a:t>
            </a:r>
            <a:br>
              <a:rPr lang="en-US"/>
            </a:br>
            <a:r>
              <a:rPr lang="en-US"/>
              <a:t>}</a:t>
            </a:r>
            <a:br>
              <a:rPr lang="en-US"/>
            </a:br>
            <a:r>
              <a:rPr lang="en-US"/>
              <a:t>?&gt;</a:t>
            </a:r>
          </a:p>
          <a:p>
            <a:r>
              <a:rPr lang="en-US" err="1"/>
              <a:t>preg_match</a:t>
            </a:r>
            <a:r>
              <a:rPr lang="en-US"/>
              <a:t>("/^[a-</a:t>
            </a:r>
            <a:r>
              <a:rPr lang="en-US" err="1"/>
              <a:t>zA</a:t>
            </a:r>
            <a:r>
              <a:rPr lang="en-US"/>
              <a:t>-Z ]*$/",$name)</a:t>
            </a:r>
          </a:p>
          <a:p>
            <a:r>
              <a:rPr lang="en-US" err="1"/>
              <a:t>preg_match</a:t>
            </a:r>
            <a:r>
              <a:rPr lang="en-US"/>
              <a:t>('/^\d{10}</a:t>
            </a:r>
            <a:r>
              <a:rPr lang="en-US" b="1"/>
              <a:t>$</a:t>
            </a:r>
            <a:r>
              <a:rPr lang="en-US"/>
              <a:t>/', $mobile)</a:t>
            </a:r>
          </a:p>
          <a:p>
            <a:r>
              <a:rPr lang="en-US" err="1"/>
              <a:t>preg_match</a:t>
            </a:r>
            <a:r>
              <a:rPr lang="en-US"/>
              <a:t>("/^[a-zA-Z0-9_]+\@[a-zA-Z0-9]+\.[a-zA-Z0-9]/",$email)</a:t>
            </a:r>
          </a:p>
        </p:txBody>
      </p:sp>
      <p:sp>
        <p:nvSpPr>
          <p:cNvPr id="6" name="Date Placeholder 5"/>
          <p:cNvSpPr>
            <a:spLocks noGrp="1"/>
          </p:cNvSpPr>
          <p:nvPr>
            <p:ph type="dt" sz="half" idx="10"/>
          </p:nvPr>
        </p:nvSpPr>
        <p:spPr/>
        <p:txBody>
          <a:bodyPr/>
          <a:lstStyle/>
          <a:p>
            <a:fld id="{BBB05966-8002-4AE6-BDB0-EE29274E6858}"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55</a:t>
            </a:fld>
            <a:endParaRPr lang="en-IN"/>
          </a:p>
        </p:txBody>
      </p:sp>
    </p:spTree>
    <p:extLst>
      <p:ext uri="{BB962C8B-B14F-4D97-AF65-F5344CB8AC3E}">
        <p14:creationId xmlns:p14="http://schemas.microsoft.com/office/powerpoint/2010/main" val="453541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validation using PHP</a:t>
            </a:r>
          </a:p>
        </p:txBody>
      </p:sp>
      <p:sp>
        <p:nvSpPr>
          <p:cNvPr id="5" name="Content Placeholder 4"/>
          <p:cNvSpPr>
            <a:spLocks noGrp="1"/>
          </p:cNvSpPr>
          <p:nvPr>
            <p:ph idx="1"/>
          </p:nvPr>
        </p:nvSpPr>
        <p:spPr/>
        <p:txBody>
          <a:bodyPr/>
          <a:lstStyle/>
          <a:p>
            <a:r>
              <a:rPr lang="en-US"/>
              <a:t>Name validation</a:t>
            </a:r>
          </a:p>
          <a:p>
            <a:pPr marL="320040" lvl="1" indent="0">
              <a:buNone/>
            </a:pPr>
            <a:r>
              <a:rPr lang="en-US"/>
              <a:t>if (empty(trim($_POST[“</a:t>
            </a:r>
            <a:r>
              <a:rPr lang="en-US" err="1"/>
              <a:t>Sname</a:t>
            </a:r>
            <a:r>
              <a:rPr lang="en-US"/>
              <a:t>"]))) </a:t>
            </a:r>
            <a:br>
              <a:rPr lang="en-US"/>
            </a:br>
            <a:r>
              <a:rPr lang="en-US"/>
              <a:t>     $</a:t>
            </a:r>
            <a:r>
              <a:rPr lang="en-US" err="1"/>
              <a:t>nameErr</a:t>
            </a:r>
            <a:r>
              <a:rPr lang="en-US"/>
              <a:t> = "Name is required";</a:t>
            </a:r>
          </a:p>
          <a:p>
            <a:pPr marL="320040" lvl="1" indent="0">
              <a:buNone/>
            </a:pPr>
            <a:r>
              <a:rPr lang="en-US"/>
              <a:t>else {</a:t>
            </a:r>
            <a:br>
              <a:rPr lang="en-US"/>
            </a:br>
            <a:r>
              <a:rPr lang="en-US"/>
              <a:t>     $name = $_POST[“</a:t>
            </a:r>
            <a:r>
              <a:rPr lang="en-US" err="1"/>
              <a:t>Sname</a:t>
            </a:r>
            <a:r>
              <a:rPr lang="en-US"/>
              <a:t>"];</a:t>
            </a:r>
            <a:br>
              <a:rPr lang="en-US"/>
            </a:br>
            <a:r>
              <a:rPr lang="en-US"/>
              <a:t>     // check if name only contains letters and whitespace</a:t>
            </a:r>
            <a:br>
              <a:rPr lang="en-US"/>
            </a:br>
            <a:r>
              <a:rPr lang="en-US"/>
              <a:t>     if (!</a:t>
            </a:r>
            <a:r>
              <a:rPr lang="en-US" err="1"/>
              <a:t>preg_match</a:t>
            </a:r>
            <a:r>
              <a:rPr lang="en-US"/>
              <a:t>("/^[a-</a:t>
            </a:r>
            <a:r>
              <a:rPr lang="en-US" err="1"/>
              <a:t>zA</a:t>
            </a:r>
            <a:r>
              <a:rPr lang="en-US"/>
              <a:t>-Z  ]*$/",$</a:t>
            </a:r>
            <a:r>
              <a:rPr lang="en-US" err="1"/>
              <a:t>Sname</a:t>
            </a:r>
            <a:r>
              <a:rPr lang="en-US"/>
              <a:t>)) {</a:t>
            </a:r>
            <a:br>
              <a:rPr lang="en-US"/>
            </a:br>
            <a:r>
              <a:rPr lang="en-US"/>
              <a:t>       $</a:t>
            </a:r>
            <a:r>
              <a:rPr lang="en-US" err="1"/>
              <a:t>nameErr</a:t>
            </a:r>
            <a:r>
              <a:rPr lang="en-US"/>
              <a:t> = "Only letters and white space allowed"; </a:t>
            </a:r>
            <a:br>
              <a:rPr lang="en-US"/>
            </a:br>
            <a:r>
              <a:rPr lang="en-US"/>
              <a:t>     }</a:t>
            </a:r>
            <a:br>
              <a:rPr lang="en-US"/>
            </a:br>
            <a:r>
              <a:rPr lang="en-US"/>
              <a:t>   }</a:t>
            </a:r>
          </a:p>
        </p:txBody>
      </p:sp>
      <p:sp>
        <p:nvSpPr>
          <p:cNvPr id="6" name="Date Placeholder 5"/>
          <p:cNvSpPr>
            <a:spLocks noGrp="1"/>
          </p:cNvSpPr>
          <p:nvPr>
            <p:ph type="dt" sz="half" idx="10"/>
          </p:nvPr>
        </p:nvSpPr>
        <p:spPr/>
        <p:txBody>
          <a:bodyPr/>
          <a:lstStyle/>
          <a:p>
            <a:fld id="{CF941160-3D16-4320-819C-EC2D01B1E051}" type="datetime1">
              <a:rPr lang="en-US" smtClean="0"/>
              <a:t>11/14/2023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56</a:t>
            </a:fld>
            <a:endParaRPr lang="en-IN"/>
          </a:p>
        </p:txBody>
      </p:sp>
    </p:spTree>
    <p:extLst>
      <p:ext uri="{BB962C8B-B14F-4D97-AF65-F5344CB8AC3E}">
        <p14:creationId xmlns:p14="http://schemas.microsoft.com/office/powerpoint/2010/main" val="42235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validation using PHP</a:t>
            </a:r>
          </a:p>
        </p:txBody>
      </p:sp>
      <p:sp>
        <p:nvSpPr>
          <p:cNvPr id="5" name="Content Placeholder 4"/>
          <p:cNvSpPr>
            <a:spLocks noGrp="1"/>
          </p:cNvSpPr>
          <p:nvPr>
            <p:ph idx="1"/>
          </p:nvPr>
        </p:nvSpPr>
        <p:spPr/>
        <p:txBody>
          <a:bodyPr>
            <a:normAutofit/>
          </a:bodyPr>
          <a:lstStyle/>
          <a:p>
            <a:r>
              <a:rPr lang="en-US" b="1"/>
              <a:t>Form – usage of input of name</a:t>
            </a:r>
          </a:p>
          <a:p>
            <a:pPr marL="274320" lvl="1" indent="0">
              <a:buNone/>
            </a:pPr>
            <a:r>
              <a:rPr lang="en-US"/>
              <a:t>Name: </a:t>
            </a:r>
          </a:p>
          <a:p>
            <a:pPr marL="274320" lvl="1" indent="0">
              <a:buNone/>
            </a:pPr>
            <a:r>
              <a:rPr lang="en-US"/>
              <a:t>&lt;input type="text" name="name" value="&lt;?</a:t>
            </a:r>
            <a:r>
              <a:rPr lang="en-US" err="1"/>
              <a:t>php</a:t>
            </a:r>
            <a:r>
              <a:rPr lang="en-US"/>
              <a:t> echo $name;?&gt;"&gt;</a:t>
            </a:r>
            <a:br>
              <a:rPr lang="en-US"/>
            </a:br>
            <a:r>
              <a:rPr lang="en-US"/>
              <a:t>  &lt;span class="error"&gt;* &lt;?</a:t>
            </a:r>
            <a:r>
              <a:rPr lang="en-US" err="1"/>
              <a:t>php</a:t>
            </a:r>
            <a:r>
              <a:rPr lang="en-US"/>
              <a:t> echo $</a:t>
            </a:r>
            <a:r>
              <a:rPr lang="en-US" err="1"/>
              <a:t>nameErr</a:t>
            </a:r>
            <a:r>
              <a:rPr lang="en-US"/>
              <a:t>;?&gt;&lt;/span&gt;</a:t>
            </a:r>
            <a:br>
              <a:rPr lang="en-US"/>
            </a:br>
            <a:r>
              <a:rPr lang="en-US"/>
              <a:t>   &lt;</a:t>
            </a:r>
            <a:r>
              <a:rPr lang="en-US" err="1"/>
              <a:t>br</a:t>
            </a:r>
            <a:r>
              <a:rPr lang="en-US"/>
              <a:t>&gt;&lt;</a:t>
            </a:r>
            <a:r>
              <a:rPr lang="en-US" err="1"/>
              <a:t>br</a:t>
            </a:r>
            <a:r>
              <a:rPr lang="en-US"/>
              <a:t>&gt;</a:t>
            </a:r>
          </a:p>
          <a:p>
            <a:pPr marL="342900" indent="-342900"/>
            <a:r>
              <a:rPr lang="en-US" b="1"/>
              <a:t>Mirroring of content after form</a:t>
            </a:r>
          </a:p>
          <a:p>
            <a:pPr marL="617220" lvl="1" indent="-342900"/>
            <a:r>
              <a:rPr lang="en-US"/>
              <a:t>&lt;?</a:t>
            </a:r>
            <a:r>
              <a:rPr lang="en-US" err="1"/>
              <a:t>php</a:t>
            </a:r>
            <a:br>
              <a:rPr lang="en-US"/>
            </a:br>
            <a:r>
              <a:rPr lang="en-US"/>
              <a:t>echo "&lt;h2&gt;Your Input:&lt;/h2&gt;";</a:t>
            </a:r>
            <a:br>
              <a:rPr lang="en-US"/>
            </a:br>
            <a:r>
              <a:rPr lang="en-US"/>
              <a:t>echo $name;</a:t>
            </a:r>
            <a:br>
              <a:rPr lang="en-US"/>
            </a:br>
            <a:r>
              <a:rPr lang="en-US"/>
              <a:t>echo "&lt;</a:t>
            </a:r>
            <a:r>
              <a:rPr lang="en-US" err="1"/>
              <a:t>br</a:t>
            </a:r>
            <a:r>
              <a:rPr lang="en-US"/>
              <a:t>&gt;";</a:t>
            </a:r>
            <a:br>
              <a:rPr lang="en-US"/>
            </a:br>
            <a:r>
              <a:rPr lang="en-US"/>
              <a:t>…….</a:t>
            </a:r>
          </a:p>
          <a:p>
            <a:pPr marL="617220" lvl="1" indent="-342900"/>
            <a:r>
              <a:rPr lang="en-US" b="1"/>
              <a:t>?&gt;</a:t>
            </a:r>
          </a:p>
          <a:p>
            <a:pPr marL="0" indent="0">
              <a:buNone/>
            </a:pPr>
            <a:endParaRPr lang="en-US"/>
          </a:p>
        </p:txBody>
      </p:sp>
      <p:sp>
        <p:nvSpPr>
          <p:cNvPr id="6" name="Date Placeholder 5"/>
          <p:cNvSpPr>
            <a:spLocks noGrp="1"/>
          </p:cNvSpPr>
          <p:nvPr>
            <p:ph type="dt" sz="half" idx="10"/>
          </p:nvPr>
        </p:nvSpPr>
        <p:spPr/>
        <p:txBody>
          <a:bodyPr/>
          <a:lstStyle/>
          <a:p>
            <a:fld id="{D970C2BA-AFAF-4909-AA25-F49C36377949}" type="datetime1">
              <a:rPr lang="en-US" smtClean="0"/>
              <a:t>11/14/2023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57</a:t>
            </a:fld>
            <a:endParaRPr lang="en-IN"/>
          </a:p>
        </p:txBody>
      </p:sp>
    </p:spTree>
    <p:extLst>
      <p:ext uri="{BB962C8B-B14F-4D97-AF65-F5344CB8AC3E}">
        <p14:creationId xmlns:p14="http://schemas.microsoft.com/office/powerpoint/2010/main" val="3539739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6464-1ED1-439E-921C-8949E9882498}"/>
              </a:ext>
            </a:extLst>
          </p:cNvPr>
          <p:cNvSpPr>
            <a:spLocks noGrp="1"/>
          </p:cNvSpPr>
          <p:nvPr>
            <p:ph type="title"/>
          </p:nvPr>
        </p:nvSpPr>
        <p:spPr/>
        <p:txBody>
          <a:bodyPr/>
          <a:lstStyle/>
          <a:p>
            <a:r>
              <a:rPr lang="en-US"/>
              <a:t>JSON</a:t>
            </a:r>
            <a:endParaRPr lang="en-IN"/>
          </a:p>
        </p:txBody>
      </p:sp>
      <p:sp>
        <p:nvSpPr>
          <p:cNvPr id="3" name="Content Placeholder 2">
            <a:extLst>
              <a:ext uri="{FF2B5EF4-FFF2-40B4-BE49-F238E27FC236}">
                <a16:creationId xmlns:a16="http://schemas.microsoft.com/office/drawing/2014/main" id="{36E01FF8-3428-4303-B0C5-45883481FF30}"/>
              </a:ext>
            </a:extLst>
          </p:cNvPr>
          <p:cNvSpPr>
            <a:spLocks noGrp="1"/>
          </p:cNvSpPr>
          <p:nvPr>
            <p:ph idx="1"/>
          </p:nvPr>
        </p:nvSpPr>
        <p:spPr/>
        <p:txBody>
          <a:bodyPr/>
          <a:lstStyle/>
          <a:p>
            <a:r>
              <a:rPr lang="en-IN"/>
              <a:t>The JSON extension implements the </a:t>
            </a:r>
            <a:r>
              <a:rPr lang="en-IN" b="1"/>
              <a:t>JavaScript Object Notation </a:t>
            </a:r>
            <a:r>
              <a:rPr lang="en-IN"/>
              <a:t>data-interchange format.</a:t>
            </a:r>
          </a:p>
          <a:p>
            <a:r>
              <a:rPr lang="en-US"/>
              <a:t>From PHP 5.2.0, the JSON functions are enabled by default. There is no installation needed to use these functions.</a:t>
            </a:r>
          </a:p>
          <a:p>
            <a:endParaRPr lang="en-IN"/>
          </a:p>
        </p:txBody>
      </p:sp>
      <p:sp>
        <p:nvSpPr>
          <p:cNvPr id="4" name="Date Placeholder 3">
            <a:extLst>
              <a:ext uri="{FF2B5EF4-FFF2-40B4-BE49-F238E27FC236}">
                <a16:creationId xmlns:a16="http://schemas.microsoft.com/office/drawing/2014/main" id="{A7AAC804-472E-4C92-97F6-1288B3AC3C6E}"/>
              </a:ext>
            </a:extLst>
          </p:cNvPr>
          <p:cNvSpPr>
            <a:spLocks noGrp="1"/>
          </p:cNvSpPr>
          <p:nvPr>
            <p:ph type="dt" sz="half" idx="10"/>
          </p:nvPr>
        </p:nvSpPr>
        <p:spPr/>
        <p:txBody>
          <a:bodyPr/>
          <a:lstStyle/>
          <a:p>
            <a:fld id="{850A1A6B-F1E8-4FB0-9722-D5B0A32A8070}" type="datetime1">
              <a:rPr lang="en-US" smtClean="0"/>
              <a:t>11/14/2023</a:t>
            </a:fld>
            <a:endParaRPr lang="en-IN"/>
          </a:p>
        </p:txBody>
      </p:sp>
      <p:sp>
        <p:nvSpPr>
          <p:cNvPr id="5" name="Footer Placeholder 4">
            <a:extLst>
              <a:ext uri="{FF2B5EF4-FFF2-40B4-BE49-F238E27FC236}">
                <a16:creationId xmlns:a16="http://schemas.microsoft.com/office/drawing/2014/main" id="{DDA62142-C8B3-4876-90EA-D26486BA718A}"/>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9CCB14C5-C9BE-49E5-AC90-5308D249A12F}"/>
              </a:ext>
            </a:extLst>
          </p:cNvPr>
          <p:cNvSpPr>
            <a:spLocks noGrp="1"/>
          </p:cNvSpPr>
          <p:nvPr>
            <p:ph type="sldNum" sz="quarter" idx="12"/>
          </p:nvPr>
        </p:nvSpPr>
        <p:spPr/>
        <p:txBody>
          <a:bodyPr/>
          <a:lstStyle/>
          <a:p>
            <a:fld id="{9FFE2F18-772A-452F-8B9E-9FE825A8C125}" type="slidenum">
              <a:rPr lang="en-IN" smtClean="0"/>
              <a:pPr/>
              <a:t>58</a:t>
            </a:fld>
            <a:endParaRPr lang="en-IN"/>
          </a:p>
        </p:txBody>
      </p:sp>
      <p:graphicFrame>
        <p:nvGraphicFramePr>
          <p:cNvPr id="7" name="Table 6">
            <a:extLst>
              <a:ext uri="{FF2B5EF4-FFF2-40B4-BE49-F238E27FC236}">
                <a16:creationId xmlns:a16="http://schemas.microsoft.com/office/drawing/2014/main" id="{5970F72E-60BE-4271-8874-0DF729042470}"/>
              </a:ext>
            </a:extLst>
          </p:cNvPr>
          <p:cNvGraphicFramePr>
            <a:graphicFrameLocks noGrp="1"/>
          </p:cNvGraphicFramePr>
          <p:nvPr/>
        </p:nvGraphicFramePr>
        <p:xfrm>
          <a:off x="628650" y="3145799"/>
          <a:ext cx="7886700" cy="1710990"/>
        </p:xfrm>
        <a:graphic>
          <a:graphicData uri="http://schemas.openxmlformats.org/drawingml/2006/table">
            <a:tbl>
              <a:tblPr/>
              <a:tblGrid>
                <a:gridCol w="2365914">
                  <a:extLst>
                    <a:ext uri="{9D8B030D-6E8A-4147-A177-3AD203B41FA5}">
                      <a16:colId xmlns:a16="http://schemas.microsoft.com/office/drawing/2014/main" val="1988562770"/>
                    </a:ext>
                  </a:extLst>
                </a:gridCol>
                <a:gridCol w="5520786">
                  <a:extLst>
                    <a:ext uri="{9D8B030D-6E8A-4147-A177-3AD203B41FA5}">
                      <a16:colId xmlns:a16="http://schemas.microsoft.com/office/drawing/2014/main" val="3629597358"/>
                    </a:ext>
                  </a:extLst>
                </a:gridCol>
              </a:tblGrid>
              <a:tr h="338582">
                <a:tc>
                  <a:txBody>
                    <a:bodyPr/>
                    <a:lstStyle/>
                    <a:p>
                      <a:pPr algn="l" fontAlgn="t"/>
                      <a:r>
                        <a:rPr lang="en-IN" sz="1300">
                          <a:effectLst/>
                        </a:rPr>
                        <a:t>Function</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2170686"/>
                  </a:ext>
                </a:extLst>
              </a:tr>
              <a:tr h="338582">
                <a:tc>
                  <a:txBody>
                    <a:bodyPr/>
                    <a:lstStyle/>
                    <a:p>
                      <a:pPr algn="l" fontAlgn="t"/>
                      <a:r>
                        <a:rPr lang="en-IN" sz="1300">
                          <a:effectLst/>
                          <a:hlinkClick r:id="rId2"/>
                        </a:rPr>
                        <a:t>json_decode()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Decodes a JSON string</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74000374"/>
                  </a:ext>
                </a:extLst>
              </a:tr>
              <a:tr h="338582">
                <a:tc>
                  <a:txBody>
                    <a:bodyPr/>
                    <a:lstStyle/>
                    <a:p>
                      <a:pPr algn="l" fontAlgn="t"/>
                      <a:r>
                        <a:rPr lang="en-IN" sz="1300">
                          <a:effectLst/>
                          <a:hlinkClick r:id="rId3"/>
                        </a:rPr>
                        <a:t>json_encode()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Encode a value to JSON format</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3410832"/>
                  </a:ext>
                </a:extLst>
              </a:tr>
              <a:tr h="338582">
                <a:tc>
                  <a:txBody>
                    <a:bodyPr/>
                    <a:lstStyle/>
                    <a:p>
                      <a:pPr algn="l" fontAlgn="t"/>
                      <a:r>
                        <a:rPr lang="en-IN" sz="1300">
                          <a:effectLst/>
                          <a:hlinkClick r:id="rId4"/>
                        </a:rPr>
                        <a:t>json_last_error()</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Returns the last error occurred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49199099"/>
                  </a:ext>
                </a:extLst>
              </a:tr>
              <a:tr h="338582">
                <a:tc>
                  <a:txBody>
                    <a:bodyPr/>
                    <a:lstStyle/>
                    <a:p>
                      <a:pPr algn="l" fontAlgn="t"/>
                      <a:r>
                        <a:rPr lang="en-IN" sz="1300">
                          <a:effectLst/>
                        </a:rPr>
                        <a:t>json_last_error_msg()</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Returns the error string of the last </a:t>
                      </a:r>
                      <a:r>
                        <a:rPr lang="en-US" sz="1300" err="1">
                          <a:effectLst/>
                        </a:rPr>
                        <a:t>json_encode</a:t>
                      </a:r>
                      <a:r>
                        <a:rPr lang="en-US" sz="1300">
                          <a:effectLst/>
                        </a:rPr>
                        <a:t>() or </a:t>
                      </a:r>
                      <a:r>
                        <a:rPr lang="en-US" sz="1300" err="1">
                          <a:effectLst/>
                        </a:rPr>
                        <a:t>json_decode</a:t>
                      </a:r>
                      <a:r>
                        <a:rPr lang="en-US" sz="1300">
                          <a:effectLst/>
                        </a:rPr>
                        <a:t>() call</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1304255"/>
                  </a:ext>
                </a:extLst>
              </a:tr>
            </a:tbl>
          </a:graphicData>
        </a:graphic>
      </p:graphicFrame>
    </p:spTree>
    <p:extLst>
      <p:ext uri="{BB962C8B-B14F-4D97-AF65-F5344CB8AC3E}">
        <p14:creationId xmlns:p14="http://schemas.microsoft.com/office/powerpoint/2010/main" val="3649435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D654-6969-4300-BDD3-E1EAF03DEA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1D3282-6D50-419B-AA25-3A5618B9F733}"/>
              </a:ext>
            </a:extLst>
          </p:cNvPr>
          <p:cNvSpPr>
            <a:spLocks noGrp="1"/>
          </p:cNvSpPr>
          <p:nvPr>
            <p:ph idx="1"/>
          </p:nvPr>
        </p:nvSpPr>
        <p:spPr/>
        <p:txBody>
          <a:bodyPr/>
          <a:lstStyle/>
          <a:p>
            <a:r>
              <a:rPr lang="en-US"/>
              <a:t>The </a:t>
            </a:r>
            <a:r>
              <a:rPr lang="en-US" err="1"/>
              <a:t>json_decode</a:t>
            </a:r>
            <a:r>
              <a:rPr lang="en-US"/>
              <a:t>() function is used to decode or convert a JSON object to a PHP object.</a:t>
            </a:r>
            <a:endParaRPr lang="en-IN"/>
          </a:p>
          <a:p>
            <a:r>
              <a:rPr lang="en-IN" err="1"/>
              <a:t>json_decode</a:t>
            </a:r>
            <a:r>
              <a:rPr lang="en-IN"/>
              <a:t>(</a:t>
            </a:r>
            <a:r>
              <a:rPr lang="en-IN" i="1"/>
              <a:t>string, </a:t>
            </a:r>
            <a:r>
              <a:rPr lang="en-IN" i="1" err="1"/>
              <a:t>assoc</a:t>
            </a:r>
            <a:r>
              <a:rPr lang="en-IN" i="1"/>
              <a:t>, depth, options)</a:t>
            </a:r>
          </a:p>
          <a:p>
            <a:endParaRPr lang="en-IN"/>
          </a:p>
        </p:txBody>
      </p:sp>
      <p:sp>
        <p:nvSpPr>
          <p:cNvPr id="4" name="Date Placeholder 3">
            <a:extLst>
              <a:ext uri="{FF2B5EF4-FFF2-40B4-BE49-F238E27FC236}">
                <a16:creationId xmlns:a16="http://schemas.microsoft.com/office/drawing/2014/main" id="{ED2EDC30-BA7E-4AD9-9464-7C91E5DB0400}"/>
              </a:ext>
            </a:extLst>
          </p:cNvPr>
          <p:cNvSpPr>
            <a:spLocks noGrp="1"/>
          </p:cNvSpPr>
          <p:nvPr>
            <p:ph type="dt" sz="half" idx="10"/>
          </p:nvPr>
        </p:nvSpPr>
        <p:spPr/>
        <p:txBody>
          <a:bodyPr/>
          <a:lstStyle/>
          <a:p>
            <a:fld id="{C838F59D-196B-41A0-ACCA-D44422BE576D}" type="datetime1">
              <a:rPr lang="en-US" smtClean="0"/>
              <a:t>11/14/2023</a:t>
            </a:fld>
            <a:endParaRPr lang="en-IN"/>
          </a:p>
        </p:txBody>
      </p:sp>
      <p:sp>
        <p:nvSpPr>
          <p:cNvPr id="5" name="Footer Placeholder 4">
            <a:extLst>
              <a:ext uri="{FF2B5EF4-FFF2-40B4-BE49-F238E27FC236}">
                <a16:creationId xmlns:a16="http://schemas.microsoft.com/office/drawing/2014/main" id="{50D6BD99-04D6-48F9-A0E9-A5F26E6FDDB8}"/>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0111C755-4058-4464-B76C-5E8EF16A28E9}"/>
              </a:ext>
            </a:extLst>
          </p:cNvPr>
          <p:cNvSpPr>
            <a:spLocks noGrp="1"/>
          </p:cNvSpPr>
          <p:nvPr>
            <p:ph type="sldNum" sz="quarter" idx="12"/>
          </p:nvPr>
        </p:nvSpPr>
        <p:spPr/>
        <p:txBody>
          <a:bodyPr/>
          <a:lstStyle/>
          <a:p>
            <a:fld id="{9FFE2F18-772A-452F-8B9E-9FE825A8C125}" type="slidenum">
              <a:rPr lang="en-IN" smtClean="0"/>
              <a:pPr/>
              <a:t>59</a:t>
            </a:fld>
            <a:endParaRPr lang="en-IN"/>
          </a:p>
        </p:txBody>
      </p:sp>
      <p:graphicFrame>
        <p:nvGraphicFramePr>
          <p:cNvPr id="7" name="Table 6">
            <a:extLst>
              <a:ext uri="{FF2B5EF4-FFF2-40B4-BE49-F238E27FC236}">
                <a16:creationId xmlns:a16="http://schemas.microsoft.com/office/drawing/2014/main" id="{D81D4C74-3A16-4724-8CEB-422D873AFAD6}"/>
              </a:ext>
            </a:extLst>
          </p:cNvPr>
          <p:cNvGraphicFramePr>
            <a:graphicFrameLocks noGrp="1"/>
          </p:cNvGraphicFramePr>
          <p:nvPr/>
        </p:nvGraphicFramePr>
        <p:xfrm>
          <a:off x="628650" y="2947679"/>
          <a:ext cx="7886700" cy="2107230"/>
        </p:xfrm>
        <a:graphic>
          <a:graphicData uri="http://schemas.openxmlformats.org/drawingml/2006/table">
            <a:tbl>
              <a:tblPr/>
              <a:tblGrid>
                <a:gridCol w="1577226">
                  <a:extLst>
                    <a:ext uri="{9D8B030D-6E8A-4147-A177-3AD203B41FA5}">
                      <a16:colId xmlns:a16="http://schemas.microsoft.com/office/drawing/2014/main" val="4032278281"/>
                    </a:ext>
                  </a:extLst>
                </a:gridCol>
                <a:gridCol w="6309474">
                  <a:extLst>
                    <a:ext uri="{9D8B030D-6E8A-4147-A177-3AD203B41FA5}">
                      <a16:colId xmlns:a16="http://schemas.microsoft.com/office/drawing/2014/main" val="2355345429"/>
                    </a:ext>
                  </a:extLst>
                </a:gridCol>
              </a:tblGrid>
              <a:tr h="338582">
                <a:tc>
                  <a:txBody>
                    <a:bodyPr/>
                    <a:lstStyle/>
                    <a:p>
                      <a:pPr algn="l" fontAlgn="t"/>
                      <a:r>
                        <a:rPr lang="en-IN" sz="1300">
                          <a:effectLst/>
                        </a:rPr>
                        <a:t>Parameter</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56845880"/>
                  </a:ext>
                </a:extLst>
              </a:tr>
              <a:tr h="338582">
                <a:tc>
                  <a:txBody>
                    <a:bodyPr/>
                    <a:lstStyle/>
                    <a:p>
                      <a:pPr algn="l" fontAlgn="t"/>
                      <a:r>
                        <a:rPr lang="en-IN" sz="1300" i="1">
                          <a:effectLst/>
                        </a:rPr>
                        <a:t>string</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Required. Specifies the value to be decoded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73636877"/>
                  </a:ext>
                </a:extLst>
              </a:tr>
              <a:tr h="533087">
                <a:tc>
                  <a:txBody>
                    <a:bodyPr/>
                    <a:lstStyle/>
                    <a:p>
                      <a:pPr algn="l" fontAlgn="t"/>
                      <a:r>
                        <a:rPr lang="en-IN" sz="1300" i="1">
                          <a:effectLst/>
                        </a:rPr>
                        <a:t>assoc</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Optional. Specifies a Boolean value. When set to true, the returned object will be converted into an associative array. When set to false, it returns an object. False is default</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40419628"/>
                  </a:ext>
                </a:extLst>
              </a:tr>
              <a:tr h="338582">
                <a:tc>
                  <a:txBody>
                    <a:bodyPr/>
                    <a:lstStyle/>
                    <a:p>
                      <a:pPr algn="l" fontAlgn="t"/>
                      <a:r>
                        <a:rPr lang="en-IN" sz="1300" i="1">
                          <a:effectLst/>
                        </a:rPr>
                        <a:t>depth</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Optional. Specifies the recursion depth. Default recursion depth is 512</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38542632"/>
                  </a:ext>
                </a:extLst>
              </a:tr>
              <a:tr h="533087">
                <a:tc>
                  <a:txBody>
                    <a:bodyPr/>
                    <a:lstStyle/>
                    <a:p>
                      <a:pPr algn="l" fontAlgn="t"/>
                      <a:r>
                        <a:rPr lang="en-IN" sz="1300" i="1">
                          <a:effectLst/>
                        </a:rPr>
                        <a:t>options</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a:effectLst/>
                        </a:rPr>
                        <a:t>Optional. Specifies a bitmask (JSON_BIGINT_AS_STRING, JSON_INVALID_UTF8_IGNORE, JSON_INVALID_UTF8_SUBSTITUTE, JSON_OBJECT_AS_ARRAY, JSON_THROW_ON_ERROR)</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5800225"/>
                  </a:ext>
                </a:extLst>
              </a:tr>
            </a:tbl>
          </a:graphicData>
        </a:graphic>
      </p:graphicFrame>
    </p:spTree>
    <p:extLst>
      <p:ext uri="{BB962C8B-B14F-4D97-AF65-F5344CB8AC3E}">
        <p14:creationId xmlns:p14="http://schemas.microsoft.com/office/powerpoint/2010/main" val="32469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PHP Basics – </a:t>
            </a:r>
            <a:r>
              <a:rPr lang="en-IN"/>
              <a:t>What Can PHP Do?</a:t>
            </a:r>
          </a:p>
        </p:txBody>
      </p:sp>
      <p:sp>
        <p:nvSpPr>
          <p:cNvPr id="3" name="Content Placeholder 2"/>
          <p:cNvSpPr>
            <a:spLocks noGrp="1"/>
          </p:cNvSpPr>
          <p:nvPr>
            <p:ph idx="1"/>
          </p:nvPr>
        </p:nvSpPr>
        <p:spPr/>
        <p:txBody>
          <a:bodyPr>
            <a:normAutofit lnSpcReduction="10000"/>
          </a:bodyPr>
          <a:lstStyle/>
          <a:p>
            <a:r>
              <a:rPr lang="en-IN" sz="2800"/>
              <a:t>PHP can</a:t>
            </a:r>
          </a:p>
          <a:p>
            <a:pPr lvl="1"/>
            <a:r>
              <a:rPr lang="en-IN" sz="2800"/>
              <a:t>generate dynamic page content</a:t>
            </a:r>
          </a:p>
          <a:p>
            <a:pPr lvl="1"/>
            <a:r>
              <a:rPr lang="en-IN" sz="2800"/>
              <a:t>create, open, read, write, delete, and close files on the server</a:t>
            </a:r>
          </a:p>
          <a:p>
            <a:pPr lvl="1"/>
            <a:r>
              <a:rPr lang="en-IN" sz="2800"/>
              <a:t>collect form data</a:t>
            </a:r>
          </a:p>
          <a:p>
            <a:pPr lvl="1"/>
            <a:r>
              <a:rPr lang="en-IN" sz="2800"/>
              <a:t>send and receive cookies</a:t>
            </a:r>
          </a:p>
          <a:p>
            <a:pPr lvl="1"/>
            <a:r>
              <a:rPr lang="en-IN" sz="2800"/>
              <a:t>Create and manage user session</a:t>
            </a:r>
          </a:p>
          <a:p>
            <a:pPr lvl="1"/>
            <a:r>
              <a:rPr lang="en-IN" sz="2800"/>
              <a:t>add, delete, modify data in your database</a:t>
            </a:r>
          </a:p>
          <a:p>
            <a:pPr lvl="1"/>
            <a:r>
              <a:rPr lang="en-IN" sz="2800"/>
              <a:t>restrict users to access some pages on your website</a:t>
            </a:r>
          </a:p>
          <a:p>
            <a:pPr lvl="1"/>
            <a:r>
              <a:rPr lang="en-IN" sz="2800"/>
              <a:t>encrypt data</a:t>
            </a:r>
          </a:p>
          <a:p>
            <a:endParaRPr lang="en-IN"/>
          </a:p>
        </p:txBody>
      </p:sp>
      <p:sp>
        <p:nvSpPr>
          <p:cNvPr id="6" name="Date Placeholder 5"/>
          <p:cNvSpPr>
            <a:spLocks noGrp="1"/>
          </p:cNvSpPr>
          <p:nvPr>
            <p:ph type="dt" sz="half" idx="10"/>
          </p:nvPr>
        </p:nvSpPr>
        <p:spPr/>
        <p:txBody>
          <a:bodyPr/>
          <a:lstStyle/>
          <a:p>
            <a:fld id="{9D3A6BA7-5548-4DF3-A0E8-E97CB1290F3F}"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5E0D-C207-4986-8B02-B828D0B752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C68E79-6E99-4824-9EFA-FC8AE291138B}"/>
              </a:ext>
            </a:extLst>
          </p:cNvPr>
          <p:cNvSpPr>
            <a:spLocks noGrp="1"/>
          </p:cNvSpPr>
          <p:nvPr>
            <p:ph idx="1"/>
          </p:nvPr>
        </p:nvSpPr>
        <p:spPr/>
        <p:txBody>
          <a:bodyPr>
            <a:normAutofit fontScale="92500" lnSpcReduction="20000"/>
          </a:bodyPr>
          <a:lstStyle/>
          <a:p>
            <a:r>
              <a:rPr lang="en-IN"/>
              <a:t>&lt;?php</a:t>
            </a:r>
            <a:br>
              <a:rPr lang="en-IN"/>
            </a:br>
            <a:r>
              <a:rPr lang="en-IN"/>
              <a:t>$</a:t>
            </a:r>
            <a:r>
              <a:rPr lang="en-IN" err="1"/>
              <a:t>jsonobj</a:t>
            </a:r>
            <a:r>
              <a:rPr lang="en-IN"/>
              <a:t> = '{"Peter":35,"Ben":37,"Joe":43}';</a:t>
            </a:r>
            <a:br>
              <a:rPr lang="en-IN"/>
            </a:br>
            <a:br>
              <a:rPr lang="en-IN"/>
            </a:br>
            <a:r>
              <a:rPr lang="en-IN"/>
              <a:t>$</a:t>
            </a:r>
            <a:r>
              <a:rPr lang="en-IN" err="1"/>
              <a:t>obj</a:t>
            </a:r>
            <a:r>
              <a:rPr lang="en-IN"/>
              <a:t> = </a:t>
            </a:r>
            <a:r>
              <a:rPr lang="en-IN" err="1"/>
              <a:t>json_decode</a:t>
            </a:r>
            <a:r>
              <a:rPr lang="en-IN"/>
              <a:t>($</a:t>
            </a:r>
            <a:r>
              <a:rPr lang="en-IN" err="1"/>
              <a:t>jsonobj</a:t>
            </a:r>
            <a:r>
              <a:rPr lang="en-IN"/>
              <a:t>);</a:t>
            </a:r>
            <a:br>
              <a:rPr lang="en-IN"/>
            </a:br>
            <a:br>
              <a:rPr lang="en-IN"/>
            </a:br>
            <a:r>
              <a:rPr lang="en-IN"/>
              <a:t>echo $</a:t>
            </a:r>
            <a:r>
              <a:rPr lang="en-IN" err="1"/>
              <a:t>obj</a:t>
            </a:r>
            <a:r>
              <a:rPr lang="en-IN"/>
              <a:t>-&gt;Peter;</a:t>
            </a:r>
            <a:br>
              <a:rPr lang="en-IN"/>
            </a:br>
            <a:r>
              <a:rPr lang="en-IN"/>
              <a:t>echo $</a:t>
            </a:r>
            <a:r>
              <a:rPr lang="en-IN" err="1"/>
              <a:t>obj</a:t>
            </a:r>
            <a:r>
              <a:rPr lang="en-IN"/>
              <a:t>-&gt;Ben;</a:t>
            </a:r>
            <a:br>
              <a:rPr lang="en-IN"/>
            </a:br>
            <a:r>
              <a:rPr lang="en-IN"/>
              <a:t>echo $</a:t>
            </a:r>
            <a:r>
              <a:rPr lang="en-IN" err="1"/>
              <a:t>obj</a:t>
            </a:r>
            <a:r>
              <a:rPr lang="en-IN"/>
              <a:t>-&gt;Joe;</a:t>
            </a:r>
            <a:br>
              <a:rPr lang="en-IN"/>
            </a:br>
            <a:r>
              <a:rPr lang="en-IN"/>
              <a:t>?&gt;</a:t>
            </a:r>
          </a:p>
          <a:p>
            <a:r>
              <a:rPr lang="en-IN"/>
              <a:t>&lt;?php</a:t>
            </a:r>
            <a:br>
              <a:rPr lang="en-IN"/>
            </a:br>
            <a:r>
              <a:rPr lang="en-IN"/>
              <a:t>$</a:t>
            </a:r>
            <a:r>
              <a:rPr lang="en-IN" err="1"/>
              <a:t>jsonobj</a:t>
            </a:r>
            <a:r>
              <a:rPr lang="en-IN"/>
              <a:t> = '{"Peter":35,"Ben":37,"Joe":43}';</a:t>
            </a:r>
            <a:br>
              <a:rPr lang="en-IN"/>
            </a:br>
            <a:br>
              <a:rPr lang="en-IN"/>
            </a:br>
            <a:r>
              <a:rPr lang="en-IN"/>
              <a:t>$</a:t>
            </a:r>
            <a:r>
              <a:rPr lang="en-IN" err="1"/>
              <a:t>arr</a:t>
            </a:r>
            <a:r>
              <a:rPr lang="en-IN"/>
              <a:t> = </a:t>
            </a:r>
            <a:r>
              <a:rPr lang="en-IN" err="1"/>
              <a:t>json_decode</a:t>
            </a:r>
            <a:r>
              <a:rPr lang="en-IN"/>
              <a:t>($</a:t>
            </a:r>
            <a:r>
              <a:rPr lang="en-IN" err="1"/>
              <a:t>jsonobj</a:t>
            </a:r>
            <a:r>
              <a:rPr lang="en-IN"/>
              <a:t>, true);</a:t>
            </a:r>
            <a:br>
              <a:rPr lang="en-IN"/>
            </a:br>
            <a:br>
              <a:rPr lang="en-IN"/>
            </a:br>
            <a:r>
              <a:rPr lang="en-IN"/>
              <a:t>echo $</a:t>
            </a:r>
            <a:r>
              <a:rPr lang="en-IN" err="1"/>
              <a:t>arr</a:t>
            </a:r>
            <a:r>
              <a:rPr lang="en-IN"/>
              <a:t>["Peter"];</a:t>
            </a:r>
            <a:br>
              <a:rPr lang="en-IN"/>
            </a:br>
            <a:r>
              <a:rPr lang="en-IN"/>
              <a:t>echo $</a:t>
            </a:r>
            <a:r>
              <a:rPr lang="en-IN" err="1"/>
              <a:t>arr</a:t>
            </a:r>
            <a:r>
              <a:rPr lang="en-IN"/>
              <a:t>["Ben"];</a:t>
            </a:r>
            <a:br>
              <a:rPr lang="en-IN"/>
            </a:br>
            <a:r>
              <a:rPr lang="en-IN"/>
              <a:t>echo $</a:t>
            </a:r>
            <a:r>
              <a:rPr lang="en-IN" err="1"/>
              <a:t>arr</a:t>
            </a:r>
            <a:r>
              <a:rPr lang="en-IN"/>
              <a:t>["Joe"];</a:t>
            </a:r>
            <a:br>
              <a:rPr lang="en-IN"/>
            </a:br>
            <a:r>
              <a:rPr lang="en-IN"/>
              <a:t>?&gt;</a:t>
            </a:r>
          </a:p>
        </p:txBody>
      </p:sp>
      <p:sp>
        <p:nvSpPr>
          <p:cNvPr id="4" name="Date Placeholder 3">
            <a:extLst>
              <a:ext uri="{FF2B5EF4-FFF2-40B4-BE49-F238E27FC236}">
                <a16:creationId xmlns:a16="http://schemas.microsoft.com/office/drawing/2014/main" id="{4B1C6368-FD42-4545-B722-59060AC92418}"/>
              </a:ext>
            </a:extLst>
          </p:cNvPr>
          <p:cNvSpPr>
            <a:spLocks noGrp="1"/>
          </p:cNvSpPr>
          <p:nvPr>
            <p:ph type="dt" sz="half" idx="10"/>
          </p:nvPr>
        </p:nvSpPr>
        <p:spPr/>
        <p:txBody>
          <a:bodyPr/>
          <a:lstStyle/>
          <a:p>
            <a:fld id="{C2F500C6-9612-43BB-B58C-459E3B03441F}" type="datetime1">
              <a:rPr lang="en-US" smtClean="0"/>
              <a:t>11/14/2023</a:t>
            </a:fld>
            <a:endParaRPr lang="en-IN"/>
          </a:p>
        </p:txBody>
      </p:sp>
      <p:sp>
        <p:nvSpPr>
          <p:cNvPr id="5" name="Footer Placeholder 4">
            <a:extLst>
              <a:ext uri="{FF2B5EF4-FFF2-40B4-BE49-F238E27FC236}">
                <a16:creationId xmlns:a16="http://schemas.microsoft.com/office/drawing/2014/main" id="{93731575-EA1D-4D6F-96C3-06B2172A3763}"/>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2CA9048B-AC9E-46F3-A2A5-3B6085C20255}"/>
              </a:ext>
            </a:extLst>
          </p:cNvPr>
          <p:cNvSpPr>
            <a:spLocks noGrp="1"/>
          </p:cNvSpPr>
          <p:nvPr>
            <p:ph type="sldNum" sz="quarter" idx="12"/>
          </p:nvPr>
        </p:nvSpPr>
        <p:spPr/>
        <p:txBody>
          <a:bodyPr/>
          <a:lstStyle/>
          <a:p>
            <a:fld id="{9FFE2F18-772A-452F-8B9E-9FE825A8C125}" type="slidenum">
              <a:rPr lang="en-IN" smtClean="0"/>
              <a:pPr/>
              <a:t>60</a:t>
            </a:fld>
            <a:endParaRPr lang="en-IN"/>
          </a:p>
        </p:txBody>
      </p:sp>
    </p:spTree>
    <p:extLst>
      <p:ext uri="{BB962C8B-B14F-4D97-AF65-F5344CB8AC3E}">
        <p14:creationId xmlns:p14="http://schemas.microsoft.com/office/powerpoint/2010/main" val="68602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8521-4C19-4071-9DFA-A6698D21C9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5E3B4E-5B81-4B34-A4B3-7E518461D5CB}"/>
              </a:ext>
            </a:extLst>
          </p:cNvPr>
          <p:cNvSpPr>
            <a:spLocks noGrp="1"/>
          </p:cNvSpPr>
          <p:nvPr>
            <p:ph idx="1"/>
          </p:nvPr>
        </p:nvSpPr>
        <p:spPr/>
        <p:txBody>
          <a:bodyPr/>
          <a:lstStyle/>
          <a:p>
            <a:r>
              <a:rPr lang="en-US"/>
              <a:t>The </a:t>
            </a:r>
            <a:r>
              <a:rPr lang="en-US" err="1"/>
              <a:t>json_encode</a:t>
            </a:r>
            <a:r>
              <a:rPr lang="en-US"/>
              <a:t>() function is used to encode a value to JSON format.</a:t>
            </a:r>
          </a:p>
          <a:p>
            <a:r>
              <a:rPr lang="fr-FR" err="1"/>
              <a:t>json_encode</a:t>
            </a:r>
            <a:r>
              <a:rPr lang="fr-FR"/>
              <a:t>(</a:t>
            </a:r>
            <a:r>
              <a:rPr lang="fr-FR" i="1"/>
              <a:t>value, options, </a:t>
            </a:r>
            <a:r>
              <a:rPr lang="fr-FR" i="1" err="1"/>
              <a:t>depth</a:t>
            </a:r>
            <a:r>
              <a:rPr lang="fr-FR" i="1"/>
              <a:t>)</a:t>
            </a:r>
          </a:p>
          <a:p>
            <a:endParaRPr lang="en-IN"/>
          </a:p>
        </p:txBody>
      </p:sp>
      <p:sp>
        <p:nvSpPr>
          <p:cNvPr id="4" name="Date Placeholder 3">
            <a:extLst>
              <a:ext uri="{FF2B5EF4-FFF2-40B4-BE49-F238E27FC236}">
                <a16:creationId xmlns:a16="http://schemas.microsoft.com/office/drawing/2014/main" id="{E69AA0B8-3727-4786-B9C7-663219197529}"/>
              </a:ext>
            </a:extLst>
          </p:cNvPr>
          <p:cNvSpPr>
            <a:spLocks noGrp="1"/>
          </p:cNvSpPr>
          <p:nvPr>
            <p:ph type="dt" sz="half" idx="10"/>
          </p:nvPr>
        </p:nvSpPr>
        <p:spPr/>
        <p:txBody>
          <a:bodyPr/>
          <a:lstStyle/>
          <a:p>
            <a:fld id="{E1E1DDB5-F50D-4A7F-A079-5D0F802625F5}" type="datetime1">
              <a:rPr lang="en-US" smtClean="0"/>
              <a:t>11/14/2023</a:t>
            </a:fld>
            <a:endParaRPr lang="en-IN"/>
          </a:p>
        </p:txBody>
      </p:sp>
      <p:sp>
        <p:nvSpPr>
          <p:cNvPr id="5" name="Footer Placeholder 4">
            <a:extLst>
              <a:ext uri="{FF2B5EF4-FFF2-40B4-BE49-F238E27FC236}">
                <a16:creationId xmlns:a16="http://schemas.microsoft.com/office/drawing/2014/main" id="{1965284D-C656-4F45-ABC4-283DCF6F64B1}"/>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F6DD7933-58D9-47F5-97C3-2A296815745D}"/>
              </a:ext>
            </a:extLst>
          </p:cNvPr>
          <p:cNvSpPr>
            <a:spLocks noGrp="1"/>
          </p:cNvSpPr>
          <p:nvPr>
            <p:ph type="sldNum" sz="quarter" idx="12"/>
          </p:nvPr>
        </p:nvSpPr>
        <p:spPr/>
        <p:txBody>
          <a:bodyPr/>
          <a:lstStyle/>
          <a:p>
            <a:fld id="{9FFE2F18-772A-452F-8B9E-9FE825A8C125}" type="slidenum">
              <a:rPr lang="en-IN" smtClean="0"/>
              <a:pPr/>
              <a:t>61</a:t>
            </a:fld>
            <a:endParaRPr lang="en-IN"/>
          </a:p>
        </p:txBody>
      </p:sp>
      <p:graphicFrame>
        <p:nvGraphicFramePr>
          <p:cNvPr id="7" name="Table 6">
            <a:extLst>
              <a:ext uri="{FF2B5EF4-FFF2-40B4-BE49-F238E27FC236}">
                <a16:creationId xmlns:a16="http://schemas.microsoft.com/office/drawing/2014/main" id="{E094B5B2-BC1F-4680-AB93-CD6A45AF1EA4}"/>
              </a:ext>
            </a:extLst>
          </p:cNvPr>
          <p:cNvGraphicFramePr>
            <a:graphicFrameLocks noGrp="1"/>
          </p:cNvGraphicFramePr>
          <p:nvPr/>
        </p:nvGraphicFramePr>
        <p:xfrm>
          <a:off x="628650" y="2821598"/>
          <a:ext cx="7886700" cy="2359392"/>
        </p:xfrm>
        <a:graphic>
          <a:graphicData uri="http://schemas.openxmlformats.org/drawingml/2006/table">
            <a:tbl>
              <a:tblPr/>
              <a:tblGrid>
                <a:gridCol w="1577226">
                  <a:extLst>
                    <a:ext uri="{9D8B030D-6E8A-4147-A177-3AD203B41FA5}">
                      <a16:colId xmlns:a16="http://schemas.microsoft.com/office/drawing/2014/main" val="2458502702"/>
                    </a:ext>
                  </a:extLst>
                </a:gridCol>
                <a:gridCol w="6309474">
                  <a:extLst>
                    <a:ext uri="{9D8B030D-6E8A-4147-A177-3AD203B41FA5}">
                      <a16:colId xmlns:a16="http://schemas.microsoft.com/office/drawing/2014/main" val="2984839304"/>
                    </a:ext>
                  </a:extLst>
                </a:gridCol>
              </a:tblGrid>
              <a:tr h="338582">
                <a:tc>
                  <a:txBody>
                    <a:bodyPr/>
                    <a:lstStyle/>
                    <a:p>
                      <a:pPr algn="l" fontAlgn="t"/>
                      <a:r>
                        <a:rPr lang="en-IN" sz="1300">
                          <a:effectLst/>
                        </a:rPr>
                        <a:t>Parameter</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9037832"/>
                  </a:ext>
                </a:extLst>
              </a:tr>
              <a:tr h="338582">
                <a:tc>
                  <a:txBody>
                    <a:bodyPr/>
                    <a:lstStyle/>
                    <a:p>
                      <a:pPr algn="l" fontAlgn="t"/>
                      <a:r>
                        <a:rPr lang="en-IN" sz="1300" i="1">
                          <a:effectLst/>
                        </a:rPr>
                        <a:t>value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Required. Specifies the value to be encoded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49210565"/>
                  </a:ext>
                </a:extLst>
              </a:tr>
              <a:tr h="1311106">
                <a:tc>
                  <a:txBody>
                    <a:bodyPr/>
                    <a:lstStyle/>
                    <a:p>
                      <a:pPr algn="l" fontAlgn="t"/>
                      <a:r>
                        <a:rPr lang="en-IN" sz="1300" i="1">
                          <a:effectLst/>
                        </a:rPr>
                        <a:t>options</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Optional. Specifies a bitmask (JSON_FORCE_OBJECT, JSON_HEX_QUOT, JSON_HEX_TAG, JSON_HEX_AMP, JSON_HEX_APOS, JSON_INVALID_UTF8_IGNORE, JSON_INVALID_UTF8_SUBSTITUTE, JSON_NUMERIC_CHECK, JSON_PARTIAL_OUTPUT_ON_ERROR, JSON_PRESERVE_ZERO_FRACTION, JSON_PRETTY_PRINT, JSON_UNESCAPED_LINE_TERMINATORS, JSON_UNESCAPED_SLASHES, JSON_UNESCAPED_UNICODE, JSON_THROW_ON_ERROR)</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7222571"/>
                  </a:ext>
                </a:extLst>
              </a:tr>
              <a:tr h="338582">
                <a:tc>
                  <a:txBody>
                    <a:bodyPr/>
                    <a:lstStyle/>
                    <a:p>
                      <a:pPr algn="l" fontAlgn="t"/>
                      <a:r>
                        <a:rPr lang="en-IN" sz="1300" i="1">
                          <a:effectLst/>
                        </a:rPr>
                        <a:t>depth</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a:effectLst/>
                        </a:rPr>
                        <a:t>Optional. Specifies the maximum depth</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816005463"/>
                  </a:ext>
                </a:extLst>
              </a:tr>
            </a:tbl>
          </a:graphicData>
        </a:graphic>
      </p:graphicFrame>
    </p:spTree>
    <p:extLst>
      <p:ext uri="{BB962C8B-B14F-4D97-AF65-F5344CB8AC3E}">
        <p14:creationId xmlns:p14="http://schemas.microsoft.com/office/powerpoint/2010/main" val="508748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D0DC-F70C-454A-8647-07FDE7187E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9F1D75-6F2D-40D6-9F8E-B3CDF6ABFAB2}"/>
              </a:ext>
            </a:extLst>
          </p:cNvPr>
          <p:cNvSpPr>
            <a:spLocks noGrp="1"/>
          </p:cNvSpPr>
          <p:nvPr>
            <p:ph idx="1"/>
          </p:nvPr>
        </p:nvSpPr>
        <p:spPr/>
        <p:txBody>
          <a:bodyPr/>
          <a:lstStyle/>
          <a:p>
            <a:br>
              <a:rPr lang="en-IN"/>
            </a:br>
            <a:r>
              <a:rPr lang="en-IN"/>
              <a:t>&lt;?php</a:t>
            </a:r>
            <a:br>
              <a:rPr lang="en-IN"/>
            </a:br>
            <a:r>
              <a:rPr lang="en-IN"/>
              <a:t>$age = array("Peter"=&gt;35, "Ben"=&gt;37, "Joe"=&gt;43);</a:t>
            </a:r>
            <a:br>
              <a:rPr lang="en-IN"/>
            </a:br>
            <a:br>
              <a:rPr lang="en-IN"/>
            </a:br>
            <a:r>
              <a:rPr lang="en-IN"/>
              <a:t>echo </a:t>
            </a:r>
            <a:r>
              <a:rPr lang="en-IN" err="1"/>
              <a:t>json_encode</a:t>
            </a:r>
            <a:r>
              <a:rPr lang="en-IN"/>
              <a:t>($age);</a:t>
            </a:r>
            <a:br>
              <a:rPr lang="en-IN"/>
            </a:br>
            <a:r>
              <a:rPr lang="en-IN"/>
              <a:t>?&gt;</a:t>
            </a:r>
            <a:br>
              <a:rPr lang="en-IN"/>
            </a:br>
            <a:r>
              <a:rPr lang="nl-NL" b="1"/>
              <a:t>{"Peter":35,"Ben":37,"Joe":43}</a:t>
            </a:r>
          </a:p>
          <a:p>
            <a:r>
              <a:rPr lang="en-IN"/>
              <a:t>&lt;?php</a:t>
            </a:r>
            <a:br>
              <a:rPr lang="en-IN"/>
            </a:br>
            <a:r>
              <a:rPr lang="en-IN"/>
              <a:t>$cars = array("Volvo", "BMW", "Toyota");</a:t>
            </a:r>
            <a:br>
              <a:rPr lang="en-IN"/>
            </a:br>
            <a:br>
              <a:rPr lang="en-IN"/>
            </a:br>
            <a:r>
              <a:rPr lang="en-IN"/>
              <a:t>echo </a:t>
            </a:r>
            <a:r>
              <a:rPr lang="en-IN" err="1"/>
              <a:t>json_encode</a:t>
            </a:r>
            <a:r>
              <a:rPr lang="en-IN"/>
              <a:t>($cars);</a:t>
            </a:r>
            <a:br>
              <a:rPr lang="en-IN"/>
            </a:br>
            <a:r>
              <a:rPr lang="en-IN"/>
              <a:t>?&gt;</a:t>
            </a:r>
          </a:p>
          <a:p>
            <a:r>
              <a:rPr lang="en-IN" b="1"/>
              <a:t>["</a:t>
            </a:r>
            <a:r>
              <a:rPr lang="en-IN" b="1" err="1"/>
              <a:t>Volvo","BMW","Toyota</a:t>
            </a:r>
            <a:r>
              <a:rPr lang="en-IN" b="1"/>
              <a:t>"]</a:t>
            </a:r>
          </a:p>
        </p:txBody>
      </p:sp>
      <p:sp>
        <p:nvSpPr>
          <p:cNvPr id="4" name="Date Placeholder 3">
            <a:extLst>
              <a:ext uri="{FF2B5EF4-FFF2-40B4-BE49-F238E27FC236}">
                <a16:creationId xmlns:a16="http://schemas.microsoft.com/office/drawing/2014/main" id="{BF52E158-6485-4831-BFEF-EAC4B66CC69A}"/>
              </a:ext>
            </a:extLst>
          </p:cNvPr>
          <p:cNvSpPr>
            <a:spLocks noGrp="1"/>
          </p:cNvSpPr>
          <p:nvPr>
            <p:ph type="dt" sz="half" idx="10"/>
          </p:nvPr>
        </p:nvSpPr>
        <p:spPr/>
        <p:txBody>
          <a:bodyPr/>
          <a:lstStyle/>
          <a:p>
            <a:fld id="{9C838F78-95D5-4824-BFDA-1FF5856CCEB2}" type="datetime1">
              <a:rPr lang="en-US" smtClean="0"/>
              <a:t>11/14/2023</a:t>
            </a:fld>
            <a:endParaRPr lang="en-IN"/>
          </a:p>
        </p:txBody>
      </p:sp>
      <p:sp>
        <p:nvSpPr>
          <p:cNvPr id="5" name="Footer Placeholder 4">
            <a:extLst>
              <a:ext uri="{FF2B5EF4-FFF2-40B4-BE49-F238E27FC236}">
                <a16:creationId xmlns:a16="http://schemas.microsoft.com/office/drawing/2014/main" id="{E1B05507-3929-4565-8877-2514A2ADBC35}"/>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318827C0-1E98-434E-98E1-19DE6255A737}"/>
              </a:ext>
            </a:extLst>
          </p:cNvPr>
          <p:cNvSpPr>
            <a:spLocks noGrp="1"/>
          </p:cNvSpPr>
          <p:nvPr>
            <p:ph type="sldNum" sz="quarter" idx="12"/>
          </p:nvPr>
        </p:nvSpPr>
        <p:spPr/>
        <p:txBody>
          <a:bodyPr/>
          <a:lstStyle/>
          <a:p>
            <a:fld id="{9FFE2F18-772A-452F-8B9E-9FE825A8C125}" type="slidenum">
              <a:rPr lang="en-IN" smtClean="0"/>
              <a:pPr/>
              <a:t>62</a:t>
            </a:fld>
            <a:endParaRPr lang="en-IN"/>
          </a:p>
        </p:txBody>
      </p:sp>
    </p:spTree>
    <p:extLst>
      <p:ext uri="{BB962C8B-B14F-4D97-AF65-F5344CB8AC3E}">
        <p14:creationId xmlns:p14="http://schemas.microsoft.com/office/powerpoint/2010/main" val="3230619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61B3-0B30-4206-ABBA-CC5D0A106B55}"/>
              </a:ext>
            </a:extLst>
          </p:cNvPr>
          <p:cNvSpPr>
            <a:spLocks noGrp="1"/>
          </p:cNvSpPr>
          <p:nvPr>
            <p:ph type="title"/>
          </p:nvPr>
        </p:nvSpPr>
        <p:spPr>
          <a:xfrm>
            <a:off x="628650" y="365126"/>
            <a:ext cx="7886700" cy="315911"/>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E062B64D-3E85-4F57-86B6-D1E73CEF9724}"/>
              </a:ext>
            </a:extLst>
          </p:cNvPr>
          <p:cNvSpPr>
            <a:spLocks noGrp="1"/>
          </p:cNvSpPr>
          <p:nvPr>
            <p:ph idx="1"/>
          </p:nvPr>
        </p:nvSpPr>
        <p:spPr>
          <a:xfrm>
            <a:off x="628650" y="681037"/>
            <a:ext cx="7886700" cy="5495926"/>
          </a:xfrm>
        </p:spPr>
        <p:txBody>
          <a:bodyPr>
            <a:noAutofit/>
          </a:bodyPr>
          <a:lstStyle/>
          <a:p>
            <a:pPr marL="0" indent="0">
              <a:buNone/>
            </a:pPr>
            <a:r>
              <a:rPr lang="en-IN" sz="1200"/>
              <a:t>&lt;!DOCTYPE html&gt;</a:t>
            </a:r>
            <a:br>
              <a:rPr lang="en-IN" sz="1200"/>
            </a:br>
            <a:r>
              <a:rPr lang="en-IN" sz="1200"/>
              <a:t>&lt;html&gt;</a:t>
            </a:r>
            <a:br>
              <a:rPr lang="en-IN" sz="1200"/>
            </a:br>
            <a:r>
              <a:rPr lang="en-IN" sz="1200"/>
              <a:t>&lt;body&gt;</a:t>
            </a:r>
            <a:br>
              <a:rPr lang="en-IN" sz="1200"/>
            </a:br>
            <a:r>
              <a:rPr lang="en-IN" sz="1200"/>
              <a:t>&lt;?php</a:t>
            </a:r>
            <a:br>
              <a:rPr lang="en-IN" sz="1200"/>
            </a:br>
            <a:r>
              <a:rPr lang="en-IN" sz="1200"/>
              <a:t>// An invalid json string</a:t>
            </a:r>
            <a:br>
              <a:rPr lang="en-IN" sz="1200"/>
            </a:br>
            <a:r>
              <a:rPr lang="en-IN" sz="1200"/>
              <a:t>$string = "{'Peter':35,'Ben':37,'Joe':43}";</a:t>
            </a:r>
            <a:br>
              <a:rPr lang="en-IN" sz="1200"/>
            </a:br>
            <a:br>
              <a:rPr lang="en-IN" sz="1200"/>
            </a:br>
            <a:r>
              <a:rPr lang="en-IN" sz="1200"/>
              <a:t>echo "Decoding: " . $string;</a:t>
            </a:r>
            <a:br>
              <a:rPr lang="en-IN" sz="1200"/>
            </a:br>
            <a:r>
              <a:rPr lang="en-IN" sz="1200" err="1"/>
              <a:t>json_decode</a:t>
            </a:r>
            <a:r>
              <a:rPr lang="en-IN" sz="1200"/>
              <a:t>($string);</a:t>
            </a:r>
            <a:br>
              <a:rPr lang="en-IN" sz="1200"/>
            </a:br>
            <a:r>
              <a:rPr lang="en-IN" sz="1200"/>
              <a:t>echo "&lt;</a:t>
            </a:r>
            <a:r>
              <a:rPr lang="en-IN" sz="1200" err="1"/>
              <a:t>br</a:t>
            </a:r>
            <a:r>
              <a:rPr lang="en-IN" sz="1200"/>
              <a:t>&gt;Error: ";</a:t>
            </a:r>
            <a:br>
              <a:rPr lang="en-IN" sz="1200"/>
            </a:br>
            <a:br>
              <a:rPr lang="en-IN" sz="1200"/>
            </a:br>
            <a:r>
              <a:rPr lang="en-IN" sz="1200"/>
              <a:t>switch (</a:t>
            </a:r>
            <a:r>
              <a:rPr lang="en-IN" sz="1200" err="1"/>
              <a:t>json_last_error</a:t>
            </a:r>
            <a:r>
              <a:rPr lang="en-IN" sz="1200"/>
              <a:t>()) {</a:t>
            </a:r>
            <a:br>
              <a:rPr lang="en-IN" sz="1200"/>
            </a:br>
            <a:r>
              <a:rPr lang="en-IN" sz="1200"/>
              <a:t>  case JSON_ERROR_NONE:</a:t>
            </a:r>
            <a:br>
              <a:rPr lang="en-IN" sz="1200"/>
            </a:br>
            <a:r>
              <a:rPr lang="en-IN" sz="1200"/>
              <a:t>    echo "No errors";</a:t>
            </a:r>
            <a:br>
              <a:rPr lang="en-IN" sz="1200"/>
            </a:br>
            <a:r>
              <a:rPr lang="en-IN" sz="1200"/>
              <a:t>    break;</a:t>
            </a:r>
            <a:br>
              <a:rPr lang="en-IN" sz="1200"/>
            </a:br>
            <a:r>
              <a:rPr lang="en-IN" sz="1200"/>
              <a:t>  case JSON_ERROR_DEPTH:</a:t>
            </a:r>
            <a:br>
              <a:rPr lang="en-IN" sz="1200"/>
            </a:br>
            <a:r>
              <a:rPr lang="en-IN" sz="1200"/>
              <a:t>    echo "Maximum stack depth exceeded";</a:t>
            </a:r>
            <a:br>
              <a:rPr lang="en-IN" sz="1200"/>
            </a:br>
            <a:r>
              <a:rPr lang="en-IN" sz="1200"/>
              <a:t>    break;</a:t>
            </a:r>
            <a:br>
              <a:rPr lang="en-IN" sz="1200"/>
            </a:br>
            <a:r>
              <a:rPr lang="en-IN" sz="1200"/>
              <a:t>  case JSON_ERROR_STATE_MISMATCH:</a:t>
            </a:r>
            <a:br>
              <a:rPr lang="en-IN" sz="1200"/>
            </a:br>
            <a:r>
              <a:rPr lang="en-IN" sz="1200"/>
              <a:t>    echo "Invalid or malformed JSON";</a:t>
            </a:r>
            <a:br>
              <a:rPr lang="en-IN" sz="1200"/>
            </a:br>
            <a:r>
              <a:rPr lang="en-IN" sz="1200"/>
              <a:t>    break;</a:t>
            </a:r>
            <a:br>
              <a:rPr lang="en-IN" sz="1200"/>
            </a:br>
            <a:r>
              <a:rPr lang="en-IN" sz="1200"/>
              <a:t>  case JSON_ERROR_CTRL_CHAR:</a:t>
            </a:r>
            <a:br>
              <a:rPr lang="en-IN" sz="1200"/>
            </a:br>
            <a:r>
              <a:rPr lang="en-IN" sz="1200"/>
              <a:t>    echo "Control character error";</a:t>
            </a:r>
            <a:br>
              <a:rPr lang="en-IN" sz="1200"/>
            </a:br>
            <a:r>
              <a:rPr lang="en-IN" sz="1200"/>
              <a:t>    break;</a:t>
            </a:r>
            <a:br>
              <a:rPr lang="en-IN" sz="1200"/>
            </a:br>
            <a:r>
              <a:rPr lang="en-IN" sz="1200"/>
              <a:t>  case JSON_ERROR_SYNTAX:</a:t>
            </a:r>
            <a:br>
              <a:rPr lang="en-IN" sz="1200"/>
            </a:br>
            <a:r>
              <a:rPr lang="en-IN" sz="1200"/>
              <a:t>    echo "Syntax error";</a:t>
            </a:r>
            <a:br>
              <a:rPr lang="en-IN" sz="1200"/>
            </a:br>
            <a:r>
              <a:rPr lang="en-IN" sz="1200"/>
              <a:t>    break;</a:t>
            </a:r>
            <a:br>
              <a:rPr lang="en-IN" sz="1200"/>
            </a:br>
            <a:r>
              <a:rPr lang="en-IN" sz="1200"/>
              <a:t>  case JSON_ERROR_UTF8:</a:t>
            </a:r>
            <a:br>
              <a:rPr lang="en-IN" sz="1200"/>
            </a:br>
            <a:r>
              <a:rPr lang="en-IN" sz="1200"/>
              <a:t>    echo "Malformed UTF-8 characters";</a:t>
            </a:r>
            <a:br>
              <a:rPr lang="en-IN" sz="1200"/>
            </a:br>
            <a:r>
              <a:rPr lang="en-IN" sz="1200"/>
              <a:t>    break;</a:t>
            </a:r>
            <a:br>
              <a:rPr lang="en-IN" sz="1200"/>
            </a:br>
            <a:r>
              <a:rPr lang="en-IN" sz="1200"/>
              <a:t>  default:</a:t>
            </a:r>
            <a:br>
              <a:rPr lang="en-IN" sz="1200"/>
            </a:br>
            <a:r>
              <a:rPr lang="en-IN" sz="1200"/>
              <a:t>    echo "Unknown error";</a:t>
            </a:r>
            <a:br>
              <a:rPr lang="en-IN" sz="1200"/>
            </a:br>
            <a:r>
              <a:rPr lang="en-IN" sz="1200"/>
              <a:t>    break;</a:t>
            </a:r>
            <a:br>
              <a:rPr lang="en-IN" sz="1200"/>
            </a:br>
            <a:r>
              <a:rPr lang="en-IN" sz="1200"/>
              <a:t>}</a:t>
            </a:r>
            <a:br>
              <a:rPr lang="en-IN" sz="1200"/>
            </a:br>
            <a:r>
              <a:rPr lang="en-IN" sz="1200"/>
              <a:t>?&gt;</a:t>
            </a:r>
            <a:br>
              <a:rPr lang="en-IN" sz="1200"/>
            </a:br>
            <a:r>
              <a:rPr lang="en-IN" sz="1200"/>
              <a:t>&lt;/body&gt;</a:t>
            </a:r>
            <a:br>
              <a:rPr lang="en-IN" sz="1200"/>
            </a:br>
            <a:r>
              <a:rPr lang="en-IN" sz="1200"/>
              <a:t>&lt;/html&gt;</a:t>
            </a:r>
          </a:p>
        </p:txBody>
      </p:sp>
      <p:sp>
        <p:nvSpPr>
          <p:cNvPr id="4" name="Date Placeholder 3">
            <a:extLst>
              <a:ext uri="{FF2B5EF4-FFF2-40B4-BE49-F238E27FC236}">
                <a16:creationId xmlns:a16="http://schemas.microsoft.com/office/drawing/2014/main" id="{34419DF5-0C66-4B71-A7E2-EB94B17F096F}"/>
              </a:ext>
            </a:extLst>
          </p:cNvPr>
          <p:cNvSpPr>
            <a:spLocks noGrp="1"/>
          </p:cNvSpPr>
          <p:nvPr>
            <p:ph type="dt" sz="half" idx="10"/>
          </p:nvPr>
        </p:nvSpPr>
        <p:spPr/>
        <p:txBody>
          <a:bodyPr/>
          <a:lstStyle/>
          <a:p>
            <a:fld id="{EAE0F050-30B9-4DF4-93DF-396E3FE6D944}" type="datetime1">
              <a:rPr lang="en-US" smtClean="0"/>
              <a:t>11/14/2023</a:t>
            </a:fld>
            <a:endParaRPr lang="en-IN"/>
          </a:p>
        </p:txBody>
      </p:sp>
      <p:sp>
        <p:nvSpPr>
          <p:cNvPr id="5" name="Footer Placeholder 4">
            <a:extLst>
              <a:ext uri="{FF2B5EF4-FFF2-40B4-BE49-F238E27FC236}">
                <a16:creationId xmlns:a16="http://schemas.microsoft.com/office/drawing/2014/main" id="{CC39B22C-F6F2-4AC1-B593-5A29898F50F6}"/>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6B490815-2A51-4FC7-AEF3-54938E3C4624}"/>
              </a:ext>
            </a:extLst>
          </p:cNvPr>
          <p:cNvSpPr>
            <a:spLocks noGrp="1"/>
          </p:cNvSpPr>
          <p:nvPr>
            <p:ph type="sldNum" sz="quarter" idx="12"/>
          </p:nvPr>
        </p:nvSpPr>
        <p:spPr/>
        <p:txBody>
          <a:bodyPr/>
          <a:lstStyle/>
          <a:p>
            <a:fld id="{9FFE2F18-772A-452F-8B9E-9FE825A8C125}" type="slidenum">
              <a:rPr lang="en-IN" smtClean="0"/>
              <a:pPr/>
              <a:t>63</a:t>
            </a:fld>
            <a:endParaRPr lang="en-IN"/>
          </a:p>
        </p:txBody>
      </p:sp>
    </p:spTree>
    <p:extLst>
      <p:ext uri="{BB962C8B-B14F-4D97-AF65-F5344CB8AC3E}">
        <p14:creationId xmlns:p14="http://schemas.microsoft.com/office/powerpoint/2010/main" val="264116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D6CB-0032-4015-BC0B-8D63DF4CE3AC}"/>
              </a:ext>
            </a:extLst>
          </p:cNvPr>
          <p:cNvSpPr>
            <a:spLocks noGrp="1"/>
          </p:cNvSpPr>
          <p:nvPr>
            <p:ph type="title"/>
          </p:nvPr>
        </p:nvSpPr>
        <p:spPr/>
        <p:txBody>
          <a:bodyPr/>
          <a:lstStyle/>
          <a:p>
            <a:r>
              <a:rPr lang="en-US" err="1"/>
              <a:t>StoredProcedure</a:t>
            </a:r>
            <a:endParaRPr lang="en-IN"/>
          </a:p>
        </p:txBody>
      </p:sp>
      <p:sp>
        <p:nvSpPr>
          <p:cNvPr id="3" name="Content Placeholder 2">
            <a:extLst>
              <a:ext uri="{FF2B5EF4-FFF2-40B4-BE49-F238E27FC236}">
                <a16:creationId xmlns:a16="http://schemas.microsoft.com/office/drawing/2014/main" id="{9CB49783-CF47-40A7-BF20-4D856DC6B12F}"/>
              </a:ext>
            </a:extLst>
          </p:cNvPr>
          <p:cNvSpPr>
            <a:spLocks noGrp="1"/>
          </p:cNvSpPr>
          <p:nvPr>
            <p:ph idx="1"/>
          </p:nvPr>
        </p:nvSpPr>
        <p:spPr/>
        <p:txBody>
          <a:bodyPr>
            <a:normAutofit/>
          </a:bodyPr>
          <a:lstStyle/>
          <a:p>
            <a:pPr fontAlgn="base"/>
            <a:r>
              <a:rPr lang="en-US"/>
              <a:t>A stored procedure is a set of SQL commands that have been compiled and stored on the database server.</a:t>
            </a:r>
          </a:p>
          <a:p>
            <a:pPr fontAlgn="base"/>
            <a:r>
              <a:rPr lang="en-US"/>
              <a:t>Once the stored procedure has been “stored”, client applications can execute the stored procedure over and over again without sending it to the database server again and without compiling it again.</a:t>
            </a:r>
          </a:p>
          <a:p>
            <a:pPr fontAlgn="base"/>
            <a:r>
              <a:rPr lang="en-US"/>
              <a:t>Stored procedures improve performance by reducing network traffic and CPU  load.</a:t>
            </a:r>
            <a:br>
              <a:rPr lang="en-US"/>
            </a:br>
            <a:endParaRPr lang="en-IN"/>
          </a:p>
        </p:txBody>
      </p:sp>
      <p:sp>
        <p:nvSpPr>
          <p:cNvPr id="4" name="Date Placeholder 3">
            <a:extLst>
              <a:ext uri="{FF2B5EF4-FFF2-40B4-BE49-F238E27FC236}">
                <a16:creationId xmlns:a16="http://schemas.microsoft.com/office/drawing/2014/main" id="{00A9F83D-C9D1-4786-9A81-D45D044BAFB7}"/>
              </a:ext>
            </a:extLst>
          </p:cNvPr>
          <p:cNvSpPr>
            <a:spLocks noGrp="1"/>
          </p:cNvSpPr>
          <p:nvPr>
            <p:ph type="dt" sz="half" idx="10"/>
          </p:nvPr>
        </p:nvSpPr>
        <p:spPr/>
        <p:txBody>
          <a:bodyPr/>
          <a:lstStyle/>
          <a:p>
            <a:fld id="{CA139F04-9E69-4FCC-863B-4C746E180DE7}" type="datetime1">
              <a:rPr lang="en-US" smtClean="0"/>
              <a:t>11/14/2023</a:t>
            </a:fld>
            <a:endParaRPr lang="en-IN"/>
          </a:p>
        </p:txBody>
      </p:sp>
      <p:sp>
        <p:nvSpPr>
          <p:cNvPr id="5" name="Footer Placeholder 4">
            <a:extLst>
              <a:ext uri="{FF2B5EF4-FFF2-40B4-BE49-F238E27FC236}">
                <a16:creationId xmlns:a16="http://schemas.microsoft.com/office/drawing/2014/main" id="{5CEEEEFB-15C7-4884-BE61-462DEDC02DDF}"/>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14125F9E-B8BE-456D-A270-4FEB435237F6}"/>
              </a:ext>
            </a:extLst>
          </p:cNvPr>
          <p:cNvSpPr>
            <a:spLocks noGrp="1"/>
          </p:cNvSpPr>
          <p:nvPr>
            <p:ph type="sldNum" sz="quarter" idx="12"/>
          </p:nvPr>
        </p:nvSpPr>
        <p:spPr/>
        <p:txBody>
          <a:bodyPr/>
          <a:lstStyle/>
          <a:p>
            <a:fld id="{9FFE2F18-772A-452F-8B9E-9FE825A8C125}" type="slidenum">
              <a:rPr lang="en-IN" smtClean="0"/>
              <a:pPr/>
              <a:t>64</a:t>
            </a:fld>
            <a:endParaRPr lang="en-IN"/>
          </a:p>
        </p:txBody>
      </p:sp>
    </p:spTree>
    <p:extLst>
      <p:ext uri="{BB962C8B-B14F-4D97-AF65-F5344CB8AC3E}">
        <p14:creationId xmlns:p14="http://schemas.microsoft.com/office/powerpoint/2010/main" val="644243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1DF2-F832-4C9B-B782-39804A129E14}"/>
              </a:ext>
            </a:extLst>
          </p:cNvPr>
          <p:cNvSpPr>
            <a:spLocks noGrp="1"/>
          </p:cNvSpPr>
          <p:nvPr>
            <p:ph type="title"/>
          </p:nvPr>
        </p:nvSpPr>
        <p:spPr/>
        <p:txBody>
          <a:bodyPr/>
          <a:lstStyle/>
          <a:p>
            <a:r>
              <a:rPr lang="en-US"/>
              <a:t>Example</a:t>
            </a:r>
            <a:endParaRPr lang="en-IN"/>
          </a:p>
        </p:txBody>
      </p:sp>
      <p:sp>
        <p:nvSpPr>
          <p:cNvPr id="3" name="Content Placeholder 2">
            <a:extLst>
              <a:ext uri="{FF2B5EF4-FFF2-40B4-BE49-F238E27FC236}">
                <a16:creationId xmlns:a16="http://schemas.microsoft.com/office/drawing/2014/main" id="{D1CE9B05-5B7A-4C32-A7D0-39DEF7658EF5}"/>
              </a:ext>
            </a:extLst>
          </p:cNvPr>
          <p:cNvSpPr>
            <a:spLocks noGrp="1"/>
          </p:cNvSpPr>
          <p:nvPr>
            <p:ph idx="1"/>
          </p:nvPr>
        </p:nvSpPr>
        <p:spPr/>
        <p:txBody>
          <a:bodyPr/>
          <a:lstStyle/>
          <a:p>
            <a:r>
              <a:rPr lang="en-US"/>
              <a:t>DELIMITER $$</a:t>
            </a:r>
          </a:p>
          <a:p>
            <a:endParaRPr lang="en-US"/>
          </a:p>
          <a:p>
            <a:r>
              <a:rPr lang="en-US"/>
              <a:t>CREATE PROCEDURE </a:t>
            </a:r>
            <a:r>
              <a:rPr lang="en-US" err="1"/>
              <a:t>GetCustomerdata</a:t>
            </a:r>
            <a:r>
              <a:rPr lang="en-US"/>
              <a:t>()</a:t>
            </a:r>
          </a:p>
          <a:p>
            <a:r>
              <a:rPr lang="en-US"/>
              <a:t>BEGIN</a:t>
            </a:r>
          </a:p>
          <a:p>
            <a:r>
              <a:rPr lang="en-US"/>
              <a:t>	SELECT *</a:t>
            </a:r>
          </a:p>
          <a:p>
            <a:r>
              <a:rPr lang="en-US"/>
              <a:t>	FROM customers;</a:t>
            </a:r>
          </a:p>
          <a:p>
            <a:r>
              <a:rPr lang="en-US"/>
              <a:t>    END$$</a:t>
            </a:r>
            <a:endParaRPr lang="en-IN"/>
          </a:p>
        </p:txBody>
      </p:sp>
      <p:sp>
        <p:nvSpPr>
          <p:cNvPr id="4" name="Date Placeholder 3">
            <a:extLst>
              <a:ext uri="{FF2B5EF4-FFF2-40B4-BE49-F238E27FC236}">
                <a16:creationId xmlns:a16="http://schemas.microsoft.com/office/drawing/2014/main" id="{DFD62CDA-7184-4CF2-91E6-5C8EDDA4276A}"/>
              </a:ext>
            </a:extLst>
          </p:cNvPr>
          <p:cNvSpPr>
            <a:spLocks noGrp="1"/>
          </p:cNvSpPr>
          <p:nvPr>
            <p:ph type="dt" sz="half" idx="10"/>
          </p:nvPr>
        </p:nvSpPr>
        <p:spPr/>
        <p:txBody>
          <a:bodyPr/>
          <a:lstStyle/>
          <a:p>
            <a:fld id="{0BF33BEE-A623-46E2-BF0C-ADF7D811CFF9}" type="datetime1">
              <a:rPr lang="en-US" smtClean="0"/>
              <a:t>11/14/2023</a:t>
            </a:fld>
            <a:endParaRPr lang="en-IN"/>
          </a:p>
        </p:txBody>
      </p:sp>
      <p:sp>
        <p:nvSpPr>
          <p:cNvPr id="5" name="Footer Placeholder 4">
            <a:extLst>
              <a:ext uri="{FF2B5EF4-FFF2-40B4-BE49-F238E27FC236}">
                <a16:creationId xmlns:a16="http://schemas.microsoft.com/office/drawing/2014/main" id="{AE4BD698-7785-41CD-9852-D6133E0AA1A4}"/>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BFA12E36-1E6B-424F-81FB-EDA1DCB4498C}"/>
              </a:ext>
            </a:extLst>
          </p:cNvPr>
          <p:cNvSpPr>
            <a:spLocks noGrp="1"/>
          </p:cNvSpPr>
          <p:nvPr>
            <p:ph type="sldNum" sz="quarter" idx="12"/>
          </p:nvPr>
        </p:nvSpPr>
        <p:spPr/>
        <p:txBody>
          <a:bodyPr/>
          <a:lstStyle/>
          <a:p>
            <a:fld id="{9FFE2F18-772A-452F-8B9E-9FE825A8C125}" type="slidenum">
              <a:rPr lang="en-IN" smtClean="0"/>
              <a:pPr/>
              <a:t>65</a:t>
            </a:fld>
            <a:endParaRPr lang="en-IN"/>
          </a:p>
        </p:txBody>
      </p:sp>
    </p:spTree>
    <p:extLst>
      <p:ext uri="{BB962C8B-B14F-4D97-AF65-F5344CB8AC3E}">
        <p14:creationId xmlns:p14="http://schemas.microsoft.com/office/powerpoint/2010/main" val="796462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6B68-0717-4F79-87FC-8B2743745169}"/>
              </a:ext>
            </a:extLst>
          </p:cNvPr>
          <p:cNvSpPr>
            <a:spLocks noGrp="1"/>
          </p:cNvSpPr>
          <p:nvPr>
            <p:ph type="title"/>
          </p:nvPr>
        </p:nvSpPr>
        <p:spPr>
          <a:xfrm>
            <a:off x="628650" y="365127"/>
            <a:ext cx="7886700" cy="111546"/>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F2C94BC1-CE45-4169-9A5E-5BE6EDCBC9BB}"/>
              </a:ext>
            </a:extLst>
          </p:cNvPr>
          <p:cNvSpPr>
            <a:spLocks noGrp="1"/>
          </p:cNvSpPr>
          <p:nvPr>
            <p:ph idx="1"/>
          </p:nvPr>
        </p:nvSpPr>
        <p:spPr>
          <a:xfrm>
            <a:off x="628650" y="548680"/>
            <a:ext cx="7886700" cy="5628283"/>
          </a:xfrm>
        </p:spPr>
        <p:txBody>
          <a:bodyPr>
            <a:normAutofit fontScale="47500" lnSpcReduction="20000"/>
          </a:bodyPr>
          <a:lstStyle/>
          <a:p>
            <a:pPr marL="0" indent="0">
              <a:buNone/>
            </a:pPr>
            <a:r>
              <a:rPr lang="en-IN"/>
              <a:t>&lt;?php        </a:t>
            </a:r>
          </a:p>
          <a:p>
            <a:pPr marL="0" indent="0">
              <a:buNone/>
            </a:pPr>
            <a:r>
              <a:rPr lang="en-IN"/>
              <a:t> $host = 'localhost';</a:t>
            </a:r>
          </a:p>
          <a:p>
            <a:pPr marL="0" indent="0">
              <a:buNone/>
            </a:pPr>
            <a:r>
              <a:rPr lang="en-IN"/>
              <a:t>    $</a:t>
            </a:r>
            <a:r>
              <a:rPr lang="en-IN" err="1"/>
              <a:t>dbname</a:t>
            </a:r>
            <a:r>
              <a:rPr lang="en-IN"/>
              <a:t> = '</a:t>
            </a:r>
            <a:r>
              <a:rPr lang="en-IN" err="1"/>
              <a:t>mydb</a:t>
            </a:r>
            <a:r>
              <a:rPr lang="en-IN"/>
              <a:t>';</a:t>
            </a:r>
          </a:p>
          <a:p>
            <a:pPr marL="0" indent="0">
              <a:buNone/>
            </a:pPr>
            <a:r>
              <a:rPr lang="en-IN"/>
              <a:t>    $username = 'root';</a:t>
            </a:r>
          </a:p>
          <a:p>
            <a:pPr marL="0" indent="0">
              <a:buNone/>
            </a:pPr>
            <a:r>
              <a:rPr lang="en-IN"/>
              <a:t>    $password = '';</a:t>
            </a:r>
          </a:p>
          <a:p>
            <a:pPr marL="0" indent="0">
              <a:buNone/>
            </a:pPr>
            <a:r>
              <a:rPr lang="en-IN"/>
              <a:t>        try {</a:t>
            </a:r>
          </a:p>
          <a:p>
            <a:pPr marL="0" indent="0">
              <a:buNone/>
            </a:pPr>
            <a:r>
              <a:rPr lang="en-IN"/>
              <a:t>            $</a:t>
            </a:r>
            <a:r>
              <a:rPr lang="en-IN" err="1"/>
              <a:t>pdo</a:t>
            </a:r>
            <a:r>
              <a:rPr lang="en-IN"/>
              <a:t> = new PDO("</a:t>
            </a:r>
            <a:r>
              <a:rPr lang="en-IN" err="1"/>
              <a:t>mysql:host</a:t>
            </a:r>
            <a:r>
              <a:rPr lang="en-IN"/>
              <a:t>=$</a:t>
            </a:r>
            <a:r>
              <a:rPr lang="en-IN" err="1"/>
              <a:t>host;dbname</a:t>
            </a:r>
            <a:r>
              <a:rPr lang="en-IN"/>
              <a:t>=$</a:t>
            </a:r>
            <a:r>
              <a:rPr lang="en-IN" err="1"/>
              <a:t>dbname</a:t>
            </a:r>
            <a:r>
              <a:rPr lang="en-IN"/>
              <a:t>", $username, $password);</a:t>
            </a:r>
          </a:p>
          <a:p>
            <a:pPr marL="0" indent="0">
              <a:buNone/>
            </a:pPr>
            <a:r>
              <a:rPr lang="en-IN"/>
              <a:t>            // execute the stored procedure</a:t>
            </a:r>
          </a:p>
          <a:p>
            <a:pPr marL="0" indent="0">
              <a:buNone/>
            </a:pPr>
            <a:r>
              <a:rPr lang="en-IN"/>
              <a:t>            $</a:t>
            </a:r>
            <a:r>
              <a:rPr lang="en-IN" err="1"/>
              <a:t>sql</a:t>
            </a:r>
            <a:r>
              <a:rPr lang="en-IN"/>
              <a:t> = 'CALL </a:t>
            </a:r>
            <a:r>
              <a:rPr lang="en-IN" err="1"/>
              <a:t>GetCustomerdata</a:t>
            </a:r>
            <a:r>
              <a:rPr lang="en-IN"/>
              <a:t>()';</a:t>
            </a:r>
          </a:p>
          <a:p>
            <a:pPr marL="0" indent="0">
              <a:buNone/>
            </a:pPr>
            <a:r>
              <a:rPr lang="en-IN"/>
              <a:t>            // call the stored procedure</a:t>
            </a:r>
          </a:p>
          <a:p>
            <a:pPr marL="0" indent="0">
              <a:buNone/>
            </a:pPr>
            <a:r>
              <a:rPr lang="en-IN"/>
              <a:t>            $q = $</a:t>
            </a:r>
            <a:r>
              <a:rPr lang="en-IN" err="1"/>
              <a:t>pdo</a:t>
            </a:r>
            <a:r>
              <a:rPr lang="en-IN"/>
              <a:t>-&gt;query($</a:t>
            </a:r>
            <a:r>
              <a:rPr lang="en-IN" err="1"/>
              <a:t>sql</a:t>
            </a:r>
            <a:r>
              <a:rPr lang="en-IN"/>
              <a:t>);</a:t>
            </a:r>
          </a:p>
          <a:p>
            <a:pPr marL="0" indent="0">
              <a:buNone/>
            </a:pPr>
            <a:r>
              <a:rPr lang="en-IN"/>
              <a:t>            $q-&gt;</a:t>
            </a:r>
            <a:r>
              <a:rPr lang="en-IN" err="1"/>
              <a:t>setFetchMode</a:t>
            </a:r>
            <a:r>
              <a:rPr lang="en-IN"/>
              <a:t>(PDO::FETCH_ASSOC);</a:t>
            </a:r>
          </a:p>
          <a:p>
            <a:pPr marL="0" indent="0">
              <a:buNone/>
            </a:pPr>
            <a:r>
              <a:rPr lang="en-IN"/>
              <a:t>        } catch (</a:t>
            </a:r>
            <a:r>
              <a:rPr lang="en-IN" err="1"/>
              <a:t>PDOException</a:t>
            </a:r>
            <a:r>
              <a:rPr lang="en-IN"/>
              <a:t> $e) {</a:t>
            </a:r>
          </a:p>
          <a:p>
            <a:pPr marL="0" indent="0">
              <a:buNone/>
            </a:pPr>
            <a:r>
              <a:rPr lang="en-IN"/>
              <a:t>            die("Error occurred:" . $e-&gt;</a:t>
            </a:r>
            <a:r>
              <a:rPr lang="en-IN" err="1"/>
              <a:t>getMessage</a:t>
            </a:r>
            <a:r>
              <a:rPr lang="en-IN"/>
              <a:t>());</a:t>
            </a:r>
          </a:p>
          <a:p>
            <a:pPr marL="0" indent="0">
              <a:buNone/>
            </a:pPr>
            <a:r>
              <a:rPr lang="en-IN"/>
              <a:t>        }</a:t>
            </a:r>
          </a:p>
          <a:p>
            <a:pPr marL="0" indent="0">
              <a:buNone/>
            </a:pPr>
            <a:r>
              <a:rPr lang="en-IN"/>
              <a:t>        ?&gt;</a:t>
            </a:r>
          </a:p>
          <a:p>
            <a:pPr marL="0" indent="0">
              <a:buNone/>
            </a:pPr>
            <a:r>
              <a:rPr lang="en-IN"/>
              <a:t>        &lt;table&gt;</a:t>
            </a:r>
          </a:p>
          <a:p>
            <a:pPr marL="0" indent="0">
              <a:buNone/>
            </a:pPr>
            <a:r>
              <a:rPr lang="en-IN"/>
              <a:t>            &lt;tr&gt;</a:t>
            </a:r>
          </a:p>
          <a:p>
            <a:pPr marL="0" indent="0">
              <a:buNone/>
            </a:pPr>
            <a:r>
              <a:rPr lang="en-IN"/>
              <a:t>                &lt;</a:t>
            </a:r>
            <a:r>
              <a:rPr lang="en-IN" err="1"/>
              <a:t>th</a:t>
            </a:r>
            <a:r>
              <a:rPr lang="en-IN"/>
              <a:t>&gt;Customer Name&lt;/</a:t>
            </a:r>
            <a:r>
              <a:rPr lang="en-IN" err="1"/>
              <a:t>th</a:t>
            </a:r>
            <a:r>
              <a:rPr lang="en-IN"/>
              <a:t>&gt;</a:t>
            </a:r>
          </a:p>
          <a:p>
            <a:pPr marL="0" indent="0">
              <a:buNone/>
            </a:pPr>
            <a:r>
              <a:rPr lang="en-IN"/>
              <a:t>                &lt;</a:t>
            </a:r>
            <a:r>
              <a:rPr lang="en-IN" err="1"/>
              <a:t>th</a:t>
            </a:r>
            <a:r>
              <a:rPr lang="en-IN"/>
              <a:t>&gt;Address&lt;/</a:t>
            </a:r>
            <a:r>
              <a:rPr lang="en-IN" err="1"/>
              <a:t>th</a:t>
            </a:r>
            <a:r>
              <a:rPr lang="en-IN"/>
              <a:t>&gt;</a:t>
            </a:r>
          </a:p>
          <a:p>
            <a:pPr marL="0" indent="0">
              <a:buNone/>
            </a:pPr>
            <a:r>
              <a:rPr lang="en-IN"/>
              <a:t>            &lt;/tr&gt;</a:t>
            </a:r>
          </a:p>
          <a:p>
            <a:pPr marL="0" indent="0">
              <a:buNone/>
            </a:pPr>
            <a:r>
              <a:rPr lang="en-IN"/>
              <a:t>            &lt;?php while ($r = $q-&gt;fetch()): ?&gt;</a:t>
            </a:r>
          </a:p>
          <a:p>
            <a:pPr marL="0" indent="0">
              <a:buNone/>
            </a:pPr>
            <a:r>
              <a:rPr lang="en-IN"/>
              <a:t>                &lt;tr&gt;</a:t>
            </a:r>
          </a:p>
          <a:p>
            <a:pPr marL="0" indent="0">
              <a:buNone/>
            </a:pPr>
            <a:r>
              <a:rPr lang="en-IN"/>
              <a:t>                    &lt;td&gt;&lt;?php echo $r['name'] ?&gt;&lt;/td&gt;</a:t>
            </a:r>
          </a:p>
          <a:p>
            <a:pPr marL="0" indent="0">
              <a:buNone/>
            </a:pPr>
            <a:r>
              <a:rPr lang="en-IN"/>
              <a:t>                    &lt;td&gt;&lt;?php echo $r['address'] ?&gt;&lt;/td&gt;               &lt;/tr&gt;</a:t>
            </a:r>
          </a:p>
          <a:p>
            <a:pPr marL="0" indent="0">
              <a:buNone/>
            </a:pPr>
            <a:r>
              <a:rPr lang="en-IN"/>
              <a:t>            &lt;?php </a:t>
            </a:r>
            <a:r>
              <a:rPr lang="en-IN" err="1"/>
              <a:t>endwhile</a:t>
            </a:r>
            <a:r>
              <a:rPr lang="en-IN"/>
              <a:t>; ?&gt;</a:t>
            </a:r>
          </a:p>
          <a:p>
            <a:pPr marL="0" indent="0">
              <a:buNone/>
            </a:pPr>
            <a:r>
              <a:rPr lang="en-IN"/>
              <a:t>        &lt;/table&gt;</a:t>
            </a:r>
          </a:p>
        </p:txBody>
      </p:sp>
      <p:sp>
        <p:nvSpPr>
          <p:cNvPr id="4" name="Date Placeholder 3">
            <a:extLst>
              <a:ext uri="{FF2B5EF4-FFF2-40B4-BE49-F238E27FC236}">
                <a16:creationId xmlns:a16="http://schemas.microsoft.com/office/drawing/2014/main" id="{D86E06D0-0049-482C-8D80-8D11FDE44B93}"/>
              </a:ext>
            </a:extLst>
          </p:cNvPr>
          <p:cNvSpPr>
            <a:spLocks noGrp="1"/>
          </p:cNvSpPr>
          <p:nvPr>
            <p:ph type="dt" sz="half" idx="10"/>
          </p:nvPr>
        </p:nvSpPr>
        <p:spPr/>
        <p:txBody>
          <a:bodyPr/>
          <a:lstStyle/>
          <a:p>
            <a:fld id="{05EEB986-988F-4238-B57A-B2CC84D72702}" type="datetime1">
              <a:rPr lang="en-US" smtClean="0"/>
              <a:t>11/14/2023</a:t>
            </a:fld>
            <a:endParaRPr lang="en-IN"/>
          </a:p>
        </p:txBody>
      </p:sp>
      <p:sp>
        <p:nvSpPr>
          <p:cNvPr id="5" name="Footer Placeholder 4">
            <a:extLst>
              <a:ext uri="{FF2B5EF4-FFF2-40B4-BE49-F238E27FC236}">
                <a16:creationId xmlns:a16="http://schemas.microsoft.com/office/drawing/2014/main" id="{77DC5902-4420-4323-AA26-06E3FECC5CD6}"/>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D86F8B11-7DBF-46B3-88C5-5D3FDE2B2497}"/>
              </a:ext>
            </a:extLst>
          </p:cNvPr>
          <p:cNvSpPr>
            <a:spLocks noGrp="1"/>
          </p:cNvSpPr>
          <p:nvPr>
            <p:ph type="sldNum" sz="quarter" idx="12"/>
          </p:nvPr>
        </p:nvSpPr>
        <p:spPr/>
        <p:txBody>
          <a:bodyPr/>
          <a:lstStyle/>
          <a:p>
            <a:fld id="{9FFE2F18-772A-452F-8B9E-9FE825A8C125}" type="slidenum">
              <a:rPr lang="en-IN" smtClean="0"/>
              <a:pPr/>
              <a:t>66</a:t>
            </a:fld>
            <a:endParaRPr lang="en-IN"/>
          </a:p>
        </p:txBody>
      </p:sp>
    </p:spTree>
    <p:extLst>
      <p:ext uri="{BB962C8B-B14F-4D97-AF65-F5344CB8AC3E}">
        <p14:creationId xmlns:p14="http://schemas.microsoft.com/office/powerpoint/2010/main" val="42254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072B-5BC5-1273-597B-E4BD879F32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123DDE-8BD4-C03B-C065-F6E94F48D10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02FD69B-3541-D4AC-938E-671E0B0C2EC2}"/>
              </a:ext>
            </a:extLst>
          </p:cNvPr>
          <p:cNvSpPr>
            <a:spLocks noGrp="1"/>
          </p:cNvSpPr>
          <p:nvPr>
            <p:ph type="dt" sz="half" idx="10"/>
          </p:nvPr>
        </p:nvSpPr>
        <p:spPr/>
        <p:txBody>
          <a:bodyPr/>
          <a:lstStyle/>
          <a:p>
            <a:fld id="{F7197787-E9A5-4F4D-878D-8D48093E36F6}" type="datetime1">
              <a:rPr lang="en-US" smtClean="0"/>
              <a:t>11/14/2023</a:t>
            </a:fld>
            <a:endParaRPr lang="en-IN"/>
          </a:p>
        </p:txBody>
      </p:sp>
      <p:sp>
        <p:nvSpPr>
          <p:cNvPr id="5" name="Footer Placeholder 4">
            <a:extLst>
              <a:ext uri="{FF2B5EF4-FFF2-40B4-BE49-F238E27FC236}">
                <a16:creationId xmlns:a16="http://schemas.microsoft.com/office/drawing/2014/main" id="{1AE4AABC-6AE0-D732-D447-4219B98A8704}"/>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F54C66E6-A2F7-CB7F-CB43-EE53BFAF476D}"/>
              </a:ext>
            </a:extLst>
          </p:cNvPr>
          <p:cNvSpPr>
            <a:spLocks noGrp="1"/>
          </p:cNvSpPr>
          <p:nvPr>
            <p:ph type="sldNum" sz="quarter" idx="12"/>
          </p:nvPr>
        </p:nvSpPr>
        <p:spPr/>
        <p:txBody>
          <a:bodyPr/>
          <a:lstStyle/>
          <a:p>
            <a:fld id="{9FFE2F18-772A-452F-8B9E-9FE825A8C125}" type="slidenum">
              <a:rPr lang="en-IN" smtClean="0"/>
              <a:pPr/>
              <a:t>7</a:t>
            </a:fld>
            <a:endParaRPr lang="en-IN"/>
          </a:p>
        </p:txBody>
      </p:sp>
    </p:spTree>
    <p:extLst>
      <p:ext uri="{BB962C8B-B14F-4D97-AF65-F5344CB8AC3E}">
        <p14:creationId xmlns:p14="http://schemas.microsoft.com/office/powerpoint/2010/main" val="365501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PHP Basics - Echo &amp; Print</a:t>
            </a:r>
            <a:endParaRPr lang="en-IN"/>
          </a:p>
        </p:txBody>
      </p:sp>
      <p:sp>
        <p:nvSpPr>
          <p:cNvPr id="3" name="Content Placeholder 2"/>
          <p:cNvSpPr>
            <a:spLocks noGrp="1"/>
          </p:cNvSpPr>
          <p:nvPr>
            <p:ph idx="1"/>
          </p:nvPr>
        </p:nvSpPr>
        <p:spPr/>
        <p:txBody>
          <a:bodyPr>
            <a:normAutofit/>
          </a:bodyPr>
          <a:lstStyle/>
          <a:p>
            <a:r>
              <a:rPr lang="en-IN" sz="2800"/>
              <a:t>Comments represented as /* ..*/ , single line - // </a:t>
            </a:r>
          </a:p>
          <a:p>
            <a:r>
              <a:rPr lang="en-US" sz="2800"/>
              <a:t>Variable names are case-sensitive</a:t>
            </a:r>
            <a:endParaRPr lang="en-IN" sz="2800"/>
          </a:p>
          <a:p>
            <a:r>
              <a:rPr lang="en-IN" sz="3000"/>
              <a:t>echo - can output one or more strings</a:t>
            </a:r>
          </a:p>
          <a:p>
            <a:r>
              <a:rPr lang="en-IN" sz="3000"/>
              <a:t>print - can only output one string, and returns 1 always</a:t>
            </a:r>
          </a:p>
          <a:p>
            <a:r>
              <a:rPr lang="en-IN" sz="2800"/>
              <a:t>Example : </a:t>
            </a:r>
          </a:p>
          <a:p>
            <a:pPr lvl="1"/>
            <a:r>
              <a:rPr lang="en-IN" sz="2800"/>
              <a:t>echo "This", " string", " was", " made", " with multiple parameters.";</a:t>
            </a:r>
          </a:p>
          <a:p>
            <a:pPr lvl="1"/>
            <a:r>
              <a:rPr lang="pt-BR" sz="2800"/>
              <a:t>print "&lt;h2&gt;PHP is fun!&lt;/h2&gt;";</a:t>
            </a:r>
            <a:endParaRPr lang="en-IN" sz="2800"/>
          </a:p>
        </p:txBody>
      </p:sp>
      <p:sp>
        <p:nvSpPr>
          <p:cNvPr id="6" name="Date Placeholder 5"/>
          <p:cNvSpPr>
            <a:spLocks noGrp="1"/>
          </p:cNvSpPr>
          <p:nvPr>
            <p:ph type="dt" sz="half" idx="10"/>
          </p:nvPr>
        </p:nvSpPr>
        <p:spPr/>
        <p:txBody>
          <a:bodyPr/>
          <a:lstStyle/>
          <a:p>
            <a:fld id="{DD92DA0A-94C6-4E30-8C78-093E2D15BAFC}"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PHP Basics -  </a:t>
            </a:r>
            <a:r>
              <a:rPr lang="en-IN"/>
              <a:t>PHP Variables</a:t>
            </a:r>
          </a:p>
        </p:txBody>
      </p:sp>
      <p:sp>
        <p:nvSpPr>
          <p:cNvPr id="3" name="Content Placeholder 2"/>
          <p:cNvSpPr>
            <a:spLocks noGrp="1"/>
          </p:cNvSpPr>
          <p:nvPr>
            <p:ph idx="1"/>
          </p:nvPr>
        </p:nvSpPr>
        <p:spPr/>
        <p:txBody>
          <a:bodyPr>
            <a:normAutofit/>
          </a:bodyPr>
          <a:lstStyle/>
          <a:p>
            <a:r>
              <a:rPr lang="en-IN"/>
              <a:t>Loosely Type Language</a:t>
            </a:r>
          </a:p>
          <a:p>
            <a:r>
              <a:rPr lang="en-IN"/>
              <a:t>PHP has three different variable scopes:</a:t>
            </a:r>
          </a:p>
          <a:p>
            <a:pPr lvl="1"/>
            <a:r>
              <a:rPr lang="en-IN"/>
              <a:t>local</a:t>
            </a:r>
          </a:p>
          <a:p>
            <a:pPr lvl="1"/>
            <a:r>
              <a:rPr lang="en-IN"/>
              <a:t>global</a:t>
            </a:r>
          </a:p>
          <a:p>
            <a:pPr lvl="1"/>
            <a:r>
              <a:rPr lang="en-IN"/>
              <a:t>static</a:t>
            </a:r>
          </a:p>
          <a:p>
            <a:r>
              <a:rPr lang="en-IN"/>
              <a:t>Rules for PHP variables:</a:t>
            </a:r>
          </a:p>
          <a:p>
            <a:pPr lvl="1"/>
            <a:r>
              <a:rPr lang="en-IN"/>
              <a:t>A variable starts with the $ sign, followed by the name of the variable</a:t>
            </a:r>
          </a:p>
          <a:p>
            <a:pPr lvl="1"/>
            <a:r>
              <a:rPr lang="en-IN"/>
              <a:t>A variable name must start with a letter or the underscore character</a:t>
            </a:r>
          </a:p>
          <a:p>
            <a:pPr lvl="1"/>
            <a:r>
              <a:rPr lang="en-IN"/>
              <a:t>A variable name cannot start with a number</a:t>
            </a:r>
          </a:p>
          <a:p>
            <a:pPr lvl="1"/>
            <a:r>
              <a:rPr lang="en-IN"/>
              <a:t>A variable name can only contain alpha-numeric characters and underscores (A-z, 0-9, and _ )</a:t>
            </a:r>
          </a:p>
          <a:p>
            <a:pPr lvl="1"/>
            <a:r>
              <a:rPr lang="en-IN"/>
              <a:t>Variable names are case sensitive ($y and $Y are two different variables)</a:t>
            </a:r>
          </a:p>
          <a:p>
            <a:endParaRPr lang="en-IN"/>
          </a:p>
        </p:txBody>
      </p:sp>
      <p:sp>
        <p:nvSpPr>
          <p:cNvPr id="6" name="Date Placeholder 5"/>
          <p:cNvSpPr>
            <a:spLocks noGrp="1"/>
          </p:cNvSpPr>
          <p:nvPr>
            <p:ph type="dt" sz="half" idx="10"/>
          </p:nvPr>
        </p:nvSpPr>
        <p:spPr/>
        <p:txBody>
          <a:bodyPr/>
          <a:lstStyle/>
          <a:p>
            <a:fld id="{013F7755-7B7A-4AD2-B41F-C81D0BF1FD71}" type="datetime1">
              <a:rPr lang="en-US" smtClean="0"/>
              <a:t>11/14/2023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8BA08F-B32B-4586-A5DD-FBCB922F5E7C}">
  <ds:schemaRefs>
    <ds:schemaRef ds:uri="6555ff34-ecb9-4dd7-8026-f8d44bab36a6"/>
    <ds:schemaRef ds:uri="cec7fef7-e975-4ca8-918d-7eb5d545cf9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C22BF66-73F1-4093-9ACB-62D7A091D9B0}">
  <ds:schemaRefs>
    <ds:schemaRef ds:uri="6555ff34-ecb9-4dd7-8026-f8d44bab36a6"/>
    <ds:schemaRef ds:uri="cec7fef7-e975-4ca8-918d-7eb5d545cf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E9AD1E8-C6AF-4ADD-BB53-D58316674A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7876</Words>
  <Application>Microsoft Office PowerPoint</Application>
  <PresentationFormat>On-screen Show (4:3)</PresentationFormat>
  <Paragraphs>897</Paragraphs>
  <Slides>66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Introduction to PHP</vt:lpstr>
      <vt:lpstr>Dynamic Server-side web application</vt:lpstr>
      <vt:lpstr>XAMPP</vt:lpstr>
      <vt:lpstr>Apache Tomcat - introduction</vt:lpstr>
      <vt:lpstr>PHP Basics - Introduction</vt:lpstr>
      <vt:lpstr>PHP Basics – What Can PHP Do?</vt:lpstr>
      <vt:lpstr>PowerPoint Presentation</vt:lpstr>
      <vt:lpstr>PHP Basics - Echo &amp; Print</vt:lpstr>
      <vt:lpstr>PHP Basics -  PHP Variables</vt:lpstr>
      <vt:lpstr>Variable scope</vt:lpstr>
      <vt:lpstr>Example</vt:lpstr>
      <vt:lpstr>Example</vt:lpstr>
      <vt:lpstr>PHP Basics - Data Types</vt:lpstr>
      <vt:lpstr>PHP Basics - PHP Objects</vt:lpstr>
      <vt:lpstr>PHP operators</vt:lpstr>
      <vt:lpstr>Conditional statements</vt:lpstr>
      <vt:lpstr>Loops</vt:lpstr>
      <vt:lpstr>PHP Basics – Arrays</vt:lpstr>
      <vt:lpstr>PHP Basics – Arrays</vt:lpstr>
      <vt:lpstr>PowerPoint Presentation</vt:lpstr>
      <vt:lpstr>Array object methods</vt:lpstr>
      <vt:lpstr>PHP Basics - String functions</vt:lpstr>
      <vt:lpstr>PHP Super globals</vt:lpstr>
      <vt:lpstr>PHP Server super global</vt:lpstr>
      <vt:lpstr>$_SERVER</vt:lpstr>
      <vt:lpstr>$_REQUEST</vt:lpstr>
      <vt:lpstr>$_GET</vt:lpstr>
      <vt:lpstr>PowerPoint Presentation</vt:lpstr>
      <vt:lpstr>$_POST</vt:lpstr>
      <vt:lpstr>PowerPoint Presentation</vt:lpstr>
      <vt:lpstr>Connecting to MySQL through PHP</vt:lpstr>
      <vt:lpstr>PHP and MySQL</vt:lpstr>
      <vt:lpstr>Inserting record</vt:lpstr>
      <vt:lpstr>Prepared statement</vt:lpstr>
      <vt:lpstr>Using prepared statement</vt:lpstr>
      <vt:lpstr>Multiquery</vt:lpstr>
      <vt:lpstr>Selecting records</vt:lpstr>
      <vt:lpstr>Include &amp; require statement</vt:lpstr>
      <vt:lpstr>The header function</vt:lpstr>
      <vt:lpstr>Cookie Handling  using PHP</vt:lpstr>
      <vt:lpstr>Session Handling  using PHP Destroying session variables</vt:lpstr>
      <vt:lpstr>Example</vt:lpstr>
      <vt:lpstr>$_COOKIE</vt:lpstr>
      <vt:lpstr>$_SESSION</vt:lpstr>
      <vt:lpstr>Difference between cookies &amp; sessions</vt:lpstr>
      <vt:lpstr>AJAX</vt:lpstr>
      <vt:lpstr>PowerPoint Presentation</vt:lpstr>
      <vt:lpstr>PowerPoint Presentation</vt:lpstr>
      <vt:lpstr>PowerPoint Presentation</vt:lpstr>
      <vt:lpstr>onreadystatechange event</vt:lpstr>
      <vt:lpstr>File Upload using PHP</vt:lpstr>
      <vt:lpstr>$_FILES</vt:lpstr>
      <vt:lpstr>PowerPoint Presentation</vt:lpstr>
      <vt:lpstr>PowerPoint Presentation</vt:lpstr>
      <vt:lpstr>PHP Basics - preg_match() function</vt:lpstr>
      <vt:lpstr>Data validation using PHP</vt:lpstr>
      <vt:lpstr>Data validation using PHP</vt:lpstr>
      <vt:lpstr>JSON</vt:lpstr>
      <vt:lpstr>PowerPoint Presentation</vt:lpstr>
      <vt:lpstr>PowerPoint Presentation</vt:lpstr>
      <vt:lpstr>PowerPoint Presentation</vt:lpstr>
      <vt:lpstr>PowerPoint Presentation</vt:lpstr>
      <vt:lpstr>PowerPoint Presentation</vt:lpstr>
      <vt:lpstr>StoredProcedure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dc:title>
  <dc:creator>akshay bhat</dc:creator>
  <cp:lastModifiedBy>DEVANSH TYAGI - 210968146</cp:lastModifiedBy>
  <cp:revision>2</cp:revision>
  <dcterms:created xsi:type="dcterms:W3CDTF">2014-03-24T00:59:54Z</dcterms:created>
  <dcterms:modified xsi:type="dcterms:W3CDTF">2023-11-14T13:18:31Z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MediaServiceImageTags">
    <vt:lpwstr/>
  </property>
</Properties>
</file>