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7" d="100"/>
          <a:sy n="117" d="100"/>
        </p:scale>
        <p:origin x="4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E1EE7-70DA-4C1D-8A4F-8427A8F5A9EF}" type="datetimeFigureOut">
              <a:rPr lang="en-IN" smtClean="0"/>
              <a:t>26/10/21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374F16-B9CF-4119-A946-6D0065D3D9AF}" type="slidenum">
              <a:rPr lang="en-IN" smtClean="0"/>
              <a:t>‹#›</a:t>
            </a:fld>
            <a:endParaRPr lang="en-IN"/>
          </a:p>
        </p:txBody>
      </p:sp>
    </p:spTree>
    <p:extLst>
      <p:ext uri="{BB962C8B-B14F-4D97-AF65-F5344CB8AC3E}">
        <p14:creationId xmlns:p14="http://schemas.microsoft.com/office/powerpoint/2010/main" val="1189049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09C57F-5C0C-465F-A254-EB04FF396AF6}" type="datetimeFigureOut">
              <a:rPr lang="en-IN" smtClean="0"/>
              <a:t>26/10/21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0A3039B-F4BA-4711-9FFA-264B808A9904}" type="slidenum">
              <a:rPr lang="en-IN" smtClean="0"/>
              <a:t>‹#›</a:t>
            </a:fld>
            <a:endParaRPr lang="en-IN"/>
          </a:p>
        </p:txBody>
      </p:sp>
    </p:spTree>
    <p:extLst>
      <p:ext uri="{BB962C8B-B14F-4D97-AF65-F5344CB8AC3E}">
        <p14:creationId xmlns:p14="http://schemas.microsoft.com/office/powerpoint/2010/main" val="194167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C57F-5C0C-465F-A254-EB04FF396AF6}" type="datetimeFigureOut">
              <a:rPr lang="en-IN" smtClean="0"/>
              <a:t>26/10/21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A3039B-F4BA-4711-9FFA-264B808A9904}" type="slidenum">
              <a:rPr lang="en-IN" smtClean="0"/>
              <a:t>‹#›</a:t>
            </a:fld>
            <a:endParaRPr lang="en-IN"/>
          </a:p>
        </p:txBody>
      </p:sp>
    </p:spTree>
    <p:extLst>
      <p:ext uri="{BB962C8B-B14F-4D97-AF65-F5344CB8AC3E}">
        <p14:creationId xmlns:p14="http://schemas.microsoft.com/office/powerpoint/2010/main" val="170337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C57F-5C0C-465F-A254-EB04FF396AF6}" type="datetimeFigureOut">
              <a:rPr lang="en-IN" smtClean="0"/>
              <a:t>26/10/21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A3039B-F4BA-4711-9FFA-264B808A9904}"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16938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509C57F-5C0C-465F-A254-EB04FF396AF6}" type="datetimeFigureOut">
              <a:rPr lang="en-IN" smtClean="0"/>
              <a:t>26/10/21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A3039B-F4BA-4711-9FFA-264B808A9904}" type="slidenum">
              <a:rPr lang="en-IN" smtClean="0"/>
              <a:t>‹#›</a:t>
            </a:fld>
            <a:endParaRPr lang="en-IN"/>
          </a:p>
        </p:txBody>
      </p:sp>
    </p:spTree>
    <p:extLst>
      <p:ext uri="{BB962C8B-B14F-4D97-AF65-F5344CB8AC3E}">
        <p14:creationId xmlns:p14="http://schemas.microsoft.com/office/powerpoint/2010/main" val="20705855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509C57F-5C0C-465F-A254-EB04FF396AF6}" type="datetimeFigureOut">
              <a:rPr lang="en-IN" smtClean="0"/>
              <a:t>26/10/21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A3039B-F4BA-4711-9FFA-264B808A9904}"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32215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509C57F-5C0C-465F-A254-EB04FF396AF6}" type="datetimeFigureOut">
              <a:rPr lang="en-IN" smtClean="0"/>
              <a:t>26/10/21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A3039B-F4BA-4711-9FFA-264B808A9904}" type="slidenum">
              <a:rPr lang="en-IN" smtClean="0"/>
              <a:t>‹#›</a:t>
            </a:fld>
            <a:endParaRPr lang="en-IN"/>
          </a:p>
        </p:txBody>
      </p:sp>
    </p:spTree>
    <p:extLst>
      <p:ext uri="{BB962C8B-B14F-4D97-AF65-F5344CB8AC3E}">
        <p14:creationId xmlns:p14="http://schemas.microsoft.com/office/powerpoint/2010/main" val="35430105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C57F-5C0C-465F-A254-EB04FF396AF6}" type="datetimeFigureOut">
              <a:rPr lang="en-IN" smtClean="0"/>
              <a:t>26/10/21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A3039B-F4BA-4711-9FFA-264B808A9904}" type="slidenum">
              <a:rPr lang="en-IN" smtClean="0"/>
              <a:t>‹#›</a:t>
            </a:fld>
            <a:endParaRPr lang="en-IN"/>
          </a:p>
        </p:txBody>
      </p:sp>
    </p:spTree>
    <p:extLst>
      <p:ext uri="{BB962C8B-B14F-4D97-AF65-F5344CB8AC3E}">
        <p14:creationId xmlns:p14="http://schemas.microsoft.com/office/powerpoint/2010/main" val="25584369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C57F-5C0C-465F-A254-EB04FF396AF6}" type="datetimeFigureOut">
              <a:rPr lang="en-IN" smtClean="0"/>
              <a:t>26/10/21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A3039B-F4BA-4711-9FFA-264B808A9904}" type="slidenum">
              <a:rPr lang="en-IN" smtClean="0"/>
              <a:t>‹#›</a:t>
            </a:fld>
            <a:endParaRPr lang="en-IN"/>
          </a:p>
        </p:txBody>
      </p:sp>
    </p:spTree>
    <p:extLst>
      <p:ext uri="{BB962C8B-B14F-4D97-AF65-F5344CB8AC3E}">
        <p14:creationId xmlns:p14="http://schemas.microsoft.com/office/powerpoint/2010/main" val="3293720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C57F-5C0C-465F-A254-EB04FF396AF6}" type="datetimeFigureOut">
              <a:rPr lang="en-IN" smtClean="0"/>
              <a:t>26/10/21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A3039B-F4BA-4711-9FFA-264B808A9904}" type="slidenum">
              <a:rPr lang="en-IN" smtClean="0"/>
              <a:t>‹#›</a:t>
            </a:fld>
            <a:endParaRPr lang="en-IN"/>
          </a:p>
        </p:txBody>
      </p:sp>
    </p:spTree>
    <p:extLst>
      <p:ext uri="{BB962C8B-B14F-4D97-AF65-F5344CB8AC3E}">
        <p14:creationId xmlns:p14="http://schemas.microsoft.com/office/powerpoint/2010/main" val="203788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C57F-5C0C-465F-A254-EB04FF396AF6}" type="datetimeFigureOut">
              <a:rPr lang="en-IN" smtClean="0"/>
              <a:t>26/10/21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A3039B-F4BA-4711-9FFA-264B808A9904}" type="slidenum">
              <a:rPr lang="en-IN" smtClean="0"/>
              <a:t>‹#›</a:t>
            </a:fld>
            <a:endParaRPr lang="en-IN"/>
          </a:p>
        </p:txBody>
      </p:sp>
    </p:spTree>
    <p:extLst>
      <p:ext uri="{BB962C8B-B14F-4D97-AF65-F5344CB8AC3E}">
        <p14:creationId xmlns:p14="http://schemas.microsoft.com/office/powerpoint/2010/main" val="2214176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C57F-5C0C-465F-A254-EB04FF396AF6}" type="datetimeFigureOut">
              <a:rPr lang="en-IN" smtClean="0"/>
              <a:t>26/10/21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0A3039B-F4BA-4711-9FFA-264B808A9904}" type="slidenum">
              <a:rPr lang="en-IN" smtClean="0"/>
              <a:t>‹#›</a:t>
            </a:fld>
            <a:endParaRPr lang="en-IN"/>
          </a:p>
        </p:txBody>
      </p:sp>
    </p:spTree>
    <p:extLst>
      <p:ext uri="{BB962C8B-B14F-4D97-AF65-F5344CB8AC3E}">
        <p14:creationId xmlns:p14="http://schemas.microsoft.com/office/powerpoint/2010/main" val="342936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C57F-5C0C-465F-A254-EB04FF396AF6}" type="datetimeFigureOut">
              <a:rPr lang="en-IN" smtClean="0"/>
              <a:t>26/10/21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0A3039B-F4BA-4711-9FFA-264B808A9904}" type="slidenum">
              <a:rPr lang="en-IN" smtClean="0"/>
              <a:t>‹#›</a:t>
            </a:fld>
            <a:endParaRPr lang="en-IN"/>
          </a:p>
        </p:txBody>
      </p:sp>
    </p:spTree>
    <p:extLst>
      <p:ext uri="{BB962C8B-B14F-4D97-AF65-F5344CB8AC3E}">
        <p14:creationId xmlns:p14="http://schemas.microsoft.com/office/powerpoint/2010/main" val="3375497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C57F-5C0C-465F-A254-EB04FF396AF6}" type="datetimeFigureOut">
              <a:rPr lang="en-IN" smtClean="0"/>
              <a:t>26/10/21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0A3039B-F4BA-4711-9FFA-264B808A9904}" type="slidenum">
              <a:rPr lang="en-IN" smtClean="0"/>
              <a:t>‹#›</a:t>
            </a:fld>
            <a:endParaRPr lang="en-IN"/>
          </a:p>
        </p:txBody>
      </p:sp>
    </p:spTree>
    <p:extLst>
      <p:ext uri="{BB962C8B-B14F-4D97-AF65-F5344CB8AC3E}">
        <p14:creationId xmlns:p14="http://schemas.microsoft.com/office/powerpoint/2010/main" val="4183759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C57F-5C0C-465F-A254-EB04FF396AF6}" type="datetimeFigureOut">
              <a:rPr lang="en-IN" smtClean="0"/>
              <a:t>26/10/21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0A3039B-F4BA-4711-9FFA-264B808A9904}" type="slidenum">
              <a:rPr lang="en-IN" smtClean="0"/>
              <a:t>‹#›</a:t>
            </a:fld>
            <a:endParaRPr lang="en-IN"/>
          </a:p>
        </p:txBody>
      </p:sp>
    </p:spTree>
    <p:extLst>
      <p:ext uri="{BB962C8B-B14F-4D97-AF65-F5344CB8AC3E}">
        <p14:creationId xmlns:p14="http://schemas.microsoft.com/office/powerpoint/2010/main" val="1908938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C57F-5C0C-465F-A254-EB04FF396AF6}" type="datetimeFigureOut">
              <a:rPr lang="en-IN" smtClean="0"/>
              <a:t>26/10/21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0A3039B-F4BA-4711-9FFA-264B808A9904}" type="slidenum">
              <a:rPr lang="en-IN" smtClean="0"/>
              <a:t>‹#›</a:t>
            </a:fld>
            <a:endParaRPr lang="en-IN"/>
          </a:p>
        </p:txBody>
      </p:sp>
    </p:spTree>
    <p:extLst>
      <p:ext uri="{BB962C8B-B14F-4D97-AF65-F5344CB8AC3E}">
        <p14:creationId xmlns:p14="http://schemas.microsoft.com/office/powerpoint/2010/main" val="3656148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C57F-5C0C-465F-A254-EB04FF396AF6}" type="datetimeFigureOut">
              <a:rPr lang="en-IN" smtClean="0"/>
              <a:t>26/10/21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A3039B-F4BA-4711-9FFA-264B808A9904}" type="slidenum">
              <a:rPr lang="en-IN" smtClean="0"/>
              <a:t>‹#›</a:t>
            </a:fld>
            <a:endParaRPr lang="en-IN"/>
          </a:p>
        </p:txBody>
      </p:sp>
    </p:spTree>
    <p:extLst>
      <p:ext uri="{BB962C8B-B14F-4D97-AF65-F5344CB8AC3E}">
        <p14:creationId xmlns:p14="http://schemas.microsoft.com/office/powerpoint/2010/main" val="3618475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509C57F-5C0C-465F-A254-EB04FF396AF6}" type="datetimeFigureOut">
              <a:rPr lang="en-IN" smtClean="0"/>
              <a:t>26/10/21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0A3039B-F4BA-4711-9FFA-264B808A9904}" type="slidenum">
              <a:rPr lang="en-IN" smtClean="0"/>
              <a:t>‹#›</a:t>
            </a:fld>
            <a:endParaRPr lang="en-IN"/>
          </a:p>
        </p:txBody>
      </p:sp>
    </p:spTree>
    <p:extLst>
      <p:ext uri="{BB962C8B-B14F-4D97-AF65-F5344CB8AC3E}">
        <p14:creationId xmlns:p14="http://schemas.microsoft.com/office/powerpoint/2010/main" val="21200617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092A540-429B-4927-BCBA-919AC61560AE}"/>
              </a:ext>
            </a:extLst>
          </p:cNvPr>
          <p:cNvSpPr>
            <a:spLocks noGrp="1"/>
          </p:cNvSpPr>
          <p:nvPr>
            <p:ph type="subTitle" idx="1"/>
          </p:nvPr>
        </p:nvSpPr>
        <p:spPr>
          <a:xfrm>
            <a:off x="7296151" y="4442089"/>
            <a:ext cx="4623705" cy="1629569"/>
          </a:xfrm>
        </p:spPr>
        <p:txBody>
          <a:bodyPr>
            <a:noAutofit/>
          </a:bodyPr>
          <a:lstStyle/>
          <a:p>
            <a:r>
              <a:rPr lang="en-IN" sz="2000" b="1" dirty="0">
                <a:latin typeface="Times New Roman" panose="02020603050405020304" pitchFamily="18" charset="0"/>
                <a:ea typeface="Malgun Gothic" panose="020B0503020000020004" pitchFamily="34" charset="-127"/>
                <a:cs typeface="Times New Roman" panose="02020603050405020304" pitchFamily="18" charset="0"/>
              </a:rPr>
              <a:t>Group Members</a:t>
            </a:r>
          </a:p>
          <a:p>
            <a:r>
              <a:rPr lang="en-IN" sz="2000" b="1" dirty="0">
                <a:latin typeface="Times New Roman" panose="02020603050405020304" pitchFamily="18" charset="0"/>
                <a:ea typeface="Malgun Gothic" panose="020B0503020000020004" pitchFamily="34" charset="-127"/>
                <a:cs typeface="Times New Roman" panose="02020603050405020304" pitchFamily="18" charset="0"/>
              </a:rPr>
              <a:t>Mr. Devanshu Mahapatra (20104036)</a:t>
            </a:r>
          </a:p>
          <a:p>
            <a:r>
              <a:rPr lang="en-IN" sz="2000" b="1" dirty="0">
                <a:latin typeface="Times New Roman" panose="02020603050405020304" pitchFamily="18" charset="0"/>
                <a:ea typeface="Malgun Gothic" panose="020B0503020000020004" pitchFamily="34" charset="-127"/>
                <a:cs typeface="Times New Roman" panose="02020603050405020304" pitchFamily="18" charset="0"/>
              </a:rPr>
              <a:t>Mr. </a:t>
            </a:r>
            <a:r>
              <a:rPr lang="en-IN" sz="2000" b="1" dirty="0" err="1">
                <a:latin typeface="Times New Roman" panose="02020603050405020304" pitchFamily="18" charset="0"/>
                <a:ea typeface="Malgun Gothic" panose="020B0503020000020004" pitchFamily="34" charset="-127"/>
                <a:cs typeface="Times New Roman" panose="02020603050405020304" pitchFamily="18" charset="0"/>
              </a:rPr>
              <a:t>Athul</a:t>
            </a:r>
            <a:r>
              <a:rPr lang="en-IN" sz="2000" b="1" dirty="0">
                <a:latin typeface="Times New Roman" panose="02020603050405020304" pitchFamily="18" charset="0"/>
                <a:ea typeface="Malgun Gothic" panose="020B0503020000020004" pitchFamily="34" charset="-127"/>
                <a:cs typeface="Times New Roman" panose="02020603050405020304" pitchFamily="18" charset="0"/>
              </a:rPr>
              <a:t> Nair (20104048)</a:t>
            </a:r>
          </a:p>
          <a:p>
            <a:r>
              <a:rPr lang="en-IN" sz="2000" b="1" dirty="0">
                <a:latin typeface="Times New Roman" panose="02020603050405020304" pitchFamily="18" charset="0"/>
                <a:ea typeface="Malgun Gothic" panose="020B0503020000020004" pitchFamily="34" charset="-127"/>
                <a:cs typeface="Times New Roman" panose="02020603050405020304" pitchFamily="18" charset="0"/>
              </a:rPr>
              <a:t>Mr. Subhashish Mahapatra (20104049)</a:t>
            </a:r>
          </a:p>
        </p:txBody>
      </p:sp>
      <p:sp>
        <p:nvSpPr>
          <p:cNvPr id="5" name="Title 4">
            <a:extLst>
              <a:ext uri="{FF2B5EF4-FFF2-40B4-BE49-F238E27FC236}">
                <a16:creationId xmlns:a16="http://schemas.microsoft.com/office/drawing/2014/main" id="{C948B51B-C6F2-4F63-BA9F-C18F7D926F64}"/>
              </a:ext>
            </a:extLst>
          </p:cNvPr>
          <p:cNvSpPr>
            <a:spLocks noGrp="1"/>
          </p:cNvSpPr>
          <p:nvPr>
            <p:ph type="ctrTitle"/>
          </p:nvPr>
        </p:nvSpPr>
        <p:spPr>
          <a:xfrm>
            <a:off x="1638300" y="1527571"/>
            <a:ext cx="8915399" cy="1487488"/>
          </a:xfrm>
        </p:spPr>
        <p:txBody>
          <a:bodyPr>
            <a:normAutofit/>
          </a:bodyPr>
          <a:lstStyle/>
          <a:p>
            <a:pPr algn="ctr"/>
            <a:r>
              <a:rPr lang="en-IN" sz="6600" b="1" dirty="0">
                <a:latin typeface="Times New Roman" panose="02020603050405020304" pitchFamily="18" charset="0"/>
                <a:ea typeface="Malgun Gothic" panose="020B0503020000020004" pitchFamily="34" charset="-127"/>
                <a:cs typeface="Times New Roman" panose="02020603050405020304" pitchFamily="18" charset="0"/>
              </a:rPr>
              <a:t>“Rock Paper Scissor”</a:t>
            </a:r>
            <a:endParaRPr lang="en-IN" sz="6600" dirty="0">
              <a:latin typeface="Times New Roman" panose="02020603050405020304" pitchFamily="18" charset="0"/>
              <a:ea typeface="Malgun Gothic" panose="020B0503020000020004" pitchFamily="34" charset="-127"/>
              <a:cs typeface="Times New Roman" panose="02020603050405020304" pitchFamily="18" charset="0"/>
            </a:endParaRPr>
          </a:p>
        </p:txBody>
      </p:sp>
      <p:pic>
        <p:nvPicPr>
          <p:cNvPr id="4" name="Picture 3">
            <a:extLst>
              <a:ext uri="{FF2B5EF4-FFF2-40B4-BE49-F238E27FC236}">
                <a16:creationId xmlns:a16="http://schemas.microsoft.com/office/drawing/2014/main" id="{D9ADF8BF-F57A-4F6F-8ADE-F32CAF1683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2087" y="176741"/>
            <a:ext cx="1487488" cy="1487488"/>
          </a:xfrm>
          <a:prstGeom prst="rect">
            <a:avLst/>
          </a:prstGeom>
        </p:spPr>
      </p:pic>
      <p:pic>
        <p:nvPicPr>
          <p:cNvPr id="6" name="Picture 5">
            <a:extLst>
              <a:ext uri="{FF2B5EF4-FFF2-40B4-BE49-F238E27FC236}">
                <a16:creationId xmlns:a16="http://schemas.microsoft.com/office/drawing/2014/main" id="{AF939231-2708-48EC-A470-6E726DC804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51" y="81492"/>
            <a:ext cx="1532168" cy="1223434"/>
          </a:xfrm>
          <a:prstGeom prst="rect">
            <a:avLst/>
          </a:prstGeom>
        </p:spPr>
      </p:pic>
      <p:sp>
        <p:nvSpPr>
          <p:cNvPr id="7" name="Subtitle 2">
            <a:extLst>
              <a:ext uri="{FF2B5EF4-FFF2-40B4-BE49-F238E27FC236}">
                <a16:creationId xmlns:a16="http://schemas.microsoft.com/office/drawing/2014/main" id="{BA29E2B5-F858-47FA-9B62-9FEB7766668E}"/>
              </a:ext>
            </a:extLst>
          </p:cNvPr>
          <p:cNvSpPr txBox="1">
            <a:spLocks/>
          </p:cNvSpPr>
          <p:nvPr/>
        </p:nvSpPr>
        <p:spPr>
          <a:xfrm>
            <a:off x="1238250" y="5160698"/>
            <a:ext cx="3790950" cy="1006211"/>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IN" sz="2000" b="1" dirty="0">
                <a:latin typeface="Times New Roman" panose="02020603050405020304" pitchFamily="18" charset="0"/>
                <a:ea typeface="Malgun Gothic" panose="020B0503020000020004" pitchFamily="34" charset="-127"/>
                <a:cs typeface="Times New Roman" panose="02020603050405020304" pitchFamily="18" charset="0"/>
              </a:rPr>
              <a:t>Course: Python</a:t>
            </a:r>
          </a:p>
          <a:p>
            <a:r>
              <a:rPr lang="en-IN" sz="2000" b="1" dirty="0">
                <a:latin typeface="Times New Roman" panose="02020603050405020304" pitchFamily="18" charset="0"/>
                <a:ea typeface="Malgun Gothic" panose="020B0503020000020004" pitchFamily="34" charset="-127"/>
                <a:cs typeface="Times New Roman" panose="02020603050405020304" pitchFamily="18" charset="0"/>
              </a:rPr>
              <a:t>Month-Year: October-2021</a:t>
            </a:r>
          </a:p>
        </p:txBody>
      </p:sp>
    </p:spTree>
    <p:extLst>
      <p:ext uri="{BB962C8B-B14F-4D97-AF65-F5344CB8AC3E}">
        <p14:creationId xmlns:p14="http://schemas.microsoft.com/office/powerpoint/2010/main" val="407359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FEBA1-0703-4A6D-8FB3-97B180BEA112}"/>
              </a:ext>
            </a:extLst>
          </p:cNvPr>
          <p:cNvSpPr>
            <a:spLocks noGrp="1"/>
          </p:cNvSpPr>
          <p:nvPr>
            <p:ph type="title"/>
          </p:nvPr>
        </p:nvSpPr>
        <p:spPr>
          <a:xfrm>
            <a:off x="4680002" y="359998"/>
            <a:ext cx="2880000" cy="1080000"/>
          </a:xfrm>
        </p:spPr>
        <p:txBody>
          <a:bodyPr>
            <a:normAutofit/>
          </a:bodyPr>
          <a:lstStyle/>
          <a:p>
            <a:r>
              <a:rPr lang="en-IN" b="1" dirty="0">
                <a:solidFill>
                  <a:schemeClr val="accent1">
                    <a:lumMod val="75000"/>
                  </a:schemeClr>
                </a:solidFill>
                <a:latin typeface="Malgun Gothic" panose="020B0503020000020004" pitchFamily="34" charset="-127"/>
                <a:ea typeface="Malgun Gothic" panose="020B0503020000020004" pitchFamily="34" charset="-127"/>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6817AB6D-9476-4CF5-96CA-D6CA59224C31}"/>
              </a:ext>
            </a:extLst>
          </p:cNvPr>
          <p:cNvSpPr>
            <a:spLocks noGrp="1"/>
          </p:cNvSpPr>
          <p:nvPr>
            <p:ph idx="1"/>
          </p:nvPr>
        </p:nvSpPr>
        <p:spPr>
          <a:xfrm>
            <a:off x="2721022" y="1481004"/>
            <a:ext cx="7365953" cy="4500696"/>
          </a:xfrm>
        </p:spPr>
        <p:txBody>
          <a:bodyPr>
            <a:normAutofit/>
          </a:bodyPr>
          <a:lstStyle/>
          <a:p>
            <a:pPr>
              <a:lnSpc>
                <a:spcPct val="120000"/>
              </a:lnSpc>
            </a:pPr>
            <a:r>
              <a:rPr lang="en-IN" sz="3200" dirty="0">
                <a:latin typeface="Times New Roman" panose="02020603050405020304" pitchFamily="18" charset="0"/>
                <a:ea typeface="Malgun Gothic" panose="020B0503020000020004" pitchFamily="34" charset="-127"/>
                <a:cs typeface="Times New Roman" panose="02020603050405020304" pitchFamily="18" charset="0"/>
              </a:rPr>
              <a:t>Introduction</a:t>
            </a:r>
          </a:p>
          <a:p>
            <a:pPr>
              <a:lnSpc>
                <a:spcPct val="120000"/>
              </a:lnSpc>
            </a:pPr>
            <a:r>
              <a:rPr lang="en-IN" sz="3200" dirty="0">
                <a:latin typeface="Times New Roman" panose="02020603050405020304" pitchFamily="18" charset="0"/>
                <a:ea typeface="Malgun Gothic" panose="020B0503020000020004" pitchFamily="34" charset="-127"/>
                <a:cs typeface="Times New Roman" panose="02020603050405020304" pitchFamily="18" charset="0"/>
              </a:rPr>
              <a:t>Statement of Problem</a:t>
            </a:r>
          </a:p>
          <a:p>
            <a:pPr>
              <a:lnSpc>
                <a:spcPct val="120000"/>
              </a:lnSpc>
            </a:pPr>
            <a:r>
              <a:rPr lang="en-IN" sz="3200" dirty="0">
                <a:latin typeface="Times New Roman" panose="02020603050405020304" pitchFamily="18" charset="0"/>
                <a:ea typeface="Malgun Gothic" panose="020B0503020000020004" pitchFamily="34" charset="-127"/>
                <a:cs typeface="Times New Roman" panose="02020603050405020304" pitchFamily="18" charset="0"/>
              </a:rPr>
              <a:t>Features/Functionality</a:t>
            </a:r>
          </a:p>
          <a:p>
            <a:pPr>
              <a:lnSpc>
                <a:spcPct val="120000"/>
              </a:lnSpc>
            </a:pPr>
            <a:r>
              <a:rPr lang="en-IN" sz="3200" dirty="0">
                <a:latin typeface="Times New Roman" panose="02020603050405020304" pitchFamily="18" charset="0"/>
                <a:ea typeface="Malgun Gothic" panose="020B0503020000020004" pitchFamily="34" charset="-127"/>
                <a:cs typeface="Times New Roman" panose="02020603050405020304" pitchFamily="18" charset="0"/>
              </a:rPr>
              <a:t>Technology Stack</a:t>
            </a:r>
          </a:p>
          <a:p>
            <a:pPr>
              <a:lnSpc>
                <a:spcPct val="120000"/>
              </a:lnSpc>
            </a:pPr>
            <a:r>
              <a:rPr lang="en-IN" sz="3200" dirty="0">
                <a:latin typeface="Times New Roman" panose="02020603050405020304" pitchFamily="18" charset="0"/>
                <a:ea typeface="Malgun Gothic" panose="020B0503020000020004" pitchFamily="34" charset="-127"/>
                <a:cs typeface="Times New Roman" panose="02020603050405020304" pitchFamily="18" charset="0"/>
              </a:rPr>
              <a:t>Graphical Representation</a:t>
            </a:r>
          </a:p>
          <a:p>
            <a:pPr>
              <a:lnSpc>
                <a:spcPct val="120000"/>
              </a:lnSpc>
            </a:pPr>
            <a:r>
              <a:rPr lang="en-IN" sz="3200" dirty="0">
                <a:latin typeface="Times New Roman" panose="02020603050405020304" pitchFamily="18" charset="0"/>
                <a:ea typeface="Malgun Gothic" panose="020B0503020000020004" pitchFamily="34" charset="-127"/>
                <a:cs typeface="Times New Roman" panose="02020603050405020304" pitchFamily="18" charset="0"/>
              </a:rPr>
              <a:t>Conclusion </a:t>
            </a:r>
          </a:p>
        </p:txBody>
      </p:sp>
      <p:pic>
        <p:nvPicPr>
          <p:cNvPr id="4" name="Picture 3">
            <a:extLst>
              <a:ext uri="{FF2B5EF4-FFF2-40B4-BE49-F238E27FC236}">
                <a16:creationId xmlns:a16="http://schemas.microsoft.com/office/drawing/2014/main" id="{2AE54D91-9FDB-4A48-A4CF-C4D173AA5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8787" y="43391"/>
            <a:ext cx="1487488" cy="1487488"/>
          </a:xfrm>
          <a:prstGeom prst="rect">
            <a:avLst/>
          </a:prstGeom>
        </p:spPr>
      </p:pic>
    </p:spTree>
    <p:extLst>
      <p:ext uri="{BB962C8B-B14F-4D97-AF65-F5344CB8AC3E}">
        <p14:creationId xmlns:p14="http://schemas.microsoft.com/office/powerpoint/2010/main" val="2475136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9BA29-879B-4E90-AE2E-C733083C6E0C}"/>
              </a:ext>
            </a:extLst>
          </p:cNvPr>
          <p:cNvSpPr>
            <a:spLocks noGrp="1"/>
          </p:cNvSpPr>
          <p:nvPr>
            <p:ph type="title"/>
          </p:nvPr>
        </p:nvSpPr>
        <p:spPr>
          <a:xfrm>
            <a:off x="4680000" y="360000"/>
            <a:ext cx="5760000" cy="720000"/>
          </a:xfrm>
        </p:spPr>
        <p:txBody>
          <a:bodyPr>
            <a:normAutofit/>
          </a:bodyPr>
          <a:lstStyle/>
          <a:p>
            <a:r>
              <a:rPr lang="en-IN" b="1" dirty="0">
                <a:solidFill>
                  <a:schemeClr val="accent1">
                    <a:lumMod val="75000"/>
                  </a:schemeClr>
                </a:solidFill>
                <a:latin typeface="Times New Roman" panose="02020603050405020304" pitchFamily="18" charset="0"/>
                <a:ea typeface="Malgun Gothic" panose="020B0503020000020004" pitchFamily="34" charset="-127"/>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246E91DD-81D9-429C-918A-7921C3306BBF}"/>
              </a:ext>
            </a:extLst>
          </p:cNvPr>
          <p:cNvSpPr>
            <a:spLocks noGrp="1"/>
          </p:cNvSpPr>
          <p:nvPr>
            <p:ph idx="1"/>
          </p:nvPr>
        </p:nvSpPr>
        <p:spPr>
          <a:xfrm>
            <a:off x="1314450" y="1530879"/>
            <a:ext cx="9715499" cy="5193986"/>
          </a:xfrm>
        </p:spPr>
        <p:txBody>
          <a:bodyPr>
            <a:normAutofit/>
          </a:bodyPr>
          <a:lstStyle/>
          <a:p>
            <a:pPr algn="just">
              <a:lnSpc>
                <a:spcPct val="110000"/>
              </a:lnSpc>
            </a:pPr>
            <a:r>
              <a:rPr lang="en-US" sz="3000" dirty="0">
                <a:latin typeface="Times New Roman" panose="02020603050405020304" pitchFamily="18" charset="0"/>
                <a:cs typeface="Times New Roman" panose="02020603050405020304" pitchFamily="18" charset="0"/>
              </a:rPr>
              <a:t>The Project “Rock Paper Scissor” is developed in Python language. </a:t>
            </a:r>
          </a:p>
          <a:p>
            <a:pPr algn="just">
              <a:lnSpc>
                <a:spcPct val="110000"/>
              </a:lnSpc>
            </a:pPr>
            <a:r>
              <a:rPr lang="en-US" sz="2800" dirty="0">
                <a:latin typeface="Times New Roman" panose="02020603050405020304" pitchFamily="18" charset="0"/>
                <a:cs typeface="Times New Roman" panose="02020603050405020304" pitchFamily="18" charset="0"/>
              </a:rPr>
              <a:t>It mainly focuses on creating a user friendly GUI based classical Rock Paper Scissor Game</a:t>
            </a:r>
            <a:r>
              <a:rPr lang="en-US" sz="2800" dirty="0">
                <a:latin typeface="Times" pitchFamily="2" charset="0"/>
              </a:rPr>
              <a:t>.</a:t>
            </a:r>
            <a:endParaRPr lang="en-IN" sz="2800" dirty="0">
              <a:latin typeface="Times" pitchFamily="2" charset="0"/>
              <a:ea typeface="Malgun Gothic" panose="020B0503020000020004" pitchFamily="34" charset="-127"/>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Using this application, a user can play a simple Rock Paper Scissor Game</a:t>
            </a:r>
            <a:r>
              <a:rPr lang="en-US" sz="2800" dirty="0">
                <a:latin typeface="Times" pitchFamily="2" charset="0"/>
              </a:rPr>
              <a:t>.</a:t>
            </a:r>
            <a:endParaRPr lang="en-IN" sz="2800" dirty="0">
              <a:latin typeface="Times" pitchFamily="2" charset="0"/>
              <a:ea typeface="Malgun Gothic" panose="020B0503020000020004" pitchFamily="34" charset="-127"/>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6023470-FBF9-4BCB-824C-6C752B98A5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8787" y="43391"/>
            <a:ext cx="1487488" cy="1487488"/>
          </a:xfrm>
          <a:prstGeom prst="rect">
            <a:avLst/>
          </a:prstGeom>
        </p:spPr>
      </p:pic>
    </p:spTree>
    <p:extLst>
      <p:ext uri="{BB962C8B-B14F-4D97-AF65-F5344CB8AC3E}">
        <p14:creationId xmlns:p14="http://schemas.microsoft.com/office/powerpoint/2010/main" val="1007881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594EF-F5CB-4813-9F09-F8668130367E}"/>
              </a:ext>
            </a:extLst>
          </p:cNvPr>
          <p:cNvSpPr>
            <a:spLocks noGrp="1"/>
          </p:cNvSpPr>
          <p:nvPr>
            <p:ph type="title"/>
          </p:nvPr>
        </p:nvSpPr>
        <p:spPr>
          <a:xfrm>
            <a:off x="3206800" y="376427"/>
            <a:ext cx="6448426" cy="601008"/>
          </a:xfrm>
        </p:spPr>
        <p:txBody>
          <a:bodyPr>
            <a:noAutofit/>
          </a:bodyPr>
          <a:lstStyle/>
          <a:p>
            <a:r>
              <a:rPr lang="en-IN" b="1" dirty="0">
                <a:solidFill>
                  <a:schemeClr val="accent1">
                    <a:lumMod val="75000"/>
                  </a:schemeClr>
                </a:solidFill>
                <a:latin typeface="Times New Roman" panose="02020603050405020304" pitchFamily="18" charset="0"/>
                <a:ea typeface="Malgun Gothic" panose="020B0503020000020004" pitchFamily="34" charset="-127"/>
                <a:cs typeface="Times New Roman" panose="02020603050405020304" pitchFamily="18" charset="0"/>
              </a:rPr>
              <a:t>STATEMENT OF PROBLEM</a:t>
            </a:r>
          </a:p>
        </p:txBody>
      </p:sp>
      <p:sp>
        <p:nvSpPr>
          <p:cNvPr id="3" name="Content Placeholder 2">
            <a:extLst>
              <a:ext uri="{FF2B5EF4-FFF2-40B4-BE49-F238E27FC236}">
                <a16:creationId xmlns:a16="http://schemas.microsoft.com/office/drawing/2014/main" id="{AB9B9AD7-EFF3-47CA-869C-B7FB2BD1E67B}"/>
              </a:ext>
            </a:extLst>
          </p:cNvPr>
          <p:cNvSpPr>
            <a:spLocks noGrp="1"/>
          </p:cNvSpPr>
          <p:nvPr>
            <p:ph idx="1"/>
          </p:nvPr>
        </p:nvSpPr>
        <p:spPr>
          <a:xfrm>
            <a:off x="1047749" y="1310470"/>
            <a:ext cx="10239375" cy="5547530"/>
          </a:xfrm>
        </p:spPr>
        <p:txBody>
          <a:bodyPr>
            <a:normAutofit fontScale="70000" lnSpcReduction="20000"/>
          </a:bodyPr>
          <a:lstStyle/>
          <a:p>
            <a:pPr algn="just"/>
            <a:r>
              <a:rPr lang="en-IN" sz="3200" dirty="0">
                <a:latin typeface="Times New Roman" panose="02020603050405020304" pitchFamily="18" charset="0"/>
                <a:cs typeface="Times New Roman" panose="02020603050405020304" pitchFamily="18" charset="0"/>
              </a:rPr>
              <a:t>Rock Paper Scissors Game using </a:t>
            </a:r>
            <a:r>
              <a:rPr lang="en-IN" sz="3200" dirty="0" err="1">
                <a:latin typeface="Times New Roman" panose="02020603050405020304" pitchFamily="18" charset="0"/>
                <a:cs typeface="Times New Roman" panose="02020603050405020304" pitchFamily="18" charset="0"/>
              </a:rPr>
              <a:t>Tkinter</a:t>
            </a:r>
            <a:r>
              <a:rPr lang="en-IN" sz="3200" dirty="0">
                <a:latin typeface="Times New Roman" panose="02020603050405020304" pitchFamily="18" charset="0"/>
                <a:cs typeface="Times New Roman" panose="02020603050405020304" pitchFamily="18" charset="0"/>
              </a:rPr>
              <a:t>.</a:t>
            </a:r>
          </a:p>
          <a:p>
            <a:pPr algn="just"/>
            <a:r>
              <a:rPr lang="en-IN" sz="3200" dirty="0">
                <a:latin typeface="Times New Roman" panose="02020603050405020304" pitchFamily="18" charset="0"/>
                <a:cs typeface="Times New Roman" panose="02020603050405020304" pitchFamily="18" charset="0"/>
              </a:rPr>
              <a:t>We all know the game Rock Paper Scissors, right? It is one simple game that we all play with our hands. We will make a user interface in which we can place three buttons: Rock, Paper, and Scissors. Users of the app can press any button to make their choice. Rock Paper Scissors Game using </a:t>
            </a:r>
            <a:r>
              <a:rPr lang="en-IN" sz="3200" dirty="0" err="1">
                <a:latin typeface="Times New Roman" panose="02020603050405020304" pitchFamily="18" charset="0"/>
                <a:cs typeface="Times New Roman" panose="02020603050405020304" pitchFamily="18" charset="0"/>
              </a:rPr>
              <a:t>Tkinter</a:t>
            </a:r>
            <a:r>
              <a:rPr lang="en-IN" sz="3200" dirty="0">
                <a:latin typeface="Times New Roman" panose="02020603050405020304" pitchFamily="18" charset="0"/>
                <a:cs typeface="Times New Roman" panose="02020603050405020304" pitchFamily="18" charset="0"/>
              </a:rPr>
              <a:t> In this game, users will be playing against the computer. We will write Python code in the back-end so that the computer can also select its choice automatically.</a:t>
            </a:r>
          </a:p>
          <a:p>
            <a:pPr algn="just"/>
            <a:r>
              <a:rPr lang="en-IN" sz="3200" dirty="0">
                <a:latin typeface="Times New Roman" panose="02020603050405020304" pitchFamily="18" charset="0"/>
                <a:cs typeface="Times New Roman" panose="02020603050405020304" pitchFamily="18" charset="0"/>
              </a:rPr>
              <a:t> It is a game with three choices: rock, paper, and scissors. Two players can play this game at a time. Each one has to choose from the three options available. So, both the user and the computer will choose their options. And then, we will apply the following rules. </a:t>
            </a:r>
          </a:p>
          <a:p>
            <a:pPr algn="just"/>
            <a:r>
              <a:rPr lang="en-IN" sz="3200" dirty="0">
                <a:latin typeface="Times New Roman" panose="02020603050405020304" pitchFamily="18" charset="0"/>
                <a:cs typeface="Times New Roman" panose="02020603050405020304" pitchFamily="18" charset="0"/>
              </a:rPr>
              <a:t>If one player chooses the rock, and the other chooses the scissor, rock wins. If one player chooses the rock, and the other player chooses paper, paper wins. If one player chooses the scissor, and the other player chooses paper, scissor wins. If both the choices are the same, then no one will win. Both the user and the computer will not get any points.</a:t>
            </a:r>
            <a:endParaRPr lang="en-US" sz="3200" dirty="0">
              <a:latin typeface="Times New Roman" panose="02020603050405020304" pitchFamily="18" charset="0"/>
              <a:ea typeface="Malgun Gothic" panose="020B0503020000020004" pitchFamily="34" charset="-127"/>
              <a:cs typeface="Times New Roman" panose="02020603050405020304" pitchFamily="18" charset="0"/>
            </a:endParaRPr>
          </a:p>
        </p:txBody>
      </p:sp>
      <p:pic>
        <p:nvPicPr>
          <p:cNvPr id="4" name="Picture 3">
            <a:extLst>
              <a:ext uri="{FF2B5EF4-FFF2-40B4-BE49-F238E27FC236}">
                <a16:creationId xmlns:a16="http://schemas.microsoft.com/office/drawing/2014/main" id="{3A414B91-D710-4204-912E-398DB5AEA6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8787" y="43391"/>
            <a:ext cx="1487488" cy="1487488"/>
          </a:xfrm>
          <a:prstGeom prst="rect">
            <a:avLst/>
          </a:prstGeom>
        </p:spPr>
      </p:pic>
    </p:spTree>
    <p:extLst>
      <p:ext uri="{BB962C8B-B14F-4D97-AF65-F5344CB8AC3E}">
        <p14:creationId xmlns:p14="http://schemas.microsoft.com/office/powerpoint/2010/main" val="2245645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3B95A-4402-4BAB-BAA3-12B425845AB1}"/>
              </a:ext>
            </a:extLst>
          </p:cNvPr>
          <p:cNvSpPr>
            <a:spLocks noGrp="1"/>
          </p:cNvSpPr>
          <p:nvPr>
            <p:ph type="title"/>
          </p:nvPr>
        </p:nvSpPr>
        <p:spPr>
          <a:xfrm>
            <a:off x="720000" y="360000"/>
            <a:ext cx="10382250" cy="669996"/>
          </a:xfrm>
        </p:spPr>
        <p:txBody>
          <a:bodyPr>
            <a:noAutofit/>
          </a:bodyPr>
          <a:lstStyle/>
          <a:p>
            <a:pPr algn="ctr"/>
            <a:r>
              <a:rPr lang="en-US" b="1" dirty="0">
                <a:solidFill>
                  <a:schemeClr val="accent1">
                    <a:lumMod val="75000"/>
                  </a:schemeClr>
                </a:solidFill>
                <a:latin typeface="Times New Roman" panose="02020603050405020304" pitchFamily="18" charset="0"/>
                <a:ea typeface="Malgun Gothic" panose="020B0503020000020004" pitchFamily="34" charset="-127"/>
                <a:cs typeface="Times New Roman" panose="02020603050405020304" pitchFamily="18" charset="0"/>
              </a:rPr>
              <a:t>FEATURES</a:t>
            </a:r>
            <a:endParaRPr lang="en-IN" b="1" dirty="0">
              <a:solidFill>
                <a:schemeClr val="accent1">
                  <a:lumMod val="75000"/>
                </a:schemeClr>
              </a:solidFill>
              <a:latin typeface="Times New Roman" panose="02020603050405020304" pitchFamily="18" charset="0"/>
              <a:ea typeface="Malgun Gothic" panose="020B0503020000020004" pitchFamily="34" charset="-127"/>
              <a:cs typeface="Times New Roman" panose="02020603050405020304" pitchFamily="18" charset="0"/>
            </a:endParaRPr>
          </a:p>
        </p:txBody>
      </p:sp>
      <p:pic>
        <p:nvPicPr>
          <p:cNvPr id="17" name="Picture 16">
            <a:extLst>
              <a:ext uri="{FF2B5EF4-FFF2-40B4-BE49-F238E27FC236}">
                <a16:creationId xmlns:a16="http://schemas.microsoft.com/office/drawing/2014/main" id="{B442BF77-526F-4E9A-B4B6-1F4990A09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8787" y="43391"/>
            <a:ext cx="1487488" cy="1487488"/>
          </a:xfrm>
          <a:prstGeom prst="rect">
            <a:avLst/>
          </a:prstGeom>
        </p:spPr>
      </p:pic>
      <p:sp>
        <p:nvSpPr>
          <p:cNvPr id="18" name="Content Placeholder 2">
            <a:extLst>
              <a:ext uri="{FF2B5EF4-FFF2-40B4-BE49-F238E27FC236}">
                <a16:creationId xmlns:a16="http://schemas.microsoft.com/office/drawing/2014/main" id="{8C72A6DF-69FF-3142-B9E8-2150ED7F514A}"/>
              </a:ext>
            </a:extLst>
          </p:cNvPr>
          <p:cNvSpPr>
            <a:spLocks noGrp="1"/>
          </p:cNvSpPr>
          <p:nvPr>
            <p:ph idx="1"/>
          </p:nvPr>
        </p:nvSpPr>
        <p:spPr>
          <a:xfrm>
            <a:off x="1314450" y="1530879"/>
            <a:ext cx="9715499" cy="5193986"/>
          </a:xfrm>
        </p:spPr>
        <p:txBody>
          <a:bodyPr>
            <a:normAutofit/>
          </a:bodyPr>
          <a:lstStyle/>
          <a:p>
            <a:pPr algn="just">
              <a:lnSpc>
                <a:spcPct val="110000"/>
              </a:lnSpc>
            </a:pPr>
            <a:r>
              <a:rPr lang="en-US" sz="2800" dirty="0">
                <a:latin typeface="Times New Roman" panose="02020603050405020304" pitchFamily="18" charset="0"/>
                <a:cs typeface="Times New Roman" panose="02020603050405020304" pitchFamily="18" charset="0"/>
              </a:rPr>
              <a:t>To provide</a:t>
            </a:r>
            <a:r>
              <a:rPr lang="en-US" sz="30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 user friendly GUI based classical Rock Paper Scissor Game</a:t>
            </a:r>
            <a:r>
              <a:rPr lang="en-US" sz="2800" dirty="0">
                <a:latin typeface="Times" pitchFamily="2" charset="0"/>
                <a:cs typeface="Times New Roman" panose="02020603050405020304" pitchFamily="18" charset="0"/>
              </a:rPr>
              <a:t> using Python and </a:t>
            </a:r>
            <a:r>
              <a:rPr lang="en-IN" sz="2800" dirty="0" err="1">
                <a:latin typeface="Times New Roman" panose="02020603050405020304" pitchFamily="18" charset="0"/>
                <a:cs typeface="Times New Roman" panose="02020603050405020304" pitchFamily="18" charset="0"/>
              </a:rPr>
              <a:t>Tkinter</a:t>
            </a:r>
            <a:endParaRPr lang="en-IN" sz="2800" dirty="0">
              <a:latin typeface="Times" pitchFamily="2" charset="0"/>
              <a:ea typeface="Malgun Gothic" panose="020B0503020000020004" pitchFamily="34" charset="-127"/>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Using this application, a user can play a simple Rock Paper Scissor Game</a:t>
            </a:r>
            <a:r>
              <a:rPr lang="en-US" sz="2800" dirty="0">
                <a:latin typeface="Times" pitchFamily="2" charset="0"/>
              </a:rPr>
              <a:t>.</a:t>
            </a:r>
            <a:endParaRPr lang="en-IN" sz="2800" dirty="0">
              <a:latin typeface="Times" pitchFamily="2" charset="0"/>
              <a:ea typeface="Malgun Gothic" panose="020B0503020000020004" pitchFamily="34" charset="-127"/>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2318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002DF-EA16-4DC8-BBB7-D8564E8159E0}"/>
              </a:ext>
            </a:extLst>
          </p:cNvPr>
          <p:cNvSpPr>
            <a:spLocks noGrp="1"/>
          </p:cNvSpPr>
          <p:nvPr>
            <p:ph type="title"/>
          </p:nvPr>
        </p:nvSpPr>
        <p:spPr>
          <a:xfrm>
            <a:off x="2514734" y="429157"/>
            <a:ext cx="6637069" cy="576707"/>
          </a:xfrm>
        </p:spPr>
        <p:txBody>
          <a:bodyPr>
            <a:noAutofit/>
          </a:bodyPr>
          <a:lstStyle/>
          <a:p>
            <a:pPr algn="ctr"/>
            <a:r>
              <a:rPr lang="en-IN" b="1" dirty="0">
                <a:solidFill>
                  <a:schemeClr val="accent1">
                    <a:lumMod val="75000"/>
                  </a:schemeClr>
                </a:solidFill>
                <a:latin typeface="Times New Roman" panose="02020603050405020304" pitchFamily="18" charset="0"/>
                <a:ea typeface="Malgun Gothic" panose="020B0503020000020004" pitchFamily="34" charset="-127"/>
                <a:cs typeface="Times New Roman" panose="02020603050405020304" pitchFamily="18" charset="0"/>
              </a:rPr>
              <a:t>TECHNOLOGY STACK</a:t>
            </a:r>
          </a:p>
        </p:txBody>
      </p:sp>
      <p:pic>
        <p:nvPicPr>
          <p:cNvPr id="5" name="Picture 4">
            <a:extLst>
              <a:ext uri="{FF2B5EF4-FFF2-40B4-BE49-F238E27FC236}">
                <a16:creationId xmlns:a16="http://schemas.microsoft.com/office/drawing/2014/main" id="{56E07670-6449-41CF-BC66-6F17342A08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8787" y="43391"/>
            <a:ext cx="1487488" cy="1487488"/>
          </a:xfrm>
          <a:prstGeom prst="rect">
            <a:avLst/>
          </a:prstGeom>
        </p:spPr>
      </p:pic>
      <p:sp>
        <p:nvSpPr>
          <p:cNvPr id="6" name="Content Placeholder 2">
            <a:extLst>
              <a:ext uri="{FF2B5EF4-FFF2-40B4-BE49-F238E27FC236}">
                <a16:creationId xmlns:a16="http://schemas.microsoft.com/office/drawing/2014/main" id="{B5E270B6-28B1-D94C-B567-43B581A55D84}"/>
              </a:ext>
            </a:extLst>
          </p:cNvPr>
          <p:cNvSpPr>
            <a:spLocks noGrp="1"/>
          </p:cNvSpPr>
          <p:nvPr>
            <p:ph idx="1"/>
          </p:nvPr>
        </p:nvSpPr>
        <p:spPr>
          <a:xfrm>
            <a:off x="1123156" y="1735013"/>
            <a:ext cx="10239375" cy="5213036"/>
          </a:xfrm>
        </p:spPr>
        <p:txBody>
          <a:bodyPr>
            <a:normAutofit/>
          </a:bodyPr>
          <a:lstStyle/>
          <a:p>
            <a:pPr algn="just"/>
            <a:r>
              <a:rPr lang="en-US" sz="3200" dirty="0">
                <a:latin typeface="Times New Roman" panose="02020603050405020304" pitchFamily="18" charset="0"/>
                <a:ea typeface="Malgun Gothic" panose="020B0503020000020004" pitchFamily="34" charset="-127"/>
                <a:cs typeface="Times New Roman" panose="02020603050405020304" pitchFamily="18" charset="0"/>
              </a:rPr>
              <a:t>Language: Python Version 2.7.16</a:t>
            </a:r>
          </a:p>
          <a:p>
            <a:pPr algn="just"/>
            <a:r>
              <a:rPr lang="en-US" sz="3200" dirty="0">
                <a:latin typeface="Times New Roman" panose="02020603050405020304" pitchFamily="18" charset="0"/>
                <a:ea typeface="Malgun Gothic" panose="020B0503020000020004" pitchFamily="34" charset="-127"/>
                <a:cs typeface="Times New Roman" panose="02020603050405020304" pitchFamily="18" charset="0"/>
              </a:rPr>
              <a:t>IDE: </a:t>
            </a:r>
            <a:r>
              <a:rPr lang="en-US" sz="3200" dirty="0" err="1">
                <a:latin typeface="Times New Roman" panose="02020603050405020304" pitchFamily="18" charset="0"/>
                <a:ea typeface="Malgun Gothic" panose="020B0503020000020004" pitchFamily="34" charset="-127"/>
                <a:cs typeface="Times New Roman" panose="02020603050405020304" pitchFamily="18" charset="0"/>
              </a:rPr>
              <a:t>Thonny</a:t>
            </a:r>
            <a:r>
              <a:rPr lang="en-US" sz="3200" dirty="0">
                <a:latin typeface="Times New Roman" panose="02020603050405020304" pitchFamily="18" charset="0"/>
                <a:ea typeface="Malgun Gothic" panose="020B0503020000020004" pitchFamily="34" charset="-127"/>
                <a:cs typeface="Times New Roman" panose="02020603050405020304" pitchFamily="18" charset="0"/>
              </a:rPr>
              <a:t> Version 3.3.13</a:t>
            </a:r>
          </a:p>
        </p:txBody>
      </p:sp>
    </p:spTree>
    <p:extLst>
      <p:ext uri="{BB962C8B-B14F-4D97-AF65-F5344CB8AC3E}">
        <p14:creationId xmlns:p14="http://schemas.microsoft.com/office/powerpoint/2010/main" val="858965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8CF6B-17C8-40C3-9F5C-29837CB9F457}"/>
              </a:ext>
            </a:extLst>
          </p:cNvPr>
          <p:cNvSpPr>
            <a:spLocks noGrp="1"/>
          </p:cNvSpPr>
          <p:nvPr>
            <p:ph type="title"/>
          </p:nvPr>
        </p:nvSpPr>
        <p:spPr>
          <a:xfrm>
            <a:off x="4227051" y="360000"/>
            <a:ext cx="4187606" cy="636519"/>
          </a:xfrm>
        </p:spPr>
        <p:txBody>
          <a:bodyPr>
            <a:noAutofit/>
          </a:bodyPr>
          <a:lstStyle/>
          <a:p>
            <a:r>
              <a:rPr lang="en-US" b="1" dirty="0">
                <a:solidFill>
                  <a:schemeClr val="accent1">
                    <a:lumMod val="75000"/>
                  </a:schemeClr>
                </a:solidFill>
                <a:latin typeface="Times New Roman" panose="02020603050405020304" pitchFamily="18" charset="0"/>
                <a:ea typeface="Malgun Gothic" panose="020B0503020000020004" pitchFamily="34" charset="-127"/>
                <a:cs typeface="Times New Roman" panose="02020603050405020304" pitchFamily="18" charset="0"/>
              </a:rPr>
              <a:t>GUI INTERFACE</a:t>
            </a:r>
            <a:br>
              <a:rPr lang="en-US" b="1" dirty="0">
                <a:solidFill>
                  <a:schemeClr val="accent1">
                    <a:lumMod val="75000"/>
                  </a:schemeClr>
                </a:solidFill>
                <a:latin typeface="Times New Roman" panose="02020603050405020304" pitchFamily="18" charset="0"/>
                <a:ea typeface="Malgun Gothic" panose="020B0503020000020004" pitchFamily="34" charset="-127"/>
                <a:cs typeface="Times New Roman" panose="02020603050405020304" pitchFamily="18" charset="0"/>
              </a:rPr>
            </a:br>
            <a:endParaRPr lang="en-IN" b="1" dirty="0">
              <a:solidFill>
                <a:schemeClr val="accent1">
                  <a:lumMod val="75000"/>
                </a:schemeClr>
              </a:solidFill>
              <a:latin typeface="Times New Roman" panose="02020603050405020304" pitchFamily="18" charset="0"/>
              <a:ea typeface="Malgun Gothic" panose="020B0503020000020004" pitchFamily="34" charset="-127"/>
              <a:cs typeface="Times New Roman" panose="02020603050405020304" pitchFamily="18" charset="0"/>
            </a:endParaRPr>
          </a:p>
        </p:txBody>
      </p:sp>
      <p:pic>
        <p:nvPicPr>
          <p:cNvPr id="4" name="Picture 3">
            <a:extLst>
              <a:ext uri="{FF2B5EF4-FFF2-40B4-BE49-F238E27FC236}">
                <a16:creationId xmlns:a16="http://schemas.microsoft.com/office/drawing/2014/main" id="{CBFDEC4F-05C0-44F6-8D5D-838D58C73A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8787" y="43391"/>
            <a:ext cx="1487488" cy="1487488"/>
          </a:xfrm>
          <a:prstGeom prst="rect">
            <a:avLst/>
          </a:prstGeom>
        </p:spPr>
      </p:pic>
      <p:pic>
        <p:nvPicPr>
          <p:cNvPr id="8" name="Content Placeholder 7">
            <a:extLst>
              <a:ext uri="{FF2B5EF4-FFF2-40B4-BE49-F238E27FC236}">
                <a16:creationId xmlns:a16="http://schemas.microsoft.com/office/drawing/2014/main" id="{A889DF07-A204-5243-B0B1-6EF697E5EB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68142" y="1998964"/>
            <a:ext cx="3455716" cy="3778250"/>
          </a:xfrm>
        </p:spPr>
      </p:pic>
    </p:spTree>
    <p:extLst>
      <p:ext uri="{BB962C8B-B14F-4D97-AF65-F5344CB8AC3E}">
        <p14:creationId xmlns:p14="http://schemas.microsoft.com/office/powerpoint/2010/main" val="1147045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6E3A9-6C9C-4199-8DDA-6AB7ABCA1778}"/>
              </a:ext>
            </a:extLst>
          </p:cNvPr>
          <p:cNvSpPr>
            <a:spLocks noGrp="1"/>
          </p:cNvSpPr>
          <p:nvPr>
            <p:ph type="title"/>
          </p:nvPr>
        </p:nvSpPr>
        <p:spPr>
          <a:xfrm>
            <a:off x="3916632" y="360000"/>
            <a:ext cx="3636693" cy="649503"/>
          </a:xfrm>
        </p:spPr>
        <p:txBody>
          <a:bodyPr>
            <a:normAutofit/>
          </a:bodyPr>
          <a:lstStyle/>
          <a:p>
            <a:pPr algn="ctr"/>
            <a:r>
              <a:rPr lang="en-IN" b="1" dirty="0">
                <a:solidFill>
                  <a:schemeClr val="accent1">
                    <a:lumMod val="75000"/>
                  </a:schemeClr>
                </a:solidFill>
                <a:latin typeface="Times New Roman" panose="02020603050405020304" pitchFamily="18" charset="0"/>
                <a:ea typeface="Malgun Gothic" panose="020B0503020000020004" pitchFamily="34" charset="-127"/>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0EA5DF04-8459-47F3-9686-276921A3CDBB}"/>
              </a:ext>
            </a:extLst>
          </p:cNvPr>
          <p:cNvSpPr>
            <a:spLocks noGrp="1"/>
          </p:cNvSpPr>
          <p:nvPr>
            <p:ph idx="1"/>
          </p:nvPr>
        </p:nvSpPr>
        <p:spPr>
          <a:xfrm>
            <a:off x="1640156" y="1570669"/>
            <a:ext cx="9465994" cy="4374836"/>
          </a:xfrm>
        </p:spPr>
        <p:txBody>
          <a:bodyPr>
            <a:normAutofit/>
          </a:bodyPr>
          <a:lstStyle/>
          <a:p>
            <a:pPr algn="just"/>
            <a:r>
              <a:rPr lang="en-US" sz="3200" dirty="0">
                <a:latin typeface="Times New Roman" panose="02020603050405020304" pitchFamily="18" charset="0"/>
                <a:ea typeface="Malgun Gothic" panose="020B0503020000020004" pitchFamily="34" charset="-127"/>
                <a:cs typeface="Times New Roman" panose="02020603050405020304" pitchFamily="18" charset="0"/>
              </a:rPr>
              <a:t>Thus, we have designed a classical Rock Paper Scissor Game using Python and </a:t>
            </a:r>
            <a:r>
              <a:rPr lang="en-IN" sz="3200" dirty="0" err="1">
                <a:latin typeface="Times New Roman" panose="02020603050405020304" pitchFamily="18" charset="0"/>
                <a:cs typeface="Times New Roman" panose="02020603050405020304" pitchFamily="18" charset="0"/>
              </a:rPr>
              <a:t>Tkinter</a:t>
            </a:r>
            <a:r>
              <a:rPr lang="en-US" sz="3200" dirty="0">
                <a:latin typeface="Times New Roman" panose="02020603050405020304" pitchFamily="18" charset="0"/>
                <a:ea typeface="Malgun Gothic" panose="020B0503020000020004" pitchFamily="34" charset="-127"/>
                <a:cs typeface="Times New Roman" panose="02020603050405020304" pitchFamily="18" charset="0"/>
              </a:rPr>
              <a:t>, which is enjoyable and user friendly.</a:t>
            </a:r>
          </a:p>
        </p:txBody>
      </p:sp>
      <p:pic>
        <p:nvPicPr>
          <p:cNvPr id="4" name="Picture 3">
            <a:extLst>
              <a:ext uri="{FF2B5EF4-FFF2-40B4-BE49-F238E27FC236}">
                <a16:creationId xmlns:a16="http://schemas.microsoft.com/office/drawing/2014/main" id="{A66FDD44-674C-40A7-9A70-1B900A7CEA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8787" y="43391"/>
            <a:ext cx="1487488" cy="1487488"/>
          </a:xfrm>
          <a:prstGeom prst="rect">
            <a:avLst/>
          </a:prstGeom>
        </p:spPr>
      </p:pic>
    </p:spTree>
    <p:extLst>
      <p:ext uri="{BB962C8B-B14F-4D97-AF65-F5344CB8AC3E}">
        <p14:creationId xmlns:p14="http://schemas.microsoft.com/office/powerpoint/2010/main" val="3547075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43D32-43DF-4D86-B684-8EC65318B0C6}"/>
              </a:ext>
            </a:extLst>
          </p:cNvPr>
          <p:cNvSpPr>
            <a:spLocks noGrp="1"/>
          </p:cNvSpPr>
          <p:nvPr>
            <p:ph type="ctrTitle"/>
          </p:nvPr>
        </p:nvSpPr>
        <p:spPr>
          <a:xfrm>
            <a:off x="2589213" y="2514600"/>
            <a:ext cx="7221537" cy="1171575"/>
          </a:xfrm>
        </p:spPr>
        <p:txBody>
          <a:bodyPr>
            <a:normAutofit/>
          </a:bodyPr>
          <a:lstStyle/>
          <a:p>
            <a:pPr algn="ctr"/>
            <a:r>
              <a:rPr lang="en-IN" b="1" dirty="0">
                <a:latin typeface="Times New Roman" panose="02020603050405020304" pitchFamily="18" charset="0"/>
                <a:ea typeface="Malgun Gothic" panose="020B0503020000020004" pitchFamily="34" charset="-127"/>
                <a:cs typeface="Times New Roman" panose="02020603050405020304" pitchFamily="18" charset="0"/>
              </a:rPr>
              <a:t>THANK YOU!</a:t>
            </a:r>
          </a:p>
        </p:txBody>
      </p:sp>
      <p:pic>
        <p:nvPicPr>
          <p:cNvPr id="3" name="Picture 2">
            <a:extLst>
              <a:ext uri="{FF2B5EF4-FFF2-40B4-BE49-F238E27FC236}">
                <a16:creationId xmlns:a16="http://schemas.microsoft.com/office/drawing/2014/main" id="{AF4A9194-9FBE-43AB-8CCC-3C3658D4F9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8787" y="43391"/>
            <a:ext cx="1487488" cy="1487488"/>
          </a:xfrm>
          <a:prstGeom prst="rect">
            <a:avLst/>
          </a:prstGeom>
        </p:spPr>
      </p:pic>
    </p:spTree>
    <p:extLst>
      <p:ext uri="{BB962C8B-B14F-4D97-AF65-F5344CB8AC3E}">
        <p14:creationId xmlns:p14="http://schemas.microsoft.com/office/powerpoint/2010/main" val="263007677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385</TotalTime>
  <Words>408</Words>
  <Application>Microsoft Macintosh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Malgun Gothic</vt:lpstr>
      <vt:lpstr>Arial</vt:lpstr>
      <vt:lpstr>Calibri</vt:lpstr>
      <vt:lpstr>Century Gothic</vt:lpstr>
      <vt:lpstr>Times</vt:lpstr>
      <vt:lpstr>Times New Roman</vt:lpstr>
      <vt:lpstr>Wingdings 3</vt:lpstr>
      <vt:lpstr>Wisp</vt:lpstr>
      <vt:lpstr>“Rock Paper Scissor”</vt:lpstr>
      <vt:lpstr>CONTENTS</vt:lpstr>
      <vt:lpstr>INTRODUCTION</vt:lpstr>
      <vt:lpstr>STATEMENT OF PROBLEM</vt:lpstr>
      <vt:lpstr>FEATURES</vt:lpstr>
      <vt:lpstr>TECHNOLOGY STACK</vt:lpstr>
      <vt:lpstr>GUI INTERFACE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HOME SECURITY AND ALARM SYSTEM</dc:title>
  <dc:creator>Atharva Ambardekar</dc:creator>
  <cp:lastModifiedBy>Microsoft Office User</cp:lastModifiedBy>
  <cp:revision>40</cp:revision>
  <dcterms:created xsi:type="dcterms:W3CDTF">2020-09-04T11:56:58Z</dcterms:created>
  <dcterms:modified xsi:type="dcterms:W3CDTF">2021-10-26T13:38:46Z</dcterms:modified>
</cp:coreProperties>
</file>