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4/23/2022</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4/23/2022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4/23/2022</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Food buzz</a:t>
            </a:r>
            <a:endParaRPr lang="en-US" dirty="0"/>
          </a:p>
        </p:txBody>
      </p:sp>
      <p:sp>
        <p:nvSpPr>
          <p:cNvPr id="3" name="Subtitle 2"/>
          <p:cNvSpPr>
            <a:spLocks noGrp="1"/>
          </p:cNvSpPr>
          <p:nvPr>
            <p:ph type="subTitle" idx="1"/>
          </p:nvPr>
        </p:nvSpPr>
        <p:spPr>
          <a:xfrm>
            <a:off x="457200" y="4191000"/>
            <a:ext cx="7854696" cy="1752600"/>
          </a:xfrm>
        </p:spPr>
        <p:txBody>
          <a:bodyPr>
            <a:normAutofit fontScale="70000" lnSpcReduction="20000"/>
          </a:bodyPr>
          <a:lstStyle/>
          <a:p>
            <a:endParaRPr lang="en-US" b="1" u="sng" dirty="0" smtClean="0"/>
          </a:p>
          <a:p>
            <a:endParaRPr lang="en-US" b="1" u="sng" dirty="0" smtClean="0"/>
          </a:p>
          <a:p>
            <a:endParaRPr lang="en-US" b="1" u="sng" dirty="0" smtClean="0"/>
          </a:p>
          <a:p>
            <a:endParaRPr lang="en-US" b="1" u="sng" dirty="0" smtClean="0"/>
          </a:p>
          <a:p>
            <a:endParaRPr lang="en-US" b="1" u="sng" dirty="0" smtClean="0"/>
          </a:p>
          <a:p>
            <a:r>
              <a:rPr lang="en-US" sz="3800" b="1" u="sng" dirty="0" smtClean="0"/>
              <a:t>Team members</a:t>
            </a:r>
          </a:p>
          <a:p>
            <a:pPr algn="l">
              <a:buFont typeface="Arial" pitchFamily="34" charset="0"/>
              <a:buChar char="•"/>
            </a:pPr>
            <a:r>
              <a:rPr lang="en-US" sz="2600" b="1" dirty="0" smtClean="0">
                <a:solidFill>
                  <a:schemeClr val="accent2">
                    <a:lumMod val="60000"/>
                    <a:lumOff val="40000"/>
                  </a:schemeClr>
                </a:solidFill>
              </a:rPr>
              <a:t>Dev </a:t>
            </a:r>
            <a:r>
              <a:rPr lang="en-US" sz="2600" b="1" dirty="0" err="1" smtClean="0">
                <a:solidFill>
                  <a:schemeClr val="accent2">
                    <a:lumMod val="60000"/>
                    <a:lumOff val="40000"/>
                  </a:schemeClr>
                </a:solidFill>
              </a:rPr>
              <a:t>choudhary</a:t>
            </a:r>
            <a:endParaRPr lang="en-US" sz="2600" b="1" dirty="0" smtClean="0">
              <a:solidFill>
                <a:schemeClr val="accent2">
                  <a:lumMod val="60000"/>
                  <a:lumOff val="40000"/>
                </a:schemeClr>
              </a:solidFill>
            </a:endParaRPr>
          </a:p>
          <a:p>
            <a:pPr algn="l">
              <a:buFont typeface="Arial" pitchFamily="34" charset="0"/>
              <a:buChar char="•"/>
            </a:pPr>
            <a:r>
              <a:rPr lang="en-US" sz="2600" b="1" dirty="0" err="1" smtClean="0">
                <a:solidFill>
                  <a:schemeClr val="accent2">
                    <a:lumMod val="60000"/>
                    <a:lumOff val="40000"/>
                  </a:schemeClr>
                </a:solidFill>
              </a:rPr>
              <a:t>Devanshu</a:t>
            </a:r>
            <a:r>
              <a:rPr lang="en-US" sz="2600" b="1" dirty="0" smtClean="0">
                <a:solidFill>
                  <a:schemeClr val="accent2">
                    <a:lumMod val="60000"/>
                    <a:lumOff val="40000"/>
                  </a:schemeClr>
                </a:solidFill>
              </a:rPr>
              <a:t> </a:t>
            </a:r>
            <a:endParaRPr lang="en-US" sz="2600" b="1" dirty="0">
              <a:solidFill>
                <a:schemeClr val="accent2">
                  <a:lumMod val="60000"/>
                  <a:lumOff val="40000"/>
                </a:schemeClr>
              </a:solidFill>
            </a:endParaRPr>
          </a:p>
        </p:txBody>
      </p:sp>
      <p:pic>
        <p:nvPicPr>
          <p:cNvPr id="4" name="Picture 3" descr="Screenshot (247).png"/>
          <p:cNvPicPr>
            <a:picLocks noChangeAspect="1"/>
          </p:cNvPicPr>
          <p:nvPr/>
        </p:nvPicPr>
        <p:blipFill>
          <a:blip r:embed="rId2" cstate="print"/>
          <a:stretch>
            <a:fillRect/>
          </a:stretch>
        </p:blipFill>
        <p:spPr>
          <a:xfrm>
            <a:off x="4495800" y="1524000"/>
            <a:ext cx="3505200" cy="273405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endParaRPr lang="en-US" dirty="0"/>
          </a:p>
        </p:txBody>
      </p:sp>
      <p:sp>
        <p:nvSpPr>
          <p:cNvPr id="3" name="Content Placeholder 2"/>
          <p:cNvSpPr>
            <a:spLocks noGrp="1"/>
          </p:cNvSpPr>
          <p:nvPr>
            <p:ph idx="1"/>
          </p:nvPr>
        </p:nvSpPr>
        <p:spPr/>
        <p:txBody>
          <a:bodyPr/>
          <a:lstStyle/>
          <a:p>
            <a:r>
              <a:rPr lang="en-US" dirty="0" smtClean="0"/>
              <a:t>When we all go for party or giving birthday or any other party then first thing we decide our budget for party and number of persons in party and then order food according to it. So here we are with you </a:t>
            </a:r>
            <a:r>
              <a:rPr lang="en-US" dirty="0" smtClean="0"/>
              <a:t>.</a:t>
            </a:r>
          </a:p>
          <a:p>
            <a:r>
              <a:rPr lang="en-US" dirty="0" smtClean="0"/>
              <a:t>Second problem is when we go to hotel for lunch/dinner we order food after reaching and we have to wait for time.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to problem</a:t>
            </a:r>
            <a:endParaRPr lang="en-US" dirty="0"/>
          </a:p>
        </p:txBody>
      </p:sp>
      <p:sp>
        <p:nvSpPr>
          <p:cNvPr id="3" name="Content Placeholder 2"/>
          <p:cNvSpPr>
            <a:spLocks noGrp="1"/>
          </p:cNvSpPr>
          <p:nvPr>
            <p:ph idx="1"/>
          </p:nvPr>
        </p:nvSpPr>
        <p:spPr/>
        <p:txBody>
          <a:bodyPr/>
          <a:lstStyle/>
          <a:p>
            <a:r>
              <a:rPr lang="en-US" dirty="0" smtClean="0"/>
              <a:t> our website will provide you a platform where you can enter your budget and you will enter the taste you like ex-spicy, tangy etc.</a:t>
            </a:r>
          </a:p>
          <a:p>
            <a:r>
              <a:rPr lang="en-US" dirty="0" smtClean="0"/>
              <a:t>After all this we will suggest you some food which you can order and enjoy your party </a:t>
            </a:r>
            <a:endParaRPr lang="en-US" dirty="0" smtClean="0"/>
          </a:p>
          <a:p>
            <a:r>
              <a:rPr lang="en-US" dirty="0" smtClean="0"/>
              <a:t>Solution to second problem is that now you can order online your food before reaching the hotel and this saves your time.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how to order food</a:t>
            </a:r>
            <a:endParaRPr lang="en-US" dirty="0"/>
          </a:p>
        </p:txBody>
      </p:sp>
      <p:sp>
        <p:nvSpPr>
          <p:cNvPr id="3" name="Content Placeholder 2"/>
          <p:cNvSpPr>
            <a:spLocks noGrp="1"/>
          </p:cNvSpPr>
          <p:nvPr>
            <p:ph idx="1"/>
          </p:nvPr>
        </p:nvSpPr>
        <p:spPr/>
        <p:txBody>
          <a:bodyPr/>
          <a:lstStyle/>
          <a:p>
            <a:r>
              <a:rPr lang="en-US" dirty="0" smtClean="0"/>
              <a:t>First select the hotel</a:t>
            </a:r>
          </a:p>
          <a:p>
            <a:r>
              <a:rPr lang="en-US" dirty="0" smtClean="0"/>
              <a:t>Second add food to cart</a:t>
            </a:r>
          </a:p>
          <a:p>
            <a:r>
              <a:rPr lang="en-US" dirty="0" smtClean="0"/>
              <a:t>Third </a:t>
            </a:r>
            <a:r>
              <a:rPr lang="en-US" dirty="0" err="1" smtClean="0"/>
              <a:t>whatsapp</a:t>
            </a:r>
            <a:r>
              <a:rPr lang="en-US" dirty="0" smtClean="0"/>
              <a:t> will be automatically opened after clicking on order button and send order to hotel.</a:t>
            </a:r>
          </a:p>
          <a:p>
            <a:r>
              <a:rPr lang="en-US" dirty="0" smtClean="0"/>
              <a:t>Pay at restaurant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Future updates that we will bring</a:t>
            </a:r>
            <a:endParaRPr lang="en-US" dirty="0"/>
          </a:p>
        </p:txBody>
      </p:sp>
      <p:sp>
        <p:nvSpPr>
          <p:cNvPr id="3" name="Content Placeholder 2"/>
          <p:cNvSpPr>
            <a:spLocks noGrp="1"/>
          </p:cNvSpPr>
          <p:nvPr>
            <p:ph idx="1"/>
          </p:nvPr>
        </p:nvSpPr>
        <p:spPr/>
        <p:txBody>
          <a:bodyPr/>
          <a:lstStyle/>
          <a:p>
            <a:r>
              <a:rPr lang="en-US" dirty="0" smtClean="0"/>
              <a:t>We will  try to add more data and restaurants</a:t>
            </a:r>
          </a:p>
          <a:p>
            <a:r>
              <a:rPr lang="en-US" dirty="0" smtClean="0"/>
              <a:t>We will try to add </a:t>
            </a:r>
            <a:r>
              <a:rPr lang="en-US" smtClean="0"/>
              <a:t>map feature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31</TotalTime>
  <Words>200</Words>
  <Application>Microsoft Office PowerPoint</Application>
  <PresentationFormat>On-screen Show (4:3)</PresentationFormat>
  <Paragraphs>24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Module</vt:lpstr>
      <vt:lpstr>Food buzz</vt:lpstr>
      <vt:lpstr>Problem </vt:lpstr>
      <vt:lpstr>Solution to problem</vt:lpstr>
      <vt:lpstr> how to order food</vt:lpstr>
      <vt:lpstr>Future updates that we will bring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buzz</dc:title>
  <dc:creator>r</dc:creator>
  <cp:lastModifiedBy>r</cp:lastModifiedBy>
  <cp:revision>13</cp:revision>
  <dcterms:created xsi:type="dcterms:W3CDTF">2006-08-16T00:00:00Z</dcterms:created>
  <dcterms:modified xsi:type="dcterms:W3CDTF">2022-04-23T05:54:42Z</dcterms:modified>
</cp:coreProperties>
</file>