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sldIdLst>
    <p:sldId id="259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261"/>
          </p14:sldIdLst>
        </p14:section>
        <p14:section name="Status Update" id="{521DEF98-8796-4632-831A-16252E9A6054}">
          <p14:sldIdLst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35" autoAdjust="0"/>
    <p:restoredTop sz="88187" autoAdjust="0"/>
  </p:normalViewPr>
  <p:slideViewPr>
    <p:cSldViewPr>
      <p:cViewPr varScale="1">
        <p:scale>
          <a:sx n="77" d="100"/>
          <a:sy n="77" d="100"/>
        </p:scale>
        <p:origin x="-1474" y="-91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35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Tx/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Report for Data </a:t>
            </a:r>
            <a:r>
              <a:rPr lang="en-US" dirty="0"/>
              <a:t>Science Capstone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Presenter </a:t>
            </a:r>
            <a:r>
              <a:rPr lang="en-US" dirty="0" smtClean="0"/>
              <a:t>Name : </a:t>
            </a:r>
            <a:r>
              <a:rPr lang="en-US" dirty="0" err="1" smtClean="0"/>
              <a:t>Devanshu</a:t>
            </a:r>
            <a:r>
              <a:rPr lang="en-US" dirty="0" smtClean="0"/>
              <a:t> </a:t>
            </a:r>
            <a:r>
              <a:rPr lang="en-US" dirty="0" err="1" smtClean="0"/>
              <a:t>Wadhwani</a:t>
            </a:r>
            <a:endParaRPr lang="en-US" dirty="0" smtClean="0"/>
          </a:p>
          <a:p>
            <a:r>
              <a:rPr lang="en-US" dirty="0" smtClean="0"/>
              <a:t>Presentation </a:t>
            </a:r>
            <a:r>
              <a:rPr lang="en-US" dirty="0" smtClean="0"/>
              <a:t>Date : 19/12/20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Introduction/Business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7859216" cy="4297363"/>
          </a:xfrm>
        </p:spPr>
        <p:txBody>
          <a:bodyPr/>
          <a:lstStyle/>
          <a:p>
            <a:r>
              <a:rPr lang="en-US" dirty="0" smtClean="0"/>
              <a:t>Problem Statement</a:t>
            </a:r>
          </a:p>
          <a:p>
            <a:pPr lvl="1"/>
            <a:r>
              <a:rPr lang="en-US" dirty="0"/>
              <a:t>To find the best place to open a restaurant in the city of Toronto  Using Foursquare location data which can help the stakeholders to invest in a location which can result in maximum profit or someone who is looking to start a </a:t>
            </a:r>
            <a:r>
              <a:rPr lang="en-US" dirty="0" smtClean="0"/>
              <a:t>restaurant</a:t>
            </a:r>
          </a:p>
          <a:p>
            <a:r>
              <a:rPr lang="en-US" dirty="0" smtClean="0"/>
              <a:t>Scope of this project</a:t>
            </a:r>
          </a:p>
          <a:p>
            <a:pPr lvl="1"/>
            <a:r>
              <a:rPr lang="en-US" dirty="0" smtClean="0"/>
              <a:t>This project can be further implemented to other cities as well to find the best location for opening a restaurant in that city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Data Required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For this project we will be required to use the following data from foursquare location data to get optimal results:</a:t>
            </a:r>
          </a:p>
          <a:p>
            <a:pPr lvl="1"/>
            <a:r>
              <a:rPr lang="en-US" sz="1600" dirty="0" smtClean="0"/>
              <a:t>Neighborhoods in the city of </a:t>
            </a:r>
            <a:r>
              <a:rPr lang="en-US" sz="1600" dirty="0" err="1" smtClean="0"/>
              <a:t>toronto</a:t>
            </a:r>
            <a:endParaRPr lang="en-US" sz="1600" dirty="0" smtClean="0"/>
          </a:p>
          <a:p>
            <a:pPr lvl="1"/>
            <a:r>
              <a:rPr lang="en-US" sz="1600" dirty="0" smtClean="0"/>
              <a:t>Top venues around each neighborhood </a:t>
            </a:r>
          </a:p>
          <a:p>
            <a:pPr lvl="1"/>
            <a:r>
              <a:rPr lang="en-US" sz="1600" dirty="0" smtClean="0"/>
              <a:t>Traffic in each top venue in that neighborhood</a:t>
            </a:r>
            <a:endParaRPr lang="en-US" sz="1600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ProjectStatusReport</Template>
  <TotalTime>0</TotalTime>
  <Words>134</Words>
  <Application>Microsoft Office PowerPoint</Application>
  <PresentationFormat>On-screen Show (4:3)</PresentationFormat>
  <Paragraphs>16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Project Status Report</vt:lpstr>
      <vt:lpstr>Report for Data Science Capstone Project</vt:lpstr>
      <vt:lpstr>Introduction/Business Problem</vt:lpstr>
      <vt:lpstr>Data Required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2020-12-19T15:28:35Z</dcterms:created>
  <dcterms:modified xsi:type="dcterms:W3CDTF">2020-12-19T15:52:36Z</dcterms:modified>
</cp:coreProperties>
</file>