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y="6858000" cx="9144000"/>
  <p:notesSz cx="6858000" cy="9144000"/>
  <p:embeddedFontLst>
    <p:embeddedFont>
      <p:font typeface="Tahoma"/>
      <p:regular r:id="rId78"/>
      <p:bold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0" roundtripDataSignature="AMtx7miTHuLRFGoylru0NeBN91hAuvUw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C3D072-4510-46A4-97E5-1AA763361207}">
  <a:tblStyle styleId="{81C3D072-4510-46A4-97E5-1AA76336120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DA317673-3D46-4466-BA03-F0294A7CFD84}"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Tahoma-bold.fntdata"/><Relationship Id="rId34" Type="http://schemas.openxmlformats.org/officeDocument/2006/relationships/slide" Target="slides/slide28.xml"/><Relationship Id="rId78" Type="http://schemas.openxmlformats.org/officeDocument/2006/relationships/font" Target="fonts/Tahoma-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99" name="Google Shape;1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7" name="Google Shape;24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73" name="Google Shape;27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1" name="Google Shape;28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98" name="Google Shape;98;p2: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chemeClr val="dk1"/>
                </a:solidFill>
                <a:latin typeface="Calibri"/>
                <a:ea typeface="Calibri"/>
                <a:cs typeface="Calibri"/>
                <a:sym typeface="Calibri"/>
              </a:rPr>
              <a:t>MIT-WPU</a:t>
            </a:r>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7d177c944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g17d177c944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08" name="Google Shape;10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
        <p:nvSpPr>
          <p:cNvPr id="109" name="Google Shape;109;p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MIT-WPU</a:t>
            </a:r>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8" name="Google Shape;55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8" name="Google Shape;56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8" name="Google Shape;57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5" name="Google Shape;58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4" name="Google Shape;6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0" name="Google Shape;66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9" name="Google Shape;69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6" name="Google Shape;70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3" name="Google Shape;71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720" name="Google Shape;72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1" name="Google Shape;73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3" name="Google Shape;75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7" name="Google Shape;76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4" name="Google Shape;77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3" name="Google Shape;85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3" name="Google Shape;90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9" name="Google Shape;14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0" name="Google Shape;150;p5: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MIT-WPU</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1" name="Google Shape;911;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8" name="Google Shape;978;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1" name="Google Shape;105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4" name="Google Shape;1134;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1" name="Google Shape;114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9" name="Google Shape;114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7" name="Google Shape;115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7d177c9448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5" name="Google Shape;1165;g17d177c9448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7d177c9448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1" name="Google Shape;1191;g17d177c9448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2" name="Google Shape;1192;g17d177c9448_0_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7d177c9448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8" name="Google Shape;1198;g17d177c9448_0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9" name="Google Shape;1199;g17d177c9448_0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17d177c9448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7" name="Google Shape;1207;g17d177c9448_0_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8" name="Google Shape;1208;g17d177c9448_0_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7d177c9448_0_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5" name="Google Shape;1215;g17d177c9448_0_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6" name="Google Shape;1216;g17d177c9448_0_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17d177c9448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3" name="Google Shape;1223;g17d177c9448_0_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4" name="Google Shape;1224;g17d177c9448_0_8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0" name="Google Shape;1230;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7" name="Google Shape;1237;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2" name="Shape 1242"/>
        <p:cNvGrpSpPr/>
        <p:nvPr/>
      </p:nvGrpSpPr>
      <p:grpSpPr>
        <a:xfrm>
          <a:off x="0" y="0"/>
          <a:ext cx="0" cy="0"/>
          <a:chOff x="0" y="0"/>
          <a:chExt cx="0" cy="0"/>
        </a:xfrm>
      </p:grpSpPr>
      <p:sp>
        <p:nvSpPr>
          <p:cNvPr id="1243" name="Google Shape;1243;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4" name="Google Shape;1244;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1" name="Google Shape;1251;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6" name="Google Shape;130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5" name="Google Shape;131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3" name="Google Shape;132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7" name="Google Shape;134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4" name="Google Shape;135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7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7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6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2" name="Google Shape;42;p7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3" name="Google Shape;43;p7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7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7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5" name="Google Shape;55;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7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4"/>
          <p:cNvSpPr/>
          <p:nvPr>
            <p:ph idx="2" type="pic"/>
          </p:nvPr>
        </p:nvSpPr>
        <p:spPr>
          <a:xfrm>
            <a:off x="1792288" y="612775"/>
            <a:ext cx="5486400" cy="4114800"/>
          </a:xfrm>
          <a:prstGeom prst="rect">
            <a:avLst/>
          </a:prstGeom>
          <a:noFill/>
          <a:ln>
            <a:noFill/>
          </a:ln>
        </p:spPr>
      </p:sp>
      <p:sp>
        <p:nvSpPr>
          <p:cNvPr id="68" name="Google Shape;68;p7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7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831631" y="5157192"/>
            <a:ext cx="7303715" cy="361950"/>
          </a:xfrm>
          <a:prstGeom prst="rect">
            <a:avLst/>
          </a:prstGeom>
          <a:noFill/>
          <a:ln>
            <a:noFill/>
          </a:ln>
        </p:spPr>
        <p:txBody>
          <a:bodyPr anchorCtr="0" anchor="t" bIns="34275" lIns="68550" spcFirstLastPara="1" rIns="68550" wrap="square" tIns="34275">
            <a:noAutofit/>
          </a:bodyPr>
          <a:lstStyle/>
          <a:p>
            <a:pPr indent="0" lvl="0" marL="0" marR="0" rtl="0" algn="l">
              <a:lnSpc>
                <a:spcPct val="90000"/>
              </a:lnSpc>
              <a:spcBef>
                <a:spcPts val="0"/>
              </a:spcBef>
              <a:spcAft>
                <a:spcPts val="200"/>
              </a:spcAft>
              <a:buClr>
                <a:schemeClr val="accent1"/>
              </a:buClr>
              <a:buSzPts val="2000"/>
              <a:buFont typeface="Calibri"/>
              <a:buNone/>
            </a:pPr>
            <a:r>
              <a:rPr b="1" i="0" lang="en-US" sz="1500" u="none" cap="none" strike="noStrike">
                <a:solidFill>
                  <a:schemeClr val="dk2"/>
                </a:solidFill>
                <a:latin typeface="Times New Roman"/>
                <a:ea typeface="Times New Roman"/>
                <a:cs typeface="Times New Roman"/>
                <a:sym typeface="Times New Roman"/>
              </a:rPr>
              <a:t>SCHOOL OF COMPUTER  ENGINEERING AND TECHNOLOGY</a:t>
            </a:r>
            <a:endParaRPr b="1" i="0" sz="1500" u="none" cap="none" strike="noStrike">
              <a:solidFill>
                <a:schemeClr val="dk2"/>
              </a:solidFill>
              <a:latin typeface="Times New Roman"/>
              <a:ea typeface="Times New Roman"/>
              <a:cs typeface="Times New Roman"/>
              <a:sym typeface="Times New Roman"/>
            </a:endParaRPr>
          </a:p>
        </p:txBody>
      </p:sp>
      <p:pic>
        <p:nvPicPr>
          <p:cNvPr id="89" name="Google Shape;89;p1"/>
          <p:cNvPicPr preferRelativeResize="0"/>
          <p:nvPr/>
        </p:nvPicPr>
        <p:blipFill rotWithShape="1">
          <a:blip r:embed="rId3">
            <a:alphaModFix/>
          </a:blip>
          <a:srcRect b="0" l="0" r="0" t="0"/>
          <a:stretch/>
        </p:blipFill>
        <p:spPr>
          <a:xfrm>
            <a:off x="651129" y="1181100"/>
            <a:ext cx="7645146" cy="1552575"/>
          </a:xfrm>
          <a:prstGeom prst="rect">
            <a:avLst/>
          </a:prstGeom>
          <a:noFill/>
          <a:ln>
            <a:noFill/>
          </a:ln>
          <a:effectLst>
            <a:outerShdw blurRad="292100" rotWithShape="0" algn="tl" dir="2700000" dist="139700">
              <a:srgbClr val="333333">
                <a:alpha val="62745"/>
              </a:srgbClr>
            </a:outerShdw>
          </a:effectLst>
        </p:spPr>
      </p:pic>
      <p:sp>
        <p:nvSpPr>
          <p:cNvPr id="90" name="Google Shape;90;p1"/>
          <p:cNvSpPr/>
          <p:nvPr/>
        </p:nvSpPr>
        <p:spPr>
          <a:xfrm>
            <a:off x="831631" y="3077052"/>
            <a:ext cx="8312400" cy="1190147"/>
          </a:xfrm>
          <a:prstGeom prst="rect">
            <a:avLst/>
          </a:prstGeom>
          <a:noFill/>
          <a:ln>
            <a:noFill/>
          </a:ln>
        </p:spPr>
        <p:txBody>
          <a:bodyPr anchorCtr="0" anchor="t" bIns="34275" lIns="68550" spcFirstLastPara="1" rIns="68550" wrap="square" tIns="34275">
            <a:noAutofit/>
          </a:bodyPr>
          <a:lstStyle/>
          <a:p>
            <a:pPr indent="0" lvl="0" marL="0" marR="0" rtl="0" algn="l">
              <a:lnSpc>
                <a:spcPct val="100000"/>
              </a:lnSpc>
              <a:spcBef>
                <a:spcPts val="0"/>
              </a:spcBef>
              <a:spcAft>
                <a:spcPts val="0"/>
              </a:spcAft>
              <a:buClr>
                <a:schemeClr val="dk1"/>
              </a:buClr>
              <a:buSzPts val="1100"/>
              <a:buFont typeface="Arial"/>
              <a:buNone/>
            </a:pPr>
            <a:r>
              <a:rPr b="1" i="0" lang="en-US" sz="2800" u="none" cap="none" strike="noStrike">
                <a:solidFill>
                  <a:schemeClr val="dk1"/>
                </a:solidFill>
                <a:latin typeface="Calibri"/>
                <a:ea typeface="Calibri"/>
                <a:cs typeface="Calibri"/>
                <a:sym typeface="Calibri"/>
              </a:rPr>
              <a:t>F</a:t>
            </a:r>
            <a:r>
              <a:rPr b="1" i="0" lang="en-US" sz="2800" u="none" cap="none" strike="noStrike">
                <a:solidFill>
                  <a:schemeClr val="dk1"/>
                </a:solidFill>
                <a:latin typeface="Arial"/>
                <a:ea typeface="Arial"/>
                <a:cs typeface="Arial"/>
                <a:sym typeface="Arial"/>
              </a:rPr>
              <a:t>undamentals of Data Structures</a:t>
            </a:r>
            <a:endParaRPr b="1" i="0" sz="3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t/>
            </a:r>
            <a:endParaRPr b="1" i="0" sz="3000" u="none" cap="none" strike="noStrike">
              <a:solidFill>
                <a:schemeClr val="dk1"/>
              </a:solidFill>
              <a:latin typeface="Calibri"/>
              <a:ea typeface="Calibri"/>
              <a:cs typeface="Calibri"/>
              <a:sym typeface="Calibri"/>
            </a:endParaRPr>
          </a:p>
        </p:txBody>
      </p:sp>
      <p:sp>
        <p:nvSpPr>
          <p:cNvPr id="91" name="Google Shape;91;p1"/>
          <p:cNvSpPr txBox="1"/>
          <p:nvPr/>
        </p:nvSpPr>
        <p:spPr>
          <a:xfrm>
            <a:off x="4079875" y="3791550"/>
            <a:ext cx="1730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 Y. B. Tech CSE</a:t>
            </a:r>
            <a:endParaRPr b="1" i="0" sz="1400" u="none" cap="none" strike="noStrike">
              <a:solidFill>
                <a:srgbClr val="000000"/>
              </a:solidFill>
              <a:latin typeface="Arial"/>
              <a:ea typeface="Arial"/>
              <a:cs typeface="Arial"/>
              <a:sym typeface="Arial"/>
            </a:endParaRPr>
          </a:p>
        </p:txBody>
      </p:sp>
      <p:sp>
        <p:nvSpPr>
          <p:cNvPr id="92" name="Google Shape;92;p1"/>
          <p:cNvSpPr txBox="1"/>
          <p:nvPr/>
        </p:nvSpPr>
        <p:spPr>
          <a:xfrm>
            <a:off x="6274191" y="3742005"/>
            <a:ext cx="1800663" cy="68931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Trimester – III</a:t>
            </a:r>
            <a:endParaRPr b="1" i="0" sz="1400" u="none" cap="none" strike="noStrike">
              <a:solidFill>
                <a:srgbClr val="000000"/>
              </a:solidFill>
              <a:latin typeface="Arial"/>
              <a:ea typeface="Arial"/>
              <a:cs typeface="Arial"/>
              <a:sym typeface="Arial"/>
            </a:endParaRPr>
          </a:p>
        </p:txBody>
      </p:sp>
      <p:sp>
        <p:nvSpPr>
          <p:cNvPr id="93" name="Google Shape;93;p1"/>
          <p:cNvSpPr/>
          <p:nvPr/>
        </p:nvSpPr>
        <p:spPr>
          <a:xfrm>
            <a:off x="4453217" y="3244334"/>
            <a:ext cx="2375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nvSpPr>
        <p:spPr>
          <a:xfrm>
            <a:off x="457200" y="1905000"/>
            <a:ext cx="7848600"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FF0000"/>
                </a:solidFill>
                <a:latin typeface="Calibri"/>
                <a:ea typeface="Calibri"/>
                <a:cs typeface="Calibri"/>
                <a:sym typeface="Calibri"/>
              </a:rPr>
              <a:t>            </a:t>
            </a:r>
            <a:endParaRPr b="0" i="0" sz="40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88" name="Google Shape;188;p10"/>
          <p:cNvSpPr/>
          <p:nvPr/>
        </p:nvSpPr>
        <p:spPr>
          <a:xfrm>
            <a:off x="2057400" y="3944196"/>
            <a:ext cx="5486400" cy="1981200"/>
          </a:xfrm>
          <a:prstGeom prst="rect">
            <a:avLst/>
          </a:prstGeom>
          <a:solidFill>
            <a:srgbClr val="FF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9" name="Google Shape;189;p10"/>
          <p:cNvCxnSpPr/>
          <p:nvPr/>
        </p:nvCxnSpPr>
        <p:spPr>
          <a:xfrm>
            <a:off x="4572000" y="3944196"/>
            <a:ext cx="0" cy="1981200"/>
          </a:xfrm>
          <a:prstGeom prst="straightConnector1">
            <a:avLst/>
          </a:prstGeom>
          <a:noFill/>
          <a:ln cap="flat" cmpd="sng" w="9525">
            <a:solidFill>
              <a:schemeClr val="dk1"/>
            </a:solidFill>
            <a:prstDash val="solid"/>
            <a:round/>
            <a:headEnd len="sm" w="sm" type="none"/>
            <a:tailEnd len="sm" w="sm" type="none"/>
          </a:ln>
        </p:spPr>
      </p:cxnSp>
      <p:sp>
        <p:nvSpPr>
          <p:cNvPr id="190" name="Google Shape;190;p10"/>
          <p:cNvSpPr txBox="1"/>
          <p:nvPr/>
        </p:nvSpPr>
        <p:spPr>
          <a:xfrm>
            <a:off x="2254155" y="4146224"/>
            <a:ext cx="1981200"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Info/Data field</a:t>
            </a:r>
            <a:r>
              <a:rPr b="0" i="0" lang="en-US" sz="24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91" name="Google Shape;191;p10"/>
          <p:cNvSpPr txBox="1"/>
          <p:nvPr/>
        </p:nvSpPr>
        <p:spPr>
          <a:xfrm>
            <a:off x="4800600" y="4248996"/>
            <a:ext cx="228600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Link Field/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Address Field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92" name="Google Shape;192;p10"/>
          <p:cNvSpPr/>
          <p:nvPr/>
        </p:nvSpPr>
        <p:spPr>
          <a:xfrm>
            <a:off x="1143000" y="3639396"/>
            <a:ext cx="838200" cy="1447800"/>
          </a:xfrm>
          <a:prstGeom prst="curvedRightArrow">
            <a:avLst>
              <a:gd fmla="val 34545" name="adj1"/>
              <a:gd fmla="val 69091" name="adj2"/>
              <a:gd fmla="val 33333" name="adj3"/>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10"/>
          <p:cNvSpPr txBox="1"/>
          <p:nvPr/>
        </p:nvSpPr>
        <p:spPr>
          <a:xfrm>
            <a:off x="1905000" y="3258396"/>
            <a:ext cx="18288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33300"/>
                </a:solidFill>
                <a:latin typeface="Calibri"/>
                <a:ea typeface="Calibri"/>
                <a:cs typeface="Calibri"/>
                <a:sym typeface="Calibri"/>
              </a:rPr>
              <a:t>Pointer to the first node </a:t>
            </a:r>
            <a:endParaRPr b="0" i="0" sz="1400" u="none" cap="none" strike="noStrike">
              <a:solidFill>
                <a:srgbClr val="000000"/>
              </a:solidFill>
              <a:latin typeface="Arial"/>
              <a:ea typeface="Arial"/>
              <a:cs typeface="Arial"/>
              <a:sym typeface="Arial"/>
            </a:endParaRPr>
          </a:p>
        </p:txBody>
      </p:sp>
      <p:pic>
        <p:nvPicPr>
          <p:cNvPr id="194" name="Google Shape;194;p10"/>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95" name="Google Shape;195;p10"/>
          <p:cNvSpPr txBox="1"/>
          <p:nvPr>
            <p:ph type="title"/>
          </p:nvPr>
        </p:nvSpPr>
        <p:spPr>
          <a:xfrm>
            <a:off x="1524000" y="304800"/>
            <a:ext cx="7162800" cy="74410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Times New Roman"/>
              <a:buNone/>
            </a:pPr>
            <a:r>
              <a:rPr lang="en-US">
                <a:solidFill>
                  <a:srgbClr val="00B050"/>
                </a:solidFill>
                <a:latin typeface="Times New Roman"/>
                <a:ea typeface="Times New Roman"/>
                <a:cs typeface="Times New Roman"/>
                <a:sym typeface="Times New Roman"/>
              </a:rPr>
              <a:t>What is Linked List?</a:t>
            </a:r>
            <a:endParaRPr>
              <a:solidFill>
                <a:srgbClr val="00B050"/>
              </a:solidFill>
            </a:endParaRPr>
          </a:p>
        </p:txBody>
      </p:sp>
      <p:sp>
        <p:nvSpPr>
          <p:cNvPr id="196" name="Google Shape;196;p10"/>
          <p:cNvSpPr txBox="1"/>
          <p:nvPr>
            <p:ph idx="1" type="body"/>
          </p:nvPr>
        </p:nvSpPr>
        <p:spPr>
          <a:xfrm>
            <a:off x="571500" y="1522511"/>
            <a:ext cx="8458200" cy="1507597"/>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A linked list is  an ordered collection of finite homogeneous data elements  called nodes where the linear order is maintained by means of links or pointers.</a:t>
            </a:r>
            <a:endParaRPr/>
          </a:p>
          <a:p>
            <a:pPr indent="-139700" lvl="0" marL="342900" rtl="0" algn="just">
              <a:lnSpc>
                <a:spcPct val="100000"/>
              </a:lnSpc>
              <a:spcBef>
                <a:spcPts val="64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Anatomy of a linked list</a:t>
            </a:r>
            <a:endParaRPr/>
          </a:p>
        </p:txBody>
      </p:sp>
      <p:sp>
        <p:nvSpPr>
          <p:cNvPr id="203" name="Google Shape;203;p11"/>
          <p:cNvSpPr txBox="1"/>
          <p:nvPr>
            <p:ph idx="1" type="body"/>
          </p:nvPr>
        </p:nvSpPr>
        <p:spPr>
          <a:xfrm>
            <a:off x="381000" y="1371600"/>
            <a:ext cx="8574088" cy="14827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 linked list consists of:</a:t>
            </a:r>
            <a:endParaRPr/>
          </a:p>
          <a:p>
            <a:pPr indent="-285750" lvl="1" marL="742950" rtl="0" algn="l">
              <a:lnSpc>
                <a:spcPct val="100000"/>
              </a:lnSpc>
              <a:spcBef>
                <a:spcPts val="560"/>
              </a:spcBef>
              <a:spcAft>
                <a:spcPts val="0"/>
              </a:spcAft>
              <a:buClr>
                <a:schemeClr val="dk1"/>
              </a:buClr>
              <a:buSzPts val="2800"/>
              <a:buChar char="–"/>
            </a:pPr>
            <a:r>
              <a:rPr lang="en-US"/>
              <a:t>A sequence of </a:t>
            </a:r>
            <a:r>
              <a:rPr lang="en-US">
                <a:solidFill>
                  <a:schemeClr val="dk2"/>
                </a:solidFill>
              </a:rPr>
              <a:t>nodes</a:t>
            </a:r>
            <a:endParaRPr/>
          </a:p>
        </p:txBody>
      </p:sp>
      <p:grpSp>
        <p:nvGrpSpPr>
          <p:cNvPr id="204" name="Google Shape;204;p11"/>
          <p:cNvGrpSpPr/>
          <p:nvPr/>
        </p:nvGrpSpPr>
        <p:grpSpPr>
          <a:xfrm>
            <a:off x="2743200" y="3722688"/>
            <a:ext cx="5715000" cy="390525"/>
            <a:chOff x="1056" y="2011"/>
            <a:chExt cx="3600" cy="246"/>
          </a:xfrm>
        </p:grpSpPr>
        <p:grpSp>
          <p:nvGrpSpPr>
            <p:cNvPr id="205" name="Google Shape;205;p11"/>
            <p:cNvGrpSpPr/>
            <p:nvPr/>
          </p:nvGrpSpPr>
          <p:grpSpPr>
            <a:xfrm>
              <a:off x="1056" y="2011"/>
              <a:ext cx="577" cy="243"/>
              <a:chOff x="863" y="1536"/>
              <a:chExt cx="577" cy="243"/>
            </a:xfrm>
          </p:grpSpPr>
          <p:sp>
            <p:nvSpPr>
              <p:cNvPr id="206" name="Google Shape;206;p11"/>
              <p:cNvSpPr/>
              <p:nvPr/>
            </p:nvSpPr>
            <p:spPr>
              <a:xfrm>
                <a:off x="863" y="1537"/>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07" name="Google Shape;207;p11"/>
              <p:cNvSpPr/>
              <p:nvPr/>
            </p:nvSpPr>
            <p:spPr>
              <a:xfrm>
                <a:off x="1152" y="1536"/>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08" name="Google Shape;208;p11"/>
            <p:cNvGrpSpPr/>
            <p:nvPr/>
          </p:nvGrpSpPr>
          <p:grpSpPr>
            <a:xfrm>
              <a:off x="2063" y="2014"/>
              <a:ext cx="577" cy="243"/>
              <a:chOff x="863" y="1536"/>
              <a:chExt cx="577" cy="243"/>
            </a:xfrm>
          </p:grpSpPr>
          <p:sp>
            <p:nvSpPr>
              <p:cNvPr id="209" name="Google Shape;209;p11"/>
              <p:cNvSpPr/>
              <p:nvPr/>
            </p:nvSpPr>
            <p:spPr>
              <a:xfrm>
                <a:off x="863" y="1537"/>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0" name="Google Shape;210;p11"/>
              <p:cNvSpPr/>
              <p:nvPr/>
            </p:nvSpPr>
            <p:spPr>
              <a:xfrm>
                <a:off x="1152" y="1536"/>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p11"/>
            <p:cNvGrpSpPr/>
            <p:nvPr/>
          </p:nvGrpSpPr>
          <p:grpSpPr>
            <a:xfrm>
              <a:off x="3071" y="2014"/>
              <a:ext cx="577" cy="243"/>
              <a:chOff x="863" y="1536"/>
              <a:chExt cx="577" cy="243"/>
            </a:xfrm>
          </p:grpSpPr>
          <p:sp>
            <p:nvSpPr>
              <p:cNvPr id="212" name="Google Shape;212;p11"/>
              <p:cNvSpPr/>
              <p:nvPr/>
            </p:nvSpPr>
            <p:spPr>
              <a:xfrm>
                <a:off x="863" y="1537"/>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3" name="Google Shape;213;p11"/>
              <p:cNvSpPr/>
              <p:nvPr/>
            </p:nvSpPr>
            <p:spPr>
              <a:xfrm>
                <a:off x="1152" y="1536"/>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p11"/>
            <p:cNvGrpSpPr/>
            <p:nvPr/>
          </p:nvGrpSpPr>
          <p:grpSpPr>
            <a:xfrm>
              <a:off x="4079" y="2014"/>
              <a:ext cx="577" cy="243"/>
              <a:chOff x="863" y="1536"/>
              <a:chExt cx="577" cy="243"/>
            </a:xfrm>
          </p:grpSpPr>
          <p:sp>
            <p:nvSpPr>
              <p:cNvPr id="215" name="Google Shape;215;p11"/>
              <p:cNvSpPr/>
              <p:nvPr/>
            </p:nvSpPr>
            <p:spPr>
              <a:xfrm>
                <a:off x="863" y="1537"/>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16" name="Google Shape;216;p11"/>
              <p:cNvSpPr/>
              <p:nvPr/>
            </p:nvSpPr>
            <p:spPr>
              <a:xfrm>
                <a:off x="1152" y="1536"/>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217" name="Google Shape;217;p11"/>
          <p:cNvGrpSpPr/>
          <p:nvPr/>
        </p:nvGrpSpPr>
        <p:grpSpPr>
          <a:xfrm>
            <a:off x="2743200" y="3730625"/>
            <a:ext cx="5257800" cy="384175"/>
            <a:chOff x="1056" y="2302"/>
            <a:chExt cx="3312" cy="242"/>
          </a:xfrm>
        </p:grpSpPr>
        <p:sp>
          <p:nvSpPr>
            <p:cNvPr id="218" name="Google Shape;218;p11"/>
            <p:cNvSpPr/>
            <p:nvPr/>
          </p:nvSpPr>
          <p:spPr>
            <a:xfrm>
              <a:off x="1056" y="2302"/>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a</a:t>
              </a:r>
              <a:endParaRPr b="0" i="0" sz="1800" u="none" cap="none" strike="noStrike">
                <a:solidFill>
                  <a:schemeClr val="dk1"/>
                </a:solidFill>
                <a:latin typeface="Times New Roman"/>
                <a:ea typeface="Times New Roman"/>
                <a:cs typeface="Times New Roman"/>
                <a:sym typeface="Times New Roman"/>
              </a:endParaRPr>
            </a:p>
          </p:txBody>
        </p:sp>
        <p:sp>
          <p:nvSpPr>
            <p:cNvPr id="219" name="Google Shape;219;p11"/>
            <p:cNvSpPr/>
            <p:nvPr/>
          </p:nvSpPr>
          <p:spPr>
            <a:xfrm>
              <a:off x="2064" y="2302"/>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b</a:t>
              </a:r>
              <a:endParaRPr b="0" i="0" sz="1800" u="none" cap="none" strike="noStrike">
                <a:solidFill>
                  <a:schemeClr val="dk1"/>
                </a:solidFill>
                <a:latin typeface="Times New Roman"/>
                <a:ea typeface="Times New Roman"/>
                <a:cs typeface="Times New Roman"/>
                <a:sym typeface="Times New Roman"/>
              </a:endParaRPr>
            </a:p>
          </p:txBody>
        </p:sp>
        <p:sp>
          <p:nvSpPr>
            <p:cNvPr id="220" name="Google Shape;220;p11"/>
            <p:cNvSpPr/>
            <p:nvPr/>
          </p:nvSpPr>
          <p:spPr>
            <a:xfrm>
              <a:off x="3072" y="2302"/>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c</a:t>
              </a:r>
              <a:endParaRPr b="0" i="0" sz="1800" u="none" cap="none" strike="noStrike">
                <a:solidFill>
                  <a:schemeClr val="dk1"/>
                </a:solidFill>
                <a:latin typeface="Times New Roman"/>
                <a:ea typeface="Times New Roman"/>
                <a:cs typeface="Times New Roman"/>
                <a:sym typeface="Times New Roman"/>
              </a:endParaRPr>
            </a:p>
          </p:txBody>
        </p:sp>
        <p:sp>
          <p:nvSpPr>
            <p:cNvPr id="221" name="Google Shape;221;p11"/>
            <p:cNvSpPr/>
            <p:nvPr/>
          </p:nvSpPr>
          <p:spPr>
            <a:xfrm>
              <a:off x="4080" y="2302"/>
              <a:ext cx="288" cy="24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olas"/>
                  <a:ea typeface="Consolas"/>
                  <a:cs typeface="Consolas"/>
                  <a:sym typeface="Consolas"/>
                </a:rPr>
                <a:t>d</a:t>
              </a:r>
              <a:endParaRPr b="0" i="0" sz="1800" u="none" cap="none" strike="noStrike">
                <a:solidFill>
                  <a:schemeClr val="dk1"/>
                </a:solidFill>
                <a:latin typeface="Times New Roman"/>
                <a:ea typeface="Times New Roman"/>
                <a:cs typeface="Times New Roman"/>
                <a:sym typeface="Times New Roman"/>
              </a:endParaRPr>
            </a:p>
          </p:txBody>
        </p:sp>
      </p:grpSp>
      <p:grpSp>
        <p:nvGrpSpPr>
          <p:cNvPr id="222" name="Google Shape;222;p11"/>
          <p:cNvGrpSpPr/>
          <p:nvPr/>
        </p:nvGrpSpPr>
        <p:grpSpPr>
          <a:xfrm>
            <a:off x="3352800" y="3806825"/>
            <a:ext cx="4191000" cy="152400"/>
            <a:chOff x="1440" y="2064"/>
            <a:chExt cx="2640" cy="96"/>
          </a:xfrm>
        </p:grpSpPr>
        <p:grpSp>
          <p:nvGrpSpPr>
            <p:cNvPr id="223" name="Google Shape;223;p11"/>
            <p:cNvGrpSpPr/>
            <p:nvPr/>
          </p:nvGrpSpPr>
          <p:grpSpPr>
            <a:xfrm>
              <a:off x="1440" y="2064"/>
              <a:ext cx="624" cy="96"/>
              <a:chOff x="1008" y="2304"/>
              <a:chExt cx="624" cy="96"/>
            </a:xfrm>
          </p:grpSpPr>
          <p:sp>
            <p:nvSpPr>
              <p:cNvPr id="224" name="Google Shape;224;p11"/>
              <p:cNvSpPr/>
              <p:nvPr/>
            </p:nvSpPr>
            <p:spPr>
              <a:xfrm>
                <a:off x="1008" y="2304"/>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25" name="Google Shape;225;p11"/>
              <p:cNvCxnSpPr/>
              <p:nvPr/>
            </p:nvCxnSpPr>
            <p:spPr>
              <a:xfrm>
                <a:off x="1056" y="2352"/>
                <a:ext cx="576" cy="0"/>
              </a:xfrm>
              <a:prstGeom prst="straightConnector1">
                <a:avLst/>
              </a:prstGeom>
              <a:noFill/>
              <a:ln cap="flat" cmpd="sng" w="12700">
                <a:solidFill>
                  <a:schemeClr val="dk1"/>
                </a:solidFill>
                <a:prstDash val="solid"/>
                <a:round/>
                <a:headEnd len="sm" w="sm" type="none"/>
                <a:tailEnd len="lg" w="lg" type="triangle"/>
              </a:ln>
            </p:spPr>
          </p:cxnSp>
        </p:grpSp>
        <p:grpSp>
          <p:nvGrpSpPr>
            <p:cNvPr id="226" name="Google Shape;226;p11"/>
            <p:cNvGrpSpPr/>
            <p:nvPr/>
          </p:nvGrpSpPr>
          <p:grpSpPr>
            <a:xfrm>
              <a:off x="2448" y="2064"/>
              <a:ext cx="624" cy="96"/>
              <a:chOff x="1008" y="2304"/>
              <a:chExt cx="624" cy="96"/>
            </a:xfrm>
          </p:grpSpPr>
          <p:sp>
            <p:nvSpPr>
              <p:cNvPr id="227" name="Google Shape;227;p11"/>
              <p:cNvSpPr/>
              <p:nvPr/>
            </p:nvSpPr>
            <p:spPr>
              <a:xfrm>
                <a:off x="1008" y="2304"/>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28" name="Google Shape;228;p11"/>
              <p:cNvCxnSpPr/>
              <p:nvPr/>
            </p:nvCxnSpPr>
            <p:spPr>
              <a:xfrm>
                <a:off x="1056" y="2352"/>
                <a:ext cx="576" cy="0"/>
              </a:xfrm>
              <a:prstGeom prst="straightConnector1">
                <a:avLst/>
              </a:prstGeom>
              <a:noFill/>
              <a:ln cap="flat" cmpd="sng" w="12700">
                <a:solidFill>
                  <a:schemeClr val="dk1"/>
                </a:solidFill>
                <a:prstDash val="solid"/>
                <a:round/>
                <a:headEnd len="sm" w="sm" type="none"/>
                <a:tailEnd len="lg" w="lg" type="triangle"/>
              </a:ln>
            </p:spPr>
          </p:cxnSp>
        </p:grpSp>
        <p:grpSp>
          <p:nvGrpSpPr>
            <p:cNvPr id="229" name="Google Shape;229;p11"/>
            <p:cNvGrpSpPr/>
            <p:nvPr/>
          </p:nvGrpSpPr>
          <p:grpSpPr>
            <a:xfrm>
              <a:off x="3456" y="2064"/>
              <a:ext cx="624" cy="96"/>
              <a:chOff x="1008" y="2304"/>
              <a:chExt cx="624" cy="96"/>
            </a:xfrm>
          </p:grpSpPr>
          <p:sp>
            <p:nvSpPr>
              <p:cNvPr id="230" name="Google Shape;230;p11"/>
              <p:cNvSpPr/>
              <p:nvPr/>
            </p:nvSpPr>
            <p:spPr>
              <a:xfrm>
                <a:off x="1008" y="2304"/>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231" name="Google Shape;231;p11"/>
              <p:cNvCxnSpPr/>
              <p:nvPr/>
            </p:nvCxnSpPr>
            <p:spPr>
              <a:xfrm>
                <a:off x="1056" y="2352"/>
                <a:ext cx="576" cy="0"/>
              </a:xfrm>
              <a:prstGeom prst="straightConnector1">
                <a:avLst/>
              </a:prstGeom>
              <a:noFill/>
              <a:ln cap="flat" cmpd="sng" w="12700">
                <a:solidFill>
                  <a:schemeClr val="dk1"/>
                </a:solidFill>
                <a:prstDash val="solid"/>
                <a:round/>
                <a:headEnd len="sm" w="sm" type="none"/>
                <a:tailEnd len="lg" w="lg" type="triangle"/>
              </a:ln>
            </p:spPr>
          </p:cxnSp>
        </p:grpSp>
      </p:grpSp>
      <p:sp>
        <p:nvSpPr>
          <p:cNvPr id="232" name="Google Shape;232;p11"/>
          <p:cNvSpPr txBox="1"/>
          <p:nvPr/>
        </p:nvSpPr>
        <p:spPr>
          <a:xfrm>
            <a:off x="609600" y="4343400"/>
            <a:ext cx="6705600" cy="4572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Each node contains a </a:t>
            </a:r>
            <a:r>
              <a:rPr b="0" i="0" lang="en-US" sz="1800" u="none" cap="none" strike="noStrike">
                <a:solidFill>
                  <a:schemeClr val="dk2"/>
                </a:solidFill>
                <a:latin typeface="Times New Roman"/>
                <a:ea typeface="Times New Roman"/>
                <a:cs typeface="Times New Roman"/>
                <a:sym typeface="Times New Roman"/>
              </a:rPr>
              <a:t>value</a:t>
            </a:r>
            <a:endParaRPr b="0" i="0" sz="1800" u="none" cap="none" strike="noStrike">
              <a:solidFill>
                <a:schemeClr val="dk1"/>
              </a:solidFill>
              <a:latin typeface="Times New Roman"/>
              <a:ea typeface="Times New Roman"/>
              <a:cs typeface="Times New Roman"/>
              <a:sym typeface="Times New Roman"/>
            </a:endParaRPr>
          </a:p>
        </p:txBody>
      </p:sp>
      <p:sp>
        <p:nvSpPr>
          <p:cNvPr id="233" name="Google Shape;233;p11"/>
          <p:cNvSpPr txBox="1"/>
          <p:nvPr/>
        </p:nvSpPr>
        <p:spPr>
          <a:xfrm>
            <a:off x="1066800" y="4724400"/>
            <a:ext cx="6934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and a </a:t>
            </a:r>
            <a:r>
              <a:rPr b="0" i="0" lang="en-US" sz="1800" u="none" cap="none" strike="noStrike">
                <a:solidFill>
                  <a:schemeClr val="dk2"/>
                </a:solidFill>
                <a:latin typeface="Times New Roman"/>
                <a:ea typeface="Times New Roman"/>
                <a:cs typeface="Times New Roman"/>
                <a:sym typeface="Times New Roman"/>
              </a:rPr>
              <a:t>link</a:t>
            </a:r>
            <a:r>
              <a:rPr b="0" i="0" lang="en-US" sz="1800" u="none" cap="none" strike="noStrike">
                <a:solidFill>
                  <a:schemeClr val="dk1"/>
                </a:solidFill>
                <a:latin typeface="Times New Roman"/>
                <a:ea typeface="Times New Roman"/>
                <a:cs typeface="Times New Roman"/>
                <a:sym typeface="Times New Roman"/>
              </a:rPr>
              <a:t> (pointer or reference) to some other node</a:t>
            </a:r>
            <a:endParaRPr b="0" i="0" sz="1400" u="none" cap="none" strike="noStrike">
              <a:solidFill>
                <a:srgbClr val="000000"/>
              </a:solidFill>
              <a:latin typeface="Arial"/>
              <a:ea typeface="Arial"/>
              <a:cs typeface="Arial"/>
              <a:sym typeface="Arial"/>
            </a:endParaRPr>
          </a:p>
        </p:txBody>
      </p:sp>
      <p:sp>
        <p:nvSpPr>
          <p:cNvPr id="234" name="Google Shape;234;p11"/>
          <p:cNvSpPr txBox="1"/>
          <p:nvPr/>
        </p:nvSpPr>
        <p:spPr>
          <a:xfrm>
            <a:off x="1066800" y="5181600"/>
            <a:ext cx="7010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last node contains a </a:t>
            </a:r>
            <a:r>
              <a:rPr b="0" i="0" lang="en-US" sz="1800" u="none" cap="none" strike="noStrike">
                <a:solidFill>
                  <a:schemeClr val="dk2"/>
                </a:solidFill>
                <a:latin typeface="Times New Roman"/>
                <a:ea typeface="Times New Roman"/>
                <a:cs typeface="Times New Roman"/>
                <a:sym typeface="Times New Roman"/>
              </a:rPr>
              <a:t>null link</a:t>
            </a:r>
            <a:endParaRPr b="0" i="0" sz="1800" u="none" cap="none" strike="noStrike">
              <a:solidFill>
                <a:schemeClr val="dk1"/>
              </a:solidFill>
              <a:latin typeface="Times New Roman"/>
              <a:ea typeface="Times New Roman"/>
              <a:cs typeface="Times New Roman"/>
              <a:sym typeface="Times New Roman"/>
            </a:endParaRPr>
          </a:p>
        </p:txBody>
      </p:sp>
      <p:sp>
        <p:nvSpPr>
          <p:cNvPr id="235" name="Google Shape;235;p11"/>
          <p:cNvSpPr/>
          <p:nvPr/>
        </p:nvSpPr>
        <p:spPr>
          <a:xfrm>
            <a:off x="8153400" y="3810000"/>
            <a:ext cx="152400" cy="152400"/>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11"/>
          <p:cNvSpPr txBox="1"/>
          <p:nvPr/>
        </p:nvSpPr>
        <p:spPr>
          <a:xfrm>
            <a:off x="1066800" y="5638800"/>
            <a:ext cx="7010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The list may (or may not) have a </a:t>
            </a:r>
            <a:r>
              <a:rPr b="0" i="0" lang="en-US" sz="1800" u="none" cap="none" strike="noStrike">
                <a:solidFill>
                  <a:schemeClr val="dk2"/>
                </a:solidFill>
                <a:latin typeface="Times New Roman"/>
                <a:ea typeface="Times New Roman"/>
                <a:cs typeface="Times New Roman"/>
                <a:sym typeface="Times New Roman"/>
              </a:rPr>
              <a:t>header</a:t>
            </a:r>
            <a:endParaRPr b="0" i="0" sz="1800" u="none" cap="none" strike="noStrike">
              <a:solidFill>
                <a:schemeClr val="dk1"/>
              </a:solidFill>
              <a:latin typeface="Times New Roman"/>
              <a:ea typeface="Times New Roman"/>
              <a:cs typeface="Times New Roman"/>
              <a:sym typeface="Times New Roman"/>
            </a:endParaRPr>
          </a:p>
        </p:txBody>
      </p:sp>
      <p:grpSp>
        <p:nvGrpSpPr>
          <p:cNvPr id="237" name="Google Shape;237;p11"/>
          <p:cNvGrpSpPr/>
          <p:nvPr/>
        </p:nvGrpSpPr>
        <p:grpSpPr>
          <a:xfrm>
            <a:off x="685800" y="2971800"/>
            <a:ext cx="1981200" cy="762000"/>
            <a:chOff x="192" y="1872"/>
            <a:chExt cx="1248" cy="480"/>
          </a:xfrm>
        </p:grpSpPr>
        <p:grpSp>
          <p:nvGrpSpPr>
            <p:cNvPr id="238" name="Google Shape;238;p11"/>
            <p:cNvGrpSpPr/>
            <p:nvPr/>
          </p:nvGrpSpPr>
          <p:grpSpPr>
            <a:xfrm>
              <a:off x="960" y="1920"/>
              <a:ext cx="480" cy="432"/>
              <a:chOff x="432" y="2352"/>
              <a:chExt cx="480" cy="432"/>
            </a:xfrm>
          </p:grpSpPr>
          <p:grpSp>
            <p:nvGrpSpPr>
              <p:cNvPr id="239" name="Google Shape;239;p11"/>
              <p:cNvGrpSpPr/>
              <p:nvPr/>
            </p:nvGrpSpPr>
            <p:grpSpPr>
              <a:xfrm>
                <a:off x="432" y="2352"/>
                <a:ext cx="288" cy="240"/>
                <a:chOff x="960" y="1584"/>
                <a:chExt cx="288" cy="240"/>
              </a:xfrm>
            </p:grpSpPr>
            <p:sp>
              <p:nvSpPr>
                <p:cNvPr id="240" name="Google Shape;240;p11"/>
                <p:cNvSpPr/>
                <p:nvPr/>
              </p:nvSpPr>
              <p:spPr>
                <a:xfrm>
                  <a:off x="1056" y="1632"/>
                  <a:ext cx="96" cy="96"/>
                </a:xfrm>
                <a:prstGeom prst="ellipse">
                  <a:avLst/>
                </a:prstGeom>
                <a:solidFill>
                  <a:schemeClr val="dk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p11"/>
                <p:cNvSpPr/>
                <p:nvPr/>
              </p:nvSpPr>
              <p:spPr>
                <a:xfrm>
                  <a:off x="960" y="1584"/>
                  <a:ext cx="288" cy="24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242" name="Google Shape;242;p11"/>
              <p:cNvCxnSpPr/>
              <p:nvPr/>
            </p:nvCxnSpPr>
            <p:spPr>
              <a:xfrm>
                <a:off x="576" y="2448"/>
                <a:ext cx="336" cy="336"/>
              </a:xfrm>
              <a:prstGeom prst="straightConnector1">
                <a:avLst/>
              </a:prstGeom>
              <a:noFill/>
              <a:ln cap="flat" cmpd="sng" w="28575">
                <a:solidFill>
                  <a:schemeClr val="dk1"/>
                </a:solidFill>
                <a:prstDash val="solid"/>
                <a:round/>
                <a:headEnd len="sm" w="sm" type="none"/>
                <a:tailEnd len="med" w="med" type="triangle"/>
              </a:ln>
            </p:spPr>
          </p:cxnSp>
        </p:grpSp>
        <p:sp>
          <p:nvSpPr>
            <p:cNvPr id="243" name="Google Shape;243;p11"/>
            <p:cNvSpPr txBox="1"/>
            <p:nvPr/>
          </p:nvSpPr>
          <p:spPr>
            <a:xfrm>
              <a:off x="192" y="1872"/>
              <a:ext cx="816" cy="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accent2"/>
                  </a:solidFill>
                  <a:latin typeface="Consolas"/>
                  <a:ea typeface="Consolas"/>
                  <a:cs typeface="Consolas"/>
                  <a:sym typeface="Consolas"/>
                </a:rPr>
                <a:t>myList</a:t>
              </a:r>
              <a:endParaRPr b="0" i="0" sz="1800" u="none" cap="none" strike="noStrike">
                <a:solidFill>
                  <a:schemeClr val="accent2"/>
                </a:solidFill>
                <a:latin typeface="Times New Roman"/>
                <a:ea typeface="Times New Roman"/>
                <a:cs typeface="Times New Roman"/>
                <a:sym typeface="Times New Roman"/>
              </a:endParaRPr>
            </a:p>
          </p:txBody>
        </p:sp>
      </p:grpSp>
      <p:pic>
        <p:nvPicPr>
          <p:cNvPr id="244" name="Google Shape;244;p11"/>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ppt_w</p:attrName>
                                        </p:attrNameLst>
                                      </p:cBhvr>
                                      <p:tavLst>
                                        <p:tav fmla="" tm="0">
                                          <p:val>
                                            <p:strVal val="0"/>
                                          </p:val>
                                        </p:tav>
                                        <p:tav fmla="" tm="100000">
                                          <p:val>
                                            <p:strVal val="#ppt_w"/>
                                          </p:val>
                                        </p:tav>
                                      </p:tavLst>
                                    </p:anim>
                                    <p:anim calcmode="lin" valueType="num">
                                      <p:cBhvr additive="base">
                                        <p:cTn dur="500"/>
                                        <p:tgtEl>
                                          <p:spTgt spid="23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More terminology</a:t>
            </a:r>
            <a:endParaRPr/>
          </a:p>
        </p:txBody>
      </p:sp>
      <p:sp>
        <p:nvSpPr>
          <p:cNvPr id="251" name="Google Shape;251;p12"/>
          <p:cNvSpPr txBox="1"/>
          <p:nvPr>
            <p:ph idx="1" type="body"/>
          </p:nvPr>
        </p:nvSpPr>
        <p:spPr>
          <a:xfrm>
            <a:off x="685800" y="1752600"/>
            <a:ext cx="8001000" cy="4572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A node’s </a:t>
            </a:r>
            <a:r>
              <a:rPr lang="en-US" sz="2000">
                <a:solidFill>
                  <a:schemeClr val="dk2"/>
                </a:solidFill>
                <a:latin typeface="Times New Roman"/>
                <a:ea typeface="Times New Roman"/>
                <a:cs typeface="Times New Roman"/>
                <a:sym typeface="Times New Roman"/>
              </a:rPr>
              <a:t>successor</a:t>
            </a:r>
            <a:r>
              <a:rPr lang="en-US" sz="2000">
                <a:latin typeface="Times New Roman"/>
                <a:ea typeface="Times New Roman"/>
                <a:cs typeface="Times New Roman"/>
                <a:sym typeface="Times New Roman"/>
              </a:rPr>
              <a:t> is the next node in the sequence</a:t>
            </a:r>
            <a:endParaRPr/>
          </a:p>
          <a:p>
            <a:pPr indent="-285750" lvl="1" marL="74295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The last node has no successor</a:t>
            </a:r>
            <a:endParaRPr/>
          </a:p>
          <a:p>
            <a:pPr indent="-158750" lvl="1" marL="74295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A node’s </a:t>
            </a:r>
            <a:r>
              <a:rPr lang="en-US" sz="2000">
                <a:solidFill>
                  <a:schemeClr val="dk2"/>
                </a:solidFill>
                <a:latin typeface="Times New Roman"/>
                <a:ea typeface="Times New Roman"/>
                <a:cs typeface="Times New Roman"/>
                <a:sym typeface="Times New Roman"/>
              </a:rPr>
              <a:t>predecessor</a:t>
            </a:r>
            <a:r>
              <a:rPr lang="en-US" sz="2000">
                <a:latin typeface="Times New Roman"/>
                <a:ea typeface="Times New Roman"/>
                <a:cs typeface="Times New Roman"/>
                <a:sym typeface="Times New Roman"/>
              </a:rPr>
              <a:t> is the previous node in the sequence</a:t>
            </a:r>
            <a:endParaRPr/>
          </a:p>
          <a:p>
            <a:pPr indent="-285750" lvl="1" marL="74295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The first node has no predecessor</a:t>
            </a:r>
            <a:endParaRPr/>
          </a:p>
          <a:p>
            <a:pPr indent="-158750" lvl="1" marL="74295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A list’s </a:t>
            </a:r>
            <a:r>
              <a:rPr lang="en-US" sz="2000">
                <a:solidFill>
                  <a:schemeClr val="dk2"/>
                </a:solidFill>
                <a:latin typeface="Times New Roman"/>
                <a:ea typeface="Times New Roman"/>
                <a:cs typeface="Times New Roman"/>
                <a:sym typeface="Times New Roman"/>
              </a:rPr>
              <a:t>length</a:t>
            </a:r>
            <a:r>
              <a:rPr lang="en-US" sz="2000">
                <a:latin typeface="Times New Roman"/>
                <a:ea typeface="Times New Roman"/>
                <a:cs typeface="Times New Roman"/>
                <a:sym typeface="Times New Roman"/>
              </a:rPr>
              <a:t> is the number of elements in it</a:t>
            </a:r>
            <a:endParaRPr/>
          </a:p>
          <a:p>
            <a:pPr indent="-285750" lvl="1" marL="74295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A list may be </a:t>
            </a:r>
            <a:r>
              <a:rPr lang="en-US" sz="2000">
                <a:solidFill>
                  <a:schemeClr val="dk2"/>
                </a:solidFill>
                <a:latin typeface="Times New Roman"/>
                <a:ea typeface="Times New Roman"/>
                <a:cs typeface="Times New Roman"/>
                <a:sym typeface="Times New Roman"/>
              </a:rPr>
              <a:t>empty</a:t>
            </a:r>
            <a:r>
              <a:rPr lang="en-US" sz="2000">
                <a:latin typeface="Times New Roman"/>
                <a:ea typeface="Times New Roman"/>
                <a:cs typeface="Times New Roman"/>
                <a:sym typeface="Times New Roman"/>
              </a:rPr>
              <a:t> (contain no elements)</a:t>
            </a:r>
            <a:endParaRPr/>
          </a:p>
        </p:txBody>
      </p:sp>
      <p:pic>
        <p:nvPicPr>
          <p:cNvPr id="252" name="Google Shape;252;p12"/>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3"/>
          <p:cNvSpPr txBox="1"/>
          <p:nvPr>
            <p:ph type="title"/>
          </p:nvPr>
        </p:nvSpPr>
        <p:spPr>
          <a:xfrm>
            <a:off x="1371600" y="274638"/>
            <a:ext cx="7315200" cy="815334"/>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3200"/>
              <a:buFont typeface="Times New Roman"/>
              <a:buNone/>
            </a:pPr>
            <a:r>
              <a:rPr lang="en-US" sz="3200">
                <a:solidFill>
                  <a:srgbClr val="00B050"/>
                </a:solidFill>
                <a:latin typeface="Times New Roman"/>
                <a:ea typeface="Times New Roman"/>
                <a:cs typeface="Times New Roman"/>
                <a:sym typeface="Times New Roman"/>
              </a:rPr>
              <a:t>Realization of Linked List Using Arrays</a:t>
            </a:r>
            <a:endParaRPr/>
          </a:p>
        </p:txBody>
      </p:sp>
      <p:sp>
        <p:nvSpPr>
          <p:cNvPr id="258" name="Google Shape;258;p13"/>
          <p:cNvSpPr txBox="1"/>
          <p:nvPr>
            <p:ph idx="1" type="body"/>
          </p:nvPr>
        </p:nvSpPr>
        <p:spPr>
          <a:xfrm>
            <a:off x="533400" y="1371600"/>
            <a:ext cx="8305800" cy="51816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Let L ={Jan,Feb,Mar,Apr,May,Jun,Jul,Aug,Sep,Oct,Nov,Dec}</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 is an ordered set</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List is stored in Data -1D array</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Elements are not stored in the same order as in the set L.</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To maintain the sequence ,second array ,Link is added</a:t>
            </a:r>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List starts at 10</a:t>
            </a:r>
            <a:r>
              <a:rPr baseline="30000" lang="en-US" sz="2400">
                <a:latin typeface="Times New Roman"/>
                <a:ea typeface="Times New Roman"/>
                <a:cs typeface="Times New Roman"/>
                <a:sym typeface="Times New Roman"/>
              </a:rPr>
              <a:t>th</a:t>
            </a:r>
            <a:r>
              <a:rPr lang="en-US" sz="2400">
                <a:latin typeface="Times New Roman"/>
                <a:ea typeface="Times New Roman"/>
                <a:cs typeface="Times New Roman"/>
                <a:sym typeface="Times New Roman"/>
              </a:rPr>
              <a:t> Loc</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id="259" name="Google Shape;259;p13"/>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title"/>
          </p:nvPr>
        </p:nvSpPr>
        <p:spPr>
          <a:xfrm>
            <a:off x="1219200" y="228600"/>
            <a:ext cx="7793038" cy="533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Calibri"/>
              <a:buNone/>
            </a:pPr>
            <a:r>
              <a:rPr lang="en-US" sz="2400"/>
              <a:t>Jan,Feb,Mar,Apr,May,Jun,Jul,Aug,Sep,Oct,Nov,Dec</a:t>
            </a:r>
            <a:endParaRPr sz="2400"/>
          </a:p>
        </p:txBody>
      </p:sp>
      <p:graphicFrame>
        <p:nvGraphicFramePr>
          <p:cNvPr id="265" name="Google Shape;265;p14"/>
          <p:cNvGraphicFramePr/>
          <p:nvPr/>
        </p:nvGraphicFramePr>
        <p:xfrm>
          <a:off x="2895600" y="1009934"/>
          <a:ext cx="3000000" cy="3000000"/>
        </p:xfrm>
        <a:graphic>
          <a:graphicData uri="http://schemas.openxmlformats.org/drawingml/2006/table">
            <a:tbl>
              <a:tblPr bandRow="1" firstRow="1">
                <a:noFill/>
                <a:tableStyleId>{81C3D072-4510-46A4-97E5-1AA763361207}</a:tableStyleId>
              </a:tblPr>
              <a:tblGrid>
                <a:gridCol w="1600200"/>
              </a:tblGrid>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Data</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Jun</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Sep</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Jul </a:t>
                      </a:r>
                      <a:endParaRPr sz="18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Dec</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Oct</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Mar</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Apr</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May</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Aug</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Nov</a:t>
                      </a:r>
                      <a:endParaRPr sz="1400" u="none" cap="none" strike="noStrike"/>
                    </a:p>
                  </a:txBody>
                  <a:tcPr marT="45725" marB="45725" marR="91450" marL="91450"/>
                </a:tc>
              </a:tr>
              <a:tr h="3655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266" name="Google Shape;266;p14"/>
          <p:cNvGraphicFramePr/>
          <p:nvPr/>
        </p:nvGraphicFramePr>
        <p:xfrm>
          <a:off x="5334000" y="1005840"/>
          <a:ext cx="3000000" cy="3000000"/>
        </p:xfrm>
        <a:graphic>
          <a:graphicData uri="http://schemas.openxmlformats.org/drawingml/2006/table">
            <a:tbl>
              <a:tblPr bandRow="1" firstRow="1">
                <a:noFill/>
                <a:tableStyleId>{81C3D072-4510-46A4-97E5-1AA763361207}</a:tableStyleId>
              </a:tblPr>
              <a:tblGrid>
                <a:gridCol w="1600200"/>
              </a:tblGrid>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Link</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14</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11</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r>
              <a:tr h="3657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267" name="Google Shape;267;p14"/>
          <p:cNvGraphicFramePr/>
          <p:nvPr/>
        </p:nvGraphicFramePr>
        <p:xfrm>
          <a:off x="4495800" y="992294"/>
          <a:ext cx="3000000" cy="3000000"/>
        </p:xfrm>
        <a:graphic>
          <a:graphicData uri="http://schemas.openxmlformats.org/drawingml/2006/table">
            <a:tbl>
              <a:tblPr bandRow="1" firstRow="1">
                <a:noFill/>
                <a:tableStyleId>{81C3D072-4510-46A4-97E5-1AA763361207}</a:tableStyleId>
              </a:tblPr>
              <a:tblGrid>
                <a:gridCol w="838200"/>
              </a:tblGrid>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Index</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r>
              <a:tr h="362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8</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a:t>
                      </a:r>
                      <a:endParaRPr sz="1400" u="none" cap="none" strike="noStrike"/>
                    </a:p>
                  </a:txBody>
                  <a:tcPr marT="45725" marB="45725" marR="91450" marL="91450"/>
                </a:tc>
              </a:tr>
              <a:tr h="362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10</a:t>
                      </a:r>
                      <a:endParaRPr sz="1400" u="none" cap="none" strike="noStrike"/>
                    </a:p>
                  </a:txBody>
                  <a:tcPr marT="45725" marB="45725" marR="91450" marL="91450"/>
                </a:tc>
              </a:tr>
              <a:tr h="362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11</a:t>
                      </a:r>
                      <a:endParaRPr sz="1400" u="none" cap="none" strike="noStrike"/>
                    </a:p>
                  </a:txBody>
                  <a:tcPr marT="45725" marB="45725" marR="91450" marL="91450"/>
                </a:tc>
              </a:tr>
              <a:tr h="367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a:t>
                      </a:r>
                      <a:endParaRPr sz="1400" u="none" cap="none" strike="noStrike"/>
                    </a:p>
                  </a:txBody>
                  <a:tcPr marT="45725" marB="45725" marR="91450" marL="91450"/>
                </a:tc>
              </a:tr>
              <a:tr h="3623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13</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14</a:t>
                      </a:r>
                      <a:endParaRPr sz="1400" u="none" cap="none" strike="noStrike"/>
                    </a:p>
                  </a:txBody>
                  <a:tcPr marT="45725" marB="45725" marR="91450" marL="91450"/>
                </a:tc>
              </a:tr>
              <a:tr h="3668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15</a:t>
                      </a:r>
                      <a:endParaRPr sz="1400" u="none" cap="none" strike="noStrike"/>
                    </a:p>
                  </a:txBody>
                  <a:tcPr marT="45725" marB="45725" marR="91450" marL="91450"/>
                </a:tc>
              </a:tr>
            </a:tbl>
          </a:graphicData>
        </a:graphic>
      </p:graphicFrame>
      <p:sp>
        <p:nvSpPr>
          <p:cNvPr id="268" name="Google Shape;268;p14"/>
          <p:cNvSpPr txBox="1"/>
          <p:nvPr/>
        </p:nvSpPr>
        <p:spPr>
          <a:xfrm flipH="1">
            <a:off x="838200" y="4267200"/>
            <a:ext cx="18288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Head</a:t>
            </a:r>
            <a:endParaRPr b="0" i="0" sz="1400" u="none" cap="none" strike="noStrike">
              <a:solidFill>
                <a:srgbClr val="000000"/>
              </a:solidFill>
              <a:latin typeface="Arial"/>
              <a:ea typeface="Arial"/>
              <a:cs typeface="Arial"/>
              <a:sym typeface="Arial"/>
            </a:endParaRPr>
          </a:p>
        </p:txBody>
      </p:sp>
      <p:cxnSp>
        <p:nvCxnSpPr>
          <p:cNvPr id="269" name="Google Shape;269;p14"/>
          <p:cNvCxnSpPr/>
          <p:nvPr/>
        </p:nvCxnSpPr>
        <p:spPr>
          <a:xfrm>
            <a:off x="1676400" y="4876800"/>
            <a:ext cx="1219200" cy="1588"/>
          </a:xfrm>
          <a:prstGeom prst="straightConnector1">
            <a:avLst/>
          </a:prstGeom>
          <a:solidFill>
            <a:schemeClr val="accent1"/>
          </a:solidFill>
          <a:ln cap="flat" cmpd="sng" w="9525">
            <a:solidFill>
              <a:schemeClr val="dk1"/>
            </a:solidFill>
            <a:prstDash val="solid"/>
            <a:round/>
            <a:headEnd len="sm" w="sm" type="none"/>
            <a:tailEnd len="med" w="med" type="stealth"/>
          </a:ln>
        </p:spPr>
      </p:cxnSp>
      <p:pic>
        <p:nvPicPr>
          <p:cNvPr id="270" name="Google Shape;270;p14"/>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5"/>
          <p:cNvSpPr txBox="1"/>
          <p:nvPr>
            <p:ph type="title"/>
          </p:nvPr>
        </p:nvSpPr>
        <p:spPr>
          <a:xfrm>
            <a:off x="1371600" y="533400"/>
            <a:ext cx="7315200" cy="88423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Dynamic memory management</a:t>
            </a:r>
            <a:endParaRPr/>
          </a:p>
        </p:txBody>
      </p:sp>
      <p:sp>
        <p:nvSpPr>
          <p:cNvPr id="277" name="Google Shape;277;p15"/>
          <p:cNvSpPr txBox="1"/>
          <p:nvPr>
            <p:ph idx="1" type="body"/>
          </p:nvPr>
        </p:nvSpPr>
        <p:spPr>
          <a:xfrm>
            <a:off x="457200" y="1905000"/>
            <a:ext cx="8229600" cy="4221163"/>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In which memory resources are allocated whenever they are needed, and freed whenever they are not necessary anymore</a:t>
            </a:r>
            <a:endParaRPr/>
          </a:p>
          <a:p>
            <a:pPr indent="-190500" lvl="0" marL="342900" rtl="0" algn="just">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Linked lists, are defined precisely in such a way as to allow for dynamically allocating and deallocating memory, depending on the requirements of the application.</a:t>
            </a:r>
            <a:endParaRPr/>
          </a:p>
          <a:p>
            <a:pPr indent="-342900" lvl="0" marL="342900" rtl="0" algn="just">
              <a:lnSpc>
                <a:spcPct val="100000"/>
              </a:lnSpc>
              <a:spcBef>
                <a:spcPts val="640"/>
              </a:spcBef>
              <a:spcAft>
                <a:spcPts val="0"/>
              </a:spcAft>
              <a:buClr>
                <a:schemeClr val="dk1"/>
              </a:buClr>
              <a:buSzPts val="3200"/>
              <a:buNone/>
            </a:pPr>
            <a:r>
              <a:t/>
            </a:r>
            <a:endParaRPr/>
          </a:p>
          <a:p>
            <a:pPr indent="-139700" lvl="0" marL="342900" rtl="0" algn="just">
              <a:lnSpc>
                <a:spcPct val="100000"/>
              </a:lnSpc>
              <a:spcBef>
                <a:spcPts val="640"/>
              </a:spcBef>
              <a:spcAft>
                <a:spcPts val="0"/>
              </a:spcAft>
              <a:buClr>
                <a:schemeClr val="dk1"/>
              </a:buClr>
              <a:buSzPts val="3200"/>
              <a:buNone/>
            </a:pPr>
            <a:r>
              <a:t/>
            </a:r>
            <a:endParaRPr/>
          </a:p>
        </p:txBody>
      </p:sp>
      <p:pic>
        <p:nvPicPr>
          <p:cNvPr id="278" name="Google Shape;278;p15"/>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6"/>
          <p:cNvSpPr txBox="1"/>
          <p:nvPr/>
        </p:nvSpPr>
        <p:spPr>
          <a:xfrm>
            <a:off x="3473924" y="459883"/>
            <a:ext cx="2545875" cy="492443"/>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3200"/>
              <a:buFont typeface="Arial"/>
              <a:buNone/>
            </a:pPr>
            <a:r>
              <a:rPr b="0" i="0" lang="en-US" sz="3200" u="none" cap="none" strike="noStrike">
                <a:solidFill>
                  <a:srgbClr val="00B050"/>
                </a:solidFill>
                <a:latin typeface="Arial"/>
                <a:ea typeface="Arial"/>
                <a:cs typeface="Arial"/>
                <a:sym typeface="Arial"/>
              </a:rPr>
              <a:t>Pointers in C </a:t>
            </a:r>
            <a:endParaRPr b="0" i="0" sz="3200" u="none" cap="none" strike="noStrike">
              <a:solidFill>
                <a:srgbClr val="00B050"/>
              </a:solidFill>
              <a:latin typeface="Arial"/>
              <a:ea typeface="Arial"/>
              <a:cs typeface="Arial"/>
              <a:sym typeface="Arial"/>
            </a:endParaRPr>
          </a:p>
        </p:txBody>
      </p:sp>
      <p:sp>
        <p:nvSpPr>
          <p:cNvPr id="284" name="Google Shape;284;p16"/>
          <p:cNvSpPr txBox="1"/>
          <p:nvPr/>
        </p:nvSpPr>
        <p:spPr>
          <a:xfrm>
            <a:off x="762000" y="1447800"/>
            <a:ext cx="7086600" cy="2375009"/>
          </a:xfrm>
          <a:prstGeom prst="rect">
            <a:avLst/>
          </a:prstGeom>
          <a:noFill/>
          <a:ln>
            <a:noFill/>
          </a:ln>
        </p:spPr>
        <p:txBody>
          <a:bodyPr anchorCtr="0" anchor="t" bIns="0" lIns="0" spcFirstLastPara="1" rIns="0" wrap="square" tIns="0">
            <a:spAutoFit/>
          </a:bodyPr>
          <a:lstStyle/>
          <a:p>
            <a:pPr indent="-250546" lvl="0" marL="261681" marR="4454" rtl="0" algn="l">
              <a:lnSpc>
                <a:spcPct val="100000"/>
              </a:lnSpc>
              <a:spcBef>
                <a:spcPts val="0"/>
              </a:spcBef>
              <a:spcAft>
                <a:spcPts val="0"/>
              </a:spcAft>
              <a:buClr>
                <a:schemeClr val="dk1"/>
              </a:buClr>
              <a:buSzPts val="2500"/>
              <a:buFont typeface="Arial"/>
              <a:buChar char="•"/>
            </a:pPr>
            <a:r>
              <a:rPr b="1" i="0" lang="en-US" sz="2500" u="none" cap="none" strike="noStrike">
                <a:solidFill>
                  <a:schemeClr val="dk1"/>
                </a:solidFill>
                <a:latin typeface="Arial"/>
                <a:ea typeface="Arial"/>
                <a:cs typeface="Arial"/>
                <a:sym typeface="Arial"/>
              </a:rPr>
              <a:t>Declare</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Pointer</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P</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of</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type</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integer:</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rgbClr val="063DE8"/>
                </a:solidFill>
                <a:latin typeface="Arial"/>
                <a:ea typeface="Arial"/>
                <a:cs typeface="Arial"/>
                <a:sym typeface="Arial"/>
              </a:rPr>
              <a:t>Int</a:t>
            </a:r>
            <a:r>
              <a:rPr b="1" i="0" lang="en-US" sz="2500" u="none" cap="none" strike="noStrike">
                <a:solidFill>
                  <a:srgbClr val="063DE8"/>
                </a:solidFill>
                <a:latin typeface="Times New Roman"/>
                <a:ea typeface="Times New Roman"/>
                <a:cs typeface="Times New Roman"/>
                <a:sym typeface="Times New Roman"/>
              </a:rPr>
              <a:t> </a:t>
            </a:r>
            <a:r>
              <a:rPr b="1" i="0" lang="en-US" sz="2500" u="none" cap="none" strike="noStrike">
                <a:solidFill>
                  <a:srgbClr val="063DE8"/>
                </a:solidFill>
                <a:latin typeface="Arial"/>
                <a:ea typeface="Arial"/>
                <a:cs typeface="Arial"/>
                <a:sym typeface="Arial"/>
              </a:rPr>
              <a:t>*P;</a:t>
            </a:r>
            <a:endParaRPr b="0" i="0" sz="2500" u="none" cap="none" strike="noStrike">
              <a:solidFill>
                <a:schemeClr val="dk1"/>
              </a:solidFill>
              <a:latin typeface="Arial"/>
              <a:ea typeface="Arial"/>
              <a:cs typeface="Arial"/>
              <a:sym typeface="Arial"/>
            </a:endParaRPr>
          </a:p>
          <a:p>
            <a:pPr indent="-91795" lvl="0" marL="261681" marR="4454" rtl="0" algn="l">
              <a:lnSpc>
                <a:spcPct val="100000"/>
              </a:lnSpc>
              <a:spcBef>
                <a:spcPts val="0"/>
              </a:spcBef>
              <a:spcAft>
                <a:spcPts val="0"/>
              </a:spcAft>
              <a:buClr>
                <a:schemeClr val="dk1"/>
              </a:buClr>
              <a:buSzPts val="2500"/>
              <a:buFont typeface="Arial"/>
              <a:buNone/>
            </a:pPr>
            <a:r>
              <a:t/>
            </a:r>
            <a:endParaRPr b="1" i="0" sz="2500" u="none" cap="none" strike="noStrike">
              <a:solidFill>
                <a:schemeClr val="dk1"/>
              </a:solidFill>
              <a:latin typeface="Arial"/>
              <a:ea typeface="Arial"/>
              <a:cs typeface="Arial"/>
              <a:sym typeface="Arial"/>
            </a:endParaRPr>
          </a:p>
          <a:p>
            <a:pPr indent="-250546" lvl="0" marL="261681" marR="4454" rtl="0" algn="l">
              <a:lnSpc>
                <a:spcPct val="100000"/>
              </a:lnSpc>
              <a:spcBef>
                <a:spcPts val="0"/>
              </a:spcBef>
              <a:spcAft>
                <a:spcPts val="0"/>
              </a:spcAft>
              <a:buClr>
                <a:schemeClr val="dk1"/>
              </a:buClr>
              <a:buSzPts val="2500"/>
              <a:buFont typeface="Arial"/>
              <a:buChar char="•"/>
            </a:pPr>
            <a:r>
              <a:rPr b="1" i="0" lang="en-US" sz="2500" u="none" cap="none" strike="noStrike">
                <a:solidFill>
                  <a:schemeClr val="dk1"/>
                </a:solidFill>
                <a:latin typeface="Arial"/>
                <a:ea typeface="Arial"/>
                <a:cs typeface="Arial"/>
                <a:sym typeface="Arial"/>
              </a:rPr>
              <a:t>Allocate</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memory</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and</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assign</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its</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address</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to</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P:</a:t>
            </a:r>
            <a:endParaRPr b="0" i="0" sz="2500" u="none" cap="none" strike="noStrike">
              <a:solidFill>
                <a:schemeClr val="dk1"/>
              </a:solidFill>
              <a:latin typeface="Arial"/>
              <a:ea typeface="Arial"/>
              <a:cs typeface="Arial"/>
              <a:sym typeface="Arial"/>
            </a:endParaRPr>
          </a:p>
          <a:p>
            <a:pPr indent="0" lvl="0" marL="428711" marR="0" rtl="0" algn="l">
              <a:lnSpc>
                <a:spcPct val="100000"/>
              </a:lnSpc>
              <a:spcBef>
                <a:spcPts val="504"/>
              </a:spcBef>
              <a:spcAft>
                <a:spcPts val="0"/>
              </a:spcAft>
              <a:buClr>
                <a:srgbClr val="000000"/>
              </a:buClr>
              <a:buSzPts val="2100"/>
              <a:buFont typeface="Arial"/>
              <a:buNone/>
            </a:pPr>
            <a:r>
              <a:rPr b="1" i="0" lang="en-US" sz="2100" u="none" cap="none" strike="noStrike">
                <a:solidFill>
                  <a:srgbClr val="063DE8"/>
                </a:solidFill>
                <a:latin typeface="Arial"/>
                <a:ea typeface="Arial"/>
                <a:cs typeface="Arial"/>
                <a:sym typeface="Arial"/>
              </a:rPr>
              <a:t>P</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(int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malloc</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sizeof</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int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endParaRPr b="0" i="0" sz="2100" u="none" cap="none" strike="noStrike">
              <a:solidFill>
                <a:schemeClr val="dk1"/>
              </a:solidFill>
              <a:latin typeface="Arial"/>
              <a:ea typeface="Arial"/>
              <a:cs typeface="Arial"/>
              <a:sym typeface="Arial"/>
            </a:endParaRPr>
          </a:p>
          <a:p>
            <a:pPr indent="-250546" lvl="0" marL="261681" marR="0" rtl="0" algn="l">
              <a:lnSpc>
                <a:spcPct val="116760"/>
              </a:lnSpc>
              <a:spcBef>
                <a:spcPts val="592"/>
              </a:spcBef>
              <a:spcAft>
                <a:spcPts val="0"/>
              </a:spcAft>
              <a:buClr>
                <a:schemeClr val="dk1"/>
              </a:buClr>
              <a:buSzPts val="2500"/>
              <a:buFont typeface="Arial"/>
              <a:buChar char="•"/>
            </a:pPr>
            <a:r>
              <a:rPr b="1" i="0" lang="en-US" sz="2500" u="none" cap="none" strike="noStrike">
                <a:solidFill>
                  <a:schemeClr val="dk1"/>
                </a:solidFill>
                <a:latin typeface="Arial"/>
                <a:ea typeface="Arial"/>
                <a:cs typeface="Arial"/>
                <a:sym typeface="Arial"/>
              </a:rPr>
              <a:t>Store</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value</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10</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in</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the</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allocated</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memory:</a:t>
            </a:r>
            <a:endParaRPr b="0" i="0" sz="2500" u="none" cap="none" strike="noStrike">
              <a:solidFill>
                <a:schemeClr val="dk1"/>
              </a:solidFill>
              <a:latin typeface="Arial"/>
              <a:ea typeface="Arial"/>
              <a:cs typeface="Arial"/>
              <a:sym typeface="Arial"/>
            </a:endParaRPr>
          </a:p>
        </p:txBody>
      </p:sp>
      <p:sp>
        <p:nvSpPr>
          <p:cNvPr id="285" name="Google Shape;285;p16"/>
          <p:cNvSpPr txBox="1"/>
          <p:nvPr/>
        </p:nvSpPr>
        <p:spPr>
          <a:xfrm>
            <a:off x="2743200" y="4114800"/>
            <a:ext cx="1447800" cy="384721"/>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2500"/>
              <a:buFont typeface="Arial"/>
              <a:buNone/>
            </a:pPr>
            <a:r>
              <a:rPr b="1" i="0" lang="en-US" sz="2500" u="none" cap="none" strike="noStrike">
                <a:solidFill>
                  <a:srgbClr val="063DE8"/>
                </a:solidFill>
                <a:latin typeface="Arial"/>
                <a:ea typeface="Arial"/>
                <a:cs typeface="Arial"/>
                <a:sym typeface="Arial"/>
              </a:rPr>
              <a:t>*P</a:t>
            </a:r>
            <a:r>
              <a:rPr b="1" i="0" lang="en-US" sz="2500" u="none" cap="none" strike="noStrike">
                <a:solidFill>
                  <a:srgbClr val="063DE8"/>
                </a:solidFill>
                <a:latin typeface="Times New Roman"/>
                <a:ea typeface="Times New Roman"/>
                <a:cs typeface="Times New Roman"/>
                <a:sym typeface="Times New Roman"/>
              </a:rPr>
              <a:t> </a:t>
            </a:r>
            <a:r>
              <a:rPr b="1" i="0" lang="en-US" sz="2500" u="none" cap="none" strike="noStrike">
                <a:solidFill>
                  <a:srgbClr val="063DE8"/>
                </a:solidFill>
                <a:latin typeface="Arial"/>
                <a:ea typeface="Arial"/>
                <a:cs typeface="Arial"/>
                <a:sym typeface="Arial"/>
              </a:rPr>
              <a:t>=</a:t>
            </a:r>
            <a:r>
              <a:rPr b="1" i="0" lang="en-US" sz="2500" u="none" cap="none" strike="noStrike">
                <a:solidFill>
                  <a:srgbClr val="063DE8"/>
                </a:solidFill>
                <a:latin typeface="Times New Roman"/>
                <a:ea typeface="Times New Roman"/>
                <a:cs typeface="Times New Roman"/>
                <a:sym typeface="Times New Roman"/>
              </a:rPr>
              <a:t> </a:t>
            </a:r>
            <a:r>
              <a:rPr b="1" i="0" lang="en-US" sz="2500" u="none" cap="none" strike="noStrike">
                <a:solidFill>
                  <a:srgbClr val="063DE8"/>
                </a:solidFill>
                <a:latin typeface="Arial"/>
                <a:ea typeface="Arial"/>
                <a:cs typeface="Arial"/>
                <a:sym typeface="Arial"/>
              </a:rPr>
              <a:t>10;</a:t>
            </a:r>
            <a:endParaRPr b="0" i="0" sz="2500" u="none" cap="none" strike="noStrike">
              <a:solidFill>
                <a:schemeClr val="dk1"/>
              </a:solidFill>
              <a:latin typeface="Arial"/>
              <a:ea typeface="Arial"/>
              <a:cs typeface="Arial"/>
              <a:sym typeface="Arial"/>
            </a:endParaRPr>
          </a:p>
        </p:txBody>
      </p:sp>
      <p:sp>
        <p:nvSpPr>
          <p:cNvPr id="286" name="Google Shape;286;p16"/>
          <p:cNvSpPr txBox="1"/>
          <p:nvPr/>
        </p:nvSpPr>
        <p:spPr>
          <a:xfrm>
            <a:off x="6297526" y="4016594"/>
            <a:ext cx="1169064" cy="323165"/>
          </a:xfrm>
          <a:prstGeom prst="rect">
            <a:avLst/>
          </a:prstGeom>
          <a:solidFill>
            <a:srgbClr val="CCFFFF"/>
          </a:solidFill>
          <a:ln cap="flat" cmpd="sng" w="38075">
            <a:solidFill>
              <a:srgbClr val="000000"/>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10</a:t>
            </a:r>
            <a:endParaRPr b="0" i="0" sz="2100" u="none" cap="none" strike="noStrike">
              <a:solidFill>
                <a:schemeClr val="dk1"/>
              </a:solidFill>
              <a:latin typeface="Times New Roman"/>
              <a:ea typeface="Times New Roman"/>
              <a:cs typeface="Times New Roman"/>
              <a:sym typeface="Times New Roman"/>
            </a:endParaRPr>
          </a:p>
        </p:txBody>
      </p:sp>
      <p:sp>
        <p:nvSpPr>
          <p:cNvPr id="287" name="Google Shape;287;p16"/>
          <p:cNvSpPr txBox="1"/>
          <p:nvPr/>
        </p:nvSpPr>
        <p:spPr>
          <a:xfrm>
            <a:off x="5193959" y="4024346"/>
            <a:ext cx="196020" cy="323165"/>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2100"/>
              <a:buFont typeface="Arial"/>
              <a:buNone/>
            </a:pPr>
            <a:r>
              <a:rPr b="1" i="0" lang="en-US" sz="2100" u="none" cap="none" strike="noStrike">
                <a:solidFill>
                  <a:schemeClr val="dk1"/>
                </a:solidFill>
                <a:latin typeface="Arial"/>
                <a:ea typeface="Arial"/>
                <a:cs typeface="Arial"/>
                <a:sym typeface="Arial"/>
              </a:rPr>
              <a:t>P</a:t>
            </a:r>
            <a:endParaRPr b="0" i="0" sz="2100" u="none" cap="none" strike="noStrike">
              <a:solidFill>
                <a:schemeClr val="dk1"/>
              </a:solidFill>
              <a:latin typeface="Arial"/>
              <a:ea typeface="Arial"/>
              <a:cs typeface="Arial"/>
              <a:sym typeface="Arial"/>
            </a:endParaRPr>
          </a:p>
        </p:txBody>
      </p:sp>
      <p:sp>
        <p:nvSpPr>
          <p:cNvPr id="288" name="Google Shape;288;p16"/>
          <p:cNvSpPr/>
          <p:nvPr/>
        </p:nvSpPr>
        <p:spPr>
          <a:xfrm>
            <a:off x="5446548" y="4016593"/>
            <a:ext cx="325796" cy="345782"/>
          </a:xfrm>
          <a:custGeom>
            <a:rect b="b" l="l" r="r" t="t"/>
            <a:pathLst>
              <a:path extrusionOk="0" h="381000" w="381000">
                <a:moveTo>
                  <a:pt x="0" y="380999"/>
                </a:moveTo>
                <a:lnTo>
                  <a:pt x="380999" y="380999"/>
                </a:lnTo>
                <a:lnTo>
                  <a:pt x="380999" y="0"/>
                </a:lnTo>
                <a:lnTo>
                  <a:pt x="0" y="0"/>
                </a:lnTo>
                <a:lnTo>
                  <a:pt x="0" y="380999"/>
                </a:lnTo>
                <a:close/>
              </a:path>
            </a:pathLst>
          </a:custGeom>
          <a:solidFill>
            <a:srgbClr val="99CC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9" name="Google Shape;289;p16"/>
          <p:cNvSpPr/>
          <p:nvPr/>
        </p:nvSpPr>
        <p:spPr>
          <a:xfrm>
            <a:off x="5446548" y="4016593"/>
            <a:ext cx="325796" cy="345782"/>
          </a:xfrm>
          <a:custGeom>
            <a:rect b="b" l="l" r="r" t="t"/>
            <a:pathLst>
              <a:path extrusionOk="0" h="381000" w="381000">
                <a:moveTo>
                  <a:pt x="0" y="380999"/>
                </a:moveTo>
                <a:lnTo>
                  <a:pt x="380999" y="380999"/>
                </a:lnTo>
                <a:lnTo>
                  <a:pt x="380999" y="0"/>
                </a:lnTo>
                <a:lnTo>
                  <a:pt x="0" y="0"/>
                </a:lnTo>
                <a:lnTo>
                  <a:pt x="0" y="380999"/>
                </a:lnTo>
                <a:close/>
              </a:path>
            </a:pathLst>
          </a:custGeom>
          <a:noFill/>
          <a:ln cap="flat" cmpd="sng" w="285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0" name="Google Shape;290;p16"/>
          <p:cNvSpPr/>
          <p:nvPr/>
        </p:nvSpPr>
        <p:spPr>
          <a:xfrm>
            <a:off x="5544565" y="4120329"/>
            <a:ext cx="130318" cy="137736"/>
          </a:xfrm>
          <a:custGeom>
            <a:rect b="b" l="l" r="r" t="t"/>
            <a:pathLst>
              <a:path extrusionOk="0" h="151764" w="152400">
                <a:moveTo>
                  <a:pt x="75875" y="0"/>
                </a:moveTo>
                <a:lnTo>
                  <a:pt x="35121" y="11680"/>
                </a:lnTo>
                <a:lnTo>
                  <a:pt x="7691" y="42005"/>
                </a:lnTo>
                <a:lnTo>
                  <a:pt x="0" y="69089"/>
                </a:lnTo>
                <a:lnTo>
                  <a:pt x="1135" y="85014"/>
                </a:lnTo>
                <a:lnTo>
                  <a:pt x="17805" y="124447"/>
                </a:lnTo>
                <a:lnTo>
                  <a:pt x="49964" y="147875"/>
                </a:lnTo>
                <a:lnTo>
                  <a:pt x="63146" y="151353"/>
                </a:lnTo>
                <a:lnTo>
                  <a:pt x="80092" y="150494"/>
                </a:lnTo>
                <a:lnTo>
                  <a:pt x="121365" y="135214"/>
                </a:lnTo>
                <a:lnTo>
                  <a:pt x="146091" y="105255"/>
                </a:lnTo>
                <a:lnTo>
                  <a:pt x="151985" y="79908"/>
                </a:lnTo>
                <a:lnTo>
                  <a:pt x="150694" y="64660"/>
                </a:lnTo>
                <a:lnTo>
                  <a:pt x="132904" y="26397"/>
                </a:lnTo>
                <a:lnTo>
                  <a:pt x="99361" y="3753"/>
                </a:lnTo>
                <a:lnTo>
                  <a:pt x="75875" y="0"/>
                </a:lnTo>
                <a:close/>
              </a:path>
            </a:pathLst>
          </a:custGeom>
          <a:solidFill>
            <a:srgbClr val="063DE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1" name="Google Shape;291;p16"/>
          <p:cNvSpPr/>
          <p:nvPr/>
        </p:nvSpPr>
        <p:spPr>
          <a:xfrm>
            <a:off x="5544565" y="4120329"/>
            <a:ext cx="130318" cy="137736"/>
          </a:xfrm>
          <a:custGeom>
            <a:rect b="b" l="l" r="r" t="t"/>
            <a:pathLst>
              <a:path extrusionOk="0" h="151764" w="152400">
                <a:moveTo>
                  <a:pt x="75875" y="0"/>
                </a:moveTo>
                <a:lnTo>
                  <a:pt x="35121" y="11680"/>
                </a:lnTo>
                <a:lnTo>
                  <a:pt x="7691" y="42005"/>
                </a:lnTo>
                <a:lnTo>
                  <a:pt x="0" y="69089"/>
                </a:lnTo>
                <a:lnTo>
                  <a:pt x="1135" y="85014"/>
                </a:lnTo>
                <a:lnTo>
                  <a:pt x="17805" y="124447"/>
                </a:lnTo>
                <a:lnTo>
                  <a:pt x="49964" y="147875"/>
                </a:lnTo>
                <a:lnTo>
                  <a:pt x="63146" y="151353"/>
                </a:lnTo>
                <a:lnTo>
                  <a:pt x="80092" y="150494"/>
                </a:lnTo>
                <a:lnTo>
                  <a:pt x="121365" y="135214"/>
                </a:lnTo>
                <a:lnTo>
                  <a:pt x="146091" y="105255"/>
                </a:lnTo>
                <a:lnTo>
                  <a:pt x="151985" y="79908"/>
                </a:lnTo>
                <a:lnTo>
                  <a:pt x="150694" y="64660"/>
                </a:lnTo>
                <a:lnTo>
                  <a:pt x="132904" y="26397"/>
                </a:lnTo>
                <a:lnTo>
                  <a:pt x="99361" y="3753"/>
                </a:lnTo>
                <a:lnTo>
                  <a:pt x="75875" y="0"/>
                </a:lnTo>
                <a:close/>
              </a:path>
            </a:pathLst>
          </a:custGeom>
          <a:noFill/>
          <a:ln cap="flat" cmpd="sng" w="12700">
            <a:solidFill>
              <a:srgbClr val="063DE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2" name="Google Shape;292;p16"/>
          <p:cNvSpPr/>
          <p:nvPr/>
        </p:nvSpPr>
        <p:spPr>
          <a:xfrm>
            <a:off x="5617265" y="4160440"/>
            <a:ext cx="680370" cy="103734"/>
          </a:xfrm>
          <a:custGeom>
            <a:rect b="b" l="l" r="r" t="t"/>
            <a:pathLst>
              <a:path extrusionOk="0" h="114300" w="795654">
                <a:moveTo>
                  <a:pt x="681227" y="0"/>
                </a:moveTo>
                <a:lnTo>
                  <a:pt x="681227" y="114299"/>
                </a:lnTo>
                <a:lnTo>
                  <a:pt x="757427" y="76199"/>
                </a:lnTo>
                <a:lnTo>
                  <a:pt x="700277" y="76199"/>
                </a:lnTo>
                <a:lnTo>
                  <a:pt x="700277" y="38099"/>
                </a:lnTo>
                <a:lnTo>
                  <a:pt x="757427" y="38099"/>
                </a:lnTo>
                <a:lnTo>
                  <a:pt x="681227" y="0"/>
                </a:lnTo>
                <a:close/>
              </a:path>
              <a:path extrusionOk="0" h="114300" w="795654">
                <a:moveTo>
                  <a:pt x="681227" y="38099"/>
                </a:moveTo>
                <a:lnTo>
                  <a:pt x="0" y="38099"/>
                </a:lnTo>
                <a:lnTo>
                  <a:pt x="0" y="76199"/>
                </a:lnTo>
                <a:lnTo>
                  <a:pt x="681227" y="76199"/>
                </a:lnTo>
                <a:lnTo>
                  <a:pt x="681227" y="38099"/>
                </a:lnTo>
                <a:close/>
              </a:path>
              <a:path extrusionOk="0" h="114300" w="795654">
                <a:moveTo>
                  <a:pt x="757427" y="38099"/>
                </a:moveTo>
                <a:lnTo>
                  <a:pt x="700277" y="38099"/>
                </a:lnTo>
                <a:lnTo>
                  <a:pt x="700277" y="76199"/>
                </a:lnTo>
                <a:lnTo>
                  <a:pt x="757427" y="76199"/>
                </a:lnTo>
                <a:lnTo>
                  <a:pt x="795527" y="57149"/>
                </a:lnTo>
                <a:lnTo>
                  <a:pt x="757427" y="38099"/>
                </a:lnTo>
                <a:close/>
              </a:path>
            </a:pathLst>
          </a:custGeom>
          <a:solidFill>
            <a:srgbClr val="063DE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3" name="Google Shape;293;p16"/>
          <p:cNvSpPr txBox="1"/>
          <p:nvPr/>
        </p:nvSpPr>
        <p:spPr>
          <a:xfrm>
            <a:off x="1066800" y="5029200"/>
            <a:ext cx="6958996" cy="1282402"/>
          </a:xfrm>
          <a:prstGeom prst="rect">
            <a:avLst/>
          </a:prstGeom>
          <a:noFill/>
          <a:ln cap="flat" cmpd="sng" w="38075">
            <a:solidFill>
              <a:srgbClr val="FC0128"/>
            </a:solidFill>
            <a:prstDash val="solid"/>
            <a:round/>
            <a:headEnd len="sm" w="sm" type="none"/>
            <a:tailEnd len="sm" w="sm" type="none"/>
          </a:ln>
        </p:spPr>
        <p:txBody>
          <a:bodyPr anchorCtr="0" anchor="t" bIns="0" lIns="0" spcFirstLastPara="1" rIns="0" wrap="square" tIns="0">
            <a:spAutoFit/>
          </a:bodyPr>
          <a:lstStyle/>
          <a:p>
            <a:pPr indent="0" lvl="0" marL="80731" marR="0" rtl="0" algn="l">
              <a:lnSpc>
                <a:spcPct val="120047"/>
              </a:lnSpc>
              <a:spcBef>
                <a:spcPts val="0"/>
              </a:spcBef>
              <a:spcAft>
                <a:spcPts val="0"/>
              </a:spcAft>
              <a:buClr>
                <a:srgbClr val="000000"/>
              </a:buClr>
              <a:buSzPts val="2100"/>
              <a:buFont typeface="Arial"/>
              <a:buNone/>
            </a:pPr>
            <a:r>
              <a:rPr b="0" i="0" lang="en-US" sz="2100" u="sng" cap="none" strike="noStrike">
                <a:solidFill>
                  <a:srgbClr val="FC0128"/>
                </a:solidFill>
                <a:latin typeface="Times New Roman"/>
                <a:ea typeface="Times New Roman"/>
                <a:cs typeface="Times New Roman"/>
                <a:sym typeface="Times New Roman"/>
              </a:rPr>
              <a:t>Notes:</a:t>
            </a:r>
            <a:endParaRPr b="0" i="0" sz="2100" u="none" cap="none" strike="noStrike">
              <a:solidFill>
                <a:schemeClr val="dk1"/>
              </a:solidFill>
              <a:latin typeface="Times New Roman"/>
              <a:ea typeface="Times New Roman"/>
              <a:cs typeface="Times New Roman"/>
              <a:sym typeface="Times New Roman"/>
            </a:endParaRPr>
          </a:p>
          <a:p>
            <a:pPr indent="-400873" lvl="0" marL="481604" marR="72380" rtl="0" algn="l">
              <a:lnSpc>
                <a:spcPct val="119809"/>
              </a:lnSpc>
              <a:spcBef>
                <a:spcPts val="88"/>
              </a:spcBef>
              <a:spcAft>
                <a:spcPts val="0"/>
              </a:spcAft>
              <a:buClr>
                <a:schemeClr val="dk1"/>
              </a:buClr>
              <a:buSzPts val="2100"/>
              <a:buFont typeface="Times New Roman"/>
              <a:buAutoNum type="arabicPeriod"/>
            </a:pPr>
            <a:r>
              <a:rPr b="0" i="0" lang="en-US" sz="2100" u="none" cap="none" strike="noStrike">
                <a:solidFill>
                  <a:schemeClr val="dk1"/>
                </a:solidFill>
                <a:latin typeface="Times New Roman"/>
                <a:ea typeface="Times New Roman"/>
                <a:cs typeface="Times New Roman"/>
                <a:sym typeface="Times New Roman"/>
              </a:rPr>
              <a:t>The new allocated memory is anonymous ( i.e. does not have a name of its own</a:t>
            </a:r>
            <a:endParaRPr b="0" i="0" sz="1400" u="none" cap="none" strike="noStrike">
              <a:solidFill>
                <a:srgbClr val="000000"/>
              </a:solidFill>
              <a:latin typeface="Arial"/>
              <a:ea typeface="Arial"/>
              <a:cs typeface="Arial"/>
              <a:sym typeface="Arial"/>
            </a:endParaRPr>
          </a:p>
          <a:p>
            <a:pPr indent="-266692" lvl="0" marL="347423" marR="0" rtl="0" algn="l">
              <a:lnSpc>
                <a:spcPct val="116095"/>
              </a:lnSpc>
              <a:spcBef>
                <a:spcPts val="0"/>
              </a:spcBef>
              <a:spcAft>
                <a:spcPts val="0"/>
              </a:spcAft>
              <a:buClr>
                <a:schemeClr val="dk1"/>
              </a:buClr>
              <a:buSzPts val="2100"/>
              <a:buFont typeface="Times New Roman"/>
              <a:buAutoNum type="arabicPeriod"/>
            </a:pPr>
            <a:r>
              <a:rPr b="0" i="0" lang="en-US" sz="2100" u="none" cap="none" strike="noStrike">
                <a:solidFill>
                  <a:schemeClr val="dk1"/>
                </a:solidFill>
                <a:latin typeface="Times New Roman"/>
                <a:ea typeface="Times New Roman"/>
                <a:cs typeface="Times New Roman"/>
                <a:sym typeface="Times New Roman"/>
              </a:rPr>
              <a:t>The only way we can access this location is via P.</a:t>
            </a:r>
            <a:endParaRPr b="0" i="0" sz="2100" u="none" cap="none" strike="noStrike">
              <a:solidFill>
                <a:schemeClr val="dk1"/>
              </a:solidFill>
              <a:latin typeface="Times New Roman"/>
              <a:ea typeface="Times New Roman"/>
              <a:cs typeface="Times New Roman"/>
              <a:sym typeface="Times New Roman"/>
            </a:endParaRPr>
          </a:p>
        </p:txBody>
      </p:sp>
      <p:pic>
        <p:nvPicPr>
          <p:cNvPr id="294" name="Google Shape;294;p16"/>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7"/>
          <p:cNvSpPr txBox="1"/>
          <p:nvPr>
            <p:ph type="title"/>
          </p:nvPr>
        </p:nvSpPr>
        <p:spPr>
          <a:xfrm>
            <a:off x="1676400" y="342926"/>
            <a:ext cx="6705600" cy="450677"/>
          </a:xfrm>
          <a:prstGeom prst="rect">
            <a:avLst/>
          </a:prstGeom>
          <a:noFill/>
          <a:ln>
            <a:noFill/>
          </a:ln>
        </p:spPr>
        <p:txBody>
          <a:bodyPr anchorCtr="0" anchor="ctr" bIns="0" lIns="0" spcFirstLastPara="1" rIns="0" wrap="square" tIns="78000">
            <a:spAutoFit/>
          </a:bodyPr>
          <a:lstStyle/>
          <a:p>
            <a:pPr indent="0" lvl="0" marL="202106" rtl="0" algn="ctr">
              <a:lnSpc>
                <a:spcPct val="104250"/>
              </a:lnSpc>
              <a:spcBef>
                <a:spcPts val="0"/>
              </a:spcBef>
              <a:spcAft>
                <a:spcPts val="0"/>
              </a:spcAft>
              <a:buClr>
                <a:srgbClr val="00B050"/>
              </a:buClr>
              <a:buSzPts val="2800"/>
              <a:buFont typeface="Calibri"/>
              <a:buNone/>
            </a:pPr>
            <a:r>
              <a:rPr b="1" lang="en-US" sz="2800">
                <a:solidFill>
                  <a:srgbClr val="00B050"/>
                </a:solidFill>
              </a:rPr>
              <a:t>Pointers in C – Dynamic Memory Allocation</a:t>
            </a:r>
            <a:endParaRPr b="1" sz="2800">
              <a:solidFill>
                <a:srgbClr val="00B050"/>
              </a:solidFill>
            </a:endParaRPr>
          </a:p>
        </p:txBody>
      </p:sp>
      <p:sp>
        <p:nvSpPr>
          <p:cNvPr id="300" name="Google Shape;300;p17"/>
          <p:cNvSpPr txBox="1"/>
          <p:nvPr/>
        </p:nvSpPr>
        <p:spPr>
          <a:xfrm>
            <a:off x="1374978" y="1233456"/>
            <a:ext cx="6473622" cy="371897"/>
          </a:xfrm>
          <a:prstGeom prst="rect">
            <a:avLst/>
          </a:prstGeom>
          <a:noFill/>
          <a:ln>
            <a:noFill/>
          </a:ln>
        </p:spPr>
        <p:txBody>
          <a:bodyPr anchorCtr="0" anchor="t" bIns="0" lIns="0" spcFirstLastPara="1" rIns="0" wrap="square" tIns="0">
            <a:spAutoFit/>
          </a:bodyPr>
          <a:lstStyle/>
          <a:p>
            <a:pPr indent="-250546" lvl="0" marL="261681" marR="0" rtl="0" algn="l">
              <a:lnSpc>
                <a:spcPct val="116760"/>
              </a:lnSpc>
              <a:spcBef>
                <a:spcPts val="0"/>
              </a:spcBef>
              <a:spcAft>
                <a:spcPts val="0"/>
              </a:spcAft>
              <a:buClr>
                <a:schemeClr val="dk1"/>
              </a:buClr>
              <a:buSzPts val="2500"/>
              <a:buFont typeface="Arial"/>
              <a:buChar char="•"/>
            </a:pPr>
            <a:r>
              <a:rPr b="1" i="0" lang="en-US" sz="2500" u="none" cap="none" strike="noStrike">
                <a:solidFill>
                  <a:schemeClr val="dk1"/>
                </a:solidFill>
                <a:latin typeface="Arial"/>
                <a:ea typeface="Arial"/>
                <a:cs typeface="Arial"/>
                <a:sym typeface="Arial"/>
              </a:rPr>
              <a:t>But</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what</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does</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this</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complicated</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line</a:t>
            </a:r>
            <a:r>
              <a:rPr b="1" i="0" lang="en-US" sz="2500" u="none" cap="none" strike="noStrike">
                <a:solidFill>
                  <a:schemeClr val="dk1"/>
                </a:solidFill>
                <a:latin typeface="Times New Roman"/>
                <a:ea typeface="Times New Roman"/>
                <a:cs typeface="Times New Roman"/>
                <a:sym typeface="Times New Roman"/>
              </a:rPr>
              <a:t> </a:t>
            </a:r>
            <a:r>
              <a:rPr b="1" i="0" lang="en-US" sz="2500" u="none" cap="none" strike="noStrike">
                <a:solidFill>
                  <a:schemeClr val="dk1"/>
                </a:solidFill>
                <a:latin typeface="Arial"/>
                <a:ea typeface="Arial"/>
                <a:cs typeface="Arial"/>
                <a:sym typeface="Arial"/>
              </a:rPr>
              <a:t>do?:</a:t>
            </a:r>
            <a:endParaRPr b="0" i="0" sz="2500" u="none" cap="none" strike="noStrike">
              <a:solidFill>
                <a:schemeClr val="dk1"/>
              </a:solidFill>
              <a:latin typeface="Arial"/>
              <a:ea typeface="Arial"/>
              <a:cs typeface="Arial"/>
              <a:sym typeface="Arial"/>
            </a:endParaRPr>
          </a:p>
        </p:txBody>
      </p:sp>
      <p:sp>
        <p:nvSpPr>
          <p:cNvPr id="301" name="Google Shape;301;p17"/>
          <p:cNvSpPr txBox="1"/>
          <p:nvPr/>
        </p:nvSpPr>
        <p:spPr>
          <a:xfrm>
            <a:off x="2357579" y="1666806"/>
            <a:ext cx="4500421" cy="323165"/>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2100"/>
              <a:buFont typeface="Arial"/>
              <a:buNone/>
            </a:pPr>
            <a:r>
              <a:rPr b="1" i="0" lang="en-US" sz="2100" u="none" cap="none" strike="noStrike">
                <a:solidFill>
                  <a:srgbClr val="063DE8"/>
                </a:solidFill>
                <a:latin typeface="Arial"/>
                <a:ea typeface="Arial"/>
                <a:cs typeface="Arial"/>
                <a:sym typeface="Arial"/>
              </a:rPr>
              <a:t>P</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(int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malloc</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sizeof</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int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r>
              <a:rPr b="1" i="0" lang="en-US" sz="2100" u="none" cap="none" strike="noStrike">
                <a:solidFill>
                  <a:srgbClr val="063DE8"/>
                </a:solidFill>
                <a:latin typeface="Times New Roman"/>
                <a:ea typeface="Times New Roman"/>
                <a:cs typeface="Times New Roman"/>
                <a:sym typeface="Times New Roman"/>
              </a:rPr>
              <a:t> </a:t>
            </a:r>
            <a:r>
              <a:rPr b="1" i="0" lang="en-US" sz="2100" u="none" cap="none" strike="noStrike">
                <a:solidFill>
                  <a:srgbClr val="063DE8"/>
                </a:solidFill>
                <a:latin typeface="Arial"/>
                <a:ea typeface="Arial"/>
                <a:cs typeface="Arial"/>
                <a:sym typeface="Arial"/>
              </a:rPr>
              <a:t>);</a:t>
            </a:r>
            <a:endParaRPr b="0" i="0" sz="2100" u="none" cap="none" strike="noStrike">
              <a:solidFill>
                <a:schemeClr val="dk1"/>
              </a:solidFill>
              <a:latin typeface="Arial"/>
              <a:ea typeface="Arial"/>
              <a:cs typeface="Arial"/>
              <a:sym typeface="Arial"/>
            </a:endParaRPr>
          </a:p>
        </p:txBody>
      </p:sp>
      <p:sp>
        <p:nvSpPr>
          <p:cNvPr id="302" name="Google Shape;302;p17"/>
          <p:cNvSpPr/>
          <p:nvPr/>
        </p:nvSpPr>
        <p:spPr>
          <a:xfrm>
            <a:off x="4202660" y="2253102"/>
            <a:ext cx="4026940" cy="1444214"/>
          </a:xfrm>
          <a:custGeom>
            <a:rect b="b" l="l" r="r" t="t"/>
            <a:pathLst>
              <a:path extrusionOk="0" h="1591310" w="4245609">
                <a:moveTo>
                  <a:pt x="0" y="1591055"/>
                </a:moveTo>
                <a:lnTo>
                  <a:pt x="4245101" y="1591055"/>
                </a:lnTo>
                <a:lnTo>
                  <a:pt x="4245101" y="0"/>
                </a:lnTo>
                <a:lnTo>
                  <a:pt x="0" y="0"/>
                </a:lnTo>
                <a:lnTo>
                  <a:pt x="0" y="1591055"/>
                </a:lnTo>
                <a:close/>
              </a:path>
            </a:pathLst>
          </a:custGeom>
          <a:solidFill>
            <a:srgbClr val="CC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17"/>
          <p:cNvSpPr/>
          <p:nvPr/>
        </p:nvSpPr>
        <p:spPr>
          <a:xfrm>
            <a:off x="4093522" y="2210935"/>
            <a:ext cx="4173764" cy="1443638"/>
          </a:xfrm>
          <a:custGeom>
            <a:rect b="b" l="l" r="r" t="t"/>
            <a:pathLst>
              <a:path extrusionOk="0" h="1590675" w="4245609">
                <a:moveTo>
                  <a:pt x="0" y="1590293"/>
                </a:moveTo>
                <a:lnTo>
                  <a:pt x="4245101" y="1590293"/>
                </a:lnTo>
                <a:lnTo>
                  <a:pt x="4245101" y="0"/>
                </a:lnTo>
                <a:lnTo>
                  <a:pt x="0" y="0"/>
                </a:lnTo>
                <a:lnTo>
                  <a:pt x="0" y="1590293"/>
                </a:lnTo>
                <a:close/>
              </a:path>
            </a:pathLst>
          </a:custGeom>
          <a:noFill/>
          <a:ln cap="flat" cmpd="sng" w="38075">
            <a:solidFill>
              <a:srgbClr val="063DE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17"/>
          <p:cNvSpPr txBox="1"/>
          <p:nvPr/>
        </p:nvSpPr>
        <p:spPr>
          <a:xfrm>
            <a:off x="4286942" y="2344716"/>
            <a:ext cx="2266258" cy="323165"/>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2100"/>
              <a:buFont typeface="Arial"/>
              <a:buNone/>
            </a:pPr>
            <a:r>
              <a:rPr b="0" i="0" lang="en-US" sz="2100" u="sng" cap="none" strike="noStrike">
                <a:solidFill>
                  <a:srgbClr val="063DE8"/>
                </a:solidFill>
                <a:latin typeface="Times New Roman"/>
                <a:ea typeface="Times New Roman"/>
                <a:cs typeface="Times New Roman"/>
                <a:sym typeface="Times New Roman"/>
              </a:rPr>
              <a:t>int Sizeof( int ):</a:t>
            </a:r>
            <a:endParaRPr b="0" i="0" sz="2100" u="none" cap="none" strike="noStrike">
              <a:solidFill>
                <a:schemeClr val="dk1"/>
              </a:solidFill>
              <a:latin typeface="Times New Roman"/>
              <a:ea typeface="Times New Roman"/>
              <a:cs typeface="Times New Roman"/>
              <a:sym typeface="Times New Roman"/>
            </a:endParaRPr>
          </a:p>
        </p:txBody>
      </p:sp>
      <p:sp>
        <p:nvSpPr>
          <p:cNvPr id="305" name="Google Shape;305;p17"/>
          <p:cNvSpPr txBox="1"/>
          <p:nvPr/>
        </p:nvSpPr>
        <p:spPr>
          <a:xfrm>
            <a:off x="4286942" y="2675974"/>
            <a:ext cx="3866457" cy="969496"/>
          </a:xfrm>
          <a:prstGeom prst="rect">
            <a:avLst/>
          </a:prstGeom>
          <a:noFill/>
          <a:ln>
            <a:noFill/>
          </a:ln>
        </p:spPr>
        <p:txBody>
          <a:bodyPr anchorCtr="0" anchor="t" bIns="0" lIns="0" spcFirstLastPara="1" rIns="0" wrap="square" tIns="0">
            <a:spAutoFit/>
          </a:bodyPr>
          <a:lstStyle/>
          <a:p>
            <a:pPr indent="0" lvl="0" marL="11135" marR="4454" rtl="0" algn="just">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A function that takes a primitive data type like int, float, char, etc. and just return its size in bytes!</a:t>
            </a:r>
            <a:endParaRPr b="0" i="0" sz="2100" u="none" cap="none" strike="noStrike">
              <a:solidFill>
                <a:schemeClr val="dk1"/>
              </a:solidFill>
              <a:latin typeface="Times New Roman"/>
              <a:ea typeface="Times New Roman"/>
              <a:cs typeface="Times New Roman"/>
              <a:sym typeface="Times New Roman"/>
            </a:endParaRPr>
          </a:p>
        </p:txBody>
      </p:sp>
      <p:sp>
        <p:nvSpPr>
          <p:cNvPr id="306" name="Google Shape;306;p17"/>
          <p:cNvSpPr/>
          <p:nvPr/>
        </p:nvSpPr>
        <p:spPr>
          <a:xfrm>
            <a:off x="4954596" y="1991000"/>
            <a:ext cx="97739" cy="262218"/>
          </a:xfrm>
          <a:custGeom>
            <a:rect b="b" l="l" r="r" t="t"/>
            <a:pathLst>
              <a:path extrusionOk="0" h="288925" w="114300">
                <a:moveTo>
                  <a:pt x="76199" y="95249"/>
                </a:moveTo>
                <a:lnTo>
                  <a:pt x="38099" y="95249"/>
                </a:lnTo>
                <a:lnTo>
                  <a:pt x="38099" y="288797"/>
                </a:lnTo>
                <a:lnTo>
                  <a:pt x="76199" y="288797"/>
                </a:lnTo>
                <a:lnTo>
                  <a:pt x="76199" y="95249"/>
                </a:lnTo>
                <a:close/>
              </a:path>
              <a:path extrusionOk="0" h="288925" w="114300">
                <a:moveTo>
                  <a:pt x="57149" y="0"/>
                </a:moveTo>
                <a:lnTo>
                  <a:pt x="0" y="114299"/>
                </a:lnTo>
                <a:lnTo>
                  <a:pt x="38099" y="114299"/>
                </a:lnTo>
                <a:lnTo>
                  <a:pt x="38099" y="95249"/>
                </a:lnTo>
                <a:lnTo>
                  <a:pt x="104774" y="95249"/>
                </a:lnTo>
                <a:lnTo>
                  <a:pt x="57149" y="0"/>
                </a:lnTo>
                <a:close/>
              </a:path>
              <a:path extrusionOk="0" h="288925" w="114300">
                <a:moveTo>
                  <a:pt x="104774" y="95249"/>
                </a:moveTo>
                <a:lnTo>
                  <a:pt x="76199" y="95249"/>
                </a:lnTo>
                <a:lnTo>
                  <a:pt x="76199" y="114299"/>
                </a:lnTo>
                <a:lnTo>
                  <a:pt x="114299" y="114299"/>
                </a:lnTo>
                <a:lnTo>
                  <a:pt x="104774" y="95249"/>
                </a:lnTo>
                <a:close/>
              </a:path>
            </a:pathLst>
          </a:custGeom>
          <a:solidFill>
            <a:srgbClr val="063DE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17"/>
          <p:cNvSpPr/>
          <p:nvPr/>
        </p:nvSpPr>
        <p:spPr>
          <a:xfrm>
            <a:off x="4018261" y="3887271"/>
            <a:ext cx="3813439" cy="2105809"/>
          </a:xfrm>
          <a:custGeom>
            <a:rect b="b" l="l" r="r" t="t"/>
            <a:pathLst>
              <a:path extrusionOk="0" h="2320290" w="4459605">
                <a:moveTo>
                  <a:pt x="0" y="2320289"/>
                </a:moveTo>
                <a:lnTo>
                  <a:pt x="4459223" y="2320289"/>
                </a:lnTo>
                <a:lnTo>
                  <a:pt x="4459223" y="0"/>
                </a:lnTo>
                <a:lnTo>
                  <a:pt x="0" y="0"/>
                </a:lnTo>
                <a:lnTo>
                  <a:pt x="0" y="2320289"/>
                </a:lnTo>
                <a:close/>
              </a:path>
            </a:pathLst>
          </a:custGeom>
          <a:solidFill>
            <a:srgbClr val="CC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8" name="Google Shape;308;p17"/>
          <p:cNvSpPr/>
          <p:nvPr/>
        </p:nvSpPr>
        <p:spPr>
          <a:xfrm>
            <a:off x="4018261" y="3886580"/>
            <a:ext cx="4249025" cy="2106962"/>
          </a:xfrm>
          <a:custGeom>
            <a:rect b="b" l="l" r="r" t="t"/>
            <a:pathLst>
              <a:path extrusionOk="0" h="2321559" w="4459605">
                <a:moveTo>
                  <a:pt x="0" y="2321051"/>
                </a:moveTo>
                <a:lnTo>
                  <a:pt x="4459223" y="2321051"/>
                </a:lnTo>
                <a:lnTo>
                  <a:pt x="4459223" y="0"/>
                </a:lnTo>
                <a:lnTo>
                  <a:pt x="0" y="0"/>
                </a:lnTo>
                <a:lnTo>
                  <a:pt x="0" y="2321051"/>
                </a:lnTo>
                <a:close/>
              </a:path>
            </a:pathLst>
          </a:custGeom>
          <a:noFill/>
          <a:ln cap="flat" cmpd="sng" w="38075">
            <a:solidFill>
              <a:srgbClr val="063DE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9" name="Google Shape;309;p17"/>
          <p:cNvSpPr txBox="1"/>
          <p:nvPr/>
        </p:nvSpPr>
        <p:spPr>
          <a:xfrm>
            <a:off x="4102542" y="3978190"/>
            <a:ext cx="3441258" cy="641201"/>
          </a:xfrm>
          <a:prstGeom prst="rect">
            <a:avLst/>
          </a:prstGeom>
          <a:noFill/>
          <a:ln>
            <a:noFill/>
          </a:ln>
        </p:spPr>
        <p:txBody>
          <a:bodyPr anchorCtr="0" anchor="t" bIns="0" lIns="0" spcFirstLastPara="1" rIns="0" wrap="square" tIns="0">
            <a:spAutoFit/>
          </a:bodyPr>
          <a:lstStyle/>
          <a:p>
            <a:pPr indent="0" lvl="0" marL="11135" marR="0" rtl="0" algn="l">
              <a:lnSpc>
                <a:spcPct val="120047"/>
              </a:lnSpc>
              <a:spcBef>
                <a:spcPts val="0"/>
              </a:spcBef>
              <a:spcAft>
                <a:spcPts val="0"/>
              </a:spcAft>
              <a:buClr>
                <a:srgbClr val="000000"/>
              </a:buClr>
              <a:buSzPts val="2100"/>
              <a:buFont typeface="Arial"/>
              <a:buNone/>
            </a:pPr>
            <a:r>
              <a:rPr b="0" i="0" lang="en-US" sz="2100" u="sng" cap="none" strike="noStrike">
                <a:solidFill>
                  <a:srgbClr val="063DE8"/>
                </a:solidFill>
                <a:latin typeface="Times New Roman"/>
                <a:ea typeface="Times New Roman"/>
                <a:cs typeface="Times New Roman"/>
                <a:sym typeface="Times New Roman"/>
              </a:rPr>
              <a:t>void * malloc( int ):</a:t>
            </a:r>
            <a:endParaRPr b="0" i="0" sz="2100" u="none" cap="none" strike="noStrike">
              <a:solidFill>
                <a:schemeClr val="dk1"/>
              </a:solidFill>
              <a:latin typeface="Times New Roman"/>
              <a:ea typeface="Times New Roman"/>
              <a:cs typeface="Times New Roman"/>
              <a:sym typeface="Times New Roman"/>
            </a:endParaRPr>
          </a:p>
          <a:p>
            <a:pPr indent="0" lvl="0" marL="11135" marR="0" rtl="0" algn="l">
              <a:lnSpc>
                <a:spcPct val="120047"/>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A function that takes a </a:t>
            </a:r>
            <a:r>
              <a:rPr b="0" i="1" lang="en-US" sz="2100" u="none" cap="none" strike="noStrike">
                <a:solidFill>
                  <a:schemeClr val="dk1"/>
                </a:solidFill>
                <a:latin typeface="Times New Roman"/>
                <a:ea typeface="Times New Roman"/>
                <a:cs typeface="Times New Roman"/>
                <a:sym typeface="Times New Roman"/>
              </a:rPr>
              <a:t>number</a:t>
            </a:r>
            <a:endParaRPr b="0" i="0" sz="2100" u="none" cap="none" strike="noStrike">
              <a:solidFill>
                <a:schemeClr val="dk1"/>
              </a:solidFill>
              <a:latin typeface="Times New Roman"/>
              <a:ea typeface="Times New Roman"/>
              <a:cs typeface="Times New Roman"/>
              <a:sym typeface="Times New Roman"/>
            </a:endParaRPr>
          </a:p>
        </p:txBody>
      </p:sp>
      <p:sp>
        <p:nvSpPr>
          <p:cNvPr id="310" name="Google Shape;310;p17"/>
          <p:cNvSpPr txBox="1"/>
          <p:nvPr/>
        </p:nvSpPr>
        <p:spPr>
          <a:xfrm>
            <a:off x="4102542" y="4640707"/>
            <a:ext cx="3898458" cy="1300356"/>
          </a:xfrm>
          <a:prstGeom prst="rect">
            <a:avLst/>
          </a:prstGeom>
          <a:noFill/>
          <a:ln>
            <a:noFill/>
          </a:ln>
        </p:spPr>
        <p:txBody>
          <a:bodyPr anchorCtr="0" anchor="t" bIns="0" lIns="0" spcFirstLastPara="1" rIns="0" wrap="square" tIns="0">
            <a:spAutoFit/>
          </a:bodyPr>
          <a:lstStyle/>
          <a:p>
            <a:pPr indent="0" lvl="0" marL="11135" marR="4454"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of bytes, and dynamically allocate memory of that size in bytes,</a:t>
            </a:r>
            <a:endParaRPr b="0" i="0" sz="2100" u="none" cap="none" strike="noStrike">
              <a:solidFill>
                <a:schemeClr val="dk1"/>
              </a:solidFill>
              <a:latin typeface="Times New Roman"/>
              <a:ea typeface="Times New Roman"/>
              <a:cs typeface="Times New Roman"/>
              <a:sym typeface="Times New Roman"/>
            </a:endParaRPr>
          </a:p>
          <a:p>
            <a:pPr indent="0" lvl="0" marL="11135" marR="423700" rtl="0" algn="l">
              <a:lnSpc>
                <a:spcPct val="119809"/>
              </a:lnSpc>
              <a:spcBef>
                <a:spcPts val="83"/>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and finally returns its address! (in this case to P)</a:t>
            </a:r>
            <a:endParaRPr b="0" i="0" sz="2100" u="none" cap="none" strike="noStrike">
              <a:solidFill>
                <a:schemeClr val="dk1"/>
              </a:solidFill>
              <a:latin typeface="Times New Roman"/>
              <a:ea typeface="Times New Roman"/>
              <a:cs typeface="Times New Roman"/>
              <a:sym typeface="Times New Roman"/>
            </a:endParaRPr>
          </a:p>
        </p:txBody>
      </p:sp>
      <p:sp>
        <p:nvSpPr>
          <p:cNvPr id="311" name="Google Shape;311;p17"/>
          <p:cNvSpPr/>
          <p:nvPr/>
        </p:nvSpPr>
        <p:spPr>
          <a:xfrm>
            <a:off x="4030639" y="1991000"/>
            <a:ext cx="97739" cy="1896035"/>
          </a:xfrm>
          <a:custGeom>
            <a:rect b="b" l="l" r="r" t="t"/>
            <a:pathLst>
              <a:path extrusionOk="0" h="2089150" w="114300">
                <a:moveTo>
                  <a:pt x="76199" y="95249"/>
                </a:moveTo>
                <a:lnTo>
                  <a:pt x="38099" y="95249"/>
                </a:lnTo>
                <a:lnTo>
                  <a:pt x="38099" y="2088641"/>
                </a:lnTo>
                <a:lnTo>
                  <a:pt x="76199" y="2088641"/>
                </a:lnTo>
                <a:lnTo>
                  <a:pt x="76199" y="95249"/>
                </a:lnTo>
                <a:close/>
              </a:path>
              <a:path extrusionOk="0" h="2089150" w="114300">
                <a:moveTo>
                  <a:pt x="57149" y="0"/>
                </a:moveTo>
                <a:lnTo>
                  <a:pt x="0" y="114299"/>
                </a:lnTo>
                <a:lnTo>
                  <a:pt x="38099" y="114299"/>
                </a:lnTo>
                <a:lnTo>
                  <a:pt x="38099" y="95249"/>
                </a:lnTo>
                <a:lnTo>
                  <a:pt x="104774" y="95249"/>
                </a:lnTo>
                <a:lnTo>
                  <a:pt x="57149" y="0"/>
                </a:lnTo>
                <a:close/>
              </a:path>
              <a:path extrusionOk="0" h="2089150" w="114300">
                <a:moveTo>
                  <a:pt x="104774" y="95249"/>
                </a:moveTo>
                <a:lnTo>
                  <a:pt x="76199" y="95249"/>
                </a:lnTo>
                <a:lnTo>
                  <a:pt x="76199" y="114299"/>
                </a:lnTo>
                <a:lnTo>
                  <a:pt x="114299" y="114299"/>
                </a:lnTo>
                <a:lnTo>
                  <a:pt x="104774" y="95249"/>
                </a:lnTo>
                <a:close/>
              </a:path>
            </a:pathLst>
          </a:custGeom>
          <a:solidFill>
            <a:srgbClr val="063DE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17"/>
          <p:cNvSpPr/>
          <p:nvPr/>
        </p:nvSpPr>
        <p:spPr>
          <a:xfrm>
            <a:off x="876941" y="2578835"/>
            <a:ext cx="2894695" cy="3431882"/>
          </a:xfrm>
          <a:custGeom>
            <a:rect b="b" l="l" r="r" t="t"/>
            <a:pathLst>
              <a:path extrusionOk="0" h="3781425" w="3385185">
                <a:moveTo>
                  <a:pt x="0" y="3781043"/>
                </a:moveTo>
                <a:lnTo>
                  <a:pt x="3384803" y="3781043"/>
                </a:lnTo>
                <a:lnTo>
                  <a:pt x="3384803" y="0"/>
                </a:lnTo>
                <a:lnTo>
                  <a:pt x="0" y="0"/>
                </a:lnTo>
                <a:lnTo>
                  <a:pt x="0" y="3781043"/>
                </a:lnTo>
                <a:close/>
              </a:path>
            </a:pathLst>
          </a:custGeom>
          <a:solidFill>
            <a:srgbClr val="CC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3" name="Google Shape;313;p17"/>
          <p:cNvSpPr/>
          <p:nvPr/>
        </p:nvSpPr>
        <p:spPr>
          <a:xfrm>
            <a:off x="533401" y="2578835"/>
            <a:ext cx="3238236" cy="3431882"/>
          </a:xfrm>
          <a:custGeom>
            <a:rect b="b" l="l" r="r" t="t"/>
            <a:pathLst>
              <a:path extrusionOk="0" h="3781425" w="3385185">
                <a:moveTo>
                  <a:pt x="0" y="3781043"/>
                </a:moveTo>
                <a:lnTo>
                  <a:pt x="3384803" y="3781043"/>
                </a:lnTo>
                <a:lnTo>
                  <a:pt x="3384803" y="0"/>
                </a:lnTo>
                <a:lnTo>
                  <a:pt x="0" y="0"/>
                </a:lnTo>
                <a:lnTo>
                  <a:pt x="0" y="3781043"/>
                </a:lnTo>
                <a:close/>
              </a:path>
            </a:pathLst>
          </a:custGeom>
          <a:noFill/>
          <a:ln cap="flat" cmpd="sng" w="38075">
            <a:solidFill>
              <a:srgbClr val="063DE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4" name="Google Shape;314;p17"/>
          <p:cNvSpPr txBox="1"/>
          <p:nvPr/>
        </p:nvSpPr>
        <p:spPr>
          <a:xfrm>
            <a:off x="762001" y="2669751"/>
            <a:ext cx="2637794" cy="1620957"/>
          </a:xfrm>
          <a:prstGeom prst="rect">
            <a:avLst/>
          </a:prstGeom>
          <a:noFill/>
          <a:ln>
            <a:noFill/>
          </a:ln>
        </p:spPr>
        <p:txBody>
          <a:bodyPr anchorCtr="0" anchor="t" bIns="0" lIns="0" spcFirstLastPara="1" rIns="0" wrap="square" tIns="0">
            <a:spAutoFit/>
          </a:bodyPr>
          <a:lstStyle/>
          <a:p>
            <a:pPr indent="0" lvl="0" marL="11135" marR="4454"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But, what is this </a:t>
            </a:r>
            <a:r>
              <a:rPr b="0" i="0" lang="en-US" sz="2100" u="sng" cap="none" strike="noStrike">
                <a:solidFill>
                  <a:srgbClr val="FC0128"/>
                </a:solidFill>
                <a:latin typeface="Times New Roman"/>
                <a:ea typeface="Times New Roman"/>
                <a:cs typeface="Times New Roman"/>
                <a:sym typeface="Times New Roman"/>
              </a:rPr>
              <a:t>void *</a:t>
            </a:r>
            <a:r>
              <a:rPr b="0" i="0" lang="en-US" sz="2100" u="none" cap="none" strike="noStrike">
                <a:solidFill>
                  <a:srgbClr val="FC0128"/>
                </a:solidFill>
                <a:latin typeface="Times New Roman"/>
                <a:ea typeface="Times New Roman"/>
                <a:cs typeface="Times New Roman"/>
                <a:sym typeface="Times New Roman"/>
              </a:rPr>
              <a:t> </a:t>
            </a:r>
            <a:r>
              <a:rPr b="0" i="0" lang="en-US" sz="2100" u="none" cap="none" strike="noStrike">
                <a:solidFill>
                  <a:schemeClr val="dk1"/>
                </a:solidFill>
                <a:latin typeface="Times New Roman"/>
                <a:ea typeface="Times New Roman"/>
                <a:cs typeface="Times New Roman"/>
                <a:sym typeface="Times New Roman"/>
              </a:rPr>
              <a:t>in front of malloc?</a:t>
            </a:r>
            <a:endParaRPr b="0" i="0" sz="2100" u="none" cap="none" strike="noStrike">
              <a:solidFill>
                <a:schemeClr val="dk1"/>
              </a:solidFill>
              <a:latin typeface="Times New Roman"/>
              <a:ea typeface="Times New Roman"/>
              <a:cs typeface="Times New Roman"/>
              <a:sym typeface="Times New Roman"/>
            </a:endParaRPr>
          </a:p>
          <a:p>
            <a:pPr indent="0" lvl="0" marL="11135" marR="115808" rtl="0" algn="l">
              <a:lnSpc>
                <a:spcPct val="119809"/>
              </a:lnSpc>
              <a:spcBef>
                <a:spcPts val="83"/>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Well, we do not know what type of address to return until we use</a:t>
            </a:r>
            <a:endParaRPr b="0" i="0" sz="2100" u="none" cap="none" strike="noStrike">
              <a:solidFill>
                <a:schemeClr val="dk1"/>
              </a:solidFill>
              <a:latin typeface="Times New Roman"/>
              <a:ea typeface="Times New Roman"/>
              <a:cs typeface="Times New Roman"/>
              <a:sym typeface="Times New Roman"/>
            </a:endParaRPr>
          </a:p>
        </p:txBody>
      </p:sp>
      <p:sp>
        <p:nvSpPr>
          <p:cNvPr id="315" name="Google Shape;315;p17"/>
          <p:cNvSpPr txBox="1"/>
          <p:nvPr/>
        </p:nvSpPr>
        <p:spPr>
          <a:xfrm>
            <a:off x="685801" y="4326738"/>
            <a:ext cx="2907842" cy="1615827"/>
          </a:xfrm>
          <a:prstGeom prst="rect">
            <a:avLst/>
          </a:prstGeom>
          <a:noFill/>
          <a:ln>
            <a:noFill/>
          </a:ln>
        </p:spPr>
        <p:txBody>
          <a:bodyPr anchorCtr="0" anchor="t" bIns="0" lIns="0" spcFirstLastPara="1" rIns="0" wrap="square" tIns="0">
            <a:spAutoFit/>
          </a:bodyPr>
          <a:lstStyle/>
          <a:p>
            <a:pPr indent="0" lvl="0" marL="11135" marR="4454"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malloc in our programs!! So, that’s why we cast </a:t>
            </a:r>
            <a:r>
              <a:rPr b="0" i="0" lang="en-US" sz="2100" u="none" cap="none" strike="noStrike">
                <a:solidFill>
                  <a:srgbClr val="063DE8"/>
                </a:solidFill>
                <a:latin typeface="Times New Roman"/>
                <a:ea typeface="Times New Roman"/>
                <a:cs typeface="Times New Roman"/>
                <a:sym typeface="Times New Roman"/>
              </a:rPr>
              <a:t>void *	</a:t>
            </a:r>
            <a:r>
              <a:rPr b="0" i="0" lang="en-US" sz="2100" u="none" cap="none" strike="noStrike">
                <a:solidFill>
                  <a:schemeClr val="dk1"/>
                </a:solidFill>
                <a:latin typeface="Times New Roman"/>
                <a:ea typeface="Times New Roman"/>
                <a:cs typeface="Times New Roman"/>
                <a:sym typeface="Times New Roman"/>
              </a:rPr>
              <a:t>to	</a:t>
            </a:r>
            <a:r>
              <a:rPr b="0" i="0" lang="en-US" sz="2100" u="none" cap="none" strike="noStrike">
                <a:solidFill>
                  <a:srgbClr val="063DE8"/>
                </a:solidFill>
                <a:latin typeface="Times New Roman"/>
                <a:ea typeface="Times New Roman"/>
                <a:cs typeface="Times New Roman"/>
                <a:sym typeface="Times New Roman"/>
              </a:rPr>
              <a:t>int *	</a:t>
            </a:r>
            <a:r>
              <a:rPr b="0" i="0" lang="en-US" sz="2100" u="none" cap="none" strike="noStrike">
                <a:solidFill>
                  <a:schemeClr val="dk1"/>
                </a:solidFill>
                <a:latin typeface="Times New Roman"/>
                <a:ea typeface="Times New Roman"/>
                <a:cs typeface="Times New Roman"/>
                <a:sym typeface="Times New Roman"/>
              </a:rPr>
              <a:t>in this example, since P is declared of type		</a:t>
            </a:r>
            <a:r>
              <a:rPr b="0" i="0" lang="en-US" sz="2100" u="none" cap="none" strike="noStrike">
                <a:solidFill>
                  <a:srgbClr val="063DE8"/>
                </a:solidFill>
                <a:latin typeface="Times New Roman"/>
                <a:ea typeface="Times New Roman"/>
                <a:cs typeface="Times New Roman"/>
                <a:sym typeface="Times New Roman"/>
              </a:rPr>
              <a:t>int* </a:t>
            </a:r>
            <a:r>
              <a:rPr b="0" i="0" lang="en-US" sz="2100" u="none" cap="none" strike="noStrike">
                <a:solidFill>
                  <a:schemeClr val="dk1"/>
                </a:solidFill>
                <a:latin typeface="Times New Roman"/>
                <a:ea typeface="Times New Roman"/>
                <a:cs typeface="Times New Roman"/>
                <a:sym typeface="Times New Roman"/>
              </a:rPr>
              <a:t>.</a:t>
            </a:r>
            <a:endParaRPr b="0" i="0" sz="2100" u="none" cap="none" strike="noStrike">
              <a:solidFill>
                <a:schemeClr val="dk1"/>
              </a:solidFill>
              <a:latin typeface="Times New Roman"/>
              <a:ea typeface="Times New Roman"/>
              <a:cs typeface="Times New Roman"/>
              <a:sym typeface="Times New Roman"/>
            </a:endParaRPr>
          </a:p>
        </p:txBody>
      </p:sp>
      <p:sp>
        <p:nvSpPr>
          <p:cNvPr id="316" name="Google Shape;316;p17"/>
          <p:cNvSpPr/>
          <p:nvPr/>
        </p:nvSpPr>
        <p:spPr>
          <a:xfrm>
            <a:off x="3081271" y="2959189"/>
            <a:ext cx="937206" cy="1188912"/>
          </a:xfrm>
          <a:custGeom>
            <a:rect b="b" l="l" r="r" t="t"/>
            <a:pathLst>
              <a:path extrusionOk="0" h="1310004" w="1096010">
                <a:moveTo>
                  <a:pt x="1007721" y="1233806"/>
                </a:moveTo>
                <a:lnTo>
                  <a:pt x="978407" y="1258068"/>
                </a:lnTo>
                <a:lnTo>
                  <a:pt x="1095755" y="1309884"/>
                </a:lnTo>
                <a:lnTo>
                  <a:pt x="1081631" y="1248924"/>
                </a:lnTo>
                <a:lnTo>
                  <a:pt x="1020317" y="1248924"/>
                </a:lnTo>
                <a:lnTo>
                  <a:pt x="1007721" y="1233806"/>
                </a:lnTo>
                <a:close/>
              </a:path>
              <a:path extrusionOk="0" h="1310004" w="1096010">
                <a:moveTo>
                  <a:pt x="1036886" y="1209667"/>
                </a:moveTo>
                <a:lnTo>
                  <a:pt x="1007721" y="1233806"/>
                </a:lnTo>
                <a:lnTo>
                  <a:pt x="1020317" y="1248924"/>
                </a:lnTo>
                <a:lnTo>
                  <a:pt x="1049273" y="1224533"/>
                </a:lnTo>
                <a:lnTo>
                  <a:pt x="1036886" y="1209667"/>
                </a:lnTo>
                <a:close/>
              </a:path>
              <a:path extrusionOk="0" h="1310004" w="1096010">
                <a:moveTo>
                  <a:pt x="1066799" y="1184909"/>
                </a:moveTo>
                <a:lnTo>
                  <a:pt x="1036886" y="1209667"/>
                </a:lnTo>
                <a:lnTo>
                  <a:pt x="1049273" y="1224533"/>
                </a:lnTo>
                <a:lnTo>
                  <a:pt x="1020317" y="1248924"/>
                </a:lnTo>
                <a:lnTo>
                  <a:pt x="1081631" y="1248924"/>
                </a:lnTo>
                <a:lnTo>
                  <a:pt x="1066799" y="1184909"/>
                </a:lnTo>
                <a:close/>
              </a:path>
              <a:path extrusionOk="0" h="1310004" w="1096010">
                <a:moveTo>
                  <a:pt x="28955" y="0"/>
                </a:moveTo>
                <a:lnTo>
                  <a:pt x="0" y="24383"/>
                </a:lnTo>
                <a:lnTo>
                  <a:pt x="1007721" y="1233806"/>
                </a:lnTo>
                <a:lnTo>
                  <a:pt x="1036886" y="1209667"/>
                </a:lnTo>
                <a:lnTo>
                  <a:pt x="28955" y="0"/>
                </a:lnTo>
                <a:close/>
              </a:path>
            </a:pathLst>
          </a:custGeom>
          <a:solidFill>
            <a:srgbClr val="FC012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7" name="Google Shape;317;p17"/>
          <p:cNvSpPr/>
          <p:nvPr/>
        </p:nvSpPr>
        <p:spPr>
          <a:xfrm>
            <a:off x="3044782" y="1991000"/>
            <a:ext cx="97739" cy="587829"/>
          </a:xfrm>
          <a:custGeom>
            <a:rect b="b" l="l" r="r" t="t"/>
            <a:pathLst>
              <a:path extrusionOk="0" h="647700" w="114300">
                <a:moveTo>
                  <a:pt x="76199" y="95249"/>
                </a:moveTo>
                <a:lnTo>
                  <a:pt x="38099" y="95249"/>
                </a:lnTo>
                <a:lnTo>
                  <a:pt x="38099" y="647699"/>
                </a:lnTo>
                <a:lnTo>
                  <a:pt x="76199" y="647699"/>
                </a:lnTo>
                <a:lnTo>
                  <a:pt x="76199" y="95249"/>
                </a:lnTo>
                <a:close/>
              </a:path>
              <a:path extrusionOk="0" h="647700" w="114300">
                <a:moveTo>
                  <a:pt x="57149" y="0"/>
                </a:moveTo>
                <a:lnTo>
                  <a:pt x="0" y="114299"/>
                </a:lnTo>
                <a:lnTo>
                  <a:pt x="38099" y="114299"/>
                </a:lnTo>
                <a:lnTo>
                  <a:pt x="38099" y="95249"/>
                </a:lnTo>
                <a:lnTo>
                  <a:pt x="104774" y="95249"/>
                </a:lnTo>
                <a:lnTo>
                  <a:pt x="57149" y="0"/>
                </a:lnTo>
                <a:close/>
              </a:path>
              <a:path extrusionOk="0" h="647700" w="114300">
                <a:moveTo>
                  <a:pt x="104774" y="95249"/>
                </a:moveTo>
                <a:lnTo>
                  <a:pt x="76199" y="95249"/>
                </a:lnTo>
                <a:lnTo>
                  <a:pt x="76199" y="114299"/>
                </a:lnTo>
                <a:lnTo>
                  <a:pt x="114299" y="114299"/>
                </a:lnTo>
                <a:lnTo>
                  <a:pt x="104774" y="95249"/>
                </a:lnTo>
                <a:close/>
              </a:path>
            </a:pathLst>
          </a:custGeom>
          <a:solidFill>
            <a:srgbClr val="063DE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8" name="Google Shape;318;p17"/>
          <p:cNvSpPr/>
          <p:nvPr/>
        </p:nvSpPr>
        <p:spPr>
          <a:xfrm>
            <a:off x="7527080" y="2253102"/>
            <a:ext cx="308420" cy="327340"/>
          </a:xfrm>
          <a:custGeom>
            <a:rect b="b" l="l" r="r" t="t"/>
            <a:pathLst>
              <a:path extrusionOk="0" h="360680" w="360679">
                <a:moveTo>
                  <a:pt x="180593" y="0"/>
                </a:moveTo>
                <a:lnTo>
                  <a:pt x="137168" y="5241"/>
                </a:lnTo>
                <a:lnTo>
                  <a:pt x="97564" y="20121"/>
                </a:lnTo>
                <a:lnTo>
                  <a:pt x="63031" y="43375"/>
                </a:lnTo>
                <a:lnTo>
                  <a:pt x="34820" y="73737"/>
                </a:lnTo>
                <a:lnTo>
                  <a:pt x="14180" y="109942"/>
                </a:lnTo>
                <a:lnTo>
                  <a:pt x="2361" y="150725"/>
                </a:lnTo>
                <a:lnTo>
                  <a:pt x="0" y="179831"/>
                </a:lnTo>
                <a:lnTo>
                  <a:pt x="598" y="194654"/>
                </a:lnTo>
                <a:lnTo>
                  <a:pt x="9198" y="236945"/>
                </a:lnTo>
                <a:lnTo>
                  <a:pt x="27037" y="274997"/>
                </a:lnTo>
                <a:lnTo>
                  <a:pt x="52863" y="307562"/>
                </a:lnTo>
                <a:lnTo>
                  <a:pt x="85428" y="333388"/>
                </a:lnTo>
                <a:lnTo>
                  <a:pt x="123480" y="351227"/>
                </a:lnTo>
                <a:lnTo>
                  <a:pt x="165771" y="359827"/>
                </a:lnTo>
                <a:lnTo>
                  <a:pt x="180593" y="360425"/>
                </a:lnTo>
                <a:lnTo>
                  <a:pt x="195308" y="359827"/>
                </a:lnTo>
                <a:lnTo>
                  <a:pt x="237335" y="351227"/>
                </a:lnTo>
                <a:lnTo>
                  <a:pt x="275207" y="333388"/>
                </a:lnTo>
                <a:lnTo>
                  <a:pt x="307657" y="307562"/>
                </a:lnTo>
                <a:lnTo>
                  <a:pt x="333421" y="274997"/>
                </a:lnTo>
                <a:lnTo>
                  <a:pt x="351233" y="236945"/>
                </a:lnTo>
                <a:lnTo>
                  <a:pt x="359828" y="194654"/>
                </a:lnTo>
                <a:lnTo>
                  <a:pt x="360425" y="179831"/>
                </a:lnTo>
                <a:lnTo>
                  <a:pt x="359828" y="165117"/>
                </a:lnTo>
                <a:lnTo>
                  <a:pt x="351233" y="123090"/>
                </a:lnTo>
                <a:lnTo>
                  <a:pt x="333421" y="85218"/>
                </a:lnTo>
                <a:lnTo>
                  <a:pt x="307657" y="52768"/>
                </a:lnTo>
                <a:lnTo>
                  <a:pt x="275207" y="27004"/>
                </a:lnTo>
                <a:lnTo>
                  <a:pt x="237335" y="9192"/>
                </a:lnTo>
                <a:lnTo>
                  <a:pt x="195308" y="597"/>
                </a:lnTo>
                <a:lnTo>
                  <a:pt x="180593" y="0"/>
                </a:lnTo>
                <a:close/>
              </a:path>
            </a:pathLst>
          </a:custGeom>
          <a:noFill/>
          <a:ln cap="flat" cmpd="sng" w="38075">
            <a:solidFill>
              <a:srgbClr val="FC012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9" name="Google Shape;319;p17"/>
          <p:cNvSpPr txBox="1"/>
          <p:nvPr/>
        </p:nvSpPr>
        <p:spPr>
          <a:xfrm>
            <a:off x="7606152" y="2283858"/>
            <a:ext cx="152038" cy="323165"/>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1</a:t>
            </a:r>
            <a:endParaRPr b="0" i="0" sz="2100" u="none" cap="none" strike="noStrike">
              <a:solidFill>
                <a:schemeClr val="dk1"/>
              </a:solidFill>
              <a:latin typeface="Times New Roman"/>
              <a:ea typeface="Times New Roman"/>
              <a:cs typeface="Times New Roman"/>
              <a:sym typeface="Times New Roman"/>
            </a:endParaRPr>
          </a:p>
        </p:txBody>
      </p:sp>
      <p:sp>
        <p:nvSpPr>
          <p:cNvPr id="320" name="Google Shape;320;p17"/>
          <p:cNvSpPr/>
          <p:nvPr/>
        </p:nvSpPr>
        <p:spPr>
          <a:xfrm>
            <a:off x="7405232" y="3886575"/>
            <a:ext cx="308420" cy="327340"/>
          </a:xfrm>
          <a:custGeom>
            <a:rect b="b" l="l" r="r" t="t"/>
            <a:pathLst>
              <a:path extrusionOk="0" h="360679" w="360679">
                <a:moveTo>
                  <a:pt x="179831" y="0"/>
                </a:moveTo>
                <a:lnTo>
                  <a:pt x="136700" y="5243"/>
                </a:lnTo>
                <a:lnTo>
                  <a:pt x="97302" y="20141"/>
                </a:lnTo>
                <a:lnTo>
                  <a:pt x="62904" y="43444"/>
                </a:lnTo>
                <a:lnTo>
                  <a:pt x="34771" y="73901"/>
                </a:lnTo>
                <a:lnTo>
                  <a:pt x="14168" y="110263"/>
                </a:lnTo>
                <a:lnTo>
                  <a:pt x="2360" y="151280"/>
                </a:lnTo>
                <a:lnTo>
                  <a:pt x="0" y="180593"/>
                </a:lnTo>
                <a:lnTo>
                  <a:pt x="597" y="195412"/>
                </a:lnTo>
                <a:lnTo>
                  <a:pt x="9192" y="237631"/>
                </a:lnTo>
                <a:lnTo>
                  <a:pt x="27004" y="275549"/>
                </a:lnTo>
                <a:lnTo>
                  <a:pt x="52768" y="307948"/>
                </a:lnTo>
                <a:lnTo>
                  <a:pt x="85218" y="333609"/>
                </a:lnTo>
                <a:lnTo>
                  <a:pt x="123090" y="351312"/>
                </a:lnTo>
                <a:lnTo>
                  <a:pt x="165117" y="359839"/>
                </a:lnTo>
                <a:lnTo>
                  <a:pt x="179831" y="360432"/>
                </a:lnTo>
                <a:lnTo>
                  <a:pt x="194654" y="359839"/>
                </a:lnTo>
                <a:lnTo>
                  <a:pt x="236945" y="351312"/>
                </a:lnTo>
                <a:lnTo>
                  <a:pt x="274997" y="333609"/>
                </a:lnTo>
                <a:lnTo>
                  <a:pt x="307562" y="307948"/>
                </a:lnTo>
                <a:lnTo>
                  <a:pt x="333388" y="275549"/>
                </a:lnTo>
                <a:lnTo>
                  <a:pt x="351227" y="237631"/>
                </a:lnTo>
                <a:lnTo>
                  <a:pt x="359827" y="195412"/>
                </a:lnTo>
                <a:lnTo>
                  <a:pt x="360425" y="180593"/>
                </a:lnTo>
                <a:lnTo>
                  <a:pt x="359827" y="165771"/>
                </a:lnTo>
                <a:lnTo>
                  <a:pt x="351227" y="123480"/>
                </a:lnTo>
                <a:lnTo>
                  <a:pt x="333388" y="85428"/>
                </a:lnTo>
                <a:lnTo>
                  <a:pt x="307562" y="52863"/>
                </a:lnTo>
                <a:lnTo>
                  <a:pt x="274997" y="27037"/>
                </a:lnTo>
                <a:lnTo>
                  <a:pt x="236945" y="9198"/>
                </a:lnTo>
                <a:lnTo>
                  <a:pt x="194654" y="598"/>
                </a:lnTo>
                <a:lnTo>
                  <a:pt x="179831" y="0"/>
                </a:lnTo>
                <a:close/>
              </a:path>
            </a:pathLst>
          </a:custGeom>
          <a:noFill/>
          <a:ln cap="flat" cmpd="sng" w="38075">
            <a:solidFill>
              <a:srgbClr val="FC012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17"/>
          <p:cNvSpPr txBox="1"/>
          <p:nvPr/>
        </p:nvSpPr>
        <p:spPr>
          <a:xfrm>
            <a:off x="7483653" y="3918022"/>
            <a:ext cx="152038" cy="323165"/>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2</a:t>
            </a:r>
            <a:endParaRPr b="0" i="0" sz="2100" u="none" cap="none" strike="noStrike">
              <a:solidFill>
                <a:schemeClr val="dk1"/>
              </a:solidFill>
              <a:latin typeface="Times New Roman"/>
              <a:ea typeface="Times New Roman"/>
              <a:cs typeface="Times New Roman"/>
              <a:sym typeface="Times New Roman"/>
            </a:endParaRPr>
          </a:p>
        </p:txBody>
      </p:sp>
      <p:sp>
        <p:nvSpPr>
          <p:cNvPr id="322" name="Google Shape;322;p17"/>
          <p:cNvSpPr/>
          <p:nvPr/>
        </p:nvSpPr>
        <p:spPr>
          <a:xfrm>
            <a:off x="3464407" y="2578828"/>
            <a:ext cx="308420" cy="327340"/>
          </a:xfrm>
          <a:custGeom>
            <a:rect b="b" l="l" r="r" t="t"/>
            <a:pathLst>
              <a:path extrusionOk="0" h="360680" w="360679">
                <a:moveTo>
                  <a:pt x="179831" y="0"/>
                </a:moveTo>
                <a:lnTo>
                  <a:pt x="136700" y="5241"/>
                </a:lnTo>
                <a:lnTo>
                  <a:pt x="97302" y="20121"/>
                </a:lnTo>
                <a:lnTo>
                  <a:pt x="62904" y="43375"/>
                </a:lnTo>
                <a:lnTo>
                  <a:pt x="34771" y="73737"/>
                </a:lnTo>
                <a:lnTo>
                  <a:pt x="14168" y="109942"/>
                </a:lnTo>
                <a:lnTo>
                  <a:pt x="2360" y="150725"/>
                </a:lnTo>
                <a:lnTo>
                  <a:pt x="0" y="179831"/>
                </a:lnTo>
                <a:lnTo>
                  <a:pt x="597" y="194654"/>
                </a:lnTo>
                <a:lnTo>
                  <a:pt x="9192" y="236945"/>
                </a:lnTo>
                <a:lnTo>
                  <a:pt x="27004" y="274997"/>
                </a:lnTo>
                <a:lnTo>
                  <a:pt x="52768" y="307562"/>
                </a:lnTo>
                <a:lnTo>
                  <a:pt x="85218" y="333388"/>
                </a:lnTo>
                <a:lnTo>
                  <a:pt x="123090" y="351227"/>
                </a:lnTo>
                <a:lnTo>
                  <a:pt x="165117" y="359827"/>
                </a:lnTo>
                <a:lnTo>
                  <a:pt x="179831" y="360425"/>
                </a:lnTo>
                <a:lnTo>
                  <a:pt x="194654" y="359827"/>
                </a:lnTo>
                <a:lnTo>
                  <a:pt x="236945" y="351227"/>
                </a:lnTo>
                <a:lnTo>
                  <a:pt x="274997" y="333388"/>
                </a:lnTo>
                <a:lnTo>
                  <a:pt x="307562" y="307562"/>
                </a:lnTo>
                <a:lnTo>
                  <a:pt x="333388" y="274997"/>
                </a:lnTo>
                <a:lnTo>
                  <a:pt x="351227" y="236945"/>
                </a:lnTo>
                <a:lnTo>
                  <a:pt x="359827" y="194654"/>
                </a:lnTo>
                <a:lnTo>
                  <a:pt x="360425" y="179831"/>
                </a:lnTo>
                <a:lnTo>
                  <a:pt x="359827" y="165117"/>
                </a:lnTo>
                <a:lnTo>
                  <a:pt x="351227" y="123090"/>
                </a:lnTo>
                <a:lnTo>
                  <a:pt x="333388" y="85218"/>
                </a:lnTo>
                <a:lnTo>
                  <a:pt x="307562" y="52768"/>
                </a:lnTo>
                <a:lnTo>
                  <a:pt x="274997" y="27004"/>
                </a:lnTo>
                <a:lnTo>
                  <a:pt x="236945" y="9192"/>
                </a:lnTo>
                <a:lnTo>
                  <a:pt x="194654" y="597"/>
                </a:lnTo>
                <a:lnTo>
                  <a:pt x="179831" y="0"/>
                </a:lnTo>
                <a:close/>
              </a:path>
            </a:pathLst>
          </a:custGeom>
          <a:noFill/>
          <a:ln cap="flat" cmpd="sng" w="38075">
            <a:solidFill>
              <a:srgbClr val="FC012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3" name="Google Shape;323;p17"/>
          <p:cNvSpPr txBox="1"/>
          <p:nvPr/>
        </p:nvSpPr>
        <p:spPr>
          <a:xfrm>
            <a:off x="3543476" y="2609584"/>
            <a:ext cx="152038" cy="323165"/>
          </a:xfrm>
          <a:prstGeom prst="rect">
            <a:avLst/>
          </a:prstGeom>
          <a:noFill/>
          <a:ln>
            <a:noFill/>
          </a:ln>
        </p:spPr>
        <p:txBody>
          <a:bodyPr anchorCtr="0" anchor="t" bIns="0" lIns="0" spcFirstLastPara="1" rIns="0" wrap="square" tIns="0">
            <a:spAutoFit/>
          </a:bodyPr>
          <a:lstStyle/>
          <a:p>
            <a:pPr indent="0" lvl="0" marL="11135" marR="0" rtl="0" algn="l">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3</a:t>
            </a:r>
            <a:endParaRPr b="0" i="0" sz="2100" u="none" cap="none" strike="noStrike">
              <a:solidFill>
                <a:schemeClr val="dk1"/>
              </a:solidFill>
              <a:latin typeface="Times New Roman"/>
              <a:ea typeface="Times New Roman"/>
              <a:cs typeface="Times New Roman"/>
              <a:sym typeface="Times New Roman"/>
            </a:endParaRPr>
          </a:p>
        </p:txBody>
      </p:sp>
      <p:sp>
        <p:nvSpPr>
          <p:cNvPr id="324" name="Google Shape;324;p17"/>
          <p:cNvSpPr/>
          <p:nvPr/>
        </p:nvSpPr>
        <p:spPr>
          <a:xfrm>
            <a:off x="7281429" y="1663890"/>
            <a:ext cx="986075" cy="587829"/>
          </a:xfrm>
          <a:custGeom>
            <a:rect b="b" l="l" r="r" t="t"/>
            <a:pathLst>
              <a:path extrusionOk="0" h="647700" w="1153159">
                <a:moveTo>
                  <a:pt x="192023" y="0"/>
                </a:moveTo>
                <a:lnTo>
                  <a:pt x="136606" y="3534"/>
                </a:lnTo>
                <a:lnTo>
                  <a:pt x="87511" y="13459"/>
                </a:lnTo>
                <a:lnTo>
                  <a:pt x="47130" y="28758"/>
                </a:lnTo>
                <a:lnTo>
                  <a:pt x="10979" y="55757"/>
                </a:lnTo>
                <a:lnTo>
                  <a:pt x="0" y="419099"/>
                </a:lnTo>
                <a:lnTo>
                  <a:pt x="934" y="427445"/>
                </a:lnTo>
                <a:lnTo>
                  <a:pt x="30978" y="464830"/>
                </a:lnTo>
                <a:lnTo>
                  <a:pt x="66113" y="482430"/>
                </a:lnTo>
                <a:lnTo>
                  <a:pt x="111156" y="495165"/>
                </a:lnTo>
                <a:lnTo>
                  <a:pt x="163716" y="502017"/>
                </a:lnTo>
                <a:lnTo>
                  <a:pt x="182493" y="502818"/>
                </a:lnTo>
                <a:lnTo>
                  <a:pt x="208025" y="647699"/>
                </a:lnTo>
                <a:lnTo>
                  <a:pt x="480821" y="502919"/>
                </a:lnTo>
                <a:lnTo>
                  <a:pt x="960881" y="502919"/>
                </a:lnTo>
                <a:lnTo>
                  <a:pt x="979909" y="502514"/>
                </a:lnTo>
                <a:lnTo>
                  <a:pt x="1033485" y="496737"/>
                </a:lnTo>
                <a:lnTo>
                  <a:pt x="1079941" y="484907"/>
                </a:lnTo>
                <a:lnTo>
                  <a:pt x="1116885" y="468043"/>
                </a:lnTo>
                <a:lnTo>
                  <a:pt x="1147215" y="439485"/>
                </a:lnTo>
                <a:lnTo>
                  <a:pt x="1152905" y="83819"/>
                </a:lnTo>
                <a:lnTo>
                  <a:pt x="1151971" y="75474"/>
                </a:lnTo>
                <a:lnTo>
                  <a:pt x="1121927" y="38089"/>
                </a:lnTo>
                <a:lnTo>
                  <a:pt x="1086792" y="20489"/>
                </a:lnTo>
                <a:lnTo>
                  <a:pt x="1041749" y="7754"/>
                </a:lnTo>
                <a:lnTo>
                  <a:pt x="989189" y="902"/>
                </a:lnTo>
                <a:lnTo>
                  <a:pt x="970412" y="101"/>
                </a:lnTo>
                <a:lnTo>
                  <a:pt x="192023" y="0"/>
                </a:lnTo>
                <a:close/>
              </a:path>
            </a:pathLst>
          </a:custGeom>
          <a:noFill/>
          <a:ln cap="flat" cmpd="sng" w="38075">
            <a:solidFill>
              <a:srgbClr val="FC0128"/>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5" name="Google Shape;325;p17"/>
          <p:cNvSpPr txBox="1"/>
          <p:nvPr/>
        </p:nvSpPr>
        <p:spPr>
          <a:xfrm>
            <a:off x="7409371" y="1689129"/>
            <a:ext cx="1201229" cy="430887"/>
          </a:xfrm>
          <a:prstGeom prst="rect">
            <a:avLst/>
          </a:prstGeom>
          <a:noFill/>
          <a:ln>
            <a:noFill/>
          </a:ln>
        </p:spPr>
        <p:txBody>
          <a:bodyPr anchorCtr="0" anchor="t" bIns="0" lIns="0" spcFirstLastPara="1" rIns="0" wrap="square" tIns="0">
            <a:spAutoFit/>
          </a:bodyPr>
          <a:lstStyle/>
          <a:p>
            <a:pPr indent="-87969" lvl="0" marL="98548" marR="4454" rtl="0" algn="l">
              <a:lnSpc>
                <a:spcPct val="100000"/>
              </a:lnSpc>
              <a:spcBef>
                <a:spcPts val="0"/>
              </a:spcBef>
              <a:spcAft>
                <a:spcPts val="0"/>
              </a:spcAft>
              <a:buClr>
                <a:srgbClr val="000000"/>
              </a:buClr>
              <a:buSzPts val="1400"/>
              <a:buFont typeface="Arial"/>
              <a:buNone/>
            </a:pPr>
            <a:r>
              <a:rPr b="0" i="0" lang="en-US" sz="1400" u="none" cap="none" strike="noStrike">
                <a:solidFill>
                  <a:srgbClr val="FC0128"/>
                </a:solidFill>
                <a:latin typeface="Times New Roman"/>
                <a:ea typeface="Times New Roman"/>
                <a:cs typeface="Times New Roman"/>
                <a:sym typeface="Times New Roman"/>
              </a:rPr>
              <a:t>Read This First !!!</a:t>
            </a:r>
            <a:endParaRPr b="0" i="0" sz="1400" u="none" cap="none" strike="noStrike">
              <a:solidFill>
                <a:schemeClr val="dk1"/>
              </a:solidFill>
              <a:latin typeface="Times New Roman"/>
              <a:ea typeface="Times New Roman"/>
              <a:cs typeface="Times New Roman"/>
              <a:sym typeface="Times New Roman"/>
            </a:endParaRPr>
          </a:p>
        </p:txBody>
      </p:sp>
      <p:pic>
        <p:nvPicPr>
          <p:cNvPr id="326" name="Google Shape;326;p17"/>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b="1" lang="en-US">
                <a:solidFill>
                  <a:srgbClr val="00B050"/>
                </a:solidFill>
              </a:rPr>
              <a:t>Types of linked lists</a:t>
            </a:r>
            <a:endParaRPr>
              <a:solidFill>
                <a:srgbClr val="00B050"/>
              </a:solidFill>
            </a:endParaRPr>
          </a:p>
        </p:txBody>
      </p:sp>
      <p:sp>
        <p:nvSpPr>
          <p:cNvPr id="332" name="Google Shape;332;p18"/>
          <p:cNvSpPr txBox="1"/>
          <p:nvPr>
            <p:ph idx="1" type="body"/>
          </p:nvPr>
        </p:nvSpPr>
        <p:spPr>
          <a:xfrm>
            <a:off x="609600" y="1828800"/>
            <a:ext cx="8077200" cy="42973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The number of pointers are maintained depending on the requirements and usage</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Based on this ,linked list are classified into three categories.</a:t>
            </a:r>
            <a:endParaRPr/>
          </a:p>
          <a:p>
            <a:pPr indent="-285750" lvl="1" marL="74295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Singly linked lists </a:t>
            </a:r>
            <a:endParaRPr/>
          </a:p>
          <a:p>
            <a:pPr indent="-285750" lvl="1" marL="74295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 Circular linked lists </a:t>
            </a:r>
            <a:endParaRPr/>
          </a:p>
          <a:p>
            <a:pPr indent="-285750" lvl="1" marL="74295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 Doubly linked lists </a:t>
            </a:r>
            <a:endParaRPr/>
          </a:p>
          <a:p>
            <a:pPr indent="-139700" lvl="0" marL="342900" rtl="0" algn="l">
              <a:lnSpc>
                <a:spcPct val="100000"/>
              </a:lnSpc>
              <a:spcBef>
                <a:spcPts val="640"/>
              </a:spcBef>
              <a:spcAft>
                <a:spcPts val="0"/>
              </a:spcAft>
              <a:buClr>
                <a:schemeClr val="dk1"/>
              </a:buClr>
              <a:buSzPts val="3200"/>
              <a:buNone/>
            </a:pPr>
            <a:r>
              <a:t/>
            </a:r>
            <a:endParaRPr/>
          </a:p>
        </p:txBody>
      </p:sp>
      <p:pic>
        <p:nvPicPr>
          <p:cNvPr id="333" name="Google Shape;333;p18"/>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Empty List</a:t>
            </a:r>
            <a:endParaRPr/>
          </a:p>
        </p:txBody>
      </p:sp>
      <p:sp>
        <p:nvSpPr>
          <p:cNvPr id="339" name="Google Shape;339;p19"/>
          <p:cNvSpPr txBox="1"/>
          <p:nvPr>
            <p:ph idx="1" type="body"/>
          </p:nvPr>
        </p:nvSpPr>
        <p:spPr>
          <a:xfrm>
            <a:off x="914400" y="1646238"/>
            <a:ext cx="7620000" cy="170656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00000"/>
              </a:lnSpc>
              <a:spcBef>
                <a:spcPts val="0"/>
              </a:spcBef>
              <a:spcAft>
                <a:spcPts val="0"/>
              </a:spcAft>
              <a:buClr>
                <a:schemeClr val="dk1"/>
              </a:buClr>
              <a:buSzPct val="100000"/>
              <a:buChar char="•"/>
            </a:pPr>
            <a:r>
              <a:rPr lang="en-US"/>
              <a:t>Empty Linked list is a single pointer having the value of NULL.</a:t>
            </a:r>
            <a:endParaRPr/>
          </a:p>
          <a:p>
            <a:pPr indent="-342900" lvl="0" marL="342900" rtl="0" algn="just">
              <a:lnSpc>
                <a:spcPct val="100000"/>
              </a:lnSpc>
              <a:spcBef>
                <a:spcPts val="592"/>
              </a:spcBef>
              <a:spcAft>
                <a:spcPts val="0"/>
              </a:spcAft>
              <a:buClr>
                <a:schemeClr val="dk1"/>
              </a:buClr>
              <a:buSzPct val="100000"/>
              <a:buFont typeface="Calibri"/>
              <a:buNone/>
            </a:pPr>
            <a:r>
              <a:t/>
            </a:r>
            <a:endParaRPr/>
          </a:p>
          <a:p>
            <a:pPr indent="-285750" lvl="1" marL="742950" rtl="0" algn="just">
              <a:lnSpc>
                <a:spcPct val="100000"/>
              </a:lnSpc>
              <a:spcBef>
                <a:spcPts val="518"/>
              </a:spcBef>
              <a:spcAft>
                <a:spcPts val="0"/>
              </a:spcAft>
              <a:buClr>
                <a:schemeClr val="dk1"/>
              </a:buClr>
              <a:buSzPct val="100000"/>
              <a:buFont typeface="Courier New"/>
              <a:buNone/>
            </a:pPr>
            <a:r>
              <a:rPr lang="en-US" sz="2800">
                <a:latin typeface="Courier New"/>
                <a:ea typeface="Courier New"/>
                <a:cs typeface="Courier New"/>
                <a:sym typeface="Courier New"/>
              </a:rPr>
              <a:t>head = NULL;</a:t>
            </a:r>
            <a:endParaRPr/>
          </a:p>
        </p:txBody>
      </p:sp>
      <p:sp>
        <p:nvSpPr>
          <p:cNvPr id="340" name="Google Shape;340;p19"/>
          <p:cNvSpPr txBox="1"/>
          <p:nvPr/>
        </p:nvSpPr>
        <p:spPr>
          <a:xfrm>
            <a:off x="1600200" y="3886200"/>
            <a:ext cx="990600" cy="6746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head</a:t>
            </a:r>
            <a:endParaRPr b="0" i="0" sz="1400" u="none" cap="none" strike="noStrike">
              <a:solidFill>
                <a:srgbClr val="000000"/>
              </a:solidFill>
              <a:latin typeface="Arial"/>
              <a:ea typeface="Arial"/>
              <a:cs typeface="Arial"/>
              <a:sym typeface="Arial"/>
            </a:endParaRPr>
          </a:p>
        </p:txBody>
      </p:sp>
      <p:cxnSp>
        <p:nvCxnSpPr>
          <p:cNvPr id="341" name="Google Shape;341;p19"/>
          <p:cNvCxnSpPr/>
          <p:nvPr/>
        </p:nvCxnSpPr>
        <p:spPr>
          <a:xfrm>
            <a:off x="2801938" y="4246563"/>
            <a:ext cx="525462" cy="0"/>
          </a:xfrm>
          <a:prstGeom prst="straightConnector1">
            <a:avLst/>
          </a:prstGeom>
          <a:noFill/>
          <a:ln cap="flat" cmpd="sng" w="9525">
            <a:solidFill>
              <a:srgbClr val="000000"/>
            </a:solidFill>
            <a:prstDash val="solid"/>
            <a:round/>
            <a:headEnd len="sm" w="sm" type="none"/>
            <a:tailEnd len="sm" w="sm" type="none"/>
          </a:ln>
        </p:spPr>
      </p:cxnSp>
      <p:cxnSp>
        <p:nvCxnSpPr>
          <p:cNvPr id="342" name="Google Shape;342;p19"/>
          <p:cNvCxnSpPr/>
          <p:nvPr/>
        </p:nvCxnSpPr>
        <p:spPr>
          <a:xfrm>
            <a:off x="3327400" y="4246563"/>
            <a:ext cx="0" cy="223837"/>
          </a:xfrm>
          <a:prstGeom prst="straightConnector1">
            <a:avLst/>
          </a:prstGeom>
          <a:noFill/>
          <a:ln cap="flat" cmpd="sng" w="9525">
            <a:solidFill>
              <a:srgbClr val="000000"/>
            </a:solidFill>
            <a:prstDash val="solid"/>
            <a:round/>
            <a:headEnd len="sm" w="sm" type="none"/>
            <a:tailEnd len="sm" w="sm" type="none"/>
          </a:ln>
        </p:spPr>
      </p:cxnSp>
      <p:grpSp>
        <p:nvGrpSpPr>
          <p:cNvPr id="343" name="Google Shape;343;p19"/>
          <p:cNvGrpSpPr/>
          <p:nvPr/>
        </p:nvGrpSpPr>
        <p:grpSpPr>
          <a:xfrm>
            <a:off x="3124200" y="4495800"/>
            <a:ext cx="457200" cy="98425"/>
            <a:chOff x="5108" y="1830"/>
            <a:chExt cx="288" cy="62"/>
          </a:xfrm>
        </p:grpSpPr>
        <p:cxnSp>
          <p:nvCxnSpPr>
            <p:cNvPr id="344" name="Google Shape;344;p19"/>
            <p:cNvCxnSpPr/>
            <p:nvPr/>
          </p:nvCxnSpPr>
          <p:spPr>
            <a:xfrm>
              <a:off x="5108" y="1830"/>
              <a:ext cx="288" cy="0"/>
            </a:xfrm>
            <a:prstGeom prst="straightConnector1">
              <a:avLst/>
            </a:prstGeom>
            <a:noFill/>
            <a:ln cap="flat" cmpd="sng" w="9525">
              <a:solidFill>
                <a:srgbClr val="000000"/>
              </a:solidFill>
              <a:prstDash val="solid"/>
              <a:round/>
              <a:headEnd len="sm" w="sm" type="none"/>
              <a:tailEnd len="sm" w="sm" type="none"/>
            </a:ln>
          </p:spPr>
        </p:cxnSp>
        <p:cxnSp>
          <p:nvCxnSpPr>
            <p:cNvPr id="345" name="Google Shape;345;p19"/>
            <p:cNvCxnSpPr/>
            <p:nvPr/>
          </p:nvCxnSpPr>
          <p:spPr>
            <a:xfrm>
              <a:off x="5175" y="1892"/>
              <a:ext cx="175" cy="0"/>
            </a:xfrm>
            <a:prstGeom prst="straightConnector1">
              <a:avLst/>
            </a:prstGeom>
            <a:noFill/>
            <a:ln cap="flat" cmpd="sng" w="9525">
              <a:solidFill>
                <a:srgbClr val="000000"/>
              </a:solidFill>
              <a:prstDash val="solid"/>
              <a:round/>
              <a:headEnd len="sm" w="sm" type="none"/>
              <a:tailEnd len="sm" w="sm" type="none"/>
            </a:ln>
          </p:spPr>
        </p:cxnSp>
      </p:grpSp>
      <p:sp>
        <p:nvSpPr>
          <p:cNvPr id="346" name="Google Shape;346;p19"/>
          <p:cNvSpPr/>
          <p:nvPr/>
        </p:nvSpPr>
        <p:spPr>
          <a:xfrm>
            <a:off x="2590800" y="4114800"/>
            <a:ext cx="301625" cy="301625"/>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347" name="Google Shape;347;p19"/>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 type="body"/>
          </p:nvPr>
        </p:nvSpPr>
        <p:spPr>
          <a:xfrm>
            <a:off x="457199" y="1828800"/>
            <a:ext cx="8479189" cy="4038600"/>
          </a:xfrm>
          <a:prstGeom prst="rect">
            <a:avLst/>
          </a:prstGeom>
          <a:noFill/>
          <a:ln>
            <a:noFill/>
          </a:ln>
        </p:spPr>
        <p:txBody>
          <a:bodyPr anchorCtr="0" anchor="t" bIns="34275" lIns="0" spcFirstLastPara="1" rIns="0" wrap="square" tIns="34275">
            <a:noAutofit/>
          </a:bodyPr>
          <a:lstStyle/>
          <a:p>
            <a:pPr indent="0" lvl="0" marL="0" rtl="0" algn="just">
              <a:lnSpc>
                <a:spcPct val="100000"/>
              </a:lnSpc>
              <a:spcBef>
                <a:spcPts val="360"/>
              </a:spcBef>
              <a:spcAft>
                <a:spcPts val="0"/>
              </a:spcAft>
              <a:buClr>
                <a:schemeClr val="dk1"/>
              </a:buClr>
              <a:buSzPts val="1800"/>
              <a:buNone/>
            </a:pPr>
            <a:r>
              <a:rPr b="1" lang="en-US" sz="1800"/>
              <a:t>UNIT  4</a:t>
            </a:r>
            <a:endParaRPr/>
          </a:p>
          <a:p>
            <a:pPr indent="0" lvl="0" marL="0" rtl="0" algn="l">
              <a:lnSpc>
                <a:spcPct val="100000"/>
              </a:lnSpc>
              <a:spcBef>
                <a:spcPts val="360"/>
              </a:spcBef>
              <a:spcAft>
                <a:spcPts val="0"/>
              </a:spcAft>
              <a:buClr>
                <a:srgbClr val="0D0D0D"/>
              </a:buClr>
              <a:buSzPts val="1800"/>
              <a:buNone/>
            </a:pPr>
            <a:r>
              <a:rPr b="1" i="0" lang="en-US" sz="1800" u="none" strike="noStrike">
                <a:solidFill>
                  <a:srgbClr val="0D0D0D"/>
                </a:solidFill>
                <a:latin typeface="Times New Roman"/>
                <a:ea typeface="Times New Roman"/>
                <a:cs typeface="Times New Roman"/>
                <a:sym typeface="Times New Roman"/>
              </a:rPr>
              <a:t>Linked List: </a:t>
            </a:r>
            <a:r>
              <a:rPr b="0" i="0" lang="en-US" sz="1800" u="none" strike="noStrike">
                <a:solidFill>
                  <a:srgbClr val="0D0D0D"/>
                </a:solidFill>
                <a:latin typeface="Times New Roman"/>
                <a:ea typeface="Times New Roman"/>
                <a:cs typeface="Times New Roman"/>
                <a:sym typeface="Times New Roman"/>
              </a:rPr>
              <a:t>Linked List as an Abstract Data Type, Representation of Linked List Using Sequential Organization, Representation of Linked List Using Dynamic Organization, Types of Linked List: singly linked, Circular Linked Lists, Doubly Linked List, Doubly Circular Linked List, Primitive Operations on Linked List, Polynomial Manipulations-Polynomial addition. Generalized Linked List (GLL) concept, Representation of Polynomial using GLL. </a:t>
            </a:r>
            <a:endParaRPr b="0" i="0" sz="1800" u="none" strike="noStrike">
              <a:solidFill>
                <a:srgbClr val="000000"/>
              </a:solidFill>
              <a:latin typeface="Times New Roman"/>
              <a:ea typeface="Times New Roman"/>
              <a:cs typeface="Times New Roman"/>
              <a:sym typeface="Times New Roman"/>
            </a:endParaRPr>
          </a:p>
          <a:p>
            <a:pPr indent="0" lvl="0" marL="0" rtl="0" algn="l">
              <a:lnSpc>
                <a:spcPct val="100000"/>
              </a:lnSpc>
              <a:spcBef>
                <a:spcPts val="360"/>
              </a:spcBef>
              <a:spcAft>
                <a:spcPts val="0"/>
              </a:spcAft>
              <a:buClr>
                <a:srgbClr val="0D0D0D"/>
              </a:buClr>
              <a:buSzPts val="1800"/>
              <a:buNone/>
            </a:pPr>
            <a:r>
              <a:rPr b="0" i="0" lang="en-US" sz="1800" u="none" strike="noStrike">
                <a:solidFill>
                  <a:srgbClr val="0D0D0D"/>
                </a:solidFill>
                <a:latin typeface="Times New Roman"/>
                <a:ea typeface="Times New Roman"/>
                <a:cs typeface="Times New Roman"/>
                <a:sym typeface="Times New Roman"/>
              </a:rPr>
              <a:t>Case Study : Garbage Collection 	</a:t>
            </a:r>
            <a:endParaRPr/>
          </a:p>
        </p:txBody>
      </p:sp>
      <p:sp>
        <p:nvSpPr>
          <p:cNvPr id="101" name="Google Shape;101;p2"/>
          <p:cNvSpPr txBox="1"/>
          <p:nvPr>
            <p:ph idx="11" type="ftr"/>
          </p:nvPr>
        </p:nvSpPr>
        <p:spPr>
          <a:xfrm>
            <a:off x="2771800" y="6453336"/>
            <a:ext cx="3617103" cy="273844"/>
          </a:xfrm>
          <a:prstGeom prst="rect">
            <a:avLst/>
          </a:prstGeom>
          <a:no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chemeClr val="lt1"/>
              </a:buClr>
              <a:buSzPts val="1400"/>
              <a:buFont typeface="Times New Roman"/>
              <a:buNone/>
            </a:pPr>
            <a:r>
              <a:rPr b="1" i="0" lang="en-US" sz="788" u="none" cap="none" strike="noStrike">
                <a:solidFill>
                  <a:schemeClr val="lt1"/>
                </a:solidFill>
                <a:latin typeface="Times New Roman"/>
                <a:ea typeface="Times New Roman"/>
                <a:cs typeface="Times New Roman"/>
                <a:sym typeface="Times New Roman"/>
              </a:rPr>
              <a:t>DATA STRUCTURE -I      UNIT-I</a:t>
            </a:r>
            <a:endParaRPr b="1" i="0" sz="788" u="none" cap="none" strike="noStrike">
              <a:solidFill>
                <a:schemeClr val="lt1"/>
              </a:solidFill>
              <a:latin typeface="Times New Roman"/>
              <a:ea typeface="Times New Roman"/>
              <a:cs typeface="Times New Roman"/>
              <a:sym typeface="Times New Roman"/>
            </a:endParaRPr>
          </a:p>
        </p:txBody>
      </p:sp>
      <p:sp>
        <p:nvSpPr>
          <p:cNvPr id="102" name="Google Shape;102;p2"/>
          <p:cNvSpPr txBox="1"/>
          <p:nvPr>
            <p:ph idx="12" type="sldNum"/>
          </p:nvPr>
        </p:nvSpPr>
        <p:spPr>
          <a:xfrm>
            <a:off x="7740352" y="6464308"/>
            <a:ext cx="984019" cy="273844"/>
          </a:xfrm>
          <a:prstGeom prst="rect">
            <a:avLst/>
          </a:prstGeom>
          <a:noFill/>
          <a:ln>
            <a:noFill/>
          </a:ln>
        </p:spPr>
        <p:txBody>
          <a:bodyPr anchorCtr="0" anchor="ctr" bIns="34275" lIns="68550" spcFirstLastPara="1" rIns="68550" wrap="square" tIns="34275">
            <a:noAutofit/>
          </a:bodyPr>
          <a:lstStyle/>
          <a:p>
            <a:pPr indent="0" lvl="0" marL="0" marR="0" rtl="0" algn="r">
              <a:lnSpc>
                <a:spcPct val="100000"/>
              </a:lnSpc>
              <a:spcBef>
                <a:spcPts val="0"/>
              </a:spcBef>
              <a:spcAft>
                <a:spcPts val="0"/>
              </a:spcAft>
              <a:buClr>
                <a:schemeClr val="dk1"/>
              </a:buClr>
              <a:buSzPts val="900"/>
              <a:buFont typeface="Times New Roman"/>
              <a:buNone/>
            </a:pPr>
            <a:fld id="{00000000-1234-1234-1234-123412341234}" type="slidenum">
              <a:rPr b="0" i="0" lang="en-US" sz="900" u="none" cap="none" strike="noStrike">
                <a:solidFill>
                  <a:schemeClr val="dk1"/>
                </a:solidFill>
                <a:latin typeface="Times New Roman"/>
                <a:ea typeface="Times New Roman"/>
                <a:cs typeface="Times New Roman"/>
                <a:sym typeface="Times New Roman"/>
              </a:rPr>
              <a:t>‹#›</a:t>
            </a:fld>
            <a:endParaRPr b="0" i="0" sz="900" u="none" cap="none" strike="noStrike">
              <a:solidFill>
                <a:schemeClr val="dk1"/>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3">
            <a:alphaModFix/>
          </a:blip>
          <a:srcRect b="0" l="0" r="0" t="0"/>
          <a:stretch/>
        </p:blipFill>
        <p:spPr>
          <a:xfrm>
            <a:off x="179512" y="579604"/>
            <a:ext cx="952199" cy="985198"/>
          </a:xfrm>
          <a:prstGeom prst="rect">
            <a:avLst/>
          </a:prstGeom>
          <a:noFill/>
          <a:ln>
            <a:noFill/>
          </a:ln>
        </p:spPr>
      </p:pic>
      <p:sp>
        <p:nvSpPr>
          <p:cNvPr id="104" name="Google Shape;104;p2"/>
          <p:cNvSpPr txBox="1"/>
          <p:nvPr/>
        </p:nvSpPr>
        <p:spPr>
          <a:xfrm>
            <a:off x="3264446" y="822550"/>
            <a:ext cx="2617486" cy="726330"/>
          </a:xfrm>
          <a:prstGeom prst="rect">
            <a:avLst/>
          </a:prstGeom>
          <a:noFill/>
          <a:ln>
            <a:noFill/>
          </a:ln>
        </p:spPr>
        <p:txBody>
          <a:bodyPr anchorCtr="0" anchor="b" bIns="34275" lIns="68550" spcFirstLastPara="1" rIns="68550" wrap="square" tIns="34275">
            <a:noAutofit/>
          </a:bodyPr>
          <a:lstStyle/>
          <a:p>
            <a:pPr indent="0" lvl="0" marL="0" marR="0" rtl="0" algn="l">
              <a:lnSpc>
                <a:spcPct val="85000"/>
              </a:lnSpc>
              <a:spcBef>
                <a:spcPts val="0"/>
              </a:spcBef>
              <a:spcAft>
                <a:spcPts val="0"/>
              </a:spcAft>
              <a:buClr>
                <a:srgbClr val="3F3F3F"/>
              </a:buClr>
              <a:buSzPts val="4800"/>
              <a:buFont typeface="Arial"/>
              <a:buNone/>
            </a:pPr>
            <a:r>
              <a:rPr b="0" i="0" lang="en-US" sz="4400" u="none" cap="none" strike="noStrike">
                <a:solidFill>
                  <a:srgbClr val="00B050"/>
                </a:solidFill>
                <a:latin typeface="Arial"/>
                <a:ea typeface="Arial"/>
                <a:cs typeface="Arial"/>
                <a:sym typeface="Arial"/>
              </a:rPr>
              <a:t>Syllabus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type="title"/>
          </p:nvPr>
        </p:nvSpPr>
        <p:spPr>
          <a:xfrm>
            <a:off x="2133600" y="468739"/>
            <a:ext cx="5105400" cy="708759"/>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Singly  Linked List</a:t>
            </a:r>
            <a:endParaRPr/>
          </a:p>
        </p:txBody>
      </p:sp>
      <p:graphicFrame>
        <p:nvGraphicFramePr>
          <p:cNvPr id="353" name="Google Shape;353;p20"/>
          <p:cNvGraphicFramePr/>
          <p:nvPr/>
        </p:nvGraphicFramePr>
        <p:xfrm>
          <a:off x="533400" y="2895600"/>
          <a:ext cx="3000000" cy="3000000"/>
        </p:xfrm>
        <a:graphic>
          <a:graphicData uri="http://schemas.openxmlformats.org/drawingml/2006/table">
            <a:tbl>
              <a:tblPr bandRow="1" firstRow="1">
                <a:noFill/>
                <a:tableStyleId>{81C3D072-4510-46A4-97E5-1AA763361207}</a:tableStyleId>
              </a:tblPr>
              <a:tblGrid>
                <a:gridCol w="800100"/>
                <a:gridCol w="800100"/>
              </a:tblGrid>
              <a:tr h="609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54" name="Google Shape;354;p20"/>
          <p:cNvGraphicFramePr/>
          <p:nvPr/>
        </p:nvGraphicFramePr>
        <p:xfrm>
          <a:off x="6858000" y="3048000"/>
          <a:ext cx="3000000" cy="3000000"/>
        </p:xfrm>
        <a:graphic>
          <a:graphicData uri="http://schemas.openxmlformats.org/drawingml/2006/table">
            <a:tbl>
              <a:tblPr bandRow="1" firstRow="1">
                <a:noFill/>
                <a:tableStyleId>{81C3D072-4510-46A4-97E5-1AA763361207}</a:tableStyleId>
              </a:tblPr>
              <a:tblGrid>
                <a:gridCol w="800100"/>
                <a:gridCol w="800100"/>
              </a:tblGrid>
              <a:tr h="5232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99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55" name="Google Shape;355;p20"/>
          <p:cNvGraphicFramePr/>
          <p:nvPr/>
        </p:nvGraphicFramePr>
        <p:xfrm>
          <a:off x="2667000" y="2971800"/>
          <a:ext cx="3000000" cy="3000000"/>
        </p:xfrm>
        <a:graphic>
          <a:graphicData uri="http://schemas.openxmlformats.org/drawingml/2006/table">
            <a:tbl>
              <a:tblPr bandRow="1" firstRow="1">
                <a:noFill/>
                <a:tableStyleId>{81C3D072-4510-46A4-97E5-1AA763361207}</a:tableStyleId>
              </a:tblPr>
              <a:tblGrid>
                <a:gridCol w="838200"/>
                <a:gridCol w="838200"/>
              </a:tblGrid>
              <a:tr h="533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56" name="Google Shape;356;p20"/>
          <p:cNvGraphicFramePr/>
          <p:nvPr/>
        </p:nvGraphicFramePr>
        <p:xfrm>
          <a:off x="4876800" y="3048000"/>
          <a:ext cx="3000000" cy="3000000"/>
        </p:xfrm>
        <a:graphic>
          <a:graphicData uri="http://schemas.openxmlformats.org/drawingml/2006/table">
            <a:tbl>
              <a:tblPr bandRow="1" firstRow="1">
                <a:noFill/>
                <a:tableStyleId>{81C3D072-4510-46A4-97E5-1AA763361207}</a:tableStyleId>
              </a:tblPr>
              <a:tblGrid>
                <a:gridCol w="800100"/>
                <a:gridCol w="800100"/>
              </a:tblGrid>
              <a:tr h="533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357" name="Google Shape;357;p20"/>
          <p:cNvCxnSpPr/>
          <p:nvPr/>
        </p:nvCxnSpPr>
        <p:spPr>
          <a:xfrm>
            <a:off x="2133600" y="3276600"/>
            <a:ext cx="533400" cy="1588"/>
          </a:xfrm>
          <a:prstGeom prst="straightConnector1">
            <a:avLst/>
          </a:prstGeom>
          <a:noFill/>
          <a:ln cap="flat" cmpd="sng" w="9525">
            <a:solidFill>
              <a:srgbClr val="4A7DBA"/>
            </a:solidFill>
            <a:prstDash val="solid"/>
            <a:round/>
            <a:headEnd len="sm" w="sm" type="none"/>
            <a:tailEnd len="med" w="med" type="stealth"/>
          </a:ln>
        </p:spPr>
      </p:cxnSp>
      <p:cxnSp>
        <p:nvCxnSpPr>
          <p:cNvPr id="358" name="Google Shape;358;p20"/>
          <p:cNvCxnSpPr/>
          <p:nvPr/>
        </p:nvCxnSpPr>
        <p:spPr>
          <a:xfrm rot="5400000">
            <a:off x="8610600" y="3505200"/>
            <a:ext cx="304800" cy="1588"/>
          </a:xfrm>
          <a:prstGeom prst="straightConnector1">
            <a:avLst/>
          </a:prstGeom>
          <a:noFill/>
          <a:ln cap="flat" cmpd="sng" w="9525">
            <a:solidFill>
              <a:srgbClr val="4A7DBA"/>
            </a:solidFill>
            <a:prstDash val="solid"/>
            <a:round/>
            <a:headEnd len="sm" w="sm" type="none"/>
            <a:tailEnd len="med" w="med" type="stealth"/>
          </a:ln>
        </p:spPr>
      </p:cxnSp>
      <p:cxnSp>
        <p:nvCxnSpPr>
          <p:cNvPr id="359" name="Google Shape;359;p20"/>
          <p:cNvCxnSpPr/>
          <p:nvPr/>
        </p:nvCxnSpPr>
        <p:spPr>
          <a:xfrm>
            <a:off x="6324600" y="3276600"/>
            <a:ext cx="533400" cy="1588"/>
          </a:xfrm>
          <a:prstGeom prst="straightConnector1">
            <a:avLst/>
          </a:prstGeom>
          <a:noFill/>
          <a:ln cap="flat" cmpd="sng" w="9525">
            <a:solidFill>
              <a:srgbClr val="4A7DBA"/>
            </a:solidFill>
            <a:prstDash val="solid"/>
            <a:round/>
            <a:headEnd len="sm" w="sm" type="none"/>
            <a:tailEnd len="med" w="med" type="stealth"/>
          </a:ln>
        </p:spPr>
      </p:cxnSp>
      <p:cxnSp>
        <p:nvCxnSpPr>
          <p:cNvPr id="360" name="Google Shape;360;p20"/>
          <p:cNvCxnSpPr/>
          <p:nvPr/>
        </p:nvCxnSpPr>
        <p:spPr>
          <a:xfrm>
            <a:off x="4343400" y="3276600"/>
            <a:ext cx="533400" cy="1588"/>
          </a:xfrm>
          <a:prstGeom prst="straightConnector1">
            <a:avLst/>
          </a:prstGeom>
          <a:noFill/>
          <a:ln cap="flat" cmpd="sng" w="9525">
            <a:solidFill>
              <a:srgbClr val="4A7DBA"/>
            </a:solidFill>
            <a:prstDash val="solid"/>
            <a:round/>
            <a:headEnd len="sm" w="sm" type="none"/>
            <a:tailEnd len="med" w="med" type="stealth"/>
          </a:ln>
        </p:spPr>
      </p:cxnSp>
      <p:sp>
        <p:nvSpPr>
          <p:cNvPr id="361" name="Google Shape;361;p20"/>
          <p:cNvSpPr txBox="1"/>
          <p:nvPr/>
        </p:nvSpPr>
        <p:spPr>
          <a:xfrm>
            <a:off x="1066800" y="3657600"/>
            <a:ext cx="1371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Head Node</a:t>
            </a:r>
            <a:endParaRPr b="0" i="0" sz="1400" u="none" cap="none" strike="noStrike">
              <a:solidFill>
                <a:srgbClr val="000000"/>
              </a:solidFill>
              <a:latin typeface="Arial"/>
              <a:ea typeface="Arial"/>
              <a:cs typeface="Arial"/>
              <a:sym typeface="Arial"/>
            </a:endParaRPr>
          </a:p>
        </p:txBody>
      </p:sp>
      <p:sp>
        <p:nvSpPr>
          <p:cNvPr id="362" name="Google Shape;362;p20"/>
          <p:cNvSpPr txBox="1"/>
          <p:nvPr/>
        </p:nvSpPr>
        <p:spPr>
          <a:xfrm>
            <a:off x="2819400" y="3581400"/>
            <a:ext cx="1371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data  Node</a:t>
            </a:r>
            <a:endParaRPr b="0" i="0" sz="1400" u="none" cap="none" strike="noStrike">
              <a:solidFill>
                <a:srgbClr val="000000"/>
              </a:solidFill>
              <a:latin typeface="Arial"/>
              <a:ea typeface="Arial"/>
              <a:cs typeface="Arial"/>
              <a:sym typeface="Arial"/>
            </a:endParaRPr>
          </a:p>
        </p:txBody>
      </p:sp>
      <p:cxnSp>
        <p:nvCxnSpPr>
          <p:cNvPr id="363" name="Google Shape;363;p20"/>
          <p:cNvCxnSpPr/>
          <p:nvPr/>
        </p:nvCxnSpPr>
        <p:spPr>
          <a:xfrm>
            <a:off x="8458200" y="3352800"/>
            <a:ext cx="304800" cy="1588"/>
          </a:xfrm>
          <a:prstGeom prst="straightConnector1">
            <a:avLst/>
          </a:prstGeom>
          <a:noFill/>
          <a:ln cap="flat" cmpd="sng" w="9525">
            <a:solidFill>
              <a:srgbClr val="4A7DBA"/>
            </a:solidFill>
            <a:prstDash val="solid"/>
            <a:round/>
            <a:headEnd len="sm" w="sm" type="none"/>
            <a:tailEnd len="sm" w="sm" type="none"/>
          </a:ln>
        </p:spPr>
      </p:cxnSp>
      <p:pic>
        <p:nvPicPr>
          <p:cNvPr id="364" name="Google Shape;364;p20"/>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365" name="Google Shape;365;p20"/>
          <p:cNvSpPr txBox="1"/>
          <p:nvPr/>
        </p:nvSpPr>
        <p:spPr>
          <a:xfrm>
            <a:off x="990600" y="1600200"/>
            <a:ext cx="723900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linked list in which each node contains only one link field pointing to the next node in the list</a:t>
            </a:r>
            <a:endParaRPr b="0" i="0" sz="1400" u="none" cap="none" strike="noStrike">
              <a:solidFill>
                <a:srgbClr val="000000"/>
              </a:solidFill>
              <a:latin typeface="Arial"/>
              <a:ea typeface="Arial"/>
              <a:cs typeface="Arial"/>
              <a:sym typeface="Arial"/>
            </a:endParaRPr>
          </a:p>
        </p:txBody>
      </p:sp>
      <p:sp>
        <p:nvSpPr>
          <p:cNvPr id="366" name="Google Shape;366;p20"/>
          <p:cNvSpPr txBox="1"/>
          <p:nvPr/>
        </p:nvSpPr>
        <p:spPr>
          <a:xfrm>
            <a:off x="914400" y="4572000"/>
            <a:ext cx="731520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First node is called the header  node where no data element is stored, but the link field holds the address of the node containing very first data element.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Doubly  Linked List</a:t>
            </a:r>
            <a:endParaRPr/>
          </a:p>
        </p:txBody>
      </p:sp>
      <p:graphicFrame>
        <p:nvGraphicFramePr>
          <p:cNvPr id="372" name="Google Shape;372;p21"/>
          <p:cNvGraphicFramePr/>
          <p:nvPr/>
        </p:nvGraphicFramePr>
        <p:xfrm>
          <a:off x="533400" y="3414220"/>
          <a:ext cx="3000000" cy="3000000"/>
        </p:xfrm>
        <a:graphic>
          <a:graphicData uri="http://schemas.openxmlformats.org/drawingml/2006/table">
            <a:tbl>
              <a:tblPr bandRow="1" firstRow="1">
                <a:noFill/>
                <a:tableStyleId>{81C3D072-4510-46A4-97E5-1AA763361207}</a:tableStyleId>
              </a:tblPr>
              <a:tblGrid>
                <a:gridCol w="800100"/>
                <a:gridCol w="800100"/>
              </a:tblGrid>
              <a:tr h="609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73" name="Google Shape;373;p21"/>
          <p:cNvGraphicFramePr/>
          <p:nvPr/>
        </p:nvGraphicFramePr>
        <p:xfrm>
          <a:off x="6858000" y="3566620"/>
          <a:ext cx="3000000" cy="3000000"/>
        </p:xfrm>
        <a:graphic>
          <a:graphicData uri="http://schemas.openxmlformats.org/drawingml/2006/table">
            <a:tbl>
              <a:tblPr bandRow="1" firstRow="1">
                <a:noFill/>
                <a:tableStyleId>{81C3D072-4510-46A4-97E5-1AA763361207}</a:tableStyleId>
              </a:tblPr>
              <a:tblGrid>
                <a:gridCol w="800100"/>
                <a:gridCol w="800100"/>
              </a:tblGrid>
              <a:tr h="5232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99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74" name="Google Shape;374;p21"/>
          <p:cNvGraphicFramePr/>
          <p:nvPr/>
        </p:nvGraphicFramePr>
        <p:xfrm>
          <a:off x="2667000" y="3490420"/>
          <a:ext cx="3000000" cy="3000000"/>
        </p:xfrm>
        <a:graphic>
          <a:graphicData uri="http://schemas.openxmlformats.org/drawingml/2006/table">
            <a:tbl>
              <a:tblPr bandRow="1" firstRow="1">
                <a:noFill/>
                <a:tableStyleId>{81C3D072-4510-46A4-97E5-1AA763361207}</a:tableStyleId>
              </a:tblPr>
              <a:tblGrid>
                <a:gridCol w="838200"/>
                <a:gridCol w="838200"/>
              </a:tblGrid>
              <a:tr h="533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75" name="Google Shape;375;p21"/>
          <p:cNvGraphicFramePr/>
          <p:nvPr/>
        </p:nvGraphicFramePr>
        <p:xfrm>
          <a:off x="4876800" y="3566620"/>
          <a:ext cx="3000000" cy="3000000"/>
        </p:xfrm>
        <a:graphic>
          <a:graphicData uri="http://schemas.openxmlformats.org/drawingml/2006/table">
            <a:tbl>
              <a:tblPr bandRow="1" firstRow="1">
                <a:noFill/>
                <a:tableStyleId>{81C3D072-4510-46A4-97E5-1AA763361207}</a:tableStyleId>
              </a:tblPr>
              <a:tblGrid>
                <a:gridCol w="800100"/>
                <a:gridCol w="800100"/>
              </a:tblGrid>
              <a:tr h="533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376" name="Google Shape;376;p21"/>
          <p:cNvCxnSpPr/>
          <p:nvPr/>
        </p:nvCxnSpPr>
        <p:spPr>
          <a:xfrm>
            <a:off x="2133600" y="3566620"/>
            <a:ext cx="533400" cy="1588"/>
          </a:xfrm>
          <a:prstGeom prst="straightConnector1">
            <a:avLst/>
          </a:prstGeom>
          <a:noFill/>
          <a:ln cap="flat" cmpd="sng" w="9525">
            <a:solidFill>
              <a:srgbClr val="4A7DBA"/>
            </a:solidFill>
            <a:prstDash val="solid"/>
            <a:round/>
            <a:headEnd len="sm" w="sm" type="none"/>
            <a:tailEnd len="med" w="med" type="stealth"/>
          </a:ln>
        </p:spPr>
      </p:cxnSp>
      <p:cxnSp>
        <p:nvCxnSpPr>
          <p:cNvPr id="377" name="Google Shape;377;p21"/>
          <p:cNvCxnSpPr/>
          <p:nvPr/>
        </p:nvCxnSpPr>
        <p:spPr>
          <a:xfrm rot="5400000">
            <a:off x="8610600" y="4023820"/>
            <a:ext cx="304800" cy="1588"/>
          </a:xfrm>
          <a:prstGeom prst="straightConnector1">
            <a:avLst/>
          </a:prstGeom>
          <a:noFill/>
          <a:ln cap="flat" cmpd="sng" w="9525">
            <a:solidFill>
              <a:srgbClr val="4A7DBA"/>
            </a:solidFill>
            <a:prstDash val="solid"/>
            <a:round/>
            <a:headEnd len="sm" w="sm" type="none"/>
            <a:tailEnd len="med" w="med" type="stealth"/>
          </a:ln>
        </p:spPr>
      </p:cxnSp>
      <p:cxnSp>
        <p:nvCxnSpPr>
          <p:cNvPr id="378" name="Google Shape;378;p21"/>
          <p:cNvCxnSpPr/>
          <p:nvPr/>
        </p:nvCxnSpPr>
        <p:spPr>
          <a:xfrm>
            <a:off x="6400800" y="3719020"/>
            <a:ext cx="457200" cy="1588"/>
          </a:xfrm>
          <a:prstGeom prst="straightConnector1">
            <a:avLst/>
          </a:prstGeom>
          <a:noFill/>
          <a:ln cap="flat" cmpd="sng" w="9525">
            <a:solidFill>
              <a:srgbClr val="4A7DBA"/>
            </a:solidFill>
            <a:prstDash val="solid"/>
            <a:round/>
            <a:headEnd len="sm" w="sm" type="none"/>
            <a:tailEnd len="med" w="med" type="stealth"/>
          </a:ln>
        </p:spPr>
      </p:cxnSp>
      <p:cxnSp>
        <p:nvCxnSpPr>
          <p:cNvPr id="379" name="Google Shape;379;p21"/>
          <p:cNvCxnSpPr/>
          <p:nvPr/>
        </p:nvCxnSpPr>
        <p:spPr>
          <a:xfrm>
            <a:off x="4343400" y="3642820"/>
            <a:ext cx="533400" cy="1588"/>
          </a:xfrm>
          <a:prstGeom prst="straightConnector1">
            <a:avLst/>
          </a:prstGeom>
          <a:noFill/>
          <a:ln cap="flat" cmpd="sng" w="9525">
            <a:solidFill>
              <a:srgbClr val="4A7DBA"/>
            </a:solidFill>
            <a:prstDash val="solid"/>
            <a:round/>
            <a:headEnd len="sm" w="sm" type="none"/>
            <a:tailEnd len="med" w="med" type="stealth"/>
          </a:ln>
        </p:spPr>
      </p:cxnSp>
      <p:sp>
        <p:nvSpPr>
          <p:cNvPr id="380" name="Google Shape;380;p21"/>
          <p:cNvSpPr txBox="1"/>
          <p:nvPr/>
        </p:nvSpPr>
        <p:spPr>
          <a:xfrm>
            <a:off x="1066800" y="4176220"/>
            <a:ext cx="1371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Head Node</a:t>
            </a:r>
            <a:endParaRPr b="0" i="0" sz="1400" u="none" cap="none" strike="noStrike">
              <a:solidFill>
                <a:srgbClr val="000000"/>
              </a:solidFill>
              <a:latin typeface="Arial"/>
              <a:ea typeface="Arial"/>
              <a:cs typeface="Arial"/>
              <a:sym typeface="Arial"/>
            </a:endParaRPr>
          </a:p>
        </p:txBody>
      </p:sp>
      <p:sp>
        <p:nvSpPr>
          <p:cNvPr id="381" name="Google Shape;381;p21"/>
          <p:cNvSpPr txBox="1"/>
          <p:nvPr/>
        </p:nvSpPr>
        <p:spPr>
          <a:xfrm>
            <a:off x="2819400" y="4176220"/>
            <a:ext cx="1371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data  Node</a:t>
            </a:r>
            <a:endParaRPr b="0" i="0" sz="1400" u="none" cap="none" strike="noStrike">
              <a:solidFill>
                <a:srgbClr val="000000"/>
              </a:solidFill>
              <a:latin typeface="Arial"/>
              <a:ea typeface="Arial"/>
              <a:cs typeface="Arial"/>
              <a:sym typeface="Arial"/>
            </a:endParaRPr>
          </a:p>
        </p:txBody>
      </p:sp>
      <p:cxnSp>
        <p:nvCxnSpPr>
          <p:cNvPr id="382" name="Google Shape;382;p21"/>
          <p:cNvCxnSpPr/>
          <p:nvPr/>
        </p:nvCxnSpPr>
        <p:spPr>
          <a:xfrm>
            <a:off x="8458200" y="3871420"/>
            <a:ext cx="304800" cy="1588"/>
          </a:xfrm>
          <a:prstGeom prst="straightConnector1">
            <a:avLst/>
          </a:prstGeom>
          <a:noFill/>
          <a:ln cap="flat" cmpd="sng" w="9525">
            <a:solidFill>
              <a:srgbClr val="4A7DBA"/>
            </a:solidFill>
            <a:prstDash val="solid"/>
            <a:round/>
            <a:headEnd len="sm" w="sm" type="none"/>
            <a:tailEnd len="sm" w="sm" type="none"/>
          </a:ln>
        </p:spPr>
      </p:cxnSp>
      <p:cxnSp>
        <p:nvCxnSpPr>
          <p:cNvPr id="383" name="Google Shape;383;p21"/>
          <p:cNvCxnSpPr/>
          <p:nvPr/>
        </p:nvCxnSpPr>
        <p:spPr>
          <a:xfrm rot="10800000">
            <a:off x="2133600" y="3871420"/>
            <a:ext cx="609600" cy="1588"/>
          </a:xfrm>
          <a:prstGeom prst="straightConnector1">
            <a:avLst/>
          </a:prstGeom>
          <a:noFill/>
          <a:ln cap="flat" cmpd="sng" w="9525">
            <a:solidFill>
              <a:srgbClr val="4A7DBA"/>
            </a:solidFill>
            <a:prstDash val="solid"/>
            <a:round/>
            <a:headEnd len="sm" w="sm" type="none"/>
            <a:tailEnd len="med" w="med" type="stealth"/>
          </a:ln>
        </p:spPr>
      </p:cxnSp>
      <p:cxnSp>
        <p:nvCxnSpPr>
          <p:cNvPr id="384" name="Google Shape;384;p21"/>
          <p:cNvCxnSpPr/>
          <p:nvPr/>
        </p:nvCxnSpPr>
        <p:spPr>
          <a:xfrm rot="10800000">
            <a:off x="6477000" y="3947620"/>
            <a:ext cx="381000" cy="1588"/>
          </a:xfrm>
          <a:prstGeom prst="straightConnector1">
            <a:avLst/>
          </a:prstGeom>
          <a:noFill/>
          <a:ln cap="flat" cmpd="sng" w="9525">
            <a:solidFill>
              <a:srgbClr val="4A7DBA"/>
            </a:solidFill>
            <a:prstDash val="solid"/>
            <a:round/>
            <a:headEnd len="sm" w="sm" type="none"/>
            <a:tailEnd len="med" w="med" type="stealth"/>
          </a:ln>
        </p:spPr>
      </p:cxnSp>
      <p:cxnSp>
        <p:nvCxnSpPr>
          <p:cNvPr id="385" name="Google Shape;385;p21"/>
          <p:cNvCxnSpPr/>
          <p:nvPr/>
        </p:nvCxnSpPr>
        <p:spPr>
          <a:xfrm rot="10800000">
            <a:off x="4343400" y="3871420"/>
            <a:ext cx="533400" cy="1588"/>
          </a:xfrm>
          <a:prstGeom prst="straightConnector1">
            <a:avLst/>
          </a:prstGeom>
          <a:noFill/>
          <a:ln cap="flat" cmpd="sng" w="9525">
            <a:solidFill>
              <a:srgbClr val="4A7DBA"/>
            </a:solidFill>
            <a:prstDash val="solid"/>
            <a:round/>
            <a:headEnd len="sm" w="sm" type="none"/>
            <a:tailEnd len="med" w="med" type="stealth"/>
          </a:ln>
        </p:spPr>
      </p:cxnSp>
      <p:cxnSp>
        <p:nvCxnSpPr>
          <p:cNvPr id="386" name="Google Shape;386;p21"/>
          <p:cNvCxnSpPr/>
          <p:nvPr/>
        </p:nvCxnSpPr>
        <p:spPr>
          <a:xfrm>
            <a:off x="304800" y="3719020"/>
            <a:ext cx="304800" cy="1588"/>
          </a:xfrm>
          <a:prstGeom prst="straightConnector1">
            <a:avLst/>
          </a:prstGeom>
          <a:noFill/>
          <a:ln cap="flat" cmpd="sng" w="9525">
            <a:solidFill>
              <a:srgbClr val="4A7DBA"/>
            </a:solidFill>
            <a:prstDash val="solid"/>
            <a:round/>
            <a:headEnd len="sm" w="sm" type="none"/>
            <a:tailEnd len="sm" w="sm" type="none"/>
          </a:ln>
        </p:spPr>
      </p:cxnSp>
      <p:cxnSp>
        <p:nvCxnSpPr>
          <p:cNvPr id="387" name="Google Shape;387;p21"/>
          <p:cNvCxnSpPr/>
          <p:nvPr/>
        </p:nvCxnSpPr>
        <p:spPr>
          <a:xfrm rot="5400000">
            <a:off x="153194" y="3870626"/>
            <a:ext cx="304800" cy="1588"/>
          </a:xfrm>
          <a:prstGeom prst="straightConnector1">
            <a:avLst/>
          </a:prstGeom>
          <a:noFill/>
          <a:ln cap="flat" cmpd="sng" w="9525">
            <a:solidFill>
              <a:srgbClr val="4A7DBA"/>
            </a:solidFill>
            <a:prstDash val="solid"/>
            <a:round/>
            <a:headEnd len="sm" w="sm" type="none"/>
            <a:tailEnd len="med" w="med" type="stealth"/>
          </a:ln>
        </p:spPr>
      </p:cxnSp>
      <p:pic>
        <p:nvPicPr>
          <p:cNvPr id="388" name="Google Shape;388;p21"/>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389" name="Google Shape;389;p21"/>
          <p:cNvSpPr txBox="1"/>
          <p:nvPr/>
        </p:nvSpPr>
        <p:spPr>
          <a:xfrm>
            <a:off x="1066800" y="1455833"/>
            <a:ext cx="7562699"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doubly linked list is a linear data structure in which each node can have any number of data fields and two link fields which are used to point to the previous node and the next node.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2"/>
          <p:cNvSpPr txBox="1"/>
          <p:nvPr>
            <p:ph type="title"/>
          </p:nvPr>
        </p:nvSpPr>
        <p:spPr>
          <a:xfrm>
            <a:off x="2225154" y="426299"/>
            <a:ext cx="4953000" cy="715963"/>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Circular Linked List</a:t>
            </a:r>
            <a:endParaRPr/>
          </a:p>
        </p:txBody>
      </p:sp>
      <p:graphicFrame>
        <p:nvGraphicFramePr>
          <p:cNvPr id="395" name="Google Shape;395;p22"/>
          <p:cNvGraphicFramePr/>
          <p:nvPr/>
        </p:nvGraphicFramePr>
        <p:xfrm>
          <a:off x="533400" y="3482461"/>
          <a:ext cx="3000000" cy="3000000"/>
        </p:xfrm>
        <a:graphic>
          <a:graphicData uri="http://schemas.openxmlformats.org/drawingml/2006/table">
            <a:tbl>
              <a:tblPr bandRow="1" firstRow="1">
                <a:noFill/>
                <a:tableStyleId>{81C3D072-4510-46A4-97E5-1AA763361207}</a:tableStyleId>
              </a:tblPr>
              <a:tblGrid>
                <a:gridCol w="800100"/>
                <a:gridCol w="800100"/>
              </a:tblGrid>
              <a:tr h="609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96" name="Google Shape;396;p22"/>
          <p:cNvGraphicFramePr/>
          <p:nvPr/>
        </p:nvGraphicFramePr>
        <p:xfrm>
          <a:off x="6858000" y="3634861"/>
          <a:ext cx="3000000" cy="3000000"/>
        </p:xfrm>
        <a:graphic>
          <a:graphicData uri="http://schemas.openxmlformats.org/drawingml/2006/table">
            <a:tbl>
              <a:tblPr bandRow="1" firstRow="1">
                <a:noFill/>
                <a:tableStyleId>{81C3D072-4510-46A4-97E5-1AA763361207}</a:tableStyleId>
              </a:tblPr>
              <a:tblGrid>
                <a:gridCol w="800100"/>
                <a:gridCol w="800100"/>
              </a:tblGrid>
              <a:tr h="5232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99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97" name="Google Shape;397;p22"/>
          <p:cNvGraphicFramePr/>
          <p:nvPr/>
        </p:nvGraphicFramePr>
        <p:xfrm>
          <a:off x="2667000" y="3558661"/>
          <a:ext cx="3000000" cy="3000000"/>
        </p:xfrm>
        <a:graphic>
          <a:graphicData uri="http://schemas.openxmlformats.org/drawingml/2006/table">
            <a:tbl>
              <a:tblPr bandRow="1" firstRow="1">
                <a:noFill/>
                <a:tableStyleId>{81C3D072-4510-46A4-97E5-1AA763361207}</a:tableStyleId>
              </a:tblPr>
              <a:tblGrid>
                <a:gridCol w="838200"/>
                <a:gridCol w="838200"/>
              </a:tblGrid>
              <a:tr h="533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398" name="Google Shape;398;p22"/>
          <p:cNvGraphicFramePr/>
          <p:nvPr/>
        </p:nvGraphicFramePr>
        <p:xfrm>
          <a:off x="4876800" y="3634861"/>
          <a:ext cx="3000000" cy="3000000"/>
        </p:xfrm>
        <a:graphic>
          <a:graphicData uri="http://schemas.openxmlformats.org/drawingml/2006/table">
            <a:tbl>
              <a:tblPr bandRow="1" firstRow="1">
                <a:noFill/>
                <a:tableStyleId>{81C3D072-4510-46A4-97E5-1AA763361207}</a:tableStyleId>
              </a:tblPr>
              <a:tblGrid>
                <a:gridCol w="800100"/>
                <a:gridCol w="800100"/>
              </a:tblGrid>
              <a:tr h="5334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60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399" name="Google Shape;399;p22"/>
          <p:cNvCxnSpPr/>
          <p:nvPr/>
        </p:nvCxnSpPr>
        <p:spPr>
          <a:xfrm>
            <a:off x="2133600" y="3863461"/>
            <a:ext cx="533400" cy="1588"/>
          </a:xfrm>
          <a:prstGeom prst="straightConnector1">
            <a:avLst/>
          </a:prstGeom>
          <a:noFill/>
          <a:ln cap="flat" cmpd="sng" w="9525">
            <a:solidFill>
              <a:srgbClr val="4A7DBA"/>
            </a:solidFill>
            <a:prstDash val="solid"/>
            <a:round/>
            <a:headEnd len="sm" w="sm" type="none"/>
            <a:tailEnd len="med" w="med" type="stealth"/>
          </a:ln>
        </p:spPr>
      </p:cxnSp>
      <p:cxnSp>
        <p:nvCxnSpPr>
          <p:cNvPr id="400" name="Google Shape;400;p22"/>
          <p:cNvCxnSpPr/>
          <p:nvPr/>
        </p:nvCxnSpPr>
        <p:spPr>
          <a:xfrm flipH="1" rot="5400000">
            <a:off x="8420100" y="3596761"/>
            <a:ext cx="686594" cy="794"/>
          </a:xfrm>
          <a:prstGeom prst="straightConnector1">
            <a:avLst/>
          </a:prstGeom>
          <a:noFill/>
          <a:ln cap="flat" cmpd="sng" w="9525">
            <a:solidFill>
              <a:srgbClr val="4A7DBA"/>
            </a:solidFill>
            <a:prstDash val="solid"/>
            <a:round/>
            <a:headEnd len="sm" w="sm" type="none"/>
            <a:tailEnd len="med" w="med" type="stealth"/>
          </a:ln>
        </p:spPr>
      </p:cxnSp>
      <p:cxnSp>
        <p:nvCxnSpPr>
          <p:cNvPr id="401" name="Google Shape;401;p22"/>
          <p:cNvCxnSpPr/>
          <p:nvPr/>
        </p:nvCxnSpPr>
        <p:spPr>
          <a:xfrm>
            <a:off x="6324600" y="3863461"/>
            <a:ext cx="533400" cy="1588"/>
          </a:xfrm>
          <a:prstGeom prst="straightConnector1">
            <a:avLst/>
          </a:prstGeom>
          <a:noFill/>
          <a:ln cap="flat" cmpd="sng" w="9525">
            <a:solidFill>
              <a:srgbClr val="4A7DBA"/>
            </a:solidFill>
            <a:prstDash val="solid"/>
            <a:round/>
            <a:headEnd len="sm" w="sm" type="none"/>
            <a:tailEnd len="med" w="med" type="stealth"/>
          </a:ln>
        </p:spPr>
      </p:cxnSp>
      <p:cxnSp>
        <p:nvCxnSpPr>
          <p:cNvPr id="402" name="Google Shape;402;p22"/>
          <p:cNvCxnSpPr/>
          <p:nvPr/>
        </p:nvCxnSpPr>
        <p:spPr>
          <a:xfrm>
            <a:off x="4343400" y="3863461"/>
            <a:ext cx="533400" cy="1588"/>
          </a:xfrm>
          <a:prstGeom prst="straightConnector1">
            <a:avLst/>
          </a:prstGeom>
          <a:noFill/>
          <a:ln cap="flat" cmpd="sng" w="9525">
            <a:solidFill>
              <a:srgbClr val="4A7DBA"/>
            </a:solidFill>
            <a:prstDash val="solid"/>
            <a:round/>
            <a:headEnd len="sm" w="sm" type="none"/>
            <a:tailEnd len="med" w="med" type="stealth"/>
          </a:ln>
        </p:spPr>
      </p:cxnSp>
      <p:sp>
        <p:nvSpPr>
          <p:cNvPr id="403" name="Google Shape;403;p22"/>
          <p:cNvSpPr txBox="1"/>
          <p:nvPr/>
        </p:nvSpPr>
        <p:spPr>
          <a:xfrm>
            <a:off x="1066800" y="4244461"/>
            <a:ext cx="1371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Head Node</a:t>
            </a:r>
            <a:endParaRPr b="0" i="0" sz="1400" u="none" cap="none" strike="noStrike">
              <a:solidFill>
                <a:srgbClr val="000000"/>
              </a:solidFill>
              <a:latin typeface="Arial"/>
              <a:ea typeface="Arial"/>
              <a:cs typeface="Arial"/>
              <a:sym typeface="Arial"/>
            </a:endParaRPr>
          </a:p>
        </p:txBody>
      </p:sp>
      <p:sp>
        <p:nvSpPr>
          <p:cNvPr id="404" name="Google Shape;404;p22"/>
          <p:cNvSpPr txBox="1"/>
          <p:nvPr/>
        </p:nvSpPr>
        <p:spPr>
          <a:xfrm>
            <a:off x="2895600" y="4244461"/>
            <a:ext cx="1371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data  Node</a:t>
            </a:r>
            <a:endParaRPr b="0" i="0" sz="1400" u="none" cap="none" strike="noStrike">
              <a:solidFill>
                <a:srgbClr val="000000"/>
              </a:solidFill>
              <a:latin typeface="Arial"/>
              <a:ea typeface="Arial"/>
              <a:cs typeface="Arial"/>
              <a:sym typeface="Arial"/>
            </a:endParaRPr>
          </a:p>
        </p:txBody>
      </p:sp>
      <p:cxnSp>
        <p:nvCxnSpPr>
          <p:cNvPr id="405" name="Google Shape;405;p22"/>
          <p:cNvCxnSpPr/>
          <p:nvPr/>
        </p:nvCxnSpPr>
        <p:spPr>
          <a:xfrm>
            <a:off x="8458200" y="3939661"/>
            <a:ext cx="304800" cy="1588"/>
          </a:xfrm>
          <a:prstGeom prst="straightConnector1">
            <a:avLst/>
          </a:prstGeom>
          <a:noFill/>
          <a:ln cap="flat" cmpd="sng" w="9525">
            <a:solidFill>
              <a:srgbClr val="4A7DBA"/>
            </a:solidFill>
            <a:prstDash val="solid"/>
            <a:round/>
            <a:headEnd len="sm" w="sm" type="none"/>
            <a:tailEnd len="sm" w="sm" type="none"/>
          </a:ln>
        </p:spPr>
      </p:cxnSp>
      <p:cxnSp>
        <p:nvCxnSpPr>
          <p:cNvPr id="406" name="Google Shape;406;p22"/>
          <p:cNvCxnSpPr/>
          <p:nvPr/>
        </p:nvCxnSpPr>
        <p:spPr>
          <a:xfrm rot="10800000">
            <a:off x="1219200" y="3177661"/>
            <a:ext cx="7543800" cy="76200"/>
          </a:xfrm>
          <a:prstGeom prst="straightConnector1">
            <a:avLst/>
          </a:prstGeom>
          <a:noFill/>
          <a:ln cap="flat" cmpd="sng" w="9525">
            <a:solidFill>
              <a:srgbClr val="4A7DBA"/>
            </a:solidFill>
            <a:prstDash val="solid"/>
            <a:round/>
            <a:headEnd len="sm" w="sm" type="none"/>
            <a:tailEnd len="med" w="med" type="stealth"/>
          </a:ln>
        </p:spPr>
      </p:cxnSp>
      <p:cxnSp>
        <p:nvCxnSpPr>
          <p:cNvPr id="407" name="Google Shape;407;p22"/>
          <p:cNvCxnSpPr/>
          <p:nvPr/>
        </p:nvCxnSpPr>
        <p:spPr>
          <a:xfrm rot="5400000">
            <a:off x="1066800" y="3330061"/>
            <a:ext cx="304800" cy="1588"/>
          </a:xfrm>
          <a:prstGeom prst="straightConnector1">
            <a:avLst/>
          </a:prstGeom>
          <a:noFill/>
          <a:ln cap="flat" cmpd="sng" w="9525">
            <a:solidFill>
              <a:srgbClr val="4A7DBA"/>
            </a:solidFill>
            <a:prstDash val="solid"/>
            <a:round/>
            <a:headEnd len="sm" w="sm" type="none"/>
            <a:tailEnd len="med" w="med" type="stealth"/>
          </a:ln>
        </p:spPr>
      </p:cxnSp>
      <p:pic>
        <p:nvPicPr>
          <p:cNvPr id="408" name="Google Shape;408;p22"/>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409" name="Google Shape;409;p22"/>
          <p:cNvSpPr txBox="1"/>
          <p:nvPr/>
        </p:nvSpPr>
        <p:spPr>
          <a:xfrm>
            <a:off x="1044054" y="1367733"/>
            <a:ext cx="731520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linked list where the last node points to the header node is called a circular linked list.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There are no NULL links.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7d177c9448_0_0"/>
          <p:cNvSpPr txBox="1"/>
          <p:nvPr>
            <p:ph type="title"/>
          </p:nvPr>
        </p:nvSpPr>
        <p:spPr>
          <a:xfrm>
            <a:off x="2225149" y="426300"/>
            <a:ext cx="5947500" cy="716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Circular Doubly Linked List</a:t>
            </a:r>
            <a:endParaRPr/>
          </a:p>
        </p:txBody>
      </p:sp>
      <p:graphicFrame>
        <p:nvGraphicFramePr>
          <p:cNvPr id="415" name="Google Shape;415;g17d177c9448_0_0"/>
          <p:cNvGraphicFramePr/>
          <p:nvPr/>
        </p:nvGraphicFramePr>
        <p:xfrm>
          <a:off x="533400" y="3482461"/>
          <a:ext cx="3000000" cy="3000000"/>
        </p:xfrm>
        <a:graphic>
          <a:graphicData uri="http://schemas.openxmlformats.org/drawingml/2006/table">
            <a:tbl>
              <a:tblPr bandRow="1" firstRow="1">
                <a:noFill/>
                <a:tableStyleId>{81C3D072-4510-46A4-97E5-1AA763361207}</a:tableStyleId>
              </a:tblPr>
              <a:tblGrid>
                <a:gridCol w="533400"/>
                <a:gridCol w="533400"/>
                <a:gridCol w="533400"/>
              </a:tblGrid>
              <a:tr h="609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416" name="Google Shape;416;g17d177c9448_0_0"/>
          <p:cNvGraphicFramePr/>
          <p:nvPr/>
        </p:nvGraphicFramePr>
        <p:xfrm>
          <a:off x="6858000" y="3634861"/>
          <a:ext cx="3000000" cy="3000000"/>
        </p:xfrm>
        <a:graphic>
          <a:graphicData uri="http://schemas.openxmlformats.org/drawingml/2006/table">
            <a:tbl>
              <a:tblPr bandRow="1" firstRow="1">
                <a:noFill/>
                <a:tableStyleId>{81C3D072-4510-46A4-97E5-1AA763361207}</a:tableStyleId>
              </a:tblPr>
              <a:tblGrid>
                <a:gridCol w="533400"/>
                <a:gridCol w="533400"/>
                <a:gridCol w="533400"/>
              </a:tblGrid>
              <a:tr h="5232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417" name="Google Shape;417;g17d177c9448_0_0"/>
          <p:cNvGraphicFramePr/>
          <p:nvPr/>
        </p:nvGraphicFramePr>
        <p:xfrm>
          <a:off x="2667000" y="3558661"/>
          <a:ext cx="3000000" cy="3000000"/>
        </p:xfrm>
        <a:graphic>
          <a:graphicData uri="http://schemas.openxmlformats.org/drawingml/2006/table">
            <a:tbl>
              <a:tblPr bandRow="1" firstRow="1">
                <a:noFill/>
                <a:tableStyleId>{81C3D072-4510-46A4-97E5-1AA763361207}</a:tableStyleId>
              </a:tblPr>
              <a:tblGrid>
                <a:gridCol w="558800"/>
                <a:gridCol w="558800"/>
                <a:gridCol w="558800"/>
              </a:tblGrid>
              <a:tr h="5334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418" name="Google Shape;418;g17d177c9448_0_0"/>
          <p:cNvGraphicFramePr/>
          <p:nvPr/>
        </p:nvGraphicFramePr>
        <p:xfrm>
          <a:off x="4876800" y="3634861"/>
          <a:ext cx="3000000" cy="3000000"/>
        </p:xfrm>
        <a:graphic>
          <a:graphicData uri="http://schemas.openxmlformats.org/drawingml/2006/table">
            <a:tbl>
              <a:tblPr bandRow="1" firstRow="1">
                <a:noFill/>
                <a:tableStyleId>{81C3D072-4510-46A4-97E5-1AA763361207}</a:tableStyleId>
              </a:tblPr>
              <a:tblGrid>
                <a:gridCol w="533400"/>
                <a:gridCol w="533400"/>
                <a:gridCol w="533400"/>
              </a:tblGrid>
              <a:tr h="5334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419" name="Google Shape;419;g17d177c9448_0_0"/>
          <p:cNvCxnSpPr/>
          <p:nvPr/>
        </p:nvCxnSpPr>
        <p:spPr>
          <a:xfrm>
            <a:off x="2133600" y="3634861"/>
            <a:ext cx="533400" cy="1500"/>
          </a:xfrm>
          <a:prstGeom prst="straightConnector1">
            <a:avLst/>
          </a:prstGeom>
          <a:noFill/>
          <a:ln cap="flat" cmpd="sng" w="9525">
            <a:solidFill>
              <a:srgbClr val="4A7DBA"/>
            </a:solidFill>
            <a:prstDash val="solid"/>
            <a:round/>
            <a:headEnd len="sm" w="sm" type="none"/>
            <a:tailEnd len="med" w="med" type="stealth"/>
          </a:ln>
        </p:spPr>
      </p:cxnSp>
      <p:cxnSp>
        <p:nvCxnSpPr>
          <p:cNvPr id="420" name="Google Shape;420;g17d177c9448_0_0"/>
          <p:cNvCxnSpPr/>
          <p:nvPr/>
        </p:nvCxnSpPr>
        <p:spPr>
          <a:xfrm flipH="1" rot="5400000">
            <a:off x="8419994" y="3596655"/>
            <a:ext cx="686700" cy="900"/>
          </a:xfrm>
          <a:prstGeom prst="straightConnector1">
            <a:avLst/>
          </a:prstGeom>
          <a:noFill/>
          <a:ln cap="flat" cmpd="sng" w="9525">
            <a:solidFill>
              <a:srgbClr val="4A7DBA"/>
            </a:solidFill>
            <a:prstDash val="solid"/>
            <a:round/>
            <a:headEnd len="sm" w="sm" type="none"/>
            <a:tailEnd len="med" w="med" type="stealth"/>
          </a:ln>
        </p:spPr>
      </p:cxnSp>
      <p:cxnSp>
        <p:nvCxnSpPr>
          <p:cNvPr id="421" name="Google Shape;421;g17d177c9448_0_0"/>
          <p:cNvCxnSpPr/>
          <p:nvPr/>
        </p:nvCxnSpPr>
        <p:spPr>
          <a:xfrm>
            <a:off x="6477000" y="3731086"/>
            <a:ext cx="533400" cy="1500"/>
          </a:xfrm>
          <a:prstGeom prst="straightConnector1">
            <a:avLst/>
          </a:prstGeom>
          <a:noFill/>
          <a:ln cap="flat" cmpd="sng" w="9525">
            <a:solidFill>
              <a:srgbClr val="4A7DBA"/>
            </a:solidFill>
            <a:prstDash val="solid"/>
            <a:round/>
            <a:headEnd len="sm" w="sm" type="none"/>
            <a:tailEnd len="med" w="med" type="stealth"/>
          </a:ln>
        </p:spPr>
      </p:cxnSp>
      <p:cxnSp>
        <p:nvCxnSpPr>
          <p:cNvPr id="422" name="Google Shape;422;g17d177c9448_0_0"/>
          <p:cNvCxnSpPr/>
          <p:nvPr/>
        </p:nvCxnSpPr>
        <p:spPr>
          <a:xfrm>
            <a:off x="4305300" y="3731086"/>
            <a:ext cx="533400" cy="1500"/>
          </a:xfrm>
          <a:prstGeom prst="straightConnector1">
            <a:avLst/>
          </a:prstGeom>
          <a:noFill/>
          <a:ln cap="flat" cmpd="sng" w="9525">
            <a:solidFill>
              <a:srgbClr val="4A7DBA"/>
            </a:solidFill>
            <a:prstDash val="solid"/>
            <a:round/>
            <a:headEnd len="sm" w="sm" type="none"/>
            <a:tailEnd len="med" w="med" type="stealth"/>
          </a:ln>
        </p:spPr>
      </p:cxnSp>
      <p:sp>
        <p:nvSpPr>
          <p:cNvPr id="423" name="Google Shape;423;g17d177c9448_0_0"/>
          <p:cNvSpPr txBox="1"/>
          <p:nvPr/>
        </p:nvSpPr>
        <p:spPr>
          <a:xfrm>
            <a:off x="1066800" y="4244461"/>
            <a:ext cx="137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Head Node</a:t>
            </a:r>
            <a:endParaRPr b="0" i="0" sz="1400" u="none" cap="none" strike="noStrike">
              <a:solidFill>
                <a:srgbClr val="000000"/>
              </a:solidFill>
              <a:latin typeface="Arial"/>
              <a:ea typeface="Arial"/>
              <a:cs typeface="Arial"/>
              <a:sym typeface="Arial"/>
            </a:endParaRPr>
          </a:p>
        </p:txBody>
      </p:sp>
      <p:sp>
        <p:nvSpPr>
          <p:cNvPr id="424" name="Google Shape;424;g17d177c9448_0_0"/>
          <p:cNvSpPr txBox="1"/>
          <p:nvPr/>
        </p:nvSpPr>
        <p:spPr>
          <a:xfrm>
            <a:off x="2895600" y="4244461"/>
            <a:ext cx="1371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data  Node</a:t>
            </a:r>
            <a:endParaRPr b="0" i="0" sz="1400" u="none" cap="none" strike="noStrike">
              <a:solidFill>
                <a:srgbClr val="000000"/>
              </a:solidFill>
              <a:latin typeface="Arial"/>
              <a:ea typeface="Arial"/>
              <a:cs typeface="Arial"/>
              <a:sym typeface="Arial"/>
            </a:endParaRPr>
          </a:p>
        </p:txBody>
      </p:sp>
      <p:cxnSp>
        <p:nvCxnSpPr>
          <p:cNvPr id="425" name="Google Shape;425;g17d177c9448_0_0"/>
          <p:cNvCxnSpPr/>
          <p:nvPr/>
        </p:nvCxnSpPr>
        <p:spPr>
          <a:xfrm>
            <a:off x="8458200" y="3939661"/>
            <a:ext cx="304800" cy="1500"/>
          </a:xfrm>
          <a:prstGeom prst="straightConnector1">
            <a:avLst/>
          </a:prstGeom>
          <a:noFill/>
          <a:ln cap="flat" cmpd="sng" w="9525">
            <a:solidFill>
              <a:srgbClr val="4A7DBA"/>
            </a:solidFill>
            <a:prstDash val="solid"/>
            <a:round/>
            <a:headEnd len="sm" w="sm" type="none"/>
            <a:tailEnd len="sm" w="sm" type="none"/>
          </a:ln>
        </p:spPr>
      </p:cxnSp>
      <p:cxnSp>
        <p:nvCxnSpPr>
          <p:cNvPr id="426" name="Google Shape;426;g17d177c9448_0_0"/>
          <p:cNvCxnSpPr/>
          <p:nvPr/>
        </p:nvCxnSpPr>
        <p:spPr>
          <a:xfrm rot="10800000">
            <a:off x="1219200" y="3177661"/>
            <a:ext cx="7543800" cy="76200"/>
          </a:xfrm>
          <a:prstGeom prst="straightConnector1">
            <a:avLst/>
          </a:prstGeom>
          <a:noFill/>
          <a:ln cap="flat" cmpd="sng" w="9525">
            <a:solidFill>
              <a:srgbClr val="4A7DBA"/>
            </a:solidFill>
            <a:prstDash val="solid"/>
            <a:round/>
            <a:headEnd len="sm" w="sm" type="none"/>
            <a:tailEnd len="med" w="med" type="stealth"/>
          </a:ln>
        </p:spPr>
      </p:cxnSp>
      <p:cxnSp>
        <p:nvCxnSpPr>
          <p:cNvPr id="427" name="Google Shape;427;g17d177c9448_0_0"/>
          <p:cNvCxnSpPr/>
          <p:nvPr/>
        </p:nvCxnSpPr>
        <p:spPr>
          <a:xfrm rot="5400000">
            <a:off x="1066844" y="3330105"/>
            <a:ext cx="304800" cy="1500"/>
          </a:xfrm>
          <a:prstGeom prst="straightConnector1">
            <a:avLst/>
          </a:prstGeom>
          <a:noFill/>
          <a:ln cap="flat" cmpd="sng" w="9525">
            <a:solidFill>
              <a:srgbClr val="4A7DBA"/>
            </a:solidFill>
            <a:prstDash val="solid"/>
            <a:round/>
            <a:headEnd len="sm" w="sm" type="none"/>
            <a:tailEnd len="med" w="med" type="stealth"/>
          </a:ln>
        </p:spPr>
      </p:cxnSp>
      <p:pic>
        <p:nvPicPr>
          <p:cNvPr id="428" name="Google Shape;428;g17d177c9448_0_0"/>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429" name="Google Shape;429;g17d177c9448_0_0"/>
          <p:cNvSpPr txBox="1"/>
          <p:nvPr/>
        </p:nvSpPr>
        <p:spPr>
          <a:xfrm>
            <a:off x="1044054" y="1367733"/>
            <a:ext cx="7315200" cy="1569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Doubly linked list where the last node points to the header node and Header node Points to last node is called a circular Doubly linked list.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There are no NULL links.</a:t>
            </a:r>
            <a:endParaRPr b="0" i="0" sz="1400" u="none" cap="none" strike="noStrike">
              <a:solidFill>
                <a:srgbClr val="000000"/>
              </a:solidFill>
              <a:latin typeface="Arial"/>
              <a:ea typeface="Arial"/>
              <a:cs typeface="Arial"/>
              <a:sym typeface="Arial"/>
            </a:endParaRPr>
          </a:p>
        </p:txBody>
      </p:sp>
      <p:cxnSp>
        <p:nvCxnSpPr>
          <p:cNvPr id="430" name="Google Shape;430;g17d177c9448_0_0"/>
          <p:cNvCxnSpPr/>
          <p:nvPr/>
        </p:nvCxnSpPr>
        <p:spPr>
          <a:xfrm rot="10800000">
            <a:off x="2153250" y="3908725"/>
            <a:ext cx="525600" cy="0"/>
          </a:xfrm>
          <a:prstGeom prst="straightConnector1">
            <a:avLst/>
          </a:prstGeom>
          <a:noFill/>
          <a:ln cap="flat" cmpd="sng" w="9525">
            <a:solidFill>
              <a:schemeClr val="dk2"/>
            </a:solidFill>
            <a:prstDash val="solid"/>
            <a:round/>
            <a:headEnd len="sm" w="sm" type="none"/>
            <a:tailEnd len="med" w="med" type="triangle"/>
          </a:ln>
        </p:spPr>
      </p:cxnSp>
      <p:cxnSp>
        <p:nvCxnSpPr>
          <p:cNvPr id="431" name="Google Shape;431;g17d177c9448_0_0"/>
          <p:cNvCxnSpPr/>
          <p:nvPr/>
        </p:nvCxnSpPr>
        <p:spPr>
          <a:xfrm rot="10800000">
            <a:off x="4360475" y="4013750"/>
            <a:ext cx="578100" cy="13200"/>
          </a:xfrm>
          <a:prstGeom prst="straightConnector1">
            <a:avLst/>
          </a:prstGeom>
          <a:noFill/>
          <a:ln cap="flat" cmpd="sng" w="9525">
            <a:solidFill>
              <a:schemeClr val="dk2"/>
            </a:solidFill>
            <a:prstDash val="solid"/>
            <a:round/>
            <a:headEnd len="sm" w="sm" type="none"/>
            <a:tailEnd len="med" w="med" type="triangle"/>
          </a:ln>
        </p:spPr>
      </p:cxnSp>
      <p:cxnSp>
        <p:nvCxnSpPr>
          <p:cNvPr id="432" name="Google Shape;432;g17d177c9448_0_0"/>
          <p:cNvCxnSpPr/>
          <p:nvPr/>
        </p:nvCxnSpPr>
        <p:spPr>
          <a:xfrm flipH="1">
            <a:off x="6488850" y="4066375"/>
            <a:ext cx="381000" cy="26400"/>
          </a:xfrm>
          <a:prstGeom prst="straightConnector1">
            <a:avLst/>
          </a:prstGeom>
          <a:noFill/>
          <a:ln cap="flat" cmpd="sng" w="9525">
            <a:solidFill>
              <a:schemeClr val="dk2"/>
            </a:solidFill>
            <a:prstDash val="solid"/>
            <a:round/>
            <a:headEnd len="sm" w="sm" type="none"/>
            <a:tailEnd len="med" w="med" type="triangle"/>
          </a:ln>
        </p:spPr>
      </p:cxnSp>
      <p:cxnSp>
        <p:nvCxnSpPr>
          <p:cNvPr id="433" name="Google Shape;433;g17d177c9448_0_0"/>
          <p:cNvCxnSpPr/>
          <p:nvPr/>
        </p:nvCxnSpPr>
        <p:spPr>
          <a:xfrm>
            <a:off x="773850" y="4066375"/>
            <a:ext cx="0" cy="762000"/>
          </a:xfrm>
          <a:prstGeom prst="straightConnector1">
            <a:avLst/>
          </a:prstGeom>
          <a:noFill/>
          <a:ln cap="flat" cmpd="sng" w="9525">
            <a:solidFill>
              <a:schemeClr val="dk2"/>
            </a:solidFill>
            <a:prstDash val="solid"/>
            <a:round/>
            <a:headEnd len="sm" w="sm" type="none"/>
            <a:tailEnd len="sm" w="sm" type="none"/>
          </a:ln>
        </p:spPr>
      </p:cxnSp>
      <p:cxnSp>
        <p:nvCxnSpPr>
          <p:cNvPr id="434" name="Google Shape;434;g17d177c9448_0_0"/>
          <p:cNvCxnSpPr/>
          <p:nvPr/>
        </p:nvCxnSpPr>
        <p:spPr>
          <a:xfrm flipH="1" rot="10800000">
            <a:off x="747575" y="4828250"/>
            <a:ext cx="7383600" cy="26400"/>
          </a:xfrm>
          <a:prstGeom prst="straightConnector1">
            <a:avLst/>
          </a:prstGeom>
          <a:noFill/>
          <a:ln cap="flat" cmpd="sng" w="9525">
            <a:solidFill>
              <a:schemeClr val="dk2"/>
            </a:solidFill>
            <a:prstDash val="solid"/>
            <a:round/>
            <a:headEnd len="sm" w="sm" type="none"/>
            <a:tailEnd len="sm" w="sm" type="none"/>
          </a:ln>
        </p:spPr>
      </p:cxnSp>
      <p:cxnSp>
        <p:nvCxnSpPr>
          <p:cNvPr id="435" name="Google Shape;435;g17d177c9448_0_0"/>
          <p:cNvCxnSpPr/>
          <p:nvPr/>
        </p:nvCxnSpPr>
        <p:spPr>
          <a:xfrm rot="10800000">
            <a:off x="8052200" y="4158475"/>
            <a:ext cx="13200" cy="6699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3"/>
          <p:cNvSpPr txBox="1"/>
          <p:nvPr>
            <p:ph type="title"/>
          </p:nvPr>
        </p:nvSpPr>
        <p:spPr>
          <a:xfrm>
            <a:off x="1600200" y="498660"/>
            <a:ext cx="6553200" cy="72054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Basic Operations on a list</a:t>
            </a:r>
            <a:endParaRPr/>
          </a:p>
        </p:txBody>
      </p:sp>
      <p:sp>
        <p:nvSpPr>
          <p:cNvPr id="441" name="Google Shape;441;p23"/>
          <p:cNvSpPr txBox="1"/>
          <p:nvPr>
            <p:ph idx="1" type="body"/>
          </p:nvPr>
        </p:nvSpPr>
        <p:spPr>
          <a:xfrm>
            <a:off x="780899" y="1752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Font typeface="Arial"/>
              <a:buChar char="•"/>
            </a:pPr>
            <a:r>
              <a:rPr lang="en-US" sz="3200"/>
              <a:t>Creating a List</a:t>
            </a:r>
            <a:endParaRPr/>
          </a:p>
          <a:p>
            <a:pPr indent="-342900" lvl="0" marL="342900" rtl="0" algn="l">
              <a:lnSpc>
                <a:spcPct val="100000"/>
              </a:lnSpc>
              <a:spcBef>
                <a:spcPts val="640"/>
              </a:spcBef>
              <a:spcAft>
                <a:spcPts val="0"/>
              </a:spcAft>
              <a:buClr>
                <a:schemeClr val="dk1"/>
              </a:buClr>
              <a:buSzPts val="3200"/>
              <a:buChar char="•"/>
            </a:pPr>
            <a:r>
              <a:rPr lang="en-US"/>
              <a:t>List Traversal </a:t>
            </a:r>
            <a:endParaRPr/>
          </a:p>
          <a:p>
            <a:pPr indent="-342900" lvl="0" marL="342900" rtl="0" algn="l">
              <a:lnSpc>
                <a:spcPct val="100000"/>
              </a:lnSpc>
              <a:spcBef>
                <a:spcPts val="640"/>
              </a:spcBef>
              <a:spcAft>
                <a:spcPts val="0"/>
              </a:spcAft>
              <a:buClr>
                <a:schemeClr val="dk1"/>
              </a:buClr>
              <a:buSzPts val="3200"/>
              <a:buFont typeface="Arial"/>
              <a:buChar char="•"/>
            </a:pPr>
            <a:r>
              <a:rPr lang="en-US" sz="3200"/>
              <a:t>Inserting  an element in a list</a:t>
            </a:r>
            <a:endParaRPr/>
          </a:p>
          <a:p>
            <a:pPr indent="-342900" lvl="0" marL="342900" rtl="0" algn="l">
              <a:lnSpc>
                <a:spcPct val="100000"/>
              </a:lnSpc>
              <a:spcBef>
                <a:spcPts val="640"/>
              </a:spcBef>
              <a:spcAft>
                <a:spcPts val="0"/>
              </a:spcAft>
              <a:buClr>
                <a:schemeClr val="dk1"/>
              </a:buClr>
              <a:buSzPts val="3200"/>
              <a:buFont typeface="Arial"/>
              <a:buChar char="•"/>
            </a:pPr>
            <a:r>
              <a:rPr lang="en-US" sz="3200"/>
              <a:t>Deleting an element from a list</a:t>
            </a:r>
            <a:endParaRPr/>
          </a:p>
          <a:p>
            <a:pPr indent="-342900" lvl="0" marL="342900" rtl="0" algn="l">
              <a:lnSpc>
                <a:spcPct val="100000"/>
              </a:lnSpc>
              <a:spcBef>
                <a:spcPts val="640"/>
              </a:spcBef>
              <a:spcAft>
                <a:spcPts val="0"/>
              </a:spcAft>
              <a:buClr>
                <a:schemeClr val="dk1"/>
              </a:buClr>
              <a:buSzPts val="3200"/>
              <a:buFont typeface="Arial"/>
              <a:buChar char="•"/>
            </a:pPr>
            <a:r>
              <a:rPr lang="en-US" sz="3200"/>
              <a:t>Searching a list</a:t>
            </a:r>
            <a:endParaRPr/>
          </a:p>
          <a:p>
            <a:pPr indent="-342900" lvl="0" marL="342900" rtl="0" algn="l">
              <a:lnSpc>
                <a:spcPct val="100000"/>
              </a:lnSpc>
              <a:spcBef>
                <a:spcPts val="640"/>
              </a:spcBef>
              <a:spcAft>
                <a:spcPts val="0"/>
              </a:spcAft>
              <a:buClr>
                <a:schemeClr val="dk1"/>
              </a:buClr>
              <a:buSzPts val="3200"/>
              <a:buFont typeface="Arial"/>
              <a:buChar char="•"/>
            </a:pPr>
            <a:r>
              <a:rPr lang="en-US" sz="3200"/>
              <a:t>Reversing a list</a:t>
            </a:r>
            <a:endParaRPr/>
          </a:p>
          <a:p>
            <a:pPr indent="-342900" lvl="0" marL="342900" rtl="0" algn="l">
              <a:lnSpc>
                <a:spcPct val="100000"/>
              </a:lnSpc>
              <a:spcBef>
                <a:spcPts val="640"/>
              </a:spcBef>
              <a:spcAft>
                <a:spcPts val="0"/>
              </a:spcAft>
              <a:buClr>
                <a:schemeClr val="dk1"/>
              </a:buClr>
              <a:buSzPts val="3200"/>
              <a:buFont typeface="Arial"/>
              <a:buChar char="•"/>
            </a:pPr>
            <a:r>
              <a:rPr lang="en-US"/>
              <a:t>Merging two linked lists into a larger list</a:t>
            </a:r>
            <a:endParaRPr sz="3200"/>
          </a:p>
          <a:p>
            <a:pPr indent="-342900" lvl="0" marL="342900" rtl="0" algn="l">
              <a:lnSpc>
                <a:spcPct val="100000"/>
              </a:lnSpc>
              <a:spcBef>
                <a:spcPts val="640"/>
              </a:spcBef>
              <a:spcAft>
                <a:spcPts val="0"/>
              </a:spcAft>
              <a:buClr>
                <a:schemeClr val="dk1"/>
              </a:buClr>
              <a:buSzPts val="3200"/>
              <a:buNone/>
            </a:pPr>
            <a:r>
              <a:t/>
            </a:r>
            <a:endParaRPr sz="3200">
              <a:solidFill>
                <a:srgbClr val="538CD5"/>
              </a:solidFill>
            </a:endParaRPr>
          </a:p>
        </p:txBody>
      </p:sp>
      <p:pic>
        <p:nvPicPr>
          <p:cNvPr id="442" name="Google Shape;442;p23"/>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Data Structure of Node</a:t>
            </a:r>
            <a:endParaRPr/>
          </a:p>
        </p:txBody>
      </p:sp>
      <p:sp>
        <p:nvSpPr>
          <p:cNvPr id="448" name="Google Shape;448;p24"/>
          <p:cNvSpPr txBox="1"/>
          <p:nvPr>
            <p:ph idx="1" type="body"/>
          </p:nvPr>
        </p:nvSpPr>
        <p:spPr>
          <a:xfrm>
            <a:off x="685800" y="1822049"/>
            <a:ext cx="2895600" cy="3733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None/>
            </a:pPr>
            <a:r>
              <a:rPr lang="en-US" sz="2400"/>
              <a:t>struct node</a:t>
            </a:r>
            <a:endParaRPr/>
          </a:p>
          <a:p>
            <a:pPr indent="-342900" lvl="0" marL="342900" rtl="0" algn="l">
              <a:lnSpc>
                <a:spcPct val="100000"/>
              </a:lnSpc>
              <a:spcBef>
                <a:spcPts val="480"/>
              </a:spcBef>
              <a:spcAft>
                <a:spcPts val="0"/>
              </a:spcAft>
              <a:buClr>
                <a:schemeClr val="dk1"/>
              </a:buClr>
              <a:buSzPts val="2400"/>
              <a:buNone/>
            </a:pPr>
            <a:r>
              <a:rPr lang="en-US" sz="2400"/>
              <a:t>{</a:t>
            </a:r>
            <a:endParaRPr/>
          </a:p>
          <a:p>
            <a:pPr indent="-342900" lvl="0" marL="342900" rtl="0" algn="l">
              <a:lnSpc>
                <a:spcPct val="100000"/>
              </a:lnSpc>
              <a:spcBef>
                <a:spcPts val="480"/>
              </a:spcBef>
              <a:spcAft>
                <a:spcPts val="0"/>
              </a:spcAft>
              <a:buClr>
                <a:schemeClr val="dk1"/>
              </a:buClr>
              <a:buSzPts val="2400"/>
              <a:buNone/>
            </a:pPr>
            <a:r>
              <a:rPr lang="en-US" sz="2400"/>
              <a:t> 	int data;</a:t>
            </a:r>
            <a:endParaRPr/>
          </a:p>
          <a:p>
            <a:pPr indent="-342900" lvl="0" marL="342900" rtl="0" algn="l">
              <a:lnSpc>
                <a:spcPct val="100000"/>
              </a:lnSpc>
              <a:spcBef>
                <a:spcPts val="480"/>
              </a:spcBef>
              <a:spcAft>
                <a:spcPts val="0"/>
              </a:spcAft>
              <a:buClr>
                <a:schemeClr val="dk1"/>
              </a:buClr>
              <a:buSzPts val="2400"/>
              <a:buNone/>
            </a:pPr>
            <a:r>
              <a:rPr lang="en-US" sz="2400"/>
              <a:t>  	struct  node *next;</a:t>
            </a:r>
            <a:endParaRPr/>
          </a:p>
          <a:p>
            <a:pPr indent="-342900" lvl="0" marL="342900" rtl="0" algn="l">
              <a:lnSpc>
                <a:spcPct val="100000"/>
              </a:lnSpc>
              <a:spcBef>
                <a:spcPts val="480"/>
              </a:spcBef>
              <a:spcAft>
                <a:spcPts val="0"/>
              </a:spcAft>
              <a:buClr>
                <a:schemeClr val="dk1"/>
              </a:buClr>
              <a:buSzPts val="2400"/>
              <a:buNone/>
            </a:pPr>
            <a:r>
              <a:rPr lang="en-US" sz="2400"/>
              <a:t>};</a:t>
            </a:r>
            <a:endParaRPr/>
          </a:p>
          <a:p>
            <a:pPr indent="-342900" lvl="0" marL="342900" rtl="0" algn="l">
              <a:lnSpc>
                <a:spcPct val="100000"/>
              </a:lnSpc>
              <a:spcBef>
                <a:spcPts val="480"/>
              </a:spcBef>
              <a:spcAft>
                <a:spcPts val="0"/>
              </a:spcAft>
              <a:buClr>
                <a:schemeClr val="dk1"/>
              </a:buClr>
              <a:buSzPts val="2400"/>
              <a:buNone/>
            </a:pPr>
            <a:r>
              <a:rPr lang="en-US" sz="2400"/>
              <a:t>struct node *head;</a:t>
            </a:r>
            <a:endParaRPr/>
          </a:p>
          <a:p>
            <a:pPr indent="-342900" lvl="0" marL="342900" rtl="0" algn="l">
              <a:lnSpc>
                <a:spcPct val="100000"/>
              </a:lnSpc>
              <a:spcBef>
                <a:spcPts val="640"/>
              </a:spcBef>
              <a:spcAft>
                <a:spcPts val="0"/>
              </a:spcAft>
              <a:buClr>
                <a:schemeClr val="dk1"/>
              </a:buClr>
              <a:buSzPts val="3200"/>
              <a:buNone/>
            </a:pPr>
            <a:r>
              <a:t/>
            </a:r>
            <a:endParaRPr/>
          </a:p>
        </p:txBody>
      </p:sp>
      <p:graphicFrame>
        <p:nvGraphicFramePr>
          <p:cNvPr id="449" name="Google Shape;449;p24"/>
          <p:cNvGraphicFramePr/>
          <p:nvPr/>
        </p:nvGraphicFramePr>
        <p:xfrm>
          <a:off x="4724400" y="2738155"/>
          <a:ext cx="3000000" cy="3000000"/>
        </p:xfrm>
        <a:graphic>
          <a:graphicData uri="http://schemas.openxmlformats.org/drawingml/2006/table">
            <a:tbl>
              <a:tblPr bandRow="1" firstRow="1">
                <a:noFill/>
                <a:tableStyleId>{81C3D072-4510-46A4-97E5-1AA763361207}</a:tableStyleId>
              </a:tblPr>
              <a:tblGrid>
                <a:gridCol w="1638300"/>
                <a:gridCol w="1638300"/>
              </a:tblGrid>
              <a:tr h="8382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data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Next</a:t>
                      </a:r>
                      <a:endParaRPr sz="1400" u="none" cap="none" strike="noStrike"/>
                    </a:p>
                    <a:p>
                      <a:pPr indent="0" lvl="0" marL="0" marR="0" rtl="0" algn="ctr">
                        <a:lnSpc>
                          <a:spcPct val="100000"/>
                        </a:lnSpc>
                        <a:spcBef>
                          <a:spcPts val="0"/>
                        </a:spcBef>
                        <a:spcAft>
                          <a:spcPts val="0"/>
                        </a:spcAft>
                        <a:buClr>
                          <a:srgbClr val="000000"/>
                        </a:buClr>
                        <a:buSzPts val="1800"/>
                        <a:buFont typeface="Arial"/>
                        <a:buNone/>
                      </a:pPr>
                      <a:r>
                        <a:rPr lang="en-US" sz="1800" u="none" cap="none" strike="noStrike"/>
                        <a:t>(Address of next node)</a:t>
                      </a:r>
                      <a:endParaRPr sz="1400" u="none" cap="none" strike="noStrike"/>
                    </a:p>
                  </a:txBody>
                  <a:tcPr marT="45725" marB="45725" marR="91450" marL="91450"/>
                </a:tc>
              </a:tr>
            </a:tbl>
          </a:graphicData>
        </a:graphic>
      </p:graphicFrame>
      <p:pic>
        <p:nvPicPr>
          <p:cNvPr id="450" name="Google Shape;450;p24"/>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451" name="Google Shape;451;p24"/>
          <p:cNvSpPr/>
          <p:nvPr/>
        </p:nvSpPr>
        <p:spPr>
          <a:xfrm>
            <a:off x="228600" y="1494383"/>
            <a:ext cx="3886200" cy="3839617"/>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Effect filter="fade" transition="in">
                                      <p:cBhvr>
                                        <p:cTn dur="500"/>
                                        <p:tgtEl>
                                          <p:spTgt spid="4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Effect filter="fade" transition="in">
                                      <p:cBhvr>
                                        <p:cTn dur="500"/>
                                        <p:tgtEl>
                                          <p:spTgt spid="4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Effect filter="fade" transition="in">
                                      <p:cBhvr>
                                        <p:cTn dur="500"/>
                                        <p:tgtEl>
                                          <p:spTgt spid="4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Effect filter="fade" transition="in">
                                      <p:cBhvr>
                                        <p:cTn dur="500"/>
                                        <p:tgtEl>
                                          <p:spTgt spid="4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Effect filter="fade" transition="in">
                                      <p:cBhvr>
                                        <p:cTn dur="500"/>
                                        <p:tgtEl>
                                          <p:spTgt spid="4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5" st="5"/>
                                            </p:txEl>
                                          </p:spTgt>
                                        </p:tgtEl>
                                        <p:attrNameLst>
                                          <p:attrName>style.visibility</p:attrName>
                                        </p:attrNameLst>
                                      </p:cBhvr>
                                      <p:to>
                                        <p:strVal val="visible"/>
                                      </p:to>
                                    </p:set>
                                    <p:animEffect filter="fade" transition="in">
                                      <p:cBhvr>
                                        <p:cTn dur="500"/>
                                        <p:tgtEl>
                                          <p:spTgt spid="4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6" st="6"/>
                                            </p:txEl>
                                          </p:spTgt>
                                        </p:tgtEl>
                                        <p:attrNameLst>
                                          <p:attrName>style.visibility</p:attrName>
                                        </p:attrNameLst>
                                      </p:cBhvr>
                                      <p:to>
                                        <p:strVal val="visible"/>
                                      </p:to>
                                    </p:set>
                                    <p:animEffect filter="fade" transition="in">
                                      <p:cBhvr>
                                        <p:cTn dur="500"/>
                                        <p:tgtEl>
                                          <p:spTgt spid="4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Creation of SLL</a:t>
            </a:r>
            <a:endParaRPr/>
          </a:p>
        </p:txBody>
      </p:sp>
      <p:sp>
        <p:nvSpPr>
          <p:cNvPr id="457" name="Google Shape;457;p25"/>
          <p:cNvSpPr txBox="1"/>
          <p:nvPr>
            <p:ph idx="1" type="body"/>
          </p:nvPr>
        </p:nvSpPr>
        <p:spPr>
          <a:xfrm>
            <a:off x="1143000" y="1463676"/>
            <a:ext cx="7543800" cy="5013324"/>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None/>
            </a:pPr>
            <a:r>
              <a:rPr lang="en-US" sz="2100"/>
              <a:t>head=(struct node *)malloc(sizeof(struct node));</a:t>
            </a:r>
            <a:endParaRPr/>
          </a:p>
          <a:p>
            <a:pPr indent="-342900" lvl="0" marL="342900" rtl="0" algn="l">
              <a:lnSpc>
                <a:spcPct val="100000"/>
              </a:lnSpc>
              <a:spcBef>
                <a:spcPts val="357"/>
              </a:spcBef>
              <a:spcAft>
                <a:spcPts val="0"/>
              </a:spcAft>
              <a:buClr>
                <a:schemeClr val="dk1"/>
              </a:buClr>
              <a:buSzPct val="100000"/>
              <a:buNone/>
            </a:pPr>
            <a:r>
              <a:rPr lang="en-US" sz="2100"/>
              <a:t>head-&gt;next=NULL;</a:t>
            </a:r>
            <a:endParaRPr/>
          </a:p>
          <a:p>
            <a:pPr indent="-342900" lvl="0" marL="342900" rtl="0" algn="l">
              <a:lnSpc>
                <a:spcPct val="100000"/>
              </a:lnSpc>
              <a:spcBef>
                <a:spcPts val="357"/>
              </a:spcBef>
              <a:spcAft>
                <a:spcPts val="0"/>
              </a:spcAft>
              <a:buClr>
                <a:schemeClr val="dk1"/>
              </a:buClr>
              <a:buSzPct val="100000"/>
              <a:buNone/>
            </a:pPr>
            <a:r>
              <a:t/>
            </a:r>
            <a:endParaRPr sz="2100"/>
          </a:p>
          <a:p>
            <a:pPr indent="-342900" lvl="0" marL="342900" rtl="0" algn="l">
              <a:lnSpc>
                <a:spcPct val="100000"/>
              </a:lnSpc>
              <a:spcBef>
                <a:spcPts val="357"/>
              </a:spcBef>
              <a:spcAft>
                <a:spcPts val="0"/>
              </a:spcAft>
              <a:buClr>
                <a:schemeClr val="dk1"/>
              </a:buClr>
              <a:buSzPct val="100000"/>
              <a:buNone/>
            </a:pPr>
            <a:r>
              <a:rPr b="1" lang="en-US" sz="2100"/>
              <a:t>//Creation of Link List</a:t>
            </a:r>
            <a:endParaRPr/>
          </a:p>
          <a:p>
            <a:pPr indent="-342900" lvl="0" marL="342900" rtl="0" algn="l">
              <a:lnSpc>
                <a:spcPct val="100000"/>
              </a:lnSpc>
              <a:spcBef>
                <a:spcPts val="357"/>
              </a:spcBef>
              <a:spcAft>
                <a:spcPts val="0"/>
              </a:spcAft>
              <a:buClr>
                <a:schemeClr val="dk1"/>
              </a:buClr>
              <a:buSzPct val="100000"/>
              <a:buNone/>
            </a:pPr>
            <a:r>
              <a:t/>
            </a:r>
            <a:endParaRPr b="1" sz="2100"/>
          </a:p>
          <a:p>
            <a:pPr indent="-342900" lvl="0" marL="342900" rtl="0" algn="l">
              <a:lnSpc>
                <a:spcPct val="100000"/>
              </a:lnSpc>
              <a:spcBef>
                <a:spcPts val="357"/>
              </a:spcBef>
              <a:spcAft>
                <a:spcPts val="0"/>
              </a:spcAft>
              <a:buClr>
                <a:schemeClr val="dk1"/>
              </a:buClr>
              <a:buSzPct val="100000"/>
              <a:buNone/>
            </a:pPr>
            <a:r>
              <a:rPr lang="en-US" sz="2100"/>
              <a:t> Algorithm create(*H)</a:t>
            </a:r>
            <a:endParaRPr/>
          </a:p>
          <a:p>
            <a:pPr indent="-342900" lvl="0" marL="342900" rtl="0" algn="l">
              <a:lnSpc>
                <a:spcPct val="100000"/>
              </a:lnSpc>
              <a:spcBef>
                <a:spcPts val="357"/>
              </a:spcBef>
              <a:spcAft>
                <a:spcPts val="0"/>
              </a:spcAft>
              <a:buClr>
                <a:schemeClr val="dk1"/>
              </a:buClr>
              <a:buSzPct val="100000"/>
              <a:buNone/>
            </a:pPr>
            <a:r>
              <a:rPr lang="en-US" sz="2100"/>
              <a:t>{        </a:t>
            </a:r>
            <a:endParaRPr/>
          </a:p>
          <a:p>
            <a:pPr indent="-342900" lvl="0" marL="342900" rtl="0" algn="l">
              <a:lnSpc>
                <a:spcPct val="100000"/>
              </a:lnSpc>
              <a:spcBef>
                <a:spcPts val="357"/>
              </a:spcBef>
              <a:spcAft>
                <a:spcPts val="0"/>
              </a:spcAft>
              <a:buClr>
                <a:schemeClr val="dk1"/>
              </a:buClr>
              <a:buSzPct val="100000"/>
              <a:buNone/>
            </a:pPr>
            <a:r>
              <a:rPr lang="en-US" sz="2100"/>
              <a:t>        temp=H;</a:t>
            </a:r>
            <a:endParaRPr/>
          </a:p>
          <a:p>
            <a:pPr indent="-342900" lvl="0" marL="342900" rtl="0" algn="l">
              <a:lnSpc>
                <a:spcPct val="100000"/>
              </a:lnSpc>
              <a:spcBef>
                <a:spcPts val="357"/>
              </a:spcBef>
              <a:spcAft>
                <a:spcPts val="0"/>
              </a:spcAft>
              <a:buClr>
                <a:schemeClr val="dk1"/>
              </a:buClr>
              <a:buSzPct val="100000"/>
              <a:buNone/>
            </a:pPr>
            <a:r>
              <a:rPr lang="en-US" sz="2100"/>
              <a:t>        repeat untill choice =‘y’ </a:t>
            </a:r>
            <a:endParaRPr/>
          </a:p>
          <a:p>
            <a:pPr indent="-342900" lvl="0" marL="342900" rtl="0" algn="l">
              <a:lnSpc>
                <a:spcPct val="100000"/>
              </a:lnSpc>
              <a:spcBef>
                <a:spcPts val="357"/>
              </a:spcBef>
              <a:spcAft>
                <a:spcPts val="0"/>
              </a:spcAft>
              <a:buClr>
                <a:schemeClr val="dk1"/>
              </a:buClr>
              <a:buSzPct val="100000"/>
              <a:buNone/>
            </a:pPr>
            <a:r>
              <a:rPr lang="en-US" sz="2100"/>
              <a:t>       {</a:t>
            </a:r>
            <a:endParaRPr/>
          </a:p>
          <a:p>
            <a:pPr indent="-342900" lvl="0" marL="342900" rtl="0" algn="l">
              <a:lnSpc>
                <a:spcPct val="100000"/>
              </a:lnSpc>
              <a:spcBef>
                <a:spcPts val="357"/>
              </a:spcBef>
              <a:spcAft>
                <a:spcPts val="0"/>
              </a:spcAft>
              <a:buClr>
                <a:schemeClr val="dk1"/>
              </a:buClr>
              <a:buSzPct val="100000"/>
              <a:buNone/>
            </a:pPr>
            <a:r>
              <a:rPr lang="en-US" sz="2100"/>
              <a:t>            allocate memory to curr;</a:t>
            </a:r>
            <a:endParaRPr/>
          </a:p>
          <a:p>
            <a:pPr indent="-342900" lvl="0" marL="342900" rtl="0" algn="l">
              <a:lnSpc>
                <a:spcPct val="100000"/>
              </a:lnSpc>
              <a:spcBef>
                <a:spcPts val="357"/>
              </a:spcBef>
              <a:spcAft>
                <a:spcPts val="0"/>
              </a:spcAft>
              <a:buClr>
                <a:schemeClr val="dk1"/>
              </a:buClr>
              <a:buSzPct val="100000"/>
              <a:buNone/>
            </a:pPr>
            <a:r>
              <a:rPr lang="en-US" sz="2100"/>
              <a:t>             accept curr-&gt;data;</a:t>
            </a:r>
            <a:endParaRPr/>
          </a:p>
          <a:p>
            <a:pPr indent="-342900" lvl="0" marL="342900" rtl="0" algn="l">
              <a:lnSpc>
                <a:spcPct val="100000"/>
              </a:lnSpc>
              <a:spcBef>
                <a:spcPts val="357"/>
              </a:spcBef>
              <a:spcAft>
                <a:spcPts val="0"/>
              </a:spcAft>
              <a:buClr>
                <a:schemeClr val="dk1"/>
              </a:buClr>
              <a:buSzPct val="100000"/>
              <a:buNone/>
            </a:pPr>
            <a:r>
              <a:rPr lang="en-US" sz="2100"/>
              <a:t>              curr-&gt;next=NULL;</a:t>
            </a:r>
            <a:endParaRPr/>
          </a:p>
          <a:p>
            <a:pPr indent="-342900" lvl="0" marL="342900" rtl="0" algn="l">
              <a:lnSpc>
                <a:spcPct val="100000"/>
              </a:lnSpc>
              <a:spcBef>
                <a:spcPts val="357"/>
              </a:spcBef>
              <a:spcAft>
                <a:spcPts val="0"/>
              </a:spcAft>
              <a:buClr>
                <a:schemeClr val="dk1"/>
              </a:buClr>
              <a:buSzPct val="100000"/>
              <a:buNone/>
            </a:pPr>
            <a:r>
              <a:rPr lang="en-US" sz="2100"/>
              <a:t>             temp-&gt;next=curr;</a:t>
            </a:r>
            <a:endParaRPr/>
          </a:p>
          <a:p>
            <a:pPr indent="-342900" lvl="0" marL="342900" rtl="0" algn="l">
              <a:lnSpc>
                <a:spcPct val="100000"/>
              </a:lnSpc>
              <a:spcBef>
                <a:spcPts val="357"/>
              </a:spcBef>
              <a:spcAft>
                <a:spcPts val="0"/>
              </a:spcAft>
              <a:buClr>
                <a:schemeClr val="dk1"/>
              </a:buClr>
              <a:buSzPct val="100000"/>
              <a:buNone/>
            </a:pPr>
            <a:r>
              <a:rPr lang="en-US" sz="2100"/>
              <a:t>             temp=curr;      //temp=temp-&gt;next</a:t>
            </a:r>
            <a:endParaRPr/>
          </a:p>
          <a:p>
            <a:pPr indent="-342900" lvl="0" marL="342900" rtl="0" algn="l">
              <a:lnSpc>
                <a:spcPct val="100000"/>
              </a:lnSpc>
              <a:spcBef>
                <a:spcPts val="357"/>
              </a:spcBef>
              <a:spcAft>
                <a:spcPts val="0"/>
              </a:spcAft>
              <a:buClr>
                <a:schemeClr val="dk1"/>
              </a:buClr>
              <a:buSzPct val="100000"/>
              <a:buNone/>
            </a:pPr>
            <a:r>
              <a:rPr lang="en-US" sz="2100"/>
              <a:t>             Read choice;</a:t>
            </a:r>
            <a:endParaRPr/>
          </a:p>
          <a:p>
            <a:pPr indent="-342900" lvl="0" marL="342900" rtl="0" algn="l">
              <a:lnSpc>
                <a:spcPct val="100000"/>
              </a:lnSpc>
              <a:spcBef>
                <a:spcPts val="357"/>
              </a:spcBef>
              <a:spcAft>
                <a:spcPts val="0"/>
              </a:spcAft>
              <a:buClr>
                <a:schemeClr val="dk1"/>
              </a:buClr>
              <a:buSzPct val="100000"/>
              <a:buNone/>
            </a:pPr>
            <a:r>
              <a:rPr lang="en-US" sz="2100"/>
              <a:t>         } </a:t>
            </a:r>
            <a:endParaRPr/>
          </a:p>
          <a:p>
            <a:pPr indent="-342900" lvl="0" marL="342900" rtl="0" algn="l">
              <a:lnSpc>
                <a:spcPct val="100000"/>
              </a:lnSpc>
              <a:spcBef>
                <a:spcPts val="357"/>
              </a:spcBef>
              <a:spcAft>
                <a:spcPts val="0"/>
              </a:spcAft>
              <a:buClr>
                <a:schemeClr val="dk1"/>
              </a:buClr>
              <a:buSzPct val="100000"/>
              <a:buNone/>
            </a:pPr>
            <a:r>
              <a:rPr lang="en-US" sz="2100"/>
              <a:t>}</a:t>
            </a:r>
            <a:endParaRPr/>
          </a:p>
          <a:p>
            <a:pPr indent="-342900" lvl="0" marL="342900" rtl="0" algn="l">
              <a:lnSpc>
                <a:spcPct val="100000"/>
              </a:lnSpc>
              <a:spcBef>
                <a:spcPts val="340"/>
              </a:spcBef>
              <a:spcAft>
                <a:spcPts val="0"/>
              </a:spcAft>
              <a:buClr>
                <a:schemeClr val="dk1"/>
              </a:buClr>
              <a:buSzPct val="100000"/>
              <a:buNone/>
            </a:pPr>
            <a:r>
              <a:t/>
            </a:r>
            <a:endParaRPr sz="2000"/>
          </a:p>
          <a:p>
            <a:pPr indent="-342900" lvl="0" marL="342900" rtl="0" algn="l">
              <a:lnSpc>
                <a:spcPct val="100000"/>
              </a:lnSpc>
              <a:spcBef>
                <a:spcPts val="340"/>
              </a:spcBef>
              <a:spcAft>
                <a:spcPts val="0"/>
              </a:spcAft>
              <a:buClr>
                <a:schemeClr val="dk1"/>
              </a:buClr>
              <a:buSzPct val="100000"/>
              <a:buNone/>
            </a:pPr>
            <a:r>
              <a:t/>
            </a:r>
            <a:endParaRPr sz="2000"/>
          </a:p>
          <a:p>
            <a:pPr indent="-342900" lvl="0" marL="342900" rtl="0" algn="l">
              <a:lnSpc>
                <a:spcPct val="100000"/>
              </a:lnSpc>
              <a:spcBef>
                <a:spcPts val="340"/>
              </a:spcBef>
              <a:spcAft>
                <a:spcPts val="0"/>
              </a:spcAft>
              <a:buClr>
                <a:schemeClr val="dk1"/>
              </a:buClr>
              <a:buSzPct val="100000"/>
              <a:buNone/>
            </a:pPr>
            <a:r>
              <a:t/>
            </a:r>
            <a:endParaRPr sz="2000"/>
          </a:p>
        </p:txBody>
      </p:sp>
      <p:pic>
        <p:nvPicPr>
          <p:cNvPr id="458" name="Google Shape;458;p25"/>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459" name="Google Shape;459;p25"/>
          <p:cNvSpPr/>
          <p:nvPr/>
        </p:nvSpPr>
        <p:spPr>
          <a:xfrm>
            <a:off x="990600" y="1417638"/>
            <a:ext cx="7696200" cy="505936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6"/>
          <p:cNvSpPr txBox="1"/>
          <p:nvPr>
            <p:ph idx="1" type="body"/>
          </p:nvPr>
        </p:nvSpPr>
        <p:spPr>
          <a:xfrm>
            <a:off x="627797" y="1447800"/>
            <a:ext cx="4096603" cy="468471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None/>
            </a:pPr>
            <a:r>
              <a:rPr b="1" lang="en-US" sz="2200"/>
              <a:t>Display Link List</a:t>
            </a:r>
            <a:endParaRPr/>
          </a:p>
          <a:p>
            <a:pPr indent="-342900" lvl="0" marL="342900" rtl="0" algn="l">
              <a:lnSpc>
                <a:spcPct val="100000"/>
              </a:lnSpc>
              <a:spcBef>
                <a:spcPts val="370"/>
              </a:spcBef>
              <a:spcAft>
                <a:spcPts val="0"/>
              </a:spcAft>
              <a:buClr>
                <a:schemeClr val="dk1"/>
              </a:buClr>
              <a:buSzPct val="100000"/>
              <a:buNone/>
            </a:pPr>
            <a:r>
              <a:t/>
            </a:r>
            <a:endParaRPr b="1" sz="2000"/>
          </a:p>
          <a:p>
            <a:pPr indent="-342900" lvl="0" marL="342900" rtl="0" algn="l">
              <a:lnSpc>
                <a:spcPct val="100000"/>
              </a:lnSpc>
              <a:spcBef>
                <a:spcPts val="370"/>
              </a:spcBef>
              <a:spcAft>
                <a:spcPts val="0"/>
              </a:spcAft>
              <a:buClr>
                <a:schemeClr val="dk1"/>
              </a:buClr>
              <a:buSzPct val="100000"/>
              <a:buNone/>
            </a:pPr>
            <a:r>
              <a:rPr lang="en-US" sz="2000"/>
              <a:t>Algorithm display(*H)</a:t>
            </a:r>
            <a:endParaRPr/>
          </a:p>
          <a:p>
            <a:pPr indent="-342900" lvl="0" marL="342900" rtl="0" algn="l">
              <a:lnSpc>
                <a:spcPct val="100000"/>
              </a:lnSpc>
              <a:spcBef>
                <a:spcPts val="370"/>
              </a:spcBef>
              <a:spcAft>
                <a:spcPts val="0"/>
              </a:spcAft>
              <a:buClr>
                <a:schemeClr val="dk1"/>
              </a:buClr>
              <a:buSzPct val="100000"/>
              <a:buNone/>
            </a:pPr>
            <a:r>
              <a:rPr lang="en-US" sz="2000"/>
              <a:t>{</a:t>
            </a:r>
            <a:endParaRPr/>
          </a:p>
          <a:p>
            <a:pPr indent="-342900" lvl="0" marL="342900" rtl="0" algn="l">
              <a:lnSpc>
                <a:spcPct val="100000"/>
              </a:lnSpc>
              <a:spcBef>
                <a:spcPts val="370"/>
              </a:spcBef>
              <a:spcAft>
                <a:spcPts val="0"/>
              </a:spcAft>
              <a:buClr>
                <a:schemeClr val="dk1"/>
              </a:buClr>
              <a:buSzPct val="100000"/>
              <a:buNone/>
            </a:pPr>
            <a:r>
              <a:rPr lang="en-US" sz="2000"/>
              <a:t>    if H-&gt;next ==NULL</a:t>
            </a:r>
            <a:endParaRPr/>
          </a:p>
          <a:p>
            <a:pPr indent="-342900" lvl="0" marL="342900" rtl="0" algn="l">
              <a:lnSpc>
                <a:spcPct val="100000"/>
              </a:lnSpc>
              <a:spcBef>
                <a:spcPts val="370"/>
              </a:spcBef>
              <a:spcAft>
                <a:spcPts val="0"/>
              </a:spcAft>
              <a:buClr>
                <a:schemeClr val="dk1"/>
              </a:buClr>
              <a:buSzPct val="100000"/>
              <a:buNone/>
            </a:pPr>
            <a:r>
              <a:rPr lang="en-US" sz="2000"/>
              <a:t>         Print “ list is empty “</a:t>
            </a:r>
            <a:endParaRPr/>
          </a:p>
          <a:p>
            <a:pPr indent="-342900" lvl="0" marL="342900" rtl="0" algn="l">
              <a:lnSpc>
                <a:spcPct val="100000"/>
              </a:lnSpc>
              <a:spcBef>
                <a:spcPts val="370"/>
              </a:spcBef>
              <a:spcAft>
                <a:spcPts val="0"/>
              </a:spcAft>
              <a:buClr>
                <a:schemeClr val="dk1"/>
              </a:buClr>
              <a:buSzPct val="100000"/>
              <a:buNone/>
            </a:pPr>
            <a:r>
              <a:rPr lang="en-US" sz="2000"/>
              <a:t>else</a:t>
            </a:r>
            <a:endParaRPr/>
          </a:p>
          <a:p>
            <a:pPr indent="-342900" lvl="0" marL="342900" rtl="0" algn="l">
              <a:lnSpc>
                <a:spcPct val="100000"/>
              </a:lnSpc>
              <a:spcBef>
                <a:spcPts val="370"/>
              </a:spcBef>
              <a:spcAft>
                <a:spcPts val="0"/>
              </a:spcAft>
              <a:buClr>
                <a:schemeClr val="dk1"/>
              </a:buClr>
              <a:buSzPct val="100000"/>
              <a:buNone/>
            </a:pPr>
            <a:r>
              <a:rPr lang="en-US" sz="2000"/>
              <a:t>{     </a:t>
            </a:r>
            <a:endParaRPr/>
          </a:p>
          <a:p>
            <a:pPr indent="-342900" lvl="0" marL="342900" rtl="0" algn="l">
              <a:lnSpc>
                <a:spcPct val="100000"/>
              </a:lnSpc>
              <a:spcBef>
                <a:spcPts val="370"/>
              </a:spcBef>
              <a:spcAft>
                <a:spcPts val="0"/>
              </a:spcAft>
              <a:buClr>
                <a:schemeClr val="dk1"/>
              </a:buClr>
              <a:buSzPct val="100000"/>
              <a:buNone/>
            </a:pPr>
            <a:r>
              <a:rPr lang="en-US" sz="2000"/>
              <a:t>    //print head node values</a:t>
            </a:r>
            <a:endParaRPr/>
          </a:p>
          <a:p>
            <a:pPr indent="-342900" lvl="0" marL="342900" rtl="0" algn="l">
              <a:lnSpc>
                <a:spcPct val="100000"/>
              </a:lnSpc>
              <a:spcBef>
                <a:spcPts val="370"/>
              </a:spcBef>
              <a:spcAft>
                <a:spcPts val="0"/>
              </a:spcAft>
              <a:buClr>
                <a:schemeClr val="dk1"/>
              </a:buClr>
              <a:buSzPct val="100000"/>
              <a:buNone/>
            </a:pPr>
            <a:r>
              <a:rPr lang="en-US" sz="2000"/>
              <a:t>    curr=H-&gt;next;</a:t>
            </a:r>
            <a:endParaRPr/>
          </a:p>
          <a:p>
            <a:pPr indent="-342900" lvl="0" marL="342900" rtl="0" algn="l">
              <a:lnSpc>
                <a:spcPct val="100000"/>
              </a:lnSpc>
              <a:spcBef>
                <a:spcPts val="370"/>
              </a:spcBef>
              <a:spcAft>
                <a:spcPts val="0"/>
              </a:spcAft>
              <a:buClr>
                <a:schemeClr val="dk1"/>
              </a:buClr>
              <a:buSzPct val="100000"/>
              <a:buNone/>
            </a:pPr>
            <a:r>
              <a:rPr lang="en-US" sz="2000"/>
              <a:t>    while(curr!=NULL)</a:t>
            </a:r>
            <a:endParaRPr/>
          </a:p>
          <a:p>
            <a:pPr indent="-342900" lvl="0" marL="342900" rtl="0" algn="l">
              <a:lnSpc>
                <a:spcPct val="100000"/>
              </a:lnSpc>
              <a:spcBef>
                <a:spcPts val="370"/>
              </a:spcBef>
              <a:spcAft>
                <a:spcPts val="0"/>
              </a:spcAft>
              <a:buClr>
                <a:schemeClr val="dk1"/>
              </a:buClr>
              <a:buSzPct val="100000"/>
              <a:buNone/>
            </a:pPr>
            <a:r>
              <a:rPr lang="en-US" sz="2000"/>
              <a:t>    {</a:t>
            </a:r>
            <a:endParaRPr/>
          </a:p>
          <a:p>
            <a:pPr indent="-342900" lvl="0" marL="342900" rtl="0" algn="l">
              <a:lnSpc>
                <a:spcPct val="100000"/>
              </a:lnSpc>
              <a:spcBef>
                <a:spcPts val="370"/>
              </a:spcBef>
              <a:spcAft>
                <a:spcPts val="0"/>
              </a:spcAft>
              <a:buClr>
                <a:schemeClr val="dk1"/>
              </a:buClr>
              <a:buSzPct val="100000"/>
              <a:buNone/>
            </a:pPr>
            <a:r>
              <a:rPr lang="en-US" sz="2000"/>
              <a:t>          Print curr,curr-&gt;data,curr-&gt;next;</a:t>
            </a:r>
            <a:endParaRPr/>
          </a:p>
          <a:p>
            <a:pPr indent="-342900" lvl="0" marL="342900" rtl="0" algn="l">
              <a:lnSpc>
                <a:spcPct val="100000"/>
              </a:lnSpc>
              <a:spcBef>
                <a:spcPts val="370"/>
              </a:spcBef>
              <a:spcAft>
                <a:spcPts val="0"/>
              </a:spcAft>
              <a:buClr>
                <a:schemeClr val="dk1"/>
              </a:buClr>
              <a:buSzPct val="100000"/>
              <a:buNone/>
            </a:pPr>
            <a:r>
              <a:rPr lang="en-US" sz="2000"/>
              <a:t>          curr=curr-&gt;next;</a:t>
            </a:r>
            <a:endParaRPr/>
          </a:p>
          <a:p>
            <a:pPr indent="-342900" lvl="0" marL="342900" rtl="0" algn="l">
              <a:lnSpc>
                <a:spcPct val="100000"/>
              </a:lnSpc>
              <a:spcBef>
                <a:spcPts val="370"/>
              </a:spcBef>
              <a:spcAft>
                <a:spcPts val="0"/>
              </a:spcAft>
              <a:buClr>
                <a:schemeClr val="dk1"/>
              </a:buClr>
              <a:buSzPct val="100000"/>
              <a:buNone/>
            </a:pPr>
            <a:r>
              <a:rPr lang="en-US" sz="2000"/>
              <a:t>    }</a:t>
            </a:r>
            <a:endParaRPr/>
          </a:p>
          <a:p>
            <a:pPr indent="-342900" lvl="0" marL="342900" rtl="0" algn="l">
              <a:lnSpc>
                <a:spcPct val="100000"/>
              </a:lnSpc>
              <a:spcBef>
                <a:spcPts val="370"/>
              </a:spcBef>
              <a:spcAft>
                <a:spcPts val="0"/>
              </a:spcAft>
              <a:buClr>
                <a:schemeClr val="dk1"/>
              </a:buClr>
              <a:buSzPct val="100000"/>
              <a:buNone/>
            </a:pPr>
            <a:r>
              <a:rPr lang="en-US" sz="2000"/>
              <a:t>}</a:t>
            </a:r>
            <a:endParaRPr/>
          </a:p>
          <a:p>
            <a:pPr indent="-178435" lvl="0" marL="342900" rtl="0" algn="l">
              <a:lnSpc>
                <a:spcPct val="100000"/>
              </a:lnSpc>
              <a:spcBef>
                <a:spcPts val="518"/>
              </a:spcBef>
              <a:spcAft>
                <a:spcPts val="0"/>
              </a:spcAft>
              <a:buClr>
                <a:schemeClr val="dk1"/>
              </a:buClr>
              <a:buSzPct val="100000"/>
              <a:buNone/>
            </a:pPr>
            <a:r>
              <a:t/>
            </a:r>
            <a:endParaRPr/>
          </a:p>
        </p:txBody>
      </p:sp>
      <p:sp>
        <p:nvSpPr>
          <p:cNvPr id="465" name="Google Shape;465;p26"/>
          <p:cNvSpPr txBox="1"/>
          <p:nvPr>
            <p:ph idx="2" type="body"/>
          </p:nvPr>
        </p:nvSpPr>
        <p:spPr>
          <a:xfrm>
            <a:off x="4953000" y="1447800"/>
            <a:ext cx="3429000" cy="48768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None/>
            </a:pPr>
            <a:r>
              <a:rPr b="1" lang="en-US" sz="2200"/>
              <a:t>Finding length of Link List</a:t>
            </a:r>
            <a:endParaRPr/>
          </a:p>
          <a:p>
            <a:pPr indent="-342900" lvl="0" marL="342900" rtl="0" algn="l">
              <a:lnSpc>
                <a:spcPct val="100000"/>
              </a:lnSpc>
              <a:spcBef>
                <a:spcPts val="370"/>
              </a:spcBef>
              <a:spcAft>
                <a:spcPts val="0"/>
              </a:spcAft>
              <a:buClr>
                <a:schemeClr val="dk1"/>
              </a:buClr>
              <a:buSzPct val="100000"/>
              <a:buNone/>
            </a:pPr>
            <a:r>
              <a:t/>
            </a:r>
            <a:endParaRPr sz="2000"/>
          </a:p>
          <a:p>
            <a:pPr indent="-342900" lvl="0" marL="342900" rtl="0" algn="l">
              <a:lnSpc>
                <a:spcPct val="100000"/>
              </a:lnSpc>
              <a:spcBef>
                <a:spcPts val="370"/>
              </a:spcBef>
              <a:spcAft>
                <a:spcPts val="0"/>
              </a:spcAft>
              <a:buClr>
                <a:schemeClr val="dk1"/>
              </a:buClr>
              <a:buSzPct val="100000"/>
              <a:buNone/>
            </a:pPr>
            <a:r>
              <a:rPr lang="en-US" sz="2000"/>
              <a:t>Algorithm  len(*H)</a:t>
            </a:r>
            <a:endParaRPr/>
          </a:p>
          <a:p>
            <a:pPr indent="-342900" lvl="0" marL="342900" rtl="0" algn="l">
              <a:lnSpc>
                <a:spcPct val="100000"/>
              </a:lnSpc>
              <a:spcBef>
                <a:spcPts val="370"/>
              </a:spcBef>
              <a:spcAft>
                <a:spcPts val="0"/>
              </a:spcAft>
              <a:buClr>
                <a:schemeClr val="dk1"/>
              </a:buClr>
              <a:buSzPct val="100000"/>
              <a:buNone/>
            </a:pPr>
            <a:r>
              <a:rPr lang="en-US" sz="2000"/>
              <a:t>{</a:t>
            </a:r>
            <a:endParaRPr/>
          </a:p>
          <a:p>
            <a:pPr indent="-342900" lvl="0" marL="342900" rtl="0" algn="l">
              <a:lnSpc>
                <a:spcPct val="100000"/>
              </a:lnSpc>
              <a:spcBef>
                <a:spcPts val="370"/>
              </a:spcBef>
              <a:spcAft>
                <a:spcPts val="0"/>
              </a:spcAft>
              <a:buClr>
                <a:schemeClr val="dk1"/>
              </a:buClr>
              <a:buSzPct val="100000"/>
              <a:buNone/>
            </a:pPr>
            <a:r>
              <a:rPr lang="en-US" sz="2000"/>
              <a:t>     curr=H-&gt;next;</a:t>
            </a:r>
            <a:endParaRPr/>
          </a:p>
          <a:p>
            <a:pPr indent="-342900" lvl="0" marL="342900" rtl="0" algn="l">
              <a:lnSpc>
                <a:spcPct val="100000"/>
              </a:lnSpc>
              <a:spcBef>
                <a:spcPts val="370"/>
              </a:spcBef>
              <a:spcAft>
                <a:spcPts val="0"/>
              </a:spcAft>
              <a:buClr>
                <a:schemeClr val="dk1"/>
              </a:buClr>
              <a:buSzPct val="100000"/>
              <a:buNone/>
            </a:pPr>
            <a:r>
              <a:rPr lang="en-US" sz="2000"/>
              <a:t>     while(curr!=NULL)</a:t>
            </a:r>
            <a:endParaRPr/>
          </a:p>
          <a:p>
            <a:pPr indent="-342900" lvl="0" marL="342900" rtl="0" algn="l">
              <a:lnSpc>
                <a:spcPct val="100000"/>
              </a:lnSpc>
              <a:spcBef>
                <a:spcPts val="370"/>
              </a:spcBef>
              <a:spcAft>
                <a:spcPts val="0"/>
              </a:spcAft>
              <a:buClr>
                <a:schemeClr val="dk1"/>
              </a:buClr>
              <a:buSzPct val="100000"/>
              <a:buNone/>
            </a:pPr>
            <a:r>
              <a:rPr lang="en-US" sz="2000"/>
              <a:t>     {</a:t>
            </a:r>
            <a:endParaRPr/>
          </a:p>
          <a:p>
            <a:pPr indent="-342900" lvl="0" marL="342900" rtl="0" algn="l">
              <a:lnSpc>
                <a:spcPct val="100000"/>
              </a:lnSpc>
              <a:spcBef>
                <a:spcPts val="370"/>
              </a:spcBef>
              <a:spcAft>
                <a:spcPts val="0"/>
              </a:spcAft>
              <a:buClr>
                <a:schemeClr val="dk1"/>
              </a:buClr>
              <a:buSzPct val="100000"/>
              <a:buNone/>
            </a:pPr>
            <a:r>
              <a:rPr lang="en-US" sz="2000"/>
              <a:t>             i++;</a:t>
            </a:r>
            <a:endParaRPr/>
          </a:p>
          <a:p>
            <a:pPr indent="-342900" lvl="0" marL="342900" rtl="0" algn="l">
              <a:lnSpc>
                <a:spcPct val="100000"/>
              </a:lnSpc>
              <a:spcBef>
                <a:spcPts val="370"/>
              </a:spcBef>
              <a:spcAft>
                <a:spcPts val="0"/>
              </a:spcAft>
              <a:buClr>
                <a:schemeClr val="dk1"/>
              </a:buClr>
              <a:buSzPct val="100000"/>
              <a:buNone/>
            </a:pPr>
            <a:r>
              <a:rPr lang="en-US" sz="2000"/>
              <a:t>             curr=curr-&gt;next;</a:t>
            </a:r>
            <a:endParaRPr/>
          </a:p>
          <a:p>
            <a:pPr indent="-342900" lvl="0" marL="342900" rtl="0" algn="l">
              <a:lnSpc>
                <a:spcPct val="100000"/>
              </a:lnSpc>
              <a:spcBef>
                <a:spcPts val="370"/>
              </a:spcBef>
              <a:spcAft>
                <a:spcPts val="0"/>
              </a:spcAft>
              <a:buClr>
                <a:schemeClr val="dk1"/>
              </a:buClr>
              <a:buSzPct val="100000"/>
              <a:buNone/>
            </a:pPr>
            <a:r>
              <a:rPr lang="en-US" sz="2000"/>
              <a:t>      }</a:t>
            </a:r>
            <a:endParaRPr/>
          </a:p>
          <a:p>
            <a:pPr indent="-342900" lvl="0" marL="342900" rtl="0" algn="l">
              <a:lnSpc>
                <a:spcPct val="100000"/>
              </a:lnSpc>
              <a:spcBef>
                <a:spcPts val="370"/>
              </a:spcBef>
              <a:spcAft>
                <a:spcPts val="0"/>
              </a:spcAft>
              <a:buClr>
                <a:schemeClr val="dk1"/>
              </a:buClr>
              <a:buSzPct val="100000"/>
              <a:buNone/>
            </a:pPr>
            <a:r>
              <a:rPr lang="en-US" sz="2000"/>
              <a:t>       return(i);</a:t>
            </a:r>
            <a:endParaRPr/>
          </a:p>
          <a:p>
            <a:pPr indent="-342900" lvl="0" marL="342900" rtl="0" algn="l">
              <a:lnSpc>
                <a:spcPct val="100000"/>
              </a:lnSpc>
              <a:spcBef>
                <a:spcPts val="370"/>
              </a:spcBef>
              <a:spcAft>
                <a:spcPts val="0"/>
              </a:spcAft>
              <a:buClr>
                <a:schemeClr val="dk1"/>
              </a:buClr>
              <a:buSzPct val="100000"/>
              <a:buNone/>
            </a:pPr>
            <a:r>
              <a:rPr lang="en-US" sz="2000"/>
              <a:t>}</a:t>
            </a:r>
            <a:endParaRPr/>
          </a:p>
          <a:p>
            <a:pPr indent="-178435" lvl="0" marL="342900" rtl="0" algn="l">
              <a:lnSpc>
                <a:spcPct val="100000"/>
              </a:lnSpc>
              <a:spcBef>
                <a:spcPts val="518"/>
              </a:spcBef>
              <a:spcAft>
                <a:spcPts val="0"/>
              </a:spcAft>
              <a:buClr>
                <a:schemeClr val="dk1"/>
              </a:buClr>
              <a:buSzPct val="100000"/>
              <a:buNone/>
            </a:pPr>
            <a:r>
              <a:t/>
            </a:r>
            <a:endParaRPr/>
          </a:p>
        </p:txBody>
      </p:sp>
      <p:pic>
        <p:nvPicPr>
          <p:cNvPr id="466" name="Google Shape;466;p26"/>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467" name="Google Shape;467;p26"/>
          <p:cNvSpPr/>
          <p:nvPr/>
        </p:nvSpPr>
        <p:spPr>
          <a:xfrm>
            <a:off x="609600" y="1447800"/>
            <a:ext cx="4114800" cy="4876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8" name="Google Shape;468;p26"/>
          <p:cNvSpPr/>
          <p:nvPr/>
        </p:nvSpPr>
        <p:spPr>
          <a:xfrm>
            <a:off x="4876800" y="1447800"/>
            <a:ext cx="3581400" cy="4876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anim calcmode="lin" valueType="num">
                                      <p:cBhvr additive="base">
                                        <p:cTn dur="500"/>
                                        <p:tgtEl>
                                          <p:spTgt spid="46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anim calcmode="lin" valueType="num">
                                      <p:cBhvr additive="base">
                                        <p:cTn dur="500"/>
                                        <p:tgtEl>
                                          <p:spTgt spid="46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2" st="2"/>
                                            </p:txEl>
                                          </p:spTgt>
                                        </p:tgtEl>
                                        <p:attrNameLst>
                                          <p:attrName>style.visibility</p:attrName>
                                        </p:attrNameLst>
                                      </p:cBhvr>
                                      <p:to>
                                        <p:strVal val="visible"/>
                                      </p:to>
                                    </p:set>
                                    <p:anim calcmode="lin" valueType="num">
                                      <p:cBhvr additive="base">
                                        <p:cTn dur="500"/>
                                        <p:tgtEl>
                                          <p:spTgt spid="46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3" st="3"/>
                                            </p:txEl>
                                          </p:spTgt>
                                        </p:tgtEl>
                                        <p:attrNameLst>
                                          <p:attrName>style.visibility</p:attrName>
                                        </p:attrNameLst>
                                      </p:cBhvr>
                                      <p:to>
                                        <p:strVal val="visible"/>
                                      </p:to>
                                    </p:set>
                                    <p:anim calcmode="lin" valueType="num">
                                      <p:cBhvr additive="base">
                                        <p:cTn dur="500"/>
                                        <p:tgtEl>
                                          <p:spTgt spid="464">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4" st="4"/>
                                            </p:txEl>
                                          </p:spTgt>
                                        </p:tgtEl>
                                        <p:attrNameLst>
                                          <p:attrName>style.visibility</p:attrName>
                                        </p:attrNameLst>
                                      </p:cBhvr>
                                      <p:to>
                                        <p:strVal val="visible"/>
                                      </p:to>
                                    </p:set>
                                    <p:anim calcmode="lin" valueType="num">
                                      <p:cBhvr additive="base">
                                        <p:cTn dur="500"/>
                                        <p:tgtEl>
                                          <p:spTgt spid="464">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5" st="5"/>
                                            </p:txEl>
                                          </p:spTgt>
                                        </p:tgtEl>
                                        <p:attrNameLst>
                                          <p:attrName>style.visibility</p:attrName>
                                        </p:attrNameLst>
                                      </p:cBhvr>
                                      <p:to>
                                        <p:strVal val="visible"/>
                                      </p:to>
                                    </p:set>
                                    <p:anim calcmode="lin" valueType="num">
                                      <p:cBhvr additive="base">
                                        <p:cTn dur="500"/>
                                        <p:tgtEl>
                                          <p:spTgt spid="464">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6" st="6"/>
                                            </p:txEl>
                                          </p:spTgt>
                                        </p:tgtEl>
                                        <p:attrNameLst>
                                          <p:attrName>style.visibility</p:attrName>
                                        </p:attrNameLst>
                                      </p:cBhvr>
                                      <p:to>
                                        <p:strVal val="visible"/>
                                      </p:to>
                                    </p:set>
                                    <p:anim calcmode="lin" valueType="num">
                                      <p:cBhvr additive="base">
                                        <p:cTn dur="500"/>
                                        <p:tgtEl>
                                          <p:spTgt spid="464">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7" st="7"/>
                                            </p:txEl>
                                          </p:spTgt>
                                        </p:tgtEl>
                                        <p:attrNameLst>
                                          <p:attrName>style.visibility</p:attrName>
                                        </p:attrNameLst>
                                      </p:cBhvr>
                                      <p:to>
                                        <p:strVal val="visible"/>
                                      </p:to>
                                    </p:set>
                                    <p:anim calcmode="lin" valueType="num">
                                      <p:cBhvr additive="base">
                                        <p:cTn dur="500"/>
                                        <p:tgtEl>
                                          <p:spTgt spid="464">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8" st="8"/>
                                            </p:txEl>
                                          </p:spTgt>
                                        </p:tgtEl>
                                        <p:attrNameLst>
                                          <p:attrName>style.visibility</p:attrName>
                                        </p:attrNameLst>
                                      </p:cBhvr>
                                      <p:to>
                                        <p:strVal val="visible"/>
                                      </p:to>
                                    </p:set>
                                    <p:anim calcmode="lin" valueType="num">
                                      <p:cBhvr additive="base">
                                        <p:cTn dur="500"/>
                                        <p:tgtEl>
                                          <p:spTgt spid="464">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9" st="9"/>
                                            </p:txEl>
                                          </p:spTgt>
                                        </p:tgtEl>
                                        <p:attrNameLst>
                                          <p:attrName>style.visibility</p:attrName>
                                        </p:attrNameLst>
                                      </p:cBhvr>
                                      <p:to>
                                        <p:strVal val="visible"/>
                                      </p:to>
                                    </p:set>
                                    <p:anim calcmode="lin" valueType="num">
                                      <p:cBhvr additive="base">
                                        <p:cTn dur="500"/>
                                        <p:tgtEl>
                                          <p:spTgt spid="464">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0" st="10"/>
                                            </p:txEl>
                                          </p:spTgt>
                                        </p:tgtEl>
                                        <p:attrNameLst>
                                          <p:attrName>style.visibility</p:attrName>
                                        </p:attrNameLst>
                                      </p:cBhvr>
                                      <p:to>
                                        <p:strVal val="visible"/>
                                      </p:to>
                                    </p:set>
                                    <p:anim calcmode="lin" valueType="num">
                                      <p:cBhvr additive="base">
                                        <p:cTn dur="500"/>
                                        <p:tgtEl>
                                          <p:spTgt spid="464">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1" st="11"/>
                                            </p:txEl>
                                          </p:spTgt>
                                        </p:tgtEl>
                                        <p:attrNameLst>
                                          <p:attrName>style.visibility</p:attrName>
                                        </p:attrNameLst>
                                      </p:cBhvr>
                                      <p:to>
                                        <p:strVal val="visible"/>
                                      </p:to>
                                    </p:set>
                                    <p:anim calcmode="lin" valueType="num">
                                      <p:cBhvr additive="base">
                                        <p:cTn dur="500"/>
                                        <p:tgtEl>
                                          <p:spTgt spid="464">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2" st="12"/>
                                            </p:txEl>
                                          </p:spTgt>
                                        </p:tgtEl>
                                        <p:attrNameLst>
                                          <p:attrName>style.visibility</p:attrName>
                                        </p:attrNameLst>
                                      </p:cBhvr>
                                      <p:to>
                                        <p:strVal val="visible"/>
                                      </p:to>
                                    </p:set>
                                    <p:anim calcmode="lin" valueType="num">
                                      <p:cBhvr additive="base">
                                        <p:cTn dur="500"/>
                                        <p:tgtEl>
                                          <p:spTgt spid="464">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3" st="13"/>
                                            </p:txEl>
                                          </p:spTgt>
                                        </p:tgtEl>
                                        <p:attrNameLst>
                                          <p:attrName>style.visibility</p:attrName>
                                        </p:attrNameLst>
                                      </p:cBhvr>
                                      <p:to>
                                        <p:strVal val="visible"/>
                                      </p:to>
                                    </p:set>
                                    <p:anim calcmode="lin" valueType="num">
                                      <p:cBhvr additive="base">
                                        <p:cTn dur="500"/>
                                        <p:tgtEl>
                                          <p:spTgt spid="464">
                                            <p:txEl>
                                              <p:pRg end="13" st="1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4" st="14"/>
                                            </p:txEl>
                                          </p:spTgt>
                                        </p:tgtEl>
                                        <p:attrNameLst>
                                          <p:attrName>style.visibility</p:attrName>
                                        </p:attrNameLst>
                                      </p:cBhvr>
                                      <p:to>
                                        <p:strVal val="visible"/>
                                      </p:to>
                                    </p:set>
                                    <p:anim calcmode="lin" valueType="num">
                                      <p:cBhvr additive="base">
                                        <p:cTn dur="500"/>
                                        <p:tgtEl>
                                          <p:spTgt spid="464">
                                            <p:txEl>
                                              <p:pRg end="14" st="1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5" st="15"/>
                                            </p:txEl>
                                          </p:spTgt>
                                        </p:tgtEl>
                                        <p:attrNameLst>
                                          <p:attrName>style.visibility</p:attrName>
                                        </p:attrNameLst>
                                      </p:cBhvr>
                                      <p:to>
                                        <p:strVal val="visible"/>
                                      </p:to>
                                    </p:set>
                                    <p:anim calcmode="lin" valueType="num">
                                      <p:cBhvr additive="base">
                                        <p:cTn dur="500"/>
                                        <p:tgtEl>
                                          <p:spTgt spid="464">
                                            <p:txEl>
                                              <p:pRg end="15" st="1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xEl>
                                              <p:pRg end="16" st="16"/>
                                            </p:txEl>
                                          </p:spTgt>
                                        </p:tgtEl>
                                        <p:attrNameLst>
                                          <p:attrName>style.visibility</p:attrName>
                                        </p:attrNameLst>
                                      </p:cBhvr>
                                      <p:to>
                                        <p:strVal val="visible"/>
                                      </p:to>
                                    </p:set>
                                    <p:anim calcmode="lin" valueType="num">
                                      <p:cBhvr additive="base">
                                        <p:cTn dur="500"/>
                                        <p:tgtEl>
                                          <p:spTgt spid="464">
                                            <p:txEl>
                                              <p:pRg end="16" st="1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anim calcmode="lin" valueType="num">
                                      <p:cBhvr additive="base">
                                        <p:cTn dur="500"/>
                                        <p:tgtEl>
                                          <p:spTgt spid="46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anim calcmode="lin" valueType="num">
                                      <p:cBhvr additive="base">
                                        <p:cTn dur="500"/>
                                        <p:tgtEl>
                                          <p:spTgt spid="46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2" st="2"/>
                                            </p:txEl>
                                          </p:spTgt>
                                        </p:tgtEl>
                                        <p:attrNameLst>
                                          <p:attrName>style.visibility</p:attrName>
                                        </p:attrNameLst>
                                      </p:cBhvr>
                                      <p:to>
                                        <p:strVal val="visible"/>
                                      </p:to>
                                    </p:set>
                                    <p:anim calcmode="lin" valueType="num">
                                      <p:cBhvr additive="base">
                                        <p:cTn dur="500"/>
                                        <p:tgtEl>
                                          <p:spTgt spid="46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3" st="3"/>
                                            </p:txEl>
                                          </p:spTgt>
                                        </p:tgtEl>
                                        <p:attrNameLst>
                                          <p:attrName>style.visibility</p:attrName>
                                        </p:attrNameLst>
                                      </p:cBhvr>
                                      <p:to>
                                        <p:strVal val="visible"/>
                                      </p:to>
                                    </p:set>
                                    <p:anim calcmode="lin" valueType="num">
                                      <p:cBhvr additive="base">
                                        <p:cTn dur="500"/>
                                        <p:tgtEl>
                                          <p:spTgt spid="46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4" st="4"/>
                                            </p:txEl>
                                          </p:spTgt>
                                        </p:tgtEl>
                                        <p:attrNameLst>
                                          <p:attrName>style.visibility</p:attrName>
                                        </p:attrNameLst>
                                      </p:cBhvr>
                                      <p:to>
                                        <p:strVal val="visible"/>
                                      </p:to>
                                    </p:set>
                                    <p:anim calcmode="lin" valueType="num">
                                      <p:cBhvr additive="base">
                                        <p:cTn dur="500"/>
                                        <p:tgtEl>
                                          <p:spTgt spid="465">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5" st="5"/>
                                            </p:txEl>
                                          </p:spTgt>
                                        </p:tgtEl>
                                        <p:attrNameLst>
                                          <p:attrName>style.visibility</p:attrName>
                                        </p:attrNameLst>
                                      </p:cBhvr>
                                      <p:to>
                                        <p:strVal val="visible"/>
                                      </p:to>
                                    </p:set>
                                    <p:anim calcmode="lin" valueType="num">
                                      <p:cBhvr additive="base">
                                        <p:cTn dur="500"/>
                                        <p:tgtEl>
                                          <p:spTgt spid="465">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6" st="6"/>
                                            </p:txEl>
                                          </p:spTgt>
                                        </p:tgtEl>
                                        <p:attrNameLst>
                                          <p:attrName>style.visibility</p:attrName>
                                        </p:attrNameLst>
                                      </p:cBhvr>
                                      <p:to>
                                        <p:strVal val="visible"/>
                                      </p:to>
                                    </p:set>
                                    <p:anim calcmode="lin" valueType="num">
                                      <p:cBhvr additive="base">
                                        <p:cTn dur="500"/>
                                        <p:tgtEl>
                                          <p:spTgt spid="465">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7" st="7"/>
                                            </p:txEl>
                                          </p:spTgt>
                                        </p:tgtEl>
                                        <p:attrNameLst>
                                          <p:attrName>style.visibility</p:attrName>
                                        </p:attrNameLst>
                                      </p:cBhvr>
                                      <p:to>
                                        <p:strVal val="visible"/>
                                      </p:to>
                                    </p:set>
                                    <p:anim calcmode="lin" valueType="num">
                                      <p:cBhvr additive="base">
                                        <p:cTn dur="500"/>
                                        <p:tgtEl>
                                          <p:spTgt spid="465">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8" st="8"/>
                                            </p:txEl>
                                          </p:spTgt>
                                        </p:tgtEl>
                                        <p:attrNameLst>
                                          <p:attrName>style.visibility</p:attrName>
                                        </p:attrNameLst>
                                      </p:cBhvr>
                                      <p:to>
                                        <p:strVal val="visible"/>
                                      </p:to>
                                    </p:set>
                                    <p:anim calcmode="lin" valueType="num">
                                      <p:cBhvr additive="base">
                                        <p:cTn dur="500"/>
                                        <p:tgtEl>
                                          <p:spTgt spid="465">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9" st="9"/>
                                            </p:txEl>
                                          </p:spTgt>
                                        </p:tgtEl>
                                        <p:attrNameLst>
                                          <p:attrName>style.visibility</p:attrName>
                                        </p:attrNameLst>
                                      </p:cBhvr>
                                      <p:to>
                                        <p:strVal val="visible"/>
                                      </p:to>
                                    </p:set>
                                    <p:anim calcmode="lin" valueType="num">
                                      <p:cBhvr additive="base">
                                        <p:cTn dur="500"/>
                                        <p:tgtEl>
                                          <p:spTgt spid="465">
                                            <p:txEl>
                                              <p:pRg end="9" st="9"/>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10" st="10"/>
                                            </p:txEl>
                                          </p:spTgt>
                                        </p:tgtEl>
                                        <p:attrNameLst>
                                          <p:attrName>style.visibility</p:attrName>
                                        </p:attrNameLst>
                                      </p:cBhvr>
                                      <p:to>
                                        <p:strVal val="visible"/>
                                      </p:to>
                                    </p:set>
                                    <p:anim calcmode="lin" valueType="num">
                                      <p:cBhvr additive="base">
                                        <p:cTn dur="500"/>
                                        <p:tgtEl>
                                          <p:spTgt spid="465">
                                            <p:txEl>
                                              <p:pRg end="10" st="1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11" st="11"/>
                                            </p:txEl>
                                          </p:spTgt>
                                        </p:tgtEl>
                                        <p:attrNameLst>
                                          <p:attrName>style.visibility</p:attrName>
                                        </p:attrNameLst>
                                      </p:cBhvr>
                                      <p:to>
                                        <p:strVal val="visible"/>
                                      </p:to>
                                    </p:set>
                                    <p:anim calcmode="lin" valueType="num">
                                      <p:cBhvr additive="base">
                                        <p:cTn dur="500"/>
                                        <p:tgtEl>
                                          <p:spTgt spid="465">
                                            <p:txEl>
                                              <p:pRg end="11" st="1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xEl>
                                              <p:pRg end="12" st="12"/>
                                            </p:txEl>
                                          </p:spTgt>
                                        </p:tgtEl>
                                        <p:attrNameLst>
                                          <p:attrName>style.visibility</p:attrName>
                                        </p:attrNameLst>
                                      </p:cBhvr>
                                      <p:to>
                                        <p:strVal val="visible"/>
                                      </p:to>
                                    </p:set>
                                    <p:anim calcmode="lin" valueType="num">
                                      <p:cBhvr additive="base">
                                        <p:cTn dur="500"/>
                                        <p:tgtEl>
                                          <p:spTgt spid="465">
                                            <p:txEl>
                                              <p:pRg end="12" st="1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74" name="Google Shape;474;p27"/>
          <p:cNvSpPr txBox="1"/>
          <p:nvPr>
            <p:ph type="title"/>
          </p:nvPr>
        </p:nvSpPr>
        <p:spPr>
          <a:xfrm>
            <a:off x="1752600" y="274638"/>
            <a:ext cx="6096000" cy="62848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Insertion in a linked list</a:t>
            </a:r>
            <a:endParaRPr/>
          </a:p>
        </p:txBody>
      </p:sp>
      <p:sp>
        <p:nvSpPr>
          <p:cNvPr id="475" name="Google Shape;475;p27"/>
          <p:cNvSpPr/>
          <p:nvPr/>
        </p:nvSpPr>
        <p:spPr>
          <a:xfrm>
            <a:off x="2057400" y="1295400"/>
            <a:ext cx="1398588" cy="749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76" name="Google Shape;476;p27"/>
          <p:cNvCxnSpPr/>
          <p:nvPr/>
        </p:nvCxnSpPr>
        <p:spPr>
          <a:xfrm>
            <a:off x="2932113" y="1308100"/>
            <a:ext cx="0" cy="749300"/>
          </a:xfrm>
          <a:prstGeom prst="straightConnector1">
            <a:avLst/>
          </a:prstGeom>
          <a:noFill/>
          <a:ln cap="flat" cmpd="sng" w="9525">
            <a:solidFill>
              <a:srgbClr val="000000"/>
            </a:solidFill>
            <a:prstDash val="solid"/>
            <a:round/>
            <a:headEnd len="sm" w="sm" type="none"/>
            <a:tailEnd len="sm" w="sm" type="none"/>
          </a:ln>
        </p:spPr>
      </p:cxnSp>
      <p:sp>
        <p:nvSpPr>
          <p:cNvPr id="477" name="Google Shape;477;p27"/>
          <p:cNvSpPr/>
          <p:nvPr/>
        </p:nvSpPr>
        <p:spPr>
          <a:xfrm>
            <a:off x="5905500" y="1295400"/>
            <a:ext cx="1398588" cy="74771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78" name="Google Shape;478;p27"/>
          <p:cNvCxnSpPr/>
          <p:nvPr/>
        </p:nvCxnSpPr>
        <p:spPr>
          <a:xfrm>
            <a:off x="6780213" y="1308100"/>
            <a:ext cx="1587" cy="747713"/>
          </a:xfrm>
          <a:prstGeom prst="straightConnector1">
            <a:avLst/>
          </a:prstGeom>
          <a:noFill/>
          <a:ln cap="flat" cmpd="sng" w="9525">
            <a:solidFill>
              <a:srgbClr val="000000"/>
            </a:solidFill>
            <a:prstDash val="solid"/>
            <a:round/>
            <a:headEnd len="sm" w="sm" type="none"/>
            <a:tailEnd len="sm" w="sm" type="none"/>
          </a:ln>
        </p:spPr>
      </p:cxnSp>
      <p:sp>
        <p:nvSpPr>
          <p:cNvPr id="479" name="Google Shape;479;p27"/>
          <p:cNvSpPr txBox="1"/>
          <p:nvPr/>
        </p:nvSpPr>
        <p:spPr>
          <a:xfrm>
            <a:off x="2232025" y="1395413"/>
            <a:ext cx="700088" cy="561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480" name="Google Shape;480;p27"/>
          <p:cNvSpPr txBox="1"/>
          <p:nvPr/>
        </p:nvSpPr>
        <p:spPr>
          <a:xfrm>
            <a:off x="6096000" y="1422400"/>
            <a:ext cx="700088" cy="561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cxnSp>
        <p:nvCxnSpPr>
          <p:cNvPr id="481" name="Google Shape;481;p27"/>
          <p:cNvCxnSpPr/>
          <p:nvPr/>
        </p:nvCxnSpPr>
        <p:spPr>
          <a:xfrm>
            <a:off x="3200400" y="1676400"/>
            <a:ext cx="2667000" cy="0"/>
          </a:xfrm>
          <a:prstGeom prst="straightConnector1">
            <a:avLst/>
          </a:prstGeom>
          <a:noFill/>
          <a:ln cap="flat" cmpd="sng" w="28575">
            <a:solidFill>
              <a:schemeClr val="dk1"/>
            </a:solidFill>
            <a:prstDash val="dash"/>
            <a:round/>
            <a:headEnd len="sm" w="sm" type="none"/>
            <a:tailEnd len="med" w="med" type="triangle"/>
          </a:ln>
        </p:spPr>
      </p:cxnSp>
      <p:cxnSp>
        <p:nvCxnSpPr>
          <p:cNvPr id="482" name="Google Shape;482;p27"/>
          <p:cNvCxnSpPr/>
          <p:nvPr/>
        </p:nvCxnSpPr>
        <p:spPr>
          <a:xfrm>
            <a:off x="1371600" y="1612900"/>
            <a:ext cx="685800" cy="0"/>
          </a:xfrm>
          <a:prstGeom prst="straightConnector1">
            <a:avLst/>
          </a:prstGeom>
          <a:noFill/>
          <a:ln cap="flat" cmpd="sng" w="9525">
            <a:solidFill>
              <a:schemeClr val="dk1"/>
            </a:solidFill>
            <a:prstDash val="solid"/>
            <a:round/>
            <a:headEnd len="sm" w="sm" type="none"/>
            <a:tailEnd len="med" w="med" type="triangle"/>
          </a:ln>
        </p:spPr>
      </p:cxnSp>
      <p:cxnSp>
        <p:nvCxnSpPr>
          <p:cNvPr id="483" name="Google Shape;483;p27"/>
          <p:cNvCxnSpPr/>
          <p:nvPr/>
        </p:nvCxnSpPr>
        <p:spPr>
          <a:xfrm>
            <a:off x="7010400" y="1612900"/>
            <a:ext cx="762000" cy="0"/>
          </a:xfrm>
          <a:prstGeom prst="straightConnector1">
            <a:avLst/>
          </a:prstGeom>
          <a:noFill/>
          <a:ln cap="flat" cmpd="sng" w="9525">
            <a:solidFill>
              <a:schemeClr val="dk1"/>
            </a:solidFill>
            <a:prstDash val="solid"/>
            <a:round/>
            <a:headEnd len="sm" w="sm" type="none"/>
            <a:tailEnd len="med" w="med" type="triangle"/>
          </a:ln>
        </p:spPr>
      </p:cxnSp>
      <p:sp>
        <p:nvSpPr>
          <p:cNvPr id="484" name="Google Shape;484;p27"/>
          <p:cNvSpPr txBox="1"/>
          <p:nvPr/>
        </p:nvSpPr>
        <p:spPr>
          <a:xfrm>
            <a:off x="609600" y="1524000"/>
            <a:ext cx="7620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85" name="Google Shape;485;p27"/>
          <p:cNvSpPr txBox="1"/>
          <p:nvPr/>
        </p:nvSpPr>
        <p:spPr>
          <a:xfrm>
            <a:off x="7848600" y="1524000"/>
            <a:ext cx="7620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486" name="Google Shape;486;p27"/>
          <p:cNvSpPr/>
          <p:nvPr/>
        </p:nvSpPr>
        <p:spPr>
          <a:xfrm>
            <a:off x="3863975" y="2795588"/>
            <a:ext cx="1398588" cy="749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487" name="Google Shape;487;p27"/>
          <p:cNvCxnSpPr/>
          <p:nvPr/>
        </p:nvCxnSpPr>
        <p:spPr>
          <a:xfrm>
            <a:off x="4738688" y="2808288"/>
            <a:ext cx="0" cy="749300"/>
          </a:xfrm>
          <a:prstGeom prst="straightConnector1">
            <a:avLst/>
          </a:prstGeom>
          <a:noFill/>
          <a:ln cap="flat" cmpd="sng" w="9525">
            <a:solidFill>
              <a:srgbClr val="000000"/>
            </a:solidFill>
            <a:prstDash val="solid"/>
            <a:round/>
            <a:headEnd len="sm" w="sm" type="none"/>
            <a:tailEnd len="sm" w="sm" type="none"/>
          </a:ln>
        </p:spPr>
      </p:cxnSp>
      <p:cxnSp>
        <p:nvCxnSpPr>
          <p:cNvPr id="488" name="Google Shape;488;p27"/>
          <p:cNvCxnSpPr/>
          <p:nvPr/>
        </p:nvCxnSpPr>
        <p:spPr>
          <a:xfrm flipH="1" rot="10800000">
            <a:off x="2209800" y="2057400"/>
            <a:ext cx="457200" cy="685800"/>
          </a:xfrm>
          <a:prstGeom prst="straightConnector1">
            <a:avLst/>
          </a:prstGeom>
          <a:noFill/>
          <a:ln cap="flat" cmpd="sng" w="9525">
            <a:solidFill>
              <a:schemeClr val="dk1"/>
            </a:solidFill>
            <a:prstDash val="solid"/>
            <a:round/>
            <a:headEnd len="sm" w="sm" type="none"/>
            <a:tailEnd len="med" w="med" type="triangle"/>
          </a:ln>
        </p:spPr>
      </p:cxnSp>
      <p:cxnSp>
        <p:nvCxnSpPr>
          <p:cNvPr id="489" name="Google Shape;489;p27"/>
          <p:cNvCxnSpPr/>
          <p:nvPr/>
        </p:nvCxnSpPr>
        <p:spPr>
          <a:xfrm>
            <a:off x="3124200" y="3352800"/>
            <a:ext cx="762000" cy="0"/>
          </a:xfrm>
          <a:prstGeom prst="straightConnector1">
            <a:avLst/>
          </a:prstGeom>
          <a:noFill/>
          <a:ln cap="flat" cmpd="sng" w="9525">
            <a:solidFill>
              <a:schemeClr val="dk1"/>
            </a:solidFill>
            <a:prstDash val="solid"/>
            <a:round/>
            <a:headEnd len="sm" w="sm" type="none"/>
            <a:tailEnd len="med" w="med" type="triangle"/>
          </a:ln>
        </p:spPr>
      </p:cxnSp>
      <p:sp>
        <p:nvSpPr>
          <p:cNvPr id="490" name="Google Shape;490;p27"/>
          <p:cNvSpPr txBox="1"/>
          <p:nvPr/>
        </p:nvSpPr>
        <p:spPr>
          <a:xfrm>
            <a:off x="1219200" y="2667000"/>
            <a:ext cx="1371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curr</a:t>
            </a:r>
            <a:endParaRPr b="0" i="0" sz="1800" u="none" cap="none" strike="noStrike">
              <a:solidFill>
                <a:schemeClr val="dk1"/>
              </a:solidFill>
              <a:latin typeface="Calibri"/>
              <a:ea typeface="Calibri"/>
              <a:cs typeface="Calibri"/>
              <a:sym typeface="Calibri"/>
            </a:endParaRPr>
          </a:p>
        </p:txBody>
      </p:sp>
      <p:sp>
        <p:nvSpPr>
          <p:cNvPr id="491" name="Google Shape;491;p27"/>
          <p:cNvSpPr txBox="1"/>
          <p:nvPr/>
        </p:nvSpPr>
        <p:spPr>
          <a:xfrm>
            <a:off x="2438400" y="3124200"/>
            <a:ext cx="1447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nnode</a:t>
            </a:r>
            <a:endParaRPr b="0" i="0" sz="1800" u="none" cap="none" strike="noStrike">
              <a:solidFill>
                <a:schemeClr val="dk1"/>
              </a:solidFill>
              <a:latin typeface="Calibri"/>
              <a:ea typeface="Calibri"/>
              <a:cs typeface="Calibri"/>
              <a:sym typeface="Calibri"/>
            </a:endParaRPr>
          </a:p>
        </p:txBody>
      </p:sp>
      <p:cxnSp>
        <p:nvCxnSpPr>
          <p:cNvPr id="492" name="Google Shape;492;p27"/>
          <p:cNvCxnSpPr/>
          <p:nvPr/>
        </p:nvCxnSpPr>
        <p:spPr>
          <a:xfrm>
            <a:off x="3276600" y="1676400"/>
            <a:ext cx="609600" cy="1143000"/>
          </a:xfrm>
          <a:prstGeom prst="straightConnector1">
            <a:avLst/>
          </a:prstGeom>
          <a:noFill/>
          <a:ln cap="flat" cmpd="sng" w="28575">
            <a:solidFill>
              <a:srgbClr val="FF0000"/>
            </a:solidFill>
            <a:prstDash val="solid"/>
            <a:round/>
            <a:headEnd len="sm" w="sm" type="none"/>
            <a:tailEnd len="med" w="med" type="triangle"/>
          </a:ln>
        </p:spPr>
      </p:cxnSp>
      <p:cxnSp>
        <p:nvCxnSpPr>
          <p:cNvPr id="493" name="Google Shape;493;p27"/>
          <p:cNvCxnSpPr/>
          <p:nvPr/>
        </p:nvCxnSpPr>
        <p:spPr>
          <a:xfrm flipH="1" rot="10800000">
            <a:off x="5029200" y="1828800"/>
            <a:ext cx="838200" cy="1295400"/>
          </a:xfrm>
          <a:prstGeom prst="straightConnector1">
            <a:avLst/>
          </a:prstGeom>
          <a:noFill/>
          <a:ln cap="flat" cmpd="sng" w="28575">
            <a:solidFill>
              <a:srgbClr val="FF0000"/>
            </a:solidFill>
            <a:prstDash val="solid"/>
            <a:round/>
            <a:headEnd len="sm" w="sm" type="none"/>
            <a:tailEnd len="med" w="med" type="triangle"/>
          </a:ln>
        </p:spPr>
      </p:cxnSp>
      <p:sp>
        <p:nvSpPr>
          <p:cNvPr id="494" name="Google Shape;494;p27"/>
          <p:cNvSpPr txBox="1"/>
          <p:nvPr/>
        </p:nvSpPr>
        <p:spPr>
          <a:xfrm>
            <a:off x="1752600" y="4600770"/>
            <a:ext cx="5867400" cy="176356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1.Allocate memory for nnode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2.Accept data for nnode;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3.nnode-&gt;next = curr-&gt;next;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dk1"/>
                </a:solidFill>
                <a:latin typeface="Courier New"/>
                <a:ea typeface="Courier New"/>
                <a:cs typeface="Courier New"/>
                <a:sym typeface="Courier New"/>
              </a:rPr>
              <a:t>4.curr-&gt;next = nnode;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400"/>
              <a:buFont typeface="Arial"/>
              <a:buNone/>
            </a:pPr>
            <a:r>
              <a:t/>
            </a:r>
            <a:endParaRPr b="0" i="0" sz="2400" u="none" cap="none" strike="noStrike">
              <a:solidFill>
                <a:schemeClr val="dk1"/>
              </a:solidFill>
              <a:latin typeface="Courier New"/>
              <a:ea typeface="Courier New"/>
              <a:cs typeface="Courier New"/>
              <a:sym typeface="Courier New"/>
            </a:endParaRPr>
          </a:p>
        </p:txBody>
      </p:sp>
      <p:sp>
        <p:nvSpPr>
          <p:cNvPr id="495" name="Google Shape;495;p27"/>
          <p:cNvSpPr txBox="1"/>
          <p:nvPr/>
        </p:nvSpPr>
        <p:spPr>
          <a:xfrm>
            <a:off x="3671888" y="3711833"/>
            <a:ext cx="21336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1.Allocate memory</a:t>
            </a:r>
            <a:endParaRPr b="0" i="0" sz="1400" u="none" cap="none" strike="noStrike">
              <a:solidFill>
                <a:srgbClr val="000000"/>
              </a:solidFill>
              <a:latin typeface="Arial"/>
              <a:ea typeface="Arial"/>
              <a:cs typeface="Arial"/>
              <a:sym typeface="Arial"/>
            </a:endParaRPr>
          </a:p>
        </p:txBody>
      </p:sp>
      <p:sp>
        <p:nvSpPr>
          <p:cNvPr id="496" name="Google Shape;496;p27"/>
          <p:cNvSpPr txBox="1"/>
          <p:nvPr/>
        </p:nvSpPr>
        <p:spPr>
          <a:xfrm>
            <a:off x="3810000" y="2895600"/>
            <a:ext cx="11430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2.Accept Data</a:t>
            </a:r>
            <a:endParaRPr b="0" i="0" sz="1400" u="none" cap="none" strike="noStrike">
              <a:solidFill>
                <a:srgbClr val="000000"/>
              </a:solidFill>
              <a:latin typeface="Arial"/>
              <a:ea typeface="Arial"/>
              <a:cs typeface="Arial"/>
              <a:sym typeface="Arial"/>
            </a:endParaRPr>
          </a:p>
        </p:txBody>
      </p:sp>
      <p:sp>
        <p:nvSpPr>
          <p:cNvPr id="497" name="Google Shape;497;p27"/>
          <p:cNvSpPr txBox="1"/>
          <p:nvPr/>
        </p:nvSpPr>
        <p:spPr>
          <a:xfrm>
            <a:off x="5562600" y="2286000"/>
            <a:ext cx="533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498" name="Google Shape;498;p27"/>
          <p:cNvSpPr txBox="1"/>
          <p:nvPr/>
        </p:nvSpPr>
        <p:spPr>
          <a:xfrm>
            <a:off x="3276600" y="2362200"/>
            <a:ext cx="533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pic>
        <p:nvPicPr>
          <p:cNvPr id="499" name="Google Shape;499;p27"/>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500" name="Google Shape;500;p27"/>
          <p:cNvSpPr/>
          <p:nvPr/>
        </p:nvSpPr>
        <p:spPr>
          <a:xfrm>
            <a:off x="1371600" y="4425911"/>
            <a:ext cx="7010400" cy="1701156"/>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5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5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500"/>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500"/>
                                        <p:tgtEl>
                                          <p:spTgt spid="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4" st="4"/>
                                            </p:txEl>
                                          </p:spTgt>
                                        </p:tgtEl>
                                        <p:attrNameLst>
                                          <p:attrName>style.visibility</p:attrName>
                                        </p:attrNameLst>
                                      </p:cBhvr>
                                      <p:to>
                                        <p:strVal val="visible"/>
                                      </p:to>
                                    </p:set>
                                    <p:animEffect filter="fade" transition="in">
                                      <p:cBhvr>
                                        <p:cTn dur="500"/>
                                        <p:tgtEl>
                                          <p:spTgt spid="4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xEl>
                                              <p:pRg end="0" st="0"/>
                                            </p:txEl>
                                          </p:spTgt>
                                        </p:tgtEl>
                                        <p:attrNameLst>
                                          <p:attrName>style.visibility</p:attrName>
                                        </p:attrNameLst>
                                      </p:cBhvr>
                                      <p:to>
                                        <p:strVal val="visible"/>
                                      </p:to>
                                    </p:set>
                                    <p:animEffect filter="fade" transition="in">
                                      <p:cBhvr>
                                        <p:cTn dur="500"/>
                                        <p:tgtEl>
                                          <p:spTgt spid="4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animEffect filter="fade" transition="in">
                                      <p:cBhvr>
                                        <p:cTn dur="500"/>
                                        <p:tgtEl>
                                          <p:spTgt spid="4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8"/>
          <p:cNvSpPr txBox="1"/>
          <p:nvPr>
            <p:ph type="title"/>
          </p:nvPr>
        </p:nvSpPr>
        <p:spPr>
          <a:xfrm>
            <a:off x="1981200" y="228600"/>
            <a:ext cx="6553200" cy="381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Insert a new node by position</a:t>
            </a:r>
            <a:endParaRPr/>
          </a:p>
        </p:txBody>
      </p:sp>
      <p:sp>
        <p:nvSpPr>
          <p:cNvPr id="506" name="Google Shape;506;p28"/>
          <p:cNvSpPr txBox="1"/>
          <p:nvPr>
            <p:ph idx="1" type="body"/>
          </p:nvPr>
        </p:nvSpPr>
        <p:spPr>
          <a:xfrm>
            <a:off x="609600" y="1108168"/>
            <a:ext cx="8382000" cy="5902231"/>
          </a:xfrm>
          <a:prstGeom prst="rect">
            <a:avLst/>
          </a:prstGeom>
          <a:noFill/>
          <a:ln>
            <a:noFill/>
          </a:ln>
        </p:spPr>
        <p:txBody>
          <a:bodyPr anchorCtr="0" anchor="t" bIns="45700" lIns="91425" spcFirstLastPara="1" rIns="91425" wrap="square" tIns="45700">
            <a:noAutofit/>
          </a:bodyPr>
          <a:lstStyle/>
          <a:p>
            <a:pPr indent="-342900" lvl="0" marL="365760" rtl="0" algn="l">
              <a:lnSpc>
                <a:spcPct val="100000"/>
              </a:lnSpc>
              <a:spcBef>
                <a:spcPts val="0"/>
              </a:spcBef>
              <a:spcAft>
                <a:spcPts val="0"/>
              </a:spcAft>
              <a:buClr>
                <a:schemeClr val="dk1"/>
              </a:buClr>
              <a:buSzPts val="2000"/>
              <a:buNone/>
            </a:pPr>
            <a:r>
              <a:rPr lang="en-US" sz="2000"/>
              <a:t>Algorithm Insertbypos(*H)</a:t>
            </a:r>
            <a:endParaRPr/>
          </a:p>
          <a:p>
            <a:pPr indent="-342900" lvl="0" marL="365760" rtl="0" algn="l">
              <a:lnSpc>
                <a:spcPct val="100000"/>
              </a:lnSpc>
              <a:spcBef>
                <a:spcPts val="0"/>
              </a:spcBef>
              <a:spcAft>
                <a:spcPts val="0"/>
              </a:spcAft>
              <a:buClr>
                <a:schemeClr val="dk1"/>
              </a:buClr>
              <a:buSzPts val="2000"/>
              <a:buNone/>
            </a:pPr>
            <a:r>
              <a:rPr lang="en-US" sz="2000"/>
              <a:t>{    </a:t>
            </a:r>
            <a:endParaRPr/>
          </a:p>
          <a:p>
            <a:pPr indent="-342900" lvl="0" marL="365760" rtl="0" algn="l">
              <a:lnSpc>
                <a:spcPct val="100000"/>
              </a:lnSpc>
              <a:spcBef>
                <a:spcPts val="0"/>
              </a:spcBef>
              <a:spcAft>
                <a:spcPts val="0"/>
              </a:spcAft>
              <a:buClr>
                <a:schemeClr val="dk1"/>
              </a:buClr>
              <a:buSzPts val="2000"/>
              <a:buNone/>
            </a:pPr>
            <a:r>
              <a:rPr lang="en-US" sz="2000"/>
              <a:t>     i=1 ;   curr=H;</a:t>
            </a:r>
            <a:endParaRPr/>
          </a:p>
          <a:p>
            <a:pPr indent="-342900" lvl="0" marL="365760" rtl="0" algn="l">
              <a:lnSpc>
                <a:spcPct val="100000"/>
              </a:lnSpc>
              <a:spcBef>
                <a:spcPts val="0"/>
              </a:spcBef>
              <a:spcAft>
                <a:spcPts val="0"/>
              </a:spcAft>
              <a:buClr>
                <a:schemeClr val="dk1"/>
              </a:buClr>
              <a:buSzPts val="2000"/>
              <a:buNone/>
            </a:pPr>
            <a:r>
              <a:rPr lang="en-US" sz="2000"/>
              <a:t>     //allocate memory for nnode node;</a:t>
            </a:r>
            <a:endParaRPr/>
          </a:p>
          <a:p>
            <a:pPr indent="-342900" lvl="0" marL="365760" rtl="0" algn="l">
              <a:lnSpc>
                <a:spcPct val="100000"/>
              </a:lnSpc>
              <a:spcBef>
                <a:spcPts val="0"/>
              </a:spcBef>
              <a:spcAft>
                <a:spcPts val="0"/>
              </a:spcAft>
              <a:buClr>
                <a:schemeClr val="dk1"/>
              </a:buClr>
              <a:buSzPts val="2000"/>
              <a:buNone/>
            </a:pPr>
            <a:r>
              <a:rPr lang="en-US" sz="2000"/>
              <a:t>     read  nnode-&gt;data and pos;            //accept  data &amp; position to be inserted: </a:t>
            </a:r>
            <a:endParaRPr sz="2000"/>
          </a:p>
          <a:p>
            <a:pPr indent="-342900" lvl="0" marL="365760" rtl="0" algn="l">
              <a:lnSpc>
                <a:spcPct val="100000"/>
              </a:lnSpc>
              <a:spcBef>
                <a:spcPts val="0"/>
              </a:spcBef>
              <a:spcAft>
                <a:spcPts val="0"/>
              </a:spcAft>
              <a:buClr>
                <a:schemeClr val="dk1"/>
              </a:buClr>
              <a:buSzPts val="2000"/>
              <a:buNone/>
            </a:pPr>
            <a:r>
              <a:rPr lang="en-US" sz="2000"/>
              <a:t>     k=len();</a:t>
            </a:r>
            <a:endParaRPr/>
          </a:p>
          <a:p>
            <a:pPr indent="-342900" lvl="0" marL="365760" rtl="0" algn="l">
              <a:lnSpc>
                <a:spcPct val="100000"/>
              </a:lnSpc>
              <a:spcBef>
                <a:spcPts val="0"/>
              </a:spcBef>
              <a:spcAft>
                <a:spcPts val="0"/>
              </a:spcAft>
              <a:buClr>
                <a:schemeClr val="dk1"/>
              </a:buClr>
              <a:buSzPts val="2000"/>
              <a:buNone/>
            </a:pPr>
            <a:r>
              <a:rPr lang="en-US" sz="2000"/>
              <a:t>     If(pos&gt;k+1)</a:t>
            </a:r>
            <a:endParaRPr/>
          </a:p>
          <a:p>
            <a:pPr indent="-342900" lvl="0" marL="365760" rtl="0" algn="l">
              <a:lnSpc>
                <a:spcPct val="100000"/>
              </a:lnSpc>
              <a:spcBef>
                <a:spcPts val="0"/>
              </a:spcBef>
              <a:spcAft>
                <a:spcPts val="0"/>
              </a:spcAft>
              <a:buClr>
                <a:schemeClr val="dk1"/>
              </a:buClr>
              <a:buSzPts val="2000"/>
              <a:buNone/>
            </a:pPr>
            <a:r>
              <a:rPr lang="en-US" sz="2000"/>
              <a:t>               //Print “Data can't be inserted”;</a:t>
            </a:r>
            <a:endParaRPr/>
          </a:p>
          <a:p>
            <a:pPr indent="-342900" lvl="0" marL="365760" rtl="0" algn="l">
              <a:lnSpc>
                <a:spcPct val="100000"/>
              </a:lnSpc>
              <a:spcBef>
                <a:spcPts val="0"/>
              </a:spcBef>
              <a:spcAft>
                <a:spcPts val="0"/>
              </a:spcAft>
              <a:buClr>
                <a:schemeClr val="dk1"/>
              </a:buClr>
              <a:buSzPts val="2000"/>
              <a:buNone/>
            </a:pPr>
            <a:r>
              <a:rPr lang="en-US" sz="2000"/>
              <a:t>     else</a:t>
            </a:r>
            <a:endParaRPr/>
          </a:p>
          <a:p>
            <a:pPr indent="-342900" lvl="0" marL="365760" rtl="0" algn="l">
              <a:lnSpc>
                <a:spcPct val="100000"/>
              </a:lnSpc>
              <a:spcBef>
                <a:spcPts val="0"/>
              </a:spcBef>
              <a:spcAft>
                <a:spcPts val="0"/>
              </a:spcAft>
              <a:buClr>
                <a:schemeClr val="dk1"/>
              </a:buClr>
              <a:buSzPts val="2000"/>
              <a:buNone/>
            </a:pPr>
            <a:r>
              <a:rPr lang="en-US" sz="2000"/>
              <a:t>     {</a:t>
            </a:r>
            <a:endParaRPr/>
          </a:p>
          <a:p>
            <a:pPr indent="-342900" lvl="0" marL="365760" rtl="0" algn="l">
              <a:lnSpc>
                <a:spcPct val="100000"/>
              </a:lnSpc>
              <a:spcBef>
                <a:spcPts val="0"/>
              </a:spcBef>
              <a:spcAft>
                <a:spcPts val="0"/>
              </a:spcAft>
              <a:buClr>
                <a:schemeClr val="dk1"/>
              </a:buClr>
              <a:buSzPts val="2000"/>
              <a:buNone/>
            </a:pPr>
            <a:r>
              <a:rPr lang="en-US" sz="2000"/>
              <a:t>    	while(curr!=NULL  &amp;&amp; i&lt;pos)</a:t>
            </a:r>
            <a:endParaRPr/>
          </a:p>
          <a:p>
            <a:pPr indent="-342900" lvl="0" marL="365760" rtl="0" algn="l">
              <a:lnSpc>
                <a:spcPct val="100000"/>
              </a:lnSpc>
              <a:spcBef>
                <a:spcPts val="0"/>
              </a:spcBef>
              <a:spcAft>
                <a:spcPts val="0"/>
              </a:spcAft>
              <a:buClr>
                <a:schemeClr val="dk1"/>
              </a:buClr>
              <a:buSzPts val="2000"/>
              <a:buNone/>
            </a:pPr>
            <a:r>
              <a:rPr lang="en-US" sz="2000"/>
              <a:t>    	{</a:t>
            </a:r>
            <a:endParaRPr/>
          </a:p>
          <a:p>
            <a:pPr indent="-342900" lvl="0" marL="365760" rtl="0" algn="l">
              <a:lnSpc>
                <a:spcPct val="100000"/>
              </a:lnSpc>
              <a:spcBef>
                <a:spcPts val="0"/>
              </a:spcBef>
              <a:spcAft>
                <a:spcPts val="0"/>
              </a:spcAft>
              <a:buClr>
                <a:schemeClr val="dk1"/>
              </a:buClr>
              <a:buSzPts val="2000"/>
              <a:buNone/>
            </a:pPr>
            <a:r>
              <a:rPr lang="en-US" sz="2000"/>
              <a:t>            i++;</a:t>
            </a:r>
            <a:endParaRPr/>
          </a:p>
          <a:p>
            <a:pPr indent="-342900" lvl="0" marL="365760" rtl="0" algn="l">
              <a:lnSpc>
                <a:spcPct val="100000"/>
              </a:lnSpc>
              <a:spcBef>
                <a:spcPts val="0"/>
              </a:spcBef>
              <a:spcAft>
                <a:spcPts val="0"/>
              </a:spcAft>
              <a:buClr>
                <a:schemeClr val="dk1"/>
              </a:buClr>
              <a:buSzPts val="2000"/>
              <a:buNone/>
            </a:pPr>
            <a:r>
              <a:rPr lang="en-US" sz="2000"/>
              <a:t>            curr=curr-&gt;next;</a:t>
            </a:r>
            <a:endParaRPr/>
          </a:p>
          <a:p>
            <a:pPr indent="-342900" lvl="0" marL="365760" rtl="0" algn="l">
              <a:lnSpc>
                <a:spcPct val="100000"/>
              </a:lnSpc>
              <a:spcBef>
                <a:spcPts val="0"/>
              </a:spcBef>
              <a:spcAft>
                <a:spcPts val="0"/>
              </a:spcAft>
              <a:buClr>
                <a:schemeClr val="dk1"/>
              </a:buClr>
              <a:buSzPts val="2000"/>
              <a:buNone/>
            </a:pPr>
            <a:r>
              <a:rPr lang="en-US" sz="2000"/>
              <a:t>    	}</a:t>
            </a:r>
            <a:endParaRPr/>
          </a:p>
          <a:p>
            <a:pPr indent="-342900" lvl="0" marL="365760" rtl="0" algn="l">
              <a:lnSpc>
                <a:spcPct val="100000"/>
              </a:lnSpc>
              <a:spcBef>
                <a:spcPts val="0"/>
              </a:spcBef>
              <a:spcAft>
                <a:spcPts val="0"/>
              </a:spcAft>
              <a:buClr>
                <a:schemeClr val="dk1"/>
              </a:buClr>
              <a:buSzPts val="2000"/>
              <a:buNone/>
            </a:pPr>
            <a:r>
              <a:rPr lang="en-US" sz="2000"/>
              <a:t>            nnode-&gt;next=curr-&gt;next;</a:t>
            </a:r>
            <a:endParaRPr/>
          </a:p>
          <a:p>
            <a:pPr indent="-342900" lvl="0" marL="365760" rtl="0" algn="l">
              <a:lnSpc>
                <a:spcPct val="100000"/>
              </a:lnSpc>
              <a:spcBef>
                <a:spcPts val="0"/>
              </a:spcBef>
              <a:spcAft>
                <a:spcPts val="0"/>
              </a:spcAft>
              <a:buClr>
                <a:schemeClr val="dk1"/>
              </a:buClr>
              <a:buSzPts val="2000"/>
              <a:buNone/>
            </a:pPr>
            <a:r>
              <a:rPr lang="en-US" sz="2000"/>
              <a:t>            curr-&gt;next=nnode;</a:t>
            </a:r>
            <a:endParaRPr/>
          </a:p>
          <a:p>
            <a:pPr indent="-342900" lvl="0" marL="365760" rtl="0" algn="l">
              <a:lnSpc>
                <a:spcPct val="100000"/>
              </a:lnSpc>
              <a:spcBef>
                <a:spcPts val="0"/>
              </a:spcBef>
              <a:spcAft>
                <a:spcPts val="0"/>
              </a:spcAft>
              <a:buClr>
                <a:schemeClr val="dk1"/>
              </a:buClr>
              <a:buSzPts val="2000"/>
              <a:buNone/>
            </a:pPr>
            <a:r>
              <a:rPr lang="en-US" sz="2000"/>
              <a:t>  	}	 </a:t>
            </a:r>
            <a:endParaRPr/>
          </a:p>
          <a:p>
            <a:pPr indent="-342900" lvl="0" marL="365760" rtl="0" algn="l">
              <a:lnSpc>
                <a:spcPct val="100000"/>
              </a:lnSpc>
              <a:spcBef>
                <a:spcPts val="0"/>
              </a:spcBef>
              <a:spcAft>
                <a:spcPts val="0"/>
              </a:spcAft>
              <a:buClr>
                <a:schemeClr val="dk1"/>
              </a:buClr>
              <a:buSzPts val="2000"/>
              <a:buNone/>
            </a:pPr>
            <a:r>
              <a:rPr lang="en-US" sz="2000"/>
              <a:t>}  </a:t>
            </a:r>
            <a:endParaRPr/>
          </a:p>
          <a:p>
            <a:pPr indent="-342900" lvl="0" marL="365760" rtl="0" algn="l">
              <a:lnSpc>
                <a:spcPct val="100000"/>
              </a:lnSpc>
              <a:spcBef>
                <a:spcPts val="0"/>
              </a:spcBef>
              <a:spcAft>
                <a:spcPts val="0"/>
              </a:spcAft>
              <a:buClr>
                <a:schemeClr val="dk1"/>
              </a:buClr>
              <a:buSzPts val="2000"/>
              <a:buNone/>
            </a:pPr>
            <a:r>
              <a:rPr lang="en-US" sz="2000"/>
              <a:t>  </a:t>
            </a:r>
            <a:endParaRPr/>
          </a:p>
        </p:txBody>
      </p:sp>
      <p:pic>
        <p:nvPicPr>
          <p:cNvPr id="507" name="Google Shape;507;p28"/>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508" name="Google Shape;508;p28"/>
          <p:cNvSpPr txBox="1"/>
          <p:nvPr/>
        </p:nvSpPr>
        <p:spPr>
          <a:xfrm>
            <a:off x="5181600" y="1371600"/>
            <a:ext cx="3467401" cy="474757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509" name="Google Shape;509;p28"/>
          <p:cNvSpPr/>
          <p:nvPr/>
        </p:nvSpPr>
        <p:spPr>
          <a:xfrm>
            <a:off x="609600" y="1166172"/>
            <a:ext cx="8382000" cy="56157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2020051" y="354486"/>
            <a:ext cx="5106276" cy="609600"/>
          </a:xfrm>
          <a:prstGeom prst="rect">
            <a:avLst/>
          </a:prstGeom>
          <a:noFill/>
          <a:ln>
            <a:noFill/>
          </a:ln>
        </p:spPr>
        <p:txBody>
          <a:bodyPr anchorCtr="0" anchor="b" bIns="34275" lIns="68550" spcFirstLastPara="1" rIns="68550" wrap="square" tIns="34275">
            <a:noAutofit/>
          </a:bodyPr>
          <a:lstStyle/>
          <a:p>
            <a:pPr indent="0" lvl="0" marL="0" rtl="0" algn="ctr">
              <a:lnSpc>
                <a:spcPct val="100000"/>
              </a:lnSpc>
              <a:spcBef>
                <a:spcPts val="0"/>
              </a:spcBef>
              <a:spcAft>
                <a:spcPts val="0"/>
              </a:spcAft>
              <a:buClr>
                <a:srgbClr val="00B050"/>
              </a:buClr>
              <a:buSzPts val="4400"/>
              <a:buFont typeface="Calibri"/>
              <a:buNone/>
            </a:pPr>
            <a:r>
              <a:rPr b="1" lang="en-US">
                <a:solidFill>
                  <a:srgbClr val="00B050"/>
                </a:solidFill>
              </a:rPr>
              <a:t>Linked List</a:t>
            </a:r>
            <a:endParaRPr>
              <a:solidFill>
                <a:srgbClr val="00B050"/>
              </a:solidFill>
            </a:endParaRPr>
          </a:p>
        </p:txBody>
      </p:sp>
      <p:sp>
        <p:nvSpPr>
          <p:cNvPr id="112" name="Google Shape;112;p3"/>
          <p:cNvSpPr txBox="1"/>
          <p:nvPr>
            <p:ph idx="11" type="ftr"/>
          </p:nvPr>
        </p:nvSpPr>
        <p:spPr>
          <a:xfrm>
            <a:off x="2764638" y="6453336"/>
            <a:ext cx="3617103" cy="273844"/>
          </a:xfrm>
          <a:prstGeom prst="rect">
            <a:avLst/>
          </a:prstGeom>
          <a:noFill/>
          <a:ln>
            <a:noFill/>
          </a:ln>
        </p:spPr>
        <p:txBody>
          <a:bodyPr anchorCtr="0" anchor="ctr" bIns="34275" lIns="68550" spcFirstLastPara="1" rIns="68550" wrap="square" tIns="34275">
            <a:noAutofit/>
          </a:bodyPr>
          <a:lstStyle/>
          <a:p>
            <a:pPr indent="0" lvl="0" marL="0" rtl="0" algn="ctr">
              <a:lnSpc>
                <a:spcPct val="100000"/>
              </a:lnSpc>
              <a:spcBef>
                <a:spcPts val="0"/>
              </a:spcBef>
              <a:spcAft>
                <a:spcPts val="0"/>
              </a:spcAft>
              <a:buSzPts val="1400"/>
              <a:buNone/>
            </a:pPr>
            <a:r>
              <a:rPr b="1" lang="en-US" sz="788">
                <a:solidFill>
                  <a:schemeClr val="dk1"/>
                </a:solidFill>
                <a:latin typeface="Times New Roman"/>
                <a:ea typeface="Times New Roman"/>
                <a:cs typeface="Times New Roman"/>
                <a:sym typeface="Times New Roman"/>
              </a:rPr>
              <a:t>DATA STRUCTURE -I      UNIT-IV</a:t>
            </a:r>
            <a:endParaRPr b="1" sz="788">
              <a:solidFill>
                <a:schemeClr val="dk1"/>
              </a:solidFill>
              <a:latin typeface="Times New Roman"/>
              <a:ea typeface="Times New Roman"/>
              <a:cs typeface="Times New Roman"/>
              <a:sym typeface="Times New Roman"/>
            </a:endParaRPr>
          </a:p>
        </p:txBody>
      </p:sp>
      <p:pic>
        <p:nvPicPr>
          <p:cNvPr id="113" name="Google Shape;113;p3"/>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14" name="Google Shape;114;p3"/>
          <p:cNvSpPr/>
          <p:nvPr/>
        </p:nvSpPr>
        <p:spPr>
          <a:xfrm>
            <a:off x="652823" y="1967267"/>
            <a:ext cx="8040856" cy="40934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Times New Roman"/>
                <a:ea typeface="Times New Roman"/>
                <a:cs typeface="Times New Roman"/>
                <a:sym typeface="Times New Roman"/>
              </a:rPr>
              <a:t>Linked List as an ADT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Representation of Linked List Using Sequential Organization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Representation of Linked List Using Dynamic Organization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Operations on Linked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Polynomial operations using linked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 Circular Linked List, Doubly Linked List ,  Generalized Linked List (GLL)</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Case Study : Garbage Collection</a:t>
            </a:r>
            <a:endParaRPr b="0" i="0" sz="2000" u="none" cap="none" strike="noStrike">
              <a:solidFill>
                <a:schemeClr val="dk1"/>
              </a:solidFill>
              <a:latin typeface="Times New Roman"/>
              <a:ea typeface="Times New Roman"/>
              <a:cs typeface="Times New Roman"/>
              <a:sym typeface="Times New Roman"/>
            </a:endParaRPr>
          </a:p>
        </p:txBody>
      </p:sp>
      <p:sp>
        <p:nvSpPr>
          <p:cNvPr id="115" name="Google Shape;115;p3"/>
          <p:cNvSpPr txBox="1"/>
          <p:nvPr/>
        </p:nvSpPr>
        <p:spPr>
          <a:xfrm>
            <a:off x="652823" y="1277087"/>
            <a:ext cx="338490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Topics to be Covered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9"/>
          <p:cNvSpPr txBox="1"/>
          <p:nvPr>
            <p:ph type="title"/>
          </p:nvPr>
        </p:nvSpPr>
        <p:spPr>
          <a:xfrm>
            <a:off x="1371600" y="274638"/>
            <a:ext cx="7086600" cy="70429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Deletion from a linked list</a:t>
            </a:r>
            <a:endParaRPr/>
          </a:p>
        </p:txBody>
      </p:sp>
      <p:sp>
        <p:nvSpPr>
          <p:cNvPr id="515" name="Google Shape;515;p29"/>
          <p:cNvSpPr txBox="1"/>
          <p:nvPr>
            <p:ph idx="1" type="body"/>
          </p:nvPr>
        </p:nvSpPr>
        <p:spPr>
          <a:xfrm>
            <a:off x="1066800" y="4114800"/>
            <a:ext cx="7239000" cy="1905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Courier New"/>
              <a:buNone/>
            </a:pPr>
            <a:r>
              <a:rPr lang="en-US" sz="2400">
                <a:latin typeface="Courier New"/>
                <a:ea typeface="Courier New"/>
                <a:cs typeface="Courier New"/>
                <a:sym typeface="Courier New"/>
              </a:rPr>
              <a:t>Node *deletedNode = current-&gt;next;</a:t>
            </a:r>
            <a:endParaRPr/>
          </a:p>
          <a:p>
            <a:pPr indent="-342900" lvl="0" marL="342900" rtl="0" algn="l">
              <a:lnSpc>
                <a:spcPct val="100000"/>
              </a:lnSpc>
              <a:spcBef>
                <a:spcPts val="480"/>
              </a:spcBef>
              <a:spcAft>
                <a:spcPts val="0"/>
              </a:spcAft>
              <a:buClr>
                <a:schemeClr val="dk1"/>
              </a:buClr>
              <a:buSzPts val="2400"/>
              <a:buFont typeface="Courier New"/>
              <a:buNone/>
            </a:pPr>
            <a:r>
              <a:rPr lang="en-US" sz="2400">
                <a:latin typeface="Courier New"/>
                <a:ea typeface="Courier New"/>
                <a:cs typeface="Courier New"/>
                <a:sym typeface="Courier New"/>
              </a:rPr>
              <a:t>current-&gt;next = current-&gt;next-&gt;next;</a:t>
            </a:r>
            <a:endParaRPr/>
          </a:p>
          <a:p>
            <a:pPr indent="-342900" lvl="0" marL="342900" rtl="0" algn="l">
              <a:lnSpc>
                <a:spcPct val="100000"/>
              </a:lnSpc>
              <a:spcBef>
                <a:spcPts val="480"/>
              </a:spcBef>
              <a:spcAft>
                <a:spcPts val="0"/>
              </a:spcAft>
              <a:buClr>
                <a:schemeClr val="dk1"/>
              </a:buClr>
              <a:buSzPts val="2400"/>
              <a:buFont typeface="Courier New"/>
              <a:buNone/>
            </a:pPr>
            <a:r>
              <a:rPr lang="en-US" sz="2400">
                <a:latin typeface="Courier New"/>
                <a:ea typeface="Courier New"/>
                <a:cs typeface="Courier New"/>
                <a:sym typeface="Courier New"/>
              </a:rPr>
              <a:t>delete deletedNode;</a:t>
            </a:r>
            <a:endParaRPr/>
          </a:p>
        </p:txBody>
      </p:sp>
      <p:sp>
        <p:nvSpPr>
          <p:cNvPr id="516" name="Google Shape;516;p29"/>
          <p:cNvSpPr/>
          <p:nvPr/>
        </p:nvSpPr>
        <p:spPr>
          <a:xfrm>
            <a:off x="1981200" y="1600200"/>
            <a:ext cx="1398588" cy="749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17" name="Google Shape;517;p29"/>
          <p:cNvCxnSpPr/>
          <p:nvPr/>
        </p:nvCxnSpPr>
        <p:spPr>
          <a:xfrm>
            <a:off x="2855913" y="1612900"/>
            <a:ext cx="0" cy="749300"/>
          </a:xfrm>
          <a:prstGeom prst="straightConnector1">
            <a:avLst/>
          </a:prstGeom>
          <a:noFill/>
          <a:ln cap="flat" cmpd="sng" w="9525">
            <a:solidFill>
              <a:srgbClr val="000000"/>
            </a:solidFill>
            <a:prstDash val="solid"/>
            <a:round/>
            <a:headEnd len="sm" w="sm" type="none"/>
            <a:tailEnd len="sm" w="sm" type="none"/>
          </a:ln>
        </p:spPr>
      </p:cxnSp>
      <p:cxnSp>
        <p:nvCxnSpPr>
          <p:cNvPr id="518" name="Google Shape;518;p29"/>
          <p:cNvCxnSpPr/>
          <p:nvPr/>
        </p:nvCxnSpPr>
        <p:spPr>
          <a:xfrm>
            <a:off x="3030538" y="1973263"/>
            <a:ext cx="874712" cy="0"/>
          </a:xfrm>
          <a:prstGeom prst="straightConnector1">
            <a:avLst/>
          </a:prstGeom>
          <a:noFill/>
          <a:ln cap="flat" cmpd="sng" w="9525">
            <a:solidFill>
              <a:srgbClr val="000000"/>
            </a:solidFill>
            <a:prstDash val="dot"/>
            <a:round/>
            <a:headEnd len="sm" w="sm" type="none"/>
            <a:tailEnd len="med" w="med" type="triangle"/>
          </a:ln>
        </p:spPr>
      </p:cxnSp>
      <p:sp>
        <p:nvSpPr>
          <p:cNvPr id="519" name="Google Shape;519;p29"/>
          <p:cNvSpPr/>
          <p:nvPr/>
        </p:nvSpPr>
        <p:spPr>
          <a:xfrm>
            <a:off x="3905250" y="1600200"/>
            <a:ext cx="1398588" cy="74771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20" name="Google Shape;520;p29"/>
          <p:cNvCxnSpPr/>
          <p:nvPr/>
        </p:nvCxnSpPr>
        <p:spPr>
          <a:xfrm>
            <a:off x="4779963" y="1612900"/>
            <a:ext cx="1587" cy="747713"/>
          </a:xfrm>
          <a:prstGeom prst="straightConnector1">
            <a:avLst/>
          </a:prstGeom>
          <a:noFill/>
          <a:ln cap="flat" cmpd="sng" w="9525">
            <a:solidFill>
              <a:srgbClr val="000000"/>
            </a:solidFill>
            <a:prstDash val="solid"/>
            <a:round/>
            <a:headEnd len="sm" w="sm" type="none"/>
            <a:tailEnd len="sm" w="sm" type="none"/>
          </a:ln>
        </p:spPr>
      </p:cxnSp>
      <p:sp>
        <p:nvSpPr>
          <p:cNvPr id="521" name="Google Shape;521;p29"/>
          <p:cNvSpPr/>
          <p:nvPr/>
        </p:nvSpPr>
        <p:spPr>
          <a:xfrm>
            <a:off x="5829300" y="1600200"/>
            <a:ext cx="1398588" cy="747713"/>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22" name="Google Shape;522;p29"/>
          <p:cNvCxnSpPr/>
          <p:nvPr/>
        </p:nvCxnSpPr>
        <p:spPr>
          <a:xfrm>
            <a:off x="6704013" y="1612900"/>
            <a:ext cx="1587" cy="747713"/>
          </a:xfrm>
          <a:prstGeom prst="straightConnector1">
            <a:avLst/>
          </a:prstGeom>
          <a:noFill/>
          <a:ln cap="flat" cmpd="sng" w="9525">
            <a:solidFill>
              <a:srgbClr val="000000"/>
            </a:solidFill>
            <a:prstDash val="solid"/>
            <a:round/>
            <a:headEnd len="sm" w="sm" type="none"/>
            <a:tailEnd len="sm" w="sm" type="none"/>
          </a:ln>
        </p:spPr>
      </p:cxnSp>
      <p:sp>
        <p:nvSpPr>
          <p:cNvPr id="523" name="Google Shape;523;p29"/>
          <p:cNvSpPr txBox="1"/>
          <p:nvPr/>
        </p:nvSpPr>
        <p:spPr>
          <a:xfrm>
            <a:off x="2155825" y="1700213"/>
            <a:ext cx="700088" cy="561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524" name="Google Shape;524;p29"/>
          <p:cNvSpPr txBox="1"/>
          <p:nvPr/>
        </p:nvSpPr>
        <p:spPr>
          <a:xfrm>
            <a:off x="4079875" y="1700213"/>
            <a:ext cx="700088" cy="561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x</a:t>
            </a:r>
            <a:endParaRPr b="0" i="0" sz="1400" u="none" cap="none" strike="noStrike">
              <a:solidFill>
                <a:srgbClr val="000000"/>
              </a:solidFill>
              <a:latin typeface="Arial"/>
              <a:ea typeface="Arial"/>
              <a:cs typeface="Arial"/>
              <a:sym typeface="Arial"/>
            </a:endParaRPr>
          </a:p>
        </p:txBody>
      </p:sp>
      <p:sp>
        <p:nvSpPr>
          <p:cNvPr id="525" name="Google Shape;525;p29"/>
          <p:cNvSpPr txBox="1"/>
          <p:nvPr/>
        </p:nvSpPr>
        <p:spPr>
          <a:xfrm>
            <a:off x="6019800" y="1727200"/>
            <a:ext cx="700088" cy="561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cxnSp>
        <p:nvCxnSpPr>
          <p:cNvPr id="526" name="Google Shape;526;p29"/>
          <p:cNvCxnSpPr/>
          <p:nvPr/>
        </p:nvCxnSpPr>
        <p:spPr>
          <a:xfrm>
            <a:off x="4954588" y="2000250"/>
            <a:ext cx="874712" cy="0"/>
          </a:xfrm>
          <a:prstGeom prst="straightConnector1">
            <a:avLst/>
          </a:prstGeom>
          <a:noFill/>
          <a:ln cap="flat" cmpd="sng" w="9525">
            <a:solidFill>
              <a:srgbClr val="000000"/>
            </a:solidFill>
            <a:prstDash val="dot"/>
            <a:round/>
            <a:headEnd len="sm" w="sm" type="none"/>
            <a:tailEnd len="med" w="med" type="triangle"/>
          </a:ln>
        </p:spPr>
      </p:cxnSp>
      <p:cxnSp>
        <p:nvCxnSpPr>
          <p:cNvPr id="527" name="Google Shape;527;p29"/>
          <p:cNvCxnSpPr/>
          <p:nvPr/>
        </p:nvCxnSpPr>
        <p:spPr>
          <a:xfrm>
            <a:off x="1295400" y="2057400"/>
            <a:ext cx="685800" cy="1588"/>
          </a:xfrm>
          <a:prstGeom prst="straightConnector1">
            <a:avLst/>
          </a:prstGeom>
          <a:noFill/>
          <a:ln cap="flat" cmpd="sng" w="9525">
            <a:solidFill>
              <a:schemeClr val="dk1"/>
            </a:solidFill>
            <a:prstDash val="solid"/>
            <a:round/>
            <a:headEnd len="sm" w="sm" type="none"/>
            <a:tailEnd len="med" w="med" type="triangle"/>
          </a:ln>
        </p:spPr>
      </p:cxnSp>
      <p:sp>
        <p:nvSpPr>
          <p:cNvPr id="528" name="Google Shape;528;p29"/>
          <p:cNvSpPr txBox="1"/>
          <p:nvPr/>
        </p:nvSpPr>
        <p:spPr>
          <a:xfrm>
            <a:off x="609600" y="1691481"/>
            <a:ext cx="7620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529" name="Google Shape;529;p29"/>
          <p:cNvSpPr txBox="1"/>
          <p:nvPr/>
        </p:nvSpPr>
        <p:spPr>
          <a:xfrm>
            <a:off x="8001000" y="1752600"/>
            <a:ext cx="762000" cy="579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530" name="Google Shape;530;p29"/>
          <p:cNvCxnSpPr/>
          <p:nvPr/>
        </p:nvCxnSpPr>
        <p:spPr>
          <a:xfrm>
            <a:off x="6934200" y="2057400"/>
            <a:ext cx="762000" cy="1588"/>
          </a:xfrm>
          <a:prstGeom prst="straightConnector1">
            <a:avLst/>
          </a:prstGeom>
          <a:noFill/>
          <a:ln cap="flat" cmpd="sng" w="9525">
            <a:solidFill>
              <a:schemeClr val="dk1"/>
            </a:solidFill>
            <a:prstDash val="solid"/>
            <a:round/>
            <a:headEnd len="sm" w="sm" type="none"/>
            <a:tailEnd len="med" w="med" type="triangle"/>
          </a:ln>
        </p:spPr>
      </p:cxnSp>
      <p:sp>
        <p:nvSpPr>
          <p:cNvPr id="531" name="Google Shape;531;p29"/>
          <p:cNvSpPr/>
          <p:nvPr/>
        </p:nvSpPr>
        <p:spPr>
          <a:xfrm>
            <a:off x="3048000" y="1981200"/>
            <a:ext cx="2743200" cy="927100"/>
          </a:xfrm>
          <a:custGeom>
            <a:rect b="b" l="l" r="r" t="t"/>
            <a:pathLst>
              <a:path extrusionOk="0" h="584" w="1728">
                <a:moveTo>
                  <a:pt x="0" y="0"/>
                </a:moveTo>
                <a:cubicBezTo>
                  <a:pt x="312" y="284"/>
                  <a:pt x="624" y="568"/>
                  <a:pt x="912" y="576"/>
                </a:cubicBezTo>
                <a:cubicBezTo>
                  <a:pt x="1200" y="584"/>
                  <a:pt x="1464" y="316"/>
                  <a:pt x="1728" y="48"/>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2" name="Google Shape;532;p29"/>
          <p:cNvSpPr txBox="1"/>
          <p:nvPr/>
        </p:nvSpPr>
        <p:spPr>
          <a:xfrm>
            <a:off x="1219200" y="2667000"/>
            <a:ext cx="1371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current</a:t>
            </a:r>
            <a:endParaRPr b="0" i="0" sz="1400" u="none" cap="none" strike="noStrike">
              <a:solidFill>
                <a:srgbClr val="000000"/>
              </a:solidFill>
              <a:latin typeface="Arial"/>
              <a:ea typeface="Arial"/>
              <a:cs typeface="Arial"/>
              <a:sym typeface="Arial"/>
            </a:endParaRPr>
          </a:p>
        </p:txBody>
      </p:sp>
      <p:cxnSp>
        <p:nvCxnSpPr>
          <p:cNvPr id="533" name="Google Shape;533;p29"/>
          <p:cNvCxnSpPr/>
          <p:nvPr/>
        </p:nvCxnSpPr>
        <p:spPr>
          <a:xfrm flipH="1" rot="10800000">
            <a:off x="2362200" y="2362200"/>
            <a:ext cx="228600" cy="533400"/>
          </a:xfrm>
          <a:prstGeom prst="straightConnector1">
            <a:avLst/>
          </a:prstGeom>
          <a:noFill/>
          <a:ln cap="flat" cmpd="sng" w="9525">
            <a:solidFill>
              <a:schemeClr val="dk1"/>
            </a:solidFill>
            <a:prstDash val="solid"/>
            <a:round/>
            <a:headEnd len="sm" w="sm" type="none"/>
            <a:tailEnd len="med" w="med" type="triangle"/>
          </a:ln>
        </p:spPr>
      </p:cxnSp>
      <p:sp>
        <p:nvSpPr>
          <p:cNvPr id="534" name="Google Shape;534;p29"/>
          <p:cNvSpPr txBox="1"/>
          <p:nvPr/>
        </p:nvSpPr>
        <p:spPr>
          <a:xfrm>
            <a:off x="3886200" y="2362200"/>
            <a:ext cx="1981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deletedNode</a:t>
            </a:r>
            <a:endParaRPr b="0" i="0" sz="1800" u="none" cap="none" strike="noStrike">
              <a:solidFill>
                <a:schemeClr val="dk1"/>
              </a:solidFill>
              <a:latin typeface="Calibri"/>
              <a:ea typeface="Calibri"/>
              <a:cs typeface="Calibri"/>
              <a:sym typeface="Calibri"/>
            </a:endParaRPr>
          </a:p>
        </p:txBody>
      </p:sp>
      <p:pic>
        <p:nvPicPr>
          <p:cNvPr id="535" name="Google Shape;535;p29"/>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536" name="Google Shape;536;p29"/>
          <p:cNvSpPr/>
          <p:nvPr/>
        </p:nvSpPr>
        <p:spPr>
          <a:xfrm>
            <a:off x="910704" y="3822510"/>
            <a:ext cx="7620000" cy="22098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0"/>
          <p:cNvSpPr txBox="1"/>
          <p:nvPr>
            <p:ph type="title"/>
          </p:nvPr>
        </p:nvSpPr>
        <p:spPr>
          <a:xfrm>
            <a:off x="1524000" y="274638"/>
            <a:ext cx="69342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Delete a node by position</a:t>
            </a:r>
            <a:endParaRPr/>
          </a:p>
        </p:txBody>
      </p:sp>
      <p:sp>
        <p:nvSpPr>
          <p:cNvPr id="542" name="Google Shape;542;p30"/>
          <p:cNvSpPr txBox="1"/>
          <p:nvPr>
            <p:ph idx="1" type="body"/>
          </p:nvPr>
        </p:nvSpPr>
        <p:spPr>
          <a:xfrm>
            <a:off x="4991100" y="1219200"/>
            <a:ext cx="38481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lang="en-US" sz="2000"/>
              <a:t>while(ctr&lt;pos &amp;&amp; curr!=NULL)</a:t>
            </a:r>
            <a:endParaRPr/>
          </a:p>
          <a:p>
            <a:pPr indent="-342900" lvl="0" marL="342900" rtl="0" algn="l">
              <a:lnSpc>
                <a:spcPct val="100000"/>
              </a:lnSpc>
              <a:spcBef>
                <a:spcPts val="400"/>
              </a:spcBef>
              <a:spcAft>
                <a:spcPts val="0"/>
              </a:spcAft>
              <a:buClr>
                <a:schemeClr val="dk1"/>
              </a:buClr>
              <a:buSzPts val="2000"/>
              <a:buNone/>
            </a:pPr>
            <a:r>
              <a:rPr lang="en-US" sz="2000"/>
              <a:t>{</a:t>
            </a:r>
            <a:endParaRPr/>
          </a:p>
          <a:p>
            <a:pPr indent="-342900" lvl="0" marL="342900" rtl="0" algn="l">
              <a:lnSpc>
                <a:spcPct val="100000"/>
              </a:lnSpc>
              <a:spcBef>
                <a:spcPts val="400"/>
              </a:spcBef>
              <a:spcAft>
                <a:spcPts val="0"/>
              </a:spcAft>
              <a:buClr>
                <a:schemeClr val="dk1"/>
              </a:buClr>
              <a:buSzPts val="2000"/>
              <a:buNone/>
            </a:pPr>
            <a:r>
              <a:rPr lang="en-US" sz="2000"/>
              <a:t>         ctr++;</a:t>
            </a:r>
            <a:endParaRPr/>
          </a:p>
          <a:p>
            <a:pPr indent="-342900" lvl="0" marL="342900" rtl="0" algn="l">
              <a:lnSpc>
                <a:spcPct val="100000"/>
              </a:lnSpc>
              <a:spcBef>
                <a:spcPts val="400"/>
              </a:spcBef>
              <a:spcAft>
                <a:spcPts val="0"/>
              </a:spcAft>
              <a:buClr>
                <a:schemeClr val="dk1"/>
              </a:buClr>
              <a:buSzPts val="2000"/>
              <a:buNone/>
            </a:pPr>
            <a:r>
              <a:rPr lang="en-US" sz="2000"/>
              <a:t>        prev=curr;</a:t>
            </a:r>
            <a:endParaRPr/>
          </a:p>
          <a:p>
            <a:pPr indent="-342900" lvl="0" marL="342900" rtl="0" algn="l">
              <a:lnSpc>
                <a:spcPct val="100000"/>
              </a:lnSpc>
              <a:spcBef>
                <a:spcPts val="400"/>
              </a:spcBef>
              <a:spcAft>
                <a:spcPts val="0"/>
              </a:spcAft>
              <a:buClr>
                <a:schemeClr val="dk1"/>
              </a:buClr>
              <a:buSzPts val="2000"/>
              <a:buNone/>
            </a:pPr>
            <a:r>
              <a:rPr lang="en-US" sz="2000"/>
              <a:t>        curr=curr-&gt;next;</a:t>
            </a:r>
            <a:endParaRPr/>
          </a:p>
          <a:p>
            <a:pPr indent="-342900" lvl="0" marL="342900" rtl="0" algn="l">
              <a:lnSpc>
                <a:spcPct val="100000"/>
              </a:lnSpc>
              <a:spcBef>
                <a:spcPts val="400"/>
              </a:spcBef>
              <a:spcAft>
                <a:spcPts val="0"/>
              </a:spcAft>
              <a:buClr>
                <a:schemeClr val="dk1"/>
              </a:buClr>
              <a:buSzPts val="2000"/>
              <a:buNone/>
            </a:pPr>
            <a:r>
              <a:rPr lang="en-US" sz="2000"/>
              <a:t>}</a:t>
            </a:r>
            <a:endParaRPr/>
          </a:p>
          <a:p>
            <a:pPr indent="-342900" lvl="0" marL="342900" rtl="0" algn="l">
              <a:lnSpc>
                <a:spcPct val="100000"/>
              </a:lnSpc>
              <a:spcBef>
                <a:spcPts val="400"/>
              </a:spcBef>
              <a:spcAft>
                <a:spcPts val="0"/>
              </a:spcAft>
              <a:buClr>
                <a:schemeClr val="dk1"/>
              </a:buClr>
              <a:buSzPts val="2000"/>
              <a:buNone/>
            </a:pPr>
            <a:r>
              <a:rPr lang="en-US" sz="2000"/>
              <a:t>      temp=curr;</a:t>
            </a:r>
            <a:endParaRPr/>
          </a:p>
          <a:p>
            <a:pPr indent="-342900" lvl="0" marL="342900" rtl="0" algn="l">
              <a:lnSpc>
                <a:spcPct val="100000"/>
              </a:lnSpc>
              <a:spcBef>
                <a:spcPts val="400"/>
              </a:spcBef>
              <a:spcAft>
                <a:spcPts val="0"/>
              </a:spcAft>
              <a:buClr>
                <a:schemeClr val="dk1"/>
              </a:buClr>
              <a:buSzPts val="2000"/>
              <a:buNone/>
            </a:pPr>
            <a:r>
              <a:rPr lang="en-US" sz="2000"/>
              <a:t>      prev-&gt;next=curr-&gt;next;</a:t>
            </a:r>
            <a:endParaRPr/>
          </a:p>
          <a:p>
            <a:pPr indent="-342900" lvl="0" marL="342900" rtl="0" algn="l">
              <a:lnSpc>
                <a:spcPct val="100000"/>
              </a:lnSpc>
              <a:spcBef>
                <a:spcPts val="400"/>
              </a:spcBef>
              <a:spcAft>
                <a:spcPts val="0"/>
              </a:spcAft>
              <a:buClr>
                <a:schemeClr val="dk1"/>
              </a:buClr>
              <a:buSzPts val="2000"/>
              <a:buNone/>
            </a:pPr>
            <a:r>
              <a:rPr lang="en-US" sz="2000"/>
              <a:t>      curr-&gt;next=NULL;</a:t>
            </a:r>
            <a:endParaRPr/>
          </a:p>
          <a:p>
            <a:pPr indent="-342900" lvl="0" marL="342900" rtl="0" algn="l">
              <a:lnSpc>
                <a:spcPct val="100000"/>
              </a:lnSpc>
              <a:spcBef>
                <a:spcPts val="400"/>
              </a:spcBef>
              <a:spcAft>
                <a:spcPts val="0"/>
              </a:spcAft>
              <a:buClr>
                <a:schemeClr val="dk1"/>
              </a:buClr>
              <a:buSzPts val="2000"/>
              <a:buNone/>
            </a:pPr>
            <a:r>
              <a:rPr lang="en-US" sz="2000"/>
              <a:t>      free(temp);</a:t>
            </a:r>
            <a:endParaRPr/>
          </a:p>
          <a:p>
            <a:pPr indent="-342900" lvl="0" marL="342900" rtl="0" algn="l">
              <a:lnSpc>
                <a:spcPct val="100000"/>
              </a:lnSpc>
              <a:spcBef>
                <a:spcPts val="400"/>
              </a:spcBef>
              <a:spcAft>
                <a:spcPts val="0"/>
              </a:spcAft>
              <a:buClr>
                <a:schemeClr val="dk1"/>
              </a:buClr>
              <a:buSzPts val="2000"/>
              <a:buNone/>
            </a:pPr>
            <a:r>
              <a:rPr lang="en-US" sz="2000"/>
              <a:t>    }</a:t>
            </a:r>
            <a:endParaRPr/>
          </a:p>
          <a:p>
            <a:pPr indent="-342900" lvl="0" marL="342900" rtl="0" algn="l">
              <a:lnSpc>
                <a:spcPct val="100000"/>
              </a:lnSpc>
              <a:spcBef>
                <a:spcPts val="400"/>
              </a:spcBef>
              <a:spcAft>
                <a:spcPts val="0"/>
              </a:spcAft>
              <a:buClr>
                <a:schemeClr val="dk1"/>
              </a:buClr>
              <a:buSzPts val="2000"/>
              <a:buNone/>
            </a:pPr>
            <a:r>
              <a:rPr lang="en-US" sz="2000"/>
              <a:t>}</a:t>
            </a:r>
            <a:endParaRPr/>
          </a:p>
        </p:txBody>
      </p:sp>
      <p:pic>
        <p:nvPicPr>
          <p:cNvPr id="543" name="Google Shape;543;p30"/>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544" name="Google Shape;544;p30"/>
          <p:cNvSpPr txBox="1"/>
          <p:nvPr>
            <p:ph idx="1" type="body"/>
          </p:nvPr>
        </p:nvSpPr>
        <p:spPr>
          <a:xfrm>
            <a:off x="685800" y="1219200"/>
            <a:ext cx="43053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lang="en-US" sz="2000"/>
              <a:t>Algorithm delpos(*H)</a:t>
            </a:r>
            <a:endParaRPr/>
          </a:p>
          <a:p>
            <a:pPr indent="-342900" lvl="0" marL="342900" rtl="0" algn="l">
              <a:lnSpc>
                <a:spcPct val="100000"/>
              </a:lnSpc>
              <a:spcBef>
                <a:spcPts val="400"/>
              </a:spcBef>
              <a:spcAft>
                <a:spcPts val="0"/>
              </a:spcAft>
              <a:buClr>
                <a:schemeClr val="dk1"/>
              </a:buClr>
              <a:buSzPts val="2000"/>
              <a:buNone/>
            </a:pPr>
            <a:r>
              <a:rPr lang="en-US" sz="2000"/>
              <a:t>{</a:t>
            </a:r>
            <a:endParaRPr/>
          </a:p>
          <a:p>
            <a:pPr indent="-342900" lvl="0" marL="342900" rtl="0" algn="l">
              <a:lnSpc>
                <a:spcPct val="100000"/>
              </a:lnSpc>
              <a:spcBef>
                <a:spcPts val="400"/>
              </a:spcBef>
              <a:spcAft>
                <a:spcPts val="0"/>
              </a:spcAft>
              <a:buClr>
                <a:schemeClr val="dk1"/>
              </a:buClr>
              <a:buSzPts val="2000"/>
              <a:buNone/>
            </a:pPr>
            <a:r>
              <a:rPr lang="en-US" sz="2000"/>
              <a:t>   prev=H; ctr=1;</a:t>
            </a:r>
            <a:endParaRPr/>
          </a:p>
          <a:p>
            <a:pPr indent="-342900" lvl="0" marL="342900" rtl="0" algn="l">
              <a:lnSpc>
                <a:spcPct val="100000"/>
              </a:lnSpc>
              <a:spcBef>
                <a:spcPts val="400"/>
              </a:spcBef>
              <a:spcAft>
                <a:spcPts val="0"/>
              </a:spcAft>
              <a:buClr>
                <a:schemeClr val="dk1"/>
              </a:buClr>
              <a:buSzPts val="2000"/>
              <a:buNone/>
            </a:pPr>
            <a:r>
              <a:rPr lang="en-US" sz="2000"/>
              <a:t>   curr=H-&gt;next;</a:t>
            </a:r>
            <a:endParaRPr/>
          </a:p>
          <a:p>
            <a:pPr indent="-342900" lvl="0" marL="342900" rtl="0" algn="l">
              <a:lnSpc>
                <a:spcPct val="100000"/>
              </a:lnSpc>
              <a:spcBef>
                <a:spcPts val="400"/>
              </a:spcBef>
              <a:spcAft>
                <a:spcPts val="0"/>
              </a:spcAft>
              <a:buClr>
                <a:schemeClr val="dk1"/>
              </a:buClr>
              <a:buSzPts val="2000"/>
              <a:buNone/>
            </a:pPr>
            <a:r>
              <a:rPr lang="en-US" sz="2000"/>
              <a:t>   read pos; </a:t>
            </a:r>
            <a:endParaRPr/>
          </a:p>
          <a:p>
            <a:pPr indent="-342900" lvl="0" marL="342900" rtl="0" algn="l">
              <a:lnSpc>
                <a:spcPct val="100000"/>
              </a:lnSpc>
              <a:spcBef>
                <a:spcPts val="400"/>
              </a:spcBef>
              <a:spcAft>
                <a:spcPts val="0"/>
              </a:spcAft>
              <a:buClr>
                <a:schemeClr val="dk1"/>
              </a:buClr>
              <a:buSzPts val="2000"/>
              <a:buNone/>
            </a:pPr>
            <a:r>
              <a:rPr lang="en-US" sz="2000"/>
              <a:t>//Accept position of data to be deleted: </a:t>
            </a:r>
            <a:endParaRPr/>
          </a:p>
          <a:p>
            <a:pPr indent="-342900" lvl="0" marL="342900" rtl="0" algn="l">
              <a:lnSpc>
                <a:spcPct val="100000"/>
              </a:lnSpc>
              <a:spcBef>
                <a:spcPts val="400"/>
              </a:spcBef>
              <a:spcAft>
                <a:spcPts val="0"/>
              </a:spcAft>
              <a:buClr>
                <a:schemeClr val="dk1"/>
              </a:buClr>
              <a:buSzPts val="2000"/>
              <a:buNone/>
            </a:pPr>
            <a:r>
              <a:t/>
            </a:r>
            <a:endParaRPr sz="2000"/>
          </a:p>
          <a:p>
            <a:pPr indent="-342900" lvl="0" marL="342900" rtl="0" algn="l">
              <a:lnSpc>
                <a:spcPct val="100000"/>
              </a:lnSpc>
              <a:spcBef>
                <a:spcPts val="400"/>
              </a:spcBef>
              <a:spcAft>
                <a:spcPts val="0"/>
              </a:spcAft>
              <a:buClr>
                <a:schemeClr val="dk1"/>
              </a:buClr>
              <a:buSzPts val="2000"/>
              <a:buNone/>
            </a:pPr>
            <a:r>
              <a:rPr lang="en-US" sz="2000"/>
              <a:t>  k=len();</a:t>
            </a:r>
            <a:endParaRPr/>
          </a:p>
          <a:p>
            <a:pPr indent="-342900" lvl="0" marL="342900" rtl="0" algn="l">
              <a:lnSpc>
                <a:spcPct val="100000"/>
              </a:lnSpc>
              <a:spcBef>
                <a:spcPts val="400"/>
              </a:spcBef>
              <a:spcAft>
                <a:spcPts val="0"/>
              </a:spcAft>
              <a:buClr>
                <a:schemeClr val="dk1"/>
              </a:buClr>
              <a:buSzPts val="2000"/>
              <a:buNone/>
            </a:pPr>
            <a:r>
              <a:rPr lang="en-US" sz="2000"/>
              <a:t>  if (k&lt;pos)</a:t>
            </a:r>
            <a:endParaRPr/>
          </a:p>
          <a:p>
            <a:pPr indent="-342900" lvl="0" marL="342900" rtl="0" algn="l">
              <a:lnSpc>
                <a:spcPct val="100000"/>
              </a:lnSpc>
              <a:spcBef>
                <a:spcPts val="400"/>
              </a:spcBef>
              <a:spcAft>
                <a:spcPts val="0"/>
              </a:spcAft>
              <a:buClr>
                <a:schemeClr val="dk1"/>
              </a:buClr>
              <a:buSzPts val="2000"/>
              <a:buNone/>
            </a:pPr>
            <a:r>
              <a:rPr lang="en-US" sz="2000"/>
              <a:t>   //display Data can't be deleted;</a:t>
            </a:r>
            <a:endParaRPr/>
          </a:p>
          <a:p>
            <a:pPr indent="-342900" lvl="0" marL="342900" rtl="0" algn="l">
              <a:lnSpc>
                <a:spcPct val="100000"/>
              </a:lnSpc>
              <a:spcBef>
                <a:spcPts val="400"/>
              </a:spcBef>
              <a:spcAft>
                <a:spcPts val="0"/>
              </a:spcAft>
              <a:buClr>
                <a:schemeClr val="dk1"/>
              </a:buClr>
              <a:buSzPts val="2000"/>
              <a:buNone/>
            </a:pPr>
            <a:r>
              <a:rPr lang="en-US" sz="2000"/>
              <a:t>  else</a:t>
            </a:r>
            <a:endParaRPr/>
          </a:p>
          <a:p>
            <a:pPr indent="-342900" lvl="0" marL="342900" rtl="0" algn="l">
              <a:lnSpc>
                <a:spcPct val="100000"/>
              </a:lnSpc>
              <a:spcBef>
                <a:spcPts val="400"/>
              </a:spcBef>
              <a:spcAft>
                <a:spcPts val="0"/>
              </a:spcAft>
              <a:buClr>
                <a:schemeClr val="dk1"/>
              </a:buClr>
              <a:buSzPts val="2000"/>
              <a:buNone/>
            </a:pPr>
            <a:r>
              <a:rPr lang="en-US" sz="2000"/>
              <a:t>  {</a:t>
            </a:r>
            <a:endParaRPr/>
          </a:p>
        </p:txBody>
      </p:sp>
      <p:sp>
        <p:nvSpPr>
          <p:cNvPr id="545" name="Google Shape;545;p30"/>
          <p:cNvSpPr/>
          <p:nvPr/>
        </p:nvSpPr>
        <p:spPr>
          <a:xfrm>
            <a:off x="609600" y="1219200"/>
            <a:ext cx="4381500" cy="4800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6" name="Google Shape;546;p30"/>
          <p:cNvSpPr/>
          <p:nvPr/>
        </p:nvSpPr>
        <p:spPr>
          <a:xfrm>
            <a:off x="4991100" y="1219200"/>
            <a:ext cx="3848100" cy="4800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0" st="0"/>
                                            </p:txEl>
                                          </p:spTgt>
                                        </p:tgtEl>
                                        <p:attrNameLst>
                                          <p:attrName>style.visibility</p:attrName>
                                        </p:attrNameLst>
                                      </p:cBhvr>
                                      <p:to>
                                        <p:strVal val="visible"/>
                                      </p:to>
                                    </p:set>
                                    <p:animEffect filter="fade" transition="in">
                                      <p:cBhvr>
                                        <p:cTn dur="500"/>
                                        <p:tgtEl>
                                          <p:spTgt spid="5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1" st="1"/>
                                            </p:txEl>
                                          </p:spTgt>
                                        </p:tgtEl>
                                        <p:attrNameLst>
                                          <p:attrName>style.visibility</p:attrName>
                                        </p:attrNameLst>
                                      </p:cBhvr>
                                      <p:to>
                                        <p:strVal val="visible"/>
                                      </p:to>
                                    </p:set>
                                    <p:animEffect filter="fade" transition="in">
                                      <p:cBhvr>
                                        <p:cTn dur="500"/>
                                        <p:tgtEl>
                                          <p:spTgt spid="5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2" st="2"/>
                                            </p:txEl>
                                          </p:spTgt>
                                        </p:tgtEl>
                                        <p:attrNameLst>
                                          <p:attrName>style.visibility</p:attrName>
                                        </p:attrNameLst>
                                      </p:cBhvr>
                                      <p:to>
                                        <p:strVal val="visible"/>
                                      </p:to>
                                    </p:set>
                                    <p:animEffect filter="fade" transition="in">
                                      <p:cBhvr>
                                        <p:cTn dur="500"/>
                                        <p:tgtEl>
                                          <p:spTgt spid="5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3" st="3"/>
                                            </p:txEl>
                                          </p:spTgt>
                                        </p:tgtEl>
                                        <p:attrNameLst>
                                          <p:attrName>style.visibility</p:attrName>
                                        </p:attrNameLst>
                                      </p:cBhvr>
                                      <p:to>
                                        <p:strVal val="visible"/>
                                      </p:to>
                                    </p:set>
                                    <p:animEffect filter="fade" transition="in">
                                      <p:cBhvr>
                                        <p:cTn dur="500"/>
                                        <p:tgtEl>
                                          <p:spTgt spid="5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4" st="4"/>
                                            </p:txEl>
                                          </p:spTgt>
                                        </p:tgtEl>
                                        <p:attrNameLst>
                                          <p:attrName>style.visibility</p:attrName>
                                        </p:attrNameLst>
                                      </p:cBhvr>
                                      <p:to>
                                        <p:strVal val="visible"/>
                                      </p:to>
                                    </p:set>
                                    <p:animEffect filter="fade" transition="in">
                                      <p:cBhvr>
                                        <p:cTn dur="500"/>
                                        <p:tgtEl>
                                          <p:spTgt spid="5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5" st="5"/>
                                            </p:txEl>
                                          </p:spTgt>
                                        </p:tgtEl>
                                        <p:attrNameLst>
                                          <p:attrName>style.visibility</p:attrName>
                                        </p:attrNameLst>
                                      </p:cBhvr>
                                      <p:to>
                                        <p:strVal val="visible"/>
                                      </p:to>
                                    </p:set>
                                    <p:animEffect filter="fade" transition="in">
                                      <p:cBhvr>
                                        <p:cTn dur="500"/>
                                        <p:tgtEl>
                                          <p:spTgt spid="5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6" st="6"/>
                                            </p:txEl>
                                          </p:spTgt>
                                        </p:tgtEl>
                                        <p:attrNameLst>
                                          <p:attrName>style.visibility</p:attrName>
                                        </p:attrNameLst>
                                      </p:cBhvr>
                                      <p:to>
                                        <p:strVal val="visible"/>
                                      </p:to>
                                    </p:set>
                                    <p:animEffect filter="fade" transition="in">
                                      <p:cBhvr>
                                        <p:cTn dur="500"/>
                                        <p:tgtEl>
                                          <p:spTgt spid="54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7" st="7"/>
                                            </p:txEl>
                                          </p:spTgt>
                                        </p:tgtEl>
                                        <p:attrNameLst>
                                          <p:attrName>style.visibility</p:attrName>
                                        </p:attrNameLst>
                                      </p:cBhvr>
                                      <p:to>
                                        <p:strVal val="visible"/>
                                      </p:to>
                                    </p:set>
                                    <p:animEffect filter="fade" transition="in">
                                      <p:cBhvr>
                                        <p:cTn dur="500"/>
                                        <p:tgtEl>
                                          <p:spTgt spid="54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8" st="8"/>
                                            </p:txEl>
                                          </p:spTgt>
                                        </p:tgtEl>
                                        <p:attrNameLst>
                                          <p:attrName>style.visibility</p:attrName>
                                        </p:attrNameLst>
                                      </p:cBhvr>
                                      <p:to>
                                        <p:strVal val="visible"/>
                                      </p:to>
                                    </p:set>
                                    <p:animEffect filter="fade" transition="in">
                                      <p:cBhvr>
                                        <p:cTn dur="500"/>
                                        <p:tgtEl>
                                          <p:spTgt spid="54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9" st="9"/>
                                            </p:txEl>
                                          </p:spTgt>
                                        </p:tgtEl>
                                        <p:attrNameLst>
                                          <p:attrName>style.visibility</p:attrName>
                                        </p:attrNameLst>
                                      </p:cBhvr>
                                      <p:to>
                                        <p:strVal val="visible"/>
                                      </p:to>
                                    </p:set>
                                    <p:animEffect filter="fade" transition="in">
                                      <p:cBhvr>
                                        <p:cTn dur="500"/>
                                        <p:tgtEl>
                                          <p:spTgt spid="54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10" st="10"/>
                                            </p:txEl>
                                          </p:spTgt>
                                        </p:tgtEl>
                                        <p:attrNameLst>
                                          <p:attrName>style.visibility</p:attrName>
                                        </p:attrNameLst>
                                      </p:cBhvr>
                                      <p:to>
                                        <p:strVal val="visible"/>
                                      </p:to>
                                    </p:set>
                                    <p:animEffect filter="fade" transition="in">
                                      <p:cBhvr>
                                        <p:cTn dur="500"/>
                                        <p:tgtEl>
                                          <p:spTgt spid="54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xEl>
                                              <p:pRg end="11" st="11"/>
                                            </p:txEl>
                                          </p:spTgt>
                                        </p:tgtEl>
                                        <p:attrNameLst>
                                          <p:attrName>style.visibility</p:attrName>
                                        </p:attrNameLst>
                                      </p:cBhvr>
                                      <p:to>
                                        <p:strVal val="visible"/>
                                      </p:to>
                                    </p:set>
                                    <p:animEffect filter="fade" transition="in">
                                      <p:cBhvr>
                                        <p:cTn dur="500"/>
                                        <p:tgtEl>
                                          <p:spTgt spid="54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0" st="0"/>
                                            </p:txEl>
                                          </p:spTgt>
                                        </p:tgtEl>
                                        <p:attrNameLst>
                                          <p:attrName>style.visibility</p:attrName>
                                        </p:attrNameLst>
                                      </p:cBhvr>
                                      <p:to>
                                        <p:strVal val="visible"/>
                                      </p:to>
                                    </p:set>
                                    <p:animEffect filter="fade" transition="in">
                                      <p:cBhvr>
                                        <p:cTn dur="500"/>
                                        <p:tgtEl>
                                          <p:spTgt spid="5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1" st="1"/>
                                            </p:txEl>
                                          </p:spTgt>
                                        </p:tgtEl>
                                        <p:attrNameLst>
                                          <p:attrName>style.visibility</p:attrName>
                                        </p:attrNameLst>
                                      </p:cBhvr>
                                      <p:to>
                                        <p:strVal val="visible"/>
                                      </p:to>
                                    </p:set>
                                    <p:animEffect filter="fade" transition="in">
                                      <p:cBhvr>
                                        <p:cTn dur="500"/>
                                        <p:tgtEl>
                                          <p:spTgt spid="5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2" st="2"/>
                                            </p:txEl>
                                          </p:spTgt>
                                        </p:tgtEl>
                                        <p:attrNameLst>
                                          <p:attrName>style.visibility</p:attrName>
                                        </p:attrNameLst>
                                      </p:cBhvr>
                                      <p:to>
                                        <p:strVal val="visible"/>
                                      </p:to>
                                    </p:set>
                                    <p:animEffect filter="fade" transition="in">
                                      <p:cBhvr>
                                        <p:cTn dur="500"/>
                                        <p:tgtEl>
                                          <p:spTgt spid="5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3" st="3"/>
                                            </p:txEl>
                                          </p:spTgt>
                                        </p:tgtEl>
                                        <p:attrNameLst>
                                          <p:attrName>style.visibility</p:attrName>
                                        </p:attrNameLst>
                                      </p:cBhvr>
                                      <p:to>
                                        <p:strVal val="visible"/>
                                      </p:to>
                                    </p:set>
                                    <p:animEffect filter="fade" transition="in">
                                      <p:cBhvr>
                                        <p:cTn dur="500"/>
                                        <p:tgtEl>
                                          <p:spTgt spid="5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4" st="4"/>
                                            </p:txEl>
                                          </p:spTgt>
                                        </p:tgtEl>
                                        <p:attrNameLst>
                                          <p:attrName>style.visibility</p:attrName>
                                        </p:attrNameLst>
                                      </p:cBhvr>
                                      <p:to>
                                        <p:strVal val="visible"/>
                                      </p:to>
                                    </p:set>
                                    <p:animEffect filter="fade" transition="in">
                                      <p:cBhvr>
                                        <p:cTn dur="500"/>
                                        <p:tgtEl>
                                          <p:spTgt spid="5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5" st="5"/>
                                            </p:txEl>
                                          </p:spTgt>
                                        </p:tgtEl>
                                        <p:attrNameLst>
                                          <p:attrName>style.visibility</p:attrName>
                                        </p:attrNameLst>
                                      </p:cBhvr>
                                      <p:to>
                                        <p:strVal val="visible"/>
                                      </p:to>
                                    </p:set>
                                    <p:animEffect filter="fade" transition="in">
                                      <p:cBhvr>
                                        <p:cTn dur="500"/>
                                        <p:tgtEl>
                                          <p:spTgt spid="5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6" st="6"/>
                                            </p:txEl>
                                          </p:spTgt>
                                        </p:tgtEl>
                                        <p:attrNameLst>
                                          <p:attrName>style.visibility</p:attrName>
                                        </p:attrNameLst>
                                      </p:cBhvr>
                                      <p:to>
                                        <p:strVal val="visible"/>
                                      </p:to>
                                    </p:set>
                                    <p:animEffect filter="fade" transition="in">
                                      <p:cBhvr>
                                        <p:cTn dur="500"/>
                                        <p:tgtEl>
                                          <p:spTgt spid="5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7" st="7"/>
                                            </p:txEl>
                                          </p:spTgt>
                                        </p:tgtEl>
                                        <p:attrNameLst>
                                          <p:attrName>style.visibility</p:attrName>
                                        </p:attrNameLst>
                                      </p:cBhvr>
                                      <p:to>
                                        <p:strVal val="visible"/>
                                      </p:to>
                                    </p:set>
                                    <p:animEffect filter="fade" transition="in">
                                      <p:cBhvr>
                                        <p:cTn dur="500"/>
                                        <p:tgtEl>
                                          <p:spTgt spid="54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8" st="8"/>
                                            </p:txEl>
                                          </p:spTgt>
                                        </p:tgtEl>
                                        <p:attrNameLst>
                                          <p:attrName>style.visibility</p:attrName>
                                        </p:attrNameLst>
                                      </p:cBhvr>
                                      <p:to>
                                        <p:strVal val="visible"/>
                                      </p:to>
                                    </p:set>
                                    <p:animEffect filter="fade" transition="in">
                                      <p:cBhvr>
                                        <p:cTn dur="500"/>
                                        <p:tgtEl>
                                          <p:spTgt spid="54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9" st="9"/>
                                            </p:txEl>
                                          </p:spTgt>
                                        </p:tgtEl>
                                        <p:attrNameLst>
                                          <p:attrName>style.visibility</p:attrName>
                                        </p:attrNameLst>
                                      </p:cBhvr>
                                      <p:to>
                                        <p:strVal val="visible"/>
                                      </p:to>
                                    </p:set>
                                    <p:animEffect filter="fade" transition="in">
                                      <p:cBhvr>
                                        <p:cTn dur="500"/>
                                        <p:tgtEl>
                                          <p:spTgt spid="54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10" st="10"/>
                                            </p:txEl>
                                          </p:spTgt>
                                        </p:tgtEl>
                                        <p:attrNameLst>
                                          <p:attrName>style.visibility</p:attrName>
                                        </p:attrNameLst>
                                      </p:cBhvr>
                                      <p:to>
                                        <p:strVal val="visible"/>
                                      </p:to>
                                    </p:set>
                                    <p:animEffect filter="fade" transition="in">
                                      <p:cBhvr>
                                        <p:cTn dur="500"/>
                                        <p:tgtEl>
                                          <p:spTgt spid="54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4">
                                            <p:txEl>
                                              <p:pRg end="11" st="11"/>
                                            </p:txEl>
                                          </p:spTgt>
                                        </p:tgtEl>
                                        <p:attrNameLst>
                                          <p:attrName>style.visibility</p:attrName>
                                        </p:attrNameLst>
                                      </p:cBhvr>
                                      <p:to>
                                        <p:strVal val="visible"/>
                                      </p:to>
                                    </p:set>
                                    <p:animEffect filter="fade" transition="in">
                                      <p:cBhvr>
                                        <p:cTn dur="500"/>
                                        <p:tgtEl>
                                          <p:spTgt spid="54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1"/>
          <p:cNvSpPr txBox="1"/>
          <p:nvPr>
            <p:ph type="title"/>
          </p:nvPr>
        </p:nvSpPr>
        <p:spPr>
          <a:xfrm>
            <a:off x="1371600" y="274638"/>
            <a:ext cx="7467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Reverse of Linked List(Using Pointers)</a:t>
            </a:r>
            <a:endParaRPr/>
          </a:p>
        </p:txBody>
      </p:sp>
      <p:sp>
        <p:nvSpPr>
          <p:cNvPr id="552" name="Google Shape;552;p31"/>
          <p:cNvSpPr txBox="1"/>
          <p:nvPr>
            <p:ph idx="1" type="body"/>
          </p:nvPr>
        </p:nvSpPr>
        <p:spPr>
          <a:xfrm>
            <a:off x="1970964" y="1676399"/>
            <a:ext cx="5943600" cy="4419601"/>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None/>
            </a:pPr>
            <a:r>
              <a:rPr lang="en-US"/>
              <a:t>Algorithm  reverse(*H)</a:t>
            </a:r>
            <a:endParaRPr/>
          </a:p>
          <a:p>
            <a:pPr indent="-342900" lvl="0" marL="342900" rtl="0" algn="l">
              <a:lnSpc>
                <a:spcPct val="100000"/>
              </a:lnSpc>
              <a:spcBef>
                <a:spcPts val="448"/>
              </a:spcBef>
              <a:spcAft>
                <a:spcPts val="0"/>
              </a:spcAft>
              <a:buClr>
                <a:schemeClr val="dk1"/>
              </a:buClr>
              <a:buSzPct val="100000"/>
              <a:buNone/>
            </a:pPr>
            <a:r>
              <a:rPr lang="en-US"/>
              <a:t>{</a:t>
            </a:r>
            <a:endParaRPr/>
          </a:p>
          <a:p>
            <a:pPr indent="-342900" lvl="0" marL="342900" rtl="0" algn="l">
              <a:lnSpc>
                <a:spcPct val="100000"/>
              </a:lnSpc>
              <a:spcBef>
                <a:spcPts val="448"/>
              </a:spcBef>
              <a:spcAft>
                <a:spcPts val="0"/>
              </a:spcAft>
              <a:buClr>
                <a:schemeClr val="dk1"/>
              </a:buClr>
              <a:buSzPct val="100000"/>
              <a:buNone/>
            </a:pPr>
            <a:r>
              <a:rPr lang="en-US"/>
              <a:t>  	prev=NULL;</a:t>
            </a:r>
            <a:endParaRPr/>
          </a:p>
          <a:p>
            <a:pPr indent="-342900" lvl="0" marL="342900" rtl="0" algn="l">
              <a:lnSpc>
                <a:spcPct val="100000"/>
              </a:lnSpc>
              <a:spcBef>
                <a:spcPts val="448"/>
              </a:spcBef>
              <a:spcAft>
                <a:spcPts val="0"/>
              </a:spcAft>
              <a:buClr>
                <a:schemeClr val="dk1"/>
              </a:buClr>
              <a:buSzPct val="100000"/>
              <a:buNone/>
            </a:pPr>
            <a:r>
              <a:rPr lang="en-US"/>
              <a:t>  	curr=head-&gt;next;</a:t>
            </a:r>
            <a:endParaRPr/>
          </a:p>
          <a:p>
            <a:pPr indent="-342900" lvl="0" marL="342900" rtl="0" algn="l">
              <a:lnSpc>
                <a:spcPct val="100000"/>
              </a:lnSpc>
              <a:spcBef>
                <a:spcPts val="448"/>
              </a:spcBef>
              <a:spcAft>
                <a:spcPts val="0"/>
              </a:spcAft>
              <a:buClr>
                <a:schemeClr val="dk1"/>
              </a:buClr>
              <a:buSzPct val="100000"/>
              <a:buNone/>
            </a:pPr>
            <a:r>
              <a:rPr lang="en-US"/>
              <a:t>  	while(curr!=NULL)</a:t>
            </a:r>
            <a:endParaRPr/>
          </a:p>
          <a:p>
            <a:pPr indent="-342900" lvl="0" marL="342900" rtl="0" algn="l">
              <a:lnSpc>
                <a:spcPct val="100000"/>
              </a:lnSpc>
              <a:spcBef>
                <a:spcPts val="448"/>
              </a:spcBef>
              <a:spcAft>
                <a:spcPts val="0"/>
              </a:spcAft>
              <a:buClr>
                <a:schemeClr val="dk1"/>
              </a:buClr>
              <a:buSzPct val="100000"/>
              <a:buNone/>
            </a:pPr>
            <a:r>
              <a:rPr lang="en-US"/>
              <a:t>  	{</a:t>
            </a:r>
            <a:endParaRPr/>
          </a:p>
          <a:p>
            <a:pPr indent="-342900" lvl="0" marL="342900" rtl="0" algn="l">
              <a:lnSpc>
                <a:spcPct val="100000"/>
              </a:lnSpc>
              <a:spcBef>
                <a:spcPts val="448"/>
              </a:spcBef>
              <a:spcAft>
                <a:spcPts val="0"/>
              </a:spcAft>
              <a:buClr>
                <a:schemeClr val="dk1"/>
              </a:buClr>
              <a:buSzPct val="100000"/>
              <a:buNone/>
            </a:pPr>
            <a:r>
              <a:rPr lang="en-US"/>
              <a:t>    		future=curr-&gt;next;</a:t>
            </a:r>
            <a:endParaRPr/>
          </a:p>
          <a:p>
            <a:pPr indent="-342900" lvl="0" marL="342900" rtl="0" algn="l">
              <a:lnSpc>
                <a:spcPct val="100000"/>
              </a:lnSpc>
              <a:spcBef>
                <a:spcPts val="448"/>
              </a:spcBef>
              <a:spcAft>
                <a:spcPts val="0"/>
              </a:spcAft>
              <a:buClr>
                <a:schemeClr val="dk1"/>
              </a:buClr>
              <a:buSzPct val="100000"/>
              <a:buNone/>
            </a:pPr>
            <a:r>
              <a:rPr lang="en-US"/>
              <a:t>    		curr-&gt;next=prev;</a:t>
            </a:r>
            <a:endParaRPr/>
          </a:p>
          <a:p>
            <a:pPr indent="-342900" lvl="0" marL="342900" rtl="0" algn="l">
              <a:lnSpc>
                <a:spcPct val="100000"/>
              </a:lnSpc>
              <a:spcBef>
                <a:spcPts val="448"/>
              </a:spcBef>
              <a:spcAft>
                <a:spcPts val="0"/>
              </a:spcAft>
              <a:buClr>
                <a:schemeClr val="dk1"/>
              </a:buClr>
              <a:buSzPct val="100000"/>
              <a:buNone/>
            </a:pPr>
            <a:r>
              <a:rPr lang="en-US"/>
              <a:t>    		prev=curr;</a:t>
            </a:r>
            <a:endParaRPr/>
          </a:p>
          <a:p>
            <a:pPr indent="-342900" lvl="0" marL="342900" rtl="0" algn="l">
              <a:lnSpc>
                <a:spcPct val="100000"/>
              </a:lnSpc>
              <a:spcBef>
                <a:spcPts val="448"/>
              </a:spcBef>
              <a:spcAft>
                <a:spcPts val="0"/>
              </a:spcAft>
              <a:buClr>
                <a:schemeClr val="dk1"/>
              </a:buClr>
              <a:buSzPct val="100000"/>
              <a:buNone/>
            </a:pPr>
            <a:r>
              <a:rPr lang="en-US"/>
              <a:t>    		curr=future;</a:t>
            </a:r>
            <a:endParaRPr/>
          </a:p>
          <a:p>
            <a:pPr indent="-342900" lvl="0" marL="342900" rtl="0" algn="l">
              <a:lnSpc>
                <a:spcPct val="100000"/>
              </a:lnSpc>
              <a:spcBef>
                <a:spcPts val="448"/>
              </a:spcBef>
              <a:spcAft>
                <a:spcPts val="0"/>
              </a:spcAft>
              <a:buClr>
                <a:schemeClr val="dk1"/>
              </a:buClr>
              <a:buSzPct val="100000"/>
              <a:buNone/>
            </a:pPr>
            <a:r>
              <a:rPr lang="en-US"/>
              <a:t>  	}</a:t>
            </a:r>
            <a:endParaRPr/>
          </a:p>
          <a:p>
            <a:pPr indent="-342900" lvl="0" marL="342900" rtl="0" algn="l">
              <a:lnSpc>
                <a:spcPct val="100000"/>
              </a:lnSpc>
              <a:spcBef>
                <a:spcPts val="448"/>
              </a:spcBef>
              <a:spcAft>
                <a:spcPts val="0"/>
              </a:spcAft>
              <a:buClr>
                <a:schemeClr val="dk1"/>
              </a:buClr>
              <a:buSzPct val="100000"/>
              <a:buNone/>
            </a:pPr>
            <a:r>
              <a:rPr lang="en-US"/>
              <a:t>   	head-&gt;next=prev;</a:t>
            </a:r>
            <a:endParaRPr/>
          </a:p>
          <a:p>
            <a:pPr indent="-342900" lvl="0" marL="342900" rtl="0" algn="l">
              <a:lnSpc>
                <a:spcPct val="100000"/>
              </a:lnSpc>
              <a:spcBef>
                <a:spcPts val="448"/>
              </a:spcBef>
              <a:spcAft>
                <a:spcPts val="0"/>
              </a:spcAft>
              <a:buClr>
                <a:schemeClr val="dk1"/>
              </a:buClr>
              <a:buSzPct val="100000"/>
              <a:buNone/>
            </a:pPr>
            <a:r>
              <a:rPr lang="en-US"/>
              <a:t>}</a:t>
            </a:r>
            <a:endParaRPr/>
          </a:p>
          <a:p>
            <a:pPr indent="-200660" lvl="0" marL="342900" rtl="0" algn="l">
              <a:lnSpc>
                <a:spcPct val="100000"/>
              </a:lnSpc>
              <a:spcBef>
                <a:spcPts val="448"/>
              </a:spcBef>
              <a:spcAft>
                <a:spcPts val="0"/>
              </a:spcAft>
              <a:buClr>
                <a:schemeClr val="dk1"/>
              </a:buClr>
              <a:buSzPct val="100000"/>
              <a:buNone/>
            </a:pPr>
            <a:r>
              <a:t/>
            </a:r>
            <a:endParaRPr/>
          </a:p>
        </p:txBody>
      </p:sp>
      <p:sp>
        <p:nvSpPr>
          <p:cNvPr id="553" name="Google Shape;553;p31"/>
          <p:cNvSpPr/>
          <p:nvPr/>
        </p:nvSpPr>
        <p:spPr>
          <a:xfrm>
            <a:off x="1524000" y="1981200"/>
            <a:ext cx="457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54" name="Google Shape;554;p31"/>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555" name="Google Shape;555;p31"/>
          <p:cNvSpPr/>
          <p:nvPr/>
        </p:nvSpPr>
        <p:spPr>
          <a:xfrm>
            <a:off x="1371600" y="1524000"/>
            <a:ext cx="6553200" cy="45720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2"/>
          <p:cNvSpPr txBox="1"/>
          <p:nvPr>
            <p:ph type="title"/>
          </p:nvPr>
        </p:nvSpPr>
        <p:spPr>
          <a:xfrm>
            <a:off x="914400" y="274638"/>
            <a:ext cx="8229600" cy="1020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Sorting of SLL by using pointers</a:t>
            </a:r>
            <a:endParaRPr/>
          </a:p>
        </p:txBody>
      </p:sp>
      <p:sp>
        <p:nvSpPr>
          <p:cNvPr id="561" name="Google Shape;561;p32"/>
          <p:cNvSpPr txBox="1"/>
          <p:nvPr>
            <p:ph idx="1" type="body"/>
          </p:nvPr>
        </p:nvSpPr>
        <p:spPr>
          <a:xfrm>
            <a:off x="381000" y="1295400"/>
            <a:ext cx="3886200" cy="5562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lang="en-US" sz="2000"/>
              <a:t>Algorithm sort(*H)</a:t>
            </a:r>
            <a:endParaRPr/>
          </a:p>
          <a:p>
            <a:pPr indent="-342900" lvl="0" marL="342900" rtl="0" algn="l">
              <a:lnSpc>
                <a:spcPct val="100000"/>
              </a:lnSpc>
              <a:spcBef>
                <a:spcPts val="400"/>
              </a:spcBef>
              <a:spcAft>
                <a:spcPts val="0"/>
              </a:spcAft>
              <a:buClr>
                <a:schemeClr val="dk1"/>
              </a:buClr>
              <a:buSzPts val="2000"/>
              <a:buNone/>
            </a:pPr>
            <a:r>
              <a:rPr lang="en-US" sz="2000"/>
              <a:t>{		</a:t>
            </a:r>
            <a:endParaRPr/>
          </a:p>
          <a:p>
            <a:pPr indent="-342900" lvl="0" marL="342900" rtl="0" algn="l">
              <a:lnSpc>
                <a:spcPct val="100000"/>
              </a:lnSpc>
              <a:spcBef>
                <a:spcPts val="400"/>
              </a:spcBef>
              <a:spcAft>
                <a:spcPts val="0"/>
              </a:spcAft>
              <a:buClr>
                <a:schemeClr val="dk1"/>
              </a:buClr>
              <a:buSzPts val="2000"/>
              <a:buNone/>
            </a:pPr>
            <a:r>
              <a:rPr lang="en-US" sz="2000"/>
              <a:t>      len=len(H);</a:t>
            </a:r>
            <a:endParaRPr/>
          </a:p>
          <a:p>
            <a:pPr indent="-342900" lvl="0" marL="342900" rtl="0" algn="l">
              <a:lnSpc>
                <a:spcPct val="100000"/>
              </a:lnSpc>
              <a:spcBef>
                <a:spcPts val="400"/>
              </a:spcBef>
              <a:spcAft>
                <a:spcPts val="0"/>
              </a:spcAft>
              <a:buClr>
                <a:schemeClr val="dk1"/>
              </a:buClr>
              <a:buSzPts val="2000"/>
              <a:buNone/>
            </a:pPr>
            <a:r>
              <a:rPr lang="en-US" sz="2000"/>
              <a:t>	for  i=1  to len-1	</a:t>
            </a:r>
            <a:endParaRPr/>
          </a:p>
          <a:p>
            <a:pPr indent="-342900" lvl="0" marL="342900" rtl="0" algn="l">
              <a:lnSpc>
                <a:spcPct val="100000"/>
              </a:lnSpc>
              <a:spcBef>
                <a:spcPts val="400"/>
              </a:spcBef>
              <a:spcAft>
                <a:spcPts val="0"/>
              </a:spcAft>
              <a:buClr>
                <a:schemeClr val="dk1"/>
              </a:buClr>
              <a:buSzPts val="2000"/>
              <a:buNone/>
            </a:pPr>
            <a:r>
              <a:rPr lang="en-US" sz="2000"/>
              <a:t>	{       </a:t>
            </a:r>
            <a:endParaRPr/>
          </a:p>
          <a:p>
            <a:pPr indent="-342900" lvl="0" marL="342900" rtl="0" algn="l">
              <a:lnSpc>
                <a:spcPct val="100000"/>
              </a:lnSpc>
              <a:spcBef>
                <a:spcPts val="400"/>
              </a:spcBef>
              <a:spcAft>
                <a:spcPts val="0"/>
              </a:spcAft>
              <a:buClr>
                <a:schemeClr val="dk1"/>
              </a:buClr>
              <a:buSzPts val="2000"/>
              <a:buNone/>
            </a:pPr>
            <a:r>
              <a:rPr lang="en-US" sz="2000"/>
              <a:t>                 prev=H;</a:t>
            </a:r>
            <a:endParaRPr/>
          </a:p>
          <a:p>
            <a:pPr indent="-342900" lvl="0" marL="342900" rtl="0" algn="l">
              <a:lnSpc>
                <a:spcPct val="100000"/>
              </a:lnSpc>
              <a:spcBef>
                <a:spcPts val="400"/>
              </a:spcBef>
              <a:spcAft>
                <a:spcPts val="0"/>
              </a:spcAft>
              <a:buClr>
                <a:schemeClr val="dk1"/>
              </a:buClr>
              <a:buSzPts val="2000"/>
              <a:buNone/>
            </a:pPr>
            <a:r>
              <a:rPr lang="en-US" sz="2000"/>
              <a:t>		 curr=H-&gt;next;  </a:t>
            </a:r>
            <a:endParaRPr/>
          </a:p>
          <a:p>
            <a:pPr indent="-342900" lvl="0" marL="342900" rtl="0" algn="l">
              <a:lnSpc>
                <a:spcPct val="100000"/>
              </a:lnSpc>
              <a:spcBef>
                <a:spcPts val="400"/>
              </a:spcBef>
              <a:spcAft>
                <a:spcPts val="0"/>
              </a:spcAft>
              <a:buClr>
                <a:schemeClr val="dk1"/>
              </a:buClr>
              <a:buSzPts val="2000"/>
              <a:buNone/>
            </a:pPr>
            <a:r>
              <a:rPr lang="en-US" sz="2000"/>
              <a:t>                 for  j=0 to &lt;l-i                </a:t>
            </a:r>
            <a:endParaRPr/>
          </a:p>
          <a:p>
            <a:pPr indent="-342900" lvl="0" marL="342900" rtl="0" algn="l">
              <a:lnSpc>
                <a:spcPct val="100000"/>
              </a:lnSpc>
              <a:spcBef>
                <a:spcPts val="400"/>
              </a:spcBef>
              <a:spcAft>
                <a:spcPts val="0"/>
              </a:spcAft>
              <a:buClr>
                <a:schemeClr val="dk1"/>
              </a:buClr>
              <a:buSzPts val="2000"/>
              <a:buNone/>
            </a:pPr>
            <a:r>
              <a:rPr lang="en-US" sz="2000"/>
              <a:t>		{        </a:t>
            </a:r>
            <a:endParaRPr/>
          </a:p>
          <a:p>
            <a:pPr indent="-342900" lvl="0" marL="342900" rtl="0" algn="l">
              <a:lnSpc>
                <a:spcPct val="100000"/>
              </a:lnSpc>
              <a:spcBef>
                <a:spcPts val="400"/>
              </a:spcBef>
              <a:spcAft>
                <a:spcPts val="0"/>
              </a:spcAft>
              <a:buClr>
                <a:schemeClr val="dk1"/>
              </a:buClr>
              <a:buSzPts val="2000"/>
              <a:buNone/>
            </a:pPr>
            <a:r>
              <a:rPr lang="en-US" sz="2000"/>
              <a:t> 		         temp=curr-&gt;next;</a:t>
            </a:r>
            <a:endParaRPr/>
          </a:p>
          <a:p>
            <a:pPr indent="-342900" lvl="0" marL="342900" rtl="0" algn="l">
              <a:lnSpc>
                <a:spcPct val="100000"/>
              </a:lnSpc>
              <a:spcBef>
                <a:spcPts val="400"/>
              </a:spcBef>
              <a:spcAft>
                <a:spcPts val="0"/>
              </a:spcAft>
              <a:buClr>
                <a:schemeClr val="dk1"/>
              </a:buClr>
              <a:buSzPts val="2000"/>
              <a:buNone/>
            </a:pPr>
            <a:r>
              <a:rPr lang="en-US" sz="2000"/>
              <a:t>		</a:t>
            </a:r>
            <a:endParaRPr/>
          </a:p>
        </p:txBody>
      </p:sp>
      <p:sp>
        <p:nvSpPr>
          <p:cNvPr id="562" name="Google Shape;562;p32"/>
          <p:cNvSpPr txBox="1"/>
          <p:nvPr>
            <p:ph idx="2" type="body"/>
          </p:nvPr>
        </p:nvSpPr>
        <p:spPr>
          <a:xfrm>
            <a:off x="4495800" y="1295400"/>
            <a:ext cx="4267200" cy="5105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None/>
            </a:pPr>
            <a:r>
              <a:rPr lang="en-US" sz="1800"/>
              <a:t>if(curr-&gt;data &gt; temp-&gt;data</a:t>
            </a:r>
            <a:endParaRPr/>
          </a:p>
          <a:p>
            <a:pPr indent="-342900" lvl="0" marL="342900" rtl="0" algn="l">
              <a:lnSpc>
                <a:spcPct val="100000"/>
              </a:lnSpc>
              <a:spcBef>
                <a:spcPts val="360"/>
              </a:spcBef>
              <a:spcAft>
                <a:spcPts val="0"/>
              </a:spcAft>
              <a:buClr>
                <a:schemeClr val="dk1"/>
              </a:buClr>
              <a:buSzPts val="1800"/>
              <a:buNone/>
            </a:pPr>
            <a:r>
              <a:rPr lang="en-US" sz="1800"/>
              <a:t>{</a:t>
            </a:r>
            <a:endParaRPr/>
          </a:p>
          <a:p>
            <a:pPr indent="-342900" lvl="0" marL="342900" rtl="0" algn="l">
              <a:lnSpc>
                <a:spcPct val="100000"/>
              </a:lnSpc>
              <a:spcBef>
                <a:spcPts val="360"/>
              </a:spcBef>
              <a:spcAft>
                <a:spcPts val="0"/>
              </a:spcAft>
              <a:buClr>
                <a:schemeClr val="dk1"/>
              </a:buClr>
              <a:buSzPts val="1800"/>
              <a:buNone/>
            </a:pPr>
            <a:r>
              <a:rPr lang="en-US" sz="1800"/>
              <a:t>		 prev-&gt;next=temp;</a:t>
            </a:r>
            <a:endParaRPr/>
          </a:p>
          <a:p>
            <a:pPr indent="-342900" lvl="0" marL="342900" rtl="0" algn="l">
              <a:lnSpc>
                <a:spcPct val="100000"/>
              </a:lnSpc>
              <a:spcBef>
                <a:spcPts val="360"/>
              </a:spcBef>
              <a:spcAft>
                <a:spcPts val="0"/>
              </a:spcAft>
              <a:buClr>
                <a:schemeClr val="dk1"/>
              </a:buClr>
              <a:buSzPts val="1800"/>
              <a:buNone/>
            </a:pPr>
            <a:r>
              <a:rPr lang="en-US" sz="1800"/>
              <a:t>		curr-&gt;next=temp-&gt;next;</a:t>
            </a:r>
            <a:endParaRPr/>
          </a:p>
          <a:p>
            <a:pPr indent="-342900" lvl="0" marL="342900" rtl="0" algn="l">
              <a:lnSpc>
                <a:spcPct val="100000"/>
              </a:lnSpc>
              <a:spcBef>
                <a:spcPts val="360"/>
              </a:spcBef>
              <a:spcAft>
                <a:spcPts val="0"/>
              </a:spcAft>
              <a:buClr>
                <a:schemeClr val="dk1"/>
              </a:buClr>
              <a:buSzPts val="1800"/>
              <a:buNone/>
            </a:pPr>
            <a:r>
              <a:rPr lang="en-US" sz="1800"/>
              <a:t>		temp-&gt;next=curr;</a:t>
            </a:r>
            <a:endParaRPr/>
          </a:p>
          <a:p>
            <a:pPr indent="-342900" lvl="0" marL="342900" rtl="0" algn="l">
              <a:lnSpc>
                <a:spcPct val="100000"/>
              </a:lnSpc>
              <a:spcBef>
                <a:spcPts val="360"/>
              </a:spcBef>
              <a:spcAft>
                <a:spcPts val="0"/>
              </a:spcAft>
              <a:buClr>
                <a:schemeClr val="dk1"/>
              </a:buClr>
              <a:buSzPts val="1800"/>
              <a:buNone/>
            </a:pPr>
            <a:r>
              <a:rPr lang="en-US" sz="1800"/>
              <a:t>		prev=temp;</a:t>
            </a:r>
            <a:endParaRPr/>
          </a:p>
          <a:p>
            <a:pPr indent="-342900" lvl="0" marL="342900" rtl="0" algn="l">
              <a:lnSpc>
                <a:spcPct val="100000"/>
              </a:lnSpc>
              <a:spcBef>
                <a:spcPts val="360"/>
              </a:spcBef>
              <a:spcAft>
                <a:spcPts val="0"/>
              </a:spcAft>
              <a:buClr>
                <a:schemeClr val="dk1"/>
              </a:buClr>
              <a:buSzPts val="1800"/>
              <a:buNone/>
            </a:pPr>
            <a:r>
              <a:rPr lang="en-US" sz="1800"/>
              <a:t>}	</a:t>
            </a:r>
            <a:endParaRPr/>
          </a:p>
          <a:p>
            <a:pPr indent="-342900" lvl="0" marL="342900" rtl="0" algn="l">
              <a:lnSpc>
                <a:spcPct val="100000"/>
              </a:lnSpc>
              <a:spcBef>
                <a:spcPts val="360"/>
              </a:spcBef>
              <a:spcAft>
                <a:spcPts val="0"/>
              </a:spcAft>
              <a:buClr>
                <a:schemeClr val="dk1"/>
              </a:buClr>
              <a:buSzPts val="1800"/>
              <a:buNone/>
            </a:pPr>
            <a:r>
              <a:rPr lang="en-US" sz="1800"/>
              <a:t>else</a:t>
            </a:r>
            <a:endParaRPr/>
          </a:p>
          <a:p>
            <a:pPr indent="-342900" lvl="0" marL="342900" rtl="0" algn="l">
              <a:lnSpc>
                <a:spcPct val="100000"/>
              </a:lnSpc>
              <a:spcBef>
                <a:spcPts val="360"/>
              </a:spcBef>
              <a:spcAft>
                <a:spcPts val="0"/>
              </a:spcAft>
              <a:buClr>
                <a:schemeClr val="dk1"/>
              </a:buClr>
              <a:buSzPts val="1800"/>
              <a:buNone/>
            </a:pPr>
            <a:r>
              <a:rPr lang="en-US" sz="1800"/>
              <a:t>{</a:t>
            </a:r>
            <a:endParaRPr/>
          </a:p>
          <a:p>
            <a:pPr indent="-342900" lvl="0" marL="342900" rtl="0" algn="l">
              <a:lnSpc>
                <a:spcPct val="100000"/>
              </a:lnSpc>
              <a:spcBef>
                <a:spcPts val="360"/>
              </a:spcBef>
              <a:spcAft>
                <a:spcPts val="0"/>
              </a:spcAft>
              <a:buClr>
                <a:schemeClr val="dk1"/>
              </a:buClr>
              <a:buSzPts val="1800"/>
              <a:buNone/>
            </a:pPr>
            <a:r>
              <a:rPr lang="en-US" sz="1800"/>
              <a:t>		 prev=curr;</a:t>
            </a:r>
            <a:endParaRPr/>
          </a:p>
          <a:p>
            <a:pPr indent="-342900" lvl="0" marL="342900" rtl="0" algn="l">
              <a:lnSpc>
                <a:spcPct val="100000"/>
              </a:lnSpc>
              <a:spcBef>
                <a:spcPts val="360"/>
              </a:spcBef>
              <a:spcAft>
                <a:spcPts val="0"/>
              </a:spcAft>
              <a:buClr>
                <a:schemeClr val="dk1"/>
              </a:buClr>
              <a:buSzPts val="1800"/>
              <a:buNone/>
            </a:pPr>
            <a:r>
              <a:rPr lang="en-US" sz="1800"/>
              <a:t>		 curr=curr-&gt;next;</a:t>
            </a:r>
            <a:endParaRPr/>
          </a:p>
          <a:p>
            <a:pPr indent="-342900" lvl="0" marL="342900" rtl="0" algn="l">
              <a:lnSpc>
                <a:spcPct val="100000"/>
              </a:lnSpc>
              <a:spcBef>
                <a:spcPts val="360"/>
              </a:spcBef>
              <a:spcAft>
                <a:spcPts val="0"/>
              </a:spcAft>
              <a:buClr>
                <a:schemeClr val="dk1"/>
              </a:buClr>
              <a:buSzPts val="1800"/>
              <a:buNone/>
            </a:pPr>
            <a:r>
              <a:rPr lang="en-US" sz="1800"/>
              <a:t>}</a:t>
            </a:r>
            <a:endParaRPr/>
          </a:p>
          <a:p>
            <a:pPr indent="-342900" lvl="0" marL="342900" rtl="0" algn="l">
              <a:lnSpc>
                <a:spcPct val="100000"/>
              </a:lnSpc>
              <a:spcBef>
                <a:spcPts val="360"/>
              </a:spcBef>
              <a:spcAft>
                <a:spcPts val="0"/>
              </a:spcAft>
              <a:buClr>
                <a:schemeClr val="dk1"/>
              </a:buClr>
              <a:buSzPts val="1800"/>
              <a:buNone/>
            </a:pPr>
            <a:r>
              <a:rPr lang="en-US" sz="1800"/>
              <a:t>}   //end for inner for</a:t>
            </a:r>
            <a:endParaRPr/>
          </a:p>
          <a:p>
            <a:pPr indent="-342900" lvl="0" marL="342900" rtl="0" algn="l">
              <a:lnSpc>
                <a:spcPct val="100000"/>
              </a:lnSpc>
              <a:spcBef>
                <a:spcPts val="360"/>
              </a:spcBef>
              <a:spcAft>
                <a:spcPts val="0"/>
              </a:spcAft>
              <a:buClr>
                <a:schemeClr val="dk1"/>
              </a:buClr>
              <a:buSzPts val="1800"/>
              <a:buNone/>
            </a:pPr>
            <a:r>
              <a:rPr lang="en-US" sz="1800"/>
              <a:t>}  //end for outer for</a:t>
            </a:r>
            <a:endParaRPr/>
          </a:p>
          <a:p>
            <a:pPr indent="-342900" lvl="0" marL="342900" rtl="0" algn="l">
              <a:lnSpc>
                <a:spcPct val="100000"/>
              </a:lnSpc>
              <a:spcBef>
                <a:spcPts val="360"/>
              </a:spcBef>
              <a:spcAft>
                <a:spcPts val="0"/>
              </a:spcAft>
              <a:buClr>
                <a:schemeClr val="dk1"/>
              </a:buClr>
              <a:buSzPts val="1800"/>
              <a:buNone/>
            </a:pPr>
            <a:r>
              <a:rPr lang="en-US" sz="1800"/>
              <a:t>} //end Algorithm</a:t>
            </a:r>
            <a:endParaRPr/>
          </a:p>
          <a:p>
            <a:pPr indent="-342900" lvl="0" marL="342900" rtl="0" algn="l">
              <a:lnSpc>
                <a:spcPct val="100000"/>
              </a:lnSpc>
              <a:spcBef>
                <a:spcPts val="480"/>
              </a:spcBef>
              <a:spcAft>
                <a:spcPts val="0"/>
              </a:spcAft>
              <a:buClr>
                <a:schemeClr val="dk1"/>
              </a:buClr>
              <a:buSzPts val="2400"/>
              <a:buNone/>
            </a:pPr>
            <a:r>
              <a:t/>
            </a:r>
            <a:endParaRPr sz="2400"/>
          </a:p>
        </p:txBody>
      </p:sp>
      <p:pic>
        <p:nvPicPr>
          <p:cNvPr id="563" name="Google Shape;563;p32"/>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564" name="Google Shape;564;p32"/>
          <p:cNvSpPr/>
          <p:nvPr/>
        </p:nvSpPr>
        <p:spPr>
          <a:xfrm>
            <a:off x="304800" y="1295400"/>
            <a:ext cx="3962400" cy="5181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5" name="Google Shape;565;p32"/>
          <p:cNvSpPr/>
          <p:nvPr/>
        </p:nvSpPr>
        <p:spPr>
          <a:xfrm>
            <a:off x="4495800" y="1295400"/>
            <a:ext cx="4038600" cy="5181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animEffect filter="fade" transition="in">
                                      <p:cBhvr>
                                        <p:cTn dur="500"/>
                                        <p:tgtEl>
                                          <p:spTgt spid="5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animEffect filter="fade" transition="in">
                                      <p:cBhvr>
                                        <p:cTn dur="500"/>
                                        <p:tgtEl>
                                          <p:spTgt spid="5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2" st="2"/>
                                            </p:txEl>
                                          </p:spTgt>
                                        </p:tgtEl>
                                        <p:attrNameLst>
                                          <p:attrName>style.visibility</p:attrName>
                                        </p:attrNameLst>
                                      </p:cBhvr>
                                      <p:to>
                                        <p:strVal val="visible"/>
                                      </p:to>
                                    </p:set>
                                    <p:animEffect filter="fade" transition="in">
                                      <p:cBhvr>
                                        <p:cTn dur="500"/>
                                        <p:tgtEl>
                                          <p:spTgt spid="5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3" st="3"/>
                                            </p:txEl>
                                          </p:spTgt>
                                        </p:tgtEl>
                                        <p:attrNameLst>
                                          <p:attrName>style.visibility</p:attrName>
                                        </p:attrNameLst>
                                      </p:cBhvr>
                                      <p:to>
                                        <p:strVal val="visible"/>
                                      </p:to>
                                    </p:set>
                                    <p:animEffect filter="fade" transition="in">
                                      <p:cBhvr>
                                        <p:cTn dur="500"/>
                                        <p:tgtEl>
                                          <p:spTgt spid="5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4" st="4"/>
                                            </p:txEl>
                                          </p:spTgt>
                                        </p:tgtEl>
                                        <p:attrNameLst>
                                          <p:attrName>style.visibility</p:attrName>
                                        </p:attrNameLst>
                                      </p:cBhvr>
                                      <p:to>
                                        <p:strVal val="visible"/>
                                      </p:to>
                                    </p:set>
                                    <p:animEffect filter="fade" transition="in">
                                      <p:cBhvr>
                                        <p:cTn dur="500"/>
                                        <p:tgtEl>
                                          <p:spTgt spid="5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5" st="5"/>
                                            </p:txEl>
                                          </p:spTgt>
                                        </p:tgtEl>
                                        <p:attrNameLst>
                                          <p:attrName>style.visibility</p:attrName>
                                        </p:attrNameLst>
                                      </p:cBhvr>
                                      <p:to>
                                        <p:strVal val="visible"/>
                                      </p:to>
                                    </p:set>
                                    <p:animEffect filter="fade" transition="in">
                                      <p:cBhvr>
                                        <p:cTn dur="500"/>
                                        <p:tgtEl>
                                          <p:spTgt spid="5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6" st="6"/>
                                            </p:txEl>
                                          </p:spTgt>
                                        </p:tgtEl>
                                        <p:attrNameLst>
                                          <p:attrName>style.visibility</p:attrName>
                                        </p:attrNameLst>
                                      </p:cBhvr>
                                      <p:to>
                                        <p:strVal val="visible"/>
                                      </p:to>
                                    </p:set>
                                    <p:animEffect filter="fade" transition="in">
                                      <p:cBhvr>
                                        <p:cTn dur="500"/>
                                        <p:tgtEl>
                                          <p:spTgt spid="5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7" st="7"/>
                                            </p:txEl>
                                          </p:spTgt>
                                        </p:tgtEl>
                                        <p:attrNameLst>
                                          <p:attrName>style.visibility</p:attrName>
                                        </p:attrNameLst>
                                      </p:cBhvr>
                                      <p:to>
                                        <p:strVal val="visible"/>
                                      </p:to>
                                    </p:set>
                                    <p:animEffect filter="fade" transition="in">
                                      <p:cBhvr>
                                        <p:cTn dur="500"/>
                                        <p:tgtEl>
                                          <p:spTgt spid="5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8" st="8"/>
                                            </p:txEl>
                                          </p:spTgt>
                                        </p:tgtEl>
                                        <p:attrNameLst>
                                          <p:attrName>style.visibility</p:attrName>
                                        </p:attrNameLst>
                                      </p:cBhvr>
                                      <p:to>
                                        <p:strVal val="visible"/>
                                      </p:to>
                                    </p:set>
                                    <p:animEffect filter="fade" transition="in">
                                      <p:cBhvr>
                                        <p:cTn dur="500"/>
                                        <p:tgtEl>
                                          <p:spTgt spid="56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9" st="9"/>
                                            </p:txEl>
                                          </p:spTgt>
                                        </p:tgtEl>
                                        <p:attrNameLst>
                                          <p:attrName>style.visibility</p:attrName>
                                        </p:attrNameLst>
                                      </p:cBhvr>
                                      <p:to>
                                        <p:strVal val="visible"/>
                                      </p:to>
                                    </p:set>
                                    <p:animEffect filter="fade" transition="in">
                                      <p:cBhvr>
                                        <p:cTn dur="500"/>
                                        <p:tgtEl>
                                          <p:spTgt spid="56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0" st="10"/>
                                            </p:txEl>
                                          </p:spTgt>
                                        </p:tgtEl>
                                        <p:attrNameLst>
                                          <p:attrName>style.visibility</p:attrName>
                                        </p:attrNameLst>
                                      </p:cBhvr>
                                      <p:to>
                                        <p:strVal val="visible"/>
                                      </p:to>
                                    </p:set>
                                    <p:animEffect filter="fade" transition="in">
                                      <p:cBhvr>
                                        <p:cTn dur="500"/>
                                        <p:tgtEl>
                                          <p:spTgt spid="56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1" st="11"/>
                                            </p:txEl>
                                          </p:spTgt>
                                        </p:tgtEl>
                                        <p:attrNameLst>
                                          <p:attrName>style.visibility</p:attrName>
                                        </p:attrNameLst>
                                      </p:cBhvr>
                                      <p:to>
                                        <p:strVal val="visible"/>
                                      </p:to>
                                    </p:set>
                                    <p:animEffect filter="fade" transition="in">
                                      <p:cBhvr>
                                        <p:cTn dur="500"/>
                                        <p:tgtEl>
                                          <p:spTgt spid="56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2" st="12"/>
                                            </p:txEl>
                                          </p:spTgt>
                                        </p:tgtEl>
                                        <p:attrNameLst>
                                          <p:attrName>style.visibility</p:attrName>
                                        </p:attrNameLst>
                                      </p:cBhvr>
                                      <p:to>
                                        <p:strVal val="visible"/>
                                      </p:to>
                                    </p:set>
                                    <p:animEffect filter="fade" transition="in">
                                      <p:cBhvr>
                                        <p:cTn dur="500"/>
                                        <p:tgtEl>
                                          <p:spTgt spid="56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3" st="13"/>
                                            </p:txEl>
                                          </p:spTgt>
                                        </p:tgtEl>
                                        <p:attrNameLst>
                                          <p:attrName>style.visibility</p:attrName>
                                        </p:attrNameLst>
                                      </p:cBhvr>
                                      <p:to>
                                        <p:strVal val="visible"/>
                                      </p:to>
                                    </p:set>
                                    <p:animEffect filter="fade" transition="in">
                                      <p:cBhvr>
                                        <p:cTn dur="500"/>
                                        <p:tgtEl>
                                          <p:spTgt spid="56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4" st="14"/>
                                            </p:txEl>
                                          </p:spTgt>
                                        </p:tgtEl>
                                        <p:attrNameLst>
                                          <p:attrName>style.visibility</p:attrName>
                                        </p:attrNameLst>
                                      </p:cBhvr>
                                      <p:to>
                                        <p:strVal val="visible"/>
                                      </p:to>
                                    </p:set>
                                    <p:animEffect filter="fade" transition="in">
                                      <p:cBhvr>
                                        <p:cTn dur="500"/>
                                        <p:tgtEl>
                                          <p:spTgt spid="56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xEl>
                                              <p:pRg end="15" st="15"/>
                                            </p:txEl>
                                          </p:spTgt>
                                        </p:tgtEl>
                                        <p:attrNameLst>
                                          <p:attrName>style.visibility</p:attrName>
                                        </p:attrNameLst>
                                      </p:cBhvr>
                                      <p:to>
                                        <p:strVal val="visible"/>
                                      </p:to>
                                    </p:set>
                                    <p:animEffect filter="fade" transition="in">
                                      <p:cBhvr>
                                        <p:cTn dur="500"/>
                                        <p:tgtEl>
                                          <p:spTgt spid="562">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3"/>
          <p:cNvSpPr txBox="1"/>
          <p:nvPr>
            <p:ph type="title"/>
          </p:nvPr>
        </p:nvSpPr>
        <p:spPr>
          <a:xfrm>
            <a:off x="1066800" y="152400"/>
            <a:ext cx="7620000" cy="6858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Merging  of SLL by using pointers</a:t>
            </a:r>
            <a:endParaRPr/>
          </a:p>
        </p:txBody>
      </p:sp>
      <p:sp>
        <p:nvSpPr>
          <p:cNvPr id="571" name="Google Shape;571;p33"/>
          <p:cNvSpPr txBox="1"/>
          <p:nvPr>
            <p:ph idx="1" type="body"/>
          </p:nvPr>
        </p:nvSpPr>
        <p:spPr>
          <a:xfrm>
            <a:off x="1066800" y="1066800"/>
            <a:ext cx="3810000" cy="57912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00000"/>
              </a:lnSpc>
              <a:spcBef>
                <a:spcPts val="0"/>
              </a:spcBef>
              <a:spcAft>
                <a:spcPts val="0"/>
              </a:spcAft>
              <a:buClr>
                <a:schemeClr val="dk1"/>
              </a:buClr>
              <a:buSzPct val="100000"/>
              <a:buNone/>
            </a:pPr>
            <a:r>
              <a:rPr lang="en-US" sz="2900">
                <a:latin typeface="Times New Roman"/>
                <a:ea typeface="Times New Roman"/>
                <a:cs typeface="Times New Roman"/>
                <a:sym typeface="Times New Roman"/>
              </a:rPr>
              <a:t>Algorithm merge(*H1,*H2)</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a:t>
            </a:r>
            <a:endParaRPr/>
          </a:p>
          <a:p>
            <a:pPr indent="0" lvl="0" marL="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curr1=H1-&gt;next;</a:t>
            </a:r>
            <a:endParaRPr/>
          </a:p>
          <a:p>
            <a:pPr indent="0" lvl="0" marL="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curr2=H2-&gt;next;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if(curr1-&gt;data&lt;curr2-&gt;data)</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temp=head1;  </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flag=1;</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else</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temp=head2;</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flag=0;</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while(curr1!=NULL &amp;&amp; curr2!=NULL)</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if(curr1-&gt;data&lt;curr2-&gt;data)</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temp-&gt;next=curr1;</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temp=curr1;</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curr1=curr1-&gt;next;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a:t>
            </a:r>
            <a:endParaRPr/>
          </a:p>
          <a:p>
            <a:pPr indent="-342900" lvl="0" marL="342900" rtl="0" algn="l">
              <a:lnSpc>
                <a:spcPct val="100000"/>
              </a:lnSpc>
              <a:spcBef>
                <a:spcPts val="308"/>
              </a:spcBef>
              <a:spcAft>
                <a:spcPts val="0"/>
              </a:spcAft>
              <a:buClr>
                <a:schemeClr val="dk1"/>
              </a:buClr>
              <a:buSzPct val="100000"/>
              <a:buNone/>
            </a:pPr>
            <a:r>
              <a:t/>
            </a:r>
            <a:endParaRPr/>
          </a:p>
        </p:txBody>
      </p:sp>
      <p:sp>
        <p:nvSpPr>
          <p:cNvPr id="572" name="Google Shape;572;p33"/>
          <p:cNvSpPr txBox="1"/>
          <p:nvPr>
            <p:ph idx="2" type="body"/>
          </p:nvPr>
        </p:nvSpPr>
        <p:spPr>
          <a:xfrm>
            <a:off x="4876800" y="990600"/>
            <a:ext cx="3962400" cy="56388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lnSpc>
                <a:spcPct val="100000"/>
              </a:lnSpc>
              <a:spcBef>
                <a:spcPts val="0"/>
              </a:spcBef>
              <a:spcAft>
                <a:spcPts val="0"/>
              </a:spcAft>
              <a:buClr>
                <a:schemeClr val="dk1"/>
              </a:buClr>
              <a:buSzPct val="100000"/>
              <a:buNone/>
            </a:pPr>
            <a:r>
              <a:rPr lang="en-US">
                <a:latin typeface="Times New Roman"/>
                <a:ea typeface="Times New Roman"/>
                <a:cs typeface="Times New Roman"/>
                <a:sym typeface="Times New Roman"/>
              </a:rPr>
              <a:t> else</a:t>
            </a:r>
            <a:endParaRPr/>
          </a:p>
          <a:p>
            <a:pPr indent="-342900" lvl="0" marL="342900" rtl="0" algn="l">
              <a:lnSpc>
                <a:spcPct val="100000"/>
              </a:lnSpc>
              <a:spcBef>
                <a:spcPts val="319"/>
              </a:spcBef>
              <a:spcAft>
                <a:spcPts val="0"/>
              </a:spcAft>
              <a:buClr>
                <a:schemeClr val="dk1"/>
              </a:buClr>
              <a:buSzPct val="100000"/>
              <a:buNone/>
            </a:pPr>
            <a:r>
              <a:rPr lang="en-US"/>
              <a:t> </a:t>
            </a:r>
            <a:r>
              <a:rPr lang="en-US" sz="2900">
                <a:latin typeface="Times New Roman"/>
                <a:ea typeface="Times New Roman"/>
                <a:cs typeface="Times New Roman"/>
                <a:sym typeface="Times New Roman"/>
              </a:rPr>
              <a: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temp-&gt;next=curr2;</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temp=curr2;</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curr2=curr2-&gt;next;</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if(curr1==NULL)</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temp-&gt;next=curr2;</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if(curr2==NULL)</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temp-&gt;next=curr1;</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if(flag==1)</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display(head1);</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else</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     		display(head2);</a:t>
            </a:r>
            <a:endParaRPr/>
          </a:p>
          <a:p>
            <a:pPr indent="-342900" lvl="0" marL="342900" rtl="0" algn="l">
              <a:lnSpc>
                <a:spcPct val="100000"/>
              </a:lnSpc>
              <a:spcBef>
                <a:spcPts val="319"/>
              </a:spcBef>
              <a:spcAft>
                <a:spcPts val="0"/>
              </a:spcAft>
              <a:buClr>
                <a:schemeClr val="dk1"/>
              </a:buClr>
              <a:buSzPct val="100000"/>
              <a:buNone/>
            </a:pPr>
            <a:r>
              <a:rPr lang="en-US" sz="2900">
                <a:latin typeface="Times New Roman"/>
                <a:ea typeface="Times New Roman"/>
                <a:cs typeface="Times New Roman"/>
                <a:sym typeface="Times New Roman"/>
              </a:rPr>
              <a:t>}</a:t>
            </a:r>
            <a:endParaRPr/>
          </a:p>
        </p:txBody>
      </p:sp>
      <p:pic>
        <p:nvPicPr>
          <p:cNvPr id="573" name="Google Shape;573;p33"/>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574" name="Google Shape;574;p33"/>
          <p:cNvSpPr/>
          <p:nvPr/>
        </p:nvSpPr>
        <p:spPr>
          <a:xfrm>
            <a:off x="1066800" y="990600"/>
            <a:ext cx="3810000" cy="5638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5" name="Google Shape;575;p33"/>
          <p:cNvSpPr/>
          <p:nvPr/>
        </p:nvSpPr>
        <p:spPr>
          <a:xfrm>
            <a:off x="4876800" y="990600"/>
            <a:ext cx="3657600" cy="5638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0" st="0"/>
                                            </p:txEl>
                                          </p:spTgt>
                                        </p:tgtEl>
                                        <p:attrNameLst>
                                          <p:attrName>style.visibility</p:attrName>
                                        </p:attrNameLst>
                                      </p:cBhvr>
                                      <p:to>
                                        <p:strVal val="visible"/>
                                      </p:to>
                                    </p:set>
                                    <p:animEffect filter="fade" transition="in">
                                      <p:cBhvr>
                                        <p:cTn dur="500"/>
                                        <p:tgtEl>
                                          <p:spTgt spid="5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 st="1"/>
                                            </p:txEl>
                                          </p:spTgt>
                                        </p:tgtEl>
                                        <p:attrNameLst>
                                          <p:attrName>style.visibility</p:attrName>
                                        </p:attrNameLst>
                                      </p:cBhvr>
                                      <p:to>
                                        <p:strVal val="visible"/>
                                      </p:to>
                                    </p:set>
                                    <p:animEffect filter="fade" transition="in">
                                      <p:cBhvr>
                                        <p:cTn dur="500"/>
                                        <p:tgtEl>
                                          <p:spTgt spid="5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 st="2"/>
                                            </p:txEl>
                                          </p:spTgt>
                                        </p:tgtEl>
                                        <p:attrNameLst>
                                          <p:attrName>style.visibility</p:attrName>
                                        </p:attrNameLst>
                                      </p:cBhvr>
                                      <p:to>
                                        <p:strVal val="visible"/>
                                      </p:to>
                                    </p:set>
                                    <p:animEffect filter="fade" transition="in">
                                      <p:cBhvr>
                                        <p:cTn dur="500"/>
                                        <p:tgtEl>
                                          <p:spTgt spid="5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3" st="3"/>
                                            </p:txEl>
                                          </p:spTgt>
                                        </p:tgtEl>
                                        <p:attrNameLst>
                                          <p:attrName>style.visibility</p:attrName>
                                        </p:attrNameLst>
                                      </p:cBhvr>
                                      <p:to>
                                        <p:strVal val="visible"/>
                                      </p:to>
                                    </p:set>
                                    <p:animEffect filter="fade" transition="in">
                                      <p:cBhvr>
                                        <p:cTn dur="500"/>
                                        <p:tgtEl>
                                          <p:spTgt spid="5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4" st="4"/>
                                            </p:txEl>
                                          </p:spTgt>
                                        </p:tgtEl>
                                        <p:attrNameLst>
                                          <p:attrName>style.visibility</p:attrName>
                                        </p:attrNameLst>
                                      </p:cBhvr>
                                      <p:to>
                                        <p:strVal val="visible"/>
                                      </p:to>
                                    </p:set>
                                    <p:animEffect filter="fade" transition="in">
                                      <p:cBhvr>
                                        <p:cTn dur="500"/>
                                        <p:tgtEl>
                                          <p:spTgt spid="5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5" st="5"/>
                                            </p:txEl>
                                          </p:spTgt>
                                        </p:tgtEl>
                                        <p:attrNameLst>
                                          <p:attrName>style.visibility</p:attrName>
                                        </p:attrNameLst>
                                      </p:cBhvr>
                                      <p:to>
                                        <p:strVal val="visible"/>
                                      </p:to>
                                    </p:set>
                                    <p:animEffect filter="fade" transition="in">
                                      <p:cBhvr>
                                        <p:cTn dur="500"/>
                                        <p:tgtEl>
                                          <p:spTgt spid="5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6" st="6"/>
                                            </p:txEl>
                                          </p:spTgt>
                                        </p:tgtEl>
                                        <p:attrNameLst>
                                          <p:attrName>style.visibility</p:attrName>
                                        </p:attrNameLst>
                                      </p:cBhvr>
                                      <p:to>
                                        <p:strVal val="visible"/>
                                      </p:to>
                                    </p:set>
                                    <p:animEffect filter="fade" transition="in">
                                      <p:cBhvr>
                                        <p:cTn dur="500"/>
                                        <p:tgtEl>
                                          <p:spTgt spid="5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7" st="7"/>
                                            </p:txEl>
                                          </p:spTgt>
                                        </p:tgtEl>
                                        <p:attrNameLst>
                                          <p:attrName>style.visibility</p:attrName>
                                        </p:attrNameLst>
                                      </p:cBhvr>
                                      <p:to>
                                        <p:strVal val="visible"/>
                                      </p:to>
                                    </p:set>
                                    <p:animEffect filter="fade" transition="in">
                                      <p:cBhvr>
                                        <p:cTn dur="500"/>
                                        <p:tgtEl>
                                          <p:spTgt spid="5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8" st="8"/>
                                            </p:txEl>
                                          </p:spTgt>
                                        </p:tgtEl>
                                        <p:attrNameLst>
                                          <p:attrName>style.visibility</p:attrName>
                                        </p:attrNameLst>
                                      </p:cBhvr>
                                      <p:to>
                                        <p:strVal val="visible"/>
                                      </p:to>
                                    </p:set>
                                    <p:animEffect filter="fade" transition="in">
                                      <p:cBhvr>
                                        <p:cTn dur="500"/>
                                        <p:tgtEl>
                                          <p:spTgt spid="57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9" st="9"/>
                                            </p:txEl>
                                          </p:spTgt>
                                        </p:tgtEl>
                                        <p:attrNameLst>
                                          <p:attrName>style.visibility</p:attrName>
                                        </p:attrNameLst>
                                      </p:cBhvr>
                                      <p:to>
                                        <p:strVal val="visible"/>
                                      </p:to>
                                    </p:set>
                                    <p:animEffect filter="fade" transition="in">
                                      <p:cBhvr>
                                        <p:cTn dur="500"/>
                                        <p:tgtEl>
                                          <p:spTgt spid="571">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0" st="10"/>
                                            </p:txEl>
                                          </p:spTgt>
                                        </p:tgtEl>
                                        <p:attrNameLst>
                                          <p:attrName>style.visibility</p:attrName>
                                        </p:attrNameLst>
                                      </p:cBhvr>
                                      <p:to>
                                        <p:strVal val="visible"/>
                                      </p:to>
                                    </p:set>
                                    <p:animEffect filter="fade" transition="in">
                                      <p:cBhvr>
                                        <p:cTn dur="500"/>
                                        <p:tgtEl>
                                          <p:spTgt spid="571">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1" st="11"/>
                                            </p:txEl>
                                          </p:spTgt>
                                        </p:tgtEl>
                                        <p:attrNameLst>
                                          <p:attrName>style.visibility</p:attrName>
                                        </p:attrNameLst>
                                      </p:cBhvr>
                                      <p:to>
                                        <p:strVal val="visible"/>
                                      </p:to>
                                    </p:set>
                                    <p:animEffect filter="fade" transition="in">
                                      <p:cBhvr>
                                        <p:cTn dur="500"/>
                                        <p:tgtEl>
                                          <p:spTgt spid="571">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2" st="12"/>
                                            </p:txEl>
                                          </p:spTgt>
                                        </p:tgtEl>
                                        <p:attrNameLst>
                                          <p:attrName>style.visibility</p:attrName>
                                        </p:attrNameLst>
                                      </p:cBhvr>
                                      <p:to>
                                        <p:strVal val="visible"/>
                                      </p:to>
                                    </p:set>
                                    <p:animEffect filter="fade" transition="in">
                                      <p:cBhvr>
                                        <p:cTn dur="500"/>
                                        <p:tgtEl>
                                          <p:spTgt spid="571">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3" st="13"/>
                                            </p:txEl>
                                          </p:spTgt>
                                        </p:tgtEl>
                                        <p:attrNameLst>
                                          <p:attrName>style.visibility</p:attrName>
                                        </p:attrNameLst>
                                      </p:cBhvr>
                                      <p:to>
                                        <p:strVal val="visible"/>
                                      </p:to>
                                    </p:set>
                                    <p:animEffect filter="fade" transition="in">
                                      <p:cBhvr>
                                        <p:cTn dur="500"/>
                                        <p:tgtEl>
                                          <p:spTgt spid="571">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4" st="14"/>
                                            </p:txEl>
                                          </p:spTgt>
                                        </p:tgtEl>
                                        <p:attrNameLst>
                                          <p:attrName>style.visibility</p:attrName>
                                        </p:attrNameLst>
                                      </p:cBhvr>
                                      <p:to>
                                        <p:strVal val="visible"/>
                                      </p:to>
                                    </p:set>
                                    <p:animEffect filter="fade" transition="in">
                                      <p:cBhvr>
                                        <p:cTn dur="500"/>
                                        <p:tgtEl>
                                          <p:spTgt spid="571">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5" st="15"/>
                                            </p:txEl>
                                          </p:spTgt>
                                        </p:tgtEl>
                                        <p:attrNameLst>
                                          <p:attrName>style.visibility</p:attrName>
                                        </p:attrNameLst>
                                      </p:cBhvr>
                                      <p:to>
                                        <p:strVal val="visible"/>
                                      </p:to>
                                    </p:set>
                                    <p:animEffect filter="fade" transition="in">
                                      <p:cBhvr>
                                        <p:cTn dur="500"/>
                                        <p:tgtEl>
                                          <p:spTgt spid="571">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6" st="16"/>
                                            </p:txEl>
                                          </p:spTgt>
                                        </p:tgtEl>
                                        <p:attrNameLst>
                                          <p:attrName>style.visibility</p:attrName>
                                        </p:attrNameLst>
                                      </p:cBhvr>
                                      <p:to>
                                        <p:strVal val="visible"/>
                                      </p:to>
                                    </p:set>
                                    <p:animEffect filter="fade" transition="in">
                                      <p:cBhvr>
                                        <p:cTn dur="500"/>
                                        <p:tgtEl>
                                          <p:spTgt spid="571">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7" st="17"/>
                                            </p:txEl>
                                          </p:spTgt>
                                        </p:tgtEl>
                                        <p:attrNameLst>
                                          <p:attrName>style.visibility</p:attrName>
                                        </p:attrNameLst>
                                      </p:cBhvr>
                                      <p:to>
                                        <p:strVal val="visible"/>
                                      </p:to>
                                    </p:set>
                                    <p:animEffect filter="fade" transition="in">
                                      <p:cBhvr>
                                        <p:cTn dur="500"/>
                                        <p:tgtEl>
                                          <p:spTgt spid="571">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8" st="18"/>
                                            </p:txEl>
                                          </p:spTgt>
                                        </p:tgtEl>
                                        <p:attrNameLst>
                                          <p:attrName>style.visibility</p:attrName>
                                        </p:attrNameLst>
                                      </p:cBhvr>
                                      <p:to>
                                        <p:strVal val="visible"/>
                                      </p:to>
                                    </p:set>
                                    <p:animEffect filter="fade" transition="in">
                                      <p:cBhvr>
                                        <p:cTn dur="500"/>
                                        <p:tgtEl>
                                          <p:spTgt spid="571">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9" st="19"/>
                                            </p:txEl>
                                          </p:spTgt>
                                        </p:tgtEl>
                                        <p:attrNameLst>
                                          <p:attrName>style.visibility</p:attrName>
                                        </p:attrNameLst>
                                      </p:cBhvr>
                                      <p:to>
                                        <p:strVal val="visible"/>
                                      </p:to>
                                    </p:set>
                                    <p:animEffect filter="fade" transition="in">
                                      <p:cBhvr>
                                        <p:cTn dur="500"/>
                                        <p:tgtEl>
                                          <p:spTgt spid="571">
                                            <p:txEl>
                                              <p:pRg end="19" st="1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0" st="20"/>
                                            </p:txEl>
                                          </p:spTgt>
                                        </p:tgtEl>
                                        <p:attrNameLst>
                                          <p:attrName>style.visibility</p:attrName>
                                        </p:attrNameLst>
                                      </p:cBhvr>
                                      <p:to>
                                        <p:strVal val="visible"/>
                                      </p:to>
                                    </p:set>
                                    <p:animEffect filter="fade" transition="in">
                                      <p:cBhvr>
                                        <p:cTn dur="500"/>
                                        <p:tgtEl>
                                          <p:spTgt spid="571">
                                            <p:txEl>
                                              <p:pRg end="20" st="2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1" st="21"/>
                                            </p:txEl>
                                          </p:spTgt>
                                        </p:tgtEl>
                                        <p:attrNameLst>
                                          <p:attrName>style.visibility</p:attrName>
                                        </p:attrNameLst>
                                      </p:cBhvr>
                                      <p:to>
                                        <p:strVal val="visible"/>
                                      </p:to>
                                    </p:set>
                                    <p:animEffect filter="fade" transition="in">
                                      <p:cBhvr>
                                        <p:cTn dur="500"/>
                                        <p:tgtEl>
                                          <p:spTgt spid="571">
                                            <p:txEl>
                                              <p:pRg end="21" st="2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2" st="22"/>
                                            </p:txEl>
                                          </p:spTgt>
                                        </p:tgtEl>
                                        <p:attrNameLst>
                                          <p:attrName>style.visibility</p:attrName>
                                        </p:attrNameLst>
                                      </p:cBhvr>
                                      <p:to>
                                        <p:strVal val="visible"/>
                                      </p:to>
                                    </p:set>
                                    <p:animEffect filter="fade" transition="in">
                                      <p:cBhvr>
                                        <p:cTn dur="500"/>
                                        <p:tgtEl>
                                          <p:spTgt spid="571">
                                            <p:txEl>
                                              <p:pRg end="22" st="2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0" st="0"/>
                                            </p:txEl>
                                          </p:spTgt>
                                        </p:tgtEl>
                                        <p:attrNameLst>
                                          <p:attrName>style.visibility</p:attrName>
                                        </p:attrNameLst>
                                      </p:cBhvr>
                                      <p:to>
                                        <p:strVal val="visible"/>
                                      </p:to>
                                    </p:set>
                                    <p:animEffect filter="fade" transition="in">
                                      <p:cBhvr>
                                        <p:cTn dur="500"/>
                                        <p:tgtEl>
                                          <p:spTgt spid="5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 st="1"/>
                                            </p:txEl>
                                          </p:spTgt>
                                        </p:tgtEl>
                                        <p:attrNameLst>
                                          <p:attrName>style.visibility</p:attrName>
                                        </p:attrNameLst>
                                      </p:cBhvr>
                                      <p:to>
                                        <p:strVal val="visible"/>
                                      </p:to>
                                    </p:set>
                                    <p:animEffect filter="fade" transition="in">
                                      <p:cBhvr>
                                        <p:cTn dur="500"/>
                                        <p:tgtEl>
                                          <p:spTgt spid="5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2" st="2"/>
                                            </p:txEl>
                                          </p:spTgt>
                                        </p:tgtEl>
                                        <p:attrNameLst>
                                          <p:attrName>style.visibility</p:attrName>
                                        </p:attrNameLst>
                                      </p:cBhvr>
                                      <p:to>
                                        <p:strVal val="visible"/>
                                      </p:to>
                                    </p:set>
                                    <p:animEffect filter="fade" transition="in">
                                      <p:cBhvr>
                                        <p:cTn dur="500"/>
                                        <p:tgtEl>
                                          <p:spTgt spid="5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3" st="3"/>
                                            </p:txEl>
                                          </p:spTgt>
                                        </p:tgtEl>
                                        <p:attrNameLst>
                                          <p:attrName>style.visibility</p:attrName>
                                        </p:attrNameLst>
                                      </p:cBhvr>
                                      <p:to>
                                        <p:strVal val="visible"/>
                                      </p:to>
                                    </p:set>
                                    <p:animEffect filter="fade" transition="in">
                                      <p:cBhvr>
                                        <p:cTn dur="500"/>
                                        <p:tgtEl>
                                          <p:spTgt spid="5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4" st="4"/>
                                            </p:txEl>
                                          </p:spTgt>
                                        </p:tgtEl>
                                        <p:attrNameLst>
                                          <p:attrName>style.visibility</p:attrName>
                                        </p:attrNameLst>
                                      </p:cBhvr>
                                      <p:to>
                                        <p:strVal val="visible"/>
                                      </p:to>
                                    </p:set>
                                    <p:animEffect filter="fade" transition="in">
                                      <p:cBhvr>
                                        <p:cTn dur="500"/>
                                        <p:tgtEl>
                                          <p:spTgt spid="5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5" st="5"/>
                                            </p:txEl>
                                          </p:spTgt>
                                        </p:tgtEl>
                                        <p:attrNameLst>
                                          <p:attrName>style.visibility</p:attrName>
                                        </p:attrNameLst>
                                      </p:cBhvr>
                                      <p:to>
                                        <p:strVal val="visible"/>
                                      </p:to>
                                    </p:set>
                                    <p:animEffect filter="fade" transition="in">
                                      <p:cBhvr>
                                        <p:cTn dur="500"/>
                                        <p:tgtEl>
                                          <p:spTgt spid="5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6" st="6"/>
                                            </p:txEl>
                                          </p:spTgt>
                                        </p:tgtEl>
                                        <p:attrNameLst>
                                          <p:attrName>style.visibility</p:attrName>
                                        </p:attrNameLst>
                                      </p:cBhvr>
                                      <p:to>
                                        <p:strVal val="visible"/>
                                      </p:to>
                                    </p:set>
                                    <p:animEffect filter="fade" transition="in">
                                      <p:cBhvr>
                                        <p:cTn dur="500"/>
                                        <p:tgtEl>
                                          <p:spTgt spid="5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7" st="7"/>
                                            </p:txEl>
                                          </p:spTgt>
                                        </p:tgtEl>
                                        <p:attrNameLst>
                                          <p:attrName>style.visibility</p:attrName>
                                        </p:attrNameLst>
                                      </p:cBhvr>
                                      <p:to>
                                        <p:strVal val="visible"/>
                                      </p:to>
                                    </p:set>
                                    <p:animEffect filter="fade" transition="in">
                                      <p:cBhvr>
                                        <p:cTn dur="500"/>
                                        <p:tgtEl>
                                          <p:spTgt spid="5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8" st="8"/>
                                            </p:txEl>
                                          </p:spTgt>
                                        </p:tgtEl>
                                        <p:attrNameLst>
                                          <p:attrName>style.visibility</p:attrName>
                                        </p:attrNameLst>
                                      </p:cBhvr>
                                      <p:to>
                                        <p:strVal val="visible"/>
                                      </p:to>
                                    </p:set>
                                    <p:animEffect filter="fade" transition="in">
                                      <p:cBhvr>
                                        <p:cTn dur="500"/>
                                        <p:tgtEl>
                                          <p:spTgt spid="57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9" st="9"/>
                                            </p:txEl>
                                          </p:spTgt>
                                        </p:tgtEl>
                                        <p:attrNameLst>
                                          <p:attrName>style.visibility</p:attrName>
                                        </p:attrNameLst>
                                      </p:cBhvr>
                                      <p:to>
                                        <p:strVal val="visible"/>
                                      </p:to>
                                    </p:set>
                                    <p:animEffect filter="fade" transition="in">
                                      <p:cBhvr>
                                        <p:cTn dur="500"/>
                                        <p:tgtEl>
                                          <p:spTgt spid="57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0" st="10"/>
                                            </p:txEl>
                                          </p:spTgt>
                                        </p:tgtEl>
                                        <p:attrNameLst>
                                          <p:attrName>style.visibility</p:attrName>
                                        </p:attrNameLst>
                                      </p:cBhvr>
                                      <p:to>
                                        <p:strVal val="visible"/>
                                      </p:to>
                                    </p:set>
                                    <p:animEffect filter="fade" transition="in">
                                      <p:cBhvr>
                                        <p:cTn dur="500"/>
                                        <p:tgtEl>
                                          <p:spTgt spid="57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1" st="11"/>
                                            </p:txEl>
                                          </p:spTgt>
                                        </p:tgtEl>
                                        <p:attrNameLst>
                                          <p:attrName>style.visibility</p:attrName>
                                        </p:attrNameLst>
                                      </p:cBhvr>
                                      <p:to>
                                        <p:strVal val="visible"/>
                                      </p:to>
                                    </p:set>
                                    <p:animEffect filter="fade" transition="in">
                                      <p:cBhvr>
                                        <p:cTn dur="500"/>
                                        <p:tgtEl>
                                          <p:spTgt spid="57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2" st="12"/>
                                            </p:txEl>
                                          </p:spTgt>
                                        </p:tgtEl>
                                        <p:attrNameLst>
                                          <p:attrName>style.visibility</p:attrName>
                                        </p:attrNameLst>
                                      </p:cBhvr>
                                      <p:to>
                                        <p:strVal val="visible"/>
                                      </p:to>
                                    </p:set>
                                    <p:animEffect filter="fade" transition="in">
                                      <p:cBhvr>
                                        <p:cTn dur="500"/>
                                        <p:tgtEl>
                                          <p:spTgt spid="57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3" st="13"/>
                                            </p:txEl>
                                          </p:spTgt>
                                        </p:tgtEl>
                                        <p:attrNameLst>
                                          <p:attrName>style.visibility</p:attrName>
                                        </p:attrNameLst>
                                      </p:cBhvr>
                                      <p:to>
                                        <p:strVal val="visible"/>
                                      </p:to>
                                    </p:set>
                                    <p:animEffect filter="fade" transition="in">
                                      <p:cBhvr>
                                        <p:cTn dur="500"/>
                                        <p:tgtEl>
                                          <p:spTgt spid="572">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4" st="14"/>
                                            </p:txEl>
                                          </p:spTgt>
                                        </p:tgtEl>
                                        <p:attrNameLst>
                                          <p:attrName>style.visibility</p:attrName>
                                        </p:attrNameLst>
                                      </p:cBhvr>
                                      <p:to>
                                        <p:strVal val="visible"/>
                                      </p:to>
                                    </p:set>
                                    <p:animEffect filter="fade" transition="in">
                                      <p:cBhvr>
                                        <p:cTn dur="500"/>
                                        <p:tgtEl>
                                          <p:spTgt spid="572">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xEl>
                                              <p:pRg end="15" st="15"/>
                                            </p:txEl>
                                          </p:spTgt>
                                        </p:tgtEl>
                                        <p:attrNameLst>
                                          <p:attrName>style.visibility</p:attrName>
                                        </p:attrNameLst>
                                      </p:cBhvr>
                                      <p:to>
                                        <p:strVal val="visible"/>
                                      </p:to>
                                    </p:set>
                                    <p:animEffect filter="fade" transition="in">
                                      <p:cBhvr>
                                        <p:cTn dur="500"/>
                                        <p:tgtEl>
                                          <p:spTgt spid="572">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34"/>
          <p:cNvSpPr txBox="1"/>
          <p:nvPr>
            <p:ph type="title"/>
          </p:nvPr>
        </p:nvSpPr>
        <p:spPr>
          <a:xfrm>
            <a:off x="1858565" y="267618"/>
            <a:ext cx="5317331" cy="6675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  Arrays Vs Linked Lists</a:t>
            </a:r>
            <a:endParaRPr/>
          </a:p>
        </p:txBody>
      </p:sp>
      <p:graphicFrame>
        <p:nvGraphicFramePr>
          <p:cNvPr id="581" name="Google Shape;581;p34"/>
          <p:cNvGraphicFramePr/>
          <p:nvPr/>
        </p:nvGraphicFramePr>
        <p:xfrm>
          <a:off x="304800" y="1447800"/>
          <a:ext cx="3000000" cy="3000000"/>
        </p:xfrm>
        <a:graphic>
          <a:graphicData uri="http://schemas.openxmlformats.org/drawingml/2006/table">
            <a:tbl>
              <a:tblPr>
                <a:noFill/>
                <a:tableStyleId>{DA317673-3D46-4466-BA03-F0294A7CFD84}</a:tableStyleId>
              </a:tblPr>
              <a:tblGrid>
                <a:gridCol w="4213225"/>
                <a:gridCol w="4211625"/>
              </a:tblGrid>
              <a:tr h="566750">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Arrays</a:t>
                      </a:r>
                      <a:endParaRPr b="1"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Linked list</a:t>
                      </a:r>
                      <a:endParaRPr b="1"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F99"/>
                    </a:solidFill>
                  </a:tcPr>
                </a:tc>
              </a:tr>
              <a:tr h="500075">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Fixed size:  Resizing is expensive</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Dynamic size</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r>
              <a:tr h="831850">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Insertions and Deletions are inefficient: Elements are usually shifted</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Insertions and Deletions are efficient: No shifting</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FFFF"/>
                    </a:solidFill>
                  </a:tcPr>
                </a:tc>
              </a:tr>
              <a:tr h="1165225">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Random access i.e., efficient indexing</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No random access</a:t>
                      </a:r>
                      <a:endParaRPr sz="1400" u="none" cap="none" strike="noStrike"/>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Not suitable for operations requiring</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accessing elements by index such as sorting</a:t>
                      </a:r>
                      <a:endParaRPr sz="1400" u="none" cap="none" strike="noStrike"/>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r>
              <a:tr h="1001725">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No memory waste if the array is full or almost full; otherwise may result in much memory waste.</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Since memory is allocated dynamically(acc. to our need) there is no waste of memory.</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r>
              <a:tr h="831850">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Sequential access is faster  [Reason: Elements in contiguous memory locations]</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Sequential access is slow [Reason: Elements not in contiguous memory locations]</a:t>
                      </a:r>
                      <a:endParaRPr b="0" i="0" sz="1600" u="none" cap="none" strike="noStrike">
                        <a:solidFill>
                          <a:schemeClr val="dk1"/>
                        </a:solidFill>
                        <a:latin typeface="Arial"/>
                        <a:ea typeface="Arial"/>
                        <a:cs typeface="Arial"/>
                        <a:sym typeface="Arial"/>
                      </a:endParaRPr>
                    </a:p>
                  </a:txBody>
                  <a:tcPr marT="46800" marB="46800" marR="90000" marL="900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C99"/>
                    </a:solidFill>
                  </a:tcPr>
                </a:tc>
              </a:tr>
            </a:tbl>
          </a:graphicData>
        </a:graphic>
      </p:graphicFrame>
      <p:pic>
        <p:nvPicPr>
          <p:cNvPr id="582" name="Google Shape;582;p34"/>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35"/>
          <p:cNvSpPr txBox="1"/>
          <p:nvPr>
            <p:ph type="ctrTitle"/>
          </p:nvPr>
        </p:nvSpPr>
        <p:spPr>
          <a:xfrm>
            <a:off x="838200" y="0"/>
            <a:ext cx="7772400" cy="96678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b="1" lang="en-US">
                <a:solidFill>
                  <a:srgbClr val="00B050"/>
                </a:solidFill>
              </a:rPr>
              <a:t>Doubly-Linked Lists</a:t>
            </a:r>
            <a:endParaRPr/>
          </a:p>
        </p:txBody>
      </p:sp>
      <p:sp>
        <p:nvSpPr>
          <p:cNvPr id="588" name="Google Shape;588;p35"/>
          <p:cNvSpPr txBox="1"/>
          <p:nvPr>
            <p:ph idx="1" type="subTitle"/>
          </p:nvPr>
        </p:nvSpPr>
        <p:spPr>
          <a:xfrm>
            <a:off x="533400" y="990601"/>
            <a:ext cx="8305800" cy="1219199"/>
          </a:xfrm>
          <a:prstGeom prst="rect">
            <a:avLst/>
          </a:prstGeom>
          <a:noFill/>
          <a:ln>
            <a:noFill/>
          </a:ln>
        </p:spPr>
        <p:txBody>
          <a:bodyPr anchorCtr="0" anchor="t" bIns="45700" lIns="91425" spcFirstLastPara="1" rIns="91425" wrap="square" tIns="45700">
            <a:normAutofit/>
          </a:bodyPr>
          <a:lstStyle/>
          <a:p>
            <a:pPr indent="-265113" lvl="0" marL="265113" rtl="0" algn="just">
              <a:lnSpc>
                <a:spcPct val="110000"/>
              </a:lnSpc>
              <a:spcBef>
                <a:spcPts val="0"/>
              </a:spcBef>
              <a:spcAft>
                <a:spcPts val="0"/>
              </a:spcAft>
              <a:buClr>
                <a:srgbClr val="0C0C0C"/>
              </a:buClr>
              <a:buSzPts val="2000"/>
              <a:buFont typeface="Noto Sans"/>
              <a:buChar char="▪"/>
            </a:pPr>
            <a:r>
              <a:rPr b="1" lang="en-US" sz="2000">
                <a:solidFill>
                  <a:srgbClr val="0C0C0C"/>
                </a:solidFill>
                <a:latin typeface="Times New Roman"/>
                <a:ea typeface="Times New Roman"/>
                <a:cs typeface="Times New Roman"/>
                <a:sym typeface="Times New Roman"/>
              </a:rPr>
              <a:t>It is a way of going </a:t>
            </a:r>
            <a:r>
              <a:rPr b="1" i="1" lang="en-US" sz="2000" u="sng">
                <a:solidFill>
                  <a:srgbClr val="0C0C0C"/>
                </a:solidFill>
                <a:latin typeface="Times New Roman"/>
                <a:ea typeface="Times New Roman"/>
                <a:cs typeface="Times New Roman"/>
                <a:sym typeface="Times New Roman"/>
              </a:rPr>
              <a:t>both</a:t>
            </a:r>
            <a:r>
              <a:rPr b="1" lang="en-US" sz="2000">
                <a:solidFill>
                  <a:srgbClr val="0C0C0C"/>
                </a:solidFill>
                <a:latin typeface="Times New Roman"/>
                <a:ea typeface="Times New Roman"/>
                <a:cs typeface="Times New Roman"/>
                <a:sym typeface="Times New Roman"/>
              </a:rPr>
              <a:t> directions in a linked list, </a:t>
            </a:r>
            <a:r>
              <a:rPr b="1" i="1" lang="en-US" sz="2000" u="sng">
                <a:solidFill>
                  <a:srgbClr val="0C0C0C"/>
                </a:solidFill>
                <a:latin typeface="Times New Roman"/>
                <a:ea typeface="Times New Roman"/>
                <a:cs typeface="Times New Roman"/>
                <a:sym typeface="Times New Roman"/>
              </a:rPr>
              <a:t>forward</a:t>
            </a:r>
            <a:r>
              <a:rPr b="1" lang="en-US" sz="2000">
                <a:solidFill>
                  <a:srgbClr val="0C0C0C"/>
                </a:solidFill>
                <a:latin typeface="Times New Roman"/>
                <a:ea typeface="Times New Roman"/>
                <a:cs typeface="Times New Roman"/>
                <a:sym typeface="Times New Roman"/>
              </a:rPr>
              <a:t> and </a:t>
            </a:r>
            <a:r>
              <a:rPr b="1" i="1" lang="en-US" sz="2000" u="sng">
                <a:solidFill>
                  <a:srgbClr val="0C0C0C"/>
                </a:solidFill>
                <a:latin typeface="Times New Roman"/>
                <a:ea typeface="Times New Roman"/>
                <a:cs typeface="Times New Roman"/>
                <a:sym typeface="Times New Roman"/>
              </a:rPr>
              <a:t>reverse</a:t>
            </a:r>
            <a:r>
              <a:rPr b="1" lang="en-US" sz="2000">
                <a:solidFill>
                  <a:srgbClr val="0C0C0C"/>
                </a:solidFill>
                <a:latin typeface="Times New Roman"/>
                <a:ea typeface="Times New Roman"/>
                <a:cs typeface="Times New Roman"/>
                <a:sym typeface="Times New Roman"/>
              </a:rPr>
              <a:t>.</a:t>
            </a:r>
            <a:endParaRPr/>
          </a:p>
          <a:p>
            <a:pPr indent="-265113" lvl="0" marL="265113" rtl="0" algn="just">
              <a:lnSpc>
                <a:spcPct val="110000"/>
              </a:lnSpc>
              <a:spcBef>
                <a:spcPts val="400"/>
              </a:spcBef>
              <a:spcAft>
                <a:spcPts val="0"/>
              </a:spcAft>
              <a:buClr>
                <a:srgbClr val="0C0C0C"/>
              </a:buClr>
              <a:buSzPts val="2000"/>
              <a:buFont typeface="Noto Sans"/>
              <a:buChar char="▪"/>
            </a:pPr>
            <a:r>
              <a:rPr b="1" lang="en-US" sz="2000">
                <a:solidFill>
                  <a:srgbClr val="0C0C0C"/>
                </a:solidFill>
                <a:latin typeface="Times New Roman"/>
                <a:ea typeface="Times New Roman"/>
                <a:cs typeface="Times New Roman"/>
                <a:sym typeface="Times New Roman"/>
              </a:rPr>
              <a:t> Many applications require a quick access to the </a:t>
            </a:r>
            <a:r>
              <a:rPr b="1" i="1" lang="en-US" sz="2000" u="sng">
                <a:solidFill>
                  <a:srgbClr val="0C0C0C"/>
                </a:solidFill>
                <a:latin typeface="Times New Roman"/>
                <a:ea typeface="Times New Roman"/>
                <a:cs typeface="Times New Roman"/>
                <a:sym typeface="Times New Roman"/>
              </a:rPr>
              <a:t>predecessor</a:t>
            </a:r>
            <a:r>
              <a:rPr b="1" lang="en-US" sz="2000">
                <a:solidFill>
                  <a:srgbClr val="0C0C0C"/>
                </a:solidFill>
                <a:latin typeface="Times New Roman"/>
                <a:ea typeface="Times New Roman"/>
                <a:cs typeface="Times New Roman"/>
                <a:sym typeface="Times New Roman"/>
              </a:rPr>
              <a:t> node of some node in list.</a:t>
            </a:r>
            <a:endParaRPr/>
          </a:p>
        </p:txBody>
      </p:sp>
      <p:sp>
        <p:nvSpPr>
          <p:cNvPr id="589" name="Google Shape;589;p35"/>
          <p:cNvSpPr/>
          <p:nvPr/>
        </p:nvSpPr>
        <p:spPr>
          <a:xfrm>
            <a:off x="914400" y="2133600"/>
            <a:ext cx="70866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folHlink"/>
                </a:solidFill>
                <a:latin typeface="Calibri"/>
                <a:ea typeface="Calibri"/>
                <a:cs typeface="Calibri"/>
                <a:sym typeface="Calibri"/>
              </a:rPr>
              <a:t>A node in a doubly-linked list store two references:</a:t>
            </a:r>
            <a:r>
              <a:rPr b="0" i="0" lang="en-US" sz="1800" u="none" cap="none" strike="noStrike">
                <a:solidFill>
                  <a:schemeClr val="hlink"/>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 </a:t>
            </a:r>
            <a:r>
              <a:rPr b="1" i="1" lang="en-US" sz="1800" u="none" cap="none" strike="noStrike">
                <a:solidFill>
                  <a:schemeClr val="folHlink"/>
                </a:solidFill>
                <a:latin typeface="Calibri"/>
                <a:ea typeface="Calibri"/>
                <a:cs typeface="Calibri"/>
                <a:sym typeface="Calibri"/>
              </a:rPr>
              <a:t>next</a:t>
            </a:r>
            <a:r>
              <a:rPr b="0" i="0" lang="en-US" sz="1800" u="none" cap="none" strike="noStrike">
                <a:solidFill>
                  <a:schemeClr val="dk1"/>
                </a:solidFill>
                <a:latin typeface="Calibri"/>
                <a:ea typeface="Calibri"/>
                <a:cs typeface="Calibri"/>
                <a:sym typeface="Calibri"/>
              </a:rPr>
              <a:t> link; that points to the </a:t>
            </a:r>
            <a:r>
              <a:rPr b="0" i="0" lang="en-US" sz="1800" u="none" cap="none" strike="noStrike">
                <a:solidFill>
                  <a:schemeClr val="folHlink"/>
                </a:solidFill>
                <a:latin typeface="Calibri"/>
                <a:ea typeface="Calibri"/>
                <a:cs typeface="Calibri"/>
                <a:sym typeface="Calibri"/>
              </a:rPr>
              <a:t>next</a:t>
            </a:r>
            <a:r>
              <a:rPr b="0" i="0" lang="en-US" sz="1800" u="none" cap="none" strike="noStrike">
                <a:solidFill>
                  <a:schemeClr val="dk1"/>
                </a:solidFill>
                <a:latin typeface="Calibri"/>
                <a:ea typeface="Calibri"/>
                <a:cs typeface="Calibri"/>
                <a:sym typeface="Calibri"/>
              </a:rPr>
              <a:t> node in the list, and</a:t>
            </a:r>
            <a:endParaRPr b="0" i="0" sz="1400" u="none" cap="none" strike="noStrike">
              <a:solidFill>
                <a:srgbClr val="000000"/>
              </a:solidFill>
              <a:latin typeface="Arial"/>
              <a:ea typeface="Arial"/>
              <a:cs typeface="Arial"/>
              <a:sym typeface="Arial"/>
            </a:endParaRPr>
          </a:p>
          <a:p>
            <a:pPr indent="-114300" lvl="1" marL="45720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 </a:t>
            </a:r>
            <a:r>
              <a:rPr b="1" i="1" lang="en-US" sz="1800" u="none" cap="none" strike="noStrike">
                <a:solidFill>
                  <a:schemeClr val="folHlink"/>
                </a:solidFill>
                <a:latin typeface="Calibri"/>
                <a:ea typeface="Calibri"/>
                <a:cs typeface="Calibri"/>
                <a:sym typeface="Calibri"/>
              </a:rPr>
              <a:t>prev</a:t>
            </a:r>
            <a:r>
              <a:rPr b="0" i="0" lang="en-US" sz="1800" u="none" cap="none" strike="noStrike">
                <a:solidFill>
                  <a:schemeClr val="dk1"/>
                </a:solidFill>
                <a:latin typeface="Calibri"/>
                <a:ea typeface="Calibri"/>
                <a:cs typeface="Calibri"/>
                <a:sym typeface="Calibri"/>
              </a:rPr>
              <a:t> link; that points to the </a:t>
            </a:r>
            <a:r>
              <a:rPr b="0" i="0" lang="en-US" sz="1800" u="none" cap="none" strike="noStrike">
                <a:solidFill>
                  <a:schemeClr val="folHlink"/>
                </a:solidFill>
                <a:latin typeface="Calibri"/>
                <a:ea typeface="Calibri"/>
                <a:cs typeface="Calibri"/>
                <a:sym typeface="Calibri"/>
              </a:rPr>
              <a:t>previous</a:t>
            </a:r>
            <a:r>
              <a:rPr b="0" i="0" lang="en-US" sz="1800" u="none" cap="none" strike="noStrike">
                <a:solidFill>
                  <a:schemeClr val="dk1"/>
                </a:solidFill>
                <a:latin typeface="Calibri"/>
                <a:ea typeface="Calibri"/>
                <a:cs typeface="Calibri"/>
                <a:sym typeface="Calibri"/>
              </a:rPr>
              <a:t> node in the list.</a:t>
            </a:r>
            <a:endParaRPr b="0" i="0" sz="1400" u="none" cap="none" strike="noStrike">
              <a:solidFill>
                <a:srgbClr val="000000"/>
              </a:solidFill>
              <a:latin typeface="Arial"/>
              <a:ea typeface="Arial"/>
              <a:cs typeface="Arial"/>
              <a:sym typeface="Arial"/>
            </a:endParaRPr>
          </a:p>
        </p:txBody>
      </p:sp>
      <p:sp>
        <p:nvSpPr>
          <p:cNvPr id="590" name="Google Shape;590;p35"/>
          <p:cNvSpPr/>
          <p:nvPr/>
        </p:nvSpPr>
        <p:spPr>
          <a:xfrm>
            <a:off x="4225925" y="5105400"/>
            <a:ext cx="498475" cy="498475"/>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1" name="Google Shape;591;p35"/>
          <p:cNvSpPr/>
          <p:nvPr/>
        </p:nvSpPr>
        <p:spPr>
          <a:xfrm>
            <a:off x="4724400" y="5105400"/>
            <a:ext cx="498475" cy="498475"/>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2" name="Google Shape;592;p35"/>
          <p:cNvSpPr/>
          <p:nvPr/>
        </p:nvSpPr>
        <p:spPr>
          <a:xfrm>
            <a:off x="5222875" y="5105400"/>
            <a:ext cx="498475" cy="498475"/>
          </a:xfrm>
          <a:prstGeom prst="rect">
            <a:avLst/>
          </a:prstGeom>
          <a:solidFill>
            <a:schemeClr val="accent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593" name="Google Shape;593;p35"/>
          <p:cNvCxnSpPr/>
          <p:nvPr/>
        </p:nvCxnSpPr>
        <p:spPr>
          <a:xfrm rot="10800000">
            <a:off x="3727563" y="4981438"/>
            <a:ext cx="747600" cy="373200"/>
          </a:xfrm>
          <a:prstGeom prst="curvedConnector3">
            <a:avLst>
              <a:gd fmla="val 49902" name="adj1"/>
            </a:avLst>
          </a:prstGeom>
          <a:noFill/>
          <a:ln cap="flat" cmpd="sng" w="28575">
            <a:solidFill>
              <a:schemeClr val="dk1"/>
            </a:solidFill>
            <a:prstDash val="solid"/>
            <a:round/>
            <a:headEnd len="med" w="med" type="oval"/>
            <a:tailEnd len="med" w="med" type="triangle"/>
          </a:ln>
        </p:spPr>
      </p:cxnSp>
      <p:cxnSp>
        <p:nvCxnSpPr>
          <p:cNvPr id="594" name="Google Shape;594;p35"/>
          <p:cNvCxnSpPr/>
          <p:nvPr/>
        </p:nvCxnSpPr>
        <p:spPr>
          <a:xfrm flipH="1" rot="10800000">
            <a:off x="5472113" y="4981438"/>
            <a:ext cx="747600" cy="373200"/>
          </a:xfrm>
          <a:prstGeom prst="curvedConnector3">
            <a:avLst>
              <a:gd fmla="val 49901" name="adj1"/>
            </a:avLst>
          </a:prstGeom>
          <a:noFill/>
          <a:ln cap="flat" cmpd="sng" w="28575">
            <a:solidFill>
              <a:schemeClr val="dk1"/>
            </a:solidFill>
            <a:prstDash val="solid"/>
            <a:round/>
            <a:headEnd len="med" w="med" type="oval"/>
            <a:tailEnd len="med" w="med" type="triangle"/>
          </a:ln>
        </p:spPr>
      </p:cxnSp>
      <p:cxnSp>
        <p:nvCxnSpPr>
          <p:cNvPr id="595" name="Google Shape;595;p35"/>
          <p:cNvCxnSpPr>
            <a:endCxn id="596" idx="0"/>
          </p:cNvCxnSpPr>
          <p:nvPr/>
        </p:nvCxnSpPr>
        <p:spPr>
          <a:xfrm flipH="1" rot="-5400000">
            <a:off x="4707782" y="5621388"/>
            <a:ext cx="539700" cy="6300"/>
          </a:xfrm>
          <a:prstGeom prst="curvedConnector3">
            <a:avLst>
              <a:gd fmla="val 49995" name="adj1"/>
            </a:avLst>
          </a:prstGeom>
          <a:noFill/>
          <a:ln cap="flat" cmpd="sng" w="28575">
            <a:solidFill>
              <a:schemeClr val="dk2"/>
            </a:solidFill>
            <a:prstDash val="solid"/>
            <a:round/>
            <a:headEnd len="med" w="med" type="oval"/>
            <a:tailEnd len="med" w="med" type="triangle"/>
          </a:ln>
        </p:spPr>
      </p:cxnSp>
      <p:sp>
        <p:nvSpPr>
          <p:cNvPr id="597" name="Google Shape;597;p35"/>
          <p:cNvSpPr txBox="1"/>
          <p:nvPr/>
        </p:nvSpPr>
        <p:spPr>
          <a:xfrm>
            <a:off x="3643313" y="4584700"/>
            <a:ext cx="67627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prev</a:t>
            </a:r>
            <a:endParaRPr b="0" i="0" sz="2000" u="none" cap="none" strike="noStrike">
              <a:solidFill>
                <a:schemeClr val="dk1"/>
              </a:solidFill>
              <a:latin typeface="Tahoma"/>
              <a:ea typeface="Tahoma"/>
              <a:cs typeface="Tahoma"/>
              <a:sym typeface="Tahoma"/>
            </a:endParaRPr>
          </a:p>
        </p:txBody>
      </p:sp>
      <p:sp>
        <p:nvSpPr>
          <p:cNvPr id="598" name="Google Shape;598;p35"/>
          <p:cNvSpPr txBox="1"/>
          <p:nvPr/>
        </p:nvSpPr>
        <p:spPr>
          <a:xfrm>
            <a:off x="5575300" y="4584700"/>
            <a:ext cx="669925"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next</a:t>
            </a:r>
            <a:endParaRPr b="0" i="0" sz="1400" u="none" cap="none" strike="noStrike">
              <a:solidFill>
                <a:srgbClr val="000000"/>
              </a:solidFill>
              <a:latin typeface="Arial"/>
              <a:ea typeface="Arial"/>
              <a:cs typeface="Arial"/>
              <a:sym typeface="Arial"/>
            </a:endParaRPr>
          </a:p>
        </p:txBody>
      </p:sp>
      <p:sp>
        <p:nvSpPr>
          <p:cNvPr id="596" name="Google Shape;596;p35"/>
          <p:cNvSpPr txBox="1"/>
          <p:nvPr/>
        </p:nvSpPr>
        <p:spPr>
          <a:xfrm>
            <a:off x="4619625" y="5894388"/>
            <a:ext cx="722313"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Tahoma"/>
                <a:ea typeface="Tahoma"/>
                <a:cs typeface="Tahoma"/>
                <a:sym typeface="Tahoma"/>
              </a:rPr>
              <a:t>elem</a:t>
            </a:r>
            <a:endParaRPr b="0" i="0" sz="1400" u="none" cap="none" strike="noStrike">
              <a:solidFill>
                <a:srgbClr val="000000"/>
              </a:solidFill>
              <a:latin typeface="Arial"/>
              <a:ea typeface="Arial"/>
              <a:cs typeface="Arial"/>
              <a:sym typeface="Arial"/>
            </a:endParaRPr>
          </a:p>
        </p:txBody>
      </p:sp>
      <p:sp>
        <p:nvSpPr>
          <p:cNvPr id="599" name="Google Shape;599;p35"/>
          <p:cNvSpPr txBox="1"/>
          <p:nvPr/>
        </p:nvSpPr>
        <p:spPr>
          <a:xfrm>
            <a:off x="5791200" y="5943600"/>
            <a:ext cx="736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folHlink"/>
                </a:solidFill>
                <a:latin typeface="Tahoma"/>
                <a:ea typeface="Tahoma"/>
                <a:cs typeface="Tahoma"/>
                <a:sym typeface="Tahoma"/>
              </a:rPr>
              <a:t>node</a:t>
            </a:r>
            <a:endParaRPr b="0" i="0" sz="1400" u="none" cap="none" strike="noStrike">
              <a:solidFill>
                <a:srgbClr val="000000"/>
              </a:solidFill>
              <a:latin typeface="Arial"/>
              <a:ea typeface="Arial"/>
              <a:cs typeface="Arial"/>
              <a:sym typeface="Arial"/>
            </a:endParaRPr>
          </a:p>
        </p:txBody>
      </p:sp>
      <p:sp>
        <p:nvSpPr>
          <p:cNvPr id="600" name="Google Shape;600;p35"/>
          <p:cNvSpPr/>
          <p:nvPr/>
        </p:nvSpPr>
        <p:spPr>
          <a:xfrm>
            <a:off x="3352800" y="4495800"/>
            <a:ext cx="3200400" cy="1905000"/>
          </a:xfrm>
          <a:prstGeom prst="roundRect">
            <a:avLst>
              <a:gd fmla="val 16667" name="adj"/>
            </a:avLst>
          </a:prstGeom>
          <a:noFill/>
          <a:ln cap="flat" cmpd="sng" w="9525">
            <a:solidFill>
              <a:schemeClr val="dk1"/>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601" name="Google Shape;601;p35"/>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602" name="Google Shape;602;p35"/>
          <p:cNvSpPr/>
          <p:nvPr/>
        </p:nvSpPr>
        <p:spPr>
          <a:xfrm>
            <a:off x="381000" y="3048000"/>
            <a:ext cx="80010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Advantages: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Convenient to traverse the list backwards.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Simplifies insertion and deletion because you no longer have to refer to the previous node.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Disadvantage: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Increase in space requirements.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6"/>
          <p:cNvSpPr txBox="1"/>
          <p:nvPr>
            <p:ph type="title"/>
          </p:nvPr>
        </p:nvSpPr>
        <p:spPr>
          <a:xfrm>
            <a:off x="1981200" y="274638"/>
            <a:ext cx="6705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Doubly Link List creation</a:t>
            </a:r>
            <a:endParaRPr/>
          </a:p>
        </p:txBody>
      </p:sp>
      <p:sp>
        <p:nvSpPr>
          <p:cNvPr id="608" name="Google Shape;608;p36"/>
          <p:cNvSpPr txBox="1"/>
          <p:nvPr>
            <p:ph idx="1" type="body"/>
          </p:nvPr>
        </p:nvSpPr>
        <p:spPr>
          <a:xfrm>
            <a:off x="1207827" y="1958028"/>
            <a:ext cx="2373573" cy="246157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struct  node	</a:t>
            </a:r>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char data[20];</a:t>
            </a:r>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node *next,*prev;</a:t>
            </a:r>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dk1"/>
              </a:buClr>
              <a:buSzPts val="3200"/>
              <a:buNone/>
            </a:pPr>
            <a:r>
              <a:t/>
            </a:r>
            <a:endParaRPr/>
          </a:p>
        </p:txBody>
      </p:sp>
      <p:pic>
        <p:nvPicPr>
          <p:cNvPr id="609" name="Google Shape;609;p36"/>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610" name="Google Shape;610;p36"/>
          <p:cNvSpPr txBox="1"/>
          <p:nvPr/>
        </p:nvSpPr>
        <p:spPr>
          <a:xfrm>
            <a:off x="4572000" y="1281466"/>
            <a:ext cx="3886200" cy="4890734"/>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Algorithm Create(*H)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temp=H;</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repeat till choice =y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//allocate memory for new node //in curr pointer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temp-&gt;next=curr;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curr-&gt;prev=temp;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curr-&gt;next=NULL;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temp=curr;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	Read choice;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611" name="Google Shape;611;p36"/>
          <p:cNvSpPr/>
          <p:nvPr/>
        </p:nvSpPr>
        <p:spPr>
          <a:xfrm>
            <a:off x="762000" y="1524000"/>
            <a:ext cx="3200400" cy="3505200"/>
          </a:xfrm>
          <a:prstGeom prst="roundRect">
            <a:avLst>
              <a:gd fmla="val 16667" name="adj"/>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7"/>
          <p:cNvSpPr txBox="1"/>
          <p:nvPr>
            <p:ph type="title"/>
          </p:nvPr>
        </p:nvSpPr>
        <p:spPr>
          <a:xfrm>
            <a:off x="2887302" y="290940"/>
            <a:ext cx="3763962" cy="8159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Insertion</a:t>
            </a:r>
            <a:endParaRPr/>
          </a:p>
        </p:txBody>
      </p:sp>
      <p:sp>
        <p:nvSpPr>
          <p:cNvPr id="617" name="Google Shape;617;p37"/>
          <p:cNvSpPr txBox="1"/>
          <p:nvPr>
            <p:ph idx="1" type="body"/>
          </p:nvPr>
        </p:nvSpPr>
        <p:spPr>
          <a:xfrm>
            <a:off x="685800" y="4114800"/>
            <a:ext cx="7772400" cy="1981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800"/>
              <a:buFont typeface="Courier New"/>
              <a:buNone/>
            </a:pPr>
            <a:r>
              <a:rPr lang="en-US" sz="1800">
                <a:latin typeface="Courier New"/>
                <a:ea typeface="Courier New"/>
                <a:cs typeface="Courier New"/>
                <a:sym typeface="Courier New"/>
              </a:rPr>
              <a:t>newNode = allocate newNode(x);</a:t>
            </a:r>
            <a:endParaRPr/>
          </a:p>
          <a:p>
            <a:pPr indent="-342900" lvl="0" marL="342900" rtl="0" algn="l">
              <a:lnSpc>
                <a:spcPct val="90000"/>
              </a:lnSpc>
              <a:spcBef>
                <a:spcPts val="360"/>
              </a:spcBef>
              <a:spcAft>
                <a:spcPts val="0"/>
              </a:spcAft>
              <a:buClr>
                <a:schemeClr val="dk1"/>
              </a:buClr>
              <a:buSzPts val="1800"/>
              <a:buFont typeface="Courier New"/>
              <a:buNone/>
            </a:pPr>
            <a:r>
              <a:rPr lang="en-US" sz="1800">
                <a:latin typeface="Courier New"/>
                <a:ea typeface="Courier New"/>
                <a:cs typeface="Courier New"/>
                <a:sym typeface="Courier New"/>
              </a:rPr>
              <a:t>newNode-&gt;prev = current;</a:t>
            </a:r>
            <a:endParaRPr/>
          </a:p>
          <a:p>
            <a:pPr indent="-342900" lvl="0" marL="342900" rtl="0" algn="l">
              <a:lnSpc>
                <a:spcPct val="90000"/>
              </a:lnSpc>
              <a:spcBef>
                <a:spcPts val="360"/>
              </a:spcBef>
              <a:spcAft>
                <a:spcPts val="0"/>
              </a:spcAft>
              <a:buClr>
                <a:schemeClr val="dk1"/>
              </a:buClr>
              <a:buSzPts val="1800"/>
              <a:buFont typeface="Courier New"/>
              <a:buNone/>
            </a:pPr>
            <a:r>
              <a:rPr lang="en-US" sz="1800">
                <a:latin typeface="Courier New"/>
                <a:ea typeface="Courier New"/>
                <a:cs typeface="Courier New"/>
                <a:sym typeface="Courier New"/>
              </a:rPr>
              <a:t>newNode-&gt;next = current-&gt;next;</a:t>
            </a:r>
            <a:endParaRPr/>
          </a:p>
          <a:p>
            <a:pPr indent="-342900" lvl="0" marL="342900" rtl="0" algn="l">
              <a:lnSpc>
                <a:spcPct val="90000"/>
              </a:lnSpc>
              <a:spcBef>
                <a:spcPts val="360"/>
              </a:spcBef>
              <a:spcAft>
                <a:spcPts val="0"/>
              </a:spcAft>
              <a:buClr>
                <a:schemeClr val="dk1"/>
              </a:buClr>
              <a:buSzPts val="1800"/>
              <a:buFont typeface="Courier New"/>
              <a:buNone/>
            </a:pPr>
            <a:r>
              <a:rPr lang="en-US" sz="1800">
                <a:latin typeface="Courier New"/>
                <a:ea typeface="Courier New"/>
                <a:cs typeface="Courier New"/>
                <a:sym typeface="Courier New"/>
              </a:rPr>
              <a:t>newNode-&gt;prev-&gt;next = newNode;</a:t>
            </a:r>
            <a:endParaRPr/>
          </a:p>
          <a:p>
            <a:pPr indent="-342900" lvl="0" marL="342900" rtl="0" algn="l">
              <a:lnSpc>
                <a:spcPct val="90000"/>
              </a:lnSpc>
              <a:spcBef>
                <a:spcPts val="360"/>
              </a:spcBef>
              <a:spcAft>
                <a:spcPts val="0"/>
              </a:spcAft>
              <a:buClr>
                <a:schemeClr val="dk1"/>
              </a:buClr>
              <a:buSzPts val="1800"/>
              <a:buFont typeface="Courier New"/>
              <a:buNone/>
            </a:pPr>
            <a:r>
              <a:rPr lang="en-US" sz="1800">
                <a:latin typeface="Courier New"/>
                <a:ea typeface="Courier New"/>
                <a:cs typeface="Courier New"/>
                <a:sym typeface="Courier New"/>
              </a:rPr>
              <a:t>newNode-&gt;next-&gt;prev = newNode;</a:t>
            </a:r>
            <a:endParaRPr/>
          </a:p>
          <a:p>
            <a:pPr indent="-342900" lvl="0" marL="342900" rtl="0" algn="l">
              <a:lnSpc>
                <a:spcPct val="90000"/>
              </a:lnSpc>
              <a:spcBef>
                <a:spcPts val="360"/>
              </a:spcBef>
              <a:spcAft>
                <a:spcPts val="0"/>
              </a:spcAft>
              <a:buClr>
                <a:schemeClr val="dk1"/>
              </a:buClr>
              <a:buSzPts val="1800"/>
              <a:buFont typeface="Courier New"/>
              <a:buNone/>
            </a:pPr>
            <a:r>
              <a:rPr lang="en-US" sz="1800">
                <a:latin typeface="Courier New"/>
                <a:ea typeface="Courier New"/>
                <a:cs typeface="Courier New"/>
                <a:sym typeface="Courier New"/>
              </a:rPr>
              <a:t>current = newNode;</a:t>
            </a:r>
            <a:endParaRPr/>
          </a:p>
        </p:txBody>
      </p:sp>
      <p:grpSp>
        <p:nvGrpSpPr>
          <p:cNvPr id="618" name="Google Shape;618;p37"/>
          <p:cNvGrpSpPr/>
          <p:nvPr/>
        </p:nvGrpSpPr>
        <p:grpSpPr>
          <a:xfrm>
            <a:off x="1228725" y="2230438"/>
            <a:ext cx="1693863" cy="596900"/>
            <a:chOff x="4140" y="5580"/>
            <a:chExt cx="1980" cy="540"/>
          </a:xfrm>
        </p:grpSpPr>
        <p:sp>
          <p:nvSpPr>
            <p:cNvPr id="619" name="Google Shape;619;p37"/>
            <p:cNvSpPr/>
            <p:nvPr/>
          </p:nvSpPr>
          <p:spPr>
            <a:xfrm>
              <a:off x="4140" y="5580"/>
              <a:ext cx="1980" cy="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20" name="Google Shape;620;p37"/>
            <p:cNvCxnSpPr/>
            <p:nvPr/>
          </p:nvCxnSpPr>
          <p:spPr>
            <a:xfrm>
              <a:off x="4680" y="5580"/>
              <a:ext cx="0" cy="540"/>
            </a:xfrm>
            <a:prstGeom prst="straightConnector1">
              <a:avLst/>
            </a:prstGeom>
            <a:noFill/>
            <a:ln cap="flat" cmpd="sng" w="9525">
              <a:solidFill>
                <a:srgbClr val="000000"/>
              </a:solidFill>
              <a:prstDash val="solid"/>
              <a:round/>
              <a:headEnd len="sm" w="sm" type="none"/>
              <a:tailEnd len="sm" w="sm" type="none"/>
            </a:ln>
          </p:spPr>
        </p:cxnSp>
        <p:cxnSp>
          <p:nvCxnSpPr>
            <p:cNvPr id="621" name="Google Shape;621;p37"/>
            <p:cNvCxnSpPr/>
            <p:nvPr/>
          </p:nvCxnSpPr>
          <p:spPr>
            <a:xfrm>
              <a:off x="5580" y="5580"/>
              <a:ext cx="0" cy="540"/>
            </a:xfrm>
            <a:prstGeom prst="straightConnector1">
              <a:avLst/>
            </a:prstGeom>
            <a:noFill/>
            <a:ln cap="flat" cmpd="sng" w="9525">
              <a:solidFill>
                <a:srgbClr val="000000"/>
              </a:solidFill>
              <a:prstDash val="solid"/>
              <a:round/>
              <a:headEnd len="sm" w="sm" type="none"/>
              <a:tailEnd len="sm" w="sm" type="none"/>
            </a:ln>
          </p:spPr>
        </p:cxnSp>
      </p:grpSp>
      <p:grpSp>
        <p:nvGrpSpPr>
          <p:cNvPr id="622" name="Google Shape;622;p37"/>
          <p:cNvGrpSpPr/>
          <p:nvPr/>
        </p:nvGrpSpPr>
        <p:grpSpPr>
          <a:xfrm>
            <a:off x="3538538" y="2230438"/>
            <a:ext cx="1692275" cy="596900"/>
            <a:chOff x="4140" y="5580"/>
            <a:chExt cx="1980" cy="540"/>
          </a:xfrm>
        </p:grpSpPr>
        <p:sp>
          <p:nvSpPr>
            <p:cNvPr id="623" name="Google Shape;623;p37"/>
            <p:cNvSpPr/>
            <p:nvPr/>
          </p:nvSpPr>
          <p:spPr>
            <a:xfrm>
              <a:off x="4140" y="5580"/>
              <a:ext cx="1980" cy="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24" name="Google Shape;624;p37"/>
            <p:cNvCxnSpPr/>
            <p:nvPr/>
          </p:nvCxnSpPr>
          <p:spPr>
            <a:xfrm>
              <a:off x="4680" y="5580"/>
              <a:ext cx="0" cy="540"/>
            </a:xfrm>
            <a:prstGeom prst="straightConnector1">
              <a:avLst/>
            </a:prstGeom>
            <a:noFill/>
            <a:ln cap="flat" cmpd="sng" w="9525">
              <a:solidFill>
                <a:srgbClr val="000000"/>
              </a:solidFill>
              <a:prstDash val="solid"/>
              <a:round/>
              <a:headEnd len="sm" w="sm" type="none"/>
              <a:tailEnd len="sm" w="sm" type="none"/>
            </a:ln>
          </p:spPr>
        </p:cxnSp>
        <p:cxnSp>
          <p:nvCxnSpPr>
            <p:cNvPr id="625" name="Google Shape;625;p37"/>
            <p:cNvCxnSpPr/>
            <p:nvPr/>
          </p:nvCxnSpPr>
          <p:spPr>
            <a:xfrm>
              <a:off x="5580" y="5580"/>
              <a:ext cx="0" cy="540"/>
            </a:xfrm>
            <a:prstGeom prst="straightConnector1">
              <a:avLst/>
            </a:prstGeom>
            <a:noFill/>
            <a:ln cap="flat" cmpd="sng" w="9525">
              <a:solidFill>
                <a:srgbClr val="000000"/>
              </a:solidFill>
              <a:prstDash val="solid"/>
              <a:round/>
              <a:headEnd len="sm" w="sm" type="none"/>
              <a:tailEnd len="sm" w="sm" type="none"/>
            </a:ln>
          </p:spPr>
        </p:cxnSp>
      </p:grpSp>
      <p:grpSp>
        <p:nvGrpSpPr>
          <p:cNvPr id="626" name="Google Shape;626;p37"/>
          <p:cNvGrpSpPr/>
          <p:nvPr/>
        </p:nvGrpSpPr>
        <p:grpSpPr>
          <a:xfrm>
            <a:off x="6000750" y="2230438"/>
            <a:ext cx="1692275" cy="596900"/>
            <a:chOff x="4140" y="5580"/>
            <a:chExt cx="1980" cy="540"/>
          </a:xfrm>
        </p:grpSpPr>
        <p:sp>
          <p:nvSpPr>
            <p:cNvPr id="627" name="Google Shape;627;p37"/>
            <p:cNvSpPr/>
            <p:nvPr/>
          </p:nvSpPr>
          <p:spPr>
            <a:xfrm>
              <a:off x="4140" y="5580"/>
              <a:ext cx="1980" cy="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28" name="Google Shape;628;p37"/>
            <p:cNvCxnSpPr/>
            <p:nvPr/>
          </p:nvCxnSpPr>
          <p:spPr>
            <a:xfrm>
              <a:off x="4680" y="5580"/>
              <a:ext cx="0" cy="540"/>
            </a:xfrm>
            <a:prstGeom prst="straightConnector1">
              <a:avLst/>
            </a:prstGeom>
            <a:noFill/>
            <a:ln cap="flat" cmpd="sng" w="9525">
              <a:solidFill>
                <a:srgbClr val="000000"/>
              </a:solidFill>
              <a:prstDash val="solid"/>
              <a:round/>
              <a:headEnd len="sm" w="sm" type="none"/>
              <a:tailEnd len="sm" w="sm" type="none"/>
            </a:ln>
          </p:spPr>
        </p:cxnSp>
        <p:cxnSp>
          <p:nvCxnSpPr>
            <p:cNvPr id="629" name="Google Shape;629;p37"/>
            <p:cNvCxnSpPr/>
            <p:nvPr/>
          </p:nvCxnSpPr>
          <p:spPr>
            <a:xfrm>
              <a:off x="5580" y="5580"/>
              <a:ext cx="0" cy="540"/>
            </a:xfrm>
            <a:prstGeom prst="straightConnector1">
              <a:avLst/>
            </a:prstGeom>
            <a:noFill/>
            <a:ln cap="flat" cmpd="sng" w="9525">
              <a:solidFill>
                <a:srgbClr val="000000"/>
              </a:solidFill>
              <a:prstDash val="solid"/>
              <a:round/>
              <a:headEnd len="sm" w="sm" type="none"/>
              <a:tailEnd len="sm" w="sm" type="none"/>
            </a:ln>
          </p:spPr>
        </p:cxnSp>
      </p:grpSp>
      <p:cxnSp>
        <p:nvCxnSpPr>
          <p:cNvPr id="630" name="Google Shape;630;p37"/>
          <p:cNvCxnSpPr/>
          <p:nvPr/>
        </p:nvCxnSpPr>
        <p:spPr>
          <a:xfrm>
            <a:off x="2614613" y="2379663"/>
            <a:ext cx="923925" cy="0"/>
          </a:xfrm>
          <a:prstGeom prst="straightConnector1">
            <a:avLst/>
          </a:prstGeom>
          <a:noFill/>
          <a:ln cap="flat" cmpd="sng" w="9525">
            <a:solidFill>
              <a:srgbClr val="000000"/>
            </a:solidFill>
            <a:prstDash val="solid"/>
            <a:round/>
            <a:headEnd len="sm" w="sm" type="none"/>
            <a:tailEnd len="med" w="med" type="triangle"/>
          </a:ln>
        </p:spPr>
      </p:cxnSp>
      <p:cxnSp>
        <p:nvCxnSpPr>
          <p:cNvPr id="631" name="Google Shape;631;p37"/>
          <p:cNvCxnSpPr/>
          <p:nvPr/>
        </p:nvCxnSpPr>
        <p:spPr>
          <a:xfrm rot="10800000">
            <a:off x="2922588" y="2528888"/>
            <a:ext cx="922337" cy="0"/>
          </a:xfrm>
          <a:prstGeom prst="straightConnector1">
            <a:avLst/>
          </a:prstGeom>
          <a:noFill/>
          <a:ln cap="flat" cmpd="sng" w="9525">
            <a:solidFill>
              <a:srgbClr val="000000"/>
            </a:solidFill>
            <a:prstDash val="solid"/>
            <a:round/>
            <a:headEnd len="sm" w="sm" type="none"/>
            <a:tailEnd len="med" w="med" type="triangle"/>
          </a:ln>
        </p:spPr>
      </p:cxnSp>
      <p:cxnSp>
        <p:nvCxnSpPr>
          <p:cNvPr id="632" name="Google Shape;632;p37"/>
          <p:cNvCxnSpPr/>
          <p:nvPr/>
        </p:nvCxnSpPr>
        <p:spPr>
          <a:xfrm>
            <a:off x="4922838" y="2379663"/>
            <a:ext cx="1077912" cy="0"/>
          </a:xfrm>
          <a:prstGeom prst="straightConnector1">
            <a:avLst/>
          </a:prstGeom>
          <a:noFill/>
          <a:ln cap="flat" cmpd="sng" w="9525">
            <a:solidFill>
              <a:srgbClr val="000000"/>
            </a:solidFill>
            <a:prstDash val="solid"/>
            <a:round/>
            <a:headEnd len="sm" w="sm" type="none"/>
            <a:tailEnd len="med" w="med" type="triangle"/>
          </a:ln>
        </p:spPr>
      </p:cxnSp>
      <p:cxnSp>
        <p:nvCxnSpPr>
          <p:cNvPr id="633" name="Google Shape;633;p37"/>
          <p:cNvCxnSpPr/>
          <p:nvPr/>
        </p:nvCxnSpPr>
        <p:spPr>
          <a:xfrm rot="10800000">
            <a:off x="5180013" y="2740025"/>
            <a:ext cx="1076325" cy="0"/>
          </a:xfrm>
          <a:prstGeom prst="straightConnector1">
            <a:avLst/>
          </a:prstGeom>
          <a:noFill/>
          <a:ln cap="flat" cmpd="sng" w="9525">
            <a:solidFill>
              <a:srgbClr val="000000"/>
            </a:solidFill>
            <a:prstDash val="solid"/>
            <a:round/>
            <a:headEnd len="sm" w="sm" type="none"/>
            <a:tailEnd len="med" w="med" type="triangle"/>
          </a:ln>
        </p:spPr>
      </p:cxnSp>
      <p:sp>
        <p:nvSpPr>
          <p:cNvPr id="634" name="Google Shape;634;p37"/>
          <p:cNvSpPr txBox="1"/>
          <p:nvPr/>
        </p:nvSpPr>
        <p:spPr>
          <a:xfrm>
            <a:off x="682625" y="1298575"/>
            <a:ext cx="1077913" cy="447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head</a:t>
            </a:r>
            <a:endParaRPr b="0" i="0" sz="1400" u="none" cap="none" strike="noStrike">
              <a:solidFill>
                <a:srgbClr val="000000"/>
              </a:solidFill>
              <a:latin typeface="Arial"/>
              <a:ea typeface="Arial"/>
              <a:cs typeface="Arial"/>
              <a:sym typeface="Arial"/>
            </a:endParaRPr>
          </a:p>
        </p:txBody>
      </p:sp>
      <p:sp>
        <p:nvSpPr>
          <p:cNvPr id="635" name="Google Shape;635;p37"/>
          <p:cNvSpPr txBox="1"/>
          <p:nvPr/>
        </p:nvSpPr>
        <p:spPr>
          <a:xfrm>
            <a:off x="3332163" y="1395413"/>
            <a:ext cx="1846262" cy="447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current</a:t>
            </a:r>
            <a:endParaRPr b="0" i="0" sz="1400" u="none" cap="none" strike="noStrike">
              <a:solidFill>
                <a:srgbClr val="000000"/>
              </a:solidFill>
              <a:latin typeface="Arial"/>
              <a:ea typeface="Arial"/>
              <a:cs typeface="Arial"/>
              <a:sym typeface="Arial"/>
            </a:endParaRPr>
          </a:p>
        </p:txBody>
      </p:sp>
      <p:cxnSp>
        <p:nvCxnSpPr>
          <p:cNvPr id="636" name="Google Shape;636;p37"/>
          <p:cNvCxnSpPr/>
          <p:nvPr/>
        </p:nvCxnSpPr>
        <p:spPr>
          <a:xfrm>
            <a:off x="3794125" y="1843088"/>
            <a:ext cx="153988" cy="449262"/>
          </a:xfrm>
          <a:prstGeom prst="straightConnector1">
            <a:avLst/>
          </a:prstGeom>
          <a:noFill/>
          <a:ln cap="flat" cmpd="sng" w="9525">
            <a:solidFill>
              <a:srgbClr val="000000"/>
            </a:solidFill>
            <a:prstDash val="solid"/>
            <a:round/>
            <a:headEnd len="sm" w="sm" type="none"/>
            <a:tailEnd len="med" w="med" type="triangle"/>
          </a:ln>
        </p:spPr>
      </p:cxnSp>
      <p:grpSp>
        <p:nvGrpSpPr>
          <p:cNvPr id="637" name="Google Shape;637;p37"/>
          <p:cNvGrpSpPr/>
          <p:nvPr/>
        </p:nvGrpSpPr>
        <p:grpSpPr>
          <a:xfrm>
            <a:off x="4800600" y="3352800"/>
            <a:ext cx="1692275" cy="598488"/>
            <a:chOff x="4140" y="5580"/>
            <a:chExt cx="1980" cy="540"/>
          </a:xfrm>
        </p:grpSpPr>
        <p:sp>
          <p:nvSpPr>
            <p:cNvPr id="638" name="Google Shape;638;p37"/>
            <p:cNvSpPr/>
            <p:nvPr/>
          </p:nvSpPr>
          <p:spPr>
            <a:xfrm>
              <a:off x="4140" y="5580"/>
              <a:ext cx="1980" cy="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39" name="Google Shape;639;p37"/>
            <p:cNvCxnSpPr/>
            <p:nvPr/>
          </p:nvCxnSpPr>
          <p:spPr>
            <a:xfrm>
              <a:off x="4680" y="5580"/>
              <a:ext cx="0" cy="540"/>
            </a:xfrm>
            <a:prstGeom prst="straightConnector1">
              <a:avLst/>
            </a:prstGeom>
            <a:noFill/>
            <a:ln cap="flat" cmpd="sng" w="9525">
              <a:solidFill>
                <a:srgbClr val="000000"/>
              </a:solidFill>
              <a:prstDash val="solid"/>
              <a:round/>
              <a:headEnd len="sm" w="sm" type="none"/>
              <a:tailEnd len="sm" w="sm" type="none"/>
            </a:ln>
          </p:spPr>
        </p:cxnSp>
        <p:cxnSp>
          <p:nvCxnSpPr>
            <p:cNvPr id="640" name="Google Shape;640;p37"/>
            <p:cNvCxnSpPr/>
            <p:nvPr/>
          </p:nvCxnSpPr>
          <p:spPr>
            <a:xfrm>
              <a:off x="5580" y="5580"/>
              <a:ext cx="0" cy="540"/>
            </a:xfrm>
            <a:prstGeom prst="straightConnector1">
              <a:avLst/>
            </a:prstGeom>
            <a:noFill/>
            <a:ln cap="flat" cmpd="sng" w="9525">
              <a:solidFill>
                <a:srgbClr val="000000"/>
              </a:solidFill>
              <a:prstDash val="solid"/>
              <a:round/>
              <a:headEnd len="sm" w="sm" type="none"/>
              <a:tailEnd len="sm" w="sm" type="none"/>
            </a:ln>
          </p:spPr>
        </p:cxnSp>
      </p:grpSp>
      <p:grpSp>
        <p:nvGrpSpPr>
          <p:cNvPr id="641" name="Google Shape;641;p37"/>
          <p:cNvGrpSpPr/>
          <p:nvPr/>
        </p:nvGrpSpPr>
        <p:grpSpPr>
          <a:xfrm>
            <a:off x="5334000" y="2590800"/>
            <a:ext cx="460375" cy="298450"/>
            <a:chOff x="5400" y="5580"/>
            <a:chExt cx="540" cy="360"/>
          </a:xfrm>
        </p:grpSpPr>
        <p:cxnSp>
          <p:nvCxnSpPr>
            <p:cNvPr id="642" name="Google Shape;642;p37"/>
            <p:cNvCxnSpPr/>
            <p:nvPr/>
          </p:nvCxnSpPr>
          <p:spPr>
            <a:xfrm flipH="1">
              <a:off x="5400" y="5580"/>
              <a:ext cx="540" cy="360"/>
            </a:xfrm>
            <a:prstGeom prst="straightConnector1">
              <a:avLst/>
            </a:prstGeom>
            <a:noFill/>
            <a:ln cap="flat" cmpd="sng" w="19050">
              <a:solidFill>
                <a:srgbClr val="FF0000"/>
              </a:solidFill>
              <a:prstDash val="solid"/>
              <a:round/>
              <a:headEnd len="sm" w="sm" type="none"/>
              <a:tailEnd len="sm" w="sm" type="none"/>
            </a:ln>
          </p:spPr>
        </p:cxnSp>
        <p:cxnSp>
          <p:nvCxnSpPr>
            <p:cNvPr id="643" name="Google Shape;643;p37"/>
            <p:cNvCxnSpPr/>
            <p:nvPr/>
          </p:nvCxnSpPr>
          <p:spPr>
            <a:xfrm>
              <a:off x="5400" y="5580"/>
              <a:ext cx="540" cy="360"/>
            </a:xfrm>
            <a:prstGeom prst="straightConnector1">
              <a:avLst/>
            </a:prstGeom>
            <a:noFill/>
            <a:ln cap="flat" cmpd="sng" w="19050">
              <a:solidFill>
                <a:srgbClr val="FF0000"/>
              </a:solidFill>
              <a:prstDash val="solid"/>
              <a:round/>
              <a:headEnd len="sm" w="sm" type="none"/>
              <a:tailEnd len="sm" w="sm" type="none"/>
            </a:ln>
          </p:spPr>
        </p:cxnSp>
      </p:grpSp>
      <p:grpSp>
        <p:nvGrpSpPr>
          <p:cNvPr id="644" name="Google Shape;644;p37"/>
          <p:cNvGrpSpPr/>
          <p:nvPr/>
        </p:nvGrpSpPr>
        <p:grpSpPr>
          <a:xfrm>
            <a:off x="5334000" y="2143125"/>
            <a:ext cx="460375" cy="298450"/>
            <a:chOff x="5400" y="5580"/>
            <a:chExt cx="540" cy="360"/>
          </a:xfrm>
        </p:grpSpPr>
        <p:cxnSp>
          <p:nvCxnSpPr>
            <p:cNvPr id="645" name="Google Shape;645;p37"/>
            <p:cNvCxnSpPr/>
            <p:nvPr/>
          </p:nvCxnSpPr>
          <p:spPr>
            <a:xfrm flipH="1">
              <a:off x="5400" y="5580"/>
              <a:ext cx="540" cy="360"/>
            </a:xfrm>
            <a:prstGeom prst="straightConnector1">
              <a:avLst/>
            </a:prstGeom>
            <a:noFill/>
            <a:ln cap="flat" cmpd="sng" w="19050">
              <a:solidFill>
                <a:srgbClr val="FF0000"/>
              </a:solidFill>
              <a:prstDash val="solid"/>
              <a:round/>
              <a:headEnd len="sm" w="sm" type="none"/>
              <a:tailEnd len="sm" w="sm" type="none"/>
            </a:ln>
          </p:spPr>
        </p:cxnSp>
        <p:cxnSp>
          <p:nvCxnSpPr>
            <p:cNvPr id="646" name="Google Shape;646;p37"/>
            <p:cNvCxnSpPr/>
            <p:nvPr/>
          </p:nvCxnSpPr>
          <p:spPr>
            <a:xfrm>
              <a:off x="5400" y="5580"/>
              <a:ext cx="540" cy="360"/>
            </a:xfrm>
            <a:prstGeom prst="straightConnector1">
              <a:avLst/>
            </a:prstGeom>
            <a:noFill/>
            <a:ln cap="flat" cmpd="sng" w="19050">
              <a:solidFill>
                <a:srgbClr val="FF0000"/>
              </a:solidFill>
              <a:prstDash val="solid"/>
              <a:round/>
              <a:headEnd len="sm" w="sm" type="none"/>
              <a:tailEnd len="sm" w="sm" type="none"/>
            </a:ln>
          </p:spPr>
        </p:cxnSp>
      </p:grpSp>
      <p:sp>
        <p:nvSpPr>
          <p:cNvPr id="647" name="Google Shape;647;p37"/>
          <p:cNvSpPr/>
          <p:nvPr/>
        </p:nvSpPr>
        <p:spPr>
          <a:xfrm>
            <a:off x="4191000" y="2438400"/>
            <a:ext cx="947738" cy="1143000"/>
          </a:xfrm>
          <a:custGeom>
            <a:rect b="b" l="l" r="r" t="t"/>
            <a:pathLst>
              <a:path extrusionOk="0" h="1800" w="1110">
                <a:moveTo>
                  <a:pt x="960" y="0"/>
                </a:moveTo>
                <a:cubicBezTo>
                  <a:pt x="1035" y="330"/>
                  <a:pt x="1110" y="660"/>
                  <a:pt x="960" y="900"/>
                </a:cubicBezTo>
                <a:cubicBezTo>
                  <a:pt x="810" y="1140"/>
                  <a:pt x="120" y="1290"/>
                  <a:pt x="60" y="1440"/>
                </a:cubicBezTo>
                <a:cubicBezTo>
                  <a:pt x="0" y="1590"/>
                  <a:pt x="300" y="1695"/>
                  <a:pt x="600" y="1800"/>
                </a:cubicBezTo>
              </a:path>
            </a:pathLst>
          </a:custGeom>
          <a:noFill/>
          <a:ln cap="rnd" cmpd="sng" w="19050">
            <a:solidFill>
              <a:srgbClr val="0000FF"/>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8" name="Google Shape;648;p37"/>
          <p:cNvSpPr/>
          <p:nvPr/>
        </p:nvSpPr>
        <p:spPr>
          <a:xfrm>
            <a:off x="3717925" y="2889250"/>
            <a:ext cx="1311275" cy="844550"/>
          </a:xfrm>
          <a:custGeom>
            <a:rect b="b" l="l" r="r" t="t"/>
            <a:pathLst>
              <a:path extrusionOk="0" h="1620" w="1350">
                <a:moveTo>
                  <a:pt x="1350" y="1620"/>
                </a:moveTo>
                <a:cubicBezTo>
                  <a:pt x="765" y="1545"/>
                  <a:pt x="180" y="1470"/>
                  <a:pt x="90" y="1260"/>
                </a:cubicBezTo>
                <a:cubicBezTo>
                  <a:pt x="0" y="1050"/>
                  <a:pt x="660" y="570"/>
                  <a:pt x="810" y="360"/>
                </a:cubicBezTo>
                <a:cubicBezTo>
                  <a:pt x="960" y="150"/>
                  <a:pt x="975" y="75"/>
                  <a:pt x="990" y="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9" name="Google Shape;649;p37"/>
          <p:cNvSpPr/>
          <p:nvPr/>
        </p:nvSpPr>
        <p:spPr>
          <a:xfrm>
            <a:off x="6248400" y="2819400"/>
            <a:ext cx="411163" cy="685800"/>
          </a:xfrm>
          <a:custGeom>
            <a:rect b="b" l="l" r="r" t="t"/>
            <a:pathLst>
              <a:path extrusionOk="0" h="1260" w="570">
                <a:moveTo>
                  <a:pt x="0" y="1260"/>
                </a:moveTo>
                <a:cubicBezTo>
                  <a:pt x="255" y="1185"/>
                  <a:pt x="510" y="1110"/>
                  <a:pt x="540" y="900"/>
                </a:cubicBezTo>
                <a:cubicBezTo>
                  <a:pt x="570" y="690"/>
                  <a:pt x="375" y="345"/>
                  <a:pt x="180" y="0"/>
                </a:cubicBezTo>
              </a:path>
            </a:pathLst>
          </a:custGeom>
          <a:no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0" name="Google Shape;650;p37"/>
          <p:cNvSpPr/>
          <p:nvPr/>
        </p:nvSpPr>
        <p:spPr>
          <a:xfrm>
            <a:off x="6256338" y="2590800"/>
            <a:ext cx="795337" cy="1295400"/>
          </a:xfrm>
          <a:custGeom>
            <a:rect b="b" l="l" r="r" t="t"/>
            <a:pathLst>
              <a:path extrusionOk="0" h="2160" w="930">
                <a:moveTo>
                  <a:pt x="0" y="0"/>
                </a:moveTo>
                <a:cubicBezTo>
                  <a:pt x="435" y="540"/>
                  <a:pt x="870" y="1080"/>
                  <a:pt x="900" y="1440"/>
                </a:cubicBezTo>
                <a:cubicBezTo>
                  <a:pt x="930" y="1800"/>
                  <a:pt x="555" y="1980"/>
                  <a:pt x="180" y="2160"/>
                </a:cubicBezTo>
              </a:path>
            </a:pathLst>
          </a:custGeom>
          <a:noFill/>
          <a:ln cap="rnd" cmpd="sng" w="19050">
            <a:solidFill>
              <a:srgbClr val="0000FF"/>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1" name="Google Shape;651;p37"/>
          <p:cNvSpPr txBox="1"/>
          <p:nvPr/>
        </p:nvSpPr>
        <p:spPr>
          <a:xfrm>
            <a:off x="5108575" y="4400550"/>
            <a:ext cx="2289175" cy="347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newNode</a:t>
            </a:r>
            <a:endParaRPr b="0" i="0" sz="1400" u="none" cap="none" strike="noStrike">
              <a:solidFill>
                <a:srgbClr val="000000"/>
              </a:solidFill>
              <a:latin typeface="Arial"/>
              <a:ea typeface="Arial"/>
              <a:cs typeface="Arial"/>
              <a:sym typeface="Arial"/>
            </a:endParaRPr>
          </a:p>
        </p:txBody>
      </p:sp>
      <p:cxnSp>
        <p:nvCxnSpPr>
          <p:cNvPr id="652" name="Google Shape;652;p37"/>
          <p:cNvCxnSpPr/>
          <p:nvPr/>
        </p:nvCxnSpPr>
        <p:spPr>
          <a:xfrm rot="10800000">
            <a:off x="5570538" y="3951288"/>
            <a:ext cx="0" cy="449262"/>
          </a:xfrm>
          <a:prstGeom prst="straightConnector1">
            <a:avLst/>
          </a:prstGeom>
          <a:noFill/>
          <a:ln cap="flat" cmpd="sng" w="9525">
            <a:solidFill>
              <a:srgbClr val="000000"/>
            </a:solidFill>
            <a:prstDash val="solid"/>
            <a:round/>
            <a:headEnd len="sm" w="sm" type="none"/>
            <a:tailEnd len="med" w="med" type="triangle"/>
          </a:ln>
        </p:spPr>
      </p:cxnSp>
      <p:cxnSp>
        <p:nvCxnSpPr>
          <p:cNvPr id="653" name="Google Shape;653;p37"/>
          <p:cNvCxnSpPr/>
          <p:nvPr/>
        </p:nvCxnSpPr>
        <p:spPr>
          <a:xfrm>
            <a:off x="7467600" y="2438400"/>
            <a:ext cx="609600" cy="0"/>
          </a:xfrm>
          <a:prstGeom prst="straightConnector1">
            <a:avLst/>
          </a:prstGeom>
          <a:noFill/>
          <a:ln cap="flat" cmpd="sng" w="9525">
            <a:solidFill>
              <a:schemeClr val="dk1"/>
            </a:solidFill>
            <a:prstDash val="solid"/>
            <a:round/>
            <a:headEnd len="sm" w="sm" type="none"/>
            <a:tailEnd len="med" w="med" type="triangle"/>
          </a:ln>
        </p:spPr>
      </p:cxnSp>
      <p:cxnSp>
        <p:nvCxnSpPr>
          <p:cNvPr id="654" name="Google Shape;654;p37"/>
          <p:cNvCxnSpPr/>
          <p:nvPr/>
        </p:nvCxnSpPr>
        <p:spPr>
          <a:xfrm>
            <a:off x="762000" y="2362200"/>
            <a:ext cx="457200" cy="0"/>
          </a:xfrm>
          <a:prstGeom prst="straightConnector1">
            <a:avLst/>
          </a:prstGeom>
          <a:noFill/>
          <a:ln cap="flat" cmpd="sng" w="9525">
            <a:solidFill>
              <a:schemeClr val="dk1"/>
            </a:solidFill>
            <a:prstDash val="solid"/>
            <a:round/>
            <a:headEnd len="sm" w="sm" type="none"/>
            <a:tailEnd len="med" w="med" type="triangle"/>
          </a:ln>
        </p:spPr>
      </p:cxnSp>
      <p:cxnSp>
        <p:nvCxnSpPr>
          <p:cNvPr id="655" name="Google Shape;655;p37"/>
          <p:cNvCxnSpPr/>
          <p:nvPr/>
        </p:nvCxnSpPr>
        <p:spPr>
          <a:xfrm rot="10800000">
            <a:off x="7696200" y="2590800"/>
            <a:ext cx="381000" cy="0"/>
          </a:xfrm>
          <a:prstGeom prst="straightConnector1">
            <a:avLst/>
          </a:prstGeom>
          <a:noFill/>
          <a:ln cap="flat" cmpd="sng" w="9525">
            <a:solidFill>
              <a:schemeClr val="dk1"/>
            </a:solidFill>
            <a:prstDash val="solid"/>
            <a:round/>
            <a:headEnd len="sm" w="sm" type="none"/>
            <a:tailEnd len="med" w="med" type="triangle"/>
          </a:ln>
        </p:spPr>
      </p:cxnSp>
      <p:cxnSp>
        <p:nvCxnSpPr>
          <p:cNvPr id="656" name="Google Shape;656;p37"/>
          <p:cNvCxnSpPr/>
          <p:nvPr/>
        </p:nvCxnSpPr>
        <p:spPr>
          <a:xfrm rot="10800000">
            <a:off x="838200" y="2590800"/>
            <a:ext cx="609600" cy="0"/>
          </a:xfrm>
          <a:prstGeom prst="straightConnector1">
            <a:avLst/>
          </a:prstGeom>
          <a:noFill/>
          <a:ln cap="flat" cmpd="sng" w="9525">
            <a:solidFill>
              <a:schemeClr val="dk1"/>
            </a:solidFill>
            <a:prstDash val="solid"/>
            <a:round/>
            <a:headEnd len="sm" w="sm" type="none"/>
            <a:tailEnd len="med" w="med" type="triangle"/>
          </a:ln>
        </p:spPr>
      </p:cxnSp>
      <p:pic>
        <p:nvPicPr>
          <p:cNvPr id="657" name="Google Shape;657;p37"/>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8"/>
          <p:cNvSpPr txBox="1"/>
          <p:nvPr>
            <p:ph type="title"/>
          </p:nvPr>
        </p:nvSpPr>
        <p:spPr>
          <a:xfrm>
            <a:off x="2084784" y="411494"/>
            <a:ext cx="4871244" cy="633911"/>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Deletion</a:t>
            </a:r>
            <a:endParaRPr/>
          </a:p>
        </p:txBody>
      </p:sp>
      <p:sp>
        <p:nvSpPr>
          <p:cNvPr id="663" name="Google Shape;663;p38"/>
          <p:cNvSpPr txBox="1"/>
          <p:nvPr>
            <p:ph idx="1" type="body"/>
          </p:nvPr>
        </p:nvSpPr>
        <p:spPr>
          <a:xfrm>
            <a:off x="685800" y="3657600"/>
            <a:ext cx="7772400" cy="2438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Courier New"/>
              <a:buNone/>
            </a:pPr>
            <a:r>
              <a:rPr lang="en-US" sz="2000">
                <a:latin typeface="Courier New"/>
                <a:ea typeface="Courier New"/>
                <a:cs typeface="Courier New"/>
                <a:sym typeface="Courier New"/>
              </a:rPr>
              <a:t>oldNode = current;</a:t>
            </a:r>
            <a:endParaRPr/>
          </a:p>
          <a:p>
            <a:pPr indent="-342900" lvl="0" marL="342900" rtl="0" algn="l">
              <a:lnSpc>
                <a:spcPct val="100000"/>
              </a:lnSpc>
              <a:spcBef>
                <a:spcPts val="400"/>
              </a:spcBef>
              <a:spcAft>
                <a:spcPts val="0"/>
              </a:spcAft>
              <a:buClr>
                <a:schemeClr val="dk1"/>
              </a:buClr>
              <a:buSzPts val="2000"/>
              <a:buFont typeface="Courier New"/>
              <a:buNone/>
            </a:pPr>
            <a:r>
              <a:rPr lang="en-US" sz="2000">
                <a:latin typeface="Courier New"/>
                <a:ea typeface="Courier New"/>
                <a:cs typeface="Courier New"/>
                <a:sym typeface="Courier New"/>
              </a:rPr>
              <a:t>oldNode-&gt;prev-&gt;next = oldNode-&gt;next;</a:t>
            </a:r>
            <a:endParaRPr/>
          </a:p>
          <a:p>
            <a:pPr indent="-342900" lvl="0" marL="342900" rtl="0" algn="l">
              <a:lnSpc>
                <a:spcPct val="100000"/>
              </a:lnSpc>
              <a:spcBef>
                <a:spcPts val="400"/>
              </a:spcBef>
              <a:spcAft>
                <a:spcPts val="0"/>
              </a:spcAft>
              <a:buClr>
                <a:schemeClr val="dk1"/>
              </a:buClr>
              <a:buSzPts val="2000"/>
              <a:buFont typeface="Courier New"/>
              <a:buNone/>
            </a:pPr>
            <a:r>
              <a:rPr lang="en-US" sz="2000">
                <a:latin typeface="Courier New"/>
                <a:ea typeface="Courier New"/>
                <a:cs typeface="Courier New"/>
                <a:sym typeface="Courier New"/>
              </a:rPr>
              <a:t>oldNode-&gt;next-&gt;prev = oldNode-&gt;prev;</a:t>
            </a:r>
            <a:endParaRPr/>
          </a:p>
          <a:p>
            <a:pPr indent="-342900" lvl="0" marL="342900" rtl="0" algn="l">
              <a:lnSpc>
                <a:spcPct val="100000"/>
              </a:lnSpc>
              <a:spcBef>
                <a:spcPts val="400"/>
              </a:spcBef>
              <a:spcAft>
                <a:spcPts val="0"/>
              </a:spcAft>
              <a:buClr>
                <a:schemeClr val="dk1"/>
              </a:buClr>
              <a:buSzPts val="2000"/>
              <a:buFont typeface="Courier New"/>
              <a:buNone/>
            </a:pPr>
            <a:r>
              <a:rPr lang="en-US" sz="2000">
                <a:latin typeface="Courier New"/>
                <a:ea typeface="Courier New"/>
                <a:cs typeface="Courier New"/>
                <a:sym typeface="Courier New"/>
              </a:rPr>
              <a:t>delete oldNode;</a:t>
            </a:r>
            <a:endParaRPr/>
          </a:p>
          <a:p>
            <a:pPr indent="-342900" lvl="0" marL="342900" rtl="0" algn="l">
              <a:lnSpc>
                <a:spcPct val="100000"/>
              </a:lnSpc>
              <a:spcBef>
                <a:spcPts val="400"/>
              </a:spcBef>
              <a:spcAft>
                <a:spcPts val="0"/>
              </a:spcAft>
              <a:buClr>
                <a:schemeClr val="dk1"/>
              </a:buClr>
              <a:buSzPts val="2000"/>
              <a:buFont typeface="Courier New"/>
              <a:buNone/>
            </a:pPr>
            <a:r>
              <a:rPr lang="en-US" sz="2000">
                <a:latin typeface="Courier New"/>
                <a:ea typeface="Courier New"/>
                <a:cs typeface="Courier New"/>
                <a:sym typeface="Courier New"/>
              </a:rPr>
              <a:t>current = head;</a:t>
            </a:r>
            <a:endParaRPr/>
          </a:p>
          <a:p>
            <a:pPr indent="-342900" lvl="0" marL="342900" rtl="0" algn="l">
              <a:lnSpc>
                <a:spcPct val="100000"/>
              </a:lnSpc>
              <a:spcBef>
                <a:spcPts val="400"/>
              </a:spcBef>
              <a:spcAft>
                <a:spcPts val="0"/>
              </a:spcAft>
              <a:buClr>
                <a:schemeClr val="dk1"/>
              </a:buClr>
              <a:buSzPts val="2000"/>
              <a:buFont typeface="Calibri"/>
              <a:buNone/>
            </a:pPr>
            <a:r>
              <a:t/>
            </a:r>
            <a:endParaRPr sz="2000">
              <a:latin typeface="Courier New"/>
              <a:ea typeface="Courier New"/>
              <a:cs typeface="Courier New"/>
              <a:sym typeface="Courier New"/>
            </a:endParaRPr>
          </a:p>
        </p:txBody>
      </p:sp>
      <p:cxnSp>
        <p:nvCxnSpPr>
          <p:cNvPr id="664" name="Google Shape;664;p38"/>
          <p:cNvCxnSpPr/>
          <p:nvPr/>
        </p:nvCxnSpPr>
        <p:spPr>
          <a:xfrm flipH="1">
            <a:off x="4657725" y="1700213"/>
            <a:ext cx="274638" cy="627062"/>
          </a:xfrm>
          <a:prstGeom prst="straightConnector1">
            <a:avLst/>
          </a:prstGeom>
          <a:noFill/>
          <a:ln cap="flat" cmpd="sng" w="9525">
            <a:solidFill>
              <a:srgbClr val="000000"/>
            </a:solidFill>
            <a:prstDash val="solid"/>
            <a:round/>
            <a:headEnd len="sm" w="sm" type="none"/>
            <a:tailEnd len="med" w="med" type="triangle"/>
          </a:ln>
        </p:spPr>
      </p:cxnSp>
      <p:sp>
        <p:nvSpPr>
          <p:cNvPr id="665" name="Google Shape;665;p38"/>
          <p:cNvSpPr txBox="1"/>
          <p:nvPr/>
        </p:nvSpPr>
        <p:spPr>
          <a:xfrm>
            <a:off x="4572000" y="1295400"/>
            <a:ext cx="1295400" cy="4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New"/>
                <a:ea typeface="Courier New"/>
                <a:cs typeface="Courier New"/>
                <a:sym typeface="Courier New"/>
              </a:rPr>
              <a:t>current</a:t>
            </a:r>
            <a:endParaRPr b="0" i="0" sz="1400" u="none" cap="none" strike="noStrike">
              <a:solidFill>
                <a:srgbClr val="000000"/>
              </a:solidFill>
              <a:latin typeface="Arial"/>
              <a:ea typeface="Arial"/>
              <a:cs typeface="Arial"/>
              <a:sym typeface="Arial"/>
            </a:endParaRPr>
          </a:p>
        </p:txBody>
      </p:sp>
      <p:grpSp>
        <p:nvGrpSpPr>
          <p:cNvPr id="666" name="Google Shape;666;p38"/>
          <p:cNvGrpSpPr/>
          <p:nvPr/>
        </p:nvGrpSpPr>
        <p:grpSpPr>
          <a:xfrm>
            <a:off x="1770063" y="2327275"/>
            <a:ext cx="1512887" cy="625475"/>
            <a:chOff x="4140" y="5580"/>
            <a:chExt cx="1980" cy="540"/>
          </a:xfrm>
        </p:grpSpPr>
        <p:sp>
          <p:nvSpPr>
            <p:cNvPr id="667" name="Google Shape;667;p38"/>
            <p:cNvSpPr/>
            <p:nvPr/>
          </p:nvSpPr>
          <p:spPr>
            <a:xfrm>
              <a:off x="4140" y="5580"/>
              <a:ext cx="1980" cy="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68" name="Google Shape;668;p38"/>
            <p:cNvCxnSpPr/>
            <p:nvPr/>
          </p:nvCxnSpPr>
          <p:spPr>
            <a:xfrm>
              <a:off x="4680" y="5580"/>
              <a:ext cx="0" cy="540"/>
            </a:xfrm>
            <a:prstGeom prst="straightConnector1">
              <a:avLst/>
            </a:prstGeom>
            <a:noFill/>
            <a:ln cap="flat" cmpd="sng" w="9525">
              <a:solidFill>
                <a:srgbClr val="000000"/>
              </a:solidFill>
              <a:prstDash val="solid"/>
              <a:round/>
              <a:headEnd len="sm" w="sm" type="none"/>
              <a:tailEnd len="sm" w="sm" type="none"/>
            </a:ln>
          </p:spPr>
        </p:cxnSp>
        <p:cxnSp>
          <p:nvCxnSpPr>
            <p:cNvPr id="669" name="Google Shape;669;p38"/>
            <p:cNvCxnSpPr/>
            <p:nvPr/>
          </p:nvCxnSpPr>
          <p:spPr>
            <a:xfrm>
              <a:off x="5580" y="5580"/>
              <a:ext cx="0" cy="540"/>
            </a:xfrm>
            <a:prstGeom prst="straightConnector1">
              <a:avLst/>
            </a:prstGeom>
            <a:noFill/>
            <a:ln cap="flat" cmpd="sng" w="9525">
              <a:solidFill>
                <a:srgbClr val="000000"/>
              </a:solidFill>
              <a:prstDash val="solid"/>
              <a:round/>
              <a:headEnd len="sm" w="sm" type="none"/>
              <a:tailEnd len="sm" w="sm" type="none"/>
            </a:ln>
          </p:spPr>
        </p:cxnSp>
      </p:grpSp>
      <p:grpSp>
        <p:nvGrpSpPr>
          <p:cNvPr id="670" name="Google Shape;670;p38"/>
          <p:cNvGrpSpPr/>
          <p:nvPr/>
        </p:nvGrpSpPr>
        <p:grpSpPr>
          <a:xfrm>
            <a:off x="3832225" y="2327275"/>
            <a:ext cx="1512888" cy="625475"/>
            <a:chOff x="4140" y="5580"/>
            <a:chExt cx="1980" cy="540"/>
          </a:xfrm>
        </p:grpSpPr>
        <p:sp>
          <p:nvSpPr>
            <p:cNvPr id="671" name="Google Shape;671;p38"/>
            <p:cNvSpPr/>
            <p:nvPr/>
          </p:nvSpPr>
          <p:spPr>
            <a:xfrm>
              <a:off x="4140" y="5580"/>
              <a:ext cx="1980" cy="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72" name="Google Shape;672;p38"/>
            <p:cNvCxnSpPr/>
            <p:nvPr/>
          </p:nvCxnSpPr>
          <p:spPr>
            <a:xfrm>
              <a:off x="4680" y="5580"/>
              <a:ext cx="0" cy="540"/>
            </a:xfrm>
            <a:prstGeom prst="straightConnector1">
              <a:avLst/>
            </a:prstGeom>
            <a:noFill/>
            <a:ln cap="flat" cmpd="sng" w="9525">
              <a:solidFill>
                <a:srgbClr val="000000"/>
              </a:solidFill>
              <a:prstDash val="solid"/>
              <a:round/>
              <a:headEnd len="sm" w="sm" type="none"/>
              <a:tailEnd len="sm" w="sm" type="none"/>
            </a:ln>
          </p:spPr>
        </p:cxnSp>
        <p:cxnSp>
          <p:nvCxnSpPr>
            <p:cNvPr id="673" name="Google Shape;673;p38"/>
            <p:cNvCxnSpPr/>
            <p:nvPr/>
          </p:nvCxnSpPr>
          <p:spPr>
            <a:xfrm>
              <a:off x="5580" y="5580"/>
              <a:ext cx="0" cy="540"/>
            </a:xfrm>
            <a:prstGeom prst="straightConnector1">
              <a:avLst/>
            </a:prstGeom>
            <a:noFill/>
            <a:ln cap="flat" cmpd="sng" w="9525">
              <a:solidFill>
                <a:srgbClr val="000000"/>
              </a:solidFill>
              <a:prstDash val="solid"/>
              <a:round/>
              <a:headEnd len="sm" w="sm" type="none"/>
              <a:tailEnd len="sm" w="sm" type="none"/>
            </a:ln>
          </p:spPr>
        </p:cxnSp>
      </p:grpSp>
      <p:grpSp>
        <p:nvGrpSpPr>
          <p:cNvPr id="674" name="Google Shape;674;p38"/>
          <p:cNvGrpSpPr/>
          <p:nvPr/>
        </p:nvGrpSpPr>
        <p:grpSpPr>
          <a:xfrm>
            <a:off x="6032500" y="2327275"/>
            <a:ext cx="1511300" cy="625475"/>
            <a:chOff x="4140" y="5580"/>
            <a:chExt cx="1980" cy="540"/>
          </a:xfrm>
        </p:grpSpPr>
        <p:sp>
          <p:nvSpPr>
            <p:cNvPr id="675" name="Google Shape;675;p38"/>
            <p:cNvSpPr/>
            <p:nvPr/>
          </p:nvSpPr>
          <p:spPr>
            <a:xfrm>
              <a:off x="4140" y="5580"/>
              <a:ext cx="1980" cy="54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76" name="Google Shape;676;p38"/>
            <p:cNvCxnSpPr/>
            <p:nvPr/>
          </p:nvCxnSpPr>
          <p:spPr>
            <a:xfrm>
              <a:off x="4680" y="5580"/>
              <a:ext cx="0" cy="540"/>
            </a:xfrm>
            <a:prstGeom prst="straightConnector1">
              <a:avLst/>
            </a:prstGeom>
            <a:noFill/>
            <a:ln cap="flat" cmpd="sng" w="9525">
              <a:solidFill>
                <a:srgbClr val="000000"/>
              </a:solidFill>
              <a:prstDash val="solid"/>
              <a:round/>
              <a:headEnd len="sm" w="sm" type="none"/>
              <a:tailEnd len="sm" w="sm" type="none"/>
            </a:ln>
          </p:spPr>
        </p:cxnSp>
        <p:cxnSp>
          <p:nvCxnSpPr>
            <p:cNvPr id="677" name="Google Shape;677;p38"/>
            <p:cNvCxnSpPr/>
            <p:nvPr/>
          </p:nvCxnSpPr>
          <p:spPr>
            <a:xfrm>
              <a:off x="5580" y="5580"/>
              <a:ext cx="0" cy="540"/>
            </a:xfrm>
            <a:prstGeom prst="straightConnector1">
              <a:avLst/>
            </a:prstGeom>
            <a:noFill/>
            <a:ln cap="flat" cmpd="sng" w="9525">
              <a:solidFill>
                <a:srgbClr val="000000"/>
              </a:solidFill>
              <a:prstDash val="solid"/>
              <a:round/>
              <a:headEnd len="sm" w="sm" type="none"/>
              <a:tailEnd len="sm" w="sm" type="none"/>
            </a:ln>
          </p:spPr>
        </p:cxnSp>
      </p:grpSp>
      <p:cxnSp>
        <p:nvCxnSpPr>
          <p:cNvPr id="678" name="Google Shape;678;p38"/>
          <p:cNvCxnSpPr/>
          <p:nvPr/>
        </p:nvCxnSpPr>
        <p:spPr>
          <a:xfrm>
            <a:off x="3008313" y="2482850"/>
            <a:ext cx="823912" cy="0"/>
          </a:xfrm>
          <a:prstGeom prst="straightConnector1">
            <a:avLst/>
          </a:prstGeom>
          <a:noFill/>
          <a:ln cap="flat" cmpd="sng" w="9525">
            <a:solidFill>
              <a:srgbClr val="000000"/>
            </a:solidFill>
            <a:prstDash val="solid"/>
            <a:round/>
            <a:headEnd len="sm" w="sm" type="none"/>
            <a:tailEnd len="med" w="med" type="triangle"/>
          </a:ln>
        </p:spPr>
      </p:cxnSp>
      <p:cxnSp>
        <p:nvCxnSpPr>
          <p:cNvPr id="679" name="Google Shape;679;p38"/>
          <p:cNvCxnSpPr/>
          <p:nvPr/>
        </p:nvCxnSpPr>
        <p:spPr>
          <a:xfrm rot="10800000">
            <a:off x="3282950" y="2797175"/>
            <a:ext cx="823913" cy="0"/>
          </a:xfrm>
          <a:prstGeom prst="straightConnector1">
            <a:avLst/>
          </a:prstGeom>
          <a:noFill/>
          <a:ln cap="flat" cmpd="sng" w="9525">
            <a:solidFill>
              <a:srgbClr val="000000"/>
            </a:solidFill>
            <a:prstDash val="solid"/>
            <a:round/>
            <a:headEnd len="sm" w="sm" type="none"/>
            <a:tailEnd len="med" w="med" type="triangle"/>
          </a:ln>
        </p:spPr>
      </p:cxnSp>
      <p:cxnSp>
        <p:nvCxnSpPr>
          <p:cNvPr id="680" name="Google Shape;680;p38"/>
          <p:cNvCxnSpPr/>
          <p:nvPr/>
        </p:nvCxnSpPr>
        <p:spPr>
          <a:xfrm>
            <a:off x="5068888" y="2482850"/>
            <a:ext cx="963612" cy="0"/>
          </a:xfrm>
          <a:prstGeom prst="straightConnector1">
            <a:avLst/>
          </a:prstGeom>
          <a:noFill/>
          <a:ln cap="flat" cmpd="sng" w="9525">
            <a:solidFill>
              <a:srgbClr val="000000"/>
            </a:solidFill>
            <a:prstDash val="solid"/>
            <a:round/>
            <a:headEnd len="sm" w="sm" type="none"/>
            <a:tailEnd len="med" w="med" type="triangle"/>
          </a:ln>
        </p:spPr>
      </p:cxnSp>
      <p:cxnSp>
        <p:nvCxnSpPr>
          <p:cNvPr id="681" name="Google Shape;681;p38"/>
          <p:cNvCxnSpPr/>
          <p:nvPr/>
        </p:nvCxnSpPr>
        <p:spPr>
          <a:xfrm rot="10800000">
            <a:off x="5345113" y="2797175"/>
            <a:ext cx="962025" cy="0"/>
          </a:xfrm>
          <a:prstGeom prst="straightConnector1">
            <a:avLst/>
          </a:prstGeom>
          <a:noFill/>
          <a:ln cap="flat" cmpd="sng" w="9525">
            <a:solidFill>
              <a:srgbClr val="000000"/>
            </a:solidFill>
            <a:prstDash val="solid"/>
            <a:round/>
            <a:headEnd len="sm" w="sm" type="none"/>
            <a:tailEnd len="med" w="med" type="triangle"/>
          </a:ln>
        </p:spPr>
      </p:cxnSp>
      <p:sp>
        <p:nvSpPr>
          <p:cNvPr id="682" name="Google Shape;682;p38"/>
          <p:cNvSpPr txBox="1"/>
          <p:nvPr/>
        </p:nvSpPr>
        <p:spPr>
          <a:xfrm>
            <a:off x="1371600" y="1371600"/>
            <a:ext cx="1419225" cy="46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ourier New"/>
                <a:ea typeface="Courier New"/>
                <a:cs typeface="Courier New"/>
                <a:sym typeface="Courier New"/>
              </a:rPr>
              <a:t>head</a:t>
            </a:r>
            <a:endParaRPr b="0" i="0" sz="1400" u="none" cap="none" strike="noStrike">
              <a:solidFill>
                <a:srgbClr val="000000"/>
              </a:solidFill>
              <a:latin typeface="Arial"/>
              <a:ea typeface="Arial"/>
              <a:cs typeface="Arial"/>
              <a:sym typeface="Arial"/>
            </a:endParaRPr>
          </a:p>
        </p:txBody>
      </p:sp>
      <p:sp>
        <p:nvSpPr>
          <p:cNvPr id="683" name="Google Shape;683;p38"/>
          <p:cNvSpPr/>
          <p:nvPr/>
        </p:nvSpPr>
        <p:spPr>
          <a:xfrm>
            <a:off x="3008313" y="1987550"/>
            <a:ext cx="3024187" cy="495300"/>
          </a:xfrm>
          <a:custGeom>
            <a:rect b="b" l="l" r="r" t="t"/>
            <a:pathLst>
              <a:path extrusionOk="0" h="570" w="3960">
                <a:moveTo>
                  <a:pt x="0" y="570"/>
                </a:moveTo>
                <a:cubicBezTo>
                  <a:pt x="660" y="315"/>
                  <a:pt x="1320" y="60"/>
                  <a:pt x="1980" y="30"/>
                </a:cubicBezTo>
                <a:cubicBezTo>
                  <a:pt x="2640" y="0"/>
                  <a:pt x="3630" y="330"/>
                  <a:pt x="3960" y="390"/>
                </a:cubicBezTo>
              </a:path>
            </a:pathLst>
          </a:custGeom>
          <a:noFill/>
          <a:ln cap="flat" cmpd="sng" w="28575">
            <a:solidFill>
              <a:srgbClr val="0000FF"/>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84" name="Google Shape;684;p38"/>
          <p:cNvGrpSpPr/>
          <p:nvPr/>
        </p:nvGrpSpPr>
        <p:grpSpPr>
          <a:xfrm>
            <a:off x="3282950" y="2327275"/>
            <a:ext cx="412750" cy="312738"/>
            <a:chOff x="5400" y="5580"/>
            <a:chExt cx="540" cy="360"/>
          </a:xfrm>
        </p:grpSpPr>
        <p:cxnSp>
          <p:nvCxnSpPr>
            <p:cNvPr id="685" name="Google Shape;685;p38"/>
            <p:cNvCxnSpPr/>
            <p:nvPr/>
          </p:nvCxnSpPr>
          <p:spPr>
            <a:xfrm flipH="1">
              <a:off x="5400" y="5580"/>
              <a:ext cx="540" cy="360"/>
            </a:xfrm>
            <a:prstGeom prst="straightConnector1">
              <a:avLst/>
            </a:prstGeom>
            <a:noFill/>
            <a:ln cap="flat" cmpd="sng" w="19050">
              <a:solidFill>
                <a:srgbClr val="FF0000"/>
              </a:solidFill>
              <a:prstDash val="solid"/>
              <a:round/>
              <a:headEnd len="sm" w="sm" type="none"/>
              <a:tailEnd len="sm" w="sm" type="none"/>
            </a:ln>
          </p:spPr>
        </p:cxnSp>
        <p:cxnSp>
          <p:nvCxnSpPr>
            <p:cNvPr id="686" name="Google Shape;686;p38"/>
            <p:cNvCxnSpPr/>
            <p:nvPr/>
          </p:nvCxnSpPr>
          <p:spPr>
            <a:xfrm>
              <a:off x="5400" y="5580"/>
              <a:ext cx="540" cy="360"/>
            </a:xfrm>
            <a:prstGeom prst="straightConnector1">
              <a:avLst/>
            </a:prstGeom>
            <a:noFill/>
            <a:ln cap="flat" cmpd="sng" w="19050">
              <a:solidFill>
                <a:srgbClr val="FF0000"/>
              </a:solidFill>
              <a:prstDash val="solid"/>
              <a:round/>
              <a:headEnd len="sm" w="sm" type="none"/>
              <a:tailEnd len="sm" w="sm" type="none"/>
            </a:ln>
          </p:spPr>
        </p:cxnSp>
      </p:grpSp>
      <p:grpSp>
        <p:nvGrpSpPr>
          <p:cNvPr id="687" name="Google Shape;687;p38"/>
          <p:cNvGrpSpPr/>
          <p:nvPr/>
        </p:nvGrpSpPr>
        <p:grpSpPr>
          <a:xfrm>
            <a:off x="5481638" y="2640013"/>
            <a:ext cx="412750" cy="312737"/>
            <a:chOff x="5400" y="5580"/>
            <a:chExt cx="540" cy="360"/>
          </a:xfrm>
        </p:grpSpPr>
        <p:cxnSp>
          <p:nvCxnSpPr>
            <p:cNvPr id="688" name="Google Shape;688;p38"/>
            <p:cNvCxnSpPr/>
            <p:nvPr/>
          </p:nvCxnSpPr>
          <p:spPr>
            <a:xfrm flipH="1">
              <a:off x="5400" y="5580"/>
              <a:ext cx="540" cy="360"/>
            </a:xfrm>
            <a:prstGeom prst="straightConnector1">
              <a:avLst/>
            </a:prstGeom>
            <a:noFill/>
            <a:ln cap="flat" cmpd="sng" w="19050">
              <a:solidFill>
                <a:srgbClr val="FF0000"/>
              </a:solidFill>
              <a:prstDash val="solid"/>
              <a:round/>
              <a:headEnd len="sm" w="sm" type="none"/>
              <a:tailEnd len="sm" w="sm" type="none"/>
            </a:ln>
          </p:spPr>
        </p:cxnSp>
        <p:cxnSp>
          <p:nvCxnSpPr>
            <p:cNvPr id="689" name="Google Shape;689;p38"/>
            <p:cNvCxnSpPr/>
            <p:nvPr/>
          </p:nvCxnSpPr>
          <p:spPr>
            <a:xfrm>
              <a:off x="5400" y="5580"/>
              <a:ext cx="540" cy="360"/>
            </a:xfrm>
            <a:prstGeom prst="straightConnector1">
              <a:avLst/>
            </a:prstGeom>
            <a:noFill/>
            <a:ln cap="flat" cmpd="sng" w="19050">
              <a:solidFill>
                <a:srgbClr val="FF0000"/>
              </a:solidFill>
              <a:prstDash val="solid"/>
              <a:round/>
              <a:headEnd len="sm" w="sm" type="none"/>
              <a:tailEnd len="sm" w="sm" type="none"/>
            </a:ln>
          </p:spPr>
        </p:cxnSp>
      </p:grpSp>
      <p:sp>
        <p:nvSpPr>
          <p:cNvPr id="690" name="Google Shape;690;p38"/>
          <p:cNvSpPr/>
          <p:nvPr/>
        </p:nvSpPr>
        <p:spPr>
          <a:xfrm>
            <a:off x="3144838" y="2797175"/>
            <a:ext cx="3162300" cy="495300"/>
          </a:xfrm>
          <a:custGeom>
            <a:rect b="b" l="l" r="r" t="t"/>
            <a:pathLst>
              <a:path extrusionOk="0" h="570" w="4140">
                <a:moveTo>
                  <a:pt x="4140" y="0"/>
                </a:moveTo>
                <a:cubicBezTo>
                  <a:pt x="3405" y="255"/>
                  <a:pt x="2670" y="510"/>
                  <a:pt x="1980" y="540"/>
                </a:cubicBezTo>
                <a:cubicBezTo>
                  <a:pt x="1290" y="570"/>
                  <a:pt x="645" y="375"/>
                  <a:pt x="0" y="180"/>
                </a:cubicBezTo>
              </a:path>
            </a:pathLst>
          </a:custGeom>
          <a:noFill/>
          <a:ln cap="flat" cmpd="sng" w="28575">
            <a:solidFill>
              <a:srgbClr val="0000FF"/>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691" name="Google Shape;691;p38"/>
          <p:cNvCxnSpPr/>
          <p:nvPr/>
        </p:nvCxnSpPr>
        <p:spPr>
          <a:xfrm>
            <a:off x="2133600" y="1676400"/>
            <a:ext cx="228600" cy="609600"/>
          </a:xfrm>
          <a:prstGeom prst="straightConnector1">
            <a:avLst/>
          </a:prstGeom>
          <a:noFill/>
          <a:ln cap="flat" cmpd="sng" w="9525">
            <a:solidFill>
              <a:schemeClr val="dk1"/>
            </a:solidFill>
            <a:prstDash val="solid"/>
            <a:round/>
            <a:headEnd len="sm" w="sm" type="none"/>
            <a:tailEnd len="med" w="med" type="triangle"/>
          </a:ln>
        </p:spPr>
      </p:cxnSp>
      <p:cxnSp>
        <p:nvCxnSpPr>
          <p:cNvPr id="692" name="Google Shape;692;p38"/>
          <p:cNvCxnSpPr/>
          <p:nvPr/>
        </p:nvCxnSpPr>
        <p:spPr>
          <a:xfrm>
            <a:off x="1295400" y="2514600"/>
            <a:ext cx="457200" cy="0"/>
          </a:xfrm>
          <a:prstGeom prst="straightConnector1">
            <a:avLst/>
          </a:prstGeom>
          <a:noFill/>
          <a:ln cap="flat" cmpd="sng" w="9525">
            <a:solidFill>
              <a:schemeClr val="dk1"/>
            </a:solidFill>
            <a:prstDash val="solid"/>
            <a:round/>
            <a:headEnd len="sm" w="sm" type="none"/>
            <a:tailEnd len="med" w="med" type="triangle"/>
          </a:ln>
        </p:spPr>
      </p:cxnSp>
      <p:cxnSp>
        <p:nvCxnSpPr>
          <p:cNvPr id="693" name="Google Shape;693;p38"/>
          <p:cNvCxnSpPr/>
          <p:nvPr/>
        </p:nvCxnSpPr>
        <p:spPr>
          <a:xfrm rot="10800000">
            <a:off x="1371600" y="2743200"/>
            <a:ext cx="609600" cy="0"/>
          </a:xfrm>
          <a:prstGeom prst="straightConnector1">
            <a:avLst/>
          </a:prstGeom>
          <a:noFill/>
          <a:ln cap="flat" cmpd="sng" w="9525">
            <a:solidFill>
              <a:schemeClr val="dk1"/>
            </a:solidFill>
            <a:prstDash val="solid"/>
            <a:round/>
            <a:headEnd len="sm" w="sm" type="none"/>
            <a:tailEnd len="med" w="med" type="triangle"/>
          </a:ln>
        </p:spPr>
      </p:cxnSp>
      <p:cxnSp>
        <p:nvCxnSpPr>
          <p:cNvPr id="694" name="Google Shape;694;p38"/>
          <p:cNvCxnSpPr/>
          <p:nvPr/>
        </p:nvCxnSpPr>
        <p:spPr>
          <a:xfrm rot="10800000">
            <a:off x="7543800" y="2819400"/>
            <a:ext cx="381000" cy="0"/>
          </a:xfrm>
          <a:prstGeom prst="straightConnector1">
            <a:avLst/>
          </a:prstGeom>
          <a:noFill/>
          <a:ln cap="flat" cmpd="sng" w="9525">
            <a:solidFill>
              <a:schemeClr val="dk1"/>
            </a:solidFill>
            <a:prstDash val="solid"/>
            <a:round/>
            <a:headEnd len="sm" w="sm" type="none"/>
            <a:tailEnd len="med" w="med" type="triangle"/>
          </a:ln>
        </p:spPr>
      </p:cxnSp>
      <p:cxnSp>
        <p:nvCxnSpPr>
          <p:cNvPr id="695" name="Google Shape;695;p38"/>
          <p:cNvCxnSpPr/>
          <p:nvPr/>
        </p:nvCxnSpPr>
        <p:spPr>
          <a:xfrm>
            <a:off x="7315200" y="2514600"/>
            <a:ext cx="533400" cy="0"/>
          </a:xfrm>
          <a:prstGeom prst="straightConnector1">
            <a:avLst/>
          </a:prstGeom>
          <a:noFill/>
          <a:ln cap="flat" cmpd="sng" w="9525">
            <a:solidFill>
              <a:schemeClr val="dk1"/>
            </a:solidFill>
            <a:prstDash val="solid"/>
            <a:round/>
            <a:headEnd len="sm" w="sm" type="none"/>
            <a:tailEnd len="med" w="med" type="triangle"/>
          </a:ln>
        </p:spPr>
      </p:cxnSp>
      <p:pic>
        <p:nvPicPr>
          <p:cNvPr id="696" name="Google Shape;696;p38"/>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4"/>
          <p:cNvGrpSpPr/>
          <p:nvPr/>
        </p:nvGrpSpPr>
        <p:grpSpPr>
          <a:xfrm>
            <a:off x="919582" y="1443206"/>
            <a:ext cx="7076234" cy="4613287"/>
            <a:chOff x="5182" y="-4594"/>
            <a:chExt cx="7076234" cy="4613287"/>
          </a:xfrm>
        </p:grpSpPr>
        <p:sp>
          <p:nvSpPr>
            <p:cNvPr id="121" name="Google Shape;121;p4"/>
            <p:cNvSpPr/>
            <p:nvPr/>
          </p:nvSpPr>
          <p:spPr>
            <a:xfrm>
              <a:off x="5872053" y="2790713"/>
              <a:ext cx="91440" cy="512638"/>
            </a:xfrm>
            <a:custGeom>
              <a:rect b="b" l="l" r="r" t="t"/>
              <a:pathLst>
                <a:path extrusionOk="0" h="120000" w="120000">
                  <a:moveTo>
                    <a:pt x="60000" y="0"/>
                  </a:moveTo>
                  <a:lnTo>
                    <a:pt x="60000" y="120000"/>
                  </a:lnTo>
                </a:path>
              </a:pathLst>
            </a:custGeom>
            <a:noFill/>
            <a:ln cap="flat" cmpd="sng" w="25400">
              <a:solidFill>
                <a:srgbClr val="4674AA"/>
              </a:solidFill>
              <a:prstDash val="solid"/>
              <a:round/>
              <a:headEnd len="sm" w="sm" type="none"/>
              <a:tailEnd len="sm" w="sm" type="none"/>
            </a:ln>
          </p:spPr>
        </p:sp>
        <p:sp>
          <p:nvSpPr>
            <p:cNvPr id="122" name="Google Shape;122;p4"/>
            <p:cNvSpPr/>
            <p:nvPr/>
          </p:nvSpPr>
          <p:spPr>
            <a:xfrm>
              <a:off x="3768893" y="1114690"/>
              <a:ext cx="2148880" cy="556738"/>
            </a:xfrm>
            <a:custGeom>
              <a:rect b="b" l="l" r="r" t="t"/>
              <a:pathLst>
                <a:path extrusionOk="0" h="120000" w="120000">
                  <a:moveTo>
                    <a:pt x="0" y="0"/>
                  </a:moveTo>
                  <a:lnTo>
                    <a:pt x="0" y="84804"/>
                  </a:lnTo>
                  <a:lnTo>
                    <a:pt x="120000" y="84804"/>
                  </a:lnTo>
                  <a:lnTo>
                    <a:pt x="120000" y="120000"/>
                  </a:lnTo>
                </a:path>
              </a:pathLst>
            </a:custGeom>
            <a:noFill/>
            <a:ln cap="flat" cmpd="sng" w="25400">
              <a:solidFill>
                <a:srgbClr val="3B6495"/>
              </a:solidFill>
              <a:prstDash val="solid"/>
              <a:round/>
              <a:headEnd len="sm" w="sm" type="none"/>
              <a:tailEnd len="sm" w="sm" type="none"/>
            </a:ln>
          </p:spPr>
        </p:sp>
        <p:sp>
          <p:nvSpPr>
            <p:cNvPr id="123" name="Google Shape;123;p4"/>
            <p:cNvSpPr/>
            <p:nvPr/>
          </p:nvSpPr>
          <p:spPr>
            <a:xfrm>
              <a:off x="2256789" y="2450999"/>
              <a:ext cx="1432219" cy="509123"/>
            </a:xfrm>
            <a:custGeom>
              <a:rect b="b" l="l" r="r" t="t"/>
              <a:pathLst>
                <a:path extrusionOk="0" h="120000" w="120000">
                  <a:moveTo>
                    <a:pt x="0" y="0"/>
                  </a:moveTo>
                  <a:lnTo>
                    <a:pt x="0" y="81513"/>
                  </a:lnTo>
                  <a:lnTo>
                    <a:pt x="120000" y="81513"/>
                  </a:lnTo>
                  <a:lnTo>
                    <a:pt x="120000" y="120000"/>
                  </a:lnTo>
                </a:path>
              </a:pathLst>
            </a:custGeom>
            <a:noFill/>
            <a:ln cap="flat" cmpd="sng" w="25400">
              <a:solidFill>
                <a:srgbClr val="4674AA"/>
              </a:solidFill>
              <a:prstDash val="solid"/>
              <a:round/>
              <a:headEnd len="sm" w="sm" type="none"/>
              <a:tailEnd len="sm" w="sm" type="none"/>
            </a:ln>
          </p:spPr>
        </p:sp>
        <p:sp>
          <p:nvSpPr>
            <p:cNvPr id="124" name="Google Shape;124;p4"/>
            <p:cNvSpPr/>
            <p:nvPr/>
          </p:nvSpPr>
          <p:spPr>
            <a:xfrm>
              <a:off x="1204553" y="2450999"/>
              <a:ext cx="1052235" cy="531688"/>
            </a:xfrm>
            <a:custGeom>
              <a:rect b="b" l="l" r="r" t="t"/>
              <a:pathLst>
                <a:path extrusionOk="0" h="120000" w="120000">
                  <a:moveTo>
                    <a:pt x="120000" y="0"/>
                  </a:moveTo>
                  <a:lnTo>
                    <a:pt x="120000" y="83146"/>
                  </a:lnTo>
                  <a:lnTo>
                    <a:pt x="0" y="83146"/>
                  </a:lnTo>
                  <a:lnTo>
                    <a:pt x="0" y="120000"/>
                  </a:lnTo>
                </a:path>
              </a:pathLst>
            </a:custGeom>
            <a:noFill/>
            <a:ln cap="flat" cmpd="sng" w="25400">
              <a:solidFill>
                <a:srgbClr val="4674AA"/>
              </a:solidFill>
              <a:prstDash val="solid"/>
              <a:round/>
              <a:headEnd len="sm" w="sm" type="none"/>
              <a:tailEnd len="sm" w="sm" type="none"/>
            </a:ln>
          </p:spPr>
        </p:sp>
        <p:sp>
          <p:nvSpPr>
            <p:cNvPr id="125" name="Google Shape;125;p4"/>
            <p:cNvSpPr/>
            <p:nvPr/>
          </p:nvSpPr>
          <p:spPr>
            <a:xfrm>
              <a:off x="2256789" y="1114690"/>
              <a:ext cx="1512103" cy="537687"/>
            </a:xfrm>
            <a:custGeom>
              <a:rect b="b" l="l" r="r" t="t"/>
              <a:pathLst>
                <a:path extrusionOk="0" h="120000" w="120000">
                  <a:moveTo>
                    <a:pt x="120000" y="0"/>
                  </a:moveTo>
                  <a:lnTo>
                    <a:pt x="120000" y="83557"/>
                  </a:lnTo>
                  <a:lnTo>
                    <a:pt x="0" y="83557"/>
                  </a:lnTo>
                  <a:lnTo>
                    <a:pt x="0" y="120000"/>
                  </a:lnTo>
                </a:path>
              </a:pathLst>
            </a:custGeom>
            <a:noFill/>
            <a:ln cap="flat" cmpd="sng" w="25400">
              <a:solidFill>
                <a:srgbClr val="3B6495"/>
              </a:solidFill>
              <a:prstDash val="solid"/>
              <a:round/>
              <a:headEnd len="sm" w="sm" type="none"/>
              <a:tailEnd len="sm" w="sm" type="none"/>
            </a:ln>
          </p:spPr>
        </p:sp>
        <p:sp>
          <p:nvSpPr>
            <p:cNvPr id="126" name="Google Shape;126;p4"/>
            <p:cNvSpPr/>
            <p:nvPr/>
          </p:nvSpPr>
          <p:spPr>
            <a:xfrm>
              <a:off x="2079046" y="-4594"/>
              <a:ext cx="3379693" cy="111928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p:nvPr/>
          </p:nvSpPr>
          <p:spPr>
            <a:xfrm>
              <a:off x="2274896" y="181463"/>
              <a:ext cx="3379693" cy="1119284"/>
            </a:xfrm>
            <a:prstGeom prst="roundRect">
              <a:avLst>
                <a:gd fmla="val 10000" name="adj"/>
              </a:avLst>
            </a:prstGeom>
            <a:solidFill>
              <a:schemeClr val="lt1">
                <a:alpha val="89411"/>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
            <p:cNvSpPr txBox="1"/>
            <p:nvPr/>
          </p:nvSpPr>
          <p:spPr>
            <a:xfrm>
              <a:off x="2307679" y="214246"/>
              <a:ext cx="3314127" cy="1053718"/>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DATA STRUCTURE</a:t>
              </a:r>
              <a:endParaRPr b="1" i="0" sz="2800" u="none" cap="none" strike="noStrike">
                <a:solidFill>
                  <a:schemeClr val="dk1"/>
                </a:solidFill>
                <a:latin typeface="Calibri"/>
                <a:ea typeface="Calibri"/>
                <a:cs typeface="Calibri"/>
                <a:sym typeface="Calibri"/>
              </a:endParaRPr>
            </a:p>
          </p:txBody>
        </p:sp>
        <p:sp>
          <p:nvSpPr>
            <p:cNvPr id="129" name="Google Shape;129;p4"/>
            <p:cNvSpPr/>
            <p:nvPr/>
          </p:nvSpPr>
          <p:spPr>
            <a:xfrm>
              <a:off x="1081187" y="1652378"/>
              <a:ext cx="2351203" cy="798620"/>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
            <p:cNvSpPr/>
            <p:nvPr/>
          </p:nvSpPr>
          <p:spPr>
            <a:xfrm>
              <a:off x="1277037" y="1838436"/>
              <a:ext cx="2351203" cy="798620"/>
            </a:xfrm>
            <a:prstGeom prst="roundRect">
              <a:avLst>
                <a:gd fmla="val 10000" name="adj"/>
              </a:avLst>
            </a:prstGeom>
            <a:solidFill>
              <a:schemeClr val="lt1">
                <a:alpha val="89411"/>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4"/>
            <p:cNvSpPr txBox="1"/>
            <p:nvPr/>
          </p:nvSpPr>
          <p:spPr>
            <a:xfrm>
              <a:off x="1300428" y="1861827"/>
              <a:ext cx="2304421" cy="751838"/>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LINEAR</a:t>
              </a:r>
              <a:endParaRPr b="0" i="0" sz="2400" u="none" cap="none" strike="noStrike">
                <a:solidFill>
                  <a:schemeClr val="dk1"/>
                </a:solidFill>
                <a:latin typeface="Calibri"/>
                <a:ea typeface="Calibri"/>
                <a:cs typeface="Calibri"/>
                <a:sym typeface="Calibri"/>
              </a:endParaRPr>
            </a:p>
          </p:txBody>
        </p:sp>
        <p:sp>
          <p:nvSpPr>
            <p:cNvPr id="132" name="Google Shape;132;p4"/>
            <p:cNvSpPr/>
            <p:nvPr/>
          </p:nvSpPr>
          <p:spPr>
            <a:xfrm>
              <a:off x="5182" y="2982687"/>
              <a:ext cx="2398742" cy="111928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4"/>
            <p:cNvSpPr/>
            <p:nvPr/>
          </p:nvSpPr>
          <p:spPr>
            <a:xfrm>
              <a:off x="201033" y="3168745"/>
              <a:ext cx="2398742" cy="1119284"/>
            </a:xfrm>
            <a:prstGeom prst="roundRect">
              <a:avLst>
                <a:gd fmla="val 10000" name="adj"/>
              </a:avLst>
            </a:prstGeom>
            <a:solidFill>
              <a:schemeClr val="lt1">
                <a:alpha val="89411"/>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
            <p:cNvSpPr txBox="1"/>
            <p:nvPr/>
          </p:nvSpPr>
          <p:spPr>
            <a:xfrm>
              <a:off x="233816" y="3201528"/>
              <a:ext cx="2333176" cy="1053718"/>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rgbClr val="FF0000"/>
                </a:buClr>
                <a:buSzPts val="2800"/>
                <a:buFont typeface="Calibri"/>
                <a:buNone/>
              </a:pPr>
              <a:r>
                <a:rPr b="1" i="0" lang="en-US" sz="2800" u="none" cap="none" strike="noStrike">
                  <a:solidFill>
                    <a:srgbClr val="FF0000"/>
                  </a:solidFill>
                  <a:latin typeface="Calibri"/>
                  <a:ea typeface="Calibri"/>
                  <a:cs typeface="Calibri"/>
                  <a:sym typeface="Calibri"/>
                </a:rPr>
                <a:t>LINKLIST</a:t>
              </a:r>
              <a:endParaRPr b="1" i="0" sz="2800" u="none" cap="none" strike="noStrike">
                <a:solidFill>
                  <a:srgbClr val="FF0000"/>
                </a:solidFill>
                <a:latin typeface="Calibri"/>
                <a:ea typeface="Calibri"/>
                <a:cs typeface="Calibri"/>
                <a:sym typeface="Calibri"/>
              </a:endParaRPr>
            </a:p>
          </p:txBody>
        </p:sp>
        <p:sp>
          <p:nvSpPr>
            <p:cNvPr id="135" name="Google Shape;135;p4"/>
            <p:cNvSpPr/>
            <p:nvPr/>
          </p:nvSpPr>
          <p:spPr>
            <a:xfrm>
              <a:off x="2807682" y="2960123"/>
              <a:ext cx="1762653" cy="111928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
            <p:cNvSpPr/>
            <p:nvPr/>
          </p:nvSpPr>
          <p:spPr>
            <a:xfrm>
              <a:off x="3003532" y="3146181"/>
              <a:ext cx="1762653" cy="1119284"/>
            </a:xfrm>
            <a:prstGeom prst="roundRect">
              <a:avLst>
                <a:gd fmla="val 10000" name="adj"/>
              </a:avLst>
            </a:prstGeom>
            <a:solidFill>
              <a:schemeClr val="lt1">
                <a:alpha val="89411"/>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txBox="1"/>
            <p:nvPr/>
          </p:nvSpPr>
          <p:spPr>
            <a:xfrm>
              <a:off x="3036315" y="3178964"/>
              <a:ext cx="1697087" cy="105371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ARRAY</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STACK</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70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QUEUE</a:t>
              </a:r>
              <a:endParaRPr b="0" i="0" sz="2000" u="none" cap="none" strike="noStrike">
                <a:solidFill>
                  <a:schemeClr val="dk1"/>
                </a:solidFill>
                <a:latin typeface="Calibri"/>
                <a:ea typeface="Calibri"/>
                <a:cs typeface="Calibri"/>
                <a:sym typeface="Calibri"/>
              </a:endParaRPr>
            </a:p>
          </p:txBody>
        </p:sp>
        <p:sp>
          <p:nvSpPr>
            <p:cNvPr id="138" name="Google Shape;138;p4"/>
            <p:cNvSpPr/>
            <p:nvPr/>
          </p:nvSpPr>
          <p:spPr>
            <a:xfrm>
              <a:off x="5036446" y="1671428"/>
              <a:ext cx="1762653" cy="111928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p:nvPr/>
          </p:nvSpPr>
          <p:spPr>
            <a:xfrm>
              <a:off x="5232296" y="1857486"/>
              <a:ext cx="1762653" cy="1119284"/>
            </a:xfrm>
            <a:prstGeom prst="roundRect">
              <a:avLst>
                <a:gd fmla="val 10000" name="adj"/>
              </a:avLst>
            </a:prstGeom>
            <a:solidFill>
              <a:schemeClr val="lt1">
                <a:alpha val="89411"/>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
            <p:cNvSpPr txBox="1"/>
            <p:nvPr/>
          </p:nvSpPr>
          <p:spPr>
            <a:xfrm>
              <a:off x="5265079" y="1890269"/>
              <a:ext cx="1697087" cy="1053718"/>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NONLINEAR</a:t>
              </a:r>
              <a:endParaRPr b="0" i="0" sz="2400" u="none" cap="none" strike="noStrike">
                <a:solidFill>
                  <a:schemeClr val="dk1"/>
                </a:solidFill>
                <a:latin typeface="Calibri"/>
                <a:ea typeface="Calibri"/>
                <a:cs typeface="Calibri"/>
                <a:sym typeface="Calibri"/>
              </a:endParaRPr>
            </a:p>
          </p:txBody>
        </p:sp>
        <p:sp>
          <p:nvSpPr>
            <p:cNvPr id="141" name="Google Shape;141;p4"/>
            <p:cNvSpPr/>
            <p:nvPr/>
          </p:nvSpPr>
          <p:spPr>
            <a:xfrm>
              <a:off x="4949979" y="3303351"/>
              <a:ext cx="1935587" cy="1119284"/>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5145829" y="3489409"/>
              <a:ext cx="1935587" cy="1119284"/>
            </a:xfrm>
            <a:prstGeom prst="roundRect">
              <a:avLst>
                <a:gd fmla="val 10000" name="adj"/>
              </a:avLst>
            </a:prstGeom>
            <a:solidFill>
              <a:schemeClr val="lt1">
                <a:alpha val="89411"/>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txBox="1"/>
            <p:nvPr/>
          </p:nvSpPr>
          <p:spPr>
            <a:xfrm>
              <a:off x="5178612" y="3522192"/>
              <a:ext cx="1870021" cy="1053718"/>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TREES &amp; GRAPH</a:t>
              </a:r>
              <a:endParaRPr b="0" i="0" sz="2000" u="none" cap="none" strike="noStrike">
                <a:solidFill>
                  <a:schemeClr val="dk1"/>
                </a:solidFill>
                <a:latin typeface="Calibri"/>
                <a:ea typeface="Calibri"/>
                <a:cs typeface="Calibri"/>
                <a:sym typeface="Calibri"/>
              </a:endParaRPr>
            </a:p>
          </p:txBody>
        </p:sp>
      </p:grpSp>
      <p:pic>
        <p:nvPicPr>
          <p:cNvPr id="144" name="Google Shape;144;p4"/>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45" name="Google Shape;145;p4"/>
          <p:cNvSpPr txBox="1"/>
          <p:nvPr/>
        </p:nvSpPr>
        <p:spPr>
          <a:xfrm>
            <a:off x="2514600" y="511352"/>
            <a:ext cx="5486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00B050"/>
                </a:solidFill>
                <a:latin typeface="Calibri"/>
                <a:ea typeface="Calibri"/>
                <a:cs typeface="Calibri"/>
                <a:sym typeface="Calibri"/>
              </a:rPr>
              <a:t>Types of Data Structures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Circular Linked Lists</a:t>
            </a:r>
            <a:endParaRPr>
              <a:solidFill>
                <a:srgbClr val="00B050"/>
              </a:solidFill>
            </a:endParaRPr>
          </a:p>
        </p:txBody>
      </p:sp>
      <p:pic>
        <p:nvPicPr>
          <p:cNvPr id="702" name="Google Shape;702;p39"/>
          <p:cNvPicPr preferRelativeResize="0"/>
          <p:nvPr>
            <p:ph idx="1" type="body"/>
          </p:nvPr>
        </p:nvPicPr>
        <p:blipFill rotWithShape="1">
          <a:blip r:embed="rId3">
            <a:alphaModFix/>
          </a:blip>
          <a:srcRect b="0" l="0" r="0" t="0"/>
          <a:stretch/>
        </p:blipFill>
        <p:spPr>
          <a:xfrm>
            <a:off x="468313" y="2205038"/>
            <a:ext cx="8229600" cy="3422650"/>
          </a:xfrm>
          <a:prstGeom prst="rect">
            <a:avLst/>
          </a:prstGeom>
          <a:noFill/>
          <a:ln>
            <a:noFill/>
          </a:ln>
        </p:spPr>
      </p:pic>
      <p:pic>
        <p:nvPicPr>
          <p:cNvPr id="703" name="Google Shape;703;p39"/>
          <p:cNvPicPr preferRelativeResize="0"/>
          <p:nvPr/>
        </p:nvPicPr>
        <p:blipFill rotWithShape="1">
          <a:blip r:embed="rId4">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40"/>
          <p:cNvSpPr txBox="1"/>
          <p:nvPr>
            <p:ph idx="1" type="body"/>
          </p:nvPr>
        </p:nvSpPr>
        <p:spPr>
          <a:xfrm>
            <a:off x="1371600" y="304800"/>
            <a:ext cx="7543800" cy="6553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None/>
            </a:pPr>
            <a:r>
              <a:rPr lang="en-US" sz="2000"/>
              <a:t>Allocation of memory for head node using constructor </a:t>
            </a:r>
            <a:endParaRPr/>
          </a:p>
          <a:p>
            <a:pPr indent="-342900" lvl="0" marL="342900" rtl="0" algn="l">
              <a:lnSpc>
                <a:spcPct val="100000"/>
              </a:lnSpc>
              <a:spcBef>
                <a:spcPts val="400"/>
              </a:spcBef>
              <a:spcAft>
                <a:spcPts val="0"/>
              </a:spcAft>
              <a:buClr>
                <a:schemeClr val="dk1"/>
              </a:buClr>
              <a:buSzPct val="100000"/>
              <a:buNone/>
            </a:pPr>
            <a:r>
              <a:t/>
            </a:r>
            <a:endParaRPr sz="2000"/>
          </a:p>
          <a:p>
            <a:pPr indent="-342900" lvl="0" marL="342900" rtl="0" algn="l">
              <a:lnSpc>
                <a:spcPct val="100000"/>
              </a:lnSpc>
              <a:spcBef>
                <a:spcPts val="400"/>
              </a:spcBef>
              <a:spcAft>
                <a:spcPts val="0"/>
              </a:spcAft>
              <a:buClr>
                <a:schemeClr val="dk1"/>
              </a:buClr>
              <a:buSzPct val="100000"/>
              <a:buNone/>
            </a:pPr>
            <a:r>
              <a:rPr lang="en-US" sz="2000"/>
              <a:t>head=(struct node *)malloc(sizeof(struct node));</a:t>
            </a:r>
            <a:endParaRPr/>
          </a:p>
          <a:p>
            <a:pPr indent="-342900" lvl="0" marL="342900" rtl="0" algn="l">
              <a:lnSpc>
                <a:spcPct val="100000"/>
              </a:lnSpc>
              <a:spcBef>
                <a:spcPts val="400"/>
              </a:spcBef>
              <a:spcAft>
                <a:spcPts val="0"/>
              </a:spcAft>
              <a:buClr>
                <a:srgbClr val="FF0000"/>
              </a:buClr>
              <a:buSzPct val="100000"/>
              <a:buNone/>
            </a:pPr>
            <a:r>
              <a:rPr lang="en-US" sz="2000">
                <a:solidFill>
                  <a:srgbClr val="FF0000"/>
                </a:solidFill>
              </a:rPr>
              <a:t>head-&gt;next=head;</a:t>
            </a:r>
            <a:endParaRPr/>
          </a:p>
          <a:p>
            <a:pPr indent="-342900" lvl="0" marL="342900" rtl="0" algn="l">
              <a:lnSpc>
                <a:spcPct val="100000"/>
              </a:lnSpc>
              <a:spcBef>
                <a:spcPts val="400"/>
              </a:spcBef>
              <a:spcAft>
                <a:spcPts val="0"/>
              </a:spcAft>
              <a:buClr>
                <a:schemeClr val="dk1"/>
              </a:buClr>
              <a:buSzPct val="100000"/>
              <a:buNone/>
            </a:pPr>
            <a:r>
              <a:t/>
            </a:r>
            <a:endParaRPr sz="2000"/>
          </a:p>
          <a:p>
            <a:pPr indent="-342900" lvl="0" marL="342900" rtl="0" algn="l">
              <a:lnSpc>
                <a:spcPct val="100000"/>
              </a:lnSpc>
              <a:spcBef>
                <a:spcPts val="400"/>
              </a:spcBef>
              <a:spcAft>
                <a:spcPts val="0"/>
              </a:spcAft>
              <a:buClr>
                <a:schemeClr val="dk1"/>
              </a:buClr>
              <a:buSzPct val="100000"/>
              <a:buNone/>
            </a:pPr>
            <a:r>
              <a:rPr lang="en-US" sz="2000"/>
              <a:t>//Creation of Link List</a:t>
            </a:r>
            <a:endParaRPr/>
          </a:p>
          <a:p>
            <a:pPr indent="-342900" lvl="0" marL="342900" rtl="0" algn="l">
              <a:lnSpc>
                <a:spcPct val="100000"/>
              </a:lnSpc>
              <a:spcBef>
                <a:spcPts val="400"/>
              </a:spcBef>
              <a:spcAft>
                <a:spcPts val="0"/>
              </a:spcAft>
              <a:buClr>
                <a:schemeClr val="dk1"/>
              </a:buClr>
              <a:buSzPct val="100000"/>
              <a:buNone/>
            </a:pPr>
            <a:r>
              <a:rPr lang="en-US" sz="2000"/>
              <a:t>Algorithm create(*H)</a:t>
            </a:r>
            <a:endParaRPr/>
          </a:p>
          <a:p>
            <a:pPr indent="-342900" lvl="0" marL="342900" rtl="0" algn="l">
              <a:lnSpc>
                <a:spcPct val="100000"/>
              </a:lnSpc>
              <a:spcBef>
                <a:spcPts val="400"/>
              </a:spcBef>
              <a:spcAft>
                <a:spcPts val="0"/>
              </a:spcAft>
              <a:buClr>
                <a:schemeClr val="dk1"/>
              </a:buClr>
              <a:buSzPct val="100000"/>
              <a:buNone/>
            </a:pPr>
            <a:r>
              <a:rPr lang="en-US" sz="2000"/>
              <a:t>{        temp=H;</a:t>
            </a:r>
            <a:endParaRPr/>
          </a:p>
          <a:p>
            <a:pPr indent="-342900" lvl="0" marL="342900" rtl="0" algn="l">
              <a:lnSpc>
                <a:spcPct val="100000"/>
              </a:lnSpc>
              <a:spcBef>
                <a:spcPts val="400"/>
              </a:spcBef>
              <a:spcAft>
                <a:spcPts val="0"/>
              </a:spcAft>
              <a:buClr>
                <a:schemeClr val="dk1"/>
              </a:buClr>
              <a:buSzPct val="100000"/>
              <a:buNone/>
            </a:pPr>
            <a:r>
              <a:rPr lang="en-US" sz="2000"/>
              <a:t>        repeat until choice =‘y’ {</a:t>
            </a:r>
            <a:endParaRPr/>
          </a:p>
          <a:p>
            <a:pPr indent="-342900" lvl="0" marL="342900" rtl="0" algn="l">
              <a:lnSpc>
                <a:spcPct val="100000"/>
              </a:lnSpc>
              <a:spcBef>
                <a:spcPts val="400"/>
              </a:spcBef>
              <a:spcAft>
                <a:spcPts val="0"/>
              </a:spcAft>
              <a:buClr>
                <a:schemeClr val="dk1"/>
              </a:buClr>
              <a:buSzPct val="100000"/>
              <a:buNone/>
            </a:pPr>
            <a:r>
              <a:rPr lang="en-US" sz="2000"/>
              <a:t>            allocate memory to curr;</a:t>
            </a:r>
            <a:endParaRPr/>
          </a:p>
          <a:p>
            <a:pPr indent="-342900" lvl="0" marL="342900" rtl="0" algn="l">
              <a:lnSpc>
                <a:spcPct val="100000"/>
              </a:lnSpc>
              <a:spcBef>
                <a:spcPts val="400"/>
              </a:spcBef>
              <a:spcAft>
                <a:spcPts val="0"/>
              </a:spcAft>
              <a:buClr>
                <a:schemeClr val="dk1"/>
              </a:buClr>
              <a:buSzPct val="100000"/>
              <a:buNone/>
            </a:pPr>
            <a:r>
              <a:rPr lang="en-US" sz="2000"/>
              <a:t>             accept curr-&gt;data;</a:t>
            </a:r>
            <a:endParaRPr/>
          </a:p>
          <a:p>
            <a:pPr indent="-342900" lvl="0" marL="342900" rtl="0" algn="l">
              <a:lnSpc>
                <a:spcPct val="100000"/>
              </a:lnSpc>
              <a:spcBef>
                <a:spcPts val="400"/>
              </a:spcBef>
              <a:spcAft>
                <a:spcPts val="0"/>
              </a:spcAft>
              <a:buClr>
                <a:schemeClr val="dk1"/>
              </a:buClr>
              <a:buSzPct val="100000"/>
              <a:buNone/>
            </a:pPr>
            <a:r>
              <a:rPr lang="en-US" sz="2000"/>
              <a:t>              </a:t>
            </a:r>
            <a:r>
              <a:rPr lang="en-US" sz="2000">
                <a:solidFill>
                  <a:srgbClr val="FF0000"/>
                </a:solidFill>
              </a:rPr>
              <a:t>curr-&gt;next=H;</a:t>
            </a:r>
            <a:endParaRPr/>
          </a:p>
          <a:p>
            <a:pPr indent="-342900" lvl="0" marL="342900" rtl="0" algn="l">
              <a:lnSpc>
                <a:spcPct val="100000"/>
              </a:lnSpc>
              <a:spcBef>
                <a:spcPts val="400"/>
              </a:spcBef>
              <a:spcAft>
                <a:spcPts val="0"/>
              </a:spcAft>
              <a:buClr>
                <a:schemeClr val="dk1"/>
              </a:buClr>
              <a:buSzPct val="100000"/>
              <a:buNone/>
            </a:pPr>
            <a:r>
              <a:rPr lang="en-US" sz="2000"/>
              <a:t>             temp-&gt;next=curr;</a:t>
            </a:r>
            <a:endParaRPr/>
          </a:p>
          <a:p>
            <a:pPr indent="-342900" lvl="0" marL="342900" rtl="0" algn="l">
              <a:lnSpc>
                <a:spcPct val="100000"/>
              </a:lnSpc>
              <a:spcBef>
                <a:spcPts val="400"/>
              </a:spcBef>
              <a:spcAft>
                <a:spcPts val="0"/>
              </a:spcAft>
              <a:buClr>
                <a:schemeClr val="dk1"/>
              </a:buClr>
              <a:buSzPct val="100000"/>
              <a:buNone/>
            </a:pPr>
            <a:r>
              <a:rPr lang="en-US" sz="2000"/>
              <a:t>             temp=curr;      //temp=temp-&gt;next</a:t>
            </a:r>
            <a:endParaRPr/>
          </a:p>
          <a:p>
            <a:pPr indent="-342900" lvl="0" marL="342900" rtl="0" algn="l">
              <a:lnSpc>
                <a:spcPct val="100000"/>
              </a:lnSpc>
              <a:spcBef>
                <a:spcPts val="400"/>
              </a:spcBef>
              <a:spcAft>
                <a:spcPts val="0"/>
              </a:spcAft>
              <a:buClr>
                <a:schemeClr val="dk1"/>
              </a:buClr>
              <a:buSzPct val="100000"/>
              <a:buNone/>
            </a:pPr>
            <a:r>
              <a:rPr lang="en-US" sz="2000"/>
              <a:t>             Read choice;</a:t>
            </a:r>
            <a:endParaRPr/>
          </a:p>
          <a:p>
            <a:pPr indent="-342900" lvl="0" marL="342900" rtl="0" algn="l">
              <a:lnSpc>
                <a:spcPct val="100000"/>
              </a:lnSpc>
              <a:spcBef>
                <a:spcPts val="400"/>
              </a:spcBef>
              <a:spcAft>
                <a:spcPts val="0"/>
              </a:spcAft>
              <a:buClr>
                <a:schemeClr val="dk1"/>
              </a:buClr>
              <a:buSzPct val="100000"/>
              <a:buNone/>
            </a:pPr>
            <a:r>
              <a:rPr lang="en-US" sz="2000"/>
              <a:t>         } </a:t>
            </a:r>
            <a:endParaRPr/>
          </a:p>
          <a:p>
            <a:pPr indent="-342900" lvl="0" marL="342900" rtl="0" algn="l">
              <a:lnSpc>
                <a:spcPct val="100000"/>
              </a:lnSpc>
              <a:spcBef>
                <a:spcPts val="400"/>
              </a:spcBef>
              <a:spcAft>
                <a:spcPts val="0"/>
              </a:spcAft>
              <a:buClr>
                <a:schemeClr val="dk1"/>
              </a:buClr>
              <a:buSzPct val="100000"/>
              <a:buNone/>
            </a:pPr>
            <a:r>
              <a:rPr lang="en-US" sz="2000"/>
              <a:t>}</a:t>
            </a:r>
            <a:endParaRPr/>
          </a:p>
          <a:p>
            <a:pPr indent="-342900" lvl="0" marL="342900" rtl="0" algn="l">
              <a:lnSpc>
                <a:spcPct val="100000"/>
              </a:lnSpc>
              <a:spcBef>
                <a:spcPts val="400"/>
              </a:spcBef>
              <a:spcAft>
                <a:spcPts val="0"/>
              </a:spcAft>
              <a:buClr>
                <a:schemeClr val="dk1"/>
              </a:buClr>
              <a:buSzPct val="100000"/>
              <a:buNone/>
            </a:pPr>
            <a:r>
              <a:t/>
            </a:r>
            <a:endParaRPr sz="2000"/>
          </a:p>
          <a:p>
            <a:pPr indent="-342900" lvl="0" marL="342900" rtl="0" algn="l">
              <a:lnSpc>
                <a:spcPct val="100000"/>
              </a:lnSpc>
              <a:spcBef>
                <a:spcPts val="400"/>
              </a:spcBef>
              <a:spcAft>
                <a:spcPts val="0"/>
              </a:spcAft>
              <a:buClr>
                <a:schemeClr val="dk1"/>
              </a:buClr>
              <a:buSzPct val="100000"/>
              <a:buNone/>
            </a:pPr>
            <a:r>
              <a:t/>
            </a:r>
            <a:endParaRPr sz="2000"/>
          </a:p>
          <a:p>
            <a:pPr indent="-342900" lvl="0" marL="342900" rtl="0" algn="l">
              <a:lnSpc>
                <a:spcPct val="100000"/>
              </a:lnSpc>
              <a:spcBef>
                <a:spcPts val="400"/>
              </a:spcBef>
              <a:spcAft>
                <a:spcPts val="0"/>
              </a:spcAft>
              <a:buClr>
                <a:schemeClr val="dk1"/>
              </a:buClr>
              <a:buSzPct val="100000"/>
              <a:buNone/>
            </a:pPr>
            <a:r>
              <a:t/>
            </a:r>
            <a:endParaRPr sz="2000"/>
          </a:p>
        </p:txBody>
      </p:sp>
      <p:pic>
        <p:nvPicPr>
          <p:cNvPr id="709" name="Google Shape;709;p40"/>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710" name="Google Shape;710;p40"/>
          <p:cNvSpPr/>
          <p:nvPr/>
        </p:nvSpPr>
        <p:spPr>
          <a:xfrm>
            <a:off x="1257000" y="304800"/>
            <a:ext cx="5763000" cy="6553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animEffect filter="fade" transition="in">
                                      <p:cBhvr>
                                        <p:cTn dur="500"/>
                                        <p:tgtEl>
                                          <p:spTgt spid="7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 st="1"/>
                                            </p:txEl>
                                          </p:spTgt>
                                        </p:tgtEl>
                                        <p:attrNameLst>
                                          <p:attrName>style.visibility</p:attrName>
                                        </p:attrNameLst>
                                      </p:cBhvr>
                                      <p:to>
                                        <p:strVal val="visible"/>
                                      </p:to>
                                    </p:set>
                                    <p:animEffect filter="fade" transition="in">
                                      <p:cBhvr>
                                        <p:cTn dur="500"/>
                                        <p:tgtEl>
                                          <p:spTgt spid="7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2" st="2"/>
                                            </p:txEl>
                                          </p:spTgt>
                                        </p:tgtEl>
                                        <p:attrNameLst>
                                          <p:attrName>style.visibility</p:attrName>
                                        </p:attrNameLst>
                                      </p:cBhvr>
                                      <p:to>
                                        <p:strVal val="visible"/>
                                      </p:to>
                                    </p:set>
                                    <p:animEffect filter="fade" transition="in">
                                      <p:cBhvr>
                                        <p:cTn dur="500"/>
                                        <p:tgtEl>
                                          <p:spTgt spid="7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3" st="3"/>
                                            </p:txEl>
                                          </p:spTgt>
                                        </p:tgtEl>
                                        <p:attrNameLst>
                                          <p:attrName>style.visibility</p:attrName>
                                        </p:attrNameLst>
                                      </p:cBhvr>
                                      <p:to>
                                        <p:strVal val="visible"/>
                                      </p:to>
                                    </p:set>
                                    <p:animEffect filter="fade" transition="in">
                                      <p:cBhvr>
                                        <p:cTn dur="500"/>
                                        <p:tgtEl>
                                          <p:spTgt spid="7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4" st="4"/>
                                            </p:txEl>
                                          </p:spTgt>
                                        </p:tgtEl>
                                        <p:attrNameLst>
                                          <p:attrName>style.visibility</p:attrName>
                                        </p:attrNameLst>
                                      </p:cBhvr>
                                      <p:to>
                                        <p:strVal val="visible"/>
                                      </p:to>
                                    </p:set>
                                    <p:animEffect filter="fade" transition="in">
                                      <p:cBhvr>
                                        <p:cTn dur="500"/>
                                        <p:tgtEl>
                                          <p:spTgt spid="7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5" st="5"/>
                                            </p:txEl>
                                          </p:spTgt>
                                        </p:tgtEl>
                                        <p:attrNameLst>
                                          <p:attrName>style.visibility</p:attrName>
                                        </p:attrNameLst>
                                      </p:cBhvr>
                                      <p:to>
                                        <p:strVal val="visible"/>
                                      </p:to>
                                    </p:set>
                                    <p:animEffect filter="fade" transition="in">
                                      <p:cBhvr>
                                        <p:cTn dur="500"/>
                                        <p:tgtEl>
                                          <p:spTgt spid="7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6" st="6"/>
                                            </p:txEl>
                                          </p:spTgt>
                                        </p:tgtEl>
                                        <p:attrNameLst>
                                          <p:attrName>style.visibility</p:attrName>
                                        </p:attrNameLst>
                                      </p:cBhvr>
                                      <p:to>
                                        <p:strVal val="visible"/>
                                      </p:to>
                                    </p:set>
                                    <p:animEffect filter="fade" transition="in">
                                      <p:cBhvr>
                                        <p:cTn dur="500"/>
                                        <p:tgtEl>
                                          <p:spTgt spid="7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7" st="7"/>
                                            </p:txEl>
                                          </p:spTgt>
                                        </p:tgtEl>
                                        <p:attrNameLst>
                                          <p:attrName>style.visibility</p:attrName>
                                        </p:attrNameLst>
                                      </p:cBhvr>
                                      <p:to>
                                        <p:strVal val="visible"/>
                                      </p:to>
                                    </p:set>
                                    <p:animEffect filter="fade" transition="in">
                                      <p:cBhvr>
                                        <p:cTn dur="500"/>
                                        <p:tgtEl>
                                          <p:spTgt spid="7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8" st="8"/>
                                            </p:txEl>
                                          </p:spTgt>
                                        </p:tgtEl>
                                        <p:attrNameLst>
                                          <p:attrName>style.visibility</p:attrName>
                                        </p:attrNameLst>
                                      </p:cBhvr>
                                      <p:to>
                                        <p:strVal val="visible"/>
                                      </p:to>
                                    </p:set>
                                    <p:animEffect filter="fade" transition="in">
                                      <p:cBhvr>
                                        <p:cTn dur="500"/>
                                        <p:tgtEl>
                                          <p:spTgt spid="7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9" st="9"/>
                                            </p:txEl>
                                          </p:spTgt>
                                        </p:tgtEl>
                                        <p:attrNameLst>
                                          <p:attrName>style.visibility</p:attrName>
                                        </p:attrNameLst>
                                      </p:cBhvr>
                                      <p:to>
                                        <p:strVal val="visible"/>
                                      </p:to>
                                    </p:set>
                                    <p:animEffect filter="fade" transition="in">
                                      <p:cBhvr>
                                        <p:cTn dur="500"/>
                                        <p:tgtEl>
                                          <p:spTgt spid="7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0" st="10"/>
                                            </p:txEl>
                                          </p:spTgt>
                                        </p:tgtEl>
                                        <p:attrNameLst>
                                          <p:attrName>style.visibility</p:attrName>
                                        </p:attrNameLst>
                                      </p:cBhvr>
                                      <p:to>
                                        <p:strVal val="visible"/>
                                      </p:to>
                                    </p:set>
                                    <p:animEffect filter="fade" transition="in">
                                      <p:cBhvr>
                                        <p:cTn dur="500"/>
                                        <p:tgtEl>
                                          <p:spTgt spid="7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1" st="11"/>
                                            </p:txEl>
                                          </p:spTgt>
                                        </p:tgtEl>
                                        <p:attrNameLst>
                                          <p:attrName>style.visibility</p:attrName>
                                        </p:attrNameLst>
                                      </p:cBhvr>
                                      <p:to>
                                        <p:strVal val="visible"/>
                                      </p:to>
                                    </p:set>
                                    <p:animEffect filter="fade" transition="in">
                                      <p:cBhvr>
                                        <p:cTn dur="500"/>
                                        <p:tgtEl>
                                          <p:spTgt spid="7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2" st="12"/>
                                            </p:txEl>
                                          </p:spTgt>
                                        </p:tgtEl>
                                        <p:attrNameLst>
                                          <p:attrName>style.visibility</p:attrName>
                                        </p:attrNameLst>
                                      </p:cBhvr>
                                      <p:to>
                                        <p:strVal val="visible"/>
                                      </p:to>
                                    </p:set>
                                    <p:animEffect filter="fade" transition="in">
                                      <p:cBhvr>
                                        <p:cTn dur="500"/>
                                        <p:tgtEl>
                                          <p:spTgt spid="70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3" st="13"/>
                                            </p:txEl>
                                          </p:spTgt>
                                        </p:tgtEl>
                                        <p:attrNameLst>
                                          <p:attrName>style.visibility</p:attrName>
                                        </p:attrNameLst>
                                      </p:cBhvr>
                                      <p:to>
                                        <p:strVal val="visible"/>
                                      </p:to>
                                    </p:set>
                                    <p:animEffect filter="fade" transition="in">
                                      <p:cBhvr>
                                        <p:cTn dur="500"/>
                                        <p:tgtEl>
                                          <p:spTgt spid="70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4" st="14"/>
                                            </p:txEl>
                                          </p:spTgt>
                                        </p:tgtEl>
                                        <p:attrNameLst>
                                          <p:attrName>style.visibility</p:attrName>
                                        </p:attrNameLst>
                                      </p:cBhvr>
                                      <p:to>
                                        <p:strVal val="visible"/>
                                      </p:to>
                                    </p:set>
                                    <p:animEffect filter="fade" transition="in">
                                      <p:cBhvr>
                                        <p:cTn dur="500"/>
                                        <p:tgtEl>
                                          <p:spTgt spid="70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5" st="15"/>
                                            </p:txEl>
                                          </p:spTgt>
                                        </p:tgtEl>
                                        <p:attrNameLst>
                                          <p:attrName>style.visibility</p:attrName>
                                        </p:attrNameLst>
                                      </p:cBhvr>
                                      <p:to>
                                        <p:strVal val="visible"/>
                                      </p:to>
                                    </p:set>
                                    <p:animEffect filter="fade" transition="in">
                                      <p:cBhvr>
                                        <p:cTn dur="500"/>
                                        <p:tgtEl>
                                          <p:spTgt spid="708">
                                            <p:txEl>
                                              <p:pRg end="15" st="1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6" st="16"/>
                                            </p:txEl>
                                          </p:spTgt>
                                        </p:tgtEl>
                                        <p:attrNameLst>
                                          <p:attrName>style.visibility</p:attrName>
                                        </p:attrNameLst>
                                      </p:cBhvr>
                                      <p:to>
                                        <p:strVal val="visible"/>
                                      </p:to>
                                    </p:set>
                                    <p:animEffect filter="fade" transition="in">
                                      <p:cBhvr>
                                        <p:cTn dur="500"/>
                                        <p:tgtEl>
                                          <p:spTgt spid="708">
                                            <p:txEl>
                                              <p:pRg end="16" st="1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7" st="17"/>
                                            </p:txEl>
                                          </p:spTgt>
                                        </p:tgtEl>
                                        <p:attrNameLst>
                                          <p:attrName>style.visibility</p:attrName>
                                        </p:attrNameLst>
                                      </p:cBhvr>
                                      <p:to>
                                        <p:strVal val="visible"/>
                                      </p:to>
                                    </p:set>
                                    <p:animEffect filter="fade" transition="in">
                                      <p:cBhvr>
                                        <p:cTn dur="500"/>
                                        <p:tgtEl>
                                          <p:spTgt spid="708">
                                            <p:txEl>
                                              <p:pRg end="17" st="1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8" st="18"/>
                                            </p:txEl>
                                          </p:spTgt>
                                        </p:tgtEl>
                                        <p:attrNameLst>
                                          <p:attrName>style.visibility</p:attrName>
                                        </p:attrNameLst>
                                      </p:cBhvr>
                                      <p:to>
                                        <p:strVal val="visible"/>
                                      </p:to>
                                    </p:set>
                                    <p:animEffect filter="fade" transition="in">
                                      <p:cBhvr>
                                        <p:cTn dur="500"/>
                                        <p:tgtEl>
                                          <p:spTgt spid="708">
                                            <p:txEl>
                                              <p:pRg end="18" st="1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9" st="19"/>
                                            </p:txEl>
                                          </p:spTgt>
                                        </p:tgtEl>
                                        <p:attrNameLst>
                                          <p:attrName>style.visibility</p:attrName>
                                        </p:attrNameLst>
                                      </p:cBhvr>
                                      <p:to>
                                        <p:strVal val="visible"/>
                                      </p:to>
                                    </p:set>
                                    <p:animEffect filter="fade" transition="in">
                                      <p:cBhvr>
                                        <p:cTn dur="500"/>
                                        <p:tgtEl>
                                          <p:spTgt spid="708">
                                            <p:txEl>
                                              <p:pRg end="19" st="1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1"/>
          <p:cNvSpPr txBox="1"/>
          <p:nvPr>
            <p:ph type="title"/>
          </p:nvPr>
        </p:nvSpPr>
        <p:spPr>
          <a:xfrm>
            <a:off x="1219200" y="381000"/>
            <a:ext cx="7615238" cy="889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000"/>
              <a:buFont typeface="Calibri"/>
              <a:buNone/>
            </a:pPr>
            <a:r>
              <a:rPr lang="en-US" sz="4000">
                <a:solidFill>
                  <a:srgbClr val="00B050"/>
                </a:solidFill>
              </a:rPr>
              <a:t>Advantages over Singly-linked Lists</a:t>
            </a:r>
            <a:endParaRPr/>
          </a:p>
        </p:txBody>
      </p:sp>
      <p:sp>
        <p:nvSpPr>
          <p:cNvPr id="716" name="Google Shape;716;p41"/>
          <p:cNvSpPr txBox="1"/>
          <p:nvPr>
            <p:ph idx="1" type="body"/>
          </p:nvPr>
        </p:nvSpPr>
        <p:spPr>
          <a:xfrm>
            <a:off x="323850" y="1268413"/>
            <a:ext cx="8540750" cy="525621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folHlink"/>
              </a:buClr>
              <a:buSzPts val="3200"/>
              <a:buChar char="•"/>
            </a:pPr>
            <a:r>
              <a:rPr lang="en-US">
                <a:solidFill>
                  <a:schemeClr val="folHlink"/>
                </a:solidFill>
              </a:rPr>
              <a:t>Quick update operations: </a:t>
            </a:r>
            <a:endParaRPr/>
          </a:p>
          <a:p>
            <a:pPr indent="-342900" lvl="0" marL="342900" rtl="0" algn="l">
              <a:lnSpc>
                <a:spcPct val="100000"/>
              </a:lnSpc>
              <a:spcBef>
                <a:spcPts val="640"/>
              </a:spcBef>
              <a:spcAft>
                <a:spcPts val="0"/>
              </a:spcAft>
              <a:buClr>
                <a:schemeClr val="dk1"/>
              </a:buClr>
              <a:buSzPts val="3200"/>
              <a:buFont typeface="Noto Sans"/>
              <a:buNone/>
            </a:pPr>
            <a:r>
              <a:rPr lang="en-US"/>
              <a:t>	such as: insertions, deletions at </a:t>
            </a:r>
            <a:r>
              <a:rPr i="1" lang="en-US">
                <a:solidFill>
                  <a:schemeClr val="folHlink"/>
                </a:solidFill>
              </a:rPr>
              <a:t>both</a:t>
            </a:r>
            <a:r>
              <a:rPr lang="en-US"/>
              <a:t> ends (head and tail), and also at the </a:t>
            </a:r>
            <a:r>
              <a:rPr lang="en-US">
                <a:solidFill>
                  <a:schemeClr val="folHlink"/>
                </a:solidFill>
              </a:rPr>
              <a:t>middle</a:t>
            </a:r>
            <a:r>
              <a:rPr lang="en-US"/>
              <a:t> of the list.</a:t>
            </a:r>
            <a:endParaRPr/>
          </a:p>
          <a:p>
            <a:pPr indent="-342900" lvl="0" marL="342900" rtl="0" algn="l">
              <a:lnSpc>
                <a:spcPct val="100000"/>
              </a:lnSpc>
              <a:spcBef>
                <a:spcPts val="640"/>
              </a:spcBef>
              <a:spcAft>
                <a:spcPts val="0"/>
              </a:spcAft>
              <a:buClr>
                <a:schemeClr val="folHlink"/>
              </a:buClr>
              <a:buSzPts val="3200"/>
              <a:buChar char="•"/>
            </a:pPr>
            <a:r>
              <a:rPr lang="en-US">
                <a:solidFill>
                  <a:schemeClr val="folHlink"/>
                </a:solidFill>
              </a:rPr>
              <a:t>A node in a doubly-linked list store two references:</a:t>
            </a:r>
            <a:r>
              <a:rPr lang="en-US">
                <a:solidFill>
                  <a:schemeClr val="hlink"/>
                </a:solidFill>
              </a:rPr>
              <a:t> </a:t>
            </a:r>
            <a:endParaRPr/>
          </a:p>
          <a:p>
            <a:pPr indent="-285750" lvl="1" marL="742950" rtl="0" algn="l">
              <a:lnSpc>
                <a:spcPct val="100000"/>
              </a:lnSpc>
              <a:spcBef>
                <a:spcPts val="560"/>
              </a:spcBef>
              <a:spcAft>
                <a:spcPts val="0"/>
              </a:spcAft>
              <a:buClr>
                <a:schemeClr val="dk1"/>
              </a:buClr>
              <a:buSzPts val="2800"/>
              <a:buFont typeface="Calibri"/>
              <a:buChar char="•"/>
            </a:pPr>
            <a:r>
              <a:rPr lang="en-US"/>
              <a:t>A </a:t>
            </a:r>
            <a:r>
              <a:rPr b="1" i="1" lang="en-US">
                <a:solidFill>
                  <a:schemeClr val="folHlink"/>
                </a:solidFill>
              </a:rPr>
              <a:t>next</a:t>
            </a:r>
            <a:r>
              <a:rPr lang="en-US"/>
              <a:t> link; that points to the </a:t>
            </a:r>
            <a:r>
              <a:rPr lang="en-US">
                <a:solidFill>
                  <a:schemeClr val="folHlink"/>
                </a:solidFill>
              </a:rPr>
              <a:t>next</a:t>
            </a:r>
            <a:r>
              <a:rPr lang="en-US"/>
              <a:t> node in the list, and</a:t>
            </a:r>
            <a:endParaRPr/>
          </a:p>
          <a:p>
            <a:pPr indent="-285750" lvl="1" marL="742950" rtl="0" algn="l">
              <a:lnSpc>
                <a:spcPct val="100000"/>
              </a:lnSpc>
              <a:spcBef>
                <a:spcPts val="560"/>
              </a:spcBef>
              <a:spcAft>
                <a:spcPts val="0"/>
              </a:spcAft>
              <a:buClr>
                <a:schemeClr val="dk1"/>
              </a:buClr>
              <a:buSzPts val="2800"/>
              <a:buFont typeface="Calibri"/>
              <a:buChar char="•"/>
            </a:pPr>
            <a:r>
              <a:rPr lang="en-US"/>
              <a:t>A </a:t>
            </a:r>
            <a:r>
              <a:rPr b="1" i="1" lang="en-US">
                <a:solidFill>
                  <a:schemeClr val="folHlink"/>
                </a:solidFill>
              </a:rPr>
              <a:t>prev</a:t>
            </a:r>
            <a:r>
              <a:rPr lang="en-US"/>
              <a:t> link; that points to the </a:t>
            </a:r>
            <a:r>
              <a:rPr lang="en-US">
                <a:solidFill>
                  <a:schemeClr val="folHlink"/>
                </a:solidFill>
              </a:rPr>
              <a:t>previous</a:t>
            </a:r>
            <a:r>
              <a:rPr lang="en-US"/>
              <a:t> node in the list.</a:t>
            </a:r>
            <a:endParaRPr/>
          </a:p>
        </p:txBody>
      </p:sp>
      <p:pic>
        <p:nvPicPr>
          <p:cNvPr id="717" name="Google Shape;717;p41"/>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DLLs compared to SLLs</a:t>
            </a:r>
            <a:endParaRPr/>
          </a:p>
        </p:txBody>
      </p:sp>
      <p:sp>
        <p:nvSpPr>
          <p:cNvPr id="724" name="Google Shape;724;p42"/>
          <p:cNvSpPr txBox="1"/>
          <p:nvPr>
            <p:ph idx="1" type="body"/>
          </p:nvPr>
        </p:nvSpPr>
        <p:spPr>
          <a:xfrm>
            <a:off x="383085" y="1463676"/>
            <a:ext cx="4203700" cy="476091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Advantages:</a:t>
            </a:r>
            <a:endParaRPr/>
          </a:p>
          <a:p>
            <a:pPr indent="-285750" lvl="1" marL="742950" rtl="0" algn="l">
              <a:lnSpc>
                <a:spcPct val="100000"/>
              </a:lnSpc>
              <a:spcBef>
                <a:spcPts val="480"/>
              </a:spcBef>
              <a:spcAft>
                <a:spcPts val="0"/>
              </a:spcAft>
              <a:buClr>
                <a:schemeClr val="dk1"/>
              </a:buClr>
              <a:buSzPts val="2400"/>
              <a:buChar char="–"/>
            </a:pPr>
            <a:r>
              <a:rPr lang="en-US"/>
              <a:t>Can be traversed in either direction (may be essential for some applications)</a:t>
            </a:r>
            <a:endParaRPr/>
          </a:p>
          <a:p>
            <a:pPr indent="-285750" lvl="1" marL="742950" rtl="0" algn="l">
              <a:lnSpc>
                <a:spcPct val="100000"/>
              </a:lnSpc>
              <a:spcBef>
                <a:spcPts val="480"/>
              </a:spcBef>
              <a:spcAft>
                <a:spcPts val="0"/>
              </a:spcAft>
              <a:buClr>
                <a:schemeClr val="dk1"/>
              </a:buClr>
              <a:buSzPts val="2400"/>
              <a:buChar char="–"/>
            </a:pPr>
            <a:r>
              <a:rPr lang="en-US"/>
              <a:t>Some operations, such as deletion and inserting before a node, become easier</a:t>
            </a:r>
            <a:endParaRPr/>
          </a:p>
          <a:p>
            <a:pPr indent="-133350" lvl="1" marL="742950" rtl="0" algn="l">
              <a:lnSpc>
                <a:spcPct val="100000"/>
              </a:lnSpc>
              <a:spcBef>
                <a:spcPts val="480"/>
              </a:spcBef>
              <a:spcAft>
                <a:spcPts val="0"/>
              </a:spcAft>
              <a:buClr>
                <a:schemeClr val="dk1"/>
              </a:buClr>
              <a:buSzPts val="2400"/>
              <a:buNone/>
            </a:pPr>
            <a:r>
              <a:t/>
            </a:r>
            <a:endParaRPr/>
          </a:p>
        </p:txBody>
      </p:sp>
      <p:sp>
        <p:nvSpPr>
          <p:cNvPr id="725" name="Google Shape;725;p42"/>
          <p:cNvSpPr txBox="1"/>
          <p:nvPr>
            <p:ph idx="2" type="body"/>
          </p:nvPr>
        </p:nvSpPr>
        <p:spPr>
          <a:xfrm>
            <a:off x="4751388" y="1371600"/>
            <a:ext cx="4203700" cy="476091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Disadvantages:</a:t>
            </a:r>
            <a:endParaRPr/>
          </a:p>
          <a:p>
            <a:pPr indent="-285750" lvl="1" marL="742950" rtl="0" algn="l">
              <a:lnSpc>
                <a:spcPct val="100000"/>
              </a:lnSpc>
              <a:spcBef>
                <a:spcPts val="480"/>
              </a:spcBef>
              <a:spcAft>
                <a:spcPts val="0"/>
              </a:spcAft>
              <a:buClr>
                <a:schemeClr val="dk1"/>
              </a:buClr>
              <a:buSzPts val="2400"/>
              <a:buChar char="–"/>
            </a:pPr>
            <a:r>
              <a:rPr lang="en-US"/>
              <a:t>Requires more space</a:t>
            </a:r>
            <a:endParaRPr/>
          </a:p>
          <a:p>
            <a:pPr indent="-285750" lvl="1" marL="742950" rtl="0" algn="l">
              <a:lnSpc>
                <a:spcPct val="100000"/>
              </a:lnSpc>
              <a:spcBef>
                <a:spcPts val="480"/>
              </a:spcBef>
              <a:spcAft>
                <a:spcPts val="0"/>
              </a:spcAft>
              <a:buClr>
                <a:schemeClr val="dk1"/>
              </a:buClr>
              <a:buSzPts val="2400"/>
              <a:buChar char="–"/>
            </a:pPr>
            <a:r>
              <a:rPr lang="en-US"/>
              <a:t>List manipulations are slower (because more links must be changed)</a:t>
            </a:r>
            <a:endParaRPr/>
          </a:p>
          <a:p>
            <a:pPr indent="-285750" lvl="1" marL="742950" rtl="0" algn="l">
              <a:lnSpc>
                <a:spcPct val="100000"/>
              </a:lnSpc>
              <a:spcBef>
                <a:spcPts val="480"/>
              </a:spcBef>
              <a:spcAft>
                <a:spcPts val="0"/>
              </a:spcAft>
              <a:buClr>
                <a:schemeClr val="dk1"/>
              </a:buClr>
              <a:buSzPts val="2400"/>
              <a:buChar char="–"/>
            </a:pPr>
            <a:r>
              <a:rPr lang="en-US"/>
              <a:t>Greater chance of having bugs (because more links must be manipulated)</a:t>
            </a:r>
            <a:endParaRPr/>
          </a:p>
        </p:txBody>
      </p:sp>
      <p:pic>
        <p:nvPicPr>
          <p:cNvPr id="726" name="Google Shape;726;p42"/>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727" name="Google Shape;727;p42"/>
          <p:cNvSpPr/>
          <p:nvPr/>
        </p:nvSpPr>
        <p:spPr>
          <a:xfrm>
            <a:off x="304800" y="1417638"/>
            <a:ext cx="4267200" cy="483076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28" name="Google Shape;728;p42"/>
          <p:cNvSpPr/>
          <p:nvPr/>
        </p:nvSpPr>
        <p:spPr>
          <a:xfrm>
            <a:off x="4724400" y="1417638"/>
            <a:ext cx="4343400" cy="483076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3"/>
          <p:cNvSpPr txBox="1"/>
          <p:nvPr/>
        </p:nvSpPr>
        <p:spPr>
          <a:xfrm>
            <a:off x="1524000" y="304800"/>
            <a:ext cx="41910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4000"/>
              <a:buFont typeface="Calibri"/>
              <a:buChar char="•"/>
            </a:pPr>
            <a:r>
              <a:rPr b="1" i="0" lang="en-US" sz="4000" u="sng" cap="none" strike="noStrike">
                <a:solidFill>
                  <a:srgbClr val="00B050"/>
                </a:solidFill>
                <a:latin typeface="Calibri"/>
                <a:ea typeface="Calibri"/>
                <a:cs typeface="Calibri"/>
                <a:sym typeface="Calibri"/>
              </a:rPr>
              <a:t> Polynomial</a:t>
            </a:r>
            <a:endParaRPr b="1" i="0" sz="1600" u="sng" cap="none" strike="noStrike">
              <a:solidFill>
                <a:srgbClr val="00B050"/>
              </a:solidFill>
              <a:latin typeface="Calibri"/>
              <a:ea typeface="Calibri"/>
              <a:cs typeface="Calibri"/>
              <a:sym typeface="Calibri"/>
            </a:endParaRPr>
          </a:p>
        </p:txBody>
      </p:sp>
      <p:sp>
        <p:nvSpPr>
          <p:cNvPr id="734" name="Google Shape;734;p43"/>
          <p:cNvSpPr txBox="1"/>
          <p:nvPr/>
        </p:nvSpPr>
        <p:spPr>
          <a:xfrm>
            <a:off x="533400" y="1341438"/>
            <a:ext cx="838200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Array Implementation:</a:t>
            </a:r>
            <a:endParaRPr b="0" i="0" sz="2800" u="none" cap="none" strike="noStrike">
              <a:solidFill>
                <a:srgbClr val="000066"/>
              </a:solidFill>
              <a:latin typeface="Calibri"/>
              <a:ea typeface="Calibri"/>
              <a:cs typeface="Calibri"/>
              <a:sym typeface="Calibri"/>
            </a:endParaRPr>
          </a:p>
          <a:p>
            <a:pPr indent="0" lvl="0" marL="0" marR="0" rtl="0" algn="l">
              <a:lnSpc>
                <a:spcPct val="100000"/>
              </a:lnSpc>
              <a:spcBef>
                <a:spcPts val="0"/>
              </a:spcBef>
              <a:spcAft>
                <a:spcPts val="0"/>
              </a:spcAft>
              <a:buClr>
                <a:srgbClr val="000066"/>
              </a:buClr>
              <a:buSzPts val="2800"/>
              <a:buFont typeface="Calibri"/>
              <a:buChar char="•"/>
            </a:pPr>
            <a:r>
              <a:rPr b="0" i="0" lang="en-US" sz="2800" u="none" cap="none" strike="noStrike">
                <a:solidFill>
                  <a:srgbClr val="000066"/>
                </a:solidFill>
                <a:latin typeface="Calibri"/>
                <a:ea typeface="Calibri"/>
                <a:cs typeface="Calibri"/>
                <a:sym typeface="Calibri"/>
              </a:rPr>
              <a:t> p1(x) = 8x</a:t>
            </a:r>
            <a:r>
              <a:rPr b="1" baseline="30000" i="0" lang="en-US" sz="2800" u="none" cap="none" strike="noStrike">
                <a:solidFill>
                  <a:srgbClr val="000066"/>
                </a:solidFill>
                <a:latin typeface="Calibri"/>
                <a:ea typeface="Calibri"/>
                <a:cs typeface="Calibri"/>
                <a:sym typeface="Calibri"/>
              </a:rPr>
              <a:t>3</a:t>
            </a:r>
            <a:r>
              <a:rPr b="0" i="0" lang="en-US" sz="2800" u="none" cap="none" strike="noStrike">
                <a:solidFill>
                  <a:srgbClr val="000066"/>
                </a:solidFill>
                <a:latin typeface="Calibri"/>
                <a:ea typeface="Calibri"/>
                <a:cs typeface="Calibri"/>
                <a:sym typeface="Calibri"/>
              </a:rPr>
              <a:t> + 3x</a:t>
            </a:r>
            <a:r>
              <a:rPr b="1" baseline="30000" i="0" lang="en-US" sz="2800" u="none" cap="none" strike="noStrike">
                <a:solidFill>
                  <a:srgbClr val="000066"/>
                </a:solidFill>
                <a:latin typeface="Calibri"/>
                <a:ea typeface="Calibri"/>
                <a:cs typeface="Calibri"/>
                <a:sym typeface="Calibri"/>
              </a:rPr>
              <a:t>2</a:t>
            </a:r>
            <a:r>
              <a:rPr b="0" i="0" lang="en-US" sz="2800" u="none" cap="none" strike="noStrike">
                <a:solidFill>
                  <a:srgbClr val="000066"/>
                </a:solidFill>
                <a:latin typeface="Calibri"/>
                <a:ea typeface="Calibri"/>
                <a:cs typeface="Calibri"/>
                <a:sym typeface="Calibri"/>
              </a:rPr>
              <a:t> + 2x + 6</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66"/>
              </a:buClr>
              <a:buSzPts val="2800"/>
              <a:buFont typeface="Calibri"/>
              <a:buChar char="•"/>
            </a:pPr>
            <a:r>
              <a:rPr b="0" i="0" lang="en-US" sz="2800" u="none" cap="none" strike="noStrike">
                <a:solidFill>
                  <a:srgbClr val="000066"/>
                </a:solidFill>
                <a:latin typeface="Calibri"/>
                <a:ea typeface="Calibri"/>
                <a:cs typeface="Calibri"/>
                <a:sym typeface="Calibri"/>
              </a:rPr>
              <a:t> p2(x) = 23x</a:t>
            </a:r>
            <a:r>
              <a:rPr b="1" baseline="30000" i="0" lang="en-US" sz="2800" u="none" cap="none" strike="noStrike">
                <a:solidFill>
                  <a:srgbClr val="000066"/>
                </a:solidFill>
                <a:latin typeface="Calibri"/>
                <a:ea typeface="Calibri"/>
                <a:cs typeface="Calibri"/>
                <a:sym typeface="Calibri"/>
              </a:rPr>
              <a:t>4</a:t>
            </a:r>
            <a:r>
              <a:rPr b="0" i="0" lang="en-US" sz="2800" u="none" cap="none" strike="noStrike">
                <a:solidFill>
                  <a:srgbClr val="000066"/>
                </a:solidFill>
                <a:latin typeface="Calibri"/>
                <a:ea typeface="Calibri"/>
                <a:cs typeface="Calibri"/>
                <a:sym typeface="Calibri"/>
              </a:rPr>
              <a:t> + 18x - 3</a:t>
            </a:r>
            <a:endParaRPr b="0" i="0" sz="1400" u="none" cap="none" strike="noStrike">
              <a:solidFill>
                <a:srgbClr val="000000"/>
              </a:solidFill>
              <a:latin typeface="Arial"/>
              <a:ea typeface="Arial"/>
              <a:cs typeface="Arial"/>
              <a:sym typeface="Arial"/>
            </a:endParaRPr>
          </a:p>
        </p:txBody>
      </p:sp>
      <p:graphicFrame>
        <p:nvGraphicFramePr>
          <p:cNvPr id="735" name="Google Shape;735;p43"/>
          <p:cNvGraphicFramePr/>
          <p:nvPr/>
        </p:nvGraphicFramePr>
        <p:xfrm>
          <a:off x="685800" y="3641725"/>
          <a:ext cx="3000000" cy="3000000"/>
        </p:xfrm>
        <a:graphic>
          <a:graphicData uri="http://schemas.openxmlformats.org/drawingml/2006/table">
            <a:tbl>
              <a:tblPr>
                <a:noFill/>
                <a:tableStyleId>{DA317673-3D46-4466-BA03-F0294A7CFD84}</a:tableStyleId>
              </a:tblPr>
              <a:tblGrid>
                <a:gridCol w="777875"/>
                <a:gridCol w="777875"/>
                <a:gridCol w="774700"/>
                <a:gridCol w="777875"/>
              </a:tblGrid>
              <a:tr h="609600">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6</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36" name="Google Shape;736;p43"/>
          <p:cNvSpPr txBox="1"/>
          <p:nvPr/>
        </p:nvSpPr>
        <p:spPr>
          <a:xfrm>
            <a:off x="898525" y="432752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737" name="Google Shape;737;p43"/>
          <p:cNvSpPr txBox="1"/>
          <p:nvPr/>
        </p:nvSpPr>
        <p:spPr>
          <a:xfrm>
            <a:off x="2508250" y="434181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738" name="Google Shape;738;p43"/>
          <p:cNvCxnSpPr/>
          <p:nvPr/>
        </p:nvCxnSpPr>
        <p:spPr>
          <a:xfrm rot="10800000">
            <a:off x="1143000" y="4572000"/>
            <a:ext cx="3048000" cy="914400"/>
          </a:xfrm>
          <a:prstGeom prst="straightConnector1">
            <a:avLst/>
          </a:prstGeom>
          <a:noFill/>
          <a:ln cap="flat" cmpd="sng" w="28575">
            <a:solidFill>
              <a:srgbClr val="CC3300"/>
            </a:solidFill>
            <a:prstDash val="solid"/>
            <a:round/>
            <a:headEnd len="sm" w="sm" type="none"/>
            <a:tailEnd len="med" w="med" type="triangle"/>
          </a:ln>
        </p:spPr>
      </p:cxnSp>
      <p:cxnSp>
        <p:nvCxnSpPr>
          <p:cNvPr id="739" name="Google Shape;739;p43"/>
          <p:cNvCxnSpPr/>
          <p:nvPr/>
        </p:nvCxnSpPr>
        <p:spPr>
          <a:xfrm rot="10800000">
            <a:off x="2743200" y="4572000"/>
            <a:ext cx="1524000" cy="838200"/>
          </a:xfrm>
          <a:prstGeom prst="straightConnector1">
            <a:avLst/>
          </a:prstGeom>
          <a:noFill/>
          <a:ln cap="flat" cmpd="sng" w="28575">
            <a:solidFill>
              <a:srgbClr val="CC3300"/>
            </a:solidFill>
            <a:prstDash val="solid"/>
            <a:round/>
            <a:headEnd len="sm" w="sm" type="none"/>
            <a:tailEnd len="med" w="med" type="triangle"/>
          </a:ln>
        </p:spPr>
      </p:cxnSp>
      <p:sp>
        <p:nvSpPr>
          <p:cNvPr id="740" name="Google Shape;740;p43"/>
          <p:cNvSpPr txBox="1"/>
          <p:nvPr/>
        </p:nvSpPr>
        <p:spPr>
          <a:xfrm>
            <a:off x="3581400" y="5562600"/>
            <a:ext cx="1524000" cy="9159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Index represents exponents</a:t>
            </a:r>
            <a:endParaRPr b="0" i="0" sz="1400" u="none" cap="none" strike="noStrike">
              <a:solidFill>
                <a:srgbClr val="000000"/>
              </a:solidFill>
              <a:latin typeface="Arial"/>
              <a:ea typeface="Arial"/>
              <a:cs typeface="Arial"/>
              <a:sym typeface="Arial"/>
            </a:endParaRPr>
          </a:p>
        </p:txBody>
      </p:sp>
      <p:graphicFrame>
        <p:nvGraphicFramePr>
          <p:cNvPr id="741" name="Google Shape;741;p43"/>
          <p:cNvGraphicFramePr/>
          <p:nvPr/>
        </p:nvGraphicFramePr>
        <p:xfrm>
          <a:off x="4800600" y="3641725"/>
          <a:ext cx="3000000" cy="3000000"/>
        </p:xfrm>
        <a:graphic>
          <a:graphicData uri="http://schemas.openxmlformats.org/drawingml/2006/table">
            <a:tbl>
              <a:tblPr>
                <a:noFill/>
                <a:tableStyleId>{DA317673-3D46-4466-BA03-F0294A7CFD84}</a:tableStyleId>
              </a:tblPr>
              <a:tblGrid>
                <a:gridCol w="777875"/>
                <a:gridCol w="777875"/>
                <a:gridCol w="774700"/>
                <a:gridCol w="777875"/>
                <a:gridCol w="777875"/>
              </a:tblGrid>
              <a:tr h="609600">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-3</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18</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23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742" name="Google Shape;742;p43"/>
          <p:cNvSpPr txBox="1"/>
          <p:nvPr/>
        </p:nvSpPr>
        <p:spPr>
          <a:xfrm>
            <a:off x="5095875" y="432752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743" name="Google Shape;743;p43"/>
          <p:cNvSpPr txBox="1"/>
          <p:nvPr/>
        </p:nvSpPr>
        <p:spPr>
          <a:xfrm>
            <a:off x="8153400" y="434181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744" name="Google Shape;744;p43"/>
          <p:cNvSpPr txBox="1"/>
          <p:nvPr/>
        </p:nvSpPr>
        <p:spPr>
          <a:xfrm>
            <a:off x="6629400" y="434181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cxnSp>
        <p:nvCxnSpPr>
          <p:cNvPr id="745" name="Google Shape;745;p43"/>
          <p:cNvCxnSpPr/>
          <p:nvPr/>
        </p:nvCxnSpPr>
        <p:spPr>
          <a:xfrm flipH="1" rot="10800000">
            <a:off x="4419600" y="4572000"/>
            <a:ext cx="762000" cy="838200"/>
          </a:xfrm>
          <a:prstGeom prst="straightConnector1">
            <a:avLst/>
          </a:prstGeom>
          <a:noFill/>
          <a:ln cap="flat" cmpd="sng" w="28575">
            <a:solidFill>
              <a:srgbClr val="CC3300"/>
            </a:solidFill>
            <a:prstDash val="solid"/>
            <a:round/>
            <a:headEnd len="sm" w="sm" type="none"/>
            <a:tailEnd len="med" w="med" type="triangle"/>
          </a:ln>
        </p:spPr>
      </p:cxnSp>
      <p:cxnSp>
        <p:nvCxnSpPr>
          <p:cNvPr id="746" name="Google Shape;746;p43"/>
          <p:cNvCxnSpPr/>
          <p:nvPr/>
        </p:nvCxnSpPr>
        <p:spPr>
          <a:xfrm flipH="1" rot="10800000">
            <a:off x="4495800" y="4572000"/>
            <a:ext cx="2209800" cy="914400"/>
          </a:xfrm>
          <a:prstGeom prst="straightConnector1">
            <a:avLst/>
          </a:prstGeom>
          <a:noFill/>
          <a:ln cap="flat" cmpd="sng" w="28575">
            <a:solidFill>
              <a:srgbClr val="CC3300"/>
            </a:solidFill>
            <a:prstDash val="solid"/>
            <a:round/>
            <a:headEnd len="sm" w="sm" type="none"/>
            <a:tailEnd len="med" w="med" type="triangle"/>
          </a:ln>
        </p:spPr>
      </p:cxnSp>
      <p:cxnSp>
        <p:nvCxnSpPr>
          <p:cNvPr id="747" name="Google Shape;747;p43"/>
          <p:cNvCxnSpPr/>
          <p:nvPr/>
        </p:nvCxnSpPr>
        <p:spPr>
          <a:xfrm flipH="1" rot="10800000">
            <a:off x="4648200" y="4572000"/>
            <a:ext cx="3581400" cy="990600"/>
          </a:xfrm>
          <a:prstGeom prst="straightConnector1">
            <a:avLst/>
          </a:prstGeom>
          <a:noFill/>
          <a:ln cap="flat" cmpd="sng" w="28575">
            <a:solidFill>
              <a:srgbClr val="CC3300"/>
            </a:solidFill>
            <a:prstDash val="solid"/>
            <a:round/>
            <a:headEnd len="sm" w="sm" type="none"/>
            <a:tailEnd len="med" w="med" type="triangle"/>
          </a:ln>
        </p:spPr>
      </p:cxnSp>
      <p:sp>
        <p:nvSpPr>
          <p:cNvPr id="748" name="Google Shape;748;p43"/>
          <p:cNvSpPr txBox="1"/>
          <p:nvPr/>
        </p:nvSpPr>
        <p:spPr>
          <a:xfrm>
            <a:off x="1524000" y="3048000"/>
            <a:ext cx="879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p1(x)</a:t>
            </a:r>
            <a:endParaRPr b="0" i="0" sz="1400" u="none" cap="none" strike="noStrike">
              <a:solidFill>
                <a:srgbClr val="000000"/>
              </a:solidFill>
              <a:latin typeface="Arial"/>
              <a:ea typeface="Arial"/>
              <a:cs typeface="Arial"/>
              <a:sym typeface="Arial"/>
            </a:endParaRPr>
          </a:p>
        </p:txBody>
      </p:sp>
      <p:sp>
        <p:nvSpPr>
          <p:cNvPr id="749" name="Google Shape;749;p43"/>
          <p:cNvSpPr txBox="1"/>
          <p:nvPr/>
        </p:nvSpPr>
        <p:spPr>
          <a:xfrm>
            <a:off x="6477000" y="3048000"/>
            <a:ext cx="8794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p2(x)</a:t>
            </a:r>
            <a:endParaRPr b="0" i="0" sz="1400" u="none" cap="none" strike="noStrike">
              <a:solidFill>
                <a:srgbClr val="000000"/>
              </a:solidFill>
              <a:latin typeface="Arial"/>
              <a:ea typeface="Arial"/>
              <a:cs typeface="Arial"/>
              <a:sym typeface="Arial"/>
            </a:endParaRPr>
          </a:p>
        </p:txBody>
      </p:sp>
      <p:pic>
        <p:nvPicPr>
          <p:cNvPr id="750" name="Google Shape;750;p43"/>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38"/>
                                        </p:tgtEl>
                                        <p:attrNameLst>
                                          <p:attrName>style.visibility</p:attrName>
                                        </p:attrNameLst>
                                      </p:cBhvr>
                                      <p:to>
                                        <p:strVal val="visible"/>
                                      </p:to>
                                    </p:set>
                                    <p:anim calcmode="lin" valueType="num">
                                      <p:cBhvr additive="base">
                                        <p:cTn dur="500"/>
                                        <p:tgtEl>
                                          <p:spTgt spid="7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39"/>
                                        </p:tgtEl>
                                        <p:attrNameLst>
                                          <p:attrName>style.visibility</p:attrName>
                                        </p:attrNameLst>
                                      </p:cBhvr>
                                      <p:to>
                                        <p:strVal val="visible"/>
                                      </p:to>
                                    </p:set>
                                    <p:anim calcmode="lin" valueType="num">
                                      <p:cBhvr additive="base">
                                        <p:cTn dur="500"/>
                                        <p:tgtEl>
                                          <p:spTgt spid="7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45"/>
                                        </p:tgtEl>
                                        <p:attrNameLst>
                                          <p:attrName>style.visibility</p:attrName>
                                        </p:attrNameLst>
                                      </p:cBhvr>
                                      <p:to>
                                        <p:strVal val="visible"/>
                                      </p:to>
                                    </p:set>
                                    <p:anim calcmode="lin" valueType="num">
                                      <p:cBhvr additive="base">
                                        <p:cTn dur="500"/>
                                        <p:tgtEl>
                                          <p:spTgt spid="74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46"/>
                                        </p:tgtEl>
                                        <p:attrNameLst>
                                          <p:attrName>style.visibility</p:attrName>
                                        </p:attrNameLst>
                                      </p:cBhvr>
                                      <p:to>
                                        <p:strVal val="visible"/>
                                      </p:to>
                                    </p:set>
                                    <p:anim calcmode="lin" valueType="num">
                                      <p:cBhvr additive="base">
                                        <p:cTn dur="500"/>
                                        <p:tgtEl>
                                          <p:spTgt spid="74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747"/>
                                        </p:tgtEl>
                                        <p:attrNameLst>
                                          <p:attrName>style.visibility</p:attrName>
                                        </p:attrNameLst>
                                      </p:cBhvr>
                                      <p:to>
                                        <p:strVal val="visible"/>
                                      </p:to>
                                    </p:set>
                                    <p:anim calcmode="lin" valueType="num">
                                      <p:cBhvr additive="base">
                                        <p:cTn dur="500"/>
                                        <p:tgtEl>
                                          <p:spTgt spid="7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500"/>
                                        <p:tgtEl>
                                          <p:spTgt spid="7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4"/>
          <p:cNvSpPr txBox="1"/>
          <p:nvPr/>
        </p:nvSpPr>
        <p:spPr>
          <a:xfrm>
            <a:off x="533400" y="1341438"/>
            <a:ext cx="83820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This is why arrays aren’t good to represent polynomials: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000066"/>
              </a:solidFill>
              <a:latin typeface="Calibri"/>
              <a:ea typeface="Calibri"/>
              <a:cs typeface="Calibri"/>
              <a:sym typeface="Calibri"/>
            </a:endParaRPr>
          </a:p>
          <a:p>
            <a:pPr indent="0" lvl="0" marL="0" marR="0" rtl="0" algn="l">
              <a:lnSpc>
                <a:spcPct val="100000"/>
              </a:lnSpc>
              <a:spcBef>
                <a:spcPts val="0"/>
              </a:spcBef>
              <a:spcAft>
                <a:spcPts val="0"/>
              </a:spcAft>
              <a:buClr>
                <a:srgbClr val="000066"/>
              </a:buClr>
              <a:buSzPts val="3200"/>
              <a:buFont typeface="Calibri"/>
              <a:buChar char="•"/>
            </a:pPr>
            <a:r>
              <a:rPr b="0" i="0" lang="en-US" sz="3200" u="none" cap="none" strike="noStrike">
                <a:solidFill>
                  <a:srgbClr val="000066"/>
                </a:solidFill>
                <a:latin typeface="Calibri"/>
                <a:ea typeface="Calibri"/>
                <a:cs typeface="Calibri"/>
                <a:sym typeface="Calibri"/>
              </a:rPr>
              <a:t> p3(x) = 16x</a:t>
            </a:r>
            <a:r>
              <a:rPr b="1" baseline="30000" i="0" lang="en-US" sz="3200" u="none" cap="none" strike="noStrike">
                <a:solidFill>
                  <a:srgbClr val="000066"/>
                </a:solidFill>
                <a:latin typeface="Calibri"/>
                <a:ea typeface="Calibri"/>
                <a:cs typeface="Calibri"/>
                <a:sym typeface="Calibri"/>
              </a:rPr>
              <a:t>21</a:t>
            </a:r>
            <a:r>
              <a:rPr b="0" i="0" lang="en-US" sz="3200" u="none" cap="none" strike="noStrike">
                <a:solidFill>
                  <a:srgbClr val="000066"/>
                </a:solidFill>
                <a:latin typeface="Calibri"/>
                <a:ea typeface="Calibri"/>
                <a:cs typeface="Calibri"/>
                <a:sym typeface="Calibri"/>
              </a:rPr>
              <a:t> - 3x</a:t>
            </a:r>
            <a:r>
              <a:rPr b="1" baseline="30000" i="0" lang="en-US" sz="3200" u="none" cap="none" strike="noStrike">
                <a:solidFill>
                  <a:srgbClr val="000066"/>
                </a:solidFill>
                <a:latin typeface="Calibri"/>
                <a:ea typeface="Calibri"/>
                <a:cs typeface="Calibri"/>
                <a:sym typeface="Calibri"/>
              </a:rPr>
              <a:t>5</a:t>
            </a:r>
            <a:r>
              <a:rPr b="0" i="0" lang="en-US" sz="3200" u="none" cap="none" strike="noStrike">
                <a:solidFill>
                  <a:srgbClr val="000066"/>
                </a:solidFill>
                <a:latin typeface="Calibri"/>
                <a:ea typeface="Calibri"/>
                <a:cs typeface="Calibri"/>
                <a:sym typeface="Calibri"/>
              </a:rPr>
              <a:t> + 2x + 6</a:t>
            </a:r>
            <a:endParaRPr b="0" i="0" sz="3200" u="none" cap="none" strike="noStrike">
              <a:solidFill>
                <a:schemeClr val="dk1"/>
              </a:solidFill>
              <a:latin typeface="Calibri"/>
              <a:ea typeface="Calibri"/>
              <a:cs typeface="Calibri"/>
              <a:sym typeface="Calibri"/>
            </a:endParaRPr>
          </a:p>
        </p:txBody>
      </p:sp>
      <p:sp>
        <p:nvSpPr>
          <p:cNvPr id="756" name="Google Shape;756;p44"/>
          <p:cNvSpPr txBox="1"/>
          <p:nvPr/>
        </p:nvSpPr>
        <p:spPr>
          <a:xfrm>
            <a:off x="1371600" y="304800"/>
            <a:ext cx="48768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4000"/>
              <a:buFont typeface="Calibri"/>
              <a:buChar char="•"/>
            </a:pPr>
            <a:r>
              <a:rPr b="1" i="0" lang="en-US" sz="4000" u="sng" cap="none" strike="noStrike">
                <a:solidFill>
                  <a:srgbClr val="00B050"/>
                </a:solidFill>
                <a:latin typeface="Calibri"/>
                <a:ea typeface="Calibri"/>
                <a:cs typeface="Calibri"/>
                <a:sym typeface="Calibri"/>
              </a:rPr>
              <a:t> Polynomial </a:t>
            </a:r>
            <a:r>
              <a:rPr b="1" i="0" lang="en-US" sz="1600" u="none" cap="none" strike="noStrike">
                <a:solidFill>
                  <a:srgbClr val="00B050"/>
                </a:solidFill>
                <a:latin typeface="Calibri"/>
                <a:ea typeface="Calibri"/>
                <a:cs typeface="Calibri"/>
                <a:sym typeface="Calibri"/>
              </a:rPr>
              <a:t>(continued)</a:t>
            </a:r>
            <a:endParaRPr b="1" i="0" sz="1600" u="sng" cap="none" strike="noStrike">
              <a:solidFill>
                <a:srgbClr val="00B050"/>
              </a:solidFill>
              <a:latin typeface="Calibri"/>
              <a:ea typeface="Calibri"/>
              <a:cs typeface="Calibri"/>
              <a:sym typeface="Calibri"/>
            </a:endParaRPr>
          </a:p>
        </p:txBody>
      </p:sp>
      <p:graphicFrame>
        <p:nvGraphicFramePr>
          <p:cNvPr id="757" name="Google Shape;757;p44"/>
          <p:cNvGraphicFramePr/>
          <p:nvPr/>
        </p:nvGraphicFramePr>
        <p:xfrm>
          <a:off x="669925" y="3886200"/>
          <a:ext cx="3000000" cy="3000000"/>
        </p:xfrm>
        <a:graphic>
          <a:graphicData uri="http://schemas.openxmlformats.org/drawingml/2006/table">
            <a:tbl>
              <a:tblPr>
                <a:noFill/>
                <a:tableStyleId>{DA317673-3D46-4466-BA03-F0294A7CFD84}</a:tableStyleId>
              </a:tblPr>
              <a:tblGrid>
                <a:gridCol w="777875"/>
                <a:gridCol w="777875"/>
                <a:gridCol w="774700"/>
                <a:gridCol w="777875"/>
                <a:gridCol w="777875"/>
                <a:gridCol w="777875"/>
              </a:tblGrid>
              <a:tr h="609600">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6</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2</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-3</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758" name="Google Shape;758;p44"/>
          <p:cNvGraphicFramePr/>
          <p:nvPr/>
        </p:nvGraphicFramePr>
        <p:xfrm>
          <a:off x="6705600" y="3886200"/>
          <a:ext cx="3000000" cy="3000000"/>
        </p:xfrm>
        <a:graphic>
          <a:graphicData uri="http://schemas.openxmlformats.org/drawingml/2006/table">
            <a:tbl>
              <a:tblPr>
                <a:noFill/>
                <a:tableStyleId>{DA317673-3D46-4466-BA03-F0294A7CFD84}</a:tableStyleId>
              </a:tblPr>
              <a:tblGrid>
                <a:gridCol w="777875"/>
                <a:gridCol w="777875"/>
              </a:tblGrid>
              <a:tr h="609600">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0</a:t>
                      </a:r>
                      <a:endParaRPr sz="1400" u="none" cap="none" strike="noStrike"/>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1"/>
                        </a:buClr>
                        <a:buSzPts val="1690"/>
                        <a:buFont typeface="Noto Sans"/>
                        <a:buNone/>
                      </a:pPr>
                      <a:r>
                        <a:rPr b="0" i="0" lang="en-US" sz="2600" u="none" cap="none" strike="noStrike">
                          <a:solidFill>
                            <a:srgbClr val="000066"/>
                          </a:solidFill>
                          <a:latin typeface="Arial"/>
                          <a:ea typeface="Arial"/>
                          <a:cs typeface="Arial"/>
                          <a:sym typeface="Arial"/>
                        </a:rPr>
                        <a:t>16</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759" name="Google Shape;759;p44"/>
          <p:cNvCxnSpPr/>
          <p:nvPr/>
        </p:nvCxnSpPr>
        <p:spPr>
          <a:xfrm>
            <a:off x="5334000" y="4495800"/>
            <a:ext cx="1371600" cy="0"/>
          </a:xfrm>
          <a:prstGeom prst="straightConnector1">
            <a:avLst/>
          </a:prstGeom>
          <a:noFill/>
          <a:ln cap="flat" cmpd="sng" w="28575">
            <a:solidFill>
              <a:schemeClr val="dk1"/>
            </a:solidFill>
            <a:prstDash val="solid"/>
            <a:round/>
            <a:headEnd len="sm" w="sm" type="none"/>
            <a:tailEnd len="sm" w="sm" type="none"/>
          </a:ln>
        </p:spPr>
      </p:cxnSp>
      <p:cxnSp>
        <p:nvCxnSpPr>
          <p:cNvPr id="760" name="Google Shape;760;p44"/>
          <p:cNvCxnSpPr/>
          <p:nvPr/>
        </p:nvCxnSpPr>
        <p:spPr>
          <a:xfrm>
            <a:off x="5334000" y="3886200"/>
            <a:ext cx="1371600" cy="0"/>
          </a:xfrm>
          <a:prstGeom prst="straightConnector1">
            <a:avLst/>
          </a:prstGeom>
          <a:noFill/>
          <a:ln cap="flat" cmpd="sng" w="28575">
            <a:solidFill>
              <a:schemeClr val="dk1"/>
            </a:solidFill>
            <a:prstDash val="solid"/>
            <a:round/>
            <a:headEnd len="sm" w="sm" type="none"/>
            <a:tailEnd len="sm" w="sm" type="none"/>
          </a:ln>
        </p:spPr>
      </p:cxnSp>
      <p:sp>
        <p:nvSpPr>
          <p:cNvPr id="761" name="Google Shape;761;p44"/>
          <p:cNvSpPr txBox="1"/>
          <p:nvPr/>
        </p:nvSpPr>
        <p:spPr>
          <a:xfrm>
            <a:off x="5334000" y="3886200"/>
            <a:ext cx="14033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762" name="Google Shape;762;p44"/>
          <p:cNvCxnSpPr/>
          <p:nvPr/>
        </p:nvCxnSpPr>
        <p:spPr>
          <a:xfrm flipH="1" rot="10800000">
            <a:off x="5257800" y="4572000"/>
            <a:ext cx="762000" cy="838200"/>
          </a:xfrm>
          <a:prstGeom prst="straightConnector1">
            <a:avLst/>
          </a:prstGeom>
          <a:noFill/>
          <a:ln cap="flat" cmpd="sng" w="28575">
            <a:solidFill>
              <a:srgbClr val="CC3300"/>
            </a:solidFill>
            <a:prstDash val="solid"/>
            <a:round/>
            <a:headEnd len="sm" w="sm" type="none"/>
            <a:tailEnd len="med" w="med" type="triangle"/>
          </a:ln>
        </p:spPr>
      </p:cxnSp>
      <p:sp>
        <p:nvSpPr>
          <p:cNvPr id="763" name="Google Shape;763;p44"/>
          <p:cNvSpPr txBox="1"/>
          <p:nvPr/>
        </p:nvSpPr>
        <p:spPr>
          <a:xfrm>
            <a:off x="3429000" y="5410200"/>
            <a:ext cx="302736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sng" cap="none" strike="noStrike">
                <a:solidFill>
                  <a:schemeClr val="dk1"/>
                </a:solidFill>
                <a:latin typeface="Calibri"/>
                <a:ea typeface="Calibri"/>
                <a:cs typeface="Calibri"/>
                <a:sym typeface="Calibri"/>
              </a:rPr>
              <a:t>WASTE OF SPACE!</a:t>
            </a:r>
            <a:endParaRPr b="0" i="0" sz="1400" u="none" cap="none" strike="noStrike">
              <a:solidFill>
                <a:srgbClr val="000000"/>
              </a:solidFill>
              <a:latin typeface="Arial"/>
              <a:ea typeface="Arial"/>
              <a:cs typeface="Arial"/>
              <a:sym typeface="Arial"/>
            </a:endParaRPr>
          </a:p>
        </p:txBody>
      </p:sp>
      <p:pic>
        <p:nvPicPr>
          <p:cNvPr id="764" name="Google Shape;764;p44"/>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62"/>
                                        </p:tgtEl>
                                        <p:attrNameLst>
                                          <p:attrName>style.visibility</p:attrName>
                                        </p:attrNameLst>
                                      </p:cBhvr>
                                      <p:to>
                                        <p:strVal val="visible"/>
                                      </p:to>
                                    </p:set>
                                    <p:anim calcmode="lin" valueType="num">
                                      <p:cBhvr additive="base">
                                        <p:cTn dur="500"/>
                                        <p:tgtEl>
                                          <p:spTgt spid="7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45"/>
          <p:cNvSpPr txBox="1"/>
          <p:nvPr/>
        </p:nvSpPr>
        <p:spPr>
          <a:xfrm>
            <a:off x="1447800" y="304800"/>
            <a:ext cx="42672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4000"/>
              <a:buFont typeface="Calibri"/>
              <a:buChar char="•"/>
            </a:pPr>
            <a:r>
              <a:rPr b="1" i="0" lang="en-US" sz="4000" u="sng" cap="none" strike="noStrike">
                <a:solidFill>
                  <a:srgbClr val="00B050"/>
                </a:solidFill>
                <a:latin typeface="Calibri"/>
                <a:ea typeface="Calibri"/>
                <a:cs typeface="Calibri"/>
                <a:sym typeface="Calibri"/>
              </a:rPr>
              <a:t> Polynomial </a:t>
            </a:r>
            <a:r>
              <a:rPr b="1" i="0" lang="en-US" sz="1600" u="none" cap="none" strike="noStrike">
                <a:solidFill>
                  <a:srgbClr val="00B050"/>
                </a:solidFill>
                <a:latin typeface="Calibri"/>
                <a:ea typeface="Calibri"/>
                <a:cs typeface="Calibri"/>
                <a:sym typeface="Calibri"/>
              </a:rPr>
              <a:t>(continued)</a:t>
            </a:r>
            <a:endParaRPr b="1" i="0" sz="1600" u="sng" cap="none" strike="noStrike">
              <a:solidFill>
                <a:srgbClr val="00B050"/>
              </a:solidFill>
              <a:latin typeface="Calibri"/>
              <a:ea typeface="Calibri"/>
              <a:cs typeface="Calibri"/>
              <a:sym typeface="Calibri"/>
            </a:endParaRPr>
          </a:p>
        </p:txBody>
      </p:sp>
      <p:sp>
        <p:nvSpPr>
          <p:cNvPr id="770" name="Google Shape;770;p45"/>
          <p:cNvSpPr txBox="1"/>
          <p:nvPr/>
        </p:nvSpPr>
        <p:spPr>
          <a:xfrm>
            <a:off x="533400" y="1206500"/>
            <a:ext cx="8382000"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 </a:t>
            </a:r>
            <a:r>
              <a:rPr b="0" i="0" lang="en-US" sz="2800" u="none" cap="none" strike="noStrike">
                <a:solidFill>
                  <a:schemeClr val="dk1"/>
                </a:solidFill>
                <a:latin typeface="Calibri"/>
                <a:ea typeface="Calibri"/>
                <a:cs typeface="Calibri"/>
                <a:sym typeface="Calibri"/>
              </a:rPr>
              <a:t>Advantages of using an Array:</a:t>
            </a:r>
            <a:endParaRPr b="0" i="0" sz="2800" u="none" cap="none" strike="noStrike">
              <a:solidFill>
                <a:srgbClr val="000066"/>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000066"/>
              </a:solidFill>
              <a:latin typeface="Calibri"/>
              <a:ea typeface="Calibri"/>
              <a:cs typeface="Calibri"/>
              <a:sym typeface="Calibri"/>
            </a:endParaRPr>
          </a:p>
          <a:p>
            <a:pPr indent="-177800" lvl="1" marL="457200" marR="0" rtl="0" algn="l">
              <a:lnSpc>
                <a:spcPct val="100000"/>
              </a:lnSpc>
              <a:spcBef>
                <a:spcPts val="0"/>
              </a:spcBef>
              <a:spcAft>
                <a:spcPts val="0"/>
              </a:spcAft>
              <a:buClr>
                <a:srgbClr val="000066"/>
              </a:buClr>
              <a:buSzPts val="2800"/>
              <a:buFont typeface="Calibri"/>
              <a:buChar char="•"/>
            </a:pPr>
            <a:r>
              <a:rPr b="0" i="0" lang="en-US" sz="2800" u="none" cap="none" strike="noStrike">
                <a:solidFill>
                  <a:srgbClr val="000066"/>
                </a:solidFill>
                <a:latin typeface="Calibri"/>
                <a:ea typeface="Calibri"/>
                <a:cs typeface="Calibri"/>
                <a:sym typeface="Calibri"/>
              </a:rPr>
              <a:t> only good for non-sparse polynomials.</a:t>
            </a:r>
            <a:endParaRPr b="0" i="0" sz="1400" u="none" cap="none" strike="noStrike">
              <a:solidFill>
                <a:srgbClr val="000000"/>
              </a:solidFill>
              <a:latin typeface="Arial"/>
              <a:ea typeface="Arial"/>
              <a:cs typeface="Arial"/>
              <a:sym typeface="Arial"/>
            </a:endParaRPr>
          </a:p>
          <a:p>
            <a:pPr indent="-177800" lvl="1" marL="457200" marR="0" rtl="0" algn="l">
              <a:lnSpc>
                <a:spcPct val="100000"/>
              </a:lnSpc>
              <a:spcBef>
                <a:spcPts val="0"/>
              </a:spcBef>
              <a:spcAft>
                <a:spcPts val="0"/>
              </a:spcAft>
              <a:buClr>
                <a:srgbClr val="000066"/>
              </a:buClr>
              <a:buSzPts val="2800"/>
              <a:buFont typeface="Calibri"/>
              <a:buChar char="•"/>
            </a:pPr>
            <a:r>
              <a:rPr b="0" i="0" lang="en-US" sz="2800" u="none" cap="none" strike="noStrike">
                <a:solidFill>
                  <a:srgbClr val="000066"/>
                </a:solidFill>
                <a:latin typeface="Calibri"/>
                <a:ea typeface="Calibri"/>
                <a:cs typeface="Calibri"/>
                <a:sym typeface="Calibri"/>
              </a:rPr>
              <a:t> ease of storage and retrieval.</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66"/>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 Disadvantages of using an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rgbClr val="000066"/>
              </a:solidFill>
              <a:latin typeface="Calibri"/>
              <a:ea typeface="Calibri"/>
              <a:cs typeface="Calibri"/>
              <a:sym typeface="Calibri"/>
            </a:endParaRPr>
          </a:p>
          <a:p>
            <a:pPr indent="-177800" lvl="1" marL="457200" marR="0" rtl="0" algn="l">
              <a:lnSpc>
                <a:spcPct val="100000"/>
              </a:lnSpc>
              <a:spcBef>
                <a:spcPts val="0"/>
              </a:spcBef>
              <a:spcAft>
                <a:spcPts val="0"/>
              </a:spcAft>
              <a:buClr>
                <a:srgbClr val="000066"/>
              </a:buClr>
              <a:buSzPts val="2800"/>
              <a:buFont typeface="Calibri"/>
              <a:buChar char="•"/>
            </a:pPr>
            <a:r>
              <a:rPr b="0" i="0" lang="en-US" sz="2800" u="none" cap="none" strike="noStrike">
                <a:solidFill>
                  <a:srgbClr val="000066"/>
                </a:solidFill>
                <a:latin typeface="Calibri"/>
                <a:ea typeface="Calibri"/>
                <a:cs typeface="Calibri"/>
                <a:sym typeface="Calibri"/>
              </a:rPr>
              <a:t> have to allocate array size ahead of time.</a:t>
            </a:r>
            <a:endParaRPr b="0" i="0" sz="1400" u="none" cap="none" strike="noStrike">
              <a:solidFill>
                <a:srgbClr val="000000"/>
              </a:solidFill>
              <a:latin typeface="Arial"/>
              <a:ea typeface="Arial"/>
              <a:cs typeface="Arial"/>
              <a:sym typeface="Arial"/>
            </a:endParaRPr>
          </a:p>
          <a:p>
            <a:pPr indent="-177800" lvl="1" marL="457200" marR="0" rtl="0" algn="l">
              <a:lnSpc>
                <a:spcPct val="100000"/>
              </a:lnSpc>
              <a:spcBef>
                <a:spcPts val="0"/>
              </a:spcBef>
              <a:spcAft>
                <a:spcPts val="0"/>
              </a:spcAft>
              <a:buClr>
                <a:srgbClr val="000066"/>
              </a:buClr>
              <a:buSzPts val="2800"/>
              <a:buFont typeface="Calibri"/>
              <a:buChar char="•"/>
            </a:pPr>
            <a:r>
              <a:rPr b="0" i="0" lang="en-US" sz="2800" u="none" cap="none" strike="noStrike">
                <a:solidFill>
                  <a:srgbClr val="000066"/>
                </a:solidFill>
                <a:latin typeface="Calibri"/>
                <a:ea typeface="Calibri"/>
                <a:cs typeface="Calibri"/>
                <a:sym typeface="Calibri"/>
              </a:rPr>
              <a:t> huge array size required for sparse polynomials. Waste of space and runtime</a:t>
            </a:r>
            <a:r>
              <a:rPr b="0" i="0" lang="en-US" sz="3200" u="none" cap="none" strike="noStrike">
                <a:solidFill>
                  <a:srgbClr val="000066"/>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pic>
        <p:nvPicPr>
          <p:cNvPr id="771" name="Google Shape;771;p45"/>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46"/>
          <p:cNvSpPr txBox="1"/>
          <p:nvPr/>
        </p:nvSpPr>
        <p:spPr>
          <a:xfrm>
            <a:off x="2209800" y="457200"/>
            <a:ext cx="42672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4000"/>
              <a:buFont typeface="Calibri"/>
              <a:buChar char="•"/>
            </a:pPr>
            <a:r>
              <a:rPr b="1" i="0" lang="en-US" sz="4000" u="none" cap="none" strike="noStrike">
                <a:solidFill>
                  <a:srgbClr val="00B050"/>
                </a:solidFill>
                <a:latin typeface="Calibri"/>
                <a:ea typeface="Calibri"/>
                <a:cs typeface="Calibri"/>
                <a:sym typeface="Calibri"/>
              </a:rPr>
              <a:t> Polynomial </a:t>
            </a:r>
            <a:r>
              <a:rPr b="1" i="0" lang="en-US" sz="1600" u="none" cap="none" strike="noStrike">
                <a:solidFill>
                  <a:srgbClr val="00B050"/>
                </a:solidFill>
                <a:latin typeface="Calibri"/>
                <a:ea typeface="Calibri"/>
                <a:cs typeface="Calibri"/>
                <a:sym typeface="Calibri"/>
              </a:rPr>
              <a:t>(continued)</a:t>
            </a:r>
            <a:endParaRPr b="1" i="0" sz="1600" u="sng" cap="none" strike="noStrike">
              <a:solidFill>
                <a:srgbClr val="00B050"/>
              </a:solidFill>
              <a:latin typeface="Calibri"/>
              <a:ea typeface="Calibri"/>
              <a:cs typeface="Calibri"/>
              <a:sym typeface="Calibri"/>
            </a:endParaRPr>
          </a:p>
        </p:txBody>
      </p:sp>
      <p:sp>
        <p:nvSpPr>
          <p:cNvPr id="777" name="Google Shape;777;p46"/>
          <p:cNvSpPr txBox="1"/>
          <p:nvPr/>
        </p:nvSpPr>
        <p:spPr>
          <a:xfrm>
            <a:off x="533400" y="1524000"/>
            <a:ext cx="8382000" cy="2041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 Linked list Implementation: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66"/>
              </a:buClr>
              <a:buSzPts val="3200"/>
              <a:buFont typeface="Calibri"/>
              <a:buChar char="•"/>
            </a:pPr>
            <a:r>
              <a:rPr b="0" i="0" lang="en-US" sz="3200" u="none" cap="none" strike="noStrike">
                <a:solidFill>
                  <a:srgbClr val="000066"/>
                </a:solidFill>
                <a:latin typeface="Calibri"/>
                <a:ea typeface="Calibri"/>
                <a:cs typeface="Calibri"/>
                <a:sym typeface="Calibri"/>
              </a:rPr>
              <a:t> p1(x) = 23x</a:t>
            </a:r>
            <a:r>
              <a:rPr b="1" baseline="30000" i="0" lang="en-US" sz="3200" u="none" cap="none" strike="noStrike">
                <a:solidFill>
                  <a:srgbClr val="000066"/>
                </a:solidFill>
                <a:latin typeface="Calibri"/>
                <a:ea typeface="Calibri"/>
                <a:cs typeface="Calibri"/>
                <a:sym typeface="Calibri"/>
              </a:rPr>
              <a:t>9</a:t>
            </a:r>
            <a:r>
              <a:rPr b="0" i="0" lang="en-US" sz="3200" u="none" cap="none" strike="noStrike">
                <a:solidFill>
                  <a:srgbClr val="000066"/>
                </a:solidFill>
                <a:latin typeface="Calibri"/>
                <a:ea typeface="Calibri"/>
                <a:cs typeface="Calibri"/>
                <a:sym typeface="Calibri"/>
              </a:rPr>
              <a:t> + 18x</a:t>
            </a:r>
            <a:r>
              <a:rPr b="1" baseline="30000" i="0" lang="en-US" sz="3200" u="none" cap="none" strike="noStrike">
                <a:solidFill>
                  <a:srgbClr val="000066"/>
                </a:solidFill>
                <a:latin typeface="Calibri"/>
                <a:ea typeface="Calibri"/>
                <a:cs typeface="Calibri"/>
                <a:sym typeface="Calibri"/>
              </a:rPr>
              <a:t>7</a:t>
            </a:r>
            <a:r>
              <a:rPr b="0" i="0" lang="en-US" sz="3200" u="none" cap="none" strike="noStrike">
                <a:solidFill>
                  <a:srgbClr val="000066"/>
                </a:solidFill>
                <a:latin typeface="Calibri"/>
                <a:ea typeface="Calibri"/>
                <a:cs typeface="Calibri"/>
                <a:sym typeface="Calibri"/>
              </a:rPr>
              <a:t> + 41x</a:t>
            </a:r>
            <a:r>
              <a:rPr b="1" baseline="30000" i="0" lang="en-US" sz="3200" u="none" cap="none" strike="noStrike">
                <a:solidFill>
                  <a:srgbClr val="000066"/>
                </a:solidFill>
                <a:latin typeface="Calibri"/>
                <a:ea typeface="Calibri"/>
                <a:cs typeface="Calibri"/>
                <a:sym typeface="Calibri"/>
              </a:rPr>
              <a:t>6</a:t>
            </a:r>
            <a:r>
              <a:rPr b="0" i="0" lang="en-US" sz="3200" u="none" cap="none" strike="noStrike">
                <a:solidFill>
                  <a:srgbClr val="000066"/>
                </a:solidFill>
                <a:latin typeface="Calibri"/>
                <a:ea typeface="Calibri"/>
                <a:cs typeface="Calibri"/>
                <a:sym typeface="Calibri"/>
              </a:rPr>
              <a:t> + 163x</a:t>
            </a:r>
            <a:r>
              <a:rPr b="1" baseline="30000" i="0" lang="en-US" sz="3200" u="none" cap="none" strike="noStrike">
                <a:solidFill>
                  <a:srgbClr val="000066"/>
                </a:solidFill>
                <a:latin typeface="Calibri"/>
                <a:ea typeface="Calibri"/>
                <a:cs typeface="Calibri"/>
                <a:sym typeface="Calibri"/>
              </a:rPr>
              <a:t>4</a:t>
            </a:r>
            <a:r>
              <a:rPr b="0" i="0" lang="en-US" sz="3200" u="none" cap="none" strike="noStrike">
                <a:solidFill>
                  <a:srgbClr val="000066"/>
                </a:solidFill>
                <a:latin typeface="Calibri"/>
                <a:ea typeface="Calibri"/>
                <a:cs typeface="Calibri"/>
                <a:sym typeface="Calibri"/>
              </a:rPr>
              <a:t> + 3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66"/>
              </a:buClr>
              <a:buSzPts val="3200"/>
              <a:buFont typeface="Calibri"/>
              <a:buChar char="•"/>
            </a:pPr>
            <a:r>
              <a:rPr b="0" i="0" lang="en-US" sz="3200" u="none" cap="none" strike="noStrike">
                <a:solidFill>
                  <a:srgbClr val="000066"/>
                </a:solidFill>
                <a:latin typeface="Calibri"/>
                <a:ea typeface="Calibri"/>
                <a:cs typeface="Calibri"/>
                <a:sym typeface="Calibri"/>
              </a:rPr>
              <a:t> p2(x) = 4x</a:t>
            </a:r>
            <a:r>
              <a:rPr b="1" baseline="30000" i="0" lang="en-US" sz="3200" u="none" cap="none" strike="noStrike">
                <a:solidFill>
                  <a:srgbClr val="000066"/>
                </a:solidFill>
                <a:latin typeface="Calibri"/>
                <a:ea typeface="Calibri"/>
                <a:cs typeface="Calibri"/>
                <a:sym typeface="Calibri"/>
              </a:rPr>
              <a:t>6</a:t>
            </a:r>
            <a:r>
              <a:rPr b="0" i="0" lang="en-US" sz="3200" u="none" cap="none" strike="noStrike">
                <a:solidFill>
                  <a:srgbClr val="000066"/>
                </a:solidFill>
                <a:latin typeface="Calibri"/>
                <a:ea typeface="Calibri"/>
                <a:cs typeface="Calibri"/>
                <a:sym typeface="Calibri"/>
              </a:rPr>
              <a:t> + 10x</a:t>
            </a:r>
            <a:r>
              <a:rPr b="1" baseline="30000" i="0" lang="en-US" sz="3200" u="none" cap="none" strike="noStrike">
                <a:solidFill>
                  <a:srgbClr val="000066"/>
                </a:solidFill>
                <a:latin typeface="Calibri"/>
                <a:ea typeface="Calibri"/>
                <a:cs typeface="Calibri"/>
                <a:sym typeface="Calibri"/>
              </a:rPr>
              <a:t>4</a:t>
            </a:r>
            <a:r>
              <a:rPr b="0" i="0" lang="en-US" sz="3200" u="none" cap="none" strike="noStrike">
                <a:solidFill>
                  <a:srgbClr val="000066"/>
                </a:solidFill>
                <a:latin typeface="Calibri"/>
                <a:ea typeface="Calibri"/>
                <a:cs typeface="Calibri"/>
                <a:sym typeface="Calibri"/>
              </a:rPr>
              <a:t> + 12x + 8</a:t>
            </a:r>
            <a:endParaRPr b="0" i="0" sz="1400" u="none" cap="none" strike="noStrike">
              <a:solidFill>
                <a:srgbClr val="000000"/>
              </a:solidFill>
              <a:latin typeface="Arial"/>
              <a:ea typeface="Arial"/>
              <a:cs typeface="Arial"/>
              <a:sym typeface="Arial"/>
            </a:endParaRPr>
          </a:p>
        </p:txBody>
      </p:sp>
      <p:sp>
        <p:nvSpPr>
          <p:cNvPr id="778" name="Google Shape;778;p46"/>
          <p:cNvSpPr/>
          <p:nvPr/>
        </p:nvSpPr>
        <p:spPr>
          <a:xfrm>
            <a:off x="854075" y="4038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779" name="Google Shape;779;p46"/>
          <p:cNvCxnSpPr/>
          <p:nvPr/>
        </p:nvCxnSpPr>
        <p:spPr>
          <a:xfrm>
            <a:off x="1844675" y="4038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780" name="Google Shape;780;p46"/>
          <p:cNvCxnSpPr/>
          <p:nvPr/>
        </p:nvCxnSpPr>
        <p:spPr>
          <a:xfrm>
            <a:off x="1158875" y="4038600"/>
            <a:ext cx="1588" cy="609600"/>
          </a:xfrm>
          <a:prstGeom prst="straightConnector1">
            <a:avLst/>
          </a:prstGeom>
          <a:noFill/>
          <a:ln cap="flat" cmpd="sng" w="9525">
            <a:solidFill>
              <a:srgbClr val="000000"/>
            </a:solidFill>
            <a:prstDash val="solid"/>
            <a:round/>
            <a:headEnd len="sm" w="sm" type="none"/>
            <a:tailEnd len="sm" w="sm" type="none"/>
          </a:ln>
        </p:spPr>
      </p:cxnSp>
      <p:sp>
        <p:nvSpPr>
          <p:cNvPr id="781" name="Google Shape;781;p46"/>
          <p:cNvSpPr/>
          <p:nvPr/>
        </p:nvSpPr>
        <p:spPr>
          <a:xfrm>
            <a:off x="2378075" y="4038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782" name="Google Shape;782;p46"/>
          <p:cNvCxnSpPr/>
          <p:nvPr/>
        </p:nvCxnSpPr>
        <p:spPr>
          <a:xfrm>
            <a:off x="3368675" y="4038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783" name="Google Shape;783;p46"/>
          <p:cNvCxnSpPr/>
          <p:nvPr/>
        </p:nvCxnSpPr>
        <p:spPr>
          <a:xfrm>
            <a:off x="2682875" y="4038600"/>
            <a:ext cx="1588" cy="609600"/>
          </a:xfrm>
          <a:prstGeom prst="straightConnector1">
            <a:avLst/>
          </a:prstGeom>
          <a:noFill/>
          <a:ln cap="flat" cmpd="sng" w="9525">
            <a:solidFill>
              <a:srgbClr val="000000"/>
            </a:solidFill>
            <a:prstDash val="solid"/>
            <a:round/>
            <a:headEnd len="sm" w="sm" type="none"/>
            <a:tailEnd len="sm" w="sm" type="none"/>
          </a:ln>
        </p:spPr>
      </p:cxnSp>
      <p:sp>
        <p:nvSpPr>
          <p:cNvPr id="784" name="Google Shape;784;p46"/>
          <p:cNvSpPr/>
          <p:nvPr/>
        </p:nvSpPr>
        <p:spPr>
          <a:xfrm>
            <a:off x="3902075" y="4038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785" name="Google Shape;785;p46"/>
          <p:cNvCxnSpPr/>
          <p:nvPr/>
        </p:nvCxnSpPr>
        <p:spPr>
          <a:xfrm>
            <a:off x="4892675" y="4038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786" name="Google Shape;786;p46"/>
          <p:cNvCxnSpPr/>
          <p:nvPr/>
        </p:nvCxnSpPr>
        <p:spPr>
          <a:xfrm>
            <a:off x="4206875" y="4038600"/>
            <a:ext cx="1588" cy="609600"/>
          </a:xfrm>
          <a:prstGeom prst="straightConnector1">
            <a:avLst/>
          </a:prstGeom>
          <a:noFill/>
          <a:ln cap="flat" cmpd="sng" w="9525">
            <a:solidFill>
              <a:srgbClr val="000000"/>
            </a:solidFill>
            <a:prstDash val="solid"/>
            <a:round/>
            <a:headEnd len="sm" w="sm" type="none"/>
            <a:tailEnd len="sm" w="sm" type="none"/>
          </a:ln>
        </p:spPr>
      </p:cxnSp>
      <p:sp>
        <p:nvSpPr>
          <p:cNvPr id="787" name="Google Shape;787;p46"/>
          <p:cNvSpPr txBox="1"/>
          <p:nvPr/>
        </p:nvSpPr>
        <p:spPr>
          <a:xfrm>
            <a:off x="838200" y="4202113"/>
            <a:ext cx="381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23</a:t>
            </a:r>
            <a:endParaRPr b="0" i="0" sz="1400" u="none" cap="none" strike="noStrike">
              <a:solidFill>
                <a:srgbClr val="000000"/>
              </a:solidFill>
              <a:latin typeface="Arial"/>
              <a:ea typeface="Arial"/>
              <a:cs typeface="Arial"/>
              <a:sym typeface="Arial"/>
            </a:endParaRPr>
          </a:p>
        </p:txBody>
      </p:sp>
      <p:sp>
        <p:nvSpPr>
          <p:cNvPr id="788" name="Google Shape;788;p46"/>
          <p:cNvSpPr txBox="1"/>
          <p:nvPr/>
        </p:nvSpPr>
        <p:spPr>
          <a:xfrm>
            <a:off x="1317625" y="4191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789" name="Google Shape;789;p46"/>
          <p:cNvSpPr txBox="1"/>
          <p:nvPr/>
        </p:nvSpPr>
        <p:spPr>
          <a:xfrm>
            <a:off x="2308225" y="4191000"/>
            <a:ext cx="381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18</a:t>
            </a:r>
            <a:endParaRPr b="0" i="0" sz="1400" u="none" cap="none" strike="noStrike">
              <a:solidFill>
                <a:srgbClr val="000000"/>
              </a:solidFill>
              <a:latin typeface="Arial"/>
              <a:ea typeface="Arial"/>
              <a:cs typeface="Arial"/>
              <a:sym typeface="Arial"/>
            </a:endParaRPr>
          </a:p>
        </p:txBody>
      </p:sp>
      <p:sp>
        <p:nvSpPr>
          <p:cNvPr id="790" name="Google Shape;790;p46"/>
          <p:cNvSpPr txBox="1"/>
          <p:nvPr/>
        </p:nvSpPr>
        <p:spPr>
          <a:xfrm>
            <a:off x="2765425" y="4191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791" name="Google Shape;791;p46"/>
          <p:cNvSpPr txBox="1"/>
          <p:nvPr/>
        </p:nvSpPr>
        <p:spPr>
          <a:xfrm>
            <a:off x="3832225" y="4191000"/>
            <a:ext cx="381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41</a:t>
            </a:r>
            <a:endParaRPr b="0" i="0" sz="1400" u="none" cap="none" strike="noStrike">
              <a:solidFill>
                <a:srgbClr val="000000"/>
              </a:solidFill>
              <a:latin typeface="Arial"/>
              <a:ea typeface="Arial"/>
              <a:cs typeface="Arial"/>
              <a:sym typeface="Arial"/>
            </a:endParaRPr>
          </a:p>
        </p:txBody>
      </p:sp>
      <p:sp>
        <p:nvSpPr>
          <p:cNvPr id="792" name="Google Shape;792;p46"/>
          <p:cNvSpPr txBox="1"/>
          <p:nvPr/>
        </p:nvSpPr>
        <p:spPr>
          <a:xfrm>
            <a:off x="4289425" y="4191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cxnSp>
        <p:nvCxnSpPr>
          <p:cNvPr id="793" name="Google Shape;793;p46"/>
          <p:cNvCxnSpPr/>
          <p:nvPr/>
        </p:nvCxnSpPr>
        <p:spPr>
          <a:xfrm>
            <a:off x="1997075" y="4343400"/>
            <a:ext cx="381000" cy="0"/>
          </a:xfrm>
          <a:prstGeom prst="straightConnector1">
            <a:avLst/>
          </a:prstGeom>
          <a:noFill/>
          <a:ln cap="flat" cmpd="sng" w="9525">
            <a:solidFill>
              <a:srgbClr val="000000"/>
            </a:solidFill>
            <a:prstDash val="solid"/>
            <a:round/>
            <a:headEnd len="sm" w="sm" type="none"/>
            <a:tailEnd len="med" w="med" type="triangle"/>
          </a:ln>
        </p:spPr>
      </p:cxnSp>
      <p:cxnSp>
        <p:nvCxnSpPr>
          <p:cNvPr id="794" name="Google Shape;794;p46"/>
          <p:cNvCxnSpPr/>
          <p:nvPr/>
        </p:nvCxnSpPr>
        <p:spPr>
          <a:xfrm>
            <a:off x="3521075" y="4343400"/>
            <a:ext cx="381000" cy="0"/>
          </a:xfrm>
          <a:prstGeom prst="straightConnector1">
            <a:avLst/>
          </a:prstGeom>
          <a:noFill/>
          <a:ln cap="flat" cmpd="sng" w="9525">
            <a:solidFill>
              <a:srgbClr val="000000"/>
            </a:solidFill>
            <a:prstDash val="solid"/>
            <a:round/>
            <a:headEnd len="sm" w="sm" type="none"/>
            <a:tailEnd len="med" w="med" type="triangle"/>
          </a:ln>
        </p:spPr>
      </p:cxnSp>
      <p:sp>
        <p:nvSpPr>
          <p:cNvPr id="795" name="Google Shape;795;p46"/>
          <p:cNvSpPr/>
          <p:nvPr/>
        </p:nvSpPr>
        <p:spPr>
          <a:xfrm>
            <a:off x="5426075" y="4038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796" name="Google Shape;796;p46"/>
          <p:cNvCxnSpPr/>
          <p:nvPr/>
        </p:nvCxnSpPr>
        <p:spPr>
          <a:xfrm>
            <a:off x="6416675" y="4038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797" name="Google Shape;797;p46"/>
          <p:cNvCxnSpPr/>
          <p:nvPr/>
        </p:nvCxnSpPr>
        <p:spPr>
          <a:xfrm>
            <a:off x="5730875" y="4038600"/>
            <a:ext cx="1588" cy="609600"/>
          </a:xfrm>
          <a:prstGeom prst="straightConnector1">
            <a:avLst/>
          </a:prstGeom>
          <a:noFill/>
          <a:ln cap="flat" cmpd="sng" w="9525">
            <a:solidFill>
              <a:srgbClr val="000000"/>
            </a:solidFill>
            <a:prstDash val="solid"/>
            <a:round/>
            <a:headEnd len="sm" w="sm" type="none"/>
            <a:tailEnd len="sm" w="sm" type="none"/>
          </a:ln>
        </p:spPr>
      </p:cxnSp>
      <p:sp>
        <p:nvSpPr>
          <p:cNvPr id="798" name="Google Shape;798;p46"/>
          <p:cNvSpPr txBox="1"/>
          <p:nvPr/>
        </p:nvSpPr>
        <p:spPr>
          <a:xfrm>
            <a:off x="5356225" y="4191000"/>
            <a:ext cx="48282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163</a:t>
            </a:r>
            <a:endParaRPr b="0" i="0" sz="1400" u="none" cap="none" strike="noStrike">
              <a:solidFill>
                <a:srgbClr val="000000"/>
              </a:solidFill>
              <a:latin typeface="Arial"/>
              <a:ea typeface="Arial"/>
              <a:cs typeface="Arial"/>
              <a:sym typeface="Arial"/>
            </a:endParaRPr>
          </a:p>
        </p:txBody>
      </p:sp>
      <p:sp>
        <p:nvSpPr>
          <p:cNvPr id="799" name="Google Shape;799;p46"/>
          <p:cNvSpPr txBox="1"/>
          <p:nvPr/>
        </p:nvSpPr>
        <p:spPr>
          <a:xfrm>
            <a:off x="5813425" y="4191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cxnSp>
        <p:nvCxnSpPr>
          <p:cNvPr id="800" name="Google Shape;800;p46"/>
          <p:cNvCxnSpPr/>
          <p:nvPr/>
        </p:nvCxnSpPr>
        <p:spPr>
          <a:xfrm>
            <a:off x="5045075" y="4343400"/>
            <a:ext cx="381000" cy="0"/>
          </a:xfrm>
          <a:prstGeom prst="straightConnector1">
            <a:avLst/>
          </a:prstGeom>
          <a:noFill/>
          <a:ln cap="flat" cmpd="sng" w="9525">
            <a:solidFill>
              <a:srgbClr val="000000"/>
            </a:solidFill>
            <a:prstDash val="solid"/>
            <a:round/>
            <a:headEnd len="sm" w="sm" type="none"/>
            <a:tailEnd len="med" w="med" type="triangle"/>
          </a:ln>
        </p:spPr>
      </p:cxnSp>
      <p:cxnSp>
        <p:nvCxnSpPr>
          <p:cNvPr id="801" name="Google Shape;801;p46"/>
          <p:cNvCxnSpPr/>
          <p:nvPr/>
        </p:nvCxnSpPr>
        <p:spPr>
          <a:xfrm>
            <a:off x="6569075" y="4343400"/>
            <a:ext cx="381000" cy="0"/>
          </a:xfrm>
          <a:prstGeom prst="straightConnector1">
            <a:avLst/>
          </a:prstGeom>
          <a:noFill/>
          <a:ln cap="flat" cmpd="sng" w="9525">
            <a:solidFill>
              <a:srgbClr val="000000"/>
            </a:solidFill>
            <a:prstDash val="solid"/>
            <a:round/>
            <a:headEnd len="sm" w="sm" type="none"/>
            <a:tailEnd len="med" w="med" type="triangle"/>
          </a:ln>
        </p:spPr>
      </p:cxnSp>
      <p:sp>
        <p:nvSpPr>
          <p:cNvPr id="802" name="Google Shape;802;p46"/>
          <p:cNvSpPr/>
          <p:nvPr/>
        </p:nvSpPr>
        <p:spPr>
          <a:xfrm>
            <a:off x="6950075" y="4038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803" name="Google Shape;803;p46"/>
          <p:cNvCxnSpPr/>
          <p:nvPr/>
        </p:nvCxnSpPr>
        <p:spPr>
          <a:xfrm>
            <a:off x="7940675" y="4038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804" name="Google Shape;804;p46"/>
          <p:cNvCxnSpPr/>
          <p:nvPr/>
        </p:nvCxnSpPr>
        <p:spPr>
          <a:xfrm>
            <a:off x="7254875" y="4038600"/>
            <a:ext cx="1588" cy="609600"/>
          </a:xfrm>
          <a:prstGeom prst="straightConnector1">
            <a:avLst/>
          </a:prstGeom>
          <a:noFill/>
          <a:ln cap="flat" cmpd="sng" w="9525">
            <a:solidFill>
              <a:srgbClr val="000000"/>
            </a:solidFill>
            <a:prstDash val="solid"/>
            <a:round/>
            <a:headEnd len="sm" w="sm" type="none"/>
            <a:tailEnd len="sm" w="sm" type="none"/>
          </a:ln>
        </p:spPr>
      </p:cxnSp>
      <p:sp>
        <p:nvSpPr>
          <p:cNvPr id="805" name="Google Shape;805;p46"/>
          <p:cNvSpPr txBox="1"/>
          <p:nvPr/>
        </p:nvSpPr>
        <p:spPr>
          <a:xfrm>
            <a:off x="6956425" y="4191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806" name="Google Shape;806;p46"/>
          <p:cNvSpPr txBox="1"/>
          <p:nvPr/>
        </p:nvSpPr>
        <p:spPr>
          <a:xfrm>
            <a:off x="7337425" y="4191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807" name="Google Shape;807;p46"/>
          <p:cNvCxnSpPr/>
          <p:nvPr/>
        </p:nvCxnSpPr>
        <p:spPr>
          <a:xfrm>
            <a:off x="8534400" y="4343400"/>
            <a:ext cx="0" cy="304800"/>
          </a:xfrm>
          <a:prstGeom prst="straightConnector1">
            <a:avLst/>
          </a:prstGeom>
          <a:noFill/>
          <a:ln cap="flat" cmpd="sng" w="9525">
            <a:solidFill>
              <a:srgbClr val="000000"/>
            </a:solidFill>
            <a:prstDash val="solid"/>
            <a:round/>
            <a:headEnd len="sm" w="sm" type="none"/>
            <a:tailEnd len="med" w="med" type="triangle"/>
          </a:ln>
        </p:spPr>
      </p:cxnSp>
      <p:sp>
        <p:nvSpPr>
          <p:cNvPr id="808" name="Google Shape;808;p46"/>
          <p:cNvSpPr/>
          <p:nvPr/>
        </p:nvSpPr>
        <p:spPr>
          <a:xfrm>
            <a:off x="854075" y="5181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cxnSp>
        <p:nvCxnSpPr>
          <p:cNvPr id="809" name="Google Shape;809;p46"/>
          <p:cNvCxnSpPr/>
          <p:nvPr/>
        </p:nvCxnSpPr>
        <p:spPr>
          <a:xfrm>
            <a:off x="1844675" y="5181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810" name="Google Shape;810;p46"/>
          <p:cNvCxnSpPr/>
          <p:nvPr/>
        </p:nvCxnSpPr>
        <p:spPr>
          <a:xfrm>
            <a:off x="1158875" y="5181600"/>
            <a:ext cx="1588" cy="609600"/>
          </a:xfrm>
          <a:prstGeom prst="straightConnector1">
            <a:avLst/>
          </a:prstGeom>
          <a:noFill/>
          <a:ln cap="flat" cmpd="sng" w="9525">
            <a:solidFill>
              <a:srgbClr val="000000"/>
            </a:solidFill>
            <a:prstDash val="solid"/>
            <a:round/>
            <a:headEnd len="sm" w="sm" type="none"/>
            <a:tailEnd len="sm" w="sm" type="none"/>
          </a:ln>
        </p:spPr>
      </p:cxnSp>
      <p:sp>
        <p:nvSpPr>
          <p:cNvPr id="811" name="Google Shape;811;p46"/>
          <p:cNvSpPr/>
          <p:nvPr/>
        </p:nvSpPr>
        <p:spPr>
          <a:xfrm>
            <a:off x="2378075" y="5181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812" name="Google Shape;812;p46"/>
          <p:cNvCxnSpPr/>
          <p:nvPr/>
        </p:nvCxnSpPr>
        <p:spPr>
          <a:xfrm>
            <a:off x="3368675" y="5181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813" name="Google Shape;813;p46"/>
          <p:cNvCxnSpPr/>
          <p:nvPr/>
        </p:nvCxnSpPr>
        <p:spPr>
          <a:xfrm>
            <a:off x="2682875" y="5181600"/>
            <a:ext cx="1588" cy="609600"/>
          </a:xfrm>
          <a:prstGeom prst="straightConnector1">
            <a:avLst/>
          </a:prstGeom>
          <a:noFill/>
          <a:ln cap="flat" cmpd="sng" w="9525">
            <a:solidFill>
              <a:srgbClr val="000000"/>
            </a:solidFill>
            <a:prstDash val="solid"/>
            <a:round/>
            <a:headEnd len="sm" w="sm" type="none"/>
            <a:tailEnd len="sm" w="sm" type="none"/>
          </a:ln>
        </p:spPr>
      </p:cxnSp>
      <p:sp>
        <p:nvSpPr>
          <p:cNvPr id="814" name="Google Shape;814;p46"/>
          <p:cNvSpPr/>
          <p:nvPr/>
        </p:nvSpPr>
        <p:spPr>
          <a:xfrm>
            <a:off x="3902075" y="5181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815" name="Google Shape;815;p46"/>
          <p:cNvCxnSpPr/>
          <p:nvPr/>
        </p:nvCxnSpPr>
        <p:spPr>
          <a:xfrm>
            <a:off x="4892675" y="5181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816" name="Google Shape;816;p46"/>
          <p:cNvCxnSpPr/>
          <p:nvPr/>
        </p:nvCxnSpPr>
        <p:spPr>
          <a:xfrm>
            <a:off x="4206875" y="5181600"/>
            <a:ext cx="1588" cy="609600"/>
          </a:xfrm>
          <a:prstGeom prst="straightConnector1">
            <a:avLst/>
          </a:prstGeom>
          <a:noFill/>
          <a:ln cap="flat" cmpd="sng" w="9525">
            <a:solidFill>
              <a:srgbClr val="000000"/>
            </a:solidFill>
            <a:prstDash val="solid"/>
            <a:round/>
            <a:headEnd len="sm" w="sm" type="none"/>
            <a:tailEnd len="sm" w="sm" type="none"/>
          </a:ln>
        </p:spPr>
      </p:cxnSp>
      <p:sp>
        <p:nvSpPr>
          <p:cNvPr id="817" name="Google Shape;817;p46"/>
          <p:cNvSpPr txBox="1"/>
          <p:nvPr/>
        </p:nvSpPr>
        <p:spPr>
          <a:xfrm>
            <a:off x="860425" y="5345113"/>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818" name="Google Shape;818;p46"/>
          <p:cNvSpPr txBox="1"/>
          <p:nvPr/>
        </p:nvSpPr>
        <p:spPr>
          <a:xfrm>
            <a:off x="1317625" y="5334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819" name="Google Shape;819;p46"/>
          <p:cNvSpPr txBox="1"/>
          <p:nvPr/>
        </p:nvSpPr>
        <p:spPr>
          <a:xfrm>
            <a:off x="2308225" y="5334000"/>
            <a:ext cx="381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820" name="Google Shape;820;p46"/>
          <p:cNvSpPr txBox="1"/>
          <p:nvPr/>
        </p:nvSpPr>
        <p:spPr>
          <a:xfrm>
            <a:off x="2765425" y="5334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821" name="Google Shape;821;p46"/>
          <p:cNvSpPr txBox="1"/>
          <p:nvPr/>
        </p:nvSpPr>
        <p:spPr>
          <a:xfrm>
            <a:off x="3832225" y="5334000"/>
            <a:ext cx="3810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822" name="Google Shape;822;p46"/>
          <p:cNvSpPr txBox="1"/>
          <p:nvPr/>
        </p:nvSpPr>
        <p:spPr>
          <a:xfrm>
            <a:off x="4289425" y="5334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cxnSp>
        <p:nvCxnSpPr>
          <p:cNvPr id="823" name="Google Shape;823;p46"/>
          <p:cNvCxnSpPr/>
          <p:nvPr/>
        </p:nvCxnSpPr>
        <p:spPr>
          <a:xfrm>
            <a:off x="1997075" y="5486400"/>
            <a:ext cx="381000" cy="0"/>
          </a:xfrm>
          <a:prstGeom prst="straightConnector1">
            <a:avLst/>
          </a:prstGeom>
          <a:noFill/>
          <a:ln cap="flat" cmpd="sng" w="9525">
            <a:solidFill>
              <a:srgbClr val="000000"/>
            </a:solidFill>
            <a:prstDash val="solid"/>
            <a:round/>
            <a:headEnd len="sm" w="sm" type="none"/>
            <a:tailEnd len="med" w="med" type="triangle"/>
          </a:ln>
        </p:spPr>
      </p:cxnSp>
      <p:cxnSp>
        <p:nvCxnSpPr>
          <p:cNvPr id="824" name="Google Shape;824;p46"/>
          <p:cNvCxnSpPr/>
          <p:nvPr/>
        </p:nvCxnSpPr>
        <p:spPr>
          <a:xfrm>
            <a:off x="3521075" y="5486400"/>
            <a:ext cx="381000" cy="0"/>
          </a:xfrm>
          <a:prstGeom prst="straightConnector1">
            <a:avLst/>
          </a:prstGeom>
          <a:noFill/>
          <a:ln cap="flat" cmpd="sng" w="9525">
            <a:solidFill>
              <a:srgbClr val="000000"/>
            </a:solidFill>
            <a:prstDash val="solid"/>
            <a:round/>
            <a:headEnd len="sm" w="sm" type="none"/>
            <a:tailEnd len="med" w="med" type="triangle"/>
          </a:ln>
        </p:spPr>
      </p:cxnSp>
      <p:sp>
        <p:nvSpPr>
          <p:cNvPr id="825" name="Google Shape;825;p46"/>
          <p:cNvSpPr/>
          <p:nvPr/>
        </p:nvSpPr>
        <p:spPr>
          <a:xfrm>
            <a:off x="5426075" y="5181600"/>
            <a:ext cx="1295400" cy="60960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826" name="Google Shape;826;p46"/>
          <p:cNvCxnSpPr/>
          <p:nvPr/>
        </p:nvCxnSpPr>
        <p:spPr>
          <a:xfrm>
            <a:off x="6416675" y="5181600"/>
            <a:ext cx="1588" cy="609600"/>
          </a:xfrm>
          <a:prstGeom prst="straightConnector1">
            <a:avLst/>
          </a:prstGeom>
          <a:noFill/>
          <a:ln cap="flat" cmpd="sng" w="9525">
            <a:solidFill>
              <a:srgbClr val="000000"/>
            </a:solidFill>
            <a:prstDash val="solid"/>
            <a:round/>
            <a:headEnd len="sm" w="sm" type="none"/>
            <a:tailEnd len="sm" w="sm" type="none"/>
          </a:ln>
        </p:spPr>
      </p:cxnSp>
      <p:cxnSp>
        <p:nvCxnSpPr>
          <p:cNvPr id="827" name="Google Shape;827;p46"/>
          <p:cNvCxnSpPr/>
          <p:nvPr/>
        </p:nvCxnSpPr>
        <p:spPr>
          <a:xfrm>
            <a:off x="5730875" y="5181600"/>
            <a:ext cx="1588" cy="609600"/>
          </a:xfrm>
          <a:prstGeom prst="straightConnector1">
            <a:avLst/>
          </a:prstGeom>
          <a:noFill/>
          <a:ln cap="flat" cmpd="sng" w="9525">
            <a:solidFill>
              <a:srgbClr val="000000"/>
            </a:solidFill>
            <a:prstDash val="solid"/>
            <a:round/>
            <a:headEnd len="sm" w="sm" type="none"/>
            <a:tailEnd len="sm" w="sm" type="none"/>
          </a:ln>
        </p:spPr>
      </p:cxnSp>
      <p:sp>
        <p:nvSpPr>
          <p:cNvPr id="828" name="Google Shape;828;p46"/>
          <p:cNvSpPr txBox="1"/>
          <p:nvPr/>
        </p:nvSpPr>
        <p:spPr>
          <a:xfrm>
            <a:off x="5432425" y="5334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829" name="Google Shape;829;p46"/>
          <p:cNvSpPr txBox="1"/>
          <p:nvPr/>
        </p:nvSpPr>
        <p:spPr>
          <a:xfrm>
            <a:off x="5813425" y="5334000"/>
            <a:ext cx="282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830" name="Google Shape;830;p46"/>
          <p:cNvCxnSpPr/>
          <p:nvPr/>
        </p:nvCxnSpPr>
        <p:spPr>
          <a:xfrm>
            <a:off x="5045075" y="5486400"/>
            <a:ext cx="381000" cy="0"/>
          </a:xfrm>
          <a:prstGeom prst="straightConnector1">
            <a:avLst/>
          </a:prstGeom>
          <a:noFill/>
          <a:ln cap="flat" cmpd="sng" w="9525">
            <a:solidFill>
              <a:srgbClr val="000000"/>
            </a:solidFill>
            <a:prstDash val="solid"/>
            <a:round/>
            <a:headEnd len="sm" w="sm" type="none"/>
            <a:tailEnd len="med" w="med" type="triangle"/>
          </a:ln>
        </p:spPr>
      </p:cxnSp>
      <p:sp>
        <p:nvSpPr>
          <p:cNvPr id="831" name="Google Shape;831;p46"/>
          <p:cNvSpPr txBox="1"/>
          <p:nvPr/>
        </p:nvSpPr>
        <p:spPr>
          <a:xfrm>
            <a:off x="152400" y="4114800"/>
            <a:ext cx="5572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P1</a:t>
            </a:r>
            <a:endParaRPr b="0" i="0" sz="1400" u="none" cap="none" strike="noStrike">
              <a:solidFill>
                <a:srgbClr val="000000"/>
              </a:solidFill>
              <a:latin typeface="Arial"/>
              <a:ea typeface="Arial"/>
              <a:cs typeface="Arial"/>
              <a:sym typeface="Arial"/>
            </a:endParaRPr>
          </a:p>
        </p:txBody>
      </p:sp>
      <p:sp>
        <p:nvSpPr>
          <p:cNvPr id="832" name="Google Shape;832;p46"/>
          <p:cNvSpPr txBox="1"/>
          <p:nvPr/>
        </p:nvSpPr>
        <p:spPr>
          <a:xfrm>
            <a:off x="152400" y="5257800"/>
            <a:ext cx="5572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P2</a:t>
            </a:r>
            <a:endParaRPr b="0" i="0" sz="1400" u="none" cap="none" strike="noStrike">
              <a:solidFill>
                <a:srgbClr val="000000"/>
              </a:solidFill>
              <a:latin typeface="Arial"/>
              <a:ea typeface="Arial"/>
              <a:cs typeface="Arial"/>
              <a:sym typeface="Arial"/>
            </a:endParaRPr>
          </a:p>
        </p:txBody>
      </p:sp>
      <p:cxnSp>
        <p:nvCxnSpPr>
          <p:cNvPr id="833" name="Google Shape;833;p46"/>
          <p:cNvCxnSpPr/>
          <p:nvPr/>
        </p:nvCxnSpPr>
        <p:spPr>
          <a:xfrm rot="10800000">
            <a:off x="8077200" y="4343400"/>
            <a:ext cx="457200" cy="0"/>
          </a:xfrm>
          <a:prstGeom prst="straightConnector1">
            <a:avLst/>
          </a:prstGeom>
          <a:noFill/>
          <a:ln cap="flat" cmpd="sng" w="9525">
            <a:solidFill>
              <a:schemeClr val="dk1"/>
            </a:solidFill>
            <a:prstDash val="solid"/>
            <a:round/>
            <a:headEnd len="sm" w="sm" type="none"/>
            <a:tailEnd len="sm" w="sm" type="none"/>
          </a:ln>
        </p:spPr>
      </p:cxnSp>
      <p:cxnSp>
        <p:nvCxnSpPr>
          <p:cNvPr id="834" name="Google Shape;834;p46"/>
          <p:cNvCxnSpPr/>
          <p:nvPr/>
        </p:nvCxnSpPr>
        <p:spPr>
          <a:xfrm>
            <a:off x="8382000" y="4648200"/>
            <a:ext cx="304800" cy="0"/>
          </a:xfrm>
          <a:prstGeom prst="straightConnector1">
            <a:avLst/>
          </a:prstGeom>
          <a:noFill/>
          <a:ln cap="flat" cmpd="sng" w="9525">
            <a:solidFill>
              <a:schemeClr val="dk1"/>
            </a:solidFill>
            <a:prstDash val="solid"/>
            <a:round/>
            <a:headEnd len="sm" w="sm" type="none"/>
            <a:tailEnd len="sm" w="sm" type="none"/>
          </a:ln>
        </p:spPr>
      </p:cxnSp>
      <p:cxnSp>
        <p:nvCxnSpPr>
          <p:cNvPr id="835" name="Google Shape;835;p46"/>
          <p:cNvCxnSpPr/>
          <p:nvPr/>
        </p:nvCxnSpPr>
        <p:spPr>
          <a:xfrm>
            <a:off x="8458200" y="4724400"/>
            <a:ext cx="152400" cy="0"/>
          </a:xfrm>
          <a:prstGeom prst="straightConnector1">
            <a:avLst/>
          </a:prstGeom>
          <a:noFill/>
          <a:ln cap="flat" cmpd="sng" w="9525">
            <a:solidFill>
              <a:schemeClr val="dk1"/>
            </a:solidFill>
            <a:prstDash val="solid"/>
            <a:round/>
            <a:headEnd len="sm" w="sm" type="none"/>
            <a:tailEnd len="sm" w="sm" type="none"/>
          </a:ln>
        </p:spPr>
      </p:cxnSp>
      <p:cxnSp>
        <p:nvCxnSpPr>
          <p:cNvPr id="836" name="Google Shape;836;p46"/>
          <p:cNvCxnSpPr/>
          <p:nvPr/>
        </p:nvCxnSpPr>
        <p:spPr>
          <a:xfrm>
            <a:off x="7010400" y="5486400"/>
            <a:ext cx="0" cy="304800"/>
          </a:xfrm>
          <a:prstGeom prst="straightConnector1">
            <a:avLst/>
          </a:prstGeom>
          <a:noFill/>
          <a:ln cap="flat" cmpd="sng" w="9525">
            <a:solidFill>
              <a:srgbClr val="000000"/>
            </a:solidFill>
            <a:prstDash val="solid"/>
            <a:round/>
            <a:headEnd len="sm" w="sm" type="none"/>
            <a:tailEnd len="med" w="med" type="triangle"/>
          </a:ln>
        </p:spPr>
      </p:cxnSp>
      <p:cxnSp>
        <p:nvCxnSpPr>
          <p:cNvPr id="837" name="Google Shape;837;p46"/>
          <p:cNvCxnSpPr/>
          <p:nvPr/>
        </p:nvCxnSpPr>
        <p:spPr>
          <a:xfrm rot="10800000">
            <a:off x="6553200" y="5486400"/>
            <a:ext cx="457200" cy="0"/>
          </a:xfrm>
          <a:prstGeom prst="straightConnector1">
            <a:avLst/>
          </a:prstGeom>
          <a:noFill/>
          <a:ln cap="flat" cmpd="sng" w="9525">
            <a:solidFill>
              <a:schemeClr val="dk1"/>
            </a:solidFill>
            <a:prstDash val="solid"/>
            <a:round/>
            <a:headEnd len="sm" w="sm" type="none"/>
            <a:tailEnd len="sm" w="sm" type="none"/>
          </a:ln>
        </p:spPr>
      </p:cxnSp>
      <p:cxnSp>
        <p:nvCxnSpPr>
          <p:cNvPr id="838" name="Google Shape;838;p46"/>
          <p:cNvCxnSpPr/>
          <p:nvPr/>
        </p:nvCxnSpPr>
        <p:spPr>
          <a:xfrm>
            <a:off x="6858000" y="5791200"/>
            <a:ext cx="304800" cy="0"/>
          </a:xfrm>
          <a:prstGeom prst="straightConnector1">
            <a:avLst/>
          </a:prstGeom>
          <a:noFill/>
          <a:ln cap="flat" cmpd="sng" w="9525">
            <a:solidFill>
              <a:schemeClr val="dk1"/>
            </a:solidFill>
            <a:prstDash val="solid"/>
            <a:round/>
            <a:headEnd len="sm" w="sm" type="none"/>
            <a:tailEnd len="sm" w="sm" type="none"/>
          </a:ln>
        </p:spPr>
      </p:cxnSp>
      <p:cxnSp>
        <p:nvCxnSpPr>
          <p:cNvPr id="839" name="Google Shape;839;p46"/>
          <p:cNvCxnSpPr/>
          <p:nvPr/>
        </p:nvCxnSpPr>
        <p:spPr>
          <a:xfrm>
            <a:off x="6934200" y="5867400"/>
            <a:ext cx="152400" cy="0"/>
          </a:xfrm>
          <a:prstGeom prst="straightConnector1">
            <a:avLst/>
          </a:prstGeom>
          <a:noFill/>
          <a:ln cap="flat" cmpd="sng" w="9525">
            <a:solidFill>
              <a:schemeClr val="dk1"/>
            </a:solidFill>
            <a:prstDash val="solid"/>
            <a:round/>
            <a:headEnd len="sm" w="sm" type="none"/>
            <a:tailEnd len="sm" w="sm" type="none"/>
          </a:ln>
        </p:spPr>
      </p:cxnSp>
      <p:cxnSp>
        <p:nvCxnSpPr>
          <p:cNvPr id="840" name="Google Shape;840;p46"/>
          <p:cNvCxnSpPr/>
          <p:nvPr/>
        </p:nvCxnSpPr>
        <p:spPr>
          <a:xfrm>
            <a:off x="838200" y="6019800"/>
            <a:ext cx="990600" cy="0"/>
          </a:xfrm>
          <a:prstGeom prst="straightConnector1">
            <a:avLst/>
          </a:prstGeom>
          <a:noFill/>
          <a:ln cap="flat" cmpd="sng" w="9525">
            <a:solidFill>
              <a:schemeClr val="dk1"/>
            </a:solidFill>
            <a:prstDash val="solid"/>
            <a:round/>
            <a:headEnd len="sm" w="sm" type="none"/>
            <a:tailEnd len="sm" w="sm" type="none"/>
          </a:ln>
        </p:spPr>
      </p:cxnSp>
      <p:cxnSp>
        <p:nvCxnSpPr>
          <p:cNvPr id="841" name="Google Shape;841;p46"/>
          <p:cNvCxnSpPr/>
          <p:nvPr/>
        </p:nvCxnSpPr>
        <p:spPr>
          <a:xfrm rot="10800000">
            <a:off x="838200" y="5867400"/>
            <a:ext cx="0" cy="152400"/>
          </a:xfrm>
          <a:prstGeom prst="straightConnector1">
            <a:avLst/>
          </a:prstGeom>
          <a:noFill/>
          <a:ln cap="flat" cmpd="sng" w="9525">
            <a:solidFill>
              <a:schemeClr val="dk1"/>
            </a:solidFill>
            <a:prstDash val="solid"/>
            <a:round/>
            <a:headEnd len="sm" w="sm" type="none"/>
            <a:tailEnd len="sm" w="sm" type="none"/>
          </a:ln>
        </p:spPr>
      </p:cxnSp>
      <p:cxnSp>
        <p:nvCxnSpPr>
          <p:cNvPr id="842" name="Google Shape;842;p46"/>
          <p:cNvCxnSpPr/>
          <p:nvPr/>
        </p:nvCxnSpPr>
        <p:spPr>
          <a:xfrm rot="10800000">
            <a:off x="1828800" y="5867400"/>
            <a:ext cx="0" cy="152400"/>
          </a:xfrm>
          <a:prstGeom prst="straightConnector1">
            <a:avLst/>
          </a:prstGeom>
          <a:noFill/>
          <a:ln cap="flat" cmpd="sng" w="9525">
            <a:solidFill>
              <a:schemeClr val="dk1"/>
            </a:solidFill>
            <a:prstDash val="solid"/>
            <a:round/>
            <a:headEnd len="sm" w="sm" type="none"/>
            <a:tailEnd len="sm" w="sm" type="none"/>
          </a:ln>
        </p:spPr>
      </p:cxnSp>
      <p:cxnSp>
        <p:nvCxnSpPr>
          <p:cNvPr id="843" name="Google Shape;843;p46"/>
          <p:cNvCxnSpPr/>
          <p:nvPr/>
        </p:nvCxnSpPr>
        <p:spPr>
          <a:xfrm>
            <a:off x="1295400" y="6019800"/>
            <a:ext cx="228600" cy="228600"/>
          </a:xfrm>
          <a:prstGeom prst="straightConnector1">
            <a:avLst/>
          </a:prstGeom>
          <a:noFill/>
          <a:ln cap="flat" cmpd="sng" w="9525">
            <a:solidFill>
              <a:srgbClr val="009900"/>
            </a:solidFill>
            <a:prstDash val="solid"/>
            <a:round/>
            <a:headEnd len="sm" w="sm" type="none"/>
            <a:tailEnd len="med" w="med" type="triangle"/>
          </a:ln>
        </p:spPr>
      </p:cxnSp>
      <p:cxnSp>
        <p:nvCxnSpPr>
          <p:cNvPr id="844" name="Google Shape;844;p46"/>
          <p:cNvCxnSpPr/>
          <p:nvPr/>
        </p:nvCxnSpPr>
        <p:spPr>
          <a:xfrm rot="10800000">
            <a:off x="1828800" y="5029200"/>
            <a:ext cx="0" cy="76200"/>
          </a:xfrm>
          <a:prstGeom prst="straightConnector1">
            <a:avLst/>
          </a:prstGeom>
          <a:noFill/>
          <a:ln cap="flat" cmpd="sng" w="9525">
            <a:solidFill>
              <a:schemeClr val="dk1"/>
            </a:solidFill>
            <a:prstDash val="solid"/>
            <a:round/>
            <a:headEnd len="sm" w="sm" type="none"/>
            <a:tailEnd len="sm" w="sm" type="none"/>
          </a:ln>
        </p:spPr>
      </p:cxnSp>
      <p:cxnSp>
        <p:nvCxnSpPr>
          <p:cNvPr id="845" name="Google Shape;845;p46"/>
          <p:cNvCxnSpPr/>
          <p:nvPr/>
        </p:nvCxnSpPr>
        <p:spPr>
          <a:xfrm>
            <a:off x="1828800" y="5029200"/>
            <a:ext cx="304800" cy="0"/>
          </a:xfrm>
          <a:prstGeom prst="straightConnector1">
            <a:avLst/>
          </a:prstGeom>
          <a:noFill/>
          <a:ln cap="flat" cmpd="sng" w="9525">
            <a:solidFill>
              <a:schemeClr val="dk1"/>
            </a:solidFill>
            <a:prstDash val="solid"/>
            <a:round/>
            <a:headEnd len="sm" w="sm" type="none"/>
            <a:tailEnd len="sm" w="sm" type="none"/>
          </a:ln>
        </p:spPr>
      </p:cxnSp>
      <p:cxnSp>
        <p:nvCxnSpPr>
          <p:cNvPr id="846" name="Google Shape;846;p46"/>
          <p:cNvCxnSpPr/>
          <p:nvPr/>
        </p:nvCxnSpPr>
        <p:spPr>
          <a:xfrm rot="10800000">
            <a:off x="2133600" y="5029200"/>
            <a:ext cx="0" cy="76200"/>
          </a:xfrm>
          <a:prstGeom prst="straightConnector1">
            <a:avLst/>
          </a:prstGeom>
          <a:noFill/>
          <a:ln cap="flat" cmpd="sng" w="9525">
            <a:solidFill>
              <a:schemeClr val="dk1"/>
            </a:solidFill>
            <a:prstDash val="solid"/>
            <a:round/>
            <a:headEnd len="sm" w="sm" type="none"/>
            <a:tailEnd len="sm" w="sm" type="none"/>
          </a:ln>
        </p:spPr>
      </p:cxnSp>
      <p:cxnSp>
        <p:nvCxnSpPr>
          <p:cNvPr id="847" name="Google Shape;847;p46"/>
          <p:cNvCxnSpPr/>
          <p:nvPr/>
        </p:nvCxnSpPr>
        <p:spPr>
          <a:xfrm flipH="1" rot="10800000">
            <a:off x="2133600" y="4953000"/>
            <a:ext cx="304800" cy="76200"/>
          </a:xfrm>
          <a:prstGeom prst="straightConnector1">
            <a:avLst/>
          </a:prstGeom>
          <a:noFill/>
          <a:ln cap="flat" cmpd="sng" w="9525">
            <a:solidFill>
              <a:srgbClr val="009900"/>
            </a:solidFill>
            <a:prstDash val="solid"/>
            <a:round/>
            <a:headEnd len="sm" w="sm" type="none"/>
            <a:tailEnd len="med" w="med" type="triangle"/>
          </a:ln>
        </p:spPr>
      </p:cxnSp>
      <p:sp>
        <p:nvSpPr>
          <p:cNvPr id="848" name="Google Shape;848;p46"/>
          <p:cNvSpPr txBox="1"/>
          <p:nvPr/>
        </p:nvSpPr>
        <p:spPr>
          <a:xfrm>
            <a:off x="1524000" y="6172200"/>
            <a:ext cx="42227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9900"/>
                </a:solidFill>
                <a:latin typeface="Calibri"/>
                <a:ea typeface="Calibri"/>
                <a:cs typeface="Calibri"/>
                <a:sym typeface="Calibri"/>
              </a:rPr>
              <a:t>NODE (contains coefficient &amp; exponent)</a:t>
            </a:r>
            <a:endParaRPr b="0" i="0" sz="1400" u="none" cap="none" strike="noStrike">
              <a:solidFill>
                <a:srgbClr val="000000"/>
              </a:solidFill>
              <a:latin typeface="Arial"/>
              <a:ea typeface="Arial"/>
              <a:cs typeface="Arial"/>
              <a:sym typeface="Arial"/>
            </a:endParaRPr>
          </a:p>
        </p:txBody>
      </p:sp>
      <p:sp>
        <p:nvSpPr>
          <p:cNvPr id="849" name="Google Shape;849;p46"/>
          <p:cNvSpPr txBox="1"/>
          <p:nvPr/>
        </p:nvSpPr>
        <p:spPr>
          <a:xfrm>
            <a:off x="2514600" y="4724400"/>
            <a:ext cx="2495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9900"/>
                </a:solidFill>
                <a:latin typeface="Calibri"/>
                <a:ea typeface="Calibri"/>
                <a:cs typeface="Calibri"/>
                <a:sym typeface="Calibri"/>
              </a:rPr>
              <a:t>TAIL (contains pointer)</a:t>
            </a:r>
            <a:endParaRPr b="0" i="0" sz="1400" u="none" cap="none" strike="noStrike">
              <a:solidFill>
                <a:srgbClr val="000000"/>
              </a:solidFill>
              <a:latin typeface="Arial"/>
              <a:ea typeface="Arial"/>
              <a:cs typeface="Arial"/>
              <a:sym typeface="Arial"/>
            </a:endParaRPr>
          </a:p>
        </p:txBody>
      </p:sp>
      <p:pic>
        <p:nvPicPr>
          <p:cNvPr id="850" name="Google Shape;850;p46"/>
          <p:cNvPicPr preferRelativeResize="0"/>
          <p:nvPr/>
        </p:nvPicPr>
        <p:blipFill rotWithShape="1">
          <a:blip r:embed="rId3">
            <a:alphaModFix/>
          </a:blip>
          <a:srcRect b="0" l="0" r="0" t="0"/>
          <a:stretch/>
        </p:blipFill>
        <p:spPr>
          <a:xfrm>
            <a:off x="457200" y="152400"/>
            <a:ext cx="952199" cy="86137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47"/>
          <p:cNvSpPr txBox="1"/>
          <p:nvPr>
            <p:ph idx="4294967295" type="title"/>
          </p:nvPr>
        </p:nvSpPr>
        <p:spPr>
          <a:xfrm>
            <a:off x="2098675" y="331788"/>
            <a:ext cx="5410200" cy="73025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Revisit Polynomials</a:t>
            </a:r>
            <a:endParaRPr/>
          </a:p>
        </p:txBody>
      </p:sp>
      <p:pic>
        <p:nvPicPr>
          <p:cNvPr id="856" name="Google Shape;856;p47"/>
          <p:cNvPicPr preferRelativeResize="0"/>
          <p:nvPr/>
        </p:nvPicPr>
        <p:blipFill rotWithShape="1">
          <a:blip r:embed="rId3">
            <a:alphaModFix/>
          </a:blip>
          <a:srcRect b="0" l="0" r="0" t="0"/>
          <a:stretch/>
        </p:blipFill>
        <p:spPr>
          <a:xfrm>
            <a:off x="2916238" y="3141663"/>
            <a:ext cx="3240087" cy="571500"/>
          </a:xfrm>
          <a:prstGeom prst="rect">
            <a:avLst/>
          </a:prstGeom>
          <a:noFill/>
          <a:ln>
            <a:noFill/>
          </a:ln>
        </p:spPr>
      </p:pic>
      <p:grpSp>
        <p:nvGrpSpPr>
          <p:cNvPr id="857" name="Google Shape;857;p47"/>
          <p:cNvGrpSpPr/>
          <p:nvPr/>
        </p:nvGrpSpPr>
        <p:grpSpPr>
          <a:xfrm>
            <a:off x="1931988" y="2378075"/>
            <a:ext cx="1481137" cy="493713"/>
            <a:chOff x="933" y="1673"/>
            <a:chExt cx="933" cy="311"/>
          </a:xfrm>
        </p:grpSpPr>
        <p:sp>
          <p:nvSpPr>
            <p:cNvPr id="858" name="Google Shape;858;p47"/>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sp>
          <p:nvSpPr>
            <p:cNvPr id="859" name="Google Shape;859;p47"/>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sp>
          <p:nvSpPr>
            <p:cNvPr id="860" name="Google Shape;860;p47"/>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grpSp>
      <p:grpSp>
        <p:nvGrpSpPr>
          <p:cNvPr id="861" name="Google Shape;861;p47"/>
          <p:cNvGrpSpPr/>
          <p:nvPr/>
        </p:nvGrpSpPr>
        <p:grpSpPr>
          <a:xfrm>
            <a:off x="4076700" y="2378075"/>
            <a:ext cx="1481138" cy="493713"/>
            <a:chOff x="933" y="1673"/>
            <a:chExt cx="933" cy="311"/>
          </a:xfrm>
        </p:grpSpPr>
        <p:sp>
          <p:nvSpPr>
            <p:cNvPr id="862" name="Google Shape;862;p47"/>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sp>
          <p:nvSpPr>
            <p:cNvPr id="863" name="Google Shape;863;p47"/>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sp>
          <p:nvSpPr>
            <p:cNvPr id="864" name="Google Shape;864;p47"/>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grpSp>
      <p:grpSp>
        <p:nvGrpSpPr>
          <p:cNvPr id="865" name="Google Shape;865;p47"/>
          <p:cNvGrpSpPr/>
          <p:nvPr/>
        </p:nvGrpSpPr>
        <p:grpSpPr>
          <a:xfrm>
            <a:off x="6223000" y="2378075"/>
            <a:ext cx="1481138" cy="493713"/>
            <a:chOff x="933" y="1673"/>
            <a:chExt cx="933" cy="311"/>
          </a:xfrm>
        </p:grpSpPr>
        <p:sp>
          <p:nvSpPr>
            <p:cNvPr id="866" name="Google Shape;866;p47"/>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sp>
          <p:nvSpPr>
            <p:cNvPr id="867" name="Google Shape;867;p47"/>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sp>
          <p:nvSpPr>
            <p:cNvPr id="868" name="Google Shape;868;p47"/>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grpSp>
      <p:cxnSp>
        <p:nvCxnSpPr>
          <p:cNvPr id="869" name="Google Shape;869;p47"/>
          <p:cNvCxnSpPr/>
          <p:nvPr/>
        </p:nvCxnSpPr>
        <p:spPr>
          <a:xfrm>
            <a:off x="1438275" y="2654300"/>
            <a:ext cx="493713" cy="0"/>
          </a:xfrm>
          <a:prstGeom prst="straightConnector1">
            <a:avLst/>
          </a:prstGeom>
          <a:noFill/>
          <a:ln cap="flat" cmpd="sng" w="9525">
            <a:solidFill>
              <a:schemeClr val="dk1"/>
            </a:solidFill>
            <a:prstDash val="solid"/>
            <a:round/>
            <a:headEnd len="sm" w="sm" type="none"/>
            <a:tailEnd len="med" w="med" type="triangle"/>
          </a:ln>
        </p:spPr>
      </p:cxnSp>
      <p:cxnSp>
        <p:nvCxnSpPr>
          <p:cNvPr id="870" name="Google Shape;870;p47"/>
          <p:cNvCxnSpPr/>
          <p:nvPr/>
        </p:nvCxnSpPr>
        <p:spPr>
          <a:xfrm>
            <a:off x="3194050" y="2667000"/>
            <a:ext cx="882650" cy="0"/>
          </a:xfrm>
          <a:prstGeom prst="straightConnector1">
            <a:avLst/>
          </a:prstGeom>
          <a:noFill/>
          <a:ln cap="flat" cmpd="sng" w="9525">
            <a:solidFill>
              <a:schemeClr val="dk1"/>
            </a:solidFill>
            <a:prstDash val="solid"/>
            <a:round/>
            <a:headEnd len="sm" w="sm" type="none"/>
            <a:tailEnd len="med" w="med" type="triangle"/>
          </a:ln>
        </p:spPr>
      </p:cxnSp>
      <p:sp>
        <p:nvSpPr>
          <p:cNvPr id="871" name="Google Shape;871;p47"/>
          <p:cNvSpPr txBox="1"/>
          <p:nvPr/>
        </p:nvSpPr>
        <p:spPr>
          <a:xfrm>
            <a:off x="2425700" y="2446338"/>
            <a:ext cx="493713"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872" name="Google Shape;872;p47"/>
          <p:cNvSpPr txBox="1"/>
          <p:nvPr/>
        </p:nvSpPr>
        <p:spPr>
          <a:xfrm>
            <a:off x="1990725" y="2455863"/>
            <a:ext cx="28892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873" name="Google Shape;873;p47"/>
          <p:cNvSpPr txBox="1"/>
          <p:nvPr/>
        </p:nvSpPr>
        <p:spPr>
          <a:xfrm>
            <a:off x="4152900" y="2468563"/>
            <a:ext cx="28892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2</a:t>
            </a:r>
            <a:endParaRPr b="0" i="0" sz="1400" u="none" cap="none" strike="noStrike">
              <a:solidFill>
                <a:srgbClr val="000000"/>
              </a:solidFill>
              <a:latin typeface="Arial"/>
              <a:ea typeface="Arial"/>
              <a:cs typeface="Arial"/>
              <a:sym typeface="Arial"/>
            </a:endParaRPr>
          </a:p>
        </p:txBody>
      </p:sp>
      <p:sp>
        <p:nvSpPr>
          <p:cNvPr id="874" name="Google Shape;874;p47"/>
          <p:cNvSpPr txBox="1"/>
          <p:nvPr/>
        </p:nvSpPr>
        <p:spPr>
          <a:xfrm>
            <a:off x="4659313" y="2451100"/>
            <a:ext cx="288925" cy="430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875" name="Google Shape;875;p47"/>
          <p:cNvSpPr txBox="1"/>
          <p:nvPr/>
        </p:nvSpPr>
        <p:spPr>
          <a:xfrm>
            <a:off x="6297613" y="2435225"/>
            <a:ext cx="288925" cy="430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1</a:t>
            </a:r>
            <a:endParaRPr b="0" i="0" sz="1400" u="none" cap="none" strike="noStrike">
              <a:solidFill>
                <a:srgbClr val="000000"/>
              </a:solidFill>
              <a:latin typeface="Arial"/>
              <a:ea typeface="Arial"/>
              <a:cs typeface="Arial"/>
              <a:sym typeface="Arial"/>
            </a:endParaRPr>
          </a:p>
        </p:txBody>
      </p:sp>
      <p:sp>
        <p:nvSpPr>
          <p:cNvPr id="876" name="Google Shape;876;p47"/>
          <p:cNvSpPr txBox="1"/>
          <p:nvPr/>
        </p:nvSpPr>
        <p:spPr>
          <a:xfrm>
            <a:off x="6804025" y="2462213"/>
            <a:ext cx="28892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877" name="Google Shape;877;p47"/>
          <p:cNvSpPr txBox="1"/>
          <p:nvPr/>
        </p:nvSpPr>
        <p:spPr>
          <a:xfrm>
            <a:off x="7326313" y="2446338"/>
            <a:ext cx="288925" cy="430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878" name="Google Shape;878;p47"/>
          <p:cNvSpPr txBox="1"/>
          <p:nvPr/>
        </p:nvSpPr>
        <p:spPr>
          <a:xfrm>
            <a:off x="468313" y="2438400"/>
            <a:ext cx="1214437"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mic Sans MS"/>
                <a:ea typeface="Comic Sans MS"/>
                <a:cs typeface="Comic Sans MS"/>
                <a:sym typeface="Comic Sans MS"/>
              </a:rPr>
              <a:t>a.first</a:t>
            </a:r>
            <a:endParaRPr b="0" i="0" sz="1400" u="none" cap="none" strike="noStrike">
              <a:solidFill>
                <a:srgbClr val="000000"/>
              </a:solidFill>
              <a:latin typeface="Arial"/>
              <a:ea typeface="Arial"/>
              <a:cs typeface="Arial"/>
              <a:sym typeface="Arial"/>
            </a:endParaRPr>
          </a:p>
        </p:txBody>
      </p:sp>
      <p:cxnSp>
        <p:nvCxnSpPr>
          <p:cNvPr id="879" name="Google Shape;879;p47"/>
          <p:cNvCxnSpPr/>
          <p:nvPr/>
        </p:nvCxnSpPr>
        <p:spPr>
          <a:xfrm>
            <a:off x="5354638" y="2636838"/>
            <a:ext cx="882650" cy="0"/>
          </a:xfrm>
          <a:prstGeom prst="straightConnector1">
            <a:avLst/>
          </a:prstGeom>
          <a:noFill/>
          <a:ln cap="flat" cmpd="sng" w="9525">
            <a:solidFill>
              <a:schemeClr val="dk1"/>
            </a:solidFill>
            <a:prstDash val="solid"/>
            <a:round/>
            <a:headEnd len="sm" w="sm" type="none"/>
            <a:tailEnd len="med" w="med" type="triangle"/>
          </a:ln>
        </p:spPr>
      </p:cxnSp>
      <p:grpSp>
        <p:nvGrpSpPr>
          <p:cNvPr id="880" name="Google Shape;880;p47"/>
          <p:cNvGrpSpPr/>
          <p:nvPr/>
        </p:nvGrpSpPr>
        <p:grpSpPr>
          <a:xfrm>
            <a:off x="2001838" y="4714875"/>
            <a:ext cx="1481137" cy="493713"/>
            <a:chOff x="933" y="1673"/>
            <a:chExt cx="933" cy="311"/>
          </a:xfrm>
        </p:grpSpPr>
        <p:sp>
          <p:nvSpPr>
            <p:cNvPr id="881" name="Google Shape;881;p47"/>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8</a:t>
              </a:r>
              <a:endParaRPr b="0" i="0" sz="2200" u="none" cap="none" strike="noStrike">
                <a:solidFill>
                  <a:schemeClr val="dk1"/>
                </a:solidFill>
                <a:latin typeface="Comic Sans MS"/>
                <a:ea typeface="Comic Sans MS"/>
                <a:cs typeface="Comic Sans MS"/>
                <a:sym typeface="Comic Sans MS"/>
              </a:endParaRPr>
            </a:p>
          </p:txBody>
        </p:sp>
        <p:sp>
          <p:nvSpPr>
            <p:cNvPr id="882" name="Google Shape;882;p47"/>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14</a:t>
              </a:r>
              <a:endParaRPr b="0" i="0" sz="2200" u="none" cap="none" strike="noStrike">
                <a:solidFill>
                  <a:schemeClr val="dk1"/>
                </a:solidFill>
                <a:latin typeface="Comic Sans MS"/>
                <a:ea typeface="Comic Sans MS"/>
                <a:cs typeface="Comic Sans MS"/>
                <a:sym typeface="Comic Sans MS"/>
              </a:endParaRPr>
            </a:p>
          </p:txBody>
        </p:sp>
        <p:sp>
          <p:nvSpPr>
            <p:cNvPr id="883" name="Google Shape;883;p47"/>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grpSp>
      <p:grpSp>
        <p:nvGrpSpPr>
          <p:cNvPr id="884" name="Google Shape;884;p47"/>
          <p:cNvGrpSpPr/>
          <p:nvPr/>
        </p:nvGrpSpPr>
        <p:grpSpPr>
          <a:xfrm>
            <a:off x="4146550" y="4714875"/>
            <a:ext cx="1481138" cy="493713"/>
            <a:chOff x="933" y="1673"/>
            <a:chExt cx="933" cy="311"/>
          </a:xfrm>
        </p:grpSpPr>
        <p:sp>
          <p:nvSpPr>
            <p:cNvPr id="885" name="Google Shape;885;p47"/>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-3</a:t>
              </a:r>
              <a:endParaRPr b="0" i="0" sz="2200" u="none" cap="none" strike="noStrike">
                <a:solidFill>
                  <a:schemeClr val="dk1"/>
                </a:solidFill>
                <a:latin typeface="Comic Sans MS"/>
                <a:ea typeface="Comic Sans MS"/>
                <a:cs typeface="Comic Sans MS"/>
                <a:sym typeface="Comic Sans MS"/>
              </a:endParaRPr>
            </a:p>
          </p:txBody>
        </p:sp>
        <p:sp>
          <p:nvSpPr>
            <p:cNvPr id="886" name="Google Shape;886;p47"/>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10</a:t>
              </a:r>
              <a:endParaRPr b="0" i="0" sz="2200" u="none" cap="none" strike="noStrike">
                <a:solidFill>
                  <a:schemeClr val="dk1"/>
                </a:solidFill>
                <a:latin typeface="Comic Sans MS"/>
                <a:ea typeface="Comic Sans MS"/>
                <a:cs typeface="Comic Sans MS"/>
                <a:sym typeface="Comic Sans MS"/>
              </a:endParaRPr>
            </a:p>
          </p:txBody>
        </p:sp>
        <p:sp>
          <p:nvSpPr>
            <p:cNvPr id="887" name="Google Shape;887;p47"/>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grpSp>
      <p:grpSp>
        <p:nvGrpSpPr>
          <p:cNvPr id="888" name="Google Shape;888;p47"/>
          <p:cNvGrpSpPr/>
          <p:nvPr/>
        </p:nvGrpSpPr>
        <p:grpSpPr>
          <a:xfrm>
            <a:off x="6292850" y="4714875"/>
            <a:ext cx="1481138" cy="493713"/>
            <a:chOff x="933" y="1673"/>
            <a:chExt cx="933" cy="311"/>
          </a:xfrm>
        </p:grpSpPr>
        <p:sp>
          <p:nvSpPr>
            <p:cNvPr id="889" name="Google Shape;889;p47"/>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10</a:t>
              </a:r>
              <a:endParaRPr b="0" i="0" sz="2200" u="none" cap="none" strike="noStrike">
                <a:solidFill>
                  <a:schemeClr val="dk1"/>
                </a:solidFill>
                <a:latin typeface="Comic Sans MS"/>
                <a:ea typeface="Comic Sans MS"/>
                <a:cs typeface="Comic Sans MS"/>
                <a:sym typeface="Comic Sans MS"/>
              </a:endParaRPr>
            </a:p>
          </p:txBody>
        </p:sp>
        <p:sp>
          <p:nvSpPr>
            <p:cNvPr id="890" name="Google Shape;890;p47"/>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1"/>
                  </a:solidFill>
                  <a:latin typeface="Comic Sans MS"/>
                  <a:ea typeface="Comic Sans MS"/>
                  <a:cs typeface="Comic Sans MS"/>
                  <a:sym typeface="Comic Sans MS"/>
                </a:rPr>
                <a:t>6</a:t>
              </a:r>
              <a:endParaRPr b="0" i="0" sz="2200" u="none" cap="none" strike="noStrike">
                <a:solidFill>
                  <a:schemeClr val="dk1"/>
                </a:solidFill>
                <a:latin typeface="Comic Sans MS"/>
                <a:ea typeface="Comic Sans MS"/>
                <a:cs typeface="Comic Sans MS"/>
                <a:sym typeface="Comic Sans MS"/>
              </a:endParaRPr>
            </a:p>
          </p:txBody>
        </p:sp>
        <p:sp>
          <p:nvSpPr>
            <p:cNvPr id="891" name="Google Shape;891;p47"/>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omic Sans MS"/>
                <a:ea typeface="Comic Sans MS"/>
                <a:cs typeface="Comic Sans MS"/>
                <a:sym typeface="Comic Sans MS"/>
              </a:endParaRPr>
            </a:p>
          </p:txBody>
        </p:sp>
      </p:grpSp>
      <p:cxnSp>
        <p:nvCxnSpPr>
          <p:cNvPr id="892" name="Google Shape;892;p47"/>
          <p:cNvCxnSpPr/>
          <p:nvPr/>
        </p:nvCxnSpPr>
        <p:spPr>
          <a:xfrm>
            <a:off x="1508125" y="4991100"/>
            <a:ext cx="493713" cy="0"/>
          </a:xfrm>
          <a:prstGeom prst="straightConnector1">
            <a:avLst/>
          </a:prstGeom>
          <a:noFill/>
          <a:ln cap="flat" cmpd="sng" w="9525">
            <a:solidFill>
              <a:schemeClr val="dk1"/>
            </a:solidFill>
            <a:prstDash val="solid"/>
            <a:round/>
            <a:headEnd len="sm" w="sm" type="none"/>
            <a:tailEnd len="med" w="med" type="triangle"/>
          </a:ln>
        </p:spPr>
      </p:cxnSp>
      <p:cxnSp>
        <p:nvCxnSpPr>
          <p:cNvPr id="893" name="Google Shape;893;p47"/>
          <p:cNvCxnSpPr/>
          <p:nvPr/>
        </p:nvCxnSpPr>
        <p:spPr>
          <a:xfrm>
            <a:off x="3263900" y="5003800"/>
            <a:ext cx="882650" cy="0"/>
          </a:xfrm>
          <a:prstGeom prst="straightConnector1">
            <a:avLst/>
          </a:prstGeom>
          <a:noFill/>
          <a:ln cap="flat" cmpd="sng" w="9525">
            <a:solidFill>
              <a:schemeClr val="dk1"/>
            </a:solidFill>
            <a:prstDash val="solid"/>
            <a:round/>
            <a:headEnd len="sm" w="sm" type="none"/>
            <a:tailEnd len="med" w="med" type="triangle"/>
          </a:ln>
        </p:spPr>
      </p:cxnSp>
      <p:sp>
        <p:nvSpPr>
          <p:cNvPr id="894" name="Google Shape;894;p47"/>
          <p:cNvSpPr txBox="1"/>
          <p:nvPr/>
        </p:nvSpPr>
        <p:spPr>
          <a:xfrm>
            <a:off x="468313" y="4775200"/>
            <a:ext cx="1284287"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mic Sans MS"/>
                <a:ea typeface="Comic Sans MS"/>
                <a:cs typeface="Comic Sans MS"/>
                <a:sym typeface="Comic Sans MS"/>
              </a:rPr>
              <a:t>b.first</a:t>
            </a:r>
            <a:endParaRPr b="0" i="0" sz="1400" u="none" cap="none" strike="noStrike">
              <a:solidFill>
                <a:srgbClr val="000000"/>
              </a:solidFill>
              <a:latin typeface="Arial"/>
              <a:ea typeface="Arial"/>
              <a:cs typeface="Arial"/>
              <a:sym typeface="Arial"/>
            </a:endParaRPr>
          </a:p>
        </p:txBody>
      </p:sp>
      <p:cxnSp>
        <p:nvCxnSpPr>
          <p:cNvPr id="895" name="Google Shape;895;p47"/>
          <p:cNvCxnSpPr/>
          <p:nvPr/>
        </p:nvCxnSpPr>
        <p:spPr>
          <a:xfrm>
            <a:off x="5424488" y="4973638"/>
            <a:ext cx="882650" cy="0"/>
          </a:xfrm>
          <a:prstGeom prst="straightConnector1">
            <a:avLst/>
          </a:prstGeom>
          <a:noFill/>
          <a:ln cap="flat" cmpd="sng" w="9525">
            <a:solidFill>
              <a:schemeClr val="dk1"/>
            </a:solidFill>
            <a:prstDash val="solid"/>
            <a:round/>
            <a:headEnd len="sm" w="sm" type="none"/>
            <a:tailEnd len="med" w="med" type="triangle"/>
          </a:ln>
        </p:spPr>
      </p:cxnSp>
      <p:pic>
        <p:nvPicPr>
          <p:cNvPr id="896" name="Google Shape;896;p47"/>
          <p:cNvPicPr preferRelativeResize="0"/>
          <p:nvPr/>
        </p:nvPicPr>
        <p:blipFill rotWithShape="1">
          <a:blip r:embed="rId4">
            <a:alphaModFix/>
          </a:blip>
          <a:srcRect b="0" l="0" r="0" t="0"/>
          <a:stretch/>
        </p:blipFill>
        <p:spPr>
          <a:xfrm>
            <a:off x="3059113" y="5445125"/>
            <a:ext cx="4176712" cy="615950"/>
          </a:xfrm>
          <a:prstGeom prst="rect">
            <a:avLst/>
          </a:prstGeom>
          <a:noFill/>
          <a:ln>
            <a:noFill/>
          </a:ln>
        </p:spPr>
      </p:pic>
      <p:sp>
        <p:nvSpPr>
          <p:cNvPr id="897" name="Google Shape;897;p47"/>
          <p:cNvSpPr txBox="1"/>
          <p:nvPr/>
        </p:nvSpPr>
        <p:spPr>
          <a:xfrm>
            <a:off x="8388350" y="4702175"/>
            <a:ext cx="5492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898" name="Google Shape;898;p47"/>
          <p:cNvSpPr txBox="1"/>
          <p:nvPr/>
        </p:nvSpPr>
        <p:spPr>
          <a:xfrm>
            <a:off x="2514600" y="2057400"/>
            <a:ext cx="76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exp</a:t>
            </a:r>
            <a:endParaRPr b="0" i="0" sz="1400" u="none" cap="none" strike="noStrike">
              <a:solidFill>
                <a:srgbClr val="000000"/>
              </a:solidFill>
              <a:latin typeface="Arial"/>
              <a:ea typeface="Arial"/>
              <a:cs typeface="Arial"/>
              <a:sym typeface="Arial"/>
            </a:endParaRPr>
          </a:p>
        </p:txBody>
      </p:sp>
      <p:sp>
        <p:nvSpPr>
          <p:cNvPr id="899" name="Google Shape;899;p47"/>
          <p:cNvSpPr txBox="1"/>
          <p:nvPr/>
        </p:nvSpPr>
        <p:spPr>
          <a:xfrm>
            <a:off x="1752600" y="2057400"/>
            <a:ext cx="76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coeff</a:t>
            </a:r>
            <a:endParaRPr b="0" i="0" sz="1800" u="none" cap="none" strike="noStrike">
              <a:solidFill>
                <a:schemeClr val="dk1"/>
              </a:solidFill>
              <a:latin typeface="Calibri"/>
              <a:ea typeface="Calibri"/>
              <a:cs typeface="Calibri"/>
              <a:sym typeface="Calibri"/>
            </a:endParaRPr>
          </a:p>
        </p:txBody>
      </p:sp>
      <p:pic>
        <p:nvPicPr>
          <p:cNvPr id="900" name="Google Shape;900;p47"/>
          <p:cNvPicPr preferRelativeResize="0"/>
          <p:nvPr/>
        </p:nvPicPr>
        <p:blipFill rotWithShape="1">
          <a:blip r:embed="rId5">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8"/>
          <p:cNvSpPr txBox="1"/>
          <p:nvPr>
            <p:ph idx="4294967295" type="title"/>
          </p:nvPr>
        </p:nvSpPr>
        <p:spPr>
          <a:xfrm>
            <a:off x="1600200" y="207963"/>
            <a:ext cx="7023100" cy="8032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Node structure of Polynomial</a:t>
            </a:r>
            <a:endParaRPr u="sng">
              <a:solidFill>
                <a:srgbClr val="00B050"/>
              </a:solidFill>
            </a:endParaRPr>
          </a:p>
        </p:txBody>
      </p:sp>
      <p:sp>
        <p:nvSpPr>
          <p:cNvPr id="906" name="Google Shape;906;p48"/>
          <p:cNvSpPr txBox="1"/>
          <p:nvPr>
            <p:ph idx="4294967295" type="body"/>
          </p:nvPr>
        </p:nvSpPr>
        <p:spPr>
          <a:xfrm>
            <a:off x="1256999" y="1371600"/>
            <a:ext cx="7201201" cy="31242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00000"/>
              </a:lnSpc>
              <a:spcBef>
                <a:spcPts val="0"/>
              </a:spcBef>
              <a:spcAft>
                <a:spcPts val="0"/>
              </a:spcAft>
              <a:buClr>
                <a:srgbClr val="8000FF"/>
              </a:buClr>
              <a:buSzPct val="100000"/>
              <a:buFont typeface="Courier New"/>
              <a:buNone/>
            </a:pPr>
            <a:r>
              <a:rPr lang="en-US" sz="2400">
                <a:solidFill>
                  <a:srgbClr val="8000FF"/>
                </a:solidFill>
                <a:highlight>
                  <a:srgbClr val="FFFFFF"/>
                </a:highlight>
                <a:latin typeface="Courier New"/>
                <a:ea typeface="Courier New"/>
                <a:cs typeface="Courier New"/>
                <a:sym typeface="Courier New"/>
              </a:rPr>
              <a:t>struct polyNode</a:t>
            </a:r>
            <a:endParaRPr sz="24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444"/>
              </a:spcBef>
              <a:spcAft>
                <a:spcPts val="0"/>
              </a:spcAft>
              <a:buClr>
                <a:srgbClr val="000080"/>
              </a:buClr>
              <a:buSzPct val="100000"/>
              <a:buFont typeface="Courier New"/>
              <a:buNone/>
            </a:pPr>
            <a:r>
              <a:rPr b="1" lang="en-US" sz="2400">
                <a:solidFill>
                  <a:srgbClr val="000080"/>
                </a:solidFill>
                <a:highlight>
                  <a:srgbClr val="FFFFFF"/>
                </a:highlight>
                <a:latin typeface="Courier New"/>
                <a:ea typeface="Courier New"/>
                <a:cs typeface="Courier New"/>
                <a:sym typeface="Courier New"/>
              </a:rPr>
              <a:t>{</a:t>
            </a:r>
            <a:endParaRPr/>
          </a:p>
          <a:p>
            <a:pPr indent="0" lvl="0" marL="0" rtl="0" algn="l">
              <a:lnSpc>
                <a:spcPct val="100000"/>
              </a:lnSpc>
              <a:spcBef>
                <a:spcPts val="444"/>
              </a:spcBef>
              <a:spcAft>
                <a:spcPts val="0"/>
              </a:spcAft>
              <a:buClr>
                <a:srgbClr val="000080"/>
              </a:buClr>
              <a:buSzPct val="100000"/>
              <a:buFont typeface="Courier New"/>
              <a:buNone/>
            </a:pPr>
            <a:r>
              <a:rPr b="1" lang="en-US" sz="2400">
                <a:solidFill>
                  <a:srgbClr val="000080"/>
                </a:solidFill>
                <a:highlight>
                  <a:srgbClr val="FFFFFF"/>
                </a:highlight>
                <a:latin typeface="Courier New"/>
                <a:ea typeface="Courier New"/>
                <a:cs typeface="Courier New"/>
                <a:sym typeface="Courier New"/>
              </a:rPr>
              <a:t>  </a:t>
            </a:r>
            <a:r>
              <a:rPr lang="en-US" sz="2400">
                <a:solidFill>
                  <a:srgbClr val="008000"/>
                </a:solidFill>
                <a:highlight>
                  <a:srgbClr val="FFFFFF"/>
                </a:highlight>
                <a:latin typeface="Courier New"/>
                <a:ea typeface="Courier New"/>
                <a:cs typeface="Courier New"/>
                <a:sym typeface="Courier New"/>
              </a:rPr>
              <a:t>// All members in “struct” are public</a:t>
            </a:r>
            <a:endParaRPr/>
          </a:p>
          <a:p>
            <a:pPr indent="0" lvl="0" marL="0" rtl="0" algn="l">
              <a:lnSpc>
                <a:spcPct val="100000"/>
              </a:lnSpc>
              <a:spcBef>
                <a:spcPts val="444"/>
              </a:spcBef>
              <a:spcAft>
                <a:spcPts val="0"/>
              </a:spcAft>
              <a:buClr>
                <a:srgbClr val="8000FF"/>
              </a:buClr>
              <a:buSzPct val="100000"/>
              <a:buFont typeface="Courier New"/>
              <a:buNone/>
            </a:pPr>
            <a:r>
              <a:rPr lang="en-US" sz="2400">
                <a:solidFill>
                  <a:srgbClr val="8000FF"/>
                </a:solidFill>
                <a:highlight>
                  <a:srgbClr val="FFFFFF"/>
                </a:highlight>
                <a:latin typeface="Courier New"/>
                <a:ea typeface="Courier New"/>
                <a:cs typeface="Courier New"/>
                <a:sym typeface="Courier New"/>
              </a:rPr>
              <a:t>  int</a:t>
            </a:r>
            <a:r>
              <a:rPr lang="en-US" sz="2400">
                <a:solidFill>
                  <a:srgbClr val="000000"/>
                </a:solidFill>
                <a:highlight>
                  <a:srgbClr val="FFFFFF"/>
                </a:highlight>
                <a:latin typeface="Courier New"/>
                <a:ea typeface="Courier New"/>
                <a:cs typeface="Courier New"/>
                <a:sym typeface="Courier New"/>
              </a:rPr>
              <a:t> coef</a:t>
            </a:r>
            <a:r>
              <a:rPr b="1" lang="en-US" sz="2400">
                <a:solidFill>
                  <a:srgbClr val="000080"/>
                </a:solidFill>
                <a:highlight>
                  <a:srgbClr val="FFFFFF"/>
                </a:highlight>
                <a:latin typeface="Courier New"/>
                <a:ea typeface="Courier New"/>
                <a:cs typeface="Courier New"/>
                <a:sym typeface="Courier New"/>
              </a:rPr>
              <a:t>;</a:t>
            </a:r>
            <a:r>
              <a:rPr lang="en-US" sz="2400">
                <a:solidFill>
                  <a:srgbClr val="000000"/>
                </a:solidFill>
                <a:highlight>
                  <a:srgbClr val="FFFFFF"/>
                </a:highlight>
                <a:latin typeface="Courier New"/>
                <a:ea typeface="Courier New"/>
                <a:cs typeface="Courier New"/>
                <a:sym typeface="Courier New"/>
              </a:rPr>
              <a:t>  </a:t>
            </a:r>
            <a:r>
              <a:rPr lang="en-US" sz="2400">
                <a:solidFill>
                  <a:srgbClr val="008000"/>
                </a:solidFill>
                <a:highlight>
                  <a:srgbClr val="FFFFFF"/>
                </a:highlight>
                <a:latin typeface="Courier New"/>
                <a:ea typeface="Courier New"/>
                <a:cs typeface="Courier New"/>
                <a:sym typeface="Courier New"/>
              </a:rPr>
              <a:t>// coefficient</a:t>
            </a:r>
            <a:endParaRPr/>
          </a:p>
          <a:p>
            <a:pPr indent="0" lvl="0" marL="0" rtl="0" algn="l">
              <a:lnSpc>
                <a:spcPct val="100000"/>
              </a:lnSpc>
              <a:spcBef>
                <a:spcPts val="444"/>
              </a:spcBef>
              <a:spcAft>
                <a:spcPts val="0"/>
              </a:spcAft>
              <a:buClr>
                <a:srgbClr val="8000FF"/>
              </a:buClr>
              <a:buSzPct val="100000"/>
              <a:buFont typeface="Courier New"/>
              <a:buNone/>
            </a:pPr>
            <a:r>
              <a:rPr lang="en-US" sz="2400">
                <a:solidFill>
                  <a:srgbClr val="8000FF"/>
                </a:solidFill>
                <a:highlight>
                  <a:srgbClr val="FFFFFF"/>
                </a:highlight>
                <a:latin typeface="Courier New"/>
                <a:ea typeface="Courier New"/>
                <a:cs typeface="Courier New"/>
                <a:sym typeface="Courier New"/>
              </a:rPr>
              <a:t>  int</a:t>
            </a:r>
            <a:r>
              <a:rPr lang="en-US" sz="2400">
                <a:solidFill>
                  <a:srgbClr val="000000"/>
                </a:solidFill>
                <a:highlight>
                  <a:srgbClr val="FFFFFF"/>
                </a:highlight>
                <a:latin typeface="Courier New"/>
                <a:ea typeface="Courier New"/>
                <a:cs typeface="Courier New"/>
                <a:sym typeface="Courier New"/>
              </a:rPr>
              <a:t> exp</a:t>
            </a:r>
            <a:r>
              <a:rPr b="1" lang="en-US" sz="2400">
                <a:solidFill>
                  <a:srgbClr val="000080"/>
                </a:solidFill>
                <a:highlight>
                  <a:srgbClr val="FFFFFF"/>
                </a:highlight>
                <a:latin typeface="Courier New"/>
                <a:ea typeface="Courier New"/>
                <a:cs typeface="Courier New"/>
                <a:sym typeface="Courier New"/>
              </a:rPr>
              <a:t>;</a:t>
            </a:r>
            <a:r>
              <a:rPr lang="en-US" sz="2400">
                <a:solidFill>
                  <a:srgbClr val="000000"/>
                </a:solidFill>
                <a:highlight>
                  <a:srgbClr val="FFFFFF"/>
                </a:highlight>
                <a:latin typeface="Courier New"/>
                <a:ea typeface="Courier New"/>
                <a:cs typeface="Courier New"/>
                <a:sym typeface="Courier New"/>
              </a:rPr>
              <a:t>   </a:t>
            </a:r>
            <a:r>
              <a:rPr lang="en-US" sz="2400">
                <a:solidFill>
                  <a:srgbClr val="008000"/>
                </a:solidFill>
                <a:highlight>
                  <a:srgbClr val="FFFFFF"/>
                </a:highlight>
                <a:latin typeface="Courier New"/>
                <a:ea typeface="Courier New"/>
                <a:cs typeface="Courier New"/>
                <a:sym typeface="Courier New"/>
              </a:rPr>
              <a:t>// exponent</a:t>
            </a:r>
            <a:endParaRPr/>
          </a:p>
          <a:p>
            <a:pPr indent="0" lvl="0" marL="0" rtl="0" algn="l">
              <a:lnSpc>
                <a:spcPct val="100000"/>
              </a:lnSpc>
              <a:spcBef>
                <a:spcPts val="444"/>
              </a:spcBef>
              <a:spcAft>
                <a:spcPts val="0"/>
              </a:spcAft>
              <a:buClr>
                <a:srgbClr val="000000"/>
              </a:buClr>
              <a:buSzPct val="100000"/>
              <a:buFont typeface="Courier New"/>
              <a:buNone/>
            </a:pPr>
            <a:r>
              <a:rPr lang="en-US" sz="2400">
                <a:solidFill>
                  <a:srgbClr val="000000"/>
                </a:solidFill>
                <a:highlight>
                  <a:srgbClr val="FFFFFF"/>
                </a:highlight>
                <a:latin typeface="Courier New"/>
                <a:ea typeface="Courier New"/>
                <a:cs typeface="Courier New"/>
                <a:sym typeface="Courier New"/>
              </a:rPr>
              <a:t>  struct polyNode *next;</a:t>
            </a:r>
            <a:endParaRPr/>
          </a:p>
          <a:p>
            <a:pPr indent="0" lvl="0" marL="0" rtl="0" algn="l">
              <a:lnSpc>
                <a:spcPct val="100000"/>
              </a:lnSpc>
              <a:spcBef>
                <a:spcPts val="444"/>
              </a:spcBef>
              <a:spcAft>
                <a:spcPts val="0"/>
              </a:spcAft>
              <a:buClr>
                <a:srgbClr val="000080"/>
              </a:buClr>
              <a:buSzPct val="100000"/>
              <a:buFont typeface="Courier New"/>
              <a:buNone/>
            </a:pPr>
            <a:r>
              <a:rPr b="1" lang="en-US" sz="2400">
                <a:solidFill>
                  <a:srgbClr val="000080"/>
                </a:solidFill>
                <a:highlight>
                  <a:srgbClr val="FFFFFF"/>
                </a:highlight>
                <a:latin typeface="Courier New"/>
                <a:ea typeface="Courier New"/>
                <a:cs typeface="Courier New"/>
                <a:sym typeface="Courier New"/>
              </a:rPr>
              <a:t>};</a:t>
            </a:r>
            <a:endParaRPr sz="2400">
              <a:solidFill>
                <a:srgbClr val="000000"/>
              </a:solidFill>
              <a:highlight>
                <a:srgbClr val="FFFFFF"/>
              </a:highlight>
              <a:latin typeface="Courier New"/>
              <a:ea typeface="Courier New"/>
              <a:cs typeface="Courier New"/>
              <a:sym typeface="Courier New"/>
            </a:endParaRPr>
          </a:p>
        </p:txBody>
      </p:sp>
      <p:pic>
        <p:nvPicPr>
          <p:cNvPr id="907" name="Google Shape;907;p48"/>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908" name="Google Shape;908;p48"/>
          <p:cNvSpPr/>
          <p:nvPr/>
        </p:nvSpPr>
        <p:spPr>
          <a:xfrm>
            <a:off x="1143000" y="1371600"/>
            <a:ext cx="7480300" cy="32004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idx="1" type="body"/>
          </p:nvPr>
        </p:nvSpPr>
        <p:spPr>
          <a:xfrm>
            <a:off x="1219200" y="1143000"/>
            <a:ext cx="7162800" cy="5181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structure Linked List (item)</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declare CREATE() -&gt; Linked list</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insert(item, linked list) -&gt; linked list</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delete(linked list) -&gt; linked list</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ISEMPS(linked list) -&gt; boolean;	</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for all L ∈ Linked list,  i ∈ item let</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ISEMPS(CREATE) ::= true</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ISEMPS(insert(i,L)) ::= false</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delete(CREATE) ::= error</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delete(insert(I,L)) ::= L</a:t>
            </a:r>
            <a:endParaRPr/>
          </a:p>
          <a:p>
            <a:pPr indent="0" lvl="1" marL="150876"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end Linked List</a:t>
            </a:r>
            <a:endParaRPr/>
          </a:p>
        </p:txBody>
      </p:sp>
      <p:pic>
        <p:nvPicPr>
          <p:cNvPr id="153" name="Google Shape;153;p5"/>
          <p:cNvPicPr preferRelativeResize="0"/>
          <p:nvPr/>
        </p:nvPicPr>
        <p:blipFill rotWithShape="1">
          <a:blip r:embed="rId3">
            <a:alphaModFix/>
          </a:blip>
          <a:srcRect b="0" l="0" r="0" t="0"/>
          <a:stretch/>
        </p:blipFill>
        <p:spPr>
          <a:xfrm>
            <a:off x="146302" y="1072203"/>
            <a:ext cx="952199" cy="861372"/>
          </a:xfrm>
          <a:prstGeom prst="rect">
            <a:avLst/>
          </a:prstGeom>
          <a:noFill/>
          <a:ln>
            <a:noFill/>
          </a:ln>
        </p:spPr>
      </p:pic>
      <p:sp>
        <p:nvSpPr>
          <p:cNvPr id="154" name="Google Shape;154;p5"/>
          <p:cNvSpPr txBox="1"/>
          <p:nvPr>
            <p:ph type="title"/>
          </p:nvPr>
        </p:nvSpPr>
        <p:spPr>
          <a:xfrm>
            <a:off x="1200150" y="152400"/>
            <a:ext cx="75438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Times New Roman"/>
              <a:buNone/>
            </a:pPr>
            <a:r>
              <a:rPr lang="en-US">
                <a:solidFill>
                  <a:srgbClr val="00B050"/>
                </a:solidFill>
                <a:latin typeface="Times New Roman"/>
                <a:ea typeface="Times New Roman"/>
                <a:cs typeface="Times New Roman"/>
                <a:sym typeface="Times New Roman"/>
              </a:rPr>
              <a:t>Linked List ADT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49"/>
          <p:cNvSpPr txBox="1"/>
          <p:nvPr>
            <p:ph idx="4294967295" type="title"/>
          </p:nvPr>
        </p:nvSpPr>
        <p:spPr>
          <a:xfrm>
            <a:off x="1447800" y="228600"/>
            <a:ext cx="7175500" cy="78263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Addition of Two Polynomials (1)</a:t>
            </a:r>
            <a:endParaRPr/>
          </a:p>
        </p:txBody>
      </p:sp>
      <p:sp>
        <p:nvSpPr>
          <p:cNvPr id="914" name="Google Shape;914;p49"/>
          <p:cNvSpPr txBox="1"/>
          <p:nvPr>
            <p:ph idx="4294967295" type="body"/>
          </p:nvPr>
        </p:nvSpPr>
        <p:spPr>
          <a:xfrm>
            <a:off x="685800" y="1219200"/>
            <a:ext cx="8077200" cy="2057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It is an easy way to represent a polynomial by a linked list.</a:t>
            </a:r>
            <a:endParaRPr/>
          </a:p>
          <a:p>
            <a:pPr indent="-342900" lvl="0" marL="342900" rtl="0" algn="l">
              <a:lnSpc>
                <a:spcPct val="100000"/>
              </a:lnSpc>
              <a:spcBef>
                <a:spcPts val="640"/>
              </a:spcBef>
              <a:spcAft>
                <a:spcPts val="0"/>
              </a:spcAft>
              <a:buClr>
                <a:schemeClr val="dk1"/>
              </a:buClr>
              <a:buSzPts val="3200"/>
              <a:buChar char="•"/>
            </a:pPr>
            <a:r>
              <a:rPr lang="en-US"/>
              <a:t>Example of adding two polynomials </a:t>
            </a:r>
            <a:r>
              <a:rPr lang="en-US">
                <a:solidFill>
                  <a:srgbClr val="3333FF"/>
                </a:solidFill>
              </a:rPr>
              <a:t>a</a:t>
            </a:r>
            <a:r>
              <a:rPr lang="en-US"/>
              <a:t> and </a:t>
            </a:r>
            <a:r>
              <a:rPr lang="en-US">
                <a:solidFill>
                  <a:srgbClr val="3333FF"/>
                </a:solidFill>
              </a:rPr>
              <a:t>b</a:t>
            </a:r>
            <a:endParaRPr/>
          </a:p>
        </p:txBody>
      </p:sp>
      <p:grpSp>
        <p:nvGrpSpPr>
          <p:cNvPr id="915" name="Google Shape;915;p49"/>
          <p:cNvGrpSpPr/>
          <p:nvPr/>
        </p:nvGrpSpPr>
        <p:grpSpPr>
          <a:xfrm>
            <a:off x="957263" y="3608388"/>
            <a:ext cx="7185025" cy="2133600"/>
            <a:chOff x="811213" y="4308475"/>
            <a:chExt cx="7185025" cy="2133600"/>
          </a:xfrm>
        </p:grpSpPr>
        <p:sp>
          <p:nvSpPr>
            <p:cNvPr id="916" name="Google Shape;916;p49"/>
            <p:cNvSpPr txBox="1"/>
            <p:nvPr/>
          </p:nvSpPr>
          <p:spPr>
            <a:xfrm>
              <a:off x="828675" y="4310063"/>
              <a:ext cx="1028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a.first</a:t>
              </a:r>
              <a:endParaRPr b="0" i="0" sz="1400" u="none" cap="none" strike="noStrike">
                <a:solidFill>
                  <a:srgbClr val="000000"/>
                </a:solidFill>
                <a:latin typeface="Arial"/>
                <a:ea typeface="Arial"/>
                <a:cs typeface="Arial"/>
                <a:sym typeface="Arial"/>
              </a:endParaRPr>
            </a:p>
          </p:txBody>
        </p:sp>
        <p:grpSp>
          <p:nvGrpSpPr>
            <p:cNvPr id="917" name="Google Shape;917;p49"/>
            <p:cNvGrpSpPr/>
            <p:nvPr/>
          </p:nvGrpSpPr>
          <p:grpSpPr>
            <a:xfrm>
              <a:off x="2087563" y="4308475"/>
              <a:ext cx="1336675" cy="336550"/>
              <a:chOff x="933" y="1673"/>
              <a:chExt cx="933" cy="311"/>
            </a:xfrm>
          </p:grpSpPr>
          <p:sp>
            <p:nvSpPr>
              <p:cNvPr id="918" name="Google Shape;918;p49"/>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19" name="Google Shape;919;p49"/>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20" name="Google Shape;920;p49"/>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921" name="Google Shape;921;p49"/>
            <p:cNvGrpSpPr/>
            <p:nvPr/>
          </p:nvGrpSpPr>
          <p:grpSpPr>
            <a:xfrm>
              <a:off x="4022725" y="4308475"/>
              <a:ext cx="1338263" cy="336550"/>
              <a:chOff x="933" y="1673"/>
              <a:chExt cx="933" cy="311"/>
            </a:xfrm>
          </p:grpSpPr>
          <p:sp>
            <p:nvSpPr>
              <p:cNvPr id="922" name="Google Shape;922;p49"/>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23" name="Google Shape;923;p49"/>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24" name="Google Shape;924;p49"/>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925" name="Google Shape;925;p49"/>
            <p:cNvGrpSpPr/>
            <p:nvPr/>
          </p:nvGrpSpPr>
          <p:grpSpPr>
            <a:xfrm>
              <a:off x="5961063" y="4308475"/>
              <a:ext cx="1336675" cy="336550"/>
              <a:chOff x="933" y="1673"/>
              <a:chExt cx="933" cy="311"/>
            </a:xfrm>
          </p:grpSpPr>
          <p:sp>
            <p:nvSpPr>
              <p:cNvPr id="926" name="Google Shape;926;p49"/>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27" name="Google Shape;927;p49"/>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28" name="Google Shape;928;p49"/>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929" name="Google Shape;929;p49"/>
            <p:cNvCxnSpPr/>
            <p:nvPr/>
          </p:nvCxnSpPr>
          <p:spPr>
            <a:xfrm>
              <a:off x="1641475" y="4495800"/>
              <a:ext cx="446088" cy="1588"/>
            </a:xfrm>
            <a:prstGeom prst="straightConnector1">
              <a:avLst/>
            </a:prstGeom>
            <a:noFill/>
            <a:ln cap="flat" cmpd="sng" w="9525">
              <a:solidFill>
                <a:schemeClr val="dk1"/>
              </a:solidFill>
              <a:prstDash val="solid"/>
              <a:round/>
              <a:headEnd len="sm" w="sm" type="none"/>
              <a:tailEnd len="med" w="med" type="triangle"/>
            </a:ln>
          </p:spPr>
        </p:cxnSp>
        <p:cxnSp>
          <p:nvCxnSpPr>
            <p:cNvPr id="930" name="Google Shape;930;p49"/>
            <p:cNvCxnSpPr/>
            <p:nvPr/>
          </p:nvCxnSpPr>
          <p:spPr>
            <a:xfrm>
              <a:off x="3225800" y="4505325"/>
              <a:ext cx="796925" cy="0"/>
            </a:xfrm>
            <a:prstGeom prst="straightConnector1">
              <a:avLst/>
            </a:prstGeom>
            <a:noFill/>
            <a:ln cap="flat" cmpd="sng" w="9525">
              <a:solidFill>
                <a:schemeClr val="dk1"/>
              </a:solidFill>
              <a:prstDash val="solid"/>
              <a:round/>
              <a:headEnd len="sm" w="sm" type="none"/>
              <a:tailEnd len="med" w="med" type="triangle"/>
            </a:ln>
          </p:spPr>
        </p:cxnSp>
        <p:sp>
          <p:nvSpPr>
            <p:cNvPr id="931" name="Google Shape;931;p49"/>
            <p:cNvSpPr txBox="1"/>
            <p:nvPr/>
          </p:nvSpPr>
          <p:spPr>
            <a:xfrm>
              <a:off x="2532063" y="4354513"/>
              <a:ext cx="4460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932" name="Google Shape;932;p49"/>
            <p:cNvSpPr txBox="1"/>
            <p:nvPr/>
          </p:nvSpPr>
          <p:spPr>
            <a:xfrm>
              <a:off x="2139950" y="4360863"/>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933" name="Google Shape;933;p49"/>
            <p:cNvSpPr txBox="1"/>
            <p:nvPr/>
          </p:nvSpPr>
          <p:spPr>
            <a:xfrm>
              <a:off x="4092575" y="4370388"/>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2</a:t>
              </a:r>
              <a:endParaRPr b="0" i="0" sz="1400" u="none" cap="none" strike="noStrike">
                <a:solidFill>
                  <a:srgbClr val="000000"/>
                </a:solidFill>
                <a:latin typeface="Arial"/>
                <a:ea typeface="Arial"/>
                <a:cs typeface="Arial"/>
                <a:sym typeface="Arial"/>
              </a:endParaRPr>
            </a:p>
          </p:txBody>
        </p:sp>
        <p:sp>
          <p:nvSpPr>
            <p:cNvPr id="934" name="Google Shape;934;p49"/>
            <p:cNvSpPr txBox="1"/>
            <p:nvPr/>
          </p:nvSpPr>
          <p:spPr>
            <a:xfrm>
              <a:off x="4549775" y="4357688"/>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935" name="Google Shape;935;p49"/>
            <p:cNvSpPr txBox="1"/>
            <p:nvPr/>
          </p:nvSpPr>
          <p:spPr>
            <a:xfrm>
              <a:off x="6027738" y="434657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a:t>
              </a:r>
              <a:endParaRPr b="0" i="0" sz="1400" u="none" cap="none" strike="noStrike">
                <a:solidFill>
                  <a:srgbClr val="000000"/>
                </a:solidFill>
                <a:latin typeface="Arial"/>
                <a:ea typeface="Arial"/>
                <a:cs typeface="Arial"/>
                <a:sym typeface="Arial"/>
              </a:endParaRPr>
            </a:p>
          </p:txBody>
        </p:sp>
        <p:sp>
          <p:nvSpPr>
            <p:cNvPr id="936" name="Google Shape;936;p49"/>
            <p:cNvSpPr txBox="1"/>
            <p:nvPr/>
          </p:nvSpPr>
          <p:spPr>
            <a:xfrm>
              <a:off x="6484938" y="4351338"/>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937" name="Google Shape;937;p49"/>
            <p:cNvSpPr txBox="1"/>
            <p:nvPr/>
          </p:nvSpPr>
          <p:spPr>
            <a:xfrm>
              <a:off x="6956425" y="4354513"/>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cxnSp>
          <p:nvCxnSpPr>
            <p:cNvPr id="938" name="Google Shape;938;p49"/>
            <p:cNvCxnSpPr/>
            <p:nvPr/>
          </p:nvCxnSpPr>
          <p:spPr>
            <a:xfrm flipH="1" rot="10800000">
              <a:off x="5176838" y="4484688"/>
              <a:ext cx="796925" cy="1587"/>
            </a:xfrm>
            <a:prstGeom prst="straightConnector1">
              <a:avLst/>
            </a:prstGeom>
            <a:noFill/>
            <a:ln cap="flat" cmpd="sng" w="9525">
              <a:solidFill>
                <a:schemeClr val="dk1"/>
              </a:solidFill>
              <a:prstDash val="solid"/>
              <a:round/>
              <a:headEnd len="sm" w="sm" type="none"/>
              <a:tailEnd len="med" w="med" type="triangle"/>
            </a:ln>
          </p:spPr>
        </p:cxnSp>
        <p:cxnSp>
          <p:nvCxnSpPr>
            <p:cNvPr id="939" name="Google Shape;939;p49"/>
            <p:cNvCxnSpPr/>
            <p:nvPr/>
          </p:nvCxnSpPr>
          <p:spPr>
            <a:xfrm>
              <a:off x="1595438" y="5427663"/>
              <a:ext cx="493712" cy="0"/>
            </a:xfrm>
            <a:prstGeom prst="straightConnector1">
              <a:avLst/>
            </a:prstGeom>
            <a:noFill/>
            <a:ln cap="flat" cmpd="sng" w="9525">
              <a:solidFill>
                <a:schemeClr val="dk1"/>
              </a:solidFill>
              <a:prstDash val="solid"/>
              <a:round/>
              <a:headEnd len="sm" w="sm" type="none"/>
              <a:tailEnd len="med" w="med" type="triangle"/>
            </a:ln>
          </p:spPr>
        </p:cxnSp>
        <p:sp>
          <p:nvSpPr>
            <p:cNvPr id="940" name="Google Shape;940;p49"/>
            <p:cNvSpPr txBox="1"/>
            <p:nvPr/>
          </p:nvSpPr>
          <p:spPr>
            <a:xfrm>
              <a:off x="811213" y="5211763"/>
              <a:ext cx="1028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b.first</a:t>
              </a:r>
              <a:endParaRPr b="0" i="0" sz="1400" u="none" cap="none" strike="noStrike">
                <a:solidFill>
                  <a:srgbClr val="000000"/>
                </a:solidFill>
                <a:latin typeface="Arial"/>
                <a:ea typeface="Arial"/>
                <a:cs typeface="Arial"/>
                <a:sym typeface="Arial"/>
              </a:endParaRPr>
            </a:p>
          </p:txBody>
        </p:sp>
        <p:sp>
          <p:nvSpPr>
            <p:cNvPr id="941" name="Google Shape;941;p49"/>
            <p:cNvSpPr/>
            <p:nvPr/>
          </p:nvSpPr>
          <p:spPr>
            <a:xfrm>
              <a:off x="2089150" y="5151438"/>
              <a:ext cx="446088" cy="3778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42" name="Google Shape;942;p49"/>
            <p:cNvSpPr/>
            <p:nvPr/>
          </p:nvSpPr>
          <p:spPr>
            <a:xfrm>
              <a:off x="2535238" y="5151438"/>
              <a:ext cx="447675" cy="3778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43" name="Google Shape;943;p49"/>
            <p:cNvSpPr/>
            <p:nvPr/>
          </p:nvSpPr>
          <p:spPr>
            <a:xfrm>
              <a:off x="2982913" y="5151438"/>
              <a:ext cx="446087" cy="377825"/>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nvGrpSpPr>
            <p:cNvPr id="944" name="Google Shape;944;p49"/>
            <p:cNvGrpSpPr/>
            <p:nvPr/>
          </p:nvGrpSpPr>
          <p:grpSpPr>
            <a:xfrm>
              <a:off x="4029075" y="5151438"/>
              <a:ext cx="1339850" cy="377825"/>
              <a:chOff x="933" y="1673"/>
              <a:chExt cx="933" cy="311"/>
            </a:xfrm>
          </p:grpSpPr>
          <p:sp>
            <p:nvSpPr>
              <p:cNvPr id="945" name="Google Shape;945;p49"/>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46" name="Google Shape;946;p49"/>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47" name="Google Shape;947;p49"/>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948" name="Google Shape;948;p49"/>
            <p:cNvGrpSpPr/>
            <p:nvPr/>
          </p:nvGrpSpPr>
          <p:grpSpPr>
            <a:xfrm>
              <a:off x="5970588" y="5151438"/>
              <a:ext cx="1339850" cy="377825"/>
              <a:chOff x="933" y="1673"/>
              <a:chExt cx="933" cy="311"/>
            </a:xfrm>
          </p:grpSpPr>
          <p:sp>
            <p:nvSpPr>
              <p:cNvPr id="949" name="Google Shape;949;p49"/>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50" name="Google Shape;950;p49"/>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51" name="Google Shape;951;p49"/>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952" name="Google Shape;952;p49"/>
            <p:cNvCxnSpPr/>
            <p:nvPr/>
          </p:nvCxnSpPr>
          <p:spPr>
            <a:xfrm>
              <a:off x="3230563" y="5372100"/>
              <a:ext cx="798512" cy="0"/>
            </a:xfrm>
            <a:prstGeom prst="straightConnector1">
              <a:avLst/>
            </a:prstGeom>
            <a:noFill/>
            <a:ln cap="flat" cmpd="sng" w="9525">
              <a:solidFill>
                <a:schemeClr val="dk1"/>
              </a:solidFill>
              <a:prstDash val="solid"/>
              <a:round/>
              <a:headEnd len="sm" w="sm" type="none"/>
              <a:tailEnd len="med" w="med" type="triangle"/>
            </a:ln>
          </p:spPr>
        </p:cxnSp>
        <p:sp>
          <p:nvSpPr>
            <p:cNvPr id="953" name="Google Shape;953;p49"/>
            <p:cNvSpPr txBox="1"/>
            <p:nvPr/>
          </p:nvSpPr>
          <p:spPr>
            <a:xfrm>
              <a:off x="2535238" y="5203825"/>
              <a:ext cx="447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954" name="Google Shape;954;p49"/>
            <p:cNvSpPr txBox="1"/>
            <p:nvPr/>
          </p:nvSpPr>
          <p:spPr>
            <a:xfrm>
              <a:off x="2141538" y="5210175"/>
              <a:ext cx="2619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955" name="Google Shape;955;p49"/>
            <p:cNvSpPr txBox="1"/>
            <p:nvPr/>
          </p:nvSpPr>
          <p:spPr>
            <a:xfrm>
              <a:off x="4097338" y="5221288"/>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956" name="Google Shape;956;p49"/>
            <p:cNvSpPr txBox="1"/>
            <p:nvPr/>
          </p:nvSpPr>
          <p:spPr>
            <a:xfrm>
              <a:off x="4491038" y="5218113"/>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sp>
          <p:nvSpPr>
            <p:cNvPr id="957" name="Google Shape;957;p49"/>
            <p:cNvSpPr txBox="1"/>
            <p:nvPr/>
          </p:nvSpPr>
          <p:spPr>
            <a:xfrm>
              <a:off x="5984875" y="5195888"/>
              <a:ext cx="44608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sp>
          <p:nvSpPr>
            <p:cNvPr id="958" name="Google Shape;958;p49"/>
            <p:cNvSpPr txBox="1"/>
            <p:nvPr/>
          </p:nvSpPr>
          <p:spPr>
            <a:xfrm>
              <a:off x="6481763" y="5194300"/>
              <a:ext cx="2619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6</a:t>
              </a:r>
              <a:endParaRPr b="0" i="0" sz="1400" u="none" cap="none" strike="noStrike">
                <a:solidFill>
                  <a:srgbClr val="000000"/>
                </a:solidFill>
                <a:latin typeface="Arial"/>
                <a:ea typeface="Arial"/>
                <a:cs typeface="Arial"/>
                <a:sym typeface="Arial"/>
              </a:endParaRPr>
            </a:p>
          </p:txBody>
        </p:sp>
        <p:sp>
          <p:nvSpPr>
            <p:cNvPr id="959" name="Google Shape;959;p49"/>
            <p:cNvSpPr txBox="1"/>
            <p:nvPr/>
          </p:nvSpPr>
          <p:spPr>
            <a:xfrm>
              <a:off x="6969125" y="520382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cxnSp>
          <p:nvCxnSpPr>
            <p:cNvPr id="960" name="Google Shape;960;p49"/>
            <p:cNvCxnSpPr/>
            <p:nvPr/>
          </p:nvCxnSpPr>
          <p:spPr>
            <a:xfrm>
              <a:off x="5184775" y="5349875"/>
              <a:ext cx="798513" cy="0"/>
            </a:xfrm>
            <a:prstGeom prst="straightConnector1">
              <a:avLst/>
            </a:prstGeom>
            <a:noFill/>
            <a:ln cap="flat" cmpd="sng" w="9525">
              <a:solidFill>
                <a:schemeClr val="dk1"/>
              </a:solidFill>
              <a:prstDash val="solid"/>
              <a:round/>
              <a:headEnd len="sm" w="sm" type="none"/>
              <a:tailEnd len="med" w="med" type="triangle"/>
            </a:ln>
          </p:spPr>
        </p:cxnSp>
        <p:sp>
          <p:nvSpPr>
            <p:cNvPr id="961" name="Google Shape;961;p49"/>
            <p:cNvSpPr txBox="1"/>
            <p:nvPr/>
          </p:nvSpPr>
          <p:spPr>
            <a:xfrm>
              <a:off x="2492375" y="4730750"/>
              <a:ext cx="2603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p</a:t>
              </a:r>
              <a:endParaRPr b="0" i="0" sz="1400" u="none" cap="none" strike="noStrike">
                <a:solidFill>
                  <a:srgbClr val="000000"/>
                </a:solidFill>
                <a:latin typeface="Arial"/>
                <a:ea typeface="Arial"/>
                <a:cs typeface="Arial"/>
                <a:sym typeface="Arial"/>
              </a:endParaRPr>
            </a:p>
          </p:txBody>
        </p:sp>
        <p:sp>
          <p:nvSpPr>
            <p:cNvPr id="962" name="Google Shape;962;p49"/>
            <p:cNvSpPr txBox="1"/>
            <p:nvPr/>
          </p:nvSpPr>
          <p:spPr>
            <a:xfrm>
              <a:off x="2635250" y="5688013"/>
              <a:ext cx="25876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q</a:t>
              </a:r>
              <a:endParaRPr b="0" i="0" sz="1400" u="none" cap="none" strike="noStrike">
                <a:solidFill>
                  <a:srgbClr val="000000"/>
                </a:solidFill>
                <a:latin typeface="Arial"/>
                <a:ea typeface="Arial"/>
                <a:cs typeface="Arial"/>
                <a:sym typeface="Arial"/>
              </a:endParaRPr>
            </a:p>
          </p:txBody>
        </p:sp>
        <p:cxnSp>
          <p:nvCxnSpPr>
            <p:cNvPr id="963" name="Google Shape;963;p49"/>
            <p:cNvCxnSpPr/>
            <p:nvPr/>
          </p:nvCxnSpPr>
          <p:spPr>
            <a:xfrm rot="10800000">
              <a:off x="2235200" y="4645025"/>
              <a:ext cx="333375" cy="246063"/>
            </a:xfrm>
            <a:prstGeom prst="straightConnector1">
              <a:avLst/>
            </a:prstGeom>
            <a:noFill/>
            <a:ln cap="flat" cmpd="sng" w="9525">
              <a:solidFill>
                <a:schemeClr val="dk1"/>
              </a:solidFill>
              <a:prstDash val="solid"/>
              <a:round/>
              <a:headEnd len="sm" w="sm" type="none"/>
              <a:tailEnd len="med" w="med" type="triangle"/>
            </a:ln>
          </p:spPr>
        </p:cxnSp>
        <p:cxnSp>
          <p:nvCxnSpPr>
            <p:cNvPr id="964" name="Google Shape;964;p49"/>
            <p:cNvCxnSpPr/>
            <p:nvPr/>
          </p:nvCxnSpPr>
          <p:spPr>
            <a:xfrm rot="10800000">
              <a:off x="2293938" y="5529263"/>
              <a:ext cx="333375" cy="319087"/>
            </a:xfrm>
            <a:prstGeom prst="straightConnector1">
              <a:avLst/>
            </a:prstGeom>
            <a:noFill/>
            <a:ln cap="flat" cmpd="sng" w="9525">
              <a:solidFill>
                <a:schemeClr val="dk1"/>
              </a:solidFill>
              <a:prstDash val="solid"/>
              <a:round/>
              <a:headEnd len="sm" w="sm" type="none"/>
              <a:tailEnd len="med" w="med" type="triangle"/>
            </a:ln>
          </p:spPr>
        </p:cxnSp>
        <p:sp>
          <p:nvSpPr>
            <p:cNvPr id="965" name="Google Shape;965;p49"/>
            <p:cNvSpPr txBox="1"/>
            <p:nvPr/>
          </p:nvSpPr>
          <p:spPr>
            <a:xfrm>
              <a:off x="3995738" y="5935663"/>
              <a:ext cx="40005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333FF"/>
                  </a:solidFill>
                  <a:latin typeface="Times New Roman"/>
                  <a:ea typeface="Times New Roman"/>
                  <a:cs typeface="Times New Roman"/>
                  <a:sym typeface="Times New Roman"/>
                </a:rPr>
                <a:t>(i)</a:t>
              </a:r>
              <a:r>
                <a:rPr b="0" i="0" lang="en-US" sz="2400" u="none" cap="none" strike="noStrike">
                  <a:solidFill>
                    <a:srgbClr val="3333FF"/>
                  </a:solidFill>
                  <a:latin typeface="Courier New"/>
                  <a:ea typeface="Courier New"/>
                  <a:cs typeface="Courier New"/>
                  <a:sym typeface="Courier New"/>
                </a:rPr>
                <a:t> p-&gt;exp == q-&gt;exp</a:t>
              </a:r>
              <a:endParaRPr b="0" i="0" sz="1400" u="none" cap="none" strike="noStrike">
                <a:solidFill>
                  <a:srgbClr val="000000"/>
                </a:solidFill>
                <a:latin typeface="Arial"/>
                <a:ea typeface="Arial"/>
                <a:cs typeface="Arial"/>
                <a:sym typeface="Arial"/>
              </a:endParaRPr>
            </a:p>
          </p:txBody>
        </p:sp>
        <p:grpSp>
          <p:nvGrpSpPr>
            <p:cNvPr id="966" name="Google Shape;966;p49"/>
            <p:cNvGrpSpPr/>
            <p:nvPr/>
          </p:nvGrpSpPr>
          <p:grpSpPr>
            <a:xfrm>
              <a:off x="2363788" y="6064250"/>
              <a:ext cx="1339850" cy="377825"/>
              <a:chOff x="933" y="1673"/>
              <a:chExt cx="933" cy="311"/>
            </a:xfrm>
          </p:grpSpPr>
          <p:sp>
            <p:nvSpPr>
              <p:cNvPr id="967" name="Google Shape;967;p49"/>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68" name="Google Shape;968;p49"/>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69" name="Google Shape;969;p49"/>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sp>
          <p:nvSpPr>
            <p:cNvPr id="970" name="Google Shape;970;p49"/>
            <p:cNvSpPr txBox="1"/>
            <p:nvPr/>
          </p:nvSpPr>
          <p:spPr>
            <a:xfrm>
              <a:off x="1071563" y="6053138"/>
              <a:ext cx="1028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c.first</a:t>
              </a:r>
              <a:endParaRPr b="0" i="0" sz="1400" u="none" cap="none" strike="noStrike">
                <a:solidFill>
                  <a:srgbClr val="000000"/>
                </a:solidFill>
                <a:latin typeface="Arial"/>
                <a:ea typeface="Arial"/>
                <a:cs typeface="Arial"/>
                <a:sym typeface="Arial"/>
              </a:endParaRPr>
            </a:p>
          </p:txBody>
        </p:sp>
        <p:cxnSp>
          <p:nvCxnSpPr>
            <p:cNvPr id="971" name="Google Shape;971;p49"/>
            <p:cNvCxnSpPr/>
            <p:nvPr/>
          </p:nvCxnSpPr>
          <p:spPr>
            <a:xfrm>
              <a:off x="1870075" y="6238875"/>
              <a:ext cx="493713" cy="0"/>
            </a:xfrm>
            <a:prstGeom prst="straightConnector1">
              <a:avLst/>
            </a:prstGeom>
            <a:noFill/>
            <a:ln cap="flat" cmpd="sng" w="9525">
              <a:solidFill>
                <a:schemeClr val="dk1"/>
              </a:solidFill>
              <a:prstDash val="solid"/>
              <a:round/>
              <a:headEnd len="sm" w="sm" type="none"/>
              <a:tailEnd len="med" w="med" type="triangle"/>
            </a:ln>
          </p:spPr>
        </p:cxnSp>
        <p:sp>
          <p:nvSpPr>
            <p:cNvPr id="972" name="Google Shape;972;p49"/>
            <p:cNvSpPr txBox="1"/>
            <p:nvPr/>
          </p:nvSpPr>
          <p:spPr>
            <a:xfrm>
              <a:off x="2403475" y="6110288"/>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11</a:t>
              </a:r>
              <a:endParaRPr b="0" i="0" sz="1400" u="none" cap="none" strike="noStrike">
                <a:solidFill>
                  <a:srgbClr val="000000"/>
                </a:solidFill>
                <a:latin typeface="Arial"/>
                <a:ea typeface="Arial"/>
                <a:cs typeface="Arial"/>
                <a:sym typeface="Arial"/>
              </a:endParaRPr>
            </a:p>
          </p:txBody>
        </p:sp>
        <p:sp>
          <p:nvSpPr>
            <p:cNvPr id="973" name="Google Shape;973;p49"/>
            <p:cNvSpPr txBox="1"/>
            <p:nvPr/>
          </p:nvSpPr>
          <p:spPr>
            <a:xfrm>
              <a:off x="2822575" y="6108700"/>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974" name="Google Shape;974;p49"/>
            <p:cNvSpPr txBox="1"/>
            <p:nvPr/>
          </p:nvSpPr>
          <p:spPr>
            <a:xfrm>
              <a:off x="3302000" y="6096000"/>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grpSp>
      <p:pic>
        <p:nvPicPr>
          <p:cNvPr id="975" name="Google Shape;975;p49"/>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50"/>
          <p:cNvSpPr txBox="1"/>
          <p:nvPr>
            <p:ph idx="4294967295" type="title"/>
          </p:nvPr>
        </p:nvSpPr>
        <p:spPr>
          <a:xfrm>
            <a:off x="1256999" y="207963"/>
            <a:ext cx="7366301" cy="8032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Addition of Two Polynomials (2)</a:t>
            </a:r>
            <a:endParaRPr/>
          </a:p>
        </p:txBody>
      </p:sp>
      <p:sp>
        <p:nvSpPr>
          <p:cNvPr id="981" name="Google Shape;981;p50"/>
          <p:cNvSpPr txBox="1"/>
          <p:nvPr/>
        </p:nvSpPr>
        <p:spPr>
          <a:xfrm>
            <a:off x="1076325" y="2292350"/>
            <a:ext cx="10287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a.first</a:t>
            </a:r>
            <a:endParaRPr b="0" i="0" sz="1400" u="none" cap="none" strike="noStrike">
              <a:solidFill>
                <a:srgbClr val="000000"/>
              </a:solidFill>
              <a:latin typeface="Arial"/>
              <a:ea typeface="Arial"/>
              <a:cs typeface="Arial"/>
              <a:sym typeface="Arial"/>
            </a:endParaRPr>
          </a:p>
        </p:txBody>
      </p:sp>
      <p:grpSp>
        <p:nvGrpSpPr>
          <p:cNvPr id="982" name="Google Shape;982;p50"/>
          <p:cNvGrpSpPr/>
          <p:nvPr/>
        </p:nvGrpSpPr>
        <p:grpSpPr>
          <a:xfrm>
            <a:off x="2335213" y="2290763"/>
            <a:ext cx="1336675" cy="336550"/>
            <a:chOff x="933" y="1673"/>
            <a:chExt cx="933" cy="311"/>
          </a:xfrm>
        </p:grpSpPr>
        <p:sp>
          <p:nvSpPr>
            <p:cNvPr id="983" name="Google Shape;983;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84" name="Google Shape;984;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85" name="Google Shape;985;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986" name="Google Shape;986;p50"/>
          <p:cNvGrpSpPr/>
          <p:nvPr/>
        </p:nvGrpSpPr>
        <p:grpSpPr>
          <a:xfrm>
            <a:off x="4270375" y="2290763"/>
            <a:ext cx="1338263" cy="336550"/>
            <a:chOff x="933" y="1673"/>
            <a:chExt cx="933" cy="311"/>
          </a:xfrm>
        </p:grpSpPr>
        <p:sp>
          <p:nvSpPr>
            <p:cNvPr id="987" name="Google Shape;987;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88" name="Google Shape;988;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89" name="Google Shape;989;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990" name="Google Shape;990;p50"/>
          <p:cNvGrpSpPr/>
          <p:nvPr/>
        </p:nvGrpSpPr>
        <p:grpSpPr>
          <a:xfrm>
            <a:off x="6208713" y="2290763"/>
            <a:ext cx="1336675" cy="336550"/>
            <a:chOff x="933" y="1673"/>
            <a:chExt cx="933" cy="311"/>
          </a:xfrm>
        </p:grpSpPr>
        <p:sp>
          <p:nvSpPr>
            <p:cNvPr id="991" name="Google Shape;991;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92" name="Google Shape;992;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993" name="Google Shape;993;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994" name="Google Shape;994;p50"/>
          <p:cNvCxnSpPr/>
          <p:nvPr/>
        </p:nvCxnSpPr>
        <p:spPr>
          <a:xfrm>
            <a:off x="1889125" y="2478088"/>
            <a:ext cx="446088" cy="1587"/>
          </a:xfrm>
          <a:prstGeom prst="straightConnector1">
            <a:avLst/>
          </a:prstGeom>
          <a:noFill/>
          <a:ln cap="flat" cmpd="sng" w="9525">
            <a:solidFill>
              <a:schemeClr val="dk1"/>
            </a:solidFill>
            <a:prstDash val="solid"/>
            <a:round/>
            <a:headEnd len="sm" w="sm" type="none"/>
            <a:tailEnd len="med" w="med" type="triangle"/>
          </a:ln>
        </p:spPr>
      </p:cxnSp>
      <p:cxnSp>
        <p:nvCxnSpPr>
          <p:cNvPr id="995" name="Google Shape;995;p50"/>
          <p:cNvCxnSpPr/>
          <p:nvPr/>
        </p:nvCxnSpPr>
        <p:spPr>
          <a:xfrm>
            <a:off x="3473450" y="2487613"/>
            <a:ext cx="796925" cy="0"/>
          </a:xfrm>
          <a:prstGeom prst="straightConnector1">
            <a:avLst/>
          </a:prstGeom>
          <a:noFill/>
          <a:ln cap="flat" cmpd="sng" w="9525">
            <a:solidFill>
              <a:schemeClr val="dk1"/>
            </a:solidFill>
            <a:prstDash val="solid"/>
            <a:round/>
            <a:headEnd len="sm" w="sm" type="none"/>
            <a:tailEnd len="med" w="med" type="triangle"/>
          </a:ln>
        </p:spPr>
      </p:cxnSp>
      <p:sp>
        <p:nvSpPr>
          <p:cNvPr id="996" name="Google Shape;996;p50"/>
          <p:cNvSpPr txBox="1"/>
          <p:nvPr/>
        </p:nvSpPr>
        <p:spPr>
          <a:xfrm>
            <a:off x="2779713" y="2336800"/>
            <a:ext cx="4460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997" name="Google Shape;997;p50"/>
          <p:cNvSpPr txBox="1"/>
          <p:nvPr/>
        </p:nvSpPr>
        <p:spPr>
          <a:xfrm>
            <a:off x="2387600" y="2343150"/>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998" name="Google Shape;998;p50"/>
          <p:cNvSpPr txBox="1"/>
          <p:nvPr/>
        </p:nvSpPr>
        <p:spPr>
          <a:xfrm>
            <a:off x="4340225" y="235267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2</a:t>
            </a:r>
            <a:endParaRPr b="0" i="0" sz="1400" u="none" cap="none" strike="noStrike">
              <a:solidFill>
                <a:srgbClr val="000000"/>
              </a:solidFill>
              <a:latin typeface="Arial"/>
              <a:ea typeface="Arial"/>
              <a:cs typeface="Arial"/>
              <a:sym typeface="Arial"/>
            </a:endParaRPr>
          </a:p>
        </p:txBody>
      </p:sp>
      <p:sp>
        <p:nvSpPr>
          <p:cNvPr id="999" name="Google Shape;999;p50"/>
          <p:cNvSpPr txBox="1"/>
          <p:nvPr/>
        </p:nvSpPr>
        <p:spPr>
          <a:xfrm>
            <a:off x="4797425" y="233997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1000" name="Google Shape;1000;p50"/>
          <p:cNvSpPr txBox="1"/>
          <p:nvPr/>
        </p:nvSpPr>
        <p:spPr>
          <a:xfrm>
            <a:off x="6275388" y="2328863"/>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a:t>
            </a:r>
            <a:endParaRPr b="0" i="0" sz="1400" u="none" cap="none" strike="noStrike">
              <a:solidFill>
                <a:srgbClr val="000000"/>
              </a:solidFill>
              <a:latin typeface="Arial"/>
              <a:ea typeface="Arial"/>
              <a:cs typeface="Arial"/>
              <a:sym typeface="Arial"/>
            </a:endParaRPr>
          </a:p>
        </p:txBody>
      </p:sp>
      <p:sp>
        <p:nvSpPr>
          <p:cNvPr id="1001" name="Google Shape;1001;p50"/>
          <p:cNvSpPr txBox="1"/>
          <p:nvPr/>
        </p:nvSpPr>
        <p:spPr>
          <a:xfrm>
            <a:off x="6732588" y="233362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002" name="Google Shape;1002;p50"/>
          <p:cNvSpPr txBox="1"/>
          <p:nvPr/>
        </p:nvSpPr>
        <p:spPr>
          <a:xfrm>
            <a:off x="7204075" y="2336800"/>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cxnSp>
        <p:nvCxnSpPr>
          <p:cNvPr id="1003" name="Google Shape;1003;p50"/>
          <p:cNvCxnSpPr/>
          <p:nvPr/>
        </p:nvCxnSpPr>
        <p:spPr>
          <a:xfrm flipH="1" rot="10800000">
            <a:off x="5424488" y="2466975"/>
            <a:ext cx="796925" cy="1588"/>
          </a:xfrm>
          <a:prstGeom prst="straightConnector1">
            <a:avLst/>
          </a:prstGeom>
          <a:noFill/>
          <a:ln cap="flat" cmpd="sng" w="9525">
            <a:solidFill>
              <a:schemeClr val="dk1"/>
            </a:solidFill>
            <a:prstDash val="solid"/>
            <a:round/>
            <a:headEnd len="sm" w="sm" type="none"/>
            <a:tailEnd len="med" w="med" type="triangle"/>
          </a:ln>
        </p:spPr>
      </p:cxnSp>
      <p:cxnSp>
        <p:nvCxnSpPr>
          <p:cNvPr id="1004" name="Google Shape;1004;p50"/>
          <p:cNvCxnSpPr/>
          <p:nvPr/>
        </p:nvCxnSpPr>
        <p:spPr>
          <a:xfrm>
            <a:off x="1857375" y="3598863"/>
            <a:ext cx="493713" cy="0"/>
          </a:xfrm>
          <a:prstGeom prst="straightConnector1">
            <a:avLst/>
          </a:prstGeom>
          <a:noFill/>
          <a:ln cap="flat" cmpd="sng" w="9525">
            <a:solidFill>
              <a:schemeClr val="dk1"/>
            </a:solidFill>
            <a:prstDash val="solid"/>
            <a:round/>
            <a:headEnd len="sm" w="sm" type="none"/>
            <a:tailEnd len="med" w="med" type="triangle"/>
          </a:ln>
        </p:spPr>
      </p:cxnSp>
      <p:sp>
        <p:nvSpPr>
          <p:cNvPr id="1005" name="Google Shape;1005;p50"/>
          <p:cNvSpPr txBox="1"/>
          <p:nvPr/>
        </p:nvSpPr>
        <p:spPr>
          <a:xfrm>
            <a:off x="1073150" y="3382963"/>
            <a:ext cx="1028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b.first</a:t>
            </a:r>
            <a:endParaRPr b="0" i="0" sz="1400" u="none" cap="none" strike="noStrike">
              <a:solidFill>
                <a:srgbClr val="000000"/>
              </a:solidFill>
              <a:latin typeface="Arial"/>
              <a:ea typeface="Arial"/>
              <a:cs typeface="Arial"/>
              <a:sym typeface="Arial"/>
            </a:endParaRPr>
          </a:p>
        </p:txBody>
      </p:sp>
      <p:grpSp>
        <p:nvGrpSpPr>
          <p:cNvPr id="1006" name="Google Shape;1006;p50"/>
          <p:cNvGrpSpPr/>
          <p:nvPr/>
        </p:nvGrpSpPr>
        <p:grpSpPr>
          <a:xfrm>
            <a:off x="2351088" y="3322638"/>
            <a:ext cx="1339850" cy="377825"/>
            <a:chOff x="933" y="1673"/>
            <a:chExt cx="933" cy="311"/>
          </a:xfrm>
        </p:grpSpPr>
        <p:sp>
          <p:nvSpPr>
            <p:cNvPr id="1007" name="Google Shape;1007;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08" name="Google Shape;1008;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09" name="Google Shape;1009;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010" name="Google Shape;1010;p50"/>
          <p:cNvGrpSpPr/>
          <p:nvPr/>
        </p:nvGrpSpPr>
        <p:grpSpPr>
          <a:xfrm>
            <a:off x="4291013" y="3322638"/>
            <a:ext cx="1339850" cy="377825"/>
            <a:chOff x="933" y="1673"/>
            <a:chExt cx="933" cy="311"/>
          </a:xfrm>
        </p:grpSpPr>
        <p:sp>
          <p:nvSpPr>
            <p:cNvPr id="1011" name="Google Shape;1011;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12" name="Google Shape;1012;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13" name="Google Shape;1013;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014" name="Google Shape;1014;p50"/>
          <p:cNvGrpSpPr/>
          <p:nvPr/>
        </p:nvGrpSpPr>
        <p:grpSpPr>
          <a:xfrm>
            <a:off x="6232525" y="3322638"/>
            <a:ext cx="1339850" cy="377825"/>
            <a:chOff x="933" y="1673"/>
            <a:chExt cx="933" cy="311"/>
          </a:xfrm>
        </p:grpSpPr>
        <p:sp>
          <p:nvSpPr>
            <p:cNvPr id="1015" name="Google Shape;1015;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16" name="Google Shape;1016;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17" name="Google Shape;1017;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018" name="Google Shape;1018;p50"/>
          <p:cNvCxnSpPr/>
          <p:nvPr/>
        </p:nvCxnSpPr>
        <p:spPr>
          <a:xfrm>
            <a:off x="3492500" y="3543300"/>
            <a:ext cx="798513" cy="0"/>
          </a:xfrm>
          <a:prstGeom prst="straightConnector1">
            <a:avLst/>
          </a:prstGeom>
          <a:noFill/>
          <a:ln cap="flat" cmpd="sng" w="9525">
            <a:solidFill>
              <a:schemeClr val="dk1"/>
            </a:solidFill>
            <a:prstDash val="solid"/>
            <a:round/>
            <a:headEnd len="sm" w="sm" type="none"/>
            <a:tailEnd len="med" w="med" type="triangle"/>
          </a:ln>
        </p:spPr>
      </p:cxnSp>
      <p:sp>
        <p:nvSpPr>
          <p:cNvPr id="1019" name="Google Shape;1019;p50"/>
          <p:cNvSpPr txBox="1"/>
          <p:nvPr/>
        </p:nvSpPr>
        <p:spPr>
          <a:xfrm>
            <a:off x="2797175" y="3375025"/>
            <a:ext cx="447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1020" name="Google Shape;1020;p50"/>
          <p:cNvSpPr txBox="1"/>
          <p:nvPr/>
        </p:nvSpPr>
        <p:spPr>
          <a:xfrm>
            <a:off x="2403475" y="3381375"/>
            <a:ext cx="2619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1021" name="Google Shape;1021;p50"/>
          <p:cNvSpPr txBox="1"/>
          <p:nvPr/>
        </p:nvSpPr>
        <p:spPr>
          <a:xfrm>
            <a:off x="4359275" y="3392488"/>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1022" name="Google Shape;1022;p50"/>
          <p:cNvSpPr txBox="1"/>
          <p:nvPr/>
        </p:nvSpPr>
        <p:spPr>
          <a:xfrm>
            <a:off x="4752975" y="3389313"/>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sp>
        <p:nvSpPr>
          <p:cNvPr id="1023" name="Google Shape;1023;p50"/>
          <p:cNvSpPr txBox="1"/>
          <p:nvPr/>
        </p:nvSpPr>
        <p:spPr>
          <a:xfrm>
            <a:off x="6246813" y="3367088"/>
            <a:ext cx="4460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sp>
        <p:nvSpPr>
          <p:cNvPr id="1024" name="Google Shape;1024;p50"/>
          <p:cNvSpPr txBox="1"/>
          <p:nvPr/>
        </p:nvSpPr>
        <p:spPr>
          <a:xfrm>
            <a:off x="6743700" y="3365500"/>
            <a:ext cx="2619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6</a:t>
            </a:r>
            <a:endParaRPr b="0" i="0" sz="1400" u="none" cap="none" strike="noStrike">
              <a:solidFill>
                <a:srgbClr val="000000"/>
              </a:solidFill>
              <a:latin typeface="Arial"/>
              <a:ea typeface="Arial"/>
              <a:cs typeface="Arial"/>
              <a:sym typeface="Arial"/>
            </a:endParaRPr>
          </a:p>
        </p:txBody>
      </p:sp>
      <p:sp>
        <p:nvSpPr>
          <p:cNvPr id="1025" name="Google Shape;1025;p50"/>
          <p:cNvSpPr txBox="1"/>
          <p:nvPr/>
        </p:nvSpPr>
        <p:spPr>
          <a:xfrm>
            <a:off x="7231063" y="337502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cxnSp>
        <p:nvCxnSpPr>
          <p:cNvPr id="1026" name="Google Shape;1026;p50"/>
          <p:cNvCxnSpPr/>
          <p:nvPr/>
        </p:nvCxnSpPr>
        <p:spPr>
          <a:xfrm>
            <a:off x="5446713" y="3521075"/>
            <a:ext cx="798512" cy="0"/>
          </a:xfrm>
          <a:prstGeom prst="straightConnector1">
            <a:avLst/>
          </a:prstGeom>
          <a:noFill/>
          <a:ln cap="flat" cmpd="sng" w="9525">
            <a:solidFill>
              <a:schemeClr val="dk1"/>
            </a:solidFill>
            <a:prstDash val="solid"/>
            <a:round/>
            <a:headEnd len="sm" w="sm" type="none"/>
            <a:tailEnd len="med" w="med" type="triangle"/>
          </a:ln>
        </p:spPr>
      </p:cxnSp>
      <p:sp>
        <p:nvSpPr>
          <p:cNvPr id="1027" name="Google Shape;1027;p50"/>
          <p:cNvSpPr txBox="1"/>
          <p:nvPr/>
        </p:nvSpPr>
        <p:spPr>
          <a:xfrm>
            <a:off x="4699000" y="2771775"/>
            <a:ext cx="2603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p</a:t>
            </a:r>
            <a:endParaRPr b="0" i="0" sz="1400" u="none" cap="none" strike="noStrike">
              <a:solidFill>
                <a:srgbClr val="000000"/>
              </a:solidFill>
              <a:latin typeface="Arial"/>
              <a:ea typeface="Arial"/>
              <a:cs typeface="Arial"/>
              <a:sym typeface="Arial"/>
            </a:endParaRPr>
          </a:p>
        </p:txBody>
      </p:sp>
      <p:sp>
        <p:nvSpPr>
          <p:cNvPr id="1028" name="Google Shape;1028;p50"/>
          <p:cNvSpPr txBox="1"/>
          <p:nvPr/>
        </p:nvSpPr>
        <p:spPr>
          <a:xfrm>
            <a:off x="4725988" y="3932238"/>
            <a:ext cx="2587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q</a:t>
            </a:r>
            <a:endParaRPr b="0" i="0" sz="1400" u="none" cap="none" strike="noStrike">
              <a:solidFill>
                <a:srgbClr val="000000"/>
              </a:solidFill>
              <a:latin typeface="Arial"/>
              <a:ea typeface="Arial"/>
              <a:cs typeface="Arial"/>
              <a:sym typeface="Arial"/>
            </a:endParaRPr>
          </a:p>
        </p:txBody>
      </p:sp>
      <p:cxnSp>
        <p:nvCxnSpPr>
          <p:cNvPr id="1029" name="Google Shape;1029;p50"/>
          <p:cNvCxnSpPr/>
          <p:nvPr/>
        </p:nvCxnSpPr>
        <p:spPr>
          <a:xfrm rot="10800000">
            <a:off x="4427538" y="2613025"/>
            <a:ext cx="333375" cy="246063"/>
          </a:xfrm>
          <a:prstGeom prst="straightConnector1">
            <a:avLst/>
          </a:prstGeom>
          <a:noFill/>
          <a:ln cap="flat" cmpd="sng" w="9525">
            <a:solidFill>
              <a:schemeClr val="dk1"/>
            </a:solidFill>
            <a:prstDash val="solid"/>
            <a:round/>
            <a:headEnd len="sm" w="sm" type="none"/>
            <a:tailEnd len="med" w="med" type="triangle"/>
          </a:ln>
        </p:spPr>
      </p:cxnSp>
      <p:cxnSp>
        <p:nvCxnSpPr>
          <p:cNvPr id="1030" name="Google Shape;1030;p50"/>
          <p:cNvCxnSpPr/>
          <p:nvPr/>
        </p:nvCxnSpPr>
        <p:spPr>
          <a:xfrm rot="10800000">
            <a:off x="4443413" y="3686175"/>
            <a:ext cx="333375" cy="319088"/>
          </a:xfrm>
          <a:prstGeom prst="straightConnector1">
            <a:avLst/>
          </a:prstGeom>
          <a:noFill/>
          <a:ln cap="flat" cmpd="sng" w="9525">
            <a:solidFill>
              <a:schemeClr val="dk1"/>
            </a:solidFill>
            <a:prstDash val="solid"/>
            <a:round/>
            <a:headEnd len="sm" w="sm" type="none"/>
            <a:tailEnd len="med" w="med" type="triangle"/>
          </a:ln>
        </p:spPr>
      </p:cxnSp>
      <p:sp>
        <p:nvSpPr>
          <p:cNvPr id="1031" name="Google Shape;1031;p50"/>
          <p:cNvSpPr txBox="1"/>
          <p:nvPr/>
        </p:nvSpPr>
        <p:spPr>
          <a:xfrm>
            <a:off x="2124075" y="5300663"/>
            <a:ext cx="45910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333FF"/>
                </a:solidFill>
                <a:latin typeface="Times New Roman"/>
                <a:ea typeface="Times New Roman"/>
                <a:cs typeface="Times New Roman"/>
                <a:sym typeface="Times New Roman"/>
              </a:rPr>
              <a:t>(ii)</a:t>
            </a:r>
            <a:r>
              <a:rPr b="0" i="0" lang="en-US" sz="2400" u="none" cap="none" strike="noStrike">
                <a:solidFill>
                  <a:srgbClr val="3333FF"/>
                </a:solidFill>
                <a:latin typeface="Courier New"/>
                <a:ea typeface="Courier New"/>
                <a:cs typeface="Courier New"/>
                <a:sym typeface="Courier New"/>
              </a:rPr>
              <a:t> p-&gt;exp &lt; q-&gt;exp</a:t>
            </a:r>
            <a:endParaRPr b="0" i="0" sz="1400" u="none" cap="none" strike="noStrike">
              <a:solidFill>
                <a:srgbClr val="000000"/>
              </a:solidFill>
              <a:latin typeface="Arial"/>
              <a:ea typeface="Arial"/>
              <a:cs typeface="Arial"/>
              <a:sym typeface="Arial"/>
            </a:endParaRPr>
          </a:p>
        </p:txBody>
      </p:sp>
      <p:grpSp>
        <p:nvGrpSpPr>
          <p:cNvPr id="1032" name="Google Shape;1032;p50"/>
          <p:cNvGrpSpPr/>
          <p:nvPr/>
        </p:nvGrpSpPr>
        <p:grpSpPr>
          <a:xfrm>
            <a:off x="2346325" y="4335463"/>
            <a:ext cx="1339850" cy="377825"/>
            <a:chOff x="933" y="1673"/>
            <a:chExt cx="933" cy="311"/>
          </a:xfrm>
        </p:grpSpPr>
        <p:sp>
          <p:nvSpPr>
            <p:cNvPr id="1033" name="Google Shape;1033;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34" name="Google Shape;1034;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35" name="Google Shape;1035;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sp>
        <p:nvSpPr>
          <p:cNvPr id="1036" name="Google Shape;1036;p50"/>
          <p:cNvSpPr txBox="1"/>
          <p:nvPr/>
        </p:nvSpPr>
        <p:spPr>
          <a:xfrm>
            <a:off x="1054100" y="4324350"/>
            <a:ext cx="10287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c.first</a:t>
            </a:r>
            <a:endParaRPr b="0" i="0" sz="1400" u="none" cap="none" strike="noStrike">
              <a:solidFill>
                <a:srgbClr val="000000"/>
              </a:solidFill>
              <a:latin typeface="Arial"/>
              <a:ea typeface="Arial"/>
              <a:cs typeface="Arial"/>
              <a:sym typeface="Arial"/>
            </a:endParaRPr>
          </a:p>
        </p:txBody>
      </p:sp>
      <p:cxnSp>
        <p:nvCxnSpPr>
          <p:cNvPr id="1037" name="Google Shape;1037;p50"/>
          <p:cNvCxnSpPr/>
          <p:nvPr/>
        </p:nvCxnSpPr>
        <p:spPr>
          <a:xfrm>
            <a:off x="1852613" y="4510088"/>
            <a:ext cx="493712" cy="0"/>
          </a:xfrm>
          <a:prstGeom prst="straightConnector1">
            <a:avLst/>
          </a:prstGeom>
          <a:noFill/>
          <a:ln cap="flat" cmpd="sng" w="9525">
            <a:solidFill>
              <a:schemeClr val="dk1"/>
            </a:solidFill>
            <a:prstDash val="solid"/>
            <a:round/>
            <a:headEnd len="sm" w="sm" type="none"/>
            <a:tailEnd len="med" w="med" type="triangle"/>
          </a:ln>
        </p:spPr>
      </p:cxnSp>
      <p:sp>
        <p:nvSpPr>
          <p:cNvPr id="1038" name="Google Shape;1038;p50"/>
          <p:cNvSpPr txBox="1"/>
          <p:nvPr/>
        </p:nvSpPr>
        <p:spPr>
          <a:xfrm>
            <a:off x="2386013" y="4381500"/>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11</a:t>
            </a:r>
            <a:endParaRPr b="0" i="0" sz="1400" u="none" cap="none" strike="noStrike">
              <a:solidFill>
                <a:srgbClr val="000000"/>
              </a:solidFill>
              <a:latin typeface="Arial"/>
              <a:ea typeface="Arial"/>
              <a:cs typeface="Arial"/>
              <a:sym typeface="Arial"/>
            </a:endParaRPr>
          </a:p>
        </p:txBody>
      </p:sp>
      <p:sp>
        <p:nvSpPr>
          <p:cNvPr id="1039" name="Google Shape;1039;p50"/>
          <p:cNvSpPr txBox="1"/>
          <p:nvPr/>
        </p:nvSpPr>
        <p:spPr>
          <a:xfrm>
            <a:off x="2805113" y="4379913"/>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grpSp>
        <p:nvGrpSpPr>
          <p:cNvPr id="1040" name="Google Shape;1040;p50"/>
          <p:cNvGrpSpPr/>
          <p:nvPr/>
        </p:nvGrpSpPr>
        <p:grpSpPr>
          <a:xfrm>
            <a:off x="4246563" y="4348163"/>
            <a:ext cx="1339850" cy="377825"/>
            <a:chOff x="933" y="1673"/>
            <a:chExt cx="933" cy="311"/>
          </a:xfrm>
        </p:grpSpPr>
        <p:sp>
          <p:nvSpPr>
            <p:cNvPr id="1041" name="Google Shape;1041;p50"/>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42" name="Google Shape;1042;p50"/>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43" name="Google Shape;1043;p50"/>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044" name="Google Shape;1044;p50"/>
          <p:cNvCxnSpPr/>
          <p:nvPr/>
        </p:nvCxnSpPr>
        <p:spPr>
          <a:xfrm>
            <a:off x="3460750" y="4529138"/>
            <a:ext cx="798513" cy="0"/>
          </a:xfrm>
          <a:prstGeom prst="straightConnector1">
            <a:avLst/>
          </a:prstGeom>
          <a:noFill/>
          <a:ln cap="flat" cmpd="sng" w="9525">
            <a:solidFill>
              <a:schemeClr val="dk1"/>
            </a:solidFill>
            <a:prstDash val="solid"/>
            <a:round/>
            <a:headEnd len="sm" w="sm" type="none"/>
            <a:tailEnd len="med" w="med" type="triangle"/>
          </a:ln>
        </p:spPr>
      </p:cxnSp>
      <p:sp>
        <p:nvSpPr>
          <p:cNvPr id="1045" name="Google Shape;1045;p50"/>
          <p:cNvSpPr txBox="1"/>
          <p:nvPr/>
        </p:nvSpPr>
        <p:spPr>
          <a:xfrm>
            <a:off x="4268788" y="4406900"/>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1046" name="Google Shape;1046;p50"/>
          <p:cNvSpPr txBox="1"/>
          <p:nvPr/>
        </p:nvSpPr>
        <p:spPr>
          <a:xfrm>
            <a:off x="4730750" y="4391025"/>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sp>
        <p:nvSpPr>
          <p:cNvPr id="1047" name="Google Shape;1047;p50"/>
          <p:cNvSpPr txBox="1"/>
          <p:nvPr/>
        </p:nvSpPr>
        <p:spPr>
          <a:xfrm>
            <a:off x="5213350" y="4379913"/>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pic>
        <p:nvPicPr>
          <p:cNvPr id="1048" name="Google Shape;1048;p50"/>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51"/>
          <p:cNvSpPr txBox="1"/>
          <p:nvPr>
            <p:ph idx="4294967295" type="title"/>
          </p:nvPr>
        </p:nvSpPr>
        <p:spPr>
          <a:xfrm>
            <a:off x="1049598" y="221456"/>
            <a:ext cx="7939087" cy="8032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Addition of Two Polynomials (3)</a:t>
            </a:r>
            <a:endParaRPr/>
          </a:p>
        </p:txBody>
      </p:sp>
      <p:sp>
        <p:nvSpPr>
          <p:cNvPr id="1054" name="Google Shape;1054;p51"/>
          <p:cNvSpPr txBox="1"/>
          <p:nvPr/>
        </p:nvSpPr>
        <p:spPr>
          <a:xfrm>
            <a:off x="1076325" y="2292350"/>
            <a:ext cx="10287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a.first</a:t>
            </a:r>
            <a:endParaRPr b="0" i="0" sz="1400" u="none" cap="none" strike="noStrike">
              <a:solidFill>
                <a:srgbClr val="000000"/>
              </a:solidFill>
              <a:latin typeface="Arial"/>
              <a:ea typeface="Arial"/>
              <a:cs typeface="Arial"/>
              <a:sym typeface="Arial"/>
            </a:endParaRPr>
          </a:p>
        </p:txBody>
      </p:sp>
      <p:grpSp>
        <p:nvGrpSpPr>
          <p:cNvPr id="1055" name="Google Shape;1055;p51"/>
          <p:cNvGrpSpPr/>
          <p:nvPr/>
        </p:nvGrpSpPr>
        <p:grpSpPr>
          <a:xfrm>
            <a:off x="2335213" y="2290763"/>
            <a:ext cx="1336675" cy="336550"/>
            <a:chOff x="933" y="1673"/>
            <a:chExt cx="933" cy="311"/>
          </a:xfrm>
        </p:grpSpPr>
        <p:sp>
          <p:nvSpPr>
            <p:cNvPr id="1056" name="Google Shape;1056;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57" name="Google Shape;1057;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58" name="Google Shape;1058;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059" name="Google Shape;1059;p51"/>
          <p:cNvGrpSpPr/>
          <p:nvPr/>
        </p:nvGrpSpPr>
        <p:grpSpPr>
          <a:xfrm>
            <a:off x="4270375" y="2290763"/>
            <a:ext cx="1338263" cy="336550"/>
            <a:chOff x="933" y="1673"/>
            <a:chExt cx="933" cy="311"/>
          </a:xfrm>
        </p:grpSpPr>
        <p:sp>
          <p:nvSpPr>
            <p:cNvPr id="1060" name="Google Shape;1060;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61" name="Google Shape;1061;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62" name="Google Shape;1062;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063" name="Google Shape;1063;p51"/>
          <p:cNvGrpSpPr/>
          <p:nvPr/>
        </p:nvGrpSpPr>
        <p:grpSpPr>
          <a:xfrm>
            <a:off x="6208713" y="2290763"/>
            <a:ext cx="1336675" cy="336550"/>
            <a:chOff x="933" y="1673"/>
            <a:chExt cx="933" cy="311"/>
          </a:xfrm>
        </p:grpSpPr>
        <p:sp>
          <p:nvSpPr>
            <p:cNvPr id="1064" name="Google Shape;1064;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65" name="Google Shape;1065;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66" name="Google Shape;1066;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067" name="Google Shape;1067;p51"/>
          <p:cNvCxnSpPr/>
          <p:nvPr/>
        </p:nvCxnSpPr>
        <p:spPr>
          <a:xfrm>
            <a:off x="1889125" y="2478088"/>
            <a:ext cx="446088" cy="1587"/>
          </a:xfrm>
          <a:prstGeom prst="straightConnector1">
            <a:avLst/>
          </a:prstGeom>
          <a:noFill/>
          <a:ln cap="flat" cmpd="sng" w="9525">
            <a:solidFill>
              <a:schemeClr val="dk1"/>
            </a:solidFill>
            <a:prstDash val="solid"/>
            <a:round/>
            <a:headEnd len="sm" w="sm" type="none"/>
            <a:tailEnd len="med" w="med" type="triangle"/>
          </a:ln>
        </p:spPr>
      </p:cxnSp>
      <p:cxnSp>
        <p:nvCxnSpPr>
          <p:cNvPr id="1068" name="Google Shape;1068;p51"/>
          <p:cNvCxnSpPr/>
          <p:nvPr/>
        </p:nvCxnSpPr>
        <p:spPr>
          <a:xfrm>
            <a:off x="3473450" y="2487613"/>
            <a:ext cx="796925" cy="0"/>
          </a:xfrm>
          <a:prstGeom prst="straightConnector1">
            <a:avLst/>
          </a:prstGeom>
          <a:noFill/>
          <a:ln cap="flat" cmpd="sng" w="9525">
            <a:solidFill>
              <a:schemeClr val="dk1"/>
            </a:solidFill>
            <a:prstDash val="solid"/>
            <a:round/>
            <a:headEnd len="sm" w="sm" type="none"/>
            <a:tailEnd len="med" w="med" type="triangle"/>
          </a:ln>
        </p:spPr>
      </p:cxnSp>
      <p:sp>
        <p:nvSpPr>
          <p:cNvPr id="1069" name="Google Shape;1069;p51"/>
          <p:cNvSpPr txBox="1"/>
          <p:nvPr/>
        </p:nvSpPr>
        <p:spPr>
          <a:xfrm>
            <a:off x="2779713" y="2336800"/>
            <a:ext cx="4460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1070" name="Google Shape;1070;p51"/>
          <p:cNvSpPr txBox="1"/>
          <p:nvPr/>
        </p:nvSpPr>
        <p:spPr>
          <a:xfrm>
            <a:off x="2387600" y="2343150"/>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1071" name="Google Shape;1071;p51"/>
          <p:cNvSpPr txBox="1"/>
          <p:nvPr/>
        </p:nvSpPr>
        <p:spPr>
          <a:xfrm>
            <a:off x="4340225" y="235267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2</a:t>
            </a:r>
            <a:endParaRPr b="0" i="0" sz="1400" u="none" cap="none" strike="noStrike">
              <a:solidFill>
                <a:srgbClr val="000000"/>
              </a:solidFill>
              <a:latin typeface="Arial"/>
              <a:ea typeface="Arial"/>
              <a:cs typeface="Arial"/>
              <a:sym typeface="Arial"/>
            </a:endParaRPr>
          </a:p>
        </p:txBody>
      </p:sp>
      <p:sp>
        <p:nvSpPr>
          <p:cNvPr id="1072" name="Google Shape;1072;p51"/>
          <p:cNvSpPr txBox="1"/>
          <p:nvPr/>
        </p:nvSpPr>
        <p:spPr>
          <a:xfrm>
            <a:off x="4797425" y="233997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1073" name="Google Shape;1073;p51"/>
          <p:cNvSpPr txBox="1"/>
          <p:nvPr/>
        </p:nvSpPr>
        <p:spPr>
          <a:xfrm>
            <a:off x="6275388" y="2328863"/>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a:t>
            </a:r>
            <a:endParaRPr b="0" i="0" sz="1400" u="none" cap="none" strike="noStrike">
              <a:solidFill>
                <a:srgbClr val="000000"/>
              </a:solidFill>
              <a:latin typeface="Arial"/>
              <a:ea typeface="Arial"/>
              <a:cs typeface="Arial"/>
              <a:sym typeface="Arial"/>
            </a:endParaRPr>
          </a:p>
        </p:txBody>
      </p:sp>
      <p:sp>
        <p:nvSpPr>
          <p:cNvPr id="1074" name="Google Shape;1074;p51"/>
          <p:cNvSpPr txBox="1"/>
          <p:nvPr/>
        </p:nvSpPr>
        <p:spPr>
          <a:xfrm>
            <a:off x="6732588" y="233362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075" name="Google Shape;1075;p51"/>
          <p:cNvSpPr txBox="1"/>
          <p:nvPr/>
        </p:nvSpPr>
        <p:spPr>
          <a:xfrm>
            <a:off x="7204075" y="2336800"/>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cxnSp>
        <p:nvCxnSpPr>
          <p:cNvPr id="1076" name="Google Shape;1076;p51"/>
          <p:cNvCxnSpPr/>
          <p:nvPr/>
        </p:nvCxnSpPr>
        <p:spPr>
          <a:xfrm flipH="1" rot="10800000">
            <a:off x="5424488" y="2466975"/>
            <a:ext cx="796925" cy="1588"/>
          </a:xfrm>
          <a:prstGeom prst="straightConnector1">
            <a:avLst/>
          </a:prstGeom>
          <a:noFill/>
          <a:ln cap="flat" cmpd="sng" w="9525">
            <a:solidFill>
              <a:schemeClr val="dk1"/>
            </a:solidFill>
            <a:prstDash val="solid"/>
            <a:round/>
            <a:headEnd len="sm" w="sm" type="none"/>
            <a:tailEnd len="med" w="med" type="triangle"/>
          </a:ln>
        </p:spPr>
      </p:cxnSp>
      <p:cxnSp>
        <p:nvCxnSpPr>
          <p:cNvPr id="1077" name="Google Shape;1077;p51"/>
          <p:cNvCxnSpPr/>
          <p:nvPr/>
        </p:nvCxnSpPr>
        <p:spPr>
          <a:xfrm>
            <a:off x="1857375" y="3598863"/>
            <a:ext cx="493713" cy="0"/>
          </a:xfrm>
          <a:prstGeom prst="straightConnector1">
            <a:avLst/>
          </a:prstGeom>
          <a:noFill/>
          <a:ln cap="flat" cmpd="sng" w="9525">
            <a:solidFill>
              <a:schemeClr val="dk1"/>
            </a:solidFill>
            <a:prstDash val="solid"/>
            <a:round/>
            <a:headEnd len="sm" w="sm" type="none"/>
            <a:tailEnd len="med" w="med" type="triangle"/>
          </a:ln>
        </p:spPr>
      </p:cxnSp>
      <p:sp>
        <p:nvSpPr>
          <p:cNvPr id="1078" name="Google Shape;1078;p51"/>
          <p:cNvSpPr txBox="1"/>
          <p:nvPr/>
        </p:nvSpPr>
        <p:spPr>
          <a:xfrm>
            <a:off x="1073150" y="3382963"/>
            <a:ext cx="10287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b.first</a:t>
            </a:r>
            <a:endParaRPr b="0" i="0" sz="1400" u="none" cap="none" strike="noStrike">
              <a:solidFill>
                <a:srgbClr val="000000"/>
              </a:solidFill>
              <a:latin typeface="Arial"/>
              <a:ea typeface="Arial"/>
              <a:cs typeface="Arial"/>
              <a:sym typeface="Arial"/>
            </a:endParaRPr>
          </a:p>
        </p:txBody>
      </p:sp>
      <p:grpSp>
        <p:nvGrpSpPr>
          <p:cNvPr id="1079" name="Google Shape;1079;p51"/>
          <p:cNvGrpSpPr/>
          <p:nvPr/>
        </p:nvGrpSpPr>
        <p:grpSpPr>
          <a:xfrm>
            <a:off x="2351088" y="3322638"/>
            <a:ext cx="1339850" cy="377825"/>
            <a:chOff x="933" y="1673"/>
            <a:chExt cx="933" cy="311"/>
          </a:xfrm>
        </p:grpSpPr>
        <p:sp>
          <p:nvSpPr>
            <p:cNvPr id="1080" name="Google Shape;1080;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81" name="Google Shape;1081;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82" name="Google Shape;1082;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083" name="Google Shape;1083;p51"/>
          <p:cNvGrpSpPr/>
          <p:nvPr/>
        </p:nvGrpSpPr>
        <p:grpSpPr>
          <a:xfrm>
            <a:off x="4291013" y="3322638"/>
            <a:ext cx="1339850" cy="377825"/>
            <a:chOff x="933" y="1673"/>
            <a:chExt cx="933" cy="311"/>
          </a:xfrm>
        </p:grpSpPr>
        <p:sp>
          <p:nvSpPr>
            <p:cNvPr id="1084" name="Google Shape;1084;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85" name="Google Shape;1085;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86" name="Google Shape;1086;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grpSp>
        <p:nvGrpSpPr>
          <p:cNvPr id="1087" name="Google Shape;1087;p51"/>
          <p:cNvGrpSpPr/>
          <p:nvPr/>
        </p:nvGrpSpPr>
        <p:grpSpPr>
          <a:xfrm>
            <a:off x="6232525" y="3322638"/>
            <a:ext cx="1339850" cy="377825"/>
            <a:chOff x="933" y="1673"/>
            <a:chExt cx="933" cy="311"/>
          </a:xfrm>
        </p:grpSpPr>
        <p:sp>
          <p:nvSpPr>
            <p:cNvPr id="1088" name="Google Shape;1088;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89" name="Google Shape;1089;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090" name="Google Shape;1090;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091" name="Google Shape;1091;p51"/>
          <p:cNvCxnSpPr/>
          <p:nvPr/>
        </p:nvCxnSpPr>
        <p:spPr>
          <a:xfrm>
            <a:off x="3492500" y="3543300"/>
            <a:ext cx="798513" cy="0"/>
          </a:xfrm>
          <a:prstGeom prst="straightConnector1">
            <a:avLst/>
          </a:prstGeom>
          <a:noFill/>
          <a:ln cap="flat" cmpd="sng" w="9525">
            <a:solidFill>
              <a:schemeClr val="dk1"/>
            </a:solidFill>
            <a:prstDash val="solid"/>
            <a:round/>
            <a:headEnd len="sm" w="sm" type="none"/>
            <a:tailEnd len="med" w="med" type="triangle"/>
          </a:ln>
        </p:spPr>
      </p:cxnSp>
      <p:sp>
        <p:nvSpPr>
          <p:cNvPr id="1092" name="Google Shape;1092;p51"/>
          <p:cNvSpPr txBox="1"/>
          <p:nvPr/>
        </p:nvSpPr>
        <p:spPr>
          <a:xfrm>
            <a:off x="2797175" y="3375025"/>
            <a:ext cx="447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1093" name="Google Shape;1093;p51"/>
          <p:cNvSpPr txBox="1"/>
          <p:nvPr/>
        </p:nvSpPr>
        <p:spPr>
          <a:xfrm>
            <a:off x="2403475" y="3381375"/>
            <a:ext cx="2619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1094" name="Google Shape;1094;p51"/>
          <p:cNvSpPr txBox="1"/>
          <p:nvPr/>
        </p:nvSpPr>
        <p:spPr>
          <a:xfrm>
            <a:off x="4359275" y="3392488"/>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1095" name="Google Shape;1095;p51"/>
          <p:cNvSpPr txBox="1"/>
          <p:nvPr/>
        </p:nvSpPr>
        <p:spPr>
          <a:xfrm>
            <a:off x="4752975" y="3389313"/>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sp>
        <p:nvSpPr>
          <p:cNvPr id="1096" name="Google Shape;1096;p51"/>
          <p:cNvSpPr txBox="1"/>
          <p:nvPr/>
        </p:nvSpPr>
        <p:spPr>
          <a:xfrm>
            <a:off x="6246813" y="3367088"/>
            <a:ext cx="4460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sp>
        <p:nvSpPr>
          <p:cNvPr id="1097" name="Google Shape;1097;p51"/>
          <p:cNvSpPr txBox="1"/>
          <p:nvPr/>
        </p:nvSpPr>
        <p:spPr>
          <a:xfrm>
            <a:off x="6743700" y="3365500"/>
            <a:ext cx="2619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6</a:t>
            </a:r>
            <a:endParaRPr b="0" i="0" sz="1400" u="none" cap="none" strike="noStrike">
              <a:solidFill>
                <a:srgbClr val="000000"/>
              </a:solidFill>
              <a:latin typeface="Arial"/>
              <a:ea typeface="Arial"/>
              <a:cs typeface="Arial"/>
              <a:sym typeface="Arial"/>
            </a:endParaRPr>
          </a:p>
        </p:txBody>
      </p:sp>
      <p:sp>
        <p:nvSpPr>
          <p:cNvPr id="1098" name="Google Shape;1098;p51"/>
          <p:cNvSpPr txBox="1"/>
          <p:nvPr/>
        </p:nvSpPr>
        <p:spPr>
          <a:xfrm>
            <a:off x="7231063" y="3375025"/>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cxnSp>
        <p:nvCxnSpPr>
          <p:cNvPr id="1099" name="Google Shape;1099;p51"/>
          <p:cNvCxnSpPr/>
          <p:nvPr/>
        </p:nvCxnSpPr>
        <p:spPr>
          <a:xfrm>
            <a:off x="5446713" y="3521075"/>
            <a:ext cx="798512" cy="0"/>
          </a:xfrm>
          <a:prstGeom prst="straightConnector1">
            <a:avLst/>
          </a:prstGeom>
          <a:noFill/>
          <a:ln cap="flat" cmpd="sng" w="9525">
            <a:solidFill>
              <a:schemeClr val="dk1"/>
            </a:solidFill>
            <a:prstDash val="solid"/>
            <a:round/>
            <a:headEnd len="sm" w="sm" type="none"/>
            <a:tailEnd len="med" w="med" type="triangle"/>
          </a:ln>
        </p:spPr>
      </p:cxnSp>
      <p:sp>
        <p:nvSpPr>
          <p:cNvPr id="1100" name="Google Shape;1100;p51"/>
          <p:cNvSpPr txBox="1"/>
          <p:nvPr/>
        </p:nvSpPr>
        <p:spPr>
          <a:xfrm>
            <a:off x="4699000" y="2771775"/>
            <a:ext cx="2603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p</a:t>
            </a:r>
            <a:endParaRPr b="0" i="0" sz="1400" u="none" cap="none" strike="noStrike">
              <a:solidFill>
                <a:srgbClr val="000000"/>
              </a:solidFill>
              <a:latin typeface="Arial"/>
              <a:ea typeface="Arial"/>
              <a:cs typeface="Arial"/>
              <a:sym typeface="Arial"/>
            </a:endParaRPr>
          </a:p>
        </p:txBody>
      </p:sp>
      <p:sp>
        <p:nvSpPr>
          <p:cNvPr id="1101" name="Google Shape;1101;p51"/>
          <p:cNvSpPr txBox="1"/>
          <p:nvPr/>
        </p:nvSpPr>
        <p:spPr>
          <a:xfrm>
            <a:off x="6656388" y="3948113"/>
            <a:ext cx="2587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q</a:t>
            </a:r>
            <a:endParaRPr b="0" i="0" sz="1400" u="none" cap="none" strike="noStrike">
              <a:solidFill>
                <a:srgbClr val="000000"/>
              </a:solidFill>
              <a:latin typeface="Arial"/>
              <a:ea typeface="Arial"/>
              <a:cs typeface="Arial"/>
              <a:sym typeface="Arial"/>
            </a:endParaRPr>
          </a:p>
        </p:txBody>
      </p:sp>
      <p:cxnSp>
        <p:nvCxnSpPr>
          <p:cNvPr id="1102" name="Google Shape;1102;p51"/>
          <p:cNvCxnSpPr/>
          <p:nvPr/>
        </p:nvCxnSpPr>
        <p:spPr>
          <a:xfrm rot="10800000">
            <a:off x="4427538" y="2613025"/>
            <a:ext cx="333375" cy="246063"/>
          </a:xfrm>
          <a:prstGeom prst="straightConnector1">
            <a:avLst/>
          </a:prstGeom>
          <a:noFill/>
          <a:ln cap="flat" cmpd="sng" w="9525">
            <a:solidFill>
              <a:schemeClr val="dk1"/>
            </a:solidFill>
            <a:prstDash val="solid"/>
            <a:round/>
            <a:headEnd len="sm" w="sm" type="none"/>
            <a:tailEnd len="med" w="med" type="triangle"/>
          </a:ln>
        </p:spPr>
      </p:cxnSp>
      <p:cxnSp>
        <p:nvCxnSpPr>
          <p:cNvPr id="1103" name="Google Shape;1103;p51"/>
          <p:cNvCxnSpPr/>
          <p:nvPr/>
        </p:nvCxnSpPr>
        <p:spPr>
          <a:xfrm rot="10800000">
            <a:off x="6402388" y="3671888"/>
            <a:ext cx="333375" cy="319087"/>
          </a:xfrm>
          <a:prstGeom prst="straightConnector1">
            <a:avLst/>
          </a:prstGeom>
          <a:noFill/>
          <a:ln cap="flat" cmpd="sng" w="9525">
            <a:solidFill>
              <a:schemeClr val="dk1"/>
            </a:solidFill>
            <a:prstDash val="solid"/>
            <a:round/>
            <a:headEnd len="sm" w="sm" type="none"/>
            <a:tailEnd len="med" w="med" type="triangle"/>
          </a:ln>
        </p:spPr>
      </p:cxnSp>
      <p:sp>
        <p:nvSpPr>
          <p:cNvPr id="1104" name="Google Shape;1104;p51"/>
          <p:cNvSpPr txBox="1"/>
          <p:nvPr/>
        </p:nvSpPr>
        <p:spPr>
          <a:xfrm>
            <a:off x="2555875" y="5373688"/>
            <a:ext cx="4392613"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333FF"/>
                </a:solidFill>
                <a:latin typeface="Times New Roman"/>
                <a:ea typeface="Times New Roman"/>
                <a:cs typeface="Times New Roman"/>
                <a:sym typeface="Times New Roman"/>
              </a:rPr>
              <a:t>(iii)</a:t>
            </a:r>
            <a:r>
              <a:rPr b="0" i="0" lang="en-US" sz="2400" u="none" cap="none" strike="noStrike">
                <a:solidFill>
                  <a:srgbClr val="3333FF"/>
                </a:solidFill>
                <a:latin typeface="Courier New"/>
                <a:ea typeface="Courier New"/>
                <a:cs typeface="Courier New"/>
                <a:sym typeface="Courier New"/>
              </a:rPr>
              <a:t> p-&gt;exp &gt; q-&gt;exp</a:t>
            </a:r>
            <a:endParaRPr b="0" i="0" sz="1400" u="none" cap="none" strike="noStrike">
              <a:solidFill>
                <a:srgbClr val="000000"/>
              </a:solidFill>
              <a:latin typeface="Arial"/>
              <a:ea typeface="Arial"/>
              <a:cs typeface="Arial"/>
              <a:sym typeface="Arial"/>
            </a:endParaRPr>
          </a:p>
        </p:txBody>
      </p:sp>
      <p:sp>
        <p:nvSpPr>
          <p:cNvPr id="1105" name="Google Shape;1105;p51"/>
          <p:cNvSpPr txBox="1"/>
          <p:nvPr/>
        </p:nvSpPr>
        <p:spPr>
          <a:xfrm>
            <a:off x="1054100" y="4324350"/>
            <a:ext cx="102870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mic Sans MS"/>
                <a:ea typeface="Comic Sans MS"/>
                <a:cs typeface="Comic Sans MS"/>
                <a:sym typeface="Comic Sans MS"/>
              </a:rPr>
              <a:t>c.first</a:t>
            </a:r>
            <a:endParaRPr b="0" i="0" sz="1400" u="none" cap="none" strike="noStrike">
              <a:solidFill>
                <a:srgbClr val="000000"/>
              </a:solidFill>
              <a:latin typeface="Arial"/>
              <a:ea typeface="Arial"/>
              <a:cs typeface="Arial"/>
              <a:sym typeface="Arial"/>
            </a:endParaRPr>
          </a:p>
        </p:txBody>
      </p:sp>
      <p:cxnSp>
        <p:nvCxnSpPr>
          <p:cNvPr id="1106" name="Google Shape;1106;p51"/>
          <p:cNvCxnSpPr/>
          <p:nvPr/>
        </p:nvCxnSpPr>
        <p:spPr>
          <a:xfrm>
            <a:off x="1852613" y="4510088"/>
            <a:ext cx="493712" cy="0"/>
          </a:xfrm>
          <a:prstGeom prst="straightConnector1">
            <a:avLst/>
          </a:prstGeom>
          <a:noFill/>
          <a:ln cap="flat" cmpd="sng" w="9525">
            <a:solidFill>
              <a:schemeClr val="dk1"/>
            </a:solidFill>
            <a:prstDash val="solid"/>
            <a:round/>
            <a:headEnd len="sm" w="sm" type="none"/>
            <a:tailEnd len="med" w="med" type="triangle"/>
          </a:ln>
        </p:spPr>
      </p:cxnSp>
      <p:grpSp>
        <p:nvGrpSpPr>
          <p:cNvPr id="1107" name="Google Shape;1107;p51"/>
          <p:cNvGrpSpPr/>
          <p:nvPr/>
        </p:nvGrpSpPr>
        <p:grpSpPr>
          <a:xfrm>
            <a:off x="2346325" y="4335463"/>
            <a:ext cx="1344613" cy="377825"/>
            <a:chOff x="1478" y="2731"/>
            <a:chExt cx="847" cy="238"/>
          </a:xfrm>
        </p:grpSpPr>
        <p:grpSp>
          <p:nvGrpSpPr>
            <p:cNvPr id="1108" name="Google Shape;1108;p51"/>
            <p:cNvGrpSpPr/>
            <p:nvPr/>
          </p:nvGrpSpPr>
          <p:grpSpPr>
            <a:xfrm>
              <a:off x="1478" y="2731"/>
              <a:ext cx="844" cy="238"/>
              <a:chOff x="933" y="1673"/>
              <a:chExt cx="933" cy="311"/>
            </a:xfrm>
          </p:grpSpPr>
          <p:sp>
            <p:nvSpPr>
              <p:cNvPr id="1109" name="Google Shape;1109;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10" name="Google Shape;1110;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11" name="Google Shape;1111;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sp>
          <p:nvSpPr>
            <p:cNvPr id="1112" name="Google Shape;1112;p51"/>
            <p:cNvSpPr txBox="1"/>
            <p:nvPr/>
          </p:nvSpPr>
          <p:spPr>
            <a:xfrm>
              <a:off x="1503" y="2760"/>
              <a:ext cx="256"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11</a:t>
              </a:r>
              <a:endParaRPr b="0" i="0" sz="1400" u="none" cap="none" strike="noStrike">
                <a:solidFill>
                  <a:srgbClr val="000000"/>
                </a:solidFill>
                <a:latin typeface="Arial"/>
                <a:ea typeface="Arial"/>
                <a:cs typeface="Arial"/>
                <a:sym typeface="Arial"/>
              </a:endParaRPr>
            </a:p>
          </p:txBody>
        </p:sp>
        <p:sp>
          <p:nvSpPr>
            <p:cNvPr id="1113" name="Google Shape;1113;p51"/>
            <p:cNvSpPr txBox="1"/>
            <p:nvPr/>
          </p:nvSpPr>
          <p:spPr>
            <a:xfrm>
              <a:off x="1767" y="2759"/>
              <a:ext cx="256"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14</a:t>
              </a:r>
              <a:endParaRPr b="0" i="0" sz="1400" u="none" cap="none" strike="noStrike">
                <a:solidFill>
                  <a:srgbClr val="000000"/>
                </a:solidFill>
                <a:latin typeface="Arial"/>
                <a:ea typeface="Arial"/>
                <a:cs typeface="Arial"/>
                <a:sym typeface="Arial"/>
              </a:endParaRPr>
            </a:p>
          </p:txBody>
        </p:sp>
        <p:sp>
          <p:nvSpPr>
            <p:cNvPr id="1114" name="Google Shape;1114;p51"/>
            <p:cNvSpPr txBox="1"/>
            <p:nvPr/>
          </p:nvSpPr>
          <p:spPr>
            <a:xfrm>
              <a:off x="2069" y="2751"/>
              <a:ext cx="256"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omic Sans MS"/>
                <a:ea typeface="Comic Sans MS"/>
                <a:cs typeface="Comic Sans MS"/>
                <a:sym typeface="Comic Sans MS"/>
              </a:endParaRPr>
            </a:p>
          </p:txBody>
        </p:sp>
      </p:grpSp>
      <p:grpSp>
        <p:nvGrpSpPr>
          <p:cNvPr id="1115" name="Google Shape;1115;p51"/>
          <p:cNvGrpSpPr/>
          <p:nvPr/>
        </p:nvGrpSpPr>
        <p:grpSpPr>
          <a:xfrm>
            <a:off x="4246563" y="4348163"/>
            <a:ext cx="1339850" cy="377825"/>
            <a:chOff x="933" y="1673"/>
            <a:chExt cx="933" cy="311"/>
          </a:xfrm>
        </p:grpSpPr>
        <p:sp>
          <p:nvSpPr>
            <p:cNvPr id="1116" name="Google Shape;1116;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17" name="Google Shape;1117;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18" name="Google Shape;1118;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119" name="Google Shape;1119;p51"/>
          <p:cNvCxnSpPr/>
          <p:nvPr/>
        </p:nvCxnSpPr>
        <p:spPr>
          <a:xfrm>
            <a:off x="3460750" y="4529138"/>
            <a:ext cx="798513" cy="0"/>
          </a:xfrm>
          <a:prstGeom prst="straightConnector1">
            <a:avLst/>
          </a:prstGeom>
          <a:noFill/>
          <a:ln cap="flat" cmpd="sng" w="9525">
            <a:solidFill>
              <a:schemeClr val="dk1"/>
            </a:solidFill>
            <a:prstDash val="solid"/>
            <a:round/>
            <a:headEnd len="sm" w="sm" type="none"/>
            <a:tailEnd len="med" w="med" type="triangle"/>
          </a:ln>
        </p:spPr>
      </p:cxnSp>
      <p:sp>
        <p:nvSpPr>
          <p:cNvPr id="1120" name="Google Shape;1120;p51"/>
          <p:cNvSpPr txBox="1"/>
          <p:nvPr/>
        </p:nvSpPr>
        <p:spPr>
          <a:xfrm>
            <a:off x="4268788" y="4406900"/>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-3</a:t>
            </a:r>
            <a:endParaRPr b="0" i="0" sz="1400" u="none" cap="none" strike="noStrike">
              <a:solidFill>
                <a:srgbClr val="000000"/>
              </a:solidFill>
              <a:latin typeface="Arial"/>
              <a:ea typeface="Arial"/>
              <a:cs typeface="Arial"/>
              <a:sym typeface="Arial"/>
            </a:endParaRPr>
          </a:p>
        </p:txBody>
      </p:sp>
      <p:sp>
        <p:nvSpPr>
          <p:cNvPr id="1121" name="Google Shape;1121;p51"/>
          <p:cNvSpPr txBox="1"/>
          <p:nvPr/>
        </p:nvSpPr>
        <p:spPr>
          <a:xfrm>
            <a:off x="4730750" y="4391025"/>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10</a:t>
            </a:r>
            <a:endParaRPr b="0" i="0" sz="1400" u="none" cap="none" strike="noStrike">
              <a:solidFill>
                <a:srgbClr val="000000"/>
              </a:solidFill>
              <a:latin typeface="Arial"/>
              <a:ea typeface="Arial"/>
              <a:cs typeface="Arial"/>
              <a:sym typeface="Arial"/>
            </a:endParaRPr>
          </a:p>
        </p:txBody>
      </p:sp>
      <p:grpSp>
        <p:nvGrpSpPr>
          <p:cNvPr id="1122" name="Google Shape;1122;p51"/>
          <p:cNvGrpSpPr/>
          <p:nvPr/>
        </p:nvGrpSpPr>
        <p:grpSpPr>
          <a:xfrm>
            <a:off x="6218238" y="4389438"/>
            <a:ext cx="1339850" cy="377825"/>
            <a:chOff x="933" y="1673"/>
            <a:chExt cx="933" cy="311"/>
          </a:xfrm>
        </p:grpSpPr>
        <p:sp>
          <p:nvSpPr>
            <p:cNvPr id="1123" name="Google Shape;1123;p51"/>
            <p:cNvSpPr/>
            <p:nvPr/>
          </p:nvSpPr>
          <p:spPr>
            <a:xfrm>
              <a:off x="933"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24" name="Google Shape;1124;p51"/>
            <p:cNvSpPr/>
            <p:nvPr/>
          </p:nvSpPr>
          <p:spPr>
            <a:xfrm>
              <a:off x="1244" y="1673"/>
              <a:ext cx="311" cy="31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sp>
          <p:nvSpPr>
            <p:cNvPr id="1125" name="Google Shape;1125;p51"/>
            <p:cNvSpPr/>
            <p:nvPr/>
          </p:nvSpPr>
          <p:spPr>
            <a:xfrm>
              <a:off x="1555" y="1673"/>
              <a:ext cx="311" cy="311"/>
            </a:xfrm>
            <a:prstGeom prst="rect">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mic Sans MS"/>
                <a:ea typeface="Comic Sans MS"/>
                <a:cs typeface="Comic Sans MS"/>
                <a:sym typeface="Comic Sans MS"/>
              </a:endParaRPr>
            </a:p>
          </p:txBody>
        </p:sp>
      </p:grpSp>
      <p:cxnSp>
        <p:nvCxnSpPr>
          <p:cNvPr id="1126" name="Google Shape;1126;p51"/>
          <p:cNvCxnSpPr/>
          <p:nvPr/>
        </p:nvCxnSpPr>
        <p:spPr>
          <a:xfrm>
            <a:off x="5386388" y="4535488"/>
            <a:ext cx="798512" cy="0"/>
          </a:xfrm>
          <a:prstGeom prst="straightConnector1">
            <a:avLst/>
          </a:prstGeom>
          <a:noFill/>
          <a:ln cap="flat" cmpd="sng" w="9525">
            <a:solidFill>
              <a:schemeClr val="dk1"/>
            </a:solidFill>
            <a:prstDash val="solid"/>
            <a:round/>
            <a:headEnd len="sm" w="sm" type="none"/>
            <a:tailEnd len="med" w="med" type="triangle"/>
          </a:ln>
        </p:spPr>
      </p:cxnSp>
      <p:sp>
        <p:nvSpPr>
          <p:cNvPr id="1127" name="Google Shape;1127;p51"/>
          <p:cNvSpPr txBox="1"/>
          <p:nvPr/>
        </p:nvSpPr>
        <p:spPr>
          <a:xfrm>
            <a:off x="6235700" y="4460875"/>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2</a:t>
            </a:r>
            <a:endParaRPr b="0" i="0" sz="1400" u="none" cap="none" strike="noStrike">
              <a:solidFill>
                <a:srgbClr val="000000"/>
              </a:solidFill>
              <a:latin typeface="Arial"/>
              <a:ea typeface="Arial"/>
              <a:cs typeface="Arial"/>
              <a:sym typeface="Arial"/>
            </a:endParaRPr>
          </a:p>
        </p:txBody>
      </p:sp>
      <p:sp>
        <p:nvSpPr>
          <p:cNvPr id="1128" name="Google Shape;1128;p51"/>
          <p:cNvSpPr txBox="1"/>
          <p:nvPr/>
        </p:nvSpPr>
        <p:spPr>
          <a:xfrm>
            <a:off x="6729413" y="4446588"/>
            <a:ext cx="4064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8</a:t>
            </a:r>
            <a:endParaRPr b="0" i="0" sz="1400" u="none" cap="none" strike="noStrike">
              <a:solidFill>
                <a:srgbClr val="000000"/>
              </a:solidFill>
              <a:latin typeface="Arial"/>
              <a:ea typeface="Arial"/>
              <a:cs typeface="Arial"/>
              <a:sym typeface="Arial"/>
            </a:endParaRPr>
          </a:p>
        </p:txBody>
      </p:sp>
      <p:sp>
        <p:nvSpPr>
          <p:cNvPr id="1129" name="Google Shape;1129;p51"/>
          <p:cNvSpPr txBox="1"/>
          <p:nvPr/>
        </p:nvSpPr>
        <p:spPr>
          <a:xfrm>
            <a:off x="7186613" y="4433888"/>
            <a:ext cx="2603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mic Sans MS"/>
                <a:ea typeface="Comic Sans MS"/>
                <a:cs typeface="Comic Sans MS"/>
                <a:sym typeface="Comic Sans MS"/>
              </a:rPr>
              <a:t>0</a:t>
            </a:r>
            <a:endParaRPr b="0" i="0" sz="1400" u="none" cap="none" strike="noStrike">
              <a:solidFill>
                <a:srgbClr val="000000"/>
              </a:solidFill>
              <a:latin typeface="Arial"/>
              <a:ea typeface="Arial"/>
              <a:cs typeface="Arial"/>
              <a:sym typeface="Arial"/>
            </a:endParaRPr>
          </a:p>
        </p:txBody>
      </p:sp>
      <p:sp>
        <p:nvSpPr>
          <p:cNvPr id="1130" name="Google Shape;113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lang="en-US"/>
              <a:t>4-</a:t>
            </a:r>
            <a:fld id="{00000000-1234-1234-1234-123412341234}" type="slidenum">
              <a:rPr lang="en-US"/>
              <a:t>‹#›</a:t>
            </a:fld>
            <a:endParaRPr/>
          </a:p>
        </p:txBody>
      </p:sp>
      <p:pic>
        <p:nvPicPr>
          <p:cNvPr id="1131" name="Google Shape;1131;p51"/>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52"/>
          <p:cNvSpPr txBox="1"/>
          <p:nvPr/>
        </p:nvSpPr>
        <p:spPr>
          <a:xfrm>
            <a:off x="2476500" y="351379"/>
            <a:ext cx="472440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hlink"/>
              </a:buClr>
              <a:buSzPts val="4000"/>
              <a:buFont typeface="Calibri"/>
              <a:buChar char="•"/>
            </a:pPr>
            <a:r>
              <a:rPr b="1" i="0" lang="en-US" sz="4000" u="sng" cap="none" strike="noStrike">
                <a:solidFill>
                  <a:srgbClr val="00B050"/>
                </a:solidFill>
                <a:latin typeface="Calibri"/>
                <a:ea typeface="Calibri"/>
                <a:cs typeface="Calibri"/>
                <a:sym typeface="Calibri"/>
              </a:rPr>
              <a:t> Polynomial </a:t>
            </a:r>
            <a:r>
              <a:rPr b="1" i="0" lang="en-US" sz="1600" u="none" cap="none" strike="noStrike">
                <a:solidFill>
                  <a:srgbClr val="00B050"/>
                </a:solidFill>
                <a:latin typeface="Calibri"/>
                <a:ea typeface="Calibri"/>
                <a:cs typeface="Calibri"/>
                <a:sym typeface="Calibri"/>
              </a:rPr>
              <a:t>(continued)</a:t>
            </a:r>
            <a:endParaRPr b="1" i="0" sz="1600" u="sng" cap="none" strike="noStrike">
              <a:solidFill>
                <a:srgbClr val="00B050"/>
              </a:solidFill>
              <a:latin typeface="Calibri"/>
              <a:ea typeface="Calibri"/>
              <a:cs typeface="Calibri"/>
              <a:sym typeface="Calibri"/>
            </a:endParaRPr>
          </a:p>
        </p:txBody>
      </p:sp>
      <p:sp>
        <p:nvSpPr>
          <p:cNvPr id="1137" name="Google Shape;1137;p52"/>
          <p:cNvSpPr txBox="1"/>
          <p:nvPr/>
        </p:nvSpPr>
        <p:spPr>
          <a:xfrm>
            <a:off x="533400" y="1219200"/>
            <a:ext cx="8610600" cy="52014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alibri"/>
              <a:buChar char="•"/>
            </a:pPr>
            <a:r>
              <a:rPr b="0" i="0" lang="en-US" sz="32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Times New Roman"/>
                <a:ea typeface="Times New Roman"/>
                <a:cs typeface="Times New Roman"/>
                <a:sym typeface="Times New Roman"/>
              </a:rPr>
              <a:t>Adding polynomials using a Linked list representation: (storing the result in 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66"/>
                </a:solidFill>
                <a:latin typeface="Times New Roman"/>
                <a:ea typeface="Times New Roman"/>
                <a:cs typeface="Times New Roman"/>
                <a:sym typeface="Times New Roman"/>
              </a:rPr>
              <a:t>To do this, we have to break the process down to cases: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66"/>
              </a:buClr>
              <a:buSzPts val="2000"/>
              <a:buFont typeface="Times New Roman"/>
              <a:buChar char="•"/>
            </a:pPr>
            <a:r>
              <a:rPr b="0" i="0" lang="en-US" sz="2000" u="none" cap="none" strike="noStrike">
                <a:solidFill>
                  <a:srgbClr val="000066"/>
                </a:solidFill>
                <a:latin typeface="Times New Roman"/>
                <a:ea typeface="Times New Roman"/>
                <a:cs typeface="Times New Roman"/>
                <a:sym typeface="Times New Roman"/>
              </a:rPr>
              <a:t> Case 1: exponent of p1 &gt; exponent of p2</a:t>
            </a:r>
            <a:endParaRPr b="0" i="0" sz="1400" u="none" cap="none" strike="noStrike">
              <a:solidFill>
                <a:srgbClr val="000000"/>
              </a:solidFill>
              <a:latin typeface="Arial"/>
              <a:ea typeface="Arial"/>
              <a:cs typeface="Arial"/>
              <a:sym typeface="Arial"/>
            </a:endParaRPr>
          </a:p>
          <a:p>
            <a:pPr indent="-127000" lvl="1" marL="457200" marR="0" rtl="0" algn="l">
              <a:lnSpc>
                <a:spcPct val="100000"/>
              </a:lnSpc>
              <a:spcBef>
                <a:spcPts val="0"/>
              </a:spcBef>
              <a:spcAft>
                <a:spcPts val="0"/>
              </a:spcAft>
              <a:buClr>
                <a:srgbClr val="000066"/>
              </a:buClr>
              <a:buSzPts val="2000"/>
              <a:buFont typeface="Times New Roman"/>
              <a:buChar char="•"/>
            </a:pPr>
            <a:r>
              <a:rPr b="0" i="0" lang="en-US" sz="2000" u="none" cap="none" strike="noStrike">
                <a:solidFill>
                  <a:srgbClr val="000066"/>
                </a:solidFill>
                <a:latin typeface="Times New Roman"/>
                <a:ea typeface="Times New Roman"/>
                <a:cs typeface="Times New Roman"/>
                <a:sym typeface="Times New Roman"/>
              </a:rPr>
              <a:t> Copy node of p1 to end of 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45454"/>
                </a:solidFill>
                <a:latin typeface="Times New Roman"/>
                <a:ea typeface="Times New Roman"/>
                <a:cs typeface="Times New Roman"/>
                <a:sym typeface="Times New Roman"/>
              </a:rPr>
              <a:t>[go to next node]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45454"/>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66"/>
              </a:buClr>
              <a:buSzPts val="2000"/>
              <a:buFont typeface="Times New Roman"/>
              <a:buChar char="•"/>
            </a:pPr>
            <a:r>
              <a:rPr b="0" i="0" lang="en-US" sz="2000" u="none" cap="none" strike="noStrike">
                <a:solidFill>
                  <a:srgbClr val="000066"/>
                </a:solidFill>
                <a:latin typeface="Times New Roman"/>
                <a:ea typeface="Times New Roman"/>
                <a:cs typeface="Times New Roman"/>
                <a:sym typeface="Times New Roman"/>
              </a:rPr>
              <a:t> Case 2: exponent of p1 &lt; exponent of p2</a:t>
            </a:r>
            <a:endParaRPr b="0" i="0" sz="1400" u="none" cap="none" strike="noStrike">
              <a:solidFill>
                <a:srgbClr val="000000"/>
              </a:solidFill>
              <a:latin typeface="Arial"/>
              <a:ea typeface="Arial"/>
              <a:cs typeface="Arial"/>
              <a:sym typeface="Arial"/>
            </a:endParaRPr>
          </a:p>
          <a:p>
            <a:pPr indent="-127000" lvl="1" marL="457200" marR="0" rtl="0" algn="l">
              <a:lnSpc>
                <a:spcPct val="100000"/>
              </a:lnSpc>
              <a:spcBef>
                <a:spcPts val="0"/>
              </a:spcBef>
              <a:spcAft>
                <a:spcPts val="0"/>
              </a:spcAft>
              <a:buClr>
                <a:srgbClr val="000066"/>
              </a:buClr>
              <a:buSzPts val="2000"/>
              <a:buFont typeface="Times New Roman"/>
              <a:buChar char="•"/>
            </a:pPr>
            <a:r>
              <a:rPr b="0" i="0" lang="en-US" sz="2000" u="none" cap="none" strike="noStrike">
                <a:solidFill>
                  <a:srgbClr val="000066"/>
                </a:solidFill>
                <a:latin typeface="Times New Roman"/>
                <a:ea typeface="Times New Roman"/>
                <a:cs typeface="Times New Roman"/>
                <a:sym typeface="Times New Roman"/>
              </a:rPr>
              <a:t> Copy node of p2 to end of p3.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45454"/>
                </a:solidFill>
                <a:latin typeface="Times New Roman"/>
                <a:ea typeface="Times New Roman"/>
                <a:cs typeface="Times New Roman"/>
                <a:sym typeface="Times New Roman"/>
              </a:rPr>
              <a:t>[go to next node]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45454"/>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66"/>
              </a:buClr>
              <a:buSzPts val="2000"/>
              <a:buFont typeface="Times New Roman"/>
              <a:buChar char="•"/>
            </a:pPr>
            <a:r>
              <a:rPr b="0" i="0" lang="en-US" sz="2000" u="none" cap="none" strike="noStrike">
                <a:solidFill>
                  <a:srgbClr val="000066"/>
                </a:solidFill>
                <a:latin typeface="Times New Roman"/>
                <a:ea typeface="Times New Roman"/>
                <a:cs typeface="Times New Roman"/>
                <a:sym typeface="Times New Roman"/>
              </a:rPr>
              <a:t>Case 3: exponent of p1 = exponent of p2</a:t>
            </a:r>
            <a:endParaRPr b="0" i="0" sz="1400" u="none" cap="none" strike="noStrike">
              <a:solidFill>
                <a:srgbClr val="000000"/>
              </a:solidFill>
              <a:latin typeface="Arial"/>
              <a:ea typeface="Arial"/>
              <a:cs typeface="Arial"/>
              <a:sym typeface="Arial"/>
            </a:endParaRPr>
          </a:p>
          <a:p>
            <a:pPr indent="-127000" lvl="1" marL="457200" marR="0" rtl="0" algn="l">
              <a:lnSpc>
                <a:spcPct val="100000"/>
              </a:lnSpc>
              <a:spcBef>
                <a:spcPts val="0"/>
              </a:spcBef>
              <a:spcAft>
                <a:spcPts val="0"/>
              </a:spcAft>
              <a:buClr>
                <a:srgbClr val="000066"/>
              </a:buClr>
              <a:buSzPts val="2000"/>
              <a:buFont typeface="Times New Roman"/>
              <a:buChar char="•"/>
            </a:pPr>
            <a:r>
              <a:rPr b="0" i="0" lang="en-US" sz="2000" u="none" cap="none" strike="noStrike">
                <a:solidFill>
                  <a:srgbClr val="000066"/>
                </a:solidFill>
                <a:latin typeface="Times New Roman"/>
                <a:ea typeface="Times New Roman"/>
                <a:cs typeface="Times New Roman"/>
                <a:sym typeface="Times New Roman"/>
              </a:rPr>
              <a:t> Create a new node in p3 with the same exponent and with the sum of the coefficients of p1 and p2.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66"/>
              </a:solidFill>
              <a:latin typeface="Times New Roman"/>
              <a:ea typeface="Times New Roman"/>
              <a:cs typeface="Times New Roman"/>
              <a:sym typeface="Times New Roman"/>
            </a:endParaRPr>
          </a:p>
        </p:txBody>
      </p:sp>
      <p:pic>
        <p:nvPicPr>
          <p:cNvPr id="1138" name="Google Shape;1138;p52"/>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53"/>
          <p:cNvSpPr txBox="1"/>
          <p:nvPr>
            <p:ph type="title"/>
          </p:nvPr>
        </p:nvSpPr>
        <p:spPr>
          <a:xfrm>
            <a:off x="1695299" y="225188"/>
            <a:ext cx="6553200" cy="7159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Addition of Polynomial</a:t>
            </a:r>
            <a:endParaRPr/>
          </a:p>
        </p:txBody>
      </p:sp>
      <p:sp>
        <p:nvSpPr>
          <p:cNvPr id="1144" name="Google Shape;1144;p53"/>
          <p:cNvSpPr txBox="1"/>
          <p:nvPr>
            <p:ph idx="1" type="body"/>
          </p:nvPr>
        </p:nvSpPr>
        <p:spPr>
          <a:xfrm>
            <a:off x="1242214" y="1089426"/>
            <a:ext cx="7139786" cy="5387574"/>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rtl="0" algn="l">
              <a:lnSpc>
                <a:spcPct val="100000"/>
              </a:lnSpc>
              <a:spcBef>
                <a:spcPts val="0"/>
              </a:spcBef>
              <a:spcAft>
                <a:spcPts val="0"/>
              </a:spcAft>
              <a:buClr>
                <a:schemeClr val="dk1"/>
              </a:buClr>
              <a:buSzPct val="100000"/>
              <a:buChar char="•"/>
            </a:pPr>
            <a:r>
              <a:rPr lang="en-US"/>
              <a:t>Allocate the  memory space for head;</a:t>
            </a:r>
            <a:endParaRPr/>
          </a:p>
          <a:p>
            <a:pPr indent="-342900" lvl="0" marL="342900" rtl="0" algn="l">
              <a:lnSpc>
                <a:spcPct val="100000"/>
              </a:lnSpc>
              <a:spcBef>
                <a:spcPts val="304"/>
              </a:spcBef>
              <a:spcAft>
                <a:spcPts val="0"/>
              </a:spcAft>
              <a:buClr>
                <a:schemeClr val="dk1"/>
              </a:buClr>
              <a:buSzPct val="100000"/>
              <a:buChar char="•"/>
            </a:pPr>
            <a:r>
              <a:rPr lang="en-US"/>
              <a:t>Head-&gt;exp=-1</a:t>
            </a:r>
            <a:endParaRPr/>
          </a:p>
          <a:p>
            <a:pPr indent="-246380" lvl="0" marL="342900" rtl="0" algn="l">
              <a:lnSpc>
                <a:spcPct val="100000"/>
              </a:lnSpc>
              <a:spcBef>
                <a:spcPts val="304"/>
              </a:spcBef>
              <a:spcAft>
                <a:spcPts val="0"/>
              </a:spcAft>
              <a:buClr>
                <a:schemeClr val="dk1"/>
              </a:buClr>
              <a:buSzPct val="100000"/>
              <a:buNone/>
            </a:pPr>
            <a:r>
              <a:t/>
            </a:r>
            <a:endParaRPr/>
          </a:p>
          <a:p>
            <a:pPr indent="-514350" lvl="0" marL="514350" rtl="0" algn="l">
              <a:lnSpc>
                <a:spcPct val="100000"/>
              </a:lnSpc>
              <a:spcBef>
                <a:spcPts val="304"/>
              </a:spcBef>
              <a:spcAft>
                <a:spcPts val="0"/>
              </a:spcAft>
              <a:buClr>
                <a:schemeClr val="dk1"/>
              </a:buClr>
              <a:buSzPct val="100000"/>
              <a:buNone/>
            </a:pPr>
            <a:r>
              <a:rPr lang="en-US"/>
              <a:t>Algorithm add(*H1,*H2)</a:t>
            </a:r>
            <a:endParaRPr/>
          </a:p>
          <a:p>
            <a:pPr indent="-514350" lvl="0" marL="514350" rtl="0" algn="l">
              <a:lnSpc>
                <a:spcPct val="100000"/>
              </a:lnSpc>
              <a:spcBef>
                <a:spcPts val="304"/>
              </a:spcBef>
              <a:spcAft>
                <a:spcPts val="0"/>
              </a:spcAft>
              <a:buClr>
                <a:schemeClr val="dk1"/>
              </a:buClr>
              <a:buSzPct val="100000"/>
              <a:buNone/>
            </a:pPr>
            <a:r>
              <a:rPr lang="en-US"/>
              <a:t>{</a:t>
            </a:r>
            <a:endParaRPr/>
          </a:p>
          <a:p>
            <a:pPr indent="-514350" lvl="0" marL="514350" rtl="0" algn="l">
              <a:lnSpc>
                <a:spcPct val="100000"/>
              </a:lnSpc>
              <a:spcBef>
                <a:spcPts val="304"/>
              </a:spcBef>
              <a:spcAft>
                <a:spcPts val="0"/>
              </a:spcAft>
              <a:buClr>
                <a:schemeClr val="dk1"/>
              </a:buClr>
              <a:buSzPct val="100000"/>
              <a:buNone/>
            </a:pPr>
            <a:r>
              <a:rPr lang="en-US"/>
              <a:t>      Allocate a memory for  H3;</a:t>
            </a:r>
            <a:endParaRPr/>
          </a:p>
          <a:p>
            <a:pPr indent="-514350" lvl="0" marL="514350" rtl="0" algn="l">
              <a:lnSpc>
                <a:spcPct val="100000"/>
              </a:lnSpc>
              <a:spcBef>
                <a:spcPts val="304"/>
              </a:spcBef>
              <a:spcAft>
                <a:spcPts val="0"/>
              </a:spcAft>
              <a:buClr>
                <a:schemeClr val="dk1"/>
              </a:buClr>
              <a:buSzPct val="100000"/>
              <a:buNone/>
            </a:pPr>
            <a:r>
              <a:rPr lang="en-US"/>
              <a:t>	head3-&gt;exp=-1;</a:t>
            </a:r>
            <a:endParaRPr/>
          </a:p>
          <a:p>
            <a:pPr indent="-514350" lvl="0" marL="514350" rtl="0" algn="l">
              <a:lnSpc>
                <a:spcPct val="100000"/>
              </a:lnSpc>
              <a:spcBef>
                <a:spcPts val="304"/>
              </a:spcBef>
              <a:spcAft>
                <a:spcPts val="0"/>
              </a:spcAft>
              <a:buClr>
                <a:schemeClr val="dk1"/>
              </a:buClr>
              <a:buSzPct val="100000"/>
              <a:buNone/>
            </a:pPr>
            <a:r>
              <a:rPr lang="en-US"/>
              <a:t>	t3=H3;</a:t>
            </a:r>
            <a:endParaRPr/>
          </a:p>
          <a:p>
            <a:pPr indent="-514350" lvl="0" marL="514350" rtl="0" algn="l">
              <a:lnSpc>
                <a:spcPct val="100000"/>
              </a:lnSpc>
              <a:spcBef>
                <a:spcPts val="304"/>
              </a:spcBef>
              <a:spcAft>
                <a:spcPts val="0"/>
              </a:spcAft>
              <a:buClr>
                <a:schemeClr val="dk1"/>
              </a:buClr>
              <a:buSzPct val="100000"/>
              <a:buNone/>
            </a:pPr>
            <a:r>
              <a:rPr lang="en-US"/>
              <a:t>	t1=H1-&gt;next;</a:t>
            </a:r>
            <a:endParaRPr/>
          </a:p>
          <a:p>
            <a:pPr indent="-514350" lvl="0" marL="514350" rtl="0" algn="l">
              <a:lnSpc>
                <a:spcPct val="100000"/>
              </a:lnSpc>
              <a:spcBef>
                <a:spcPts val="304"/>
              </a:spcBef>
              <a:spcAft>
                <a:spcPts val="0"/>
              </a:spcAft>
              <a:buClr>
                <a:schemeClr val="dk1"/>
              </a:buClr>
              <a:buSzPct val="100000"/>
              <a:buNone/>
            </a:pPr>
            <a:r>
              <a:rPr lang="en-US"/>
              <a:t>	t2=H2-&gt;next;</a:t>
            </a:r>
            <a:endParaRPr/>
          </a:p>
          <a:p>
            <a:pPr indent="-514350" lvl="0" marL="514350" rtl="0" algn="l">
              <a:lnSpc>
                <a:spcPct val="100000"/>
              </a:lnSpc>
              <a:spcBef>
                <a:spcPts val="304"/>
              </a:spcBef>
              <a:spcAft>
                <a:spcPts val="0"/>
              </a:spcAft>
              <a:buClr>
                <a:schemeClr val="dk1"/>
              </a:buClr>
              <a:buSzPct val="100000"/>
              <a:buNone/>
            </a:pPr>
            <a:r>
              <a:rPr lang="en-US"/>
              <a:t>	while(t1-&gt;exp!=-1||t2-&gt;exp!=-1)</a:t>
            </a:r>
            <a:endParaRPr/>
          </a:p>
          <a:p>
            <a:pPr indent="-514350" lvl="0" marL="514350" rtl="0" algn="l">
              <a:lnSpc>
                <a:spcPct val="100000"/>
              </a:lnSpc>
              <a:spcBef>
                <a:spcPts val="304"/>
              </a:spcBef>
              <a:spcAft>
                <a:spcPts val="0"/>
              </a:spcAft>
              <a:buClr>
                <a:schemeClr val="dk1"/>
              </a:buClr>
              <a:buSzPct val="100000"/>
              <a:buNone/>
            </a:pPr>
            <a:r>
              <a:rPr lang="en-US"/>
              <a:t>	{</a:t>
            </a:r>
            <a:endParaRPr/>
          </a:p>
          <a:p>
            <a:pPr indent="-514350" lvl="0" marL="514350" rtl="0" algn="l">
              <a:lnSpc>
                <a:spcPct val="100000"/>
              </a:lnSpc>
              <a:spcBef>
                <a:spcPts val="304"/>
              </a:spcBef>
              <a:spcAft>
                <a:spcPts val="0"/>
              </a:spcAft>
              <a:buClr>
                <a:schemeClr val="dk1"/>
              </a:buClr>
              <a:buSzPct val="100000"/>
              <a:buNone/>
            </a:pPr>
            <a:r>
              <a:rPr lang="en-US"/>
              <a:t>		if(t1-&gt;exp==t2-&gt;exp)</a:t>
            </a:r>
            <a:endParaRPr/>
          </a:p>
          <a:p>
            <a:pPr indent="-514350" lvl="0" marL="514350" rtl="0" algn="l">
              <a:lnSpc>
                <a:spcPct val="100000"/>
              </a:lnSpc>
              <a:spcBef>
                <a:spcPts val="304"/>
              </a:spcBef>
              <a:spcAft>
                <a:spcPts val="0"/>
              </a:spcAft>
              <a:buClr>
                <a:schemeClr val="dk1"/>
              </a:buClr>
              <a:buSzPct val="100000"/>
              <a:buNone/>
            </a:pPr>
            <a:r>
              <a:rPr lang="en-US"/>
              <a:t>		{</a:t>
            </a:r>
            <a:endParaRPr/>
          </a:p>
          <a:p>
            <a:pPr indent="-514350" lvl="0" marL="514350" rtl="0" algn="l">
              <a:lnSpc>
                <a:spcPct val="100000"/>
              </a:lnSpc>
              <a:spcBef>
                <a:spcPts val="304"/>
              </a:spcBef>
              <a:spcAft>
                <a:spcPts val="0"/>
              </a:spcAft>
              <a:buClr>
                <a:schemeClr val="dk1"/>
              </a:buClr>
              <a:buSzPct val="100000"/>
              <a:buNone/>
            </a:pPr>
            <a:r>
              <a:rPr lang="en-US"/>
              <a:t>			Allocate the  memory  for temp;</a:t>
            </a:r>
            <a:endParaRPr/>
          </a:p>
          <a:p>
            <a:pPr indent="-514350" lvl="0" marL="514350" rtl="0" algn="l">
              <a:lnSpc>
                <a:spcPct val="100000"/>
              </a:lnSpc>
              <a:spcBef>
                <a:spcPts val="304"/>
              </a:spcBef>
              <a:spcAft>
                <a:spcPts val="0"/>
              </a:spcAft>
              <a:buClr>
                <a:schemeClr val="dk1"/>
              </a:buClr>
              <a:buSzPct val="100000"/>
              <a:buNone/>
            </a:pPr>
            <a:r>
              <a:rPr lang="en-US"/>
              <a:t>			Add  t1 coeff and t2 coeff in t3 coeff</a:t>
            </a:r>
            <a:endParaRPr/>
          </a:p>
          <a:p>
            <a:pPr indent="-514350" lvl="0" marL="514350" rtl="0" algn="l">
              <a:lnSpc>
                <a:spcPct val="100000"/>
              </a:lnSpc>
              <a:spcBef>
                <a:spcPts val="304"/>
              </a:spcBef>
              <a:spcAft>
                <a:spcPts val="0"/>
              </a:spcAft>
              <a:buClr>
                <a:schemeClr val="dk1"/>
              </a:buClr>
              <a:buSzPct val="100000"/>
              <a:buNone/>
            </a:pPr>
            <a:r>
              <a:rPr lang="en-US"/>
              <a:t>			copy one of the exponent in t3 exp</a:t>
            </a:r>
            <a:endParaRPr/>
          </a:p>
          <a:p>
            <a:pPr indent="-514350" lvl="0" marL="514350" rtl="0" algn="l">
              <a:lnSpc>
                <a:spcPct val="100000"/>
              </a:lnSpc>
              <a:spcBef>
                <a:spcPts val="304"/>
              </a:spcBef>
              <a:spcAft>
                <a:spcPts val="0"/>
              </a:spcAft>
              <a:buClr>
                <a:schemeClr val="dk1"/>
              </a:buClr>
              <a:buSzPct val="100000"/>
              <a:buNone/>
            </a:pPr>
            <a:r>
              <a:rPr lang="en-US"/>
              <a:t>			t3-&gt;next=temp;</a:t>
            </a:r>
            <a:endParaRPr/>
          </a:p>
          <a:p>
            <a:pPr indent="-514350" lvl="0" marL="514350" rtl="0" algn="l">
              <a:lnSpc>
                <a:spcPct val="100000"/>
              </a:lnSpc>
              <a:spcBef>
                <a:spcPts val="304"/>
              </a:spcBef>
              <a:spcAft>
                <a:spcPts val="0"/>
              </a:spcAft>
              <a:buClr>
                <a:schemeClr val="dk1"/>
              </a:buClr>
              <a:buSzPct val="100000"/>
              <a:buNone/>
            </a:pPr>
            <a:r>
              <a:rPr lang="en-US"/>
              <a:t>			temp-&gt;next=head3;</a:t>
            </a:r>
            <a:endParaRPr/>
          </a:p>
          <a:p>
            <a:pPr indent="-514350" lvl="0" marL="514350" rtl="0" algn="l">
              <a:lnSpc>
                <a:spcPct val="100000"/>
              </a:lnSpc>
              <a:spcBef>
                <a:spcPts val="304"/>
              </a:spcBef>
              <a:spcAft>
                <a:spcPts val="0"/>
              </a:spcAft>
              <a:buClr>
                <a:schemeClr val="dk1"/>
              </a:buClr>
              <a:buSzPct val="100000"/>
              <a:buNone/>
            </a:pPr>
            <a:r>
              <a:rPr lang="en-US"/>
              <a:t>			t3=temp;</a:t>
            </a:r>
            <a:endParaRPr/>
          </a:p>
          <a:p>
            <a:pPr indent="-514350" lvl="0" marL="514350" rtl="0" algn="l">
              <a:lnSpc>
                <a:spcPct val="100000"/>
              </a:lnSpc>
              <a:spcBef>
                <a:spcPts val="304"/>
              </a:spcBef>
              <a:spcAft>
                <a:spcPts val="0"/>
              </a:spcAft>
              <a:buClr>
                <a:schemeClr val="dk1"/>
              </a:buClr>
              <a:buSzPct val="100000"/>
              <a:buNone/>
            </a:pPr>
            <a:r>
              <a:rPr lang="en-US"/>
              <a:t>			Move t1 to next node ;</a:t>
            </a:r>
            <a:endParaRPr/>
          </a:p>
          <a:p>
            <a:pPr indent="-514350" lvl="0" marL="514350" rtl="0" algn="l">
              <a:lnSpc>
                <a:spcPct val="100000"/>
              </a:lnSpc>
              <a:spcBef>
                <a:spcPts val="304"/>
              </a:spcBef>
              <a:spcAft>
                <a:spcPts val="0"/>
              </a:spcAft>
              <a:buClr>
                <a:schemeClr val="dk1"/>
              </a:buClr>
              <a:buSzPct val="100000"/>
              <a:buNone/>
            </a:pPr>
            <a:r>
              <a:rPr lang="en-US"/>
              <a:t>			 Move t2 to next node </a:t>
            </a:r>
            <a:endParaRPr/>
          </a:p>
          <a:p>
            <a:pPr indent="-514350" lvl="0" marL="514350" rtl="0" algn="l">
              <a:lnSpc>
                <a:spcPct val="100000"/>
              </a:lnSpc>
              <a:spcBef>
                <a:spcPts val="304"/>
              </a:spcBef>
              <a:spcAft>
                <a:spcPts val="0"/>
              </a:spcAft>
              <a:buClr>
                <a:schemeClr val="dk1"/>
              </a:buClr>
              <a:buSzPct val="100000"/>
              <a:buNone/>
            </a:pPr>
            <a:r>
              <a:rPr lang="en-US"/>
              <a:t>		}</a:t>
            </a:r>
            <a:endParaRPr/>
          </a:p>
          <a:p>
            <a:pPr indent="-514350" lvl="0" marL="514350" rtl="0" algn="l">
              <a:lnSpc>
                <a:spcPct val="100000"/>
              </a:lnSpc>
              <a:spcBef>
                <a:spcPts val="304"/>
              </a:spcBef>
              <a:spcAft>
                <a:spcPts val="0"/>
              </a:spcAft>
              <a:buClr>
                <a:schemeClr val="dk1"/>
              </a:buClr>
              <a:buSzPct val="100000"/>
              <a:buNone/>
            </a:pPr>
            <a:r>
              <a:t/>
            </a:r>
            <a:endParaRPr/>
          </a:p>
          <a:p>
            <a:pPr indent="-514350" lvl="0" marL="514350" rtl="0" algn="l">
              <a:lnSpc>
                <a:spcPct val="100000"/>
              </a:lnSpc>
              <a:spcBef>
                <a:spcPts val="304"/>
              </a:spcBef>
              <a:spcAft>
                <a:spcPts val="0"/>
              </a:spcAft>
              <a:buClr>
                <a:schemeClr val="dk1"/>
              </a:buClr>
              <a:buSzPct val="100000"/>
              <a:buNone/>
            </a:pPr>
            <a:r>
              <a:t/>
            </a:r>
            <a:endParaRPr/>
          </a:p>
          <a:p>
            <a:pPr indent="-514350" lvl="0" marL="514350" rtl="0" algn="l">
              <a:lnSpc>
                <a:spcPct val="100000"/>
              </a:lnSpc>
              <a:spcBef>
                <a:spcPts val="304"/>
              </a:spcBef>
              <a:spcAft>
                <a:spcPts val="0"/>
              </a:spcAft>
              <a:buClr>
                <a:schemeClr val="dk1"/>
              </a:buClr>
              <a:buSzPct val="100000"/>
              <a:buNone/>
            </a:pPr>
            <a:r>
              <a:t/>
            </a:r>
            <a:endParaRPr/>
          </a:p>
        </p:txBody>
      </p:sp>
      <p:pic>
        <p:nvPicPr>
          <p:cNvPr id="1145" name="Google Shape;1145;p53"/>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146" name="Google Shape;1146;p53"/>
          <p:cNvSpPr/>
          <p:nvPr/>
        </p:nvSpPr>
        <p:spPr>
          <a:xfrm>
            <a:off x="1256999" y="1089972"/>
            <a:ext cx="6744001" cy="5387028"/>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sp>
        <p:nvSpPr>
          <p:cNvPr id="1151" name="Google Shape;1151;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Addition of Polynomial</a:t>
            </a:r>
            <a:endParaRPr/>
          </a:p>
        </p:txBody>
      </p:sp>
      <p:sp>
        <p:nvSpPr>
          <p:cNvPr id="1152" name="Google Shape;1152;p54"/>
          <p:cNvSpPr txBox="1"/>
          <p:nvPr>
            <p:ph idx="1" type="body"/>
          </p:nvPr>
        </p:nvSpPr>
        <p:spPr>
          <a:xfrm>
            <a:off x="9144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None/>
            </a:pPr>
            <a:r>
              <a:rPr lang="en-US" sz="2000">
                <a:latin typeface="Times New Roman"/>
                <a:ea typeface="Times New Roman"/>
                <a:cs typeface="Times New Roman"/>
                <a:sym typeface="Times New Roman"/>
              </a:rPr>
              <a:t>else  </a:t>
            </a:r>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if exponent of p1 &lt; exponent of p2</a:t>
            </a:r>
            <a:endParaRPr/>
          </a:p>
          <a:p>
            <a:pPr indent="-285750" lvl="1" marL="74295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Copy node of p2 to end of p3.</a:t>
            </a:r>
            <a:endParaRPr/>
          </a:p>
          <a:p>
            <a:pPr indent="-285750" lvl="1" marL="74295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else                                                      //exponent of p1 &gt; exponent of p2</a:t>
            </a:r>
            <a:endParaRPr/>
          </a:p>
          <a:p>
            <a:pPr indent="-285750" lvl="1" marL="74295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Copy node of p1 to end of p3</a:t>
            </a:r>
            <a:endParaRPr/>
          </a:p>
          <a:p>
            <a:pPr indent="-285750" lvl="1" marL="74295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}//end of while </a:t>
            </a:r>
            <a:endParaRPr/>
          </a:p>
          <a:p>
            <a:pPr indent="-285750" lvl="1" marL="74295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285750" lvl="1" marL="74295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//end algorithm</a:t>
            </a:r>
            <a:endParaRPr/>
          </a:p>
          <a:p>
            <a:pPr indent="-342900" lvl="0" marL="342900" rtl="0" algn="l">
              <a:lnSpc>
                <a:spcPct val="100000"/>
              </a:lnSpc>
              <a:spcBef>
                <a:spcPts val="640"/>
              </a:spcBef>
              <a:spcAft>
                <a:spcPts val="0"/>
              </a:spcAft>
              <a:buClr>
                <a:schemeClr val="dk1"/>
              </a:buClr>
              <a:buSzPts val="3200"/>
              <a:buNone/>
            </a:pPr>
            <a:r>
              <a:t/>
            </a:r>
            <a:endParaRPr/>
          </a:p>
        </p:txBody>
      </p:sp>
      <p:pic>
        <p:nvPicPr>
          <p:cNvPr id="1153" name="Google Shape;1153;p54"/>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154" name="Google Shape;1154;p54"/>
          <p:cNvSpPr/>
          <p:nvPr/>
        </p:nvSpPr>
        <p:spPr>
          <a:xfrm>
            <a:off x="914400" y="1600200"/>
            <a:ext cx="8105100" cy="44958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Evaluation of Polynomial</a:t>
            </a:r>
            <a:endParaRPr/>
          </a:p>
        </p:txBody>
      </p:sp>
      <p:sp>
        <p:nvSpPr>
          <p:cNvPr id="1160" name="Google Shape;1160;p55"/>
          <p:cNvSpPr txBox="1"/>
          <p:nvPr>
            <p:ph idx="1" type="body"/>
          </p:nvPr>
        </p:nvSpPr>
        <p:spPr>
          <a:xfrm>
            <a:off x="1447800" y="1600200"/>
            <a:ext cx="72390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Algorithm  eval(*H, x)</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cur=H-&gt;next;</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while  not end of list</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using value of x find the sum of terms;</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move cur to next node ;</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	print  sum;</a:t>
            </a:r>
            <a:endParaRPr/>
          </a:p>
          <a:p>
            <a:pPr indent="-342900" lvl="0" marL="342900" rtl="0" algn="l">
              <a:lnSpc>
                <a:spcPct val="100000"/>
              </a:lnSpc>
              <a:spcBef>
                <a:spcPts val="480"/>
              </a:spcBef>
              <a:spcAft>
                <a:spcPts val="0"/>
              </a:spcAft>
              <a:buClr>
                <a:schemeClr val="dk1"/>
              </a:buClr>
              <a:buSzPts val="2400"/>
              <a:buNone/>
            </a:pPr>
            <a:r>
              <a:rPr lang="en-US" sz="2400">
                <a:latin typeface="Times New Roman"/>
                <a:ea typeface="Times New Roman"/>
                <a:cs typeface="Times New Roman"/>
                <a:sym typeface="Times New Roman"/>
              </a:rPr>
              <a:t>}</a:t>
            </a:r>
            <a:endParaRPr/>
          </a:p>
          <a:p>
            <a:pPr indent="-342900" lvl="0" marL="342900" rtl="0" algn="l">
              <a:lnSpc>
                <a:spcPct val="100000"/>
              </a:lnSpc>
              <a:spcBef>
                <a:spcPts val="640"/>
              </a:spcBef>
              <a:spcAft>
                <a:spcPts val="0"/>
              </a:spcAft>
              <a:buClr>
                <a:schemeClr val="dk1"/>
              </a:buClr>
              <a:buSzPts val="3200"/>
              <a:buNone/>
            </a:pPr>
            <a:r>
              <a:t/>
            </a:r>
            <a:endParaRPr/>
          </a:p>
        </p:txBody>
      </p:sp>
      <p:pic>
        <p:nvPicPr>
          <p:cNvPr id="1161" name="Google Shape;1161;p55"/>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162" name="Google Shape;1162;p55"/>
          <p:cNvSpPr/>
          <p:nvPr/>
        </p:nvSpPr>
        <p:spPr>
          <a:xfrm>
            <a:off x="1371600" y="1524000"/>
            <a:ext cx="7315200" cy="4648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g17d177c9448_0_26"/>
          <p:cNvSpPr txBox="1"/>
          <p:nvPr>
            <p:ph type="title"/>
          </p:nvPr>
        </p:nvSpPr>
        <p:spPr>
          <a:xfrm>
            <a:off x="2225149" y="426300"/>
            <a:ext cx="5947500" cy="716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Doubly Circular Linked List</a:t>
            </a:r>
            <a:endParaRPr/>
          </a:p>
        </p:txBody>
      </p:sp>
      <p:graphicFrame>
        <p:nvGraphicFramePr>
          <p:cNvPr id="1168" name="Google Shape;1168;g17d177c9448_0_26"/>
          <p:cNvGraphicFramePr/>
          <p:nvPr/>
        </p:nvGraphicFramePr>
        <p:xfrm>
          <a:off x="533400" y="3482461"/>
          <a:ext cx="3000000" cy="3000000"/>
        </p:xfrm>
        <a:graphic>
          <a:graphicData uri="http://schemas.openxmlformats.org/drawingml/2006/table">
            <a:tbl>
              <a:tblPr bandRow="1" firstRow="1">
                <a:noFill/>
                <a:tableStyleId>{81C3D072-4510-46A4-97E5-1AA763361207}</a:tableStyleId>
              </a:tblPr>
              <a:tblGrid>
                <a:gridCol w="533400"/>
                <a:gridCol w="533400"/>
                <a:gridCol w="533400"/>
              </a:tblGrid>
              <a:tr h="6096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69" name="Google Shape;1169;g17d177c9448_0_26"/>
          <p:cNvGraphicFramePr/>
          <p:nvPr/>
        </p:nvGraphicFramePr>
        <p:xfrm>
          <a:off x="6858000" y="3634861"/>
          <a:ext cx="3000000" cy="3000000"/>
        </p:xfrm>
        <a:graphic>
          <a:graphicData uri="http://schemas.openxmlformats.org/drawingml/2006/table">
            <a:tbl>
              <a:tblPr bandRow="1" firstRow="1">
                <a:noFill/>
                <a:tableStyleId>{81C3D072-4510-46A4-97E5-1AA763361207}</a:tableStyleId>
              </a:tblPr>
              <a:tblGrid>
                <a:gridCol w="533400"/>
                <a:gridCol w="533400"/>
                <a:gridCol w="533400"/>
              </a:tblGrid>
              <a:tr h="5232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99</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70" name="Google Shape;1170;g17d177c9448_0_26"/>
          <p:cNvGraphicFramePr/>
          <p:nvPr/>
        </p:nvGraphicFramePr>
        <p:xfrm>
          <a:off x="2667000" y="3558661"/>
          <a:ext cx="3000000" cy="3000000"/>
        </p:xfrm>
        <a:graphic>
          <a:graphicData uri="http://schemas.openxmlformats.org/drawingml/2006/table">
            <a:tbl>
              <a:tblPr bandRow="1" firstRow="1">
                <a:noFill/>
                <a:tableStyleId>{81C3D072-4510-46A4-97E5-1AA763361207}</a:tableStyleId>
              </a:tblPr>
              <a:tblGrid>
                <a:gridCol w="558800"/>
                <a:gridCol w="558800"/>
                <a:gridCol w="558800"/>
              </a:tblGrid>
              <a:tr h="5334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05</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graphicFrame>
        <p:nvGraphicFramePr>
          <p:cNvPr id="1171" name="Google Shape;1171;g17d177c9448_0_26"/>
          <p:cNvGraphicFramePr/>
          <p:nvPr/>
        </p:nvGraphicFramePr>
        <p:xfrm>
          <a:off x="4876800" y="3634861"/>
          <a:ext cx="3000000" cy="3000000"/>
        </p:xfrm>
        <a:graphic>
          <a:graphicData uri="http://schemas.openxmlformats.org/drawingml/2006/table">
            <a:tbl>
              <a:tblPr bandRow="1" firstRow="1">
                <a:noFill/>
                <a:tableStyleId>{81C3D072-4510-46A4-97E5-1AA763361207}</a:tableStyleId>
              </a:tblPr>
              <a:tblGrid>
                <a:gridCol w="533400"/>
                <a:gridCol w="533400"/>
                <a:gridCol w="533400"/>
              </a:tblGrid>
              <a:tr h="5334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60</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cxnSp>
        <p:nvCxnSpPr>
          <p:cNvPr id="1172" name="Google Shape;1172;g17d177c9448_0_26"/>
          <p:cNvCxnSpPr/>
          <p:nvPr/>
        </p:nvCxnSpPr>
        <p:spPr>
          <a:xfrm>
            <a:off x="2133600" y="3634861"/>
            <a:ext cx="533400" cy="1500"/>
          </a:xfrm>
          <a:prstGeom prst="straightConnector1">
            <a:avLst/>
          </a:prstGeom>
          <a:noFill/>
          <a:ln cap="flat" cmpd="sng" w="9525">
            <a:solidFill>
              <a:srgbClr val="4A7DBA"/>
            </a:solidFill>
            <a:prstDash val="solid"/>
            <a:round/>
            <a:headEnd len="sm" w="sm" type="none"/>
            <a:tailEnd len="med" w="med" type="stealth"/>
          </a:ln>
        </p:spPr>
      </p:cxnSp>
      <p:cxnSp>
        <p:nvCxnSpPr>
          <p:cNvPr id="1173" name="Google Shape;1173;g17d177c9448_0_26"/>
          <p:cNvCxnSpPr/>
          <p:nvPr/>
        </p:nvCxnSpPr>
        <p:spPr>
          <a:xfrm flipH="1" rot="5400000">
            <a:off x="8419994" y="3596655"/>
            <a:ext cx="686700" cy="900"/>
          </a:xfrm>
          <a:prstGeom prst="straightConnector1">
            <a:avLst/>
          </a:prstGeom>
          <a:noFill/>
          <a:ln cap="flat" cmpd="sng" w="9525">
            <a:solidFill>
              <a:srgbClr val="4A7DBA"/>
            </a:solidFill>
            <a:prstDash val="solid"/>
            <a:round/>
            <a:headEnd len="sm" w="sm" type="none"/>
            <a:tailEnd len="med" w="med" type="stealth"/>
          </a:ln>
        </p:spPr>
      </p:cxnSp>
      <p:cxnSp>
        <p:nvCxnSpPr>
          <p:cNvPr id="1174" name="Google Shape;1174;g17d177c9448_0_26"/>
          <p:cNvCxnSpPr/>
          <p:nvPr/>
        </p:nvCxnSpPr>
        <p:spPr>
          <a:xfrm>
            <a:off x="6477000" y="3731086"/>
            <a:ext cx="533400" cy="1500"/>
          </a:xfrm>
          <a:prstGeom prst="straightConnector1">
            <a:avLst/>
          </a:prstGeom>
          <a:noFill/>
          <a:ln cap="flat" cmpd="sng" w="9525">
            <a:solidFill>
              <a:srgbClr val="4A7DBA"/>
            </a:solidFill>
            <a:prstDash val="solid"/>
            <a:round/>
            <a:headEnd len="sm" w="sm" type="none"/>
            <a:tailEnd len="med" w="med" type="stealth"/>
          </a:ln>
        </p:spPr>
      </p:cxnSp>
      <p:cxnSp>
        <p:nvCxnSpPr>
          <p:cNvPr id="1175" name="Google Shape;1175;g17d177c9448_0_26"/>
          <p:cNvCxnSpPr/>
          <p:nvPr/>
        </p:nvCxnSpPr>
        <p:spPr>
          <a:xfrm>
            <a:off x="4305300" y="3731086"/>
            <a:ext cx="533400" cy="1500"/>
          </a:xfrm>
          <a:prstGeom prst="straightConnector1">
            <a:avLst/>
          </a:prstGeom>
          <a:noFill/>
          <a:ln cap="flat" cmpd="sng" w="9525">
            <a:solidFill>
              <a:srgbClr val="4A7DBA"/>
            </a:solidFill>
            <a:prstDash val="solid"/>
            <a:round/>
            <a:headEnd len="sm" w="sm" type="none"/>
            <a:tailEnd len="med" w="med" type="stealth"/>
          </a:ln>
        </p:spPr>
      </p:cxnSp>
      <p:sp>
        <p:nvSpPr>
          <p:cNvPr id="1176" name="Google Shape;1176;g17d177c9448_0_26"/>
          <p:cNvSpPr txBox="1"/>
          <p:nvPr/>
        </p:nvSpPr>
        <p:spPr>
          <a:xfrm>
            <a:off x="1066800" y="4244461"/>
            <a:ext cx="137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Head Node</a:t>
            </a:r>
            <a:endParaRPr b="0" i="0" sz="1400" u="none" cap="none" strike="noStrike">
              <a:solidFill>
                <a:srgbClr val="000000"/>
              </a:solidFill>
              <a:latin typeface="Arial"/>
              <a:ea typeface="Arial"/>
              <a:cs typeface="Arial"/>
              <a:sym typeface="Arial"/>
            </a:endParaRPr>
          </a:p>
        </p:txBody>
      </p:sp>
      <p:sp>
        <p:nvSpPr>
          <p:cNvPr id="1177" name="Google Shape;1177;g17d177c9448_0_26"/>
          <p:cNvSpPr txBox="1"/>
          <p:nvPr/>
        </p:nvSpPr>
        <p:spPr>
          <a:xfrm>
            <a:off x="2895600" y="4244461"/>
            <a:ext cx="1371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First data  Node</a:t>
            </a:r>
            <a:endParaRPr b="0" i="0" sz="1400" u="none" cap="none" strike="noStrike">
              <a:solidFill>
                <a:srgbClr val="000000"/>
              </a:solidFill>
              <a:latin typeface="Arial"/>
              <a:ea typeface="Arial"/>
              <a:cs typeface="Arial"/>
              <a:sym typeface="Arial"/>
            </a:endParaRPr>
          </a:p>
        </p:txBody>
      </p:sp>
      <p:cxnSp>
        <p:nvCxnSpPr>
          <p:cNvPr id="1178" name="Google Shape;1178;g17d177c9448_0_26"/>
          <p:cNvCxnSpPr/>
          <p:nvPr/>
        </p:nvCxnSpPr>
        <p:spPr>
          <a:xfrm>
            <a:off x="8458200" y="3939661"/>
            <a:ext cx="304800" cy="1500"/>
          </a:xfrm>
          <a:prstGeom prst="straightConnector1">
            <a:avLst/>
          </a:prstGeom>
          <a:noFill/>
          <a:ln cap="flat" cmpd="sng" w="9525">
            <a:solidFill>
              <a:srgbClr val="4A7DBA"/>
            </a:solidFill>
            <a:prstDash val="solid"/>
            <a:round/>
            <a:headEnd len="sm" w="sm" type="none"/>
            <a:tailEnd len="sm" w="sm" type="none"/>
          </a:ln>
        </p:spPr>
      </p:cxnSp>
      <p:cxnSp>
        <p:nvCxnSpPr>
          <p:cNvPr id="1179" name="Google Shape;1179;g17d177c9448_0_26"/>
          <p:cNvCxnSpPr/>
          <p:nvPr/>
        </p:nvCxnSpPr>
        <p:spPr>
          <a:xfrm rot="10800000">
            <a:off x="1219200" y="3177661"/>
            <a:ext cx="7543800" cy="76200"/>
          </a:xfrm>
          <a:prstGeom prst="straightConnector1">
            <a:avLst/>
          </a:prstGeom>
          <a:noFill/>
          <a:ln cap="flat" cmpd="sng" w="9525">
            <a:solidFill>
              <a:srgbClr val="4A7DBA"/>
            </a:solidFill>
            <a:prstDash val="solid"/>
            <a:round/>
            <a:headEnd len="sm" w="sm" type="none"/>
            <a:tailEnd len="med" w="med" type="stealth"/>
          </a:ln>
        </p:spPr>
      </p:cxnSp>
      <p:cxnSp>
        <p:nvCxnSpPr>
          <p:cNvPr id="1180" name="Google Shape;1180;g17d177c9448_0_26"/>
          <p:cNvCxnSpPr/>
          <p:nvPr/>
        </p:nvCxnSpPr>
        <p:spPr>
          <a:xfrm rot="5400000">
            <a:off x="1066844" y="3330105"/>
            <a:ext cx="304800" cy="1500"/>
          </a:xfrm>
          <a:prstGeom prst="straightConnector1">
            <a:avLst/>
          </a:prstGeom>
          <a:noFill/>
          <a:ln cap="flat" cmpd="sng" w="9525">
            <a:solidFill>
              <a:srgbClr val="4A7DBA"/>
            </a:solidFill>
            <a:prstDash val="solid"/>
            <a:round/>
            <a:headEnd len="sm" w="sm" type="none"/>
            <a:tailEnd len="med" w="med" type="stealth"/>
          </a:ln>
        </p:spPr>
      </p:cxnSp>
      <p:pic>
        <p:nvPicPr>
          <p:cNvPr id="1181" name="Google Shape;1181;g17d177c9448_0_26"/>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182" name="Google Shape;1182;g17d177c9448_0_26"/>
          <p:cNvSpPr txBox="1"/>
          <p:nvPr/>
        </p:nvSpPr>
        <p:spPr>
          <a:xfrm>
            <a:off x="1044054" y="1367733"/>
            <a:ext cx="7315200" cy="1569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Doubly linked list where the last node points to the header node and Header node Points to last node is called a circular Doubly linked list.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There are no NULL links.</a:t>
            </a:r>
            <a:endParaRPr b="0" i="0" sz="1400" u="none" cap="none" strike="noStrike">
              <a:solidFill>
                <a:srgbClr val="000000"/>
              </a:solidFill>
              <a:latin typeface="Arial"/>
              <a:ea typeface="Arial"/>
              <a:cs typeface="Arial"/>
              <a:sym typeface="Arial"/>
            </a:endParaRPr>
          </a:p>
        </p:txBody>
      </p:sp>
      <p:cxnSp>
        <p:nvCxnSpPr>
          <p:cNvPr id="1183" name="Google Shape;1183;g17d177c9448_0_26"/>
          <p:cNvCxnSpPr/>
          <p:nvPr/>
        </p:nvCxnSpPr>
        <p:spPr>
          <a:xfrm rot="10800000">
            <a:off x="2153250" y="3908725"/>
            <a:ext cx="525600" cy="0"/>
          </a:xfrm>
          <a:prstGeom prst="straightConnector1">
            <a:avLst/>
          </a:prstGeom>
          <a:noFill/>
          <a:ln cap="flat" cmpd="sng" w="9525">
            <a:solidFill>
              <a:schemeClr val="dk2"/>
            </a:solidFill>
            <a:prstDash val="solid"/>
            <a:round/>
            <a:headEnd len="sm" w="sm" type="none"/>
            <a:tailEnd len="med" w="med" type="triangle"/>
          </a:ln>
        </p:spPr>
      </p:cxnSp>
      <p:cxnSp>
        <p:nvCxnSpPr>
          <p:cNvPr id="1184" name="Google Shape;1184;g17d177c9448_0_26"/>
          <p:cNvCxnSpPr/>
          <p:nvPr/>
        </p:nvCxnSpPr>
        <p:spPr>
          <a:xfrm rot="10800000">
            <a:off x="4360475" y="4013750"/>
            <a:ext cx="578100" cy="13200"/>
          </a:xfrm>
          <a:prstGeom prst="straightConnector1">
            <a:avLst/>
          </a:prstGeom>
          <a:noFill/>
          <a:ln cap="flat" cmpd="sng" w="9525">
            <a:solidFill>
              <a:schemeClr val="dk2"/>
            </a:solidFill>
            <a:prstDash val="solid"/>
            <a:round/>
            <a:headEnd len="sm" w="sm" type="none"/>
            <a:tailEnd len="med" w="med" type="triangle"/>
          </a:ln>
        </p:spPr>
      </p:cxnSp>
      <p:cxnSp>
        <p:nvCxnSpPr>
          <p:cNvPr id="1185" name="Google Shape;1185;g17d177c9448_0_26"/>
          <p:cNvCxnSpPr/>
          <p:nvPr/>
        </p:nvCxnSpPr>
        <p:spPr>
          <a:xfrm flipH="1">
            <a:off x="6488850" y="4066375"/>
            <a:ext cx="381000" cy="26400"/>
          </a:xfrm>
          <a:prstGeom prst="straightConnector1">
            <a:avLst/>
          </a:prstGeom>
          <a:noFill/>
          <a:ln cap="flat" cmpd="sng" w="9525">
            <a:solidFill>
              <a:schemeClr val="dk2"/>
            </a:solidFill>
            <a:prstDash val="solid"/>
            <a:round/>
            <a:headEnd len="sm" w="sm" type="none"/>
            <a:tailEnd len="med" w="med" type="triangle"/>
          </a:ln>
        </p:spPr>
      </p:cxnSp>
      <p:cxnSp>
        <p:nvCxnSpPr>
          <p:cNvPr id="1186" name="Google Shape;1186;g17d177c9448_0_26"/>
          <p:cNvCxnSpPr/>
          <p:nvPr/>
        </p:nvCxnSpPr>
        <p:spPr>
          <a:xfrm>
            <a:off x="773850" y="4066375"/>
            <a:ext cx="0" cy="762000"/>
          </a:xfrm>
          <a:prstGeom prst="straightConnector1">
            <a:avLst/>
          </a:prstGeom>
          <a:noFill/>
          <a:ln cap="flat" cmpd="sng" w="9525">
            <a:solidFill>
              <a:schemeClr val="dk2"/>
            </a:solidFill>
            <a:prstDash val="solid"/>
            <a:round/>
            <a:headEnd len="sm" w="sm" type="none"/>
            <a:tailEnd len="sm" w="sm" type="none"/>
          </a:ln>
        </p:spPr>
      </p:cxnSp>
      <p:cxnSp>
        <p:nvCxnSpPr>
          <p:cNvPr id="1187" name="Google Shape;1187;g17d177c9448_0_26"/>
          <p:cNvCxnSpPr/>
          <p:nvPr/>
        </p:nvCxnSpPr>
        <p:spPr>
          <a:xfrm flipH="1" rot="10800000">
            <a:off x="747575" y="4828250"/>
            <a:ext cx="7383600" cy="26400"/>
          </a:xfrm>
          <a:prstGeom prst="straightConnector1">
            <a:avLst/>
          </a:prstGeom>
          <a:noFill/>
          <a:ln cap="flat" cmpd="sng" w="9525">
            <a:solidFill>
              <a:schemeClr val="dk2"/>
            </a:solidFill>
            <a:prstDash val="solid"/>
            <a:round/>
            <a:headEnd len="sm" w="sm" type="none"/>
            <a:tailEnd len="sm" w="sm" type="none"/>
          </a:ln>
        </p:spPr>
      </p:cxnSp>
      <p:cxnSp>
        <p:nvCxnSpPr>
          <p:cNvPr id="1188" name="Google Shape;1188;g17d177c9448_0_26"/>
          <p:cNvCxnSpPr/>
          <p:nvPr/>
        </p:nvCxnSpPr>
        <p:spPr>
          <a:xfrm rot="10800000">
            <a:off x="8052200" y="4158475"/>
            <a:ext cx="13200" cy="6699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g17d177c9448_0_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Basic Operations on DCLL</a:t>
            </a:r>
            <a:endParaRPr/>
          </a:p>
        </p:txBody>
      </p:sp>
      <p:sp>
        <p:nvSpPr>
          <p:cNvPr id="1195" name="Google Shape;1195;g17d177c9448_0_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Char char="•"/>
            </a:pPr>
            <a:r>
              <a:rPr lang="en-US"/>
              <a:t>Create</a:t>
            </a:r>
            <a:endParaRPr/>
          </a:p>
          <a:p>
            <a:pPr indent="-342900" lvl="0" marL="457200" rtl="0" algn="l">
              <a:lnSpc>
                <a:spcPct val="100000"/>
              </a:lnSpc>
              <a:spcBef>
                <a:spcPts val="0"/>
              </a:spcBef>
              <a:spcAft>
                <a:spcPts val="0"/>
              </a:spcAft>
              <a:buSzPts val="1800"/>
              <a:buChar char="•"/>
            </a:pPr>
            <a:r>
              <a:rPr lang="en-US"/>
              <a:t>Display in forward and backward direction</a:t>
            </a:r>
            <a:endParaRPr/>
          </a:p>
          <a:p>
            <a:pPr indent="-342900" lvl="0" marL="457200" rtl="0" algn="l">
              <a:lnSpc>
                <a:spcPct val="100000"/>
              </a:lnSpc>
              <a:spcBef>
                <a:spcPts val="0"/>
              </a:spcBef>
              <a:spcAft>
                <a:spcPts val="0"/>
              </a:spcAft>
              <a:buSzPts val="1800"/>
              <a:buChar char="•"/>
            </a:pPr>
            <a:r>
              <a:rPr lang="en-US"/>
              <a:t>Delete a Node</a:t>
            </a:r>
            <a:endParaRPr/>
          </a:p>
          <a:p>
            <a:pPr indent="-342900" lvl="0" marL="457200" rtl="0" algn="l">
              <a:lnSpc>
                <a:spcPct val="100000"/>
              </a:lnSpc>
              <a:spcBef>
                <a:spcPts val="0"/>
              </a:spcBef>
              <a:spcAft>
                <a:spcPts val="0"/>
              </a:spcAft>
              <a:buSzPts val="1800"/>
              <a:buChar char="•"/>
            </a:pPr>
            <a:r>
              <a:rPr lang="en-US"/>
              <a:t>Add a Node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g17d177c9448_0_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Creating DCLL</a:t>
            </a:r>
            <a:endParaRPr/>
          </a:p>
        </p:txBody>
      </p:sp>
      <p:sp>
        <p:nvSpPr>
          <p:cNvPr id="1202" name="Google Shape;1202;g17d177c9448_0_57"/>
          <p:cNvSpPr txBox="1"/>
          <p:nvPr>
            <p:ph idx="1" type="body"/>
          </p:nvPr>
        </p:nvSpPr>
        <p:spPr>
          <a:xfrm>
            <a:off x="365425" y="1272375"/>
            <a:ext cx="3370500" cy="2301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500"/>
              <a:t>struct node</a:t>
            </a:r>
            <a:endParaRPr sz="2500"/>
          </a:p>
          <a:p>
            <a:pPr indent="0" lvl="0" marL="0" rtl="0" algn="l">
              <a:lnSpc>
                <a:spcPct val="100000"/>
              </a:lnSpc>
              <a:spcBef>
                <a:spcPts val="360"/>
              </a:spcBef>
              <a:spcAft>
                <a:spcPts val="0"/>
              </a:spcAft>
              <a:buSzPts val="1800"/>
              <a:buNone/>
            </a:pPr>
            <a:r>
              <a:rPr lang="en-US" sz="2500"/>
              <a:t>{</a:t>
            </a:r>
            <a:endParaRPr sz="2500"/>
          </a:p>
          <a:p>
            <a:pPr indent="0" lvl="0" marL="0" rtl="0" algn="l">
              <a:lnSpc>
                <a:spcPct val="100000"/>
              </a:lnSpc>
              <a:spcBef>
                <a:spcPts val="360"/>
              </a:spcBef>
              <a:spcAft>
                <a:spcPts val="0"/>
              </a:spcAft>
              <a:buSzPts val="1800"/>
              <a:buNone/>
            </a:pPr>
            <a:r>
              <a:rPr lang="en-US" sz="2500"/>
              <a:t>int data;</a:t>
            </a:r>
            <a:endParaRPr sz="2500"/>
          </a:p>
          <a:p>
            <a:pPr indent="0" lvl="0" marL="0" rtl="0" algn="l">
              <a:lnSpc>
                <a:spcPct val="100000"/>
              </a:lnSpc>
              <a:spcBef>
                <a:spcPts val="360"/>
              </a:spcBef>
              <a:spcAft>
                <a:spcPts val="0"/>
              </a:spcAft>
              <a:buSzPts val="1800"/>
              <a:buNone/>
            </a:pPr>
            <a:r>
              <a:rPr lang="en-US" sz="2500"/>
              <a:t>struct node *next,*prev;</a:t>
            </a:r>
            <a:endParaRPr sz="2500"/>
          </a:p>
          <a:p>
            <a:pPr indent="0" lvl="0" marL="0" rtl="0" algn="l">
              <a:lnSpc>
                <a:spcPct val="100000"/>
              </a:lnSpc>
              <a:spcBef>
                <a:spcPts val="360"/>
              </a:spcBef>
              <a:spcAft>
                <a:spcPts val="0"/>
              </a:spcAft>
              <a:buSzPts val="1800"/>
              <a:buNone/>
            </a:pPr>
            <a:r>
              <a:rPr lang="en-US" sz="2500"/>
              <a:t>};</a:t>
            </a:r>
            <a:endParaRPr sz="2500"/>
          </a:p>
        </p:txBody>
      </p:sp>
      <p:sp>
        <p:nvSpPr>
          <p:cNvPr id="1203" name="Google Shape;1203;g17d177c9448_0_57"/>
          <p:cNvSpPr txBox="1"/>
          <p:nvPr>
            <p:ph idx="1" type="body"/>
          </p:nvPr>
        </p:nvSpPr>
        <p:spPr>
          <a:xfrm>
            <a:off x="4023900" y="1417650"/>
            <a:ext cx="4275300" cy="5014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360"/>
              </a:spcBef>
              <a:spcAft>
                <a:spcPts val="0"/>
              </a:spcAft>
              <a:buSzPct val="77837"/>
              <a:buNone/>
            </a:pPr>
            <a:r>
              <a:rPr lang="en-US" sz="2500"/>
              <a:t>Algorithm_CreateCDLL(head)</a:t>
            </a:r>
            <a:endParaRPr sz="2500"/>
          </a:p>
          <a:p>
            <a:pPr indent="0" lvl="0" marL="0" rtl="0" algn="l">
              <a:lnSpc>
                <a:spcPct val="100000"/>
              </a:lnSpc>
              <a:spcBef>
                <a:spcPts val="360"/>
              </a:spcBef>
              <a:spcAft>
                <a:spcPts val="0"/>
              </a:spcAft>
              <a:buSzPct val="77837"/>
              <a:buNone/>
            </a:pPr>
            <a:r>
              <a:rPr lang="en-US" sz="2500"/>
              <a:t>{</a:t>
            </a:r>
            <a:endParaRPr sz="2500"/>
          </a:p>
          <a:p>
            <a:pPr indent="0" lvl="0" marL="0" rtl="0" algn="l">
              <a:lnSpc>
                <a:spcPct val="100000"/>
              </a:lnSpc>
              <a:spcBef>
                <a:spcPts val="360"/>
              </a:spcBef>
              <a:spcAft>
                <a:spcPts val="0"/>
              </a:spcAft>
              <a:buSzPct val="77837"/>
              <a:buNone/>
            </a:pPr>
            <a:r>
              <a:rPr lang="en-US" sz="2500"/>
              <a:t>temp=head;</a:t>
            </a:r>
            <a:endParaRPr sz="2500"/>
          </a:p>
          <a:p>
            <a:pPr indent="0" lvl="0" marL="0" rtl="0" algn="l">
              <a:lnSpc>
                <a:spcPct val="100000"/>
              </a:lnSpc>
              <a:spcBef>
                <a:spcPts val="360"/>
              </a:spcBef>
              <a:spcAft>
                <a:spcPts val="0"/>
              </a:spcAft>
              <a:buSzPct val="77837"/>
              <a:buNone/>
            </a:pPr>
            <a:r>
              <a:rPr lang="en-US" sz="2500"/>
              <a:t>repeat if choice==’y’</a:t>
            </a:r>
            <a:endParaRPr sz="2500"/>
          </a:p>
          <a:p>
            <a:pPr indent="0" lvl="0" marL="0" rtl="0" algn="l">
              <a:lnSpc>
                <a:spcPct val="100000"/>
              </a:lnSpc>
              <a:spcBef>
                <a:spcPts val="360"/>
              </a:spcBef>
              <a:spcAft>
                <a:spcPts val="0"/>
              </a:spcAft>
              <a:buSzPct val="77837"/>
              <a:buNone/>
            </a:pPr>
            <a:r>
              <a:t/>
            </a:r>
            <a:endParaRPr sz="2500"/>
          </a:p>
          <a:p>
            <a:pPr indent="0" lvl="0" marL="0" rtl="0" algn="l">
              <a:lnSpc>
                <a:spcPct val="100000"/>
              </a:lnSpc>
              <a:spcBef>
                <a:spcPts val="360"/>
              </a:spcBef>
              <a:spcAft>
                <a:spcPts val="0"/>
              </a:spcAft>
              <a:buSzPct val="77837"/>
              <a:buNone/>
            </a:pPr>
            <a:r>
              <a:rPr lang="en-US" sz="2500"/>
              <a:t>{</a:t>
            </a:r>
            <a:endParaRPr sz="2500"/>
          </a:p>
          <a:p>
            <a:pPr indent="0" lvl="0" marL="0" rtl="0" algn="l">
              <a:lnSpc>
                <a:spcPct val="100000"/>
              </a:lnSpc>
              <a:spcBef>
                <a:spcPts val="360"/>
              </a:spcBef>
              <a:spcAft>
                <a:spcPts val="0"/>
              </a:spcAft>
              <a:buSzPct val="77837"/>
              <a:buNone/>
            </a:pPr>
            <a:r>
              <a:rPr lang="en-US" sz="2500"/>
              <a:t>curr=allocate memory;</a:t>
            </a:r>
            <a:endParaRPr sz="2500"/>
          </a:p>
          <a:p>
            <a:pPr indent="0" lvl="0" marL="0" rtl="0" algn="l">
              <a:lnSpc>
                <a:spcPct val="100000"/>
              </a:lnSpc>
              <a:spcBef>
                <a:spcPts val="360"/>
              </a:spcBef>
              <a:spcAft>
                <a:spcPts val="0"/>
              </a:spcAft>
              <a:buSzPct val="77837"/>
              <a:buNone/>
            </a:pPr>
            <a:r>
              <a:rPr lang="en-US" sz="2500"/>
              <a:t>accept curr data;</a:t>
            </a:r>
            <a:endParaRPr sz="2500"/>
          </a:p>
          <a:p>
            <a:pPr indent="0" lvl="0" marL="0" rtl="0" algn="l">
              <a:lnSpc>
                <a:spcPct val="100000"/>
              </a:lnSpc>
              <a:spcBef>
                <a:spcPts val="360"/>
              </a:spcBef>
              <a:spcAft>
                <a:spcPts val="0"/>
              </a:spcAft>
              <a:buSzPct val="77837"/>
              <a:buNone/>
            </a:pPr>
            <a:r>
              <a:rPr lang="en-US" sz="2500"/>
              <a:t>temp-&gt;next=curr;</a:t>
            </a:r>
            <a:endParaRPr sz="2500"/>
          </a:p>
          <a:p>
            <a:pPr indent="0" lvl="0" marL="0" rtl="0" algn="l">
              <a:lnSpc>
                <a:spcPct val="100000"/>
              </a:lnSpc>
              <a:spcBef>
                <a:spcPts val="360"/>
              </a:spcBef>
              <a:spcAft>
                <a:spcPts val="0"/>
              </a:spcAft>
              <a:buSzPct val="77837"/>
              <a:buNone/>
            </a:pPr>
            <a:r>
              <a:rPr lang="en-US" sz="2500"/>
              <a:t>curr-&gt;prev=temp;</a:t>
            </a:r>
            <a:endParaRPr sz="2500"/>
          </a:p>
          <a:p>
            <a:pPr indent="0" lvl="0" marL="0" rtl="0" algn="l">
              <a:lnSpc>
                <a:spcPct val="100000"/>
              </a:lnSpc>
              <a:spcBef>
                <a:spcPts val="360"/>
              </a:spcBef>
              <a:spcAft>
                <a:spcPts val="0"/>
              </a:spcAft>
              <a:buSzPct val="77837"/>
              <a:buNone/>
            </a:pPr>
            <a:r>
              <a:rPr lang="en-US" sz="2500"/>
              <a:t>head-&gt;prev=curr;</a:t>
            </a:r>
            <a:endParaRPr sz="2500"/>
          </a:p>
          <a:p>
            <a:pPr indent="0" lvl="0" marL="0" rtl="0" algn="l">
              <a:lnSpc>
                <a:spcPct val="100000"/>
              </a:lnSpc>
              <a:spcBef>
                <a:spcPts val="360"/>
              </a:spcBef>
              <a:spcAft>
                <a:spcPts val="0"/>
              </a:spcAft>
              <a:buSzPct val="77837"/>
              <a:buNone/>
            </a:pPr>
            <a:r>
              <a:rPr lang="en-US" sz="2500"/>
              <a:t>curr-&gt;next=head</a:t>
            </a:r>
            <a:endParaRPr sz="2500"/>
          </a:p>
          <a:p>
            <a:pPr indent="0" lvl="0" marL="0" rtl="0" algn="l">
              <a:lnSpc>
                <a:spcPct val="100000"/>
              </a:lnSpc>
              <a:spcBef>
                <a:spcPts val="360"/>
              </a:spcBef>
              <a:spcAft>
                <a:spcPts val="0"/>
              </a:spcAft>
              <a:buSzPct val="77837"/>
              <a:buNone/>
            </a:pPr>
            <a:r>
              <a:rPr lang="en-US" sz="2500"/>
              <a:t>temp=curr;</a:t>
            </a:r>
            <a:endParaRPr sz="2500"/>
          </a:p>
          <a:p>
            <a:pPr indent="0" lvl="0" marL="0" rtl="0" algn="l">
              <a:lnSpc>
                <a:spcPct val="100000"/>
              </a:lnSpc>
              <a:spcBef>
                <a:spcPts val="360"/>
              </a:spcBef>
              <a:spcAft>
                <a:spcPts val="0"/>
              </a:spcAft>
              <a:buSzPct val="77837"/>
              <a:buNone/>
            </a:pPr>
            <a:r>
              <a:rPr lang="en-US" sz="2500"/>
              <a:t>}</a:t>
            </a:r>
            <a:endParaRPr sz="2500"/>
          </a:p>
          <a:p>
            <a:pPr indent="0" lvl="0" marL="0" rtl="0" algn="l">
              <a:lnSpc>
                <a:spcPct val="100000"/>
              </a:lnSpc>
              <a:spcBef>
                <a:spcPts val="360"/>
              </a:spcBef>
              <a:spcAft>
                <a:spcPts val="0"/>
              </a:spcAft>
              <a:buSzPct val="77837"/>
              <a:buNone/>
            </a:pPr>
            <a:r>
              <a:t/>
            </a:r>
            <a:endParaRPr sz="2500"/>
          </a:p>
        </p:txBody>
      </p:sp>
      <p:sp>
        <p:nvSpPr>
          <p:cNvPr id="1204" name="Google Shape;1204;g17d177c9448_0_57"/>
          <p:cNvSpPr txBox="1"/>
          <p:nvPr>
            <p:ph idx="1" type="body"/>
          </p:nvPr>
        </p:nvSpPr>
        <p:spPr>
          <a:xfrm>
            <a:off x="365425" y="3718650"/>
            <a:ext cx="3777000" cy="23010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360"/>
              </a:spcBef>
              <a:spcAft>
                <a:spcPts val="0"/>
              </a:spcAft>
              <a:buSzPts val="1800"/>
              <a:buNone/>
            </a:pPr>
            <a:r>
              <a:rPr lang="en-US" sz="2300"/>
              <a:t>Allocate memory to a head node;</a:t>
            </a:r>
            <a:endParaRPr sz="2300"/>
          </a:p>
          <a:p>
            <a:pPr indent="0" lvl="0" marL="0" rtl="0" algn="l">
              <a:lnSpc>
                <a:spcPct val="100000"/>
              </a:lnSpc>
              <a:spcBef>
                <a:spcPts val="360"/>
              </a:spcBef>
              <a:spcAft>
                <a:spcPts val="0"/>
              </a:spcAft>
              <a:buSzPts val="1800"/>
              <a:buNone/>
            </a:pPr>
            <a:r>
              <a:rPr lang="en-US" sz="2300"/>
              <a:t>head-&gt;next=head;</a:t>
            </a:r>
            <a:endParaRPr sz="2300"/>
          </a:p>
          <a:p>
            <a:pPr indent="0" lvl="0" marL="0" rtl="0" algn="l">
              <a:lnSpc>
                <a:spcPct val="100000"/>
              </a:lnSpc>
              <a:spcBef>
                <a:spcPts val="360"/>
              </a:spcBef>
              <a:spcAft>
                <a:spcPts val="0"/>
              </a:spcAft>
              <a:buSzPts val="1800"/>
              <a:buNone/>
            </a:pPr>
            <a:r>
              <a:rPr lang="en-US" sz="2300"/>
              <a:t>head-&gt;prev=head;</a:t>
            </a:r>
            <a:endParaRPr sz="2300"/>
          </a:p>
          <a:p>
            <a:pPr indent="0" lvl="0" marL="0" rtl="0" algn="l">
              <a:lnSpc>
                <a:spcPct val="100000"/>
              </a:lnSpc>
              <a:spcBef>
                <a:spcPts val="360"/>
              </a:spcBef>
              <a:spcAft>
                <a:spcPts val="0"/>
              </a:spcAft>
              <a:buSzPts val="1800"/>
              <a:buNone/>
            </a:pPr>
            <a:r>
              <a:t/>
            </a:r>
            <a:endParaRPr sz="2300"/>
          </a:p>
          <a:p>
            <a:pPr indent="0" lvl="0" marL="0" rtl="0" algn="l">
              <a:lnSpc>
                <a:spcPct val="100000"/>
              </a:lnSpc>
              <a:spcBef>
                <a:spcPts val="360"/>
              </a:spcBef>
              <a:spcAft>
                <a:spcPts val="0"/>
              </a:spcAft>
              <a:buSzPts val="1800"/>
              <a:buNone/>
            </a:pPr>
            <a:r>
              <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1905000" y="309243"/>
            <a:ext cx="5562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Introduction to linked list</a:t>
            </a:r>
            <a:endParaRPr/>
          </a:p>
        </p:txBody>
      </p:sp>
      <p:sp>
        <p:nvSpPr>
          <p:cNvPr id="160" name="Google Shape;160;p6"/>
          <p:cNvSpPr txBox="1"/>
          <p:nvPr>
            <p:ph idx="1" type="body"/>
          </p:nvPr>
        </p:nvSpPr>
        <p:spPr>
          <a:xfrm>
            <a:off x="457200" y="1447800"/>
            <a:ext cx="8458200" cy="50292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just">
              <a:lnSpc>
                <a:spcPct val="100000"/>
              </a:lnSpc>
              <a:spcBef>
                <a:spcPts val="0"/>
              </a:spcBef>
              <a:spcAft>
                <a:spcPts val="0"/>
              </a:spcAft>
              <a:buClr>
                <a:schemeClr val="dk1"/>
              </a:buClr>
              <a:buSzPct val="100000"/>
              <a:buChar char="•"/>
            </a:pPr>
            <a:r>
              <a:rPr lang="en-US" sz="2200">
                <a:latin typeface="Times New Roman"/>
                <a:ea typeface="Times New Roman"/>
                <a:cs typeface="Times New Roman"/>
                <a:sym typeface="Times New Roman"/>
              </a:rPr>
              <a:t>Representation of simple data structures using an array and a sequential mapping are studied.  </a:t>
            </a:r>
            <a:endParaRPr/>
          </a:p>
          <a:p>
            <a:pPr indent="-213677" lvl="0" marL="342900" rtl="0" algn="just">
              <a:lnSpc>
                <a:spcPct val="100000"/>
              </a:lnSpc>
              <a:spcBef>
                <a:spcPts val="407"/>
              </a:spcBef>
              <a:spcAft>
                <a:spcPts val="0"/>
              </a:spcAft>
              <a:buClr>
                <a:schemeClr val="dk1"/>
              </a:buClr>
              <a:buSzPct val="100000"/>
              <a:buNone/>
            </a:pPr>
            <a:r>
              <a:t/>
            </a:r>
            <a:endParaRPr sz="2200">
              <a:latin typeface="Times New Roman"/>
              <a:ea typeface="Times New Roman"/>
              <a:cs typeface="Times New Roman"/>
              <a:sym typeface="Times New Roman"/>
            </a:endParaRPr>
          </a:p>
          <a:p>
            <a:pPr indent="-342900" lvl="0" marL="342900" rtl="0" algn="just">
              <a:lnSpc>
                <a:spcPct val="100000"/>
              </a:lnSpc>
              <a:spcBef>
                <a:spcPts val="407"/>
              </a:spcBef>
              <a:spcAft>
                <a:spcPts val="0"/>
              </a:spcAft>
              <a:buClr>
                <a:schemeClr val="dk1"/>
              </a:buClr>
              <a:buSzPct val="100000"/>
              <a:buChar char="•"/>
            </a:pPr>
            <a:r>
              <a:rPr lang="en-US" sz="2200">
                <a:latin typeface="Times New Roman"/>
                <a:ea typeface="Times New Roman"/>
                <a:cs typeface="Times New Roman"/>
                <a:sym typeface="Times New Roman"/>
              </a:rPr>
              <a:t>These representations had the property that successive nodes of the data object were stored fixed distance apart. </a:t>
            </a:r>
            <a:endParaRPr/>
          </a:p>
          <a:p>
            <a:pPr indent="-213677" lvl="0" marL="342900" rtl="0" algn="just">
              <a:lnSpc>
                <a:spcPct val="100000"/>
              </a:lnSpc>
              <a:spcBef>
                <a:spcPts val="407"/>
              </a:spcBef>
              <a:spcAft>
                <a:spcPts val="0"/>
              </a:spcAft>
              <a:buClr>
                <a:schemeClr val="dk1"/>
              </a:buClr>
              <a:buSzPct val="100000"/>
              <a:buNone/>
            </a:pPr>
            <a:r>
              <a:t/>
            </a:r>
            <a:endParaRPr sz="2200">
              <a:latin typeface="Times New Roman"/>
              <a:ea typeface="Times New Roman"/>
              <a:cs typeface="Times New Roman"/>
              <a:sym typeface="Times New Roman"/>
            </a:endParaRPr>
          </a:p>
          <a:p>
            <a:pPr indent="-342900" lvl="0" marL="342900" rtl="0" algn="just">
              <a:lnSpc>
                <a:spcPct val="100000"/>
              </a:lnSpc>
              <a:spcBef>
                <a:spcPts val="407"/>
              </a:spcBef>
              <a:spcAft>
                <a:spcPts val="0"/>
              </a:spcAft>
              <a:buClr>
                <a:schemeClr val="dk1"/>
              </a:buClr>
              <a:buSzPct val="100000"/>
              <a:buChar char="•"/>
            </a:pPr>
            <a:r>
              <a:rPr lang="en-US" sz="2200">
                <a:latin typeface="Times New Roman"/>
                <a:ea typeface="Times New Roman"/>
                <a:cs typeface="Times New Roman"/>
                <a:sym typeface="Times New Roman"/>
              </a:rPr>
              <a:t>If the element a</a:t>
            </a:r>
            <a:r>
              <a:rPr baseline="-25000" lang="en-US" sz="2200">
                <a:latin typeface="Times New Roman"/>
                <a:ea typeface="Times New Roman"/>
                <a:cs typeface="Times New Roman"/>
                <a:sym typeface="Times New Roman"/>
              </a:rPr>
              <a:t>ij </a:t>
            </a:r>
            <a:r>
              <a:rPr lang="en-US" sz="2200">
                <a:latin typeface="Times New Roman"/>
                <a:ea typeface="Times New Roman"/>
                <a:cs typeface="Times New Roman"/>
                <a:sym typeface="Times New Roman"/>
              </a:rPr>
              <a:t>of a table was stored at location  L</a:t>
            </a:r>
            <a:r>
              <a:rPr baseline="-25000" lang="en-US" sz="2200">
                <a:latin typeface="Times New Roman"/>
                <a:ea typeface="Times New Roman"/>
                <a:cs typeface="Times New Roman"/>
                <a:sym typeface="Times New Roman"/>
              </a:rPr>
              <a:t>ij</a:t>
            </a:r>
            <a:r>
              <a:rPr lang="en-US" sz="2200">
                <a:latin typeface="Times New Roman"/>
                <a:ea typeface="Times New Roman"/>
                <a:cs typeface="Times New Roman"/>
                <a:sym typeface="Times New Roman"/>
              </a:rPr>
              <a:t>, then a </a:t>
            </a:r>
            <a:r>
              <a:rPr baseline="-25000" lang="en-US" sz="2200">
                <a:latin typeface="Times New Roman"/>
                <a:ea typeface="Times New Roman"/>
                <a:cs typeface="Times New Roman"/>
                <a:sym typeface="Times New Roman"/>
              </a:rPr>
              <a:t>i, j+1 </a:t>
            </a:r>
            <a:r>
              <a:rPr lang="en-US" sz="2200">
                <a:latin typeface="Times New Roman"/>
                <a:ea typeface="Times New Roman"/>
                <a:cs typeface="Times New Roman"/>
                <a:sym typeface="Times New Roman"/>
              </a:rPr>
              <a:t>was at the location L </a:t>
            </a:r>
            <a:r>
              <a:rPr baseline="-25000" lang="en-US" sz="2200">
                <a:latin typeface="Times New Roman"/>
                <a:ea typeface="Times New Roman"/>
                <a:cs typeface="Times New Roman"/>
                <a:sym typeface="Times New Roman"/>
              </a:rPr>
              <a:t>ij + c  </a:t>
            </a:r>
            <a:r>
              <a:rPr lang="en-US" sz="2200">
                <a:latin typeface="Times New Roman"/>
                <a:ea typeface="Times New Roman"/>
                <a:cs typeface="Times New Roman"/>
                <a:sym typeface="Times New Roman"/>
              </a:rPr>
              <a:t>for some constant c;</a:t>
            </a:r>
            <a:endParaRPr/>
          </a:p>
          <a:p>
            <a:pPr indent="-213677" lvl="0" marL="342900" rtl="0" algn="just">
              <a:lnSpc>
                <a:spcPct val="100000"/>
              </a:lnSpc>
              <a:spcBef>
                <a:spcPts val="407"/>
              </a:spcBef>
              <a:spcAft>
                <a:spcPts val="0"/>
              </a:spcAft>
              <a:buClr>
                <a:schemeClr val="dk1"/>
              </a:buClr>
              <a:buSzPct val="100000"/>
              <a:buNone/>
            </a:pPr>
            <a:r>
              <a:t/>
            </a:r>
            <a:endParaRPr i="1" sz="2200">
              <a:solidFill>
                <a:srgbClr val="0C0C0C"/>
              </a:solidFill>
              <a:latin typeface="Times New Roman"/>
              <a:ea typeface="Times New Roman"/>
              <a:cs typeface="Times New Roman"/>
              <a:sym typeface="Times New Roman"/>
            </a:endParaRPr>
          </a:p>
          <a:p>
            <a:pPr indent="-342900" lvl="0" marL="342900" rtl="0" algn="just">
              <a:lnSpc>
                <a:spcPct val="100000"/>
              </a:lnSpc>
              <a:spcBef>
                <a:spcPts val="407"/>
              </a:spcBef>
              <a:spcAft>
                <a:spcPts val="0"/>
              </a:spcAft>
              <a:buClr>
                <a:srgbClr val="0C0C0C"/>
              </a:buClr>
              <a:buSzPct val="100000"/>
              <a:buNone/>
            </a:pPr>
            <a:r>
              <a:rPr lang="en-US" sz="2200">
                <a:solidFill>
                  <a:srgbClr val="0C0C0C"/>
                </a:solidFill>
                <a:latin typeface="Times New Roman"/>
                <a:ea typeface="Times New Roman"/>
                <a:cs typeface="Times New Roman"/>
                <a:sym typeface="Times New Roman"/>
              </a:rPr>
              <a:t>(BAT, CAT, EAT, FAT, HAT, JAT, LAT, MAT, OAT, PAT, RAT, SAT, TAT, VAT, WAT)   </a:t>
            </a:r>
            <a:endParaRPr/>
          </a:p>
          <a:p>
            <a:pPr indent="-342900" lvl="0" marL="342900" rtl="0" algn="just">
              <a:lnSpc>
                <a:spcPct val="100000"/>
              </a:lnSpc>
              <a:spcBef>
                <a:spcPts val="407"/>
              </a:spcBef>
              <a:spcAft>
                <a:spcPts val="0"/>
              </a:spcAft>
              <a:buClr>
                <a:srgbClr val="0C0C0C"/>
              </a:buClr>
              <a:buSzPct val="100000"/>
              <a:buNone/>
            </a:pPr>
            <a:r>
              <a:rPr i="1" lang="en-US" sz="2200">
                <a:solidFill>
                  <a:srgbClr val="0C0C0C"/>
                </a:solidFill>
                <a:latin typeface="Times New Roman"/>
                <a:ea typeface="Times New Roman"/>
                <a:cs typeface="Times New Roman"/>
                <a:sym typeface="Times New Roman"/>
              </a:rPr>
              <a:t>		</a:t>
            </a:r>
            <a:endParaRPr/>
          </a:p>
          <a:p>
            <a:pPr indent="-342900" lvl="0" marL="342900" rtl="0" algn="just">
              <a:lnSpc>
                <a:spcPct val="100000"/>
              </a:lnSpc>
              <a:spcBef>
                <a:spcPts val="407"/>
              </a:spcBef>
              <a:spcAft>
                <a:spcPts val="0"/>
              </a:spcAft>
              <a:buClr>
                <a:schemeClr val="dk1"/>
              </a:buClr>
              <a:buSzPct val="100000"/>
              <a:buNone/>
            </a:pPr>
            <a:r>
              <a:t/>
            </a:r>
            <a:endParaRPr i="1" sz="2200">
              <a:latin typeface="Times New Roman"/>
              <a:ea typeface="Times New Roman"/>
              <a:cs typeface="Times New Roman"/>
              <a:sym typeface="Times New Roman"/>
            </a:endParaRPr>
          </a:p>
          <a:p>
            <a:pPr indent="-342900" lvl="0" marL="342900" rtl="0" algn="just">
              <a:lnSpc>
                <a:spcPct val="100000"/>
              </a:lnSpc>
              <a:spcBef>
                <a:spcPts val="407"/>
              </a:spcBef>
              <a:spcAft>
                <a:spcPts val="0"/>
              </a:spcAft>
              <a:buClr>
                <a:schemeClr val="dk1"/>
              </a:buClr>
              <a:buSzPct val="100000"/>
              <a:buChar char="•"/>
            </a:pPr>
            <a:r>
              <a:rPr lang="en-US" sz="2200">
                <a:latin typeface="Times New Roman"/>
                <a:ea typeface="Times New Roman"/>
                <a:cs typeface="Times New Roman"/>
                <a:sym typeface="Times New Roman"/>
              </a:rPr>
              <a:t>Disadvantage of a sequential mapping for ordered lists </a:t>
            </a:r>
            <a:endParaRPr/>
          </a:p>
          <a:p>
            <a:pPr indent="-285750" lvl="1" marL="742950" rtl="0" algn="just">
              <a:lnSpc>
                <a:spcPct val="100000"/>
              </a:lnSpc>
              <a:spcBef>
                <a:spcPts val="407"/>
              </a:spcBef>
              <a:spcAft>
                <a:spcPts val="0"/>
              </a:spcAft>
              <a:buClr>
                <a:schemeClr val="dk1"/>
              </a:buClr>
              <a:buSzPct val="100000"/>
              <a:buChar char="–"/>
            </a:pPr>
            <a:r>
              <a:rPr lang="en-US" sz="2200">
                <a:latin typeface="Times New Roman"/>
                <a:ea typeface="Times New Roman"/>
                <a:cs typeface="Times New Roman"/>
                <a:sym typeface="Times New Roman"/>
              </a:rPr>
              <a:t> insertion and deletion of arbitrary elements become expensive.(Add word GAT will require shifting)</a:t>
            </a:r>
            <a:endParaRPr/>
          </a:p>
          <a:p>
            <a:pPr indent="-342900" lvl="0" marL="342900" rtl="0" algn="l">
              <a:lnSpc>
                <a:spcPct val="100000"/>
              </a:lnSpc>
              <a:spcBef>
                <a:spcPts val="592"/>
              </a:spcBef>
              <a:spcAft>
                <a:spcPts val="0"/>
              </a:spcAft>
              <a:buClr>
                <a:schemeClr val="dk1"/>
              </a:buClr>
              <a:buSzPct val="100000"/>
              <a:buNone/>
            </a:pPr>
            <a:r>
              <a:t/>
            </a:r>
            <a:endParaRPr/>
          </a:p>
        </p:txBody>
      </p:sp>
      <p:pic>
        <p:nvPicPr>
          <p:cNvPr id="161" name="Google Shape;161;p6"/>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g17d177c9448_0_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Display DCLL</a:t>
            </a:r>
            <a:endParaRPr/>
          </a:p>
        </p:txBody>
      </p:sp>
      <p:sp>
        <p:nvSpPr>
          <p:cNvPr id="1211" name="Google Shape;1211;g17d177c9448_0_66"/>
          <p:cNvSpPr txBox="1"/>
          <p:nvPr>
            <p:ph idx="1" type="body"/>
          </p:nvPr>
        </p:nvSpPr>
        <p:spPr>
          <a:xfrm>
            <a:off x="457200" y="1600200"/>
            <a:ext cx="41835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800"/>
              <a:t>Display_forward(Head)</a:t>
            </a:r>
            <a:endParaRPr sz="2800"/>
          </a:p>
          <a:p>
            <a:pPr indent="0" lvl="0" marL="0" rtl="0" algn="l">
              <a:lnSpc>
                <a:spcPct val="100000"/>
              </a:lnSpc>
              <a:spcBef>
                <a:spcPts val="360"/>
              </a:spcBef>
              <a:spcAft>
                <a:spcPts val="0"/>
              </a:spcAft>
              <a:buSzPts val="1800"/>
              <a:buNone/>
            </a:pPr>
            <a:r>
              <a:rPr lang="en-US" sz="2800"/>
              <a:t>{</a:t>
            </a:r>
            <a:endParaRPr sz="2800"/>
          </a:p>
          <a:p>
            <a:pPr indent="0" lvl="0" marL="0" rtl="0" algn="l">
              <a:lnSpc>
                <a:spcPct val="100000"/>
              </a:lnSpc>
              <a:spcBef>
                <a:spcPts val="360"/>
              </a:spcBef>
              <a:spcAft>
                <a:spcPts val="0"/>
              </a:spcAft>
              <a:buSzPts val="1800"/>
              <a:buNone/>
            </a:pPr>
            <a:r>
              <a:rPr lang="en-US" sz="2800"/>
              <a:t>temp=head-&gt;next;</a:t>
            </a:r>
            <a:endParaRPr sz="2800"/>
          </a:p>
          <a:p>
            <a:pPr indent="0" lvl="0" marL="0" rtl="0" algn="l">
              <a:lnSpc>
                <a:spcPct val="100000"/>
              </a:lnSpc>
              <a:spcBef>
                <a:spcPts val="360"/>
              </a:spcBef>
              <a:spcAft>
                <a:spcPts val="0"/>
              </a:spcAft>
              <a:buSzPts val="1800"/>
              <a:buNone/>
            </a:pPr>
            <a:r>
              <a:rPr lang="en-US" sz="2800"/>
              <a:t>while(temp!=head)</a:t>
            </a:r>
            <a:endParaRPr sz="2800"/>
          </a:p>
          <a:p>
            <a:pPr indent="0" lvl="0" marL="0" rtl="0" algn="l">
              <a:lnSpc>
                <a:spcPct val="100000"/>
              </a:lnSpc>
              <a:spcBef>
                <a:spcPts val="360"/>
              </a:spcBef>
              <a:spcAft>
                <a:spcPts val="0"/>
              </a:spcAft>
              <a:buSzPts val="1800"/>
              <a:buNone/>
            </a:pPr>
            <a:r>
              <a:rPr lang="en-US" sz="2800"/>
              <a:t>{</a:t>
            </a:r>
            <a:endParaRPr sz="2800"/>
          </a:p>
          <a:p>
            <a:pPr indent="0" lvl="0" marL="0" rtl="0" algn="l">
              <a:lnSpc>
                <a:spcPct val="100000"/>
              </a:lnSpc>
              <a:spcBef>
                <a:spcPts val="360"/>
              </a:spcBef>
              <a:spcAft>
                <a:spcPts val="0"/>
              </a:spcAft>
              <a:buSzPts val="1800"/>
              <a:buNone/>
            </a:pPr>
            <a:r>
              <a:rPr lang="en-US" sz="2800"/>
              <a:t>print temp-&gt;data;</a:t>
            </a:r>
            <a:endParaRPr sz="2800"/>
          </a:p>
          <a:p>
            <a:pPr indent="0" lvl="0" marL="0" rtl="0" algn="l">
              <a:lnSpc>
                <a:spcPct val="100000"/>
              </a:lnSpc>
              <a:spcBef>
                <a:spcPts val="360"/>
              </a:spcBef>
              <a:spcAft>
                <a:spcPts val="0"/>
              </a:spcAft>
              <a:buSzPts val="1800"/>
              <a:buNone/>
            </a:pPr>
            <a:r>
              <a:rPr lang="en-US" sz="2800"/>
              <a:t>temp=temp-&gt;next;</a:t>
            </a:r>
            <a:endParaRPr sz="2800"/>
          </a:p>
          <a:p>
            <a:pPr indent="0" lvl="0" marL="0" rtl="0" algn="l">
              <a:lnSpc>
                <a:spcPct val="100000"/>
              </a:lnSpc>
              <a:spcBef>
                <a:spcPts val="360"/>
              </a:spcBef>
              <a:spcAft>
                <a:spcPts val="0"/>
              </a:spcAft>
              <a:buSzPts val="1800"/>
              <a:buNone/>
            </a:pPr>
            <a:r>
              <a:rPr lang="en-US" sz="2800"/>
              <a:t>}</a:t>
            </a:r>
            <a:endParaRPr sz="2800"/>
          </a:p>
          <a:p>
            <a:pPr indent="0" lvl="0" marL="0" rtl="0" algn="l">
              <a:lnSpc>
                <a:spcPct val="100000"/>
              </a:lnSpc>
              <a:spcBef>
                <a:spcPts val="360"/>
              </a:spcBef>
              <a:spcAft>
                <a:spcPts val="0"/>
              </a:spcAft>
              <a:buSzPts val="1800"/>
              <a:buNone/>
            </a:pPr>
            <a:r>
              <a:t/>
            </a:r>
            <a:endParaRPr sz="2800"/>
          </a:p>
        </p:txBody>
      </p:sp>
      <p:sp>
        <p:nvSpPr>
          <p:cNvPr id="1212" name="Google Shape;1212;g17d177c9448_0_66"/>
          <p:cNvSpPr txBox="1"/>
          <p:nvPr>
            <p:ph idx="1" type="body"/>
          </p:nvPr>
        </p:nvSpPr>
        <p:spPr>
          <a:xfrm>
            <a:off x="4503300" y="1765725"/>
            <a:ext cx="41835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sz="2800"/>
              <a:t>Display_backward(Head)</a:t>
            </a:r>
            <a:endParaRPr sz="2800"/>
          </a:p>
          <a:p>
            <a:pPr indent="0" lvl="0" marL="0" rtl="0" algn="l">
              <a:lnSpc>
                <a:spcPct val="100000"/>
              </a:lnSpc>
              <a:spcBef>
                <a:spcPts val="360"/>
              </a:spcBef>
              <a:spcAft>
                <a:spcPts val="0"/>
              </a:spcAft>
              <a:buSzPts val="1800"/>
              <a:buNone/>
            </a:pPr>
            <a:r>
              <a:rPr lang="en-US" sz="2800"/>
              <a:t>{</a:t>
            </a:r>
            <a:endParaRPr sz="2800"/>
          </a:p>
          <a:p>
            <a:pPr indent="0" lvl="0" marL="0" rtl="0" algn="l">
              <a:lnSpc>
                <a:spcPct val="100000"/>
              </a:lnSpc>
              <a:spcBef>
                <a:spcPts val="360"/>
              </a:spcBef>
              <a:spcAft>
                <a:spcPts val="0"/>
              </a:spcAft>
              <a:buSzPts val="1800"/>
              <a:buNone/>
            </a:pPr>
            <a:r>
              <a:rPr lang="en-US" sz="2800"/>
              <a:t>temp=head-&gt;prev;</a:t>
            </a:r>
            <a:endParaRPr sz="2800"/>
          </a:p>
          <a:p>
            <a:pPr indent="0" lvl="0" marL="0" rtl="0" algn="l">
              <a:lnSpc>
                <a:spcPct val="100000"/>
              </a:lnSpc>
              <a:spcBef>
                <a:spcPts val="360"/>
              </a:spcBef>
              <a:spcAft>
                <a:spcPts val="0"/>
              </a:spcAft>
              <a:buSzPts val="1800"/>
              <a:buNone/>
            </a:pPr>
            <a:r>
              <a:rPr lang="en-US" sz="2800"/>
              <a:t>while(temp!=head)</a:t>
            </a:r>
            <a:endParaRPr sz="2800"/>
          </a:p>
          <a:p>
            <a:pPr indent="0" lvl="0" marL="0" rtl="0" algn="l">
              <a:lnSpc>
                <a:spcPct val="100000"/>
              </a:lnSpc>
              <a:spcBef>
                <a:spcPts val="360"/>
              </a:spcBef>
              <a:spcAft>
                <a:spcPts val="0"/>
              </a:spcAft>
              <a:buSzPts val="1800"/>
              <a:buNone/>
            </a:pPr>
            <a:r>
              <a:rPr lang="en-US" sz="2800"/>
              <a:t>{</a:t>
            </a:r>
            <a:endParaRPr sz="2800"/>
          </a:p>
          <a:p>
            <a:pPr indent="0" lvl="0" marL="0" rtl="0" algn="l">
              <a:lnSpc>
                <a:spcPct val="100000"/>
              </a:lnSpc>
              <a:spcBef>
                <a:spcPts val="360"/>
              </a:spcBef>
              <a:spcAft>
                <a:spcPts val="0"/>
              </a:spcAft>
              <a:buSzPts val="1800"/>
              <a:buNone/>
            </a:pPr>
            <a:r>
              <a:rPr lang="en-US" sz="2800"/>
              <a:t>print temp-&gt;data;</a:t>
            </a:r>
            <a:endParaRPr sz="2800"/>
          </a:p>
          <a:p>
            <a:pPr indent="0" lvl="0" marL="0" rtl="0" algn="l">
              <a:lnSpc>
                <a:spcPct val="100000"/>
              </a:lnSpc>
              <a:spcBef>
                <a:spcPts val="360"/>
              </a:spcBef>
              <a:spcAft>
                <a:spcPts val="0"/>
              </a:spcAft>
              <a:buSzPts val="1800"/>
              <a:buNone/>
            </a:pPr>
            <a:r>
              <a:rPr lang="en-US" sz="2800"/>
              <a:t>temp=temp-&gt;prev;</a:t>
            </a:r>
            <a:endParaRPr sz="2800"/>
          </a:p>
          <a:p>
            <a:pPr indent="0" lvl="0" marL="0" rtl="0" algn="l">
              <a:lnSpc>
                <a:spcPct val="100000"/>
              </a:lnSpc>
              <a:spcBef>
                <a:spcPts val="360"/>
              </a:spcBef>
              <a:spcAft>
                <a:spcPts val="0"/>
              </a:spcAft>
              <a:buSzPts val="1800"/>
              <a:buNone/>
            </a:pPr>
            <a:r>
              <a:rPr lang="en-US" sz="2800"/>
              <a:t>}</a:t>
            </a:r>
            <a:endParaRPr sz="2800"/>
          </a:p>
          <a:p>
            <a:pPr indent="0" lvl="0" marL="0" rtl="0" algn="l">
              <a:lnSpc>
                <a:spcPct val="100000"/>
              </a:lnSpc>
              <a:spcBef>
                <a:spcPts val="360"/>
              </a:spcBef>
              <a:spcAft>
                <a:spcPts val="0"/>
              </a:spcAft>
              <a:buSzPts val="1800"/>
              <a:buNone/>
            </a:pPr>
            <a:r>
              <a:t/>
            </a:r>
            <a:endParaRPr sz="2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g17d177c9448_0_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Adding a node in DCLL</a:t>
            </a:r>
            <a:endParaRPr/>
          </a:p>
        </p:txBody>
      </p:sp>
      <p:sp>
        <p:nvSpPr>
          <p:cNvPr id="1219" name="Google Shape;1219;g17d177c9448_0_73"/>
          <p:cNvSpPr txBox="1"/>
          <p:nvPr>
            <p:ph idx="1" type="body"/>
          </p:nvPr>
        </p:nvSpPr>
        <p:spPr>
          <a:xfrm>
            <a:off x="457200" y="1200000"/>
            <a:ext cx="3540900" cy="54156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SzPts val="440"/>
              <a:buNone/>
            </a:pPr>
            <a:r>
              <a:rPr lang="en-US" sz="1520"/>
              <a:t>AddanodeCDLL(head)</a:t>
            </a:r>
            <a:endParaRPr sz="1520"/>
          </a:p>
          <a:p>
            <a:pPr indent="0" lvl="0" marL="0" rtl="0" algn="l">
              <a:lnSpc>
                <a:spcPct val="80000"/>
              </a:lnSpc>
              <a:spcBef>
                <a:spcPts val="360"/>
              </a:spcBef>
              <a:spcAft>
                <a:spcPts val="0"/>
              </a:spcAft>
              <a:buSzPts val="440"/>
              <a:buNone/>
            </a:pPr>
            <a:r>
              <a:rPr lang="en-US" sz="1520"/>
              <a:t>{</a:t>
            </a:r>
            <a:endParaRPr sz="1520"/>
          </a:p>
          <a:p>
            <a:pPr indent="0" lvl="0" marL="0" rtl="0" algn="l">
              <a:lnSpc>
                <a:spcPct val="80000"/>
              </a:lnSpc>
              <a:spcBef>
                <a:spcPts val="360"/>
              </a:spcBef>
              <a:spcAft>
                <a:spcPts val="0"/>
              </a:spcAft>
              <a:buSzPts val="440"/>
              <a:buNone/>
            </a:pPr>
            <a:r>
              <a:rPr lang="en-US" sz="1520"/>
              <a:t>len=lenCDLL(head);</a:t>
            </a:r>
            <a:endParaRPr sz="1520"/>
          </a:p>
          <a:p>
            <a:pPr indent="0" lvl="0" marL="0" rtl="0" algn="l">
              <a:lnSpc>
                <a:spcPct val="80000"/>
              </a:lnSpc>
              <a:spcBef>
                <a:spcPts val="360"/>
              </a:spcBef>
              <a:spcAft>
                <a:spcPts val="0"/>
              </a:spcAft>
              <a:buSzPts val="440"/>
              <a:buNone/>
            </a:pPr>
            <a:r>
              <a:rPr lang="en-US" sz="1520"/>
              <a:t>curr=allocate memory;</a:t>
            </a:r>
            <a:endParaRPr sz="1520"/>
          </a:p>
          <a:p>
            <a:pPr indent="0" lvl="0" marL="0" rtl="0" algn="l">
              <a:lnSpc>
                <a:spcPct val="80000"/>
              </a:lnSpc>
              <a:spcBef>
                <a:spcPts val="360"/>
              </a:spcBef>
              <a:spcAft>
                <a:spcPts val="0"/>
              </a:spcAft>
              <a:buSzPts val="440"/>
              <a:buNone/>
            </a:pPr>
            <a:r>
              <a:rPr lang="en-US" sz="1520"/>
              <a:t>accept curr-&gt;data;</a:t>
            </a:r>
            <a:endParaRPr sz="1520"/>
          </a:p>
          <a:p>
            <a:pPr indent="0" lvl="0" marL="0" rtl="0" algn="l">
              <a:lnSpc>
                <a:spcPct val="80000"/>
              </a:lnSpc>
              <a:spcBef>
                <a:spcPts val="360"/>
              </a:spcBef>
              <a:spcAft>
                <a:spcPts val="0"/>
              </a:spcAft>
              <a:buSzPts val="440"/>
              <a:buNone/>
            </a:pPr>
            <a:r>
              <a:rPr lang="en-US" sz="1520"/>
              <a:t>curr-&gt;next=curr-&gt;prev=NULL;</a:t>
            </a:r>
            <a:endParaRPr sz="1520"/>
          </a:p>
          <a:p>
            <a:pPr indent="0" lvl="0" marL="0" rtl="0" algn="l">
              <a:lnSpc>
                <a:spcPct val="80000"/>
              </a:lnSpc>
              <a:spcBef>
                <a:spcPts val="360"/>
              </a:spcBef>
              <a:spcAft>
                <a:spcPts val="0"/>
              </a:spcAft>
              <a:buSzPts val="440"/>
              <a:buNone/>
            </a:pPr>
            <a:r>
              <a:rPr lang="en-US" sz="1520"/>
              <a:t>ask user to enter position in POS</a:t>
            </a:r>
            <a:endParaRPr sz="1520"/>
          </a:p>
          <a:p>
            <a:pPr indent="0" lvl="0" marL="0" rtl="0" algn="l">
              <a:lnSpc>
                <a:spcPct val="80000"/>
              </a:lnSpc>
              <a:spcBef>
                <a:spcPts val="360"/>
              </a:spcBef>
              <a:spcAft>
                <a:spcPts val="0"/>
              </a:spcAft>
              <a:buSzPts val="440"/>
              <a:buNone/>
            </a:pPr>
            <a:r>
              <a:rPr lang="en-US" sz="1520"/>
              <a:t>if(POS&gt;len+1)</a:t>
            </a:r>
            <a:endParaRPr sz="1520"/>
          </a:p>
          <a:p>
            <a:pPr indent="0" lvl="0" marL="0" rtl="0" algn="l">
              <a:lnSpc>
                <a:spcPct val="80000"/>
              </a:lnSpc>
              <a:spcBef>
                <a:spcPts val="360"/>
              </a:spcBef>
              <a:spcAft>
                <a:spcPts val="0"/>
              </a:spcAft>
              <a:buSzPts val="440"/>
              <a:buNone/>
            </a:pPr>
            <a:r>
              <a:rPr lang="en-US" sz="1520"/>
              <a:t>print ‘not possible to add’</a:t>
            </a:r>
            <a:endParaRPr sz="1520"/>
          </a:p>
          <a:p>
            <a:pPr indent="0" lvl="0" marL="0" rtl="0" algn="l">
              <a:lnSpc>
                <a:spcPct val="80000"/>
              </a:lnSpc>
              <a:spcBef>
                <a:spcPts val="360"/>
              </a:spcBef>
              <a:spcAft>
                <a:spcPts val="0"/>
              </a:spcAft>
              <a:buSzPts val="440"/>
              <a:buNone/>
            </a:pPr>
            <a:r>
              <a:rPr lang="en-US" sz="1520"/>
              <a:t>if(POS&lt;len)</a:t>
            </a:r>
            <a:endParaRPr sz="1520"/>
          </a:p>
          <a:p>
            <a:pPr indent="0" lvl="0" marL="0" rtl="0" algn="l">
              <a:lnSpc>
                <a:spcPct val="80000"/>
              </a:lnSpc>
              <a:spcBef>
                <a:spcPts val="360"/>
              </a:spcBef>
              <a:spcAft>
                <a:spcPts val="0"/>
              </a:spcAft>
              <a:buSzPts val="440"/>
              <a:buNone/>
            </a:pPr>
            <a:r>
              <a:rPr lang="en-US" sz="1520"/>
              <a:t>{</a:t>
            </a:r>
            <a:endParaRPr sz="1520"/>
          </a:p>
          <a:p>
            <a:pPr indent="0" lvl="0" marL="0" rtl="0" algn="l">
              <a:lnSpc>
                <a:spcPct val="80000"/>
              </a:lnSpc>
              <a:spcBef>
                <a:spcPts val="360"/>
              </a:spcBef>
              <a:spcAft>
                <a:spcPts val="0"/>
              </a:spcAft>
              <a:buSzPts val="440"/>
              <a:buNone/>
            </a:pPr>
            <a:r>
              <a:rPr lang="en-US" sz="1520"/>
              <a:t>count=1</a:t>
            </a:r>
            <a:endParaRPr sz="1520"/>
          </a:p>
          <a:p>
            <a:pPr indent="0" lvl="0" marL="0" rtl="0" algn="l">
              <a:lnSpc>
                <a:spcPct val="80000"/>
              </a:lnSpc>
              <a:spcBef>
                <a:spcPts val="360"/>
              </a:spcBef>
              <a:spcAft>
                <a:spcPts val="0"/>
              </a:spcAft>
              <a:buSzPts val="440"/>
              <a:buNone/>
            </a:pPr>
            <a:r>
              <a:rPr lang="en-US" sz="1520"/>
              <a:t>prevptr=head;</a:t>
            </a:r>
            <a:endParaRPr sz="1520"/>
          </a:p>
          <a:p>
            <a:pPr indent="0" lvl="0" marL="0" rtl="0" algn="l">
              <a:lnSpc>
                <a:spcPct val="80000"/>
              </a:lnSpc>
              <a:spcBef>
                <a:spcPts val="360"/>
              </a:spcBef>
              <a:spcAft>
                <a:spcPts val="0"/>
              </a:spcAft>
              <a:buSzPts val="440"/>
              <a:buNone/>
            </a:pPr>
            <a:r>
              <a:rPr lang="en-US" sz="1520"/>
              <a:t>temp=head-&gt;next;</a:t>
            </a:r>
            <a:endParaRPr sz="1520"/>
          </a:p>
          <a:p>
            <a:pPr indent="0" lvl="0" marL="0" rtl="0" algn="l">
              <a:lnSpc>
                <a:spcPct val="80000"/>
              </a:lnSpc>
              <a:spcBef>
                <a:spcPts val="360"/>
              </a:spcBef>
              <a:spcAft>
                <a:spcPts val="0"/>
              </a:spcAft>
              <a:buSzPts val="440"/>
              <a:buNone/>
            </a:pPr>
            <a:r>
              <a:rPr lang="en-US" sz="1520"/>
              <a:t>while(temp!=head &amp;&amp; count!=POS)</a:t>
            </a:r>
            <a:endParaRPr sz="1520"/>
          </a:p>
          <a:p>
            <a:pPr indent="0" lvl="0" marL="0" rtl="0" algn="l">
              <a:lnSpc>
                <a:spcPct val="80000"/>
              </a:lnSpc>
              <a:spcBef>
                <a:spcPts val="360"/>
              </a:spcBef>
              <a:spcAft>
                <a:spcPts val="0"/>
              </a:spcAft>
              <a:buSzPts val="440"/>
              <a:buNone/>
            </a:pPr>
            <a:r>
              <a:rPr lang="en-US" sz="1520"/>
              <a:t>{</a:t>
            </a:r>
            <a:endParaRPr sz="1520"/>
          </a:p>
          <a:p>
            <a:pPr indent="0" lvl="0" marL="0" rtl="0" algn="l">
              <a:lnSpc>
                <a:spcPct val="80000"/>
              </a:lnSpc>
              <a:spcBef>
                <a:spcPts val="360"/>
              </a:spcBef>
              <a:spcAft>
                <a:spcPts val="0"/>
              </a:spcAft>
              <a:buSzPts val="440"/>
              <a:buNone/>
            </a:pPr>
            <a:r>
              <a:rPr lang="en-US" sz="1520"/>
              <a:t>prevptr=temp;</a:t>
            </a:r>
            <a:endParaRPr sz="1520"/>
          </a:p>
          <a:p>
            <a:pPr indent="0" lvl="0" marL="0" rtl="0" algn="l">
              <a:lnSpc>
                <a:spcPct val="80000"/>
              </a:lnSpc>
              <a:spcBef>
                <a:spcPts val="360"/>
              </a:spcBef>
              <a:spcAft>
                <a:spcPts val="0"/>
              </a:spcAft>
              <a:buSzPts val="440"/>
              <a:buNone/>
            </a:pPr>
            <a:r>
              <a:rPr lang="en-US" sz="1520"/>
              <a:t>temp=temp-&gt;next;</a:t>
            </a:r>
            <a:endParaRPr sz="1520"/>
          </a:p>
          <a:p>
            <a:pPr indent="0" lvl="0" marL="0" rtl="0" algn="l">
              <a:lnSpc>
                <a:spcPct val="80000"/>
              </a:lnSpc>
              <a:spcBef>
                <a:spcPts val="360"/>
              </a:spcBef>
              <a:spcAft>
                <a:spcPts val="0"/>
              </a:spcAft>
              <a:buSzPts val="440"/>
              <a:buNone/>
            </a:pPr>
            <a:r>
              <a:rPr lang="en-US" sz="1520"/>
              <a:t>}</a:t>
            </a:r>
            <a:endParaRPr sz="1520"/>
          </a:p>
          <a:p>
            <a:pPr indent="0" lvl="0" marL="0" rtl="0" algn="l">
              <a:lnSpc>
                <a:spcPct val="80000"/>
              </a:lnSpc>
              <a:spcBef>
                <a:spcPts val="360"/>
              </a:spcBef>
              <a:spcAft>
                <a:spcPts val="0"/>
              </a:spcAft>
              <a:buSzPts val="440"/>
              <a:buNone/>
            </a:pPr>
            <a:r>
              <a:rPr lang="en-US" sz="1520"/>
              <a:t>prevptr-&gt;next=curr;</a:t>
            </a:r>
            <a:endParaRPr sz="1520"/>
          </a:p>
          <a:p>
            <a:pPr indent="0" lvl="0" marL="0" rtl="0" algn="l">
              <a:lnSpc>
                <a:spcPct val="80000"/>
              </a:lnSpc>
              <a:spcBef>
                <a:spcPts val="360"/>
              </a:spcBef>
              <a:spcAft>
                <a:spcPts val="0"/>
              </a:spcAft>
              <a:buSzPts val="440"/>
              <a:buNone/>
            </a:pPr>
            <a:r>
              <a:rPr lang="en-US" sz="1520"/>
              <a:t>curr-&gt;next=temp;</a:t>
            </a:r>
            <a:endParaRPr sz="1520"/>
          </a:p>
          <a:p>
            <a:pPr indent="0" lvl="0" marL="0" rtl="0" algn="l">
              <a:lnSpc>
                <a:spcPct val="80000"/>
              </a:lnSpc>
              <a:spcBef>
                <a:spcPts val="360"/>
              </a:spcBef>
              <a:spcAft>
                <a:spcPts val="0"/>
              </a:spcAft>
              <a:buSzPts val="440"/>
              <a:buNone/>
            </a:pPr>
            <a:r>
              <a:rPr lang="en-US" sz="1520"/>
              <a:t>temp-&gt;prev=curr;</a:t>
            </a:r>
            <a:endParaRPr sz="1520"/>
          </a:p>
          <a:p>
            <a:pPr indent="0" lvl="0" marL="0" rtl="0" algn="l">
              <a:lnSpc>
                <a:spcPct val="80000"/>
              </a:lnSpc>
              <a:spcBef>
                <a:spcPts val="360"/>
              </a:spcBef>
              <a:spcAft>
                <a:spcPts val="0"/>
              </a:spcAft>
              <a:buSzPts val="440"/>
              <a:buNone/>
            </a:pPr>
            <a:r>
              <a:rPr lang="en-US" sz="1520"/>
              <a:t>curr-&gt;prev=prevptr;</a:t>
            </a:r>
            <a:endParaRPr sz="1520"/>
          </a:p>
          <a:p>
            <a:pPr indent="0" lvl="0" marL="0" rtl="0" algn="l">
              <a:lnSpc>
                <a:spcPct val="80000"/>
              </a:lnSpc>
              <a:spcBef>
                <a:spcPts val="360"/>
              </a:spcBef>
              <a:spcAft>
                <a:spcPts val="0"/>
              </a:spcAft>
              <a:buSzPts val="440"/>
              <a:buNone/>
            </a:pPr>
            <a:r>
              <a:rPr lang="en-US" sz="1520"/>
              <a:t>}//en</a:t>
            </a:r>
            <a:r>
              <a:rPr lang="en-US" sz="1320"/>
              <a:t>d of if</a:t>
            </a:r>
            <a:endParaRPr sz="1320"/>
          </a:p>
        </p:txBody>
      </p:sp>
      <p:sp>
        <p:nvSpPr>
          <p:cNvPr id="1220" name="Google Shape;1220;g17d177c9448_0_73"/>
          <p:cNvSpPr txBox="1"/>
          <p:nvPr/>
        </p:nvSpPr>
        <p:spPr>
          <a:xfrm>
            <a:off x="4572000" y="1337500"/>
            <a:ext cx="3000000" cy="23034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if(POS==len+1)//adding node at end</a:t>
            </a:r>
            <a:endParaRPr b="0" i="0" sz="1620" u="none" cap="none" strike="noStrike">
              <a:solidFill>
                <a:schemeClr val="dk1"/>
              </a:solidFill>
              <a:latin typeface="Calibri"/>
              <a:ea typeface="Calibri"/>
              <a:cs typeface="Calibri"/>
              <a:sym typeface="Calibri"/>
            </a:endParaRPr>
          </a:p>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a:t>
            </a:r>
            <a:endParaRPr b="0" i="0" sz="1620" u="none" cap="none" strike="noStrike">
              <a:solidFill>
                <a:schemeClr val="dk1"/>
              </a:solidFill>
              <a:latin typeface="Calibri"/>
              <a:ea typeface="Calibri"/>
              <a:cs typeface="Calibri"/>
              <a:sym typeface="Calibri"/>
            </a:endParaRPr>
          </a:p>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last=head-&gt;prev;</a:t>
            </a:r>
            <a:endParaRPr b="0" i="0" sz="1620" u="none" cap="none" strike="noStrike">
              <a:solidFill>
                <a:schemeClr val="dk1"/>
              </a:solidFill>
              <a:latin typeface="Calibri"/>
              <a:ea typeface="Calibri"/>
              <a:cs typeface="Calibri"/>
              <a:sym typeface="Calibri"/>
            </a:endParaRPr>
          </a:p>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last-&gt;next=curr;</a:t>
            </a:r>
            <a:endParaRPr b="0" i="0" sz="1620" u="none" cap="none" strike="noStrike">
              <a:solidFill>
                <a:schemeClr val="dk1"/>
              </a:solidFill>
              <a:latin typeface="Calibri"/>
              <a:ea typeface="Calibri"/>
              <a:cs typeface="Calibri"/>
              <a:sym typeface="Calibri"/>
            </a:endParaRPr>
          </a:p>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curr-&gt;prev=last;</a:t>
            </a:r>
            <a:endParaRPr b="0" i="0" sz="1620" u="none" cap="none" strike="noStrike">
              <a:solidFill>
                <a:schemeClr val="dk1"/>
              </a:solidFill>
              <a:latin typeface="Calibri"/>
              <a:ea typeface="Calibri"/>
              <a:cs typeface="Calibri"/>
              <a:sym typeface="Calibri"/>
            </a:endParaRPr>
          </a:p>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curr-&gt;next=head;</a:t>
            </a:r>
            <a:endParaRPr b="0" i="0" sz="1620" u="none" cap="none" strike="noStrike">
              <a:solidFill>
                <a:schemeClr val="dk1"/>
              </a:solidFill>
              <a:latin typeface="Calibri"/>
              <a:ea typeface="Calibri"/>
              <a:cs typeface="Calibri"/>
              <a:sym typeface="Calibri"/>
            </a:endParaRPr>
          </a:p>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head-&gt;prev=curr;</a:t>
            </a:r>
            <a:endParaRPr b="0" i="0" sz="1620" u="none" cap="none" strike="noStrike">
              <a:solidFill>
                <a:schemeClr val="dk1"/>
              </a:solidFill>
              <a:latin typeface="Calibri"/>
              <a:ea typeface="Calibri"/>
              <a:cs typeface="Calibri"/>
              <a:sym typeface="Calibri"/>
            </a:endParaRPr>
          </a:p>
          <a:p>
            <a:pPr indent="0" lvl="0" marL="0" marR="0" rtl="0" algn="l">
              <a:lnSpc>
                <a:spcPct val="80000"/>
              </a:lnSpc>
              <a:spcBef>
                <a:spcPts val="360"/>
              </a:spcBef>
              <a:spcAft>
                <a:spcPts val="0"/>
              </a:spcAft>
              <a:buClr>
                <a:srgbClr val="000000"/>
              </a:buClr>
              <a:buSzPts val="1620"/>
              <a:buFont typeface="Arial"/>
              <a:buNone/>
            </a:pPr>
            <a:r>
              <a:rPr b="0" i="0" lang="en-US" sz="1620" u="none" cap="none" strike="noStrike">
                <a:solidFill>
                  <a:schemeClr val="dk1"/>
                </a:solidFill>
                <a:latin typeface="Calibri"/>
                <a:ea typeface="Calibri"/>
                <a:cs typeface="Calibri"/>
                <a:sym typeface="Calibri"/>
              </a:rPr>
              <a:t>}</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g17d177c9448_0_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Deleting a node from DCLL</a:t>
            </a:r>
            <a:endParaRPr/>
          </a:p>
        </p:txBody>
      </p:sp>
      <p:sp>
        <p:nvSpPr>
          <p:cNvPr id="1227" name="Google Shape;1227;g17d177c9448_0_8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360"/>
              </a:spcBef>
              <a:spcAft>
                <a:spcPts val="0"/>
              </a:spcAft>
              <a:buSzPts val="1800"/>
              <a:buNone/>
            </a:pPr>
            <a:r>
              <a:rPr lang="en-US" sz="2100"/>
              <a:t>deleteanodeCDLL(head)</a:t>
            </a:r>
            <a:endParaRPr sz="2100"/>
          </a:p>
          <a:p>
            <a:pPr indent="0" lvl="0" marL="0" rtl="0" algn="l">
              <a:lnSpc>
                <a:spcPct val="80000"/>
              </a:lnSpc>
              <a:spcBef>
                <a:spcPts val="360"/>
              </a:spcBef>
              <a:spcAft>
                <a:spcPts val="0"/>
              </a:spcAft>
              <a:buSzPts val="1800"/>
              <a:buNone/>
            </a:pPr>
            <a:r>
              <a:rPr lang="en-US" sz="2100"/>
              <a:t>{</a:t>
            </a:r>
            <a:endParaRPr sz="2100"/>
          </a:p>
          <a:p>
            <a:pPr indent="0" lvl="0" marL="0" rtl="0" algn="l">
              <a:lnSpc>
                <a:spcPct val="60000"/>
              </a:lnSpc>
              <a:spcBef>
                <a:spcPts val="360"/>
              </a:spcBef>
              <a:spcAft>
                <a:spcPts val="0"/>
              </a:spcAft>
              <a:buClr>
                <a:schemeClr val="dk1"/>
              </a:buClr>
              <a:buSzPts val="440"/>
              <a:buFont typeface="Arial"/>
              <a:buNone/>
            </a:pPr>
            <a:r>
              <a:rPr lang="en-US" sz="2100"/>
              <a:t>len=lenCDLL(head);</a:t>
            </a:r>
            <a:endParaRPr sz="2100"/>
          </a:p>
          <a:p>
            <a:pPr indent="0" lvl="0" marL="0" rtl="0" algn="l">
              <a:lnSpc>
                <a:spcPct val="80000"/>
              </a:lnSpc>
              <a:spcBef>
                <a:spcPts val="360"/>
              </a:spcBef>
              <a:spcAft>
                <a:spcPts val="0"/>
              </a:spcAft>
              <a:buSzPts val="1800"/>
              <a:buNone/>
            </a:pPr>
            <a:r>
              <a:rPr lang="en-US" sz="2100"/>
              <a:t>ask user to enter position of node to delete in POS</a:t>
            </a:r>
            <a:endParaRPr sz="2100"/>
          </a:p>
          <a:p>
            <a:pPr indent="0" lvl="0" marL="0" rtl="0" algn="l">
              <a:lnSpc>
                <a:spcPct val="80000"/>
              </a:lnSpc>
              <a:spcBef>
                <a:spcPts val="360"/>
              </a:spcBef>
              <a:spcAft>
                <a:spcPts val="0"/>
              </a:spcAft>
              <a:buSzPts val="1800"/>
              <a:buNone/>
            </a:pPr>
            <a:r>
              <a:rPr lang="en-US" sz="2100"/>
              <a:t>temp=head-&gt;next;</a:t>
            </a:r>
            <a:endParaRPr sz="2100"/>
          </a:p>
          <a:p>
            <a:pPr indent="0" lvl="0" marL="0" rtl="0" algn="l">
              <a:lnSpc>
                <a:spcPct val="80000"/>
              </a:lnSpc>
              <a:spcBef>
                <a:spcPts val="360"/>
              </a:spcBef>
              <a:spcAft>
                <a:spcPts val="0"/>
              </a:spcAft>
              <a:buSzPts val="1800"/>
              <a:buNone/>
            </a:pPr>
            <a:r>
              <a:rPr lang="en-US" sz="2100"/>
              <a:t>count=1;</a:t>
            </a:r>
            <a:endParaRPr sz="2100"/>
          </a:p>
          <a:p>
            <a:pPr indent="0" lvl="0" marL="0" rtl="0" algn="l">
              <a:lnSpc>
                <a:spcPct val="80000"/>
              </a:lnSpc>
              <a:spcBef>
                <a:spcPts val="360"/>
              </a:spcBef>
              <a:spcAft>
                <a:spcPts val="0"/>
              </a:spcAft>
              <a:buSzPts val="1800"/>
              <a:buNone/>
            </a:pPr>
            <a:r>
              <a:rPr lang="en-US" sz="2100"/>
              <a:t>while(temp!=head &amp;&amp; Count!=POS)</a:t>
            </a:r>
            <a:endParaRPr sz="2100"/>
          </a:p>
          <a:p>
            <a:pPr indent="0" lvl="0" marL="0" rtl="0" algn="l">
              <a:lnSpc>
                <a:spcPct val="80000"/>
              </a:lnSpc>
              <a:spcBef>
                <a:spcPts val="360"/>
              </a:spcBef>
              <a:spcAft>
                <a:spcPts val="0"/>
              </a:spcAft>
              <a:buSzPts val="1800"/>
              <a:buNone/>
            </a:pPr>
            <a:r>
              <a:rPr lang="en-US" sz="2100"/>
              <a:t>{</a:t>
            </a:r>
            <a:endParaRPr sz="2100"/>
          </a:p>
          <a:p>
            <a:pPr indent="0" lvl="0" marL="0" rtl="0" algn="l">
              <a:lnSpc>
                <a:spcPct val="80000"/>
              </a:lnSpc>
              <a:spcBef>
                <a:spcPts val="360"/>
              </a:spcBef>
              <a:spcAft>
                <a:spcPts val="0"/>
              </a:spcAft>
              <a:buSzPts val="1800"/>
              <a:buNone/>
            </a:pPr>
            <a:r>
              <a:rPr lang="en-US" sz="2100"/>
              <a:t>prevptr=temp;</a:t>
            </a:r>
            <a:endParaRPr sz="2100"/>
          </a:p>
          <a:p>
            <a:pPr indent="0" lvl="0" marL="0" rtl="0" algn="l">
              <a:lnSpc>
                <a:spcPct val="80000"/>
              </a:lnSpc>
              <a:spcBef>
                <a:spcPts val="360"/>
              </a:spcBef>
              <a:spcAft>
                <a:spcPts val="0"/>
              </a:spcAft>
              <a:buSzPts val="1800"/>
              <a:buNone/>
            </a:pPr>
            <a:r>
              <a:rPr lang="en-US" sz="2100"/>
              <a:t>temp=temp-&gt;next;</a:t>
            </a:r>
            <a:endParaRPr sz="2100"/>
          </a:p>
          <a:p>
            <a:pPr indent="0" lvl="0" marL="0" rtl="0" algn="l">
              <a:lnSpc>
                <a:spcPct val="80000"/>
              </a:lnSpc>
              <a:spcBef>
                <a:spcPts val="360"/>
              </a:spcBef>
              <a:spcAft>
                <a:spcPts val="0"/>
              </a:spcAft>
              <a:buSzPts val="1800"/>
              <a:buNone/>
            </a:pPr>
            <a:r>
              <a:rPr lang="en-US" sz="2100"/>
              <a:t>}</a:t>
            </a:r>
            <a:endParaRPr sz="2100"/>
          </a:p>
          <a:p>
            <a:pPr indent="0" lvl="0" marL="0" rtl="0" algn="l">
              <a:lnSpc>
                <a:spcPct val="80000"/>
              </a:lnSpc>
              <a:spcBef>
                <a:spcPts val="360"/>
              </a:spcBef>
              <a:spcAft>
                <a:spcPts val="0"/>
              </a:spcAft>
              <a:buSzPts val="1800"/>
              <a:buNone/>
            </a:pPr>
            <a:r>
              <a:rPr lang="en-US" sz="2100"/>
              <a:t>prevptr-&gt;next=temp-&gt;next;</a:t>
            </a:r>
            <a:endParaRPr sz="2100"/>
          </a:p>
          <a:p>
            <a:pPr indent="0" lvl="0" marL="0" rtl="0" algn="l">
              <a:lnSpc>
                <a:spcPct val="80000"/>
              </a:lnSpc>
              <a:spcBef>
                <a:spcPts val="360"/>
              </a:spcBef>
              <a:spcAft>
                <a:spcPts val="0"/>
              </a:spcAft>
              <a:buSzPts val="1800"/>
              <a:buNone/>
            </a:pPr>
            <a:r>
              <a:rPr lang="en-US" sz="2100"/>
              <a:t>temp-&gt;next-&gt;prev=prevptr;</a:t>
            </a:r>
            <a:endParaRPr sz="2100"/>
          </a:p>
          <a:p>
            <a:pPr indent="0" lvl="0" marL="0" rtl="0" algn="l">
              <a:lnSpc>
                <a:spcPct val="80000"/>
              </a:lnSpc>
              <a:spcBef>
                <a:spcPts val="360"/>
              </a:spcBef>
              <a:spcAft>
                <a:spcPts val="0"/>
              </a:spcAft>
              <a:buSzPts val="1800"/>
              <a:buNone/>
            </a:pPr>
            <a:r>
              <a:rPr lang="en-US" sz="2100"/>
              <a:t>temp-&gt;next=temp-&gt;prev=NULL;</a:t>
            </a:r>
            <a:endParaRPr sz="2100"/>
          </a:p>
          <a:p>
            <a:pPr indent="0" lvl="0" marL="0" rtl="0" algn="l">
              <a:lnSpc>
                <a:spcPct val="80000"/>
              </a:lnSpc>
              <a:spcBef>
                <a:spcPts val="360"/>
              </a:spcBef>
              <a:spcAft>
                <a:spcPts val="0"/>
              </a:spcAft>
              <a:buSzPts val="1800"/>
              <a:buNone/>
            </a:pPr>
            <a:r>
              <a:rPr lang="en-US" sz="2100"/>
              <a:t>free(temp);</a:t>
            </a:r>
            <a:endParaRPr sz="2100"/>
          </a:p>
          <a:p>
            <a:pPr indent="0" lvl="0" marL="0" rtl="0" algn="l">
              <a:lnSpc>
                <a:spcPct val="80000"/>
              </a:lnSpc>
              <a:spcBef>
                <a:spcPts val="360"/>
              </a:spcBef>
              <a:spcAft>
                <a:spcPts val="0"/>
              </a:spcAft>
              <a:buSzPts val="1800"/>
              <a:buNone/>
            </a:pPr>
            <a:r>
              <a:rPr lang="en-US" sz="2100"/>
              <a:t>}</a:t>
            </a:r>
            <a:endParaRPr sz="21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56"/>
          <p:cNvSpPr txBox="1"/>
          <p:nvPr>
            <p:ph idx="4294967295" type="title"/>
          </p:nvPr>
        </p:nvSpPr>
        <p:spPr>
          <a:xfrm>
            <a:off x="684213" y="207963"/>
            <a:ext cx="7939087" cy="8032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Generalized Lists</a:t>
            </a:r>
            <a:endParaRPr/>
          </a:p>
        </p:txBody>
      </p:sp>
      <p:sp>
        <p:nvSpPr>
          <p:cNvPr id="1233" name="Google Shape;1233;p56"/>
          <p:cNvSpPr txBox="1"/>
          <p:nvPr>
            <p:ph idx="4294967295" type="body"/>
          </p:nvPr>
        </p:nvSpPr>
        <p:spPr>
          <a:xfrm>
            <a:off x="685800" y="1219200"/>
            <a:ext cx="7696200" cy="4759325"/>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 </a:t>
            </a:r>
            <a:r>
              <a:rPr lang="en-US" sz="2400" u="sng">
                <a:solidFill>
                  <a:srgbClr val="FF0000"/>
                </a:solidFill>
                <a:latin typeface="Times New Roman"/>
                <a:ea typeface="Times New Roman"/>
                <a:cs typeface="Times New Roman"/>
                <a:sym typeface="Times New Roman"/>
              </a:rPr>
              <a:t>generalized list</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 is a finite sequence of </a:t>
            </a:r>
            <a:r>
              <a:rPr i="1" lang="en-US" sz="24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 ≥ 0 elements, </a:t>
            </a:r>
            <a:r>
              <a:rPr i="1" lang="en-US" sz="2400">
                <a:latin typeface="Times New Roman"/>
                <a:ea typeface="Times New Roman"/>
                <a:cs typeface="Times New Roman"/>
                <a:sym typeface="Times New Roman"/>
              </a:rPr>
              <a:t>a</a:t>
            </a:r>
            <a:r>
              <a:rPr baseline="-25000" lang="en-US" sz="24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a:t>
            </a:r>
            <a:r>
              <a:rPr baseline="-25000" lang="en-US" sz="2400">
                <a:latin typeface="Times New Roman"/>
                <a:ea typeface="Times New Roman"/>
                <a:cs typeface="Times New Roman"/>
                <a:sym typeface="Times New Roman"/>
              </a:rPr>
              <a:t>2</a:t>
            </a:r>
            <a:r>
              <a:rPr lang="en-US" sz="2400">
                <a:latin typeface="Times New Roman"/>
                <a:ea typeface="Times New Roman"/>
                <a:cs typeface="Times New Roman"/>
                <a:sym typeface="Times New Roman"/>
              </a:rPr>
              <a:t>, …, </a:t>
            </a:r>
            <a:r>
              <a:rPr i="1" lang="en-US" sz="2400">
                <a:latin typeface="Times New Roman"/>
                <a:ea typeface="Times New Roman"/>
                <a:cs typeface="Times New Roman"/>
                <a:sym typeface="Times New Roman"/>
              </a:rPr>
              <a:t>a</a:t>
            </a:r>
            <a:r>
              <a:rPr baseline="-25000" i="1" lang="en-US" sz="2400">
                <a:latin typeface="Times New Roman"/>
                <a:ea typeface="Times New Roman"/>
                <a:cs typeface="Times New Roman"/>
                <a:sym typeface="Times New Roman"/>
              </a:rPr>
              <a:t>n</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where a</a:t>
            </a:r>
            <a:r>
              <a:rPr baseline="-25000" i="1" lang="en-US" sz="2400">
                <a:latin typeface="Times New Roman"/>
                <a:ea typeface="Times New Roman"/>
                <a:cs typeface="Times New Roman"/>
                <a:sym typeface="Times New Roman"/>
              </a:rPr>
              <a:t>i</a:t>
            </a:r>
            <a:r>
              <a:rPr lang="en-US" sz="2400">
                <a:latin typeface="Times New Roman"/>
                <a:ea typeface="Times New Roman"/>
                <a:cs typeface="Times New Roman"/>
                <a:sym typeface="Times New Roman"/>
              </a:rPr>
              <a:t>, is either an atom or a list. The elements a</a:t>
            </a:r>
            <a:r>
              <a:rPr baseline="-25000" i="1" lang="en-US" sz="2400">
                <a:latin typeface="Times New Roman"/>
                <a:ea typeface="Times New Roman"/>
                <a:cs typeface="Times New Roman"/>
                <a:sym typeface="Times New Roman"/>
              </a:rPr>
              <a:t>i</a:t>
            </a:r>
            <a:r>
              <a:rPr i="1" lang="en-US" sz="2400">
                <a:latin typeface="Times New Roman"/>
                <a:ea typeface="Times New Roman"/>
                <a:cs typeface="Times New Roman"/>
                <a:sym typeface="Times New Roman"/>
              </a:rPr>
              <a:t>,0 ≤ i ≤ n – </a:t>
            </a:r>
            <a:r>
              <a:rPr lang="en-US" sz="2400">
                <a:latin typeface="Times New Roman"/>
                <a:ea typeface="Times New Roman"/>
                <a:cs typeface="Times New Roman"/>
                <a:sym typeface="Times New Roman"/>
              </a:rPr>
              <a:t>1, that are not atoms are said to be the </a:t>
            </a:r>
            <a:r>
              <a:rPr lang="en-US" sz="2400" u="sng">
                <a:solidFill>
                  <a:srgbClr val="FF0000"/>
                </a:solidFill>
                <a:latin typeface="Times New Roman"/>
                <a:ea typeface="Times New Roman"/>
                <a:cs typeface="Times New Roman"/>
                <a:sym typeface="Times New Roman"/>
              </a:rPr>
              <a:t>sublists</a:t>
            </a:r>
            <a:r>
              <a:rPr lang="en-US" sz="2400">
                <a:latin typeface="Times New Roman"/>
                <a:ea typeface="Times New Roman"/>
                <a:cs typeface="Times New Roman"/>
                <a:sym typeface="Times New Roman"/>
              </a:rPr>
              <a:t>  of </a:t>
            </a:r>
            <a:r>
              <a:rPr i="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a:t>
            </a:r>
            <a:endParaRPr/>
          </a:p>
          <a:p>
            <a:pPr indent="-190500" lvl="0" marL="342900" rtl="0" algn="just">
              <a:lnSpc>
                <a:spcPct val="8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A list </a:t>
            </a:r>
            <a:r>
              <a:rPr i="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 is written as </a:t>
            </a:r>
            <a:r>
              <a:rPr i="1" lang="en-US" sz="2400">
                <a:latin typeface="Times New Roman"/>
                <a:ea typeface="Times New Roman"/>
                <a:cs typeface="Times New Roman"/>
                <a:sym typeface="Times New Roman"/>
              </a:rPr>
              <a:t>A =</a:t>
            </a: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a:t>
            </a:r>
            <a:r>
              <a:rPr baseline="-25000" lang="en-US" sz="2400">
                <a:latin typeface="Times New Roman"/>
                <a:ea typeface="Times New Roman"/>
                <a:cs typeface="Times New Roman"/>
                <a:sym typeface="Times New Roman"/>
              </a:rPr>
              <a:t>0</a:t>
            </a:r>
            <a:r>
              <a:rPr lang="en-US" sz="2400">
                <a:latin typeface="Times New Roman"/>
                <a:ea typeface="Times New Roman"/>
                <a:cs typeface="Times New Roman"/>
                <a:sym typeface="Times New Roman"/>
              </a:rPr>
              <a:t>, …, </a:t>
            </a:r>
            <a:r>
              <a:rPr i="1" lang="en-US" sz="2400">
                <a:latin typeface="Times New Roman"/>
                <a:ea typeface="Times New Roman"/>
                <a:cs typeface="Times New Roman"/>
                <a:sym typeface="Times New Roman"/>
              </a:rPr>
              <a:t>a</a:t>
            </a:r>
            <a:r>
              <a:rPr baseline="-25000" i="1" lang="en-US" sz="2400">
                <a:latin typeface="Times New Roman"/>
                <a:ea typeface="Times New Roman"/>
                <a:cs typeface="Times New Roman"/>
                <a:sym typeface="Times New Roman"/>
              </a:rPr>
              <a:t>n</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 and the length of the list is </a:t>
            </a:r>
            <a:r>
              <a:rPr i="1" lang="en-US" sz="2400">
                <a:latin typeface="Times New Roman"/>
                <a:ea typeface="Times New Roman"/>
                <a:cs typeface="Times New Roman"/>
                <a:sym typeface="Times New Roman"/>
              </a:rPr>
              <a:t>n</a:t>
            </a:r>
            <a:r>
              <a:rPr lang="en-US" sz="2400">
                <a:latin typeface="Times New Roman"/>
                <a:ea typeface="Times New Roman"/>
                <a:cs typeface="Times New Roman"/>
                <a:sym typeface="Times New Roman"/>
              </a:rPr>
              <a:t>.</a:t>
            </a:r>
            <a:endParaRPr/>
          </a:p>
          <a:p>
            <a:pPr indent="-190500" lvl="0" marL="342900" rtl="0" algn="just">
              <a:lnSpc>
                <a:spcPct val="8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A list name is represented by a capital letter and an atom is represented by a lowercase letter.</a:t>
            </a:r>
            <a:endParaRPr/>
          </a:p>
          <a:p>
            <a:pPr indent="-190500" lvl="0" marL="342900" rtl="0" algn="just">
              <a:lnSpc>
                <a:spcPct val="8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8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 </a:t>
            </a:r>
            <a:r>
              <a:rPr i="1" lang="en-US" sz="2400">
                <a:latin typeface="Times New Roman"/>
                <a:ea typeface="Times New Roman"/>
                <a:cs typeface="Times New Roman"/>
                <a:sym typeface="Times New Roman"/>
              </a:rPr>
              <a:t>a</a:t>
            </a:r>
            <a:r>
              <a:rPr baseline="-25000" lang="en-US" sz="2400">
                <a:latin typeface="Times New Roman"/>
                <a:ea typeface="Times New Roman"/>
                <a:cs typeface="Times New Roman"/>
                <a:sym typeface="Times New Roman"/>
              </a:rPr>
              <a:t>0 </a:t>
            </a:r>
            <a:r>
              <a:rPr lang="en-US" sz="2400">
                <a:latin typeface="Times New Roman"/>
                <a:ea typeface="Times New Roman"/>
                <a:cs typeface="Times New Roman"/>
                <a:sym typeface="Times New Roman"/>
              </a:rPr>
              <a:t>is the </a:t>
            </a:r>
            <a:r>
              <a:rPr lang="en-US" sz="2400" u="sng">
                <a:solidFill>
                  <a:srgbClr val="FF0000"/>
                </a:solidFill>
                <a:latin typeface="Times New Roman"/>
                <a:ea typeface="Times New Roman"/>
                <a:cs typeface="Times New Roman"/>
                <a:sym typeface="Times New Roman"/>
              </a:rPr>
              <a:t>head</a:t>
            </a:r>
            <a:r>
              <a:rPr lang="en-US" sz="2400">
                <a:latin typeface="Times New Roman"/>
                <a:ea typeface="Times New Roman"/>
                <a:cs typeface="Times New Roman"/>
                <a:sym typeface="Times New Roman"/>
              </a:rPr>
              <a:t> of list </a:t>
            </a:r>
            <a:r>
              <a:rPr i="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 and the rest (</a:t>
            </a:r>
            <a:r>
              <a:rPr i="1" lang="en-US" sz="2400">
                <a:latin typeface="Times New Roman"/>
                <a:ea typeface="Times New Roman"/>
                <a:cs typeface="Times New Roman"/>
                <a:sym typeface="Times New Roman"/>
              </a:rPr>
              <a:t>a</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 </a:t>
            </a:r>
            <a:r>
              <a:rPr i="1" lang="en-US" sz="2400">
                <a:latin typeface="Times New Roman"/>
                <a:ea typeface="Times New Roman"/>
                <a:cs typeface="Times New Roman"/>
                <a:sym typeface="Times New Roman"/>
              </a:rPr>
              <a:t>a</a:t>
            </a:r>
            <a:r>
              <a:rPr baseline="-25000" i="1" lang="en-US" sz="2400">
                <a:latin typeface="Times New Roman"/>
                <a:ea typeface="Times New Roman"/>
                <a:cs typeface="Times New Roman"/>
                <a:sym typeface="Times New Roman"/>
              </a:rPr>
              <a:t>n</a:t>
            </a:r>
            <a:r>
              <a:rPr baseline="-25000" lang="en-US" sz="2400">
                <a:latin typeface="Times New Roman"/>
                <a:ea typeface="Times New Roman"/>
                <a:cs typeface="Times New Roman"/>
                <a:sym typeface="Times New Roman"/>
              </a:rPr>
              <a:t>-1</a:t>
            </a:r>
            <a:r>
              <a:rPr lang="en-US" sz="2400">
                <a:latin typeface="Times New Roman"/>
                <a:ea typeface="Times New Roman"/>
                <a:cs typeface="Times New Roman"/>
                <a:sym typeface="Times New Roman"/>
              </a:rPr>
              <a:t>) is the </a:t>
            </a:r>
            <a:r>
              <a:rPr lang="en-US" sz="2400" u="sng">
                <a:solidFill>
                  <a:srgbClr val="FF0000"/>
                </a:solidFill>
                <a:latin typeface="Times New Roman"/>
                <a:ea typeface="Times New Roman"/>
                <a:cs typeface="Times New Roman"/>
                <a:sym typeface="Times New Roman"/>
              </a:rPr>
              <a:t>tail</a:t>
            </a:r>
            <a:r>
              <a:rPr lang="en-US" sz="2400">
                <a:latin typeface="Times New Roman"/>
                <a:ea typeface="Times New Roman"/>
                <a:cs typeface="Times New Roman"/>
                <a:sym typeface="Times New Roman"/>
              </a:rPr>
              <a:t> of list </a:t>
            </a:r>
            <a:r>
              <a:rPr i="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a:t>
            </a:r>
            <a:endParaRPr/>
          </a:p>
          <a:p>
            <a:pPr indent="-342900" lvl="0" marL="342900" rtl="0" algn="l">
              <a:lnSpc>
                <a:spcPct val="80000"/>
              </a:lnSpc>
              <a:spcBef>
                <a:spcPts val="480"/>
              </a:spcBef>
              <a:spcAft>
                <a:spcPts val="0"/>
              </a:spcAft>
              <a:buClr>
                <a:schemeClr val="dk1"/>
              </a:buClr>
              <a:buSzPts val="2400"/>
              <a:buFont typeface="Calibri"/>
              <a:buNone/>
            </a:pPr>
            <a:r>
              <a:t/>
            </a:r>
            <a:endParaRPr sz="2400"/>
          </a:p>
        </p:txBody>
      </p:sp>
      <p:pic>
        <p:nvPicPr>
          <p:cNvPr id="1234" name="Google Shape;1234;p56"/>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57"/>
          <p:cNvSpPr txBox="1"/>
          <p:nvPr>
            <p:ph idx="4294967295" type="title"/>
          </p:nvPr>
        </p:nvSpPr>
        <p:spPr>
          <a:xfrm>
            <a:off x="1447800" y="207963"/>
            <a:ext cx="7175500" cy="803275"/>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Examples of Generalized Lists</a:t>
            </a:r>
            <a:endParaRPr/>
          </a:p>
        </p:txBody>
      </p:sp>
      <p:sp>
        <p:nvSpPr>
          <p:cNvPr id="1240" name="Google Shape;1240;p57"/>
          <p:cNvSpPr txBox="1"/>
          <p:nvPr>
            <p:ph idx="4294967295" type="body"/>
          </p:nvPr>
        </p:nvSpPr>
        <p:spPr>
          <a:xfrm>
            <a:off x="685800" y="1219200"/>
            <a:ext cx="7696200" cy="530542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80000"/>
              </a:lnSpc>
              <a:spcBef>
                <a:spcPts val="0"/>
              </a:spcBef>
              <a:spcAft>
                <a:spcPts val="0"/>
              </a:spcAft>
              <a:buClr>
                <a:schemeClr val="dk1"/>
              </a:buClr>
              <a:buSzPct val="100000"/>
              <a:buChar char="•"/>
            </a:pPr>
            <a:r>
              <a:rPr i="1" lang="en-US" sz="2400"/>
              <a:t>A</a:t>
            </a:r>
            <a:r>
              <a:rPr lang="en-US" sz="2400"/>
              <a:t> = ( ): the null, or empty, list; its length is zero.</a:t>
            </a:r>
            <a:endParaRPr/>
          </a:p>
          <a:p>
            <a:pPr indent="-201930" lvl="0" marL="342900" rtl="0" algn="l">
              <a:lnSpc>
                <a:spcPct val="80000"/>
              </a:lnSpc>
              <a:spcBef>
                <a:spcPts val="444"/>
              </a:spcBef>
              <a:spcAft>
                <a:spcPts val="0"/>
              </a:spcAft>
              <a:buClr>
                <a:schemeClr val="dk1"/>
              </a:buClr>
              <a:buSzPct val="100000"/>
              <a:buNone/>
            </a:pPr>
            <a:r>
              <a:t/>
            </a:r>
            <a:endParaRPr sz="2400"/>
          </a:p>
          <a:p>
            <a:pPr indent="-342900" lvl="0" marL="342900" rtl="0" algn="l">
              <a:lnSpc>
                <a:spcPct val="80000"/>
              </a:lnSpc>
              <a:spcBef>
                <a:spcPts val="444"/>
              </a:spcBef>
              <a:spcAft>
                <a:spcPts val="0"/>
              </a:spcAft>
              <a:buClr>
                <a:schemeClr val="dk1"/>
              </a:buClr>
              <a:buSzPct val="100000"/>
              <a:buChar char="•"/>
            </a:pPr>
            <a:r>
              <a:rPr i="1" lang="en-US" sz="2400"/>
              <a:t>B</a:t>
            </a:r>
            <a:r>
              <a:rPr lang="en-US" sz="2400"/>
              <a:t> = (</a:t>
            </a:r>
            <a:r>
              <a:rPr i="1" lang="en-US" sz="2400"/>
              <a:t>a</a:t>
            </a:r>
            <a:r>
              <a:rPr lang="en-US" sz="2400"/>
              <a:t>, (</a:t>
            </a:r>
            <a:r>
              <a:rPr i="1" lang="en-US" sz="2400"/>
              <a:t>b, c</a:t>
            </a:r>
            <a:r>
              <a:rPr lang="en-US" sz="2400"/>
              <a:t>)): a list of length two; its first element is the atom</a:t>
            </a:r>
            <a:r>
              <a:rPr i="1" lang="en-US" sz="2400"/>
              <a:t> a</a:t>
            </a:r>
            <a:r>
              <a:rPr lang="en-US" sz="2400"/>
              <a:t>, and its second element is the linear list (</a:t>
            </a:r>
            <a:r>
              <a:rPr i="1" lang="en-US" sz="2400"/>
              <a:t>b, c</a:t>
            </a:r>
            <a:r>
              <a:rPr lang="en-US" sz="2400"/>
              <a:t>).</a:t>
            </a:r>
            <a:endParaRPr/>
          </a:p>
          <a:p>
            <a:pPr indent="-201930" lvl="0" marL="342900" rtl="0" algn="l">
              <a:lnSpc>
                <a:spcPct val="80000"/>
              </a:lnSpc>
              <a:spcBef>
                <a:spcPts val="444"/>
              </a:spcBef>
              <a:spcAft>
                <a:spcPts val="0"/>
              </a:spcAft>
              <a:buClr>
                <a:schemeClr val="dk1"/>
              </a:buClr>
              <a:buSzPct val="100000"/>
              <a:buNone/>
            </a:pPr>
            <a:r>
              <a:t/>
            </a:r>
            <a:endParaRPr sz="2400"/>
          </a:p>
          <a:p>
            <a:pPr indent="-342900" lvl="0" marL="342900" rtl="0" algn="l">
              <a:lnSpc>
                <a:spcPct val="80000"/>
              </a:lnSpc>
              <a:spcBef>
                <a:spcPts val="444"/>
              </a:spcBef>
              <a:spcAft>
                <a:spcPts val="0"/>
              </a:spcAft>
              <a:buClr>
                <a:schemeClr val="dk1"/>
              </a:buClr>
              <a:buSzPct val="100000"/>
              <a:buChar char="•"/>
            </a:pPr>
            <a:r>
              <a:rPr i="1" lang="en-US" sz="2400"/>
              <a:t>C</a:t>
            </a:r>
            <a:r>
              <a:rPr lang="en-US" sz="2400"/>
              <a:t> = (</a:t>
            </a:r>
            <a:r>
              <a:rPr i="1" lang="en-US" sz="2400"/>
              <a:t>B, B, </a:t>
            </a:r>
            <a:r>
              <a:rPr lang="en-US" sz="2400"/>
              <a:t>( )): A list of length three whose first two elements are the list </a:t>
            </a:r>
            <a:r>
              <a:rPr i="1" lang="en-US" sz="2400"/>
              <a:t>B</a:t>
            </a:r>
            <a:r>
              <a:rPr lang="en-US" sz="2400"/>
              <a:t>, and the third element is the null list.</a:t>
            </a:r>
            <a:endParaRPr/>
          </a:p>
          <a:p>
            <a:pPr indent="-201930" lvl="0" marL="342900" rtl="0" algn="l">
              <a:lnSpc>
                <a:spcPct val="80000"/>
              </a:lnSpc>
              <a:spcBef>
                <a:spcPts val="444"/>
              </a:spcBef>
              <a:spcAft>
                <a:spcPts val="0"/>
              </a:spcAft>
              <a:buClr>
                <a:schemeClr val="dk1"/>
              </a:buClr>
              <a:buSzPct val="100000"/>
              <a:buNone/>
            </a:pPr>
            <a:r>
              <a:t/>
            </a:r>
            <a:endParaRPr sz="2400"/>
          </a:p>
          <a:p>
            <a:pPr indent="-342900" lvl="0" marL="342900" rtl="0" algn="l">
              <a:lnSpc>
                <a:spcPct val="80000"/>
              </a:lnSpc>
              <a:spcBef>
                <a:spcPts val="444"/>
              </a:spcBef>
              <a:spcAft>
                <a:spcPts val="0"/>
              </a:spcAft>
              <a:buClr>
                <a:schemeClr val="dk1"/>
              </a:buClr>
              <a:buSzPct val="100000"/>
              <a:buChar char="•"/>
            </a:pPr>
            <a:r>
              <a:rPr i="1" lang="en-US" sz="2400"/>
              <a:t>D</a:t>
            </a:r>
            <a:r>
              <a:rPr lang="en-US" sz="2400"/>
              <a:t> = (</a:t>
            </a:r>
            <a:r>
              <a:rPr i="1" lang="en-US" sz="2400"/>
              <a:t>a, D</a:t>
            </a:r>
            <a:r>
              <a:rPr lang="en-US" sz="2400"/>
              <a:t>): is a recursive list of length two; </a:t>
            </a:r>
            <a:r>
              <a:rPr i="1" lang="en-US" sz="2400"/>
              <a:t>D</a:t>
            </a:r>
            <a:r>
              <a:rPr lang="en-US" sz="2400"/>
              <a:t> corresponds to the infinite list </a:t>
            </a:r>
            <a:r>
              <a:rPr i="1" lang="en-US" sz="2400"/>
              <a:t>D </a:t>
            </a:r>
            <a:r>
              <a:rPr lang="en-US" sz="2400"/>
              <a:t>= (</a:t>
            </a:r>
            <a:r>
              <a:rPr i="1" lang="en-US" sz="2400"/>
              <a:t>a</a:t>
            </a:r>
            <a:r>
              <a:rPr lang="en-US" sz="2400"/>
              <a:t>, (</a:t>
            </a:r>
            <a:r>
              <a:rPr i="1" lang="en-US" sz="2400"/>
              <a:t>a</a:t>
            </a:r>
            <a:r>
              <a:rPr lang="en-US" sz="2400"/>
              <a:t>, (</a:t>
            </a:r>
            <a:r>
              <a:rPr i="1" lang="en-US" sz="2400"/>
              <a:t>a</a:t>
            </a:r>
            <a:r>
              <a:rPr lang="en-US" sz="2400"/>
              <a:t>, …))).</a:t>
            </a:r>
            <a:endParaRPr/>
          </a:p>
          <a:p>
            <a:pPr indent="-201930" lvl="0" marL="342900" rtl="0" algn="l">
              <a:lnSpc>
                <a:spcPct val="80000"/>
              </a:lnSpc>
              <a:spcBef>
                <a:spcPts val="444"/>
              </a:spcBef>
              <a:spcAft>
                <a:spcPts val="0"/>
              </a:spcAft>
              <a:buClr>
                <a:schemeClr val="dk1"/>
              </a:buClr>
              <a:buSzPct val="100000"/>
              <a:buNone/>
            </a:pPr>
            <a:r>
              <a:t/>
            </a:r>
            <a:endParaRPr sz="2400"/>
          </a:p>
          <a:p>
            <a:pPr indent="-342900" lvl="0" marL="342900" rtl="0" algn="l">
              <a:lnSpc>
                <a:spcPct val="80000"/>
              </a:lnSpc>
              <a:spcBef>
                <a:spcPts val="444"/>
              </a:spcBef>
              <a:spcAft>
                <a:spcPts val="0"/>
              </a:spcAft>
              <a:buClr>
                <a:schemeClr val="dk1"/>
              </a:buClr>
              <a:buSzPct val="100000"/>
              <a:buChar char="•"/>
            </a:pPr>
            <a:r>
              <a:rPr lang="en-US" sz="2400"/>
              <a:t>head(</a:t>
            </a:r>
            <a:r>
              <a:rPr i="1" lang="en-US" sz="2400"/>
              <a:t>B</a:t>
            </a:r>
            <a:r>
              <a:rPr lang="en-US" sz="2400"/>
              <a:t>) = </a:t>
            </a:r>
            <a:r>
              <a:rPr lang="en-US" sz="2400">
                <a:latin typeface="Arial"/>
                <a:ea typeface="Arial"/>
                <a:cs typeface="Arial"/>
                <a:sym typeface="Arial"/>
              </a:rPr>
              <a:t>‘</a:t>
            </a:r>
            <a:r>
              <a:rPr i="1" lang="en-US" sz="2400"/>
              <a:t>a</a:t>
            </a:r>
            <a:r>
              <a:rPr lang="en-US" sz="2400">
                <a:latin typeface="Arial"/>
                <a:ea typeface="Arial"/>
                <a:cs typeface="Arial"/>
                <a:sym typeface="Arial"/>
              </a:rPr>
              <a:t>’</a:t>
            </a:r>
            <a:r>
              <a:rPr lang="en-US" sz="2400"/>
              <a:t> and tail(</a:t>
            </a:r>
            <a:r>
              <a:rPr i="1" lang="en-US" sz="2400"/>
              <a:t>B</a:t>
            </a:r>
            <a:r>
              <a:rPr lang="en-US" sz="2400"/>
              <a:t>) = (</a:t>
            </a:r>
            <a:r>
              <a:rPr i="1" lang="en-US" sz="2400"/>
              <a:t>b, c</a:t>
            </a:r>
            <a:r>
              <a:rPr lang="en-US" sz="2400"/>
              <a:t>), head(tail(</a:t>
            </a:r>
            <a:r>
              <a:rPr i="1" lang="en-US" sz="2400"/>
              <a:t>C</a:t>
            </a:r>
            <a:r>
              <a:rPr lang="en-US" sz="2400"/>
              <a:t>))=</a:t>
            </a:r>
            <a:r>
              <a:rPr i="1" lang="en-US" sz="2400"/>
              <a:t>B</a:t>
            </a:r>
            <a:r>
              <a:rPr lang="en-US" sz="2400"/>
              <a:t> and tail(tail(</a:t>
            </a:r>
            <a:r>
              <a:rPr i="1" lang="en-US" sz="2400"/>
              <a:t>C</a:t>
            </a:r>
            <a:r>
              <a:rPr lang="en-US" sz="2400"/>
              <a:t>)) = ( ).</a:t>
            </a:r>
            <a:endParaRPr/>
          </a:p>
          <a:p>
            <a:pPr indent="-201930" lvl="0" marL="342900" rtl="0" algn="l">
              <a:lnSpc>
                <a:spcPct val="80000"/>
              </a:lnSpc>
              <a:spcBef>
                <a:spcPts val="444"/>
              </a:spcBef>
              <a:spcAft>
                <a:spcPts val="0"/>
              </a:spcAft>
              <a:buClr>
                <a:schemeClr val="dk1"/>
              </a:buClr>
              <a:buSzPct val="100000"/>
              <a:buNone/>
            </a:pPr>
            <a:r>
              <a:t/>
            </a:r>
            <a:endParaRPr sz="2400"/>
          </a:p>
          <a:p>
            <a:pPr indent="-342900" lvl="0" marL="342900" rtl="0" algn="l">
              <a:lnSpc>
                <a:spcPct val="80000"/>
              </a:lnSpc>
              <a:spcBef>
                <a:spcPts val="444"/>
              </a:spcBef>
              <a:spcAft>
                <a:spcPts val="0"/>
              </a:spcAft>
              <a:buClr>
                <a:schemeClr val="dk1"/>
              </a:buClr>
              <a:buSzPct val="100000"/>
              <a:buChar char="•"/>
            </a:pPr>
            <a:r>
              <a:rPr lang="en-US" sz="2400"/>
              <a:t>Lists may be shared by other lists.</a:t>
            </a:r>
            <a:endParaRPr/>
          </a:p>
          <a:p>
            <a:pPr indent="-201930" lvl="0" marL="342900" rtl="0" algn="l">
              <a:lnSpc>
                <a:spcPct val="80000"/>
              </a:lnSpc>
              <a:spcBef>
                <a:spcPts val="444"/>
              </a:spcBef>
              <a:spcAft>
                <a:spcPts val="0"/>
              </a:spcAft>
              <a:buClr>
                <a:schemeClr val="dk1"/>
              </a:buClr>
              <a:buSzPct val="100000"/>
              <a:buNone/>
            </a:pPr>
            <a:r>
              <a:t/>
            </a:r>
            <a:endParaRPr sz="2400"/>
          </a:p>
          <a:p>
            <a:pPr indent="-342900" lvl="0" marL="342900" rtl="0" algn="l">
              <a:lnSpc>
                <a:spcPct val="80000"/>
              </a:lnSpc>
              <a:spcBef>
                <a:spcPts val="444"/>
              </a:spcBef>
              <a:spcAft>
                <a:spcPts val="0"/>
              </a:spcAft>
              <a:buClr>
                <a:schemeClr val="dk1"/>
              </a:buClr>
              <a:buSzPct val="100000"/>
              <a:buChar char="•"/>
            </a:pPr>
            <a:r>
              <a:rPr lang="en-US" sz="2400"/>
              <a:t>Lists may be </a:t>
            </a:r>
            <a:r>
              <a:rPr lang="en-US" sz="2400" u="sng">
                <a:solidFill>
                  <a:srgbClr val="FF0000"/>
                </a:solidFill>
              </a:rPr>
              <a:t>recursive</a:t>
            </a:r>
            <a:r>
              <a:rPr lang="en-US" sz="2400"/>
              <a:t>.</a:t>
            </a:r>
            <a:endParaRPr/>
          </a:p>
        </p:txBody>
      </p:sp>
      <p:pic>
        <p:nvPicPr>
          <p:cNvPr id="1241" name="Google Shape;1241;p57"/>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It is a little surprising that every generalized list can be represented using the node structure </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Tag=0 means data</a:t>
            </a:r>
            <a:endParaRPr/>
          </a:p>
          <a:p>
            <a:pPr indent="-342900" lvl="0" marL="342900" rtl="0" algn="l">
              <a:lnSpc>
                <a:spcPct val="100000"/>
              </a:lnSpc>
              <a:spcBef>
                <a:spcPts val="640"/>
              </a:spcBef>
              <a:spcAft>
                <a:spcPts val="0"/>
              </a:spcAft>
              <a:buClr>
                <a:schemeClr val="dk1"/>
              </a:buClr>
              <a:buSzPts val="3200"/>
              <a:buChar char="•"/>
            </a:pPr>
            <a:r>
              <a:rPr lang="en-US"/>
              <a:t>Tag = 1 means pointer to the sublist</a:t>
            </a:r>
            <a:endParaRPr/>
          </a:p>
          <a:p>
            <a:pPr indent="-139700" lvl="0" marL="342900" rtl="0" algn="l">
              <a:lnSpc>
                <a:spcPct val="100000"/>
              </a:lnSpc>
              <a:spcBef>
                <a:spcPts val="640"/>
              </a:spcBef>
              <a:spcAft>
                <a:spcPts val="0"/>
              </a:spcAft>
              <a:buClr>
                <a:schemeClr val="dk1"/>
              </a:buClr>
              <a:buSzPts val="3200"/>
              <a:buNone/>
            </a:pPr>
            <a:r>
              <a:t/>
            </a:r>
            <a:endParaRPr/>
          </a:p>
        </p:txBody>
      </p:sp>
      <p:graphicFrame>
        <p:nvGraphicFramePr>
          <p:cNvPr id="1247" name="Google Shape;1247;p58"/>
          <p:cNvGraphicFramePr/>
          <p:nvPr/>
        </p:nvGraphicFramePr>
        <p:xfrm>
          <a:off x="533400" y="3505200"/>
          <a:ext cx="3000000" cy="3000000"/>
        </p:xfrm>
        <a:graphic>
          <a:graphicData uri="http://schemas.openxmlformats.org/drawingml/2006/table">
            <a:tbl>
              <a:tblPr bandRow="1" firstRow="1">
                <a:noFill/>
                <a:tableStyleId>{81C3D072-4510-46A4-97E5-1AA763361207}</a:tableStyleId>
              </a:tblPr>
              <a:tblGrid>
                <a:gridCol w="2743200"/>
                <a:gridCol w="2743200"/>
                <a:gridCol w="27432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Tag=0/1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Data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Link</a:t>
                      </a:r>
                      <a:endParaRPr sz="1400" u="none" cap="none" strike="noStrike"/>
                    </a:p>
                  </a:txBody>
                  <a:tcPr marT="45725" marB="45725" marR="91450" marL="91450"/>
                </a:tc>
              </a:tr>
            </a:tbl>
          </a:graphicData>
        </a:graphic>
      </p:graphicFrame>
      <p:pic>
        <p:nvPicPr>
          <p:cNvPr id="1248" name="Google Shape;1248;p58"/>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59"/>
          <p:cNvSpPr txBox="1"/>
          <p:nvPr>
            <p:ph idx="4294967295" type="title"/>
          </p:nvPr>
        </p:nvSpPr>
        <p:spPr>
          <a:xfrm>
            <a:off x="1371600" y="457200"/>
            <a:ext cx="7251700" cy="81121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sz="4000">
                <a:solidFill>
                  <a:srgbClr val="00B050"/>
                </a:solidFill>
              </a:rPr>
              <a:t>Representations of Generalized Lists</a:t>
            </a:r>
            <a:endParaRPr/>
          </a:p>
        </p:txBody>
      </p:sp>
      <p:sp>
        <p:nvSpPr>
          <p:cNvPr id="1254" name="Google Shape;1254;p59"/>
          <p:cNvSpPr/>
          <p:nvPr/>
        </p:nvSpPr>
        <p:spPr>
          <a:xfrm>
            <a:off x="1331913" y="249237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55" name="Google Shape;1255;p59"/>
          <p:cNvSpPr/>
          <p:nvPr/>
        </p:nvSpPr>
        <p:spPr>
          <a:xfrm>
            <a:off x="1763713" y="249237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1256" name="Google Shape;1256;p59"/>
          <p:cNvSpPr/>
          <p:nvPr/>
        </p:nvSpPr>
        <p:spPr>
          <a:xfrm>
            <a:off x="2195513" y="249237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7" name="Google Shape;1257;p59"/>
          <p:cNvSpPr/>
          <p:nvPr/>
        </p:nvSpPr>
        <p:spPr>
          <a:xfrm>
            <a:off x="3563938" y="249237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2400" u="none" cap="none" strike="noStrike">
              <a:solidFill>
                <a:schemeClr val="dk1"/>
              </a:solidFill>
              <a:latin typeface="Calibri"/>
              <a:ea typeface="Calibri"/>
              <a:cs typeface="Calibri"/>
              <a:sym typeface="Calibri"/>
            </a:endParaRPr>
          </a:p>
        </p:txBody>
      </p:sp>
      <p:sp>
        <p:nvSpPr>
          <p:cNvPr id="1258" name="Google Shape;1258;p59"/>
          <p:cNvSpPr/>
          <p:nvPr/>
        </p:nvSpPr>
        <p:spPr>
          <a:xfrm>
            <a:off x="3995738" y="249237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59" name="Google Shape;1259;p59"/>
          <p:cNvSpPr/>
          <p:nvPr/>
        </p:nvSpPr>
        <p:spPr>
          <a:xfrm>
            <a:off x="4427538" y="249237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0" name="Google Shape;1260;p59"/>
          <p:cNvSpPr/>
          <p:nvPr/>
        </p:nvSpPr>
        <p:spPr>
          <a:xfrm>
            <a:off x="3995738" y="3284538"/>
            <a:ext cx="4318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1261" name="Google Shape;1261;p59"/>
          <p:cNvSpPr/>
          <p:nvPr/>
        </p:nvSpPr>
        <p:spPr>
          <a:xfrm>
            <a:off x="4427538" y="3284538"/>
            <a:ext cx="4318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b</a:t>
            </a:r>
            <a:endParaRPr b="0" i="0" sz="1400" u="none" cap="none" strike="noStrike">
              <a:solidFill>
                <a:srgbClr val="000000"/>
              </a:solidFill>
              <a:latin typeface="Arial"/>
              <a:ea typeface="Arial"/>
              <a:cs typeface="Arial"/>
              <a:sym typeface="Arial"/>
            </a:endParaRPr>
          </a:p>
        </p:txBody>
      </p:sp>
      <p:sp>
        <p:nvSpPr>
          <p:cNvPr id="1262" name="Google Shape;1262;p59"/>
          <p:cNvSpPr/>
          <p:nvPr/>
        </p:nvSpPr>
        <p:spPr>
          <a:xfrm>
            <a:off x="4859338" y="3284538"/>
            <a:ext cx="4318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3" name="Google Shape;1263;p59"/>
          <p:cNvSpPr/>
          <p:nvPr/>
        </p:nvSpPr>
        <p:spPr>
          <a:xfrm>
            <a:off x="6227763" y="3284538"/>
            <a:ext cx="4318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0</a:t>
            </a:r>
            <a:endParaRPr b="0" i="0" sz="2400" u="none" cap="none" strike="noStrike">
              <a:solidFill>
                <a:schemeClr val="dk1"/>
              </a:solidFill>
              <a:latin typeface="Calibri"/>
              <a:ea typeface="Calibri"/>
              <a:cs typeface="Calibri"/>
              <a:sym typeface="Calibri"/>
            </a:endParaRPr>
          </a:p>
        </p:txBody>
      </p:sp>
      <p:sp>
        <p:nvSpPr>
          <p:cNvPr id="1264" name="Google Shape;1264;p59"/>
          <p:cNvSpPr/>
          <p:nvPr/>
        </p:nvSpPr>
        <p:spPr>
          <a:xfrm>
            <a:off x="6659563" y="3284538"/>
            <a:ext cx="4318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a:t>
            </a:r>
            <a:endParaRPr b="0" i="0" sz="1400" u="none" cap="none" strike="noStrike">
              <a:solidFill>
                <a:srgbClr val="000000"/>
              </a:solidFill>
              <a:latin typeface="Arial"/>
              <a:ea typeface="Arial"/>
              <a:cs typeface="Arial"/>
              <a:sym typeface="Arial"/>
            </a:endParaRPr>
          </a:p>
        </p:txBody>
      </p:sp>
      <p:sp>
        <p:nvSpPr>
          <p:cNvPr id="1265" name="Google Shape;1265;p59"/>
          <p:cNvSpPr/>
          <p:nvPr/>
        </p:nvSpPr>
        <p:spPr>
          <a:xfrm>
            <a:off x="7091363" y="3284538"/>
            <a:ext cx="431800"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66" name="Google Shape;1266;p59"/>
          <p:cNvSpPr/>
          <p:nvPr/>
        </p:nvSpPr>
        <p:spPr>
          <a:xfrm>
            <a:off x="1331913"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2400" u="none" cap="none" strike="noStrike">
              <a:solidFill>
                <a:schemeClr val="dk1"/>
              </a:solidFill>
              <a:latin typeface="Calibri"/>
              <a:ea typeface="Calibri"/>
              <a:cs typeface="Calibri"/>
              <a:sym typeface="Calibri"/>
            </a:endParaRPr>
          </a:p>
        </p:txBody>
      </p:sp>
      <p:sp>
        <p:nvSpPr>
          <p:cNvPr id="1267" name="Google Shape;1267;p59"/>
          <p:cNvSpPr/>
          <p:nvPr/>
        </p:nvSpPr>
        <p:spPr>
          <a:xfrm>
            <a:off x="1763713"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8" name="Google Shape;1268;p59"/>
          <p:cNvSpPr/>
          <p:nvPr/>
        </p:nvSpPr>
        <p:spPr>
          <a:xfrm>
            <a:off x="2195513"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69" name="Google Shape;1269;p59"/>
          <p:cNvSpPr/>
          <p:nvPr/>
        </p:nvSpPr>
        <p:spPr>
          <a:xfrm>
            <a:off x="3635375"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1</a:t>
            </a:r>
            <a:endParaRPr b="0" i="0" sz="2400" u="none" cap="none" strike="noStrike">
              <a:solidFill>
                <a:schemeClr val="dk1"/>
              </a:solidFill>
              <a:latin typeface="Times New Roman"/>
              <a:ea typeface="Times New Roman"/>
              <a:cs typeface="Times New Roman"/>
              <a:sym typeface="Times New Roman"/>
            </a:endParaRPr>
          </a:p>
        </p:txBody>
      </p:sp>
      <p:sp>
        <p:nvSpPr>
          <p:cNvPr id="1270" name="Google Shape;1270;p59"/>
          <p:cNvSpPr/>
          <p:nvPr/>
        </p:nvSpPr>
        <p:spPr>
          <a:xfrm>
            <a:off x="4067175"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1" name="Google Shape;1271;p59"/>
          <p:cNvSpPr/>
          <p:nvPr/>
        </p:nvSpPr>
        <p:spPr>
          <a:xfrm>
            <a:off x="4498975"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2" name="Google Shape;1272;p59"/>
          <p:cNvSpPr/>
          <p:nvPr/>
        </p:nvSpPr>
        <p:spPr>
          <a:xfrm>
            <a:off x="5868988"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2400" u="none" cap="none" strike="noStrike">
              <a:solidFill>
                <a:schemeClr val="dk1"/>
              </a:solidFill>
              <a:latin typeface="Calibri"/>
              <a:ea typeface="Calibri"/>
              <a:cs typeface="Calibri"/>
              <a:sym typeface="Calibri"/>
            </a:endParaRPr>
          </a:p>
        </p:txBody>
      </p:sp>
      <p:sp>
        <p:nvSpPr>
          <p:cNvPr id="1273" name="Google Shape;1273;p59"/>
          <p:cNvSpPr/>
          <p:nvPr/>
        </p:nvSpPr>
        <p:spPr>
          <a:xfrm>
            <a:off x="6300788"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74" name="Google Shape;1274;p59"/>
          <p:cNvSpPr/>
          <p:nvPr/>
        </p:nvSpPr>
        <p:spPr>
          <a:xfrm>
            <a:off x="6732588" y="4292600"/>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75" name="Google Shape;1275;p59"/>
          <p:cNvSpPr/>
          <p:nvPr/>
        </p:nvSpPr>
        <p:spPr>
          <a:xfrm>
            <a:off x="1331913" y="522922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276" name="Google Shape;1276;p59"/>
          <p:cNvSpPr/>
          <p:nvPr/>
        </p:nvSpPr>
        <p:spPr>
          <a:xfrm>
            <a:off x="1763713" y="522922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a:t>
            </a:r>
            <a:endParaRPr b="0" i="0" sz="1400" u="none" cap="none" strike="noStrike">
              <a:solidFill>
                <a:srgbClr val="000000"/>
              </a:solidFill>
              <a:latin typeface="Arial"/>
              <a:ea typeface="Arial"/>
              <a:cs typeface="Arial"/>
              <a:sym typeface="Arial"/>
            </a:endParaRPr>
          </a:p>
        </p:txBody>
      </p:sp>
      <p:sp>
        <p:nvSpPr>
          <p:cNvPr id="1277" name="Google Shape;1277;p59"/>
          <p:cNvSpPr/>
          <p:nvPr/>
        </p:nvSpPr>
        <p:spPr>
          <a:xfrm>
            <a:off x="2195513" y="522922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78" name="Google Shape;1278;p59"/>
          <p:cNvSpPr/>
          <p:nvPr/>
        </p:nvSpPr>
        <p:spPr>
          <a:xfrm>
            <a:off x="3635375" y="522922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1</a:t>
            </a:r>
            <a:endParaRPr b="0" i="0" sz="2400" u="none" cap="none" strike="noStrike">
              <a:solidFill>
                <a:schemeClr val="dk1"/>
              </a:solidFill>
              <a:latin typeface="Calibri"/>
              <a:ea typeface="Calibri"/>
              <a:cs typeface="Calibri"/>
              <a:sym typeface="Calibri"/>
            </a:endParaRPr>
          </a:p>
        </p:txBody>
      </p:sp>
      <p:sp>
        <p:nvSpPr>
          <p:cNvPr id="1279" name="Google Shape;1279;p59"/>
          <p:cNvSpPr/>
          <p:nvPr/>
        </p:nvSpPr>
        <p:spPr>
          <a:xfrm>
            <a:off x="4067175" y="522922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280" name="Google Shape;1280;p59"/>
          <p:cNvSpPr/>
          <p:nvPr/>
        </p:nvSpPr>
        <p:spPr>
          <a:xfrm>
            <a:off x="4498975" y="5229225"/>
            <a:ext cx="431800" cy="360363"/>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cxnSp>
        <p:nvCxnSpPr>
          <p:cNvPr id="1281" name="Google Shape;1281;p59"/>
          <p:cNvCxnSpPr/>
          <p:nvPr/>
        </p:nvCxnSpPr>
        <p:spPr>
          <a:xfrm>
            <a:off x="900113" y="2636838"/>
            <a:ext cx="431800" cy="0"/>
          </a:xfrm>
          <a:prstGeom prst="straightConnector1">
            <a:avLst/>
          </a:prstGeom>
          <a:noFill/>
          <a:ln cap="flat" cmpd="sng" w="9525">
            <a:solidFill>
              <a:schemeClr val="dk1"/>
            </a:solidFill>
            <a:prstDash val="solid"/>
            <a:round/>
            <a:headEnd len="sm" w="sm" type="none"/>
            <a:tailEnd len="med" w="med" type="triangle"/>
          </a:ln>
        </p:spPr>
      </p:cxnSp>
      <p:cxnSp>
        <p:nvCxnSpPr>
          <p:cNvPr id="1282" name="Google Shape;1282;p59"/>
          <p:cNvCxnSpPr/>
          <p:nvPr/>
        </p:nvCxnSpPr>
        <p:spPr>
          <a:xfrm>
            <a:off x="900113" y="4437063"/>
            <a:ext cx="431800" cy="0"/>
          </a:xfrm>
          <a:prstGeom prst="straightConnector1">
            <a:avLst/>
          </a:prstGeom>
          <a:noFill/>
          <a:ln cap="flat" cmpd="sng" w="9525">
            <a:solidFill>
              <a:schemeClr val="dk1"/>
            </a:solidFill>
            <a:prstDash val="solid"/>
            <a:round/>
            <a:headEnd len="sm" w="sm" type="none"/>
            <a:tailEnd len="med" w="med" type="triangle"/>
          </a:ln>
        </p:spPr>
      </p:cxnSp>
      <p:cxnSp>
        <p:nvCxnSpPr>
          <p:cNvPr id="1283" name="Google Shape;1283;p59"/>
          <p:cNvCxnSpPr/>
          <p:nvPr/>
        </p:nvCxnSpPr>
        <p:spPr>
          <a:xfrm>
            <a:off x="900113" y="5373688"/>
            <a:ext cx="431800" cy="0"/>
          </a:xfrm>
          <a:prstGeom prst="straightConnector1">
            <a:avLst/>
          </a:prstGeom>
          <a:noFill/>
          <a:ln cap="flat" cmpd="sng" w="9525">
            <a:solidFill>
              <a:schemeClr val="dk1"/>
            </a:solidFill>
            <a:prstDash val="solid"/>
            <a:round/>
            <a:headEnd len="sm" w="sm" type="none"/>
            <a:tailEnd len="med" w="med" type="triangle"/>
          </a:ln>
        </p:spPr>
      </p:cxnSp>
      <p:cxnSp>
        <p:nvCxnSpPr>
          <p:cNvPr id="1284" name="Google Shape;1284;p59"/>
          <p:cNvCxnSpPr/>
          <p:nvPr/>
        </p:nvCxnSpPr>
        <p:spPr>
          <a:xfrm rot="10800000">
            <a:off x="1476375" y="2852738"/>
            <a:ext cx="503238" cy="1584325"/>
          </a:xfrm>
          <a:prstGeom prst="straightConnector1">
            <a:avLst/>
          </a:prstGeom>
          <a:noFill/>
          <a:ln cap="flat" cmpd="sng" w="9525">
            <a:solidFill>
              <a:schemeClr val="dk1"/>
            </a:solidFill>
            <a:prstDash val="solid"/>
            <a:round/>
            <a:headEnd len="sm" w="sm" type="none"/>
            <a:tailEnd len="med" w="med" type="triangle"/>
          </a:ln>
        </p:spPr>
      </p:cxnSp>
      <p:cxnSp>
        <p:nvCxnSpPr>
          <p:cNvPr id="1285" name="Google Shape;1285;p59"/>
          <p:cNvCxnSpPr/>
          <p:nvPr/>
        </p:nvCxnSpPr>
        <p:spPr>
          <a:xfrm rot="10800000">
            <a:off x="1763713" y="2852738"/>
            <a:ext cx="2520950" cy="1584325"/>
          </a:xfrm>
          <a:prstGeom prst="straightConnector1">
            <a:avLst/>
          </a:prstGeom>
          <a:noFill/>
          <a:ln cap="flat" cmpd="sng" w="9525">
            <a:solidFill>
              <a:schemeClr val="dk1"/>
            </a:solidFill>
            <a:prstDash val="solid"/>
            <a:round/>
            <a:headEnd len="sm" w="sm" type="none"/>
            <a:tailEnd len="med" w="med" type="triangle"/>
          </a:ln>
        </p:spPr>
      </p:cxnSp>
      <p:cxnSp>
        <p:nvCxnSpPr>
          <p:cNvPr id="1286" name="Google Shape;1286;p59"/>
          <p:cNvCxnSpPr/>
          <p:nvPr/>
        </p:nvCxnSpPr>
        <p:spPr>
          <a:xfrm>
            <a:off x="2411413" y="2636838"/>
            <a:ext cx="1152525" cy="0"/>
          </a:xfrm>
          <a:prstGeom prst="straightConnector1">
            <a:avLst/>
          </a:prstGeom>
          <a:noFill/>
          <a:ln cap="flat" cmpd="sng" w="9525">
            <a:solidFill>
              <a:schemeClr val="dk1"/>
            </a:solidFill>
            <a:prstDash val="solid"/>
            <a:round/>
            <a:headEnd len="sm" w="sm" type="none"/>
            <a:tailEnd len="med" w="med" type="triangle"/>
          </a:ln>
        </p:spPr>
      </p:cxnSp>
      <p:cxnSp>
        <p:nvCxnSpPr>
          <p:cNvPr id="1287" name="Google Shape;1287;p59"/>
          <p:cNvCxnSpPr/>
          <p:nvPr/>
        </p:nvCxnSpPr>
        <p:spPr>
          <a:xfrm>
            <a:off x="4211638" y="2636838"/>
            <a:ext cx="0" cy="647700"/>
          </a:xfrm>
          <a:prstGeom prst="straightConnector1">
            <a:avLst/>
          </a:prstGeom>
          <a:noFill/>
          <a:ln cap="flat" cmpd="sng" w="9525">
            <a:solidFill>
              <a:schemeClr val="dk1"/>
            </a:solidFill>
            <a:prstDash val="solid"/>
            <a:round/>
            <a:headEnd len="sm" w="sm" type="none"/>
            <a:tailEnd len="med" w="med" type="triangle"/>
          </a:ln>
        </p:spPr>
      </p:cxnSp>
      <p:cxnSp>
        <p:nvCxnSpPr>
          <p:cNvPr id="1288" name="Google Shape;1288;p59"/>
          <p:cNvCxnSpPr/>
          <p:nvPr/>
        </p:nvCxnSpPr>
        <p:spPr>
          <a:xfrm>
            <a:off x="5076825" y="3429000"/>
            <a:ext cx="1150938" cy="0"/>
          </a:xfrm>
          <a:prstGeom prst="straightConnector1">
            <a:avLst/>
          </a:prstGeom>
          <a:noFill/>
          <a:ln cap="flat" cmpd="sng" w="9525">
            <a:solidFill>
              <a:schemeClr val="dk1"/>
            </a:solidFill>
            <a:prstDash val="solid"/>
            <a:round/>
            <a:headEnd len="sm" w="sm" type="none"/>
            <a:tailEnd len="med" w="med" type="triangle"/>
          </a:ln>
        </p:spPr>
      </p:cxnSp>
      <p:cxnSp>
        <p:nvCxnSpPr>
          <p:cNvPr id="1289" name="Google Shape;1289;p59"/>
          <p:cNvCxnSpPr/>
          <p:nvPr/>
        </p:nvCxnSpPr>
        <p:spPr>
          <a:xfrm>
            <a:off x="4716463" y="4437063"/>
            <a:ext cx="1150937" cy="0"/>
          </a:xfrm>
          <a:prstGeom prst="straightConnector1">
            <a:avLst/>
          </a:prstGeom>
          <a:noFill/>
          <a:ln cap="flat" cmpd="sng" w="9525">
            <a:solidFill>
              <a:schemeClr val="dk1"/>
            </a:solidFill>
            <a:prstDash val="solid"/>
            <a:round/>
            <a:headEnd len="sm" w="sm" type="none"/>
            <a:tailEnd len="med" w="med" type="triangle"/>
          </a:ln>
        </p:spPr>
      </p:cxnSp>
      <p:cxnSp>
        <p:nvCxnSpPr>
          <p:cNvPr id="1290" name="Google Shape;1290;p59"/>
          <p:cNvCxnSpPr/>
          <p:nvPr/>
        </p:nvCxnSpPr>
        <p:spPr>
          <a:xfrm>
            <a:off x="2411413" y="5373688"/>
            <a:ext cx="1223962" cy="0"/>
          </a:xfrm>
          <a:prstGeom prst="straightConnector1">
            <a:avLst/>
          </a:prstGeom>
          <a:noFill/>
          <a:ln cap="flat" cmpd="sng" w="9525">
            <a:solidFill>
              <a:schemeClr val="dk1"/>
            </a:solidFill>
            <a:prstDash val="solid"/>
            <a:round/>
            <a:headEnd len="sm" w="sm" type="none"/>
            <a:tailEnd len="med" w="med" type="triangle"/>
          </a:ln>
        </p:spPr>
      </p:cxnSp>
      <p:cxnSp>
        <p:nvCxnSpPr>
          <p:cNvPr id="1291" name="Google Shape;1291;p59"/>
          <p:cNvCxnSpPr/>
          <p:nvPr/>
        </p:nvCxnSpPr>
        <p:spPr>
          <a:xfrm>
            <a:off x="2411413" y="4437063"/>
            <a:ext cx="1223962" cy="0"/>
          </a:xfrm>
          <a:prstGeom prst="straightConnector1">
            <a:avLst/>
          </a:prstGeom>
          <a:noFill/>
          <a:ln cap="flat" cmpd="sng" w="9525">
            <a:solidFill>
              <a:schemeClr val="dk1"/>
            </a:solidFill>
            <a:prstDash val="solid"/>
            <a:round/>
            <a:headEnd len="sm" w="sm" type="none"/>
            <a:tailEnd len="med" w="med" type="triangle"/>
          </a:ln>
        </p:spPr>
      </p:cxnSp>
      <p:cxnSp>
        <p:nvCxnSpPr>
          <p:cNvPr id="1292" name="Google Shape;1292;p59"/>
          <p:cNvCxnSpPr/>
          <p:nvPr/>
        </p:nvCxnSpPr>
        <p:spPr>
          <a:xfrm rot="10800000">
            <a:off x="4284663" y="4941888"/>
            <a:ext cx="0" cy="503237"/>
          </a:xfrm>
          <a:prstGeom prst="straightConnector1">
            <a:avLst/>
          </a:prstGeom>
          <a:noFill/>
          <a:ln cap="flat" cmpd="sng" w="9525">
            <a:solidFill>
              <a:schemeClr val="dk1"/>
            </a:solidFill>
            <a:prstDash val="solid"/>
            <a:round/>
            <a:headEnd len="sm" w="sm" type="none"/>
            <a:tailEnd len="sm" w="sm" type="none"/>
          </a:ln>
        </p:spPr>
      </p:cxnSp>
      <p:cxnSp>
        <p:nvCxnSpPr>
          <p:cNvPr id="1293" name="Google Shape;1293;p59"/>
          <p:cNvCxnSpPr/>
          <p:nvPr/>
        </p:nvCxnSpPr>
        <p:spPr>
          <a:xfrm rot="10800000">
            <a:off x="1476375" y="4941888"/>
            <a:ext cx="2808288" cy="0"/>
          </a:xfrm>
          <a:prstGeom prst="straightConnector1">
            <a:avLst/>
          </a:prstGeom>
          <a:noFill/>
          <a:ln cap="flat" cmpd="sng" w="9525">
            <a:solidFill>
              <a:schemeClr val="dk1"/>
            </a:solidFill>
            <a:prstDash val="solid"/>
            <a:round/>
            <a:headEnd len="sm" w="sm" type="none"/>
            <a:tailEnd len="sm" w="sm" type="none"/>
          </a:ln>
        </p:spPr>
      </p:cxnSp>
      <p:cxnSp>
        <p:nvCxnSpPr>
          <p:cNvPr id="1294" name="Google Shape;1294;p59"/>
          <p:cNvCxnSpPr/>
          <p:nvPr/>
        </p:nvCxnSpPr>
        <p:spPr>
          <a:xfrm>
            <a:off x="1476375" y="4941888"/>
            <a:ext cx="0" cy="287337"/>
          </a:xfrm>
          <a:prstGeom prst="straightConnector1">
            <a:avLst/>
          </a:prstGeom>
          <a:noFill/>
          <a:ln cap="flat" cmpd="sng" w="9525">
            <a:solidFill>
              <a:schemeClr val="dk1"/>
            </a:solidFill>
            <a:prstDash val="solid"/>
            <a:round/>
            <a:headEnd len="sm" w="sm" type="none"/>
            <a:tailEnd len="med" w="med" type="triangle"/>
          </a:ln>
        </p:spPr>
      </p:cxnSp>
      <p:sp>
        <p:nvSpPr>
          <p:cNvPr id="1295" name="Google Shape;1295;p59"/>
          <p:cNvSpPr txBox="1"/>
          <p:nvPr/>
        </p:nvSpPr>
        <p:spPr>
          <a:xfrm>
            <a:off x="468313" y="2420938"/>
            <a:ext cx="433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B</a:t>
            </a:r>
            <a:endParaRPr b="0" i="0" sz="1400" u="none" cap="none" strike="noStrike">
              <a:solidFill>
                <a:srgbClr val="000000"/>
              </a:solidFill>
              <a:latin typeface="Arial"/>
              <a:ea typeface="Arial"/>
              <a:cs typeface="Arial"/>
              <a:sym typeface="Arial"/>
            </a:endParaRPr>
          </a:p>
        </p:txBody>
      </p:sp>
      <p:sp>
        <p:nvSpPr>
          <p:cNvPr id="1296" name="Google Shape;1296;p59"/>
          <p:cNvSpPr txBox="1"/>
          <p:nvPr/>
        </p:nvSpPr>
        <p:spPr>
          <a:xfrm>
            <a:off x="468313" y="4221163"/>
            <a:ext cx="433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C</a:t>
            </a:r>
            <a:endParaRPr b="0" i="0" sz="1400" u="none" cap="none" strike="noStrike">
              <a:solidFill>
                <a:srgbClr val="000000"/>
              </a:solidFill>
              <a:latin typeface="Arial"/>
              <a:ea typeface="Arial"/>
              <a:cs typeface="Arial"/>
              <a:sym typeface="Arial"/>
            </a:endParaRPr>
          </a:p>
        </p:txBody>
      </p:sp>
      <p:sp>
        <p:nvSpPr>
          <p:cNvPr id="1297" name="Google Shape;1297;p59"/>
          <p:cNvSpPr txBox="1"/>
          <p:nvPr/>
        </p:nvSpPr>
        <p:spPr>
          <a:xfrm>
            <a:off x="468313" y="5157788"/>
            <a:ext cx="433387"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D</a:t>
            </a:r>
            <a:endParaRPr b="0" i="0" sz="1400" u="none" cap="none" strike="noStrike">
              <a:solidFill>
                <a:srgbClr val="000000"/>
              </a:solidFill>
              <a:latin typeface="Arial"/>
              <a:ea typeface="Arial"/>
              <a:cs typeface="Arial"/>
              <a:sym typeface="Arial"/>
            </a:endParaRPr>
          </a:p>
        </p:txBody>
      </p:sp>
      <p:sp>
        <p:nvSpPr>
          <p:cNvPr id="1298" name="Google Shape;1298;p59"/>
          <p:cNvSpPr txBox="1"/>
          <p:nvPr/>
        </p:nvSpPr>
        <p:spPr>
          <a:xfrm>
            <a:off x="468313" y="1844675"/>
            <a:ext cx="2879725"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A = ( ) </a:t>
            </a:r>
            <a:r>
              <a:rPr b="0" i="0" lang="en-US" sz="2400" u="none" cap="none" strike="noStrike">
                <a:solidFill>
                  <a:schemeClr val="dk1"/>
                </a:solidFill>
                <a:latin typeface="Times New Roman"/>
                <a:ea typeface="Times New Roman"/>
                <a:cs typeface="Times New Roman"/>
                <a:sym typeface="Times New Roman"/>
              </a:rPr>
              <a:t>    Empty  list</a:t>
            </a:r>
            <a:endParaRPr b="0" i="0" sz="1400" u="none" cap="none" strike="noStrike">
              <a:solidFill>
                <a:srgbClr val="000000"/>
              </a:solidFill>
              <a:latin typeface="Arial"/>
              <a:ea typeface="Arial"/>
              <a:cs typeface="Arial"/>
              <a:sym typeface="Arial"/>
            </a:endParaRPr>
          </a:p>
        </p:txBody>
      </p:sp>
      <p:sp>
        <p:nvSpPr>
          <p:cNvPr id="1299" name="Google Shape;1299;p59"/>
          <p:cNvSpPr txBox="1"/>
          <p:nvPr/>
        </p:nvSpPr>
        <p:spPr>
          <a:xfrm>
            <a:off x="6227763" y="2205038"/>
            <a:ext cx="16573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B=</a:t>
            </a: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a</a:t>
            </a: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b</a:t>
            </a:r>
            <a:r>
              <a:rPr b="0" i="0"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chemeClr val="dk1"/>
                </a:solidFill>
                <a:latin typeface="Times New Roman"/>
                <a:ea typeface="Times New Roman"/>
                <a:cs typeface="Times New Roman"/>
                <a:sym typeface="Times New Roman"/>
              </a:rPr>
              <a:t>c</a:t>
            </a:r>
            <a:r>
              <a:rPr b="0" i="0" lang="en-US" sz="24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300" name="Google Shape;1300;p59"/>
          <p:cNvSpPr txBox="1"/>
          <p:nvPr/>
        </p:nvSpPr>
        <p:spPr>
          <a:xfrm>
            <a:off x="7308850" y="4292600"/>
            <a:ext cx="165735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Times New Roman"/>
                <a:ea typeface="Times New Roman"/>
                <a:cs typeface="Times New Roman"/>
                <a:sym typeface="Times New Roman"/>
              </a:rPr>
              <a:t>C=</a:t>
            </a: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B</a:t>
            </a:r>
            <a:r>
              <a:rPr b="0" i="0" lang="en-US" sz="2400" u="none" cap="none" strike="noStrike">
                <a:solidFill>
                  <a:schemeClr val="dk1"/>
                </a:solidFill>
                <a:latin typeface="Times New Roman"/>
                <a:ea typeface="Times New Roman"/>
                <a:cs typeface="Times New Roman"/>
                <a:sym typeface="Times New Roman"/>
              </a:rPr>
              <a:t>,</a:t>
            </a:r>
            <a:r>
              <a:rPr b="0" i="1" lang="en-US" sz="2400" u="none" cap="none" strike="noStrike">
                <a:solidFill>
                  <a:schemeClr val="dk1"/>
                </a:solidFill>
                <a:latin typeface="Times New Roman"/>
                <a:ea typeface="Times New Roman"/>
                <a:cs typeface="Times New Roman"/>
                <a:sym typeface="Times New Roman"/>
              </a:rPr>
              <a:t> B</a:t>
            </a:r>
            <a:r>
              <a:rPr b="0" i="0" lang="en-US" sz="2400" u="none" cap="none" strike="noStrike">
                <a:solidFill>
                  <a:schemeClr val="dk1"/>
                </a:solidFill>
                <a:latin typeface="Times New Roman"/>
                <a:ea typeface="Times New Roman"/>
                <a:cs typeface="Times New Roman"/>
                <a:sym typeface="Times New Roman"/>
              </a:rPr>
              <a:t>, ( ))</a:t>
            </a:r>
            <a:endParaRPr b="0" i="0" sz="1400" u="none" cap="none" strike="noStrike">
              <a:solidFill>
                <a:srgbClr val="000000"/>
              </a:solidFill>
              <a:latin typeface="Arial"/>
              <a:ea typeface="Arial"/>
              <a:cs typeface="Arial"/>
              <a:sym typeface="Arial"/>
            </a:endParaRPr>
          </a:p>
        </p:txBody>
      </p:sp>
      <p:sp>
        <p:nvSpPr>
          <p:cNvPr id="1301" name="Google Shape;1301;p59"/>
          <p:cNvSpPr txBox="1"/>
          <p:nvPr/>
        </p:nvSpPr>
        <p:spPr>
          <a:xfrm>
            <a:off x="5508625" y="5229225"/>
            <a:ext cx="1657350" cy="46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D=</a:t>
            </a:r>
            <a:r>
              <a:rPr b="0" i="0" lang="en-US" sz="2400" u="none" cap="none" strike="noStrike">
                <a:solidFill>
                  <a:schemeClr val="dk1"/>
                </a:solidFill>
                <a:latin typeface="Calibri"/>
                <a:ea typeface="Calibri"/>
                <a:cs typeface="Calibri"/>
                <a:sym typeface="Calibri"/>
              </a:rPr>
              <a:t>(</a:t>
            </a:r>
            <a:r>
              <a:rPr b="0" i="1" lang="en-US" sz="2400" u="none" cap="none" strike="noStrike">
                <a:solidFill>
                  <a:schemeClr val="dk1"/>
                </a:solidFill>
                <a:latin typeface="Calibri"/>
                <a:ea typeface="Calibri"/>
                <a:cs typeface="Calibri"/>
                <a:sym typeface="Calibri"/>
              </a:rPr>
              <a:t>a, D</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302" name="Google Shape;1302;p59"/>
          <p:cNvSpPr txBox="1"/>
          <p:nvPr/>
        </p:nvSpPr>
        <p:spPr>
          <a:xfrm>
            <a:off x="8391525" y="5819775"/>
            <a:ext cx="5492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pic>
        <p:nvPicPr>
          <p:cNvPr id="1303" name="Google Shape;1303;p59"/>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60"/>
          <p:cNvSpPr txBox="1"/>
          <p:nvPr>
            <p:ph idx="4294967295" type="title"/>
          </p:nvPr>
        </p:nvSpPr>
        <p:spPr>
          <a:xfrm>
            <a:off x="639763" y="317500"/>
            <a:ext cx="7939087" cy="73025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General Polynomial</a:t>
            </a:r>
            <a:endParaRPr>
              <a:solidFill>
                <a:srgbClr val="00B050"/>
              </a:solidFill>
            </a:endParaRPr>
          </a:p>
        </p:txBody>
      </p:sp>
      <p:sp>
        <p:nvSpPr>
          <p:cNvPr id="1309" name="Google Shape;1309;p60"/>
          <p:cNvSpPr txBox="1"/>
          <p:nvPr>
            <p:ph idx="4294967295" type="body"/>
          </p:nvPr>
        </p:nvSpPr>
        <p:spPr>
          <a:xfrm>
            <a:off x="685800" y="1262063"/>
            <a:ext cx="7848600" cy="4986337"/>
          </a:xfrm>
          <a:prstGeom prst="rect">
            <a:avLst/>
          </a:prstGeom>
          <a:noFill/>
          <a:ln>
            <a:noFill/>
          </a:ln>
        </p:spPr>
        <p:txBody>
          <a:bodyPr anchorCtr="0" anchor="t" bIns="45700" lIns="91425" spcFirstLastPara="1" rIns="91425" wrap="square" tIns="45700">
            <a:normAutofit lnSpcReduction="10000"/>
          </a:bodyPr>
          <a:lstStyle/>
          <a:p>
            <a:pPr indent="-190500" lvl="0" marL="342900" rtl="0" algn="l">
              <a:lnSpc>
                <a:spcPct val="90000"/>
              </a:lnSpc>
              <a:spcBef>
                <a:spcPts val="0"/>
              </a:spcBef>
              <a:spcAft>
                <a:spcPts val="0"/>
              </a:spcAft>
              <a:buClr>
                <a:schemeClr val="dk1"/>
              </a:buClr>
              <a:buSzPts val="2400"/>
              <a:buNone/>
            </a:pPr>
            <a:r>
              <a:t/>
            </a:r>
            <a:endParaRPr i="1" sz="2400"/>
          </a:p>
          <a:p>
            <a:pPr indent="-190500" lvl="0" marL="342900" rtl="0" algn="l">
              <a:lnSpc>
                <a:spcPct val="90000"/>
              </a:lnSpc>
              <a:spcBef>
                <a:spcPts val="480"/>
              </a:spcBef>
              <a:spcAft>
                <a:spcPts val="0"/>
              </a:spcAft>
              <a:buClr>
                <a:schemeClr val="dk1"/>
              </a:buClr>
              <a:buSzPts val="2400"/>
              <a:buNone/>
            </a:pPr>
            <a:r>
              <a:t/>
            </a:r>
            <a:endParaRPr i="1" sz="2400"/>
          </a:p>
          <a:p>
            <a:pPr indent="-342900" lvl="0" marL="342900" rtl="0" algn="l">
              <a:lnSpc>
                <a:spcPct val="90000"/>
              </a:lnSpc>
              <a:spcBef>
                <a:spcPts val="560"/>
              </a:spcBef>
              <a:spcAft>
                <a:spcPts val="0"/>
              </a:spcAft>
              <a:buClr>
                <a:schemeClr val="dk1"/>
              </a:buClr>
              <a:buSzPts val="2800"/>
              <a:buChar char="•"/>
            </a:pPr>
            <a:r>
              <a:rPr i="1" lang="en-US" sz="2800"/>
              <a:t>P</a:t>
            </a:r>
            <a:r>
              <a:rPr lang="en-US" sz="2800"/>
              <a:t>(</a:t>
            </a:r>
            <a:r>
              <a:rPr i="1" lang="en-US" sz="2800"/>
              <a:t>x, y, z</a:t>
            </a:r>
            <a:r>
              <a:rPr lang="en-US" sz="2800"/>
              <a:t>)= </a:t>
            </a:r>
            <a:endParaRPr/>
          </a:p>
          <a:p>
            <a:pPr indent="-190500" lvl="0" marL="342900" rtl="0" algn="l">
              <a:lnSpc>
                <a:spcPct val="90000"/>
              </a:lnSpc>
              <a:spcBef>
                <a:spcPts val="480"/>
              </a:spcBef>
              <a:spcAft>
                <a:spcPts val="0"/>
              </a:spcAft>
              <a:buClr>
                <a:schemeClr val="dk1"/>
              </a:buClr>
              <a:buSzPts val="2400"/>
              <a:buNone/>
            </a:pPr>
            <a:r>
              <a:t/>
            </a:r>
            <a:endParaRPr sz="2400"/>
          </a:p>
          <a:p>
            <a:pPr indent="-190500" lvl="0" marL="34290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560"/>
              </a:spcBef>
              <a:spcAft>
                <a:spcPts val="0"/>
              </a:spcAft>
              <a:buClr>
                <a:schemeClr val="dk1"/>
              </a:buClr>
              <a:buSzPts val="2800"/>
              <a:buChar char="•"/>
            </a:pPr>
            <a:r>
              <a:rPr lang="en-US" sz="2800"/>
              <a:t>Rewritten as</a:t>
            </a:r>
            <a:r>
              <a:rPr i="1" lang="en-US" sz="2800"/>
              <a:t> Cz</a:t>
            </a:r>
            <a:r>
              <a:rPr baseline="30000" lang="en-US" sz="2800"/>
              <a:t>2</a:t>
            </a:r>
            <a:r>
              <a:rPr i="1" lang="en-US" sz="2800"/>
              <a:t> + Dz, </a:t>
            </a:r>
            <a:r>
              <a:rPr lang="en-US" sz="2800"/>
              <a:t>where </a:t>
            </a:r>
            <a:r>
              <a:rPr i="1" lang="en-US" sz="2800"/>
              <a:t>C </a:t>
            </a:r>
            <a:r>
              <a:rPr lang="en-US" sz="2800"/>
              <a:t>and</a:t>
            </a:r>
            <a:r>
              <a:rPr i="1" lang="en-US" sz="2800"/>
              <a:t> D </a:t>
            </a:r>
            <a:r>
              <a:rPr lang="en-US" sz="2800"/>
              <a:t>are polynomials.</a:t>
            </a:r>
            <a:endParaRPr/>
          </a:p>
          <a:p>
            <a:pPr indent="-342900" lvl="0" marL="342900" rtl="0" algn="l">
              <a:lnSpc>
                <a:spcPct val="90000"/>
              </a:lnSpc>
              <a:spcBef>
                <a:spcPts val="560"/>
              </a:spcBef>
              <a:spcAft>
                <a:spcPts val="0"/>
              </a:spcAft>
              <a:buClr>
                <a:schemeClr val="dk1"/>
              </a:buClr>
              <a:buSzPts val="2800"/>
              <a:buChar char="•"/>
            </a:pPr>
            <a:r>
              <a:rPr lang="en-US" sz="2800"/>
              <a:t>Again, in </a:t>
            </a:r>
            <a:r>
              <a:rPr i="1" lang="en-US" sz="2800"/>
              <a:t>C</a:t>
            </a:r>
            <a:r>
              <a:rPr lang="en-US" sz="2800"/>
              <a:t>, it is of the form </a:t>
            </a:r>
            <a:r>
              <a:rPr i="1" lang="en-US" sz="2800"/>
              <a:t>Ey</a:t>
            </a:r>
            <a:r>
              <a:rPr baseline="30000" lang="en-US" sz="2800"/>
              <a:t>3</a:t>
            </a:r>
            <a:r>
              <a:rPr i="1" lang="en-US" sz="2800"/>
              <a:t> + Fy</a:t>
            </a:r>
            <a:r>
              <a:rPr baseline="30000" lang="en-US" sz="2800"/>
              <a:t>2</a:t>
            </a:r>
            <a:r>
              <a:rPr lang="en-US" sz="2800"/>
              <a:t>, where </a:t>
            </a:r>
            <a:r>
              <a:rPr i="1" lang="en-US" sz="2800"/>
              <a:t>E</a:t>
            </a:r>
            <a:r>
              <a:rPr lang="en-US" sz="2800"/>
              <a:t> and </a:t>
            </a:r>
            <a:r>
              <a:rPr i="1" lang="en-US" sz="2800"/>
              <a:t>F</a:t>
            </a:r>
            <a:r>
              <a:rPr lang="en-US" sz="2800"/>
              <a:t> are polynomials.</a:t>
            </a:r>
            <a:endParaRPr/>
          </a:p>
          <a:p>
            <a:pPr indent="-342900" lvl="0" marL="342900" rtl="0" algn="l">
              <a:lnSpc>
                <a:spcPct val="90000"/>
              </a:lnSpc>
              <a:spcBef>
                <a:spcPts val="560"/>
              </a:spcBef>
              <a:spcAft>
                <a:spcPts val="0"/>
              </a:spcAft>
              <a:buClr>
                <a:schemeClr val="dk1"/>
              </a:buClr>
              <a:buSzPts val="2800"/>
              <a:buChar char="•"/>
            </a:pPr>
            <a:r>
              <a:rPr lang="en-US" sz="2800"/>
              <a:t>In general, every polynomial consists of a variable plus coefficient-exponent pairs. </a:t>
            </a:r>
            <a:r>
              <a:rPr lang="en-US" sz="2800" u="sng">
                <a:solidFill>
                  <a:srgbClr val="FF0000"/>
                </a:solidFill>
              </a:rPr>
              <a:t>Each coefficient may be a constant or a polynomial</a:t>
            </a:r>
            <a:r>
              <a:rPr lang="en-US" sz="2800"/>
              <a:t>.</a:t>
            </a:r>
            <a:endParaRPr/>
          </a:p>
          <a:p>
            <a:pPr indent="-190500" lvl="0" marL="342900" rtl="0" algn="l">
              <a:lnSpc>
                <a:spcPct val="90000"/>
              </a:lnSpc>
              <a:spcBef>
                <a:spcPts val="480"/>
              </a:spcBef>
              <a:spcAft>
                <a:spcPts val="0"/>
              </a:spcAft>
              <a:buClr>
                <a:schemeClr val="dk1"/>
              </a:buClr>
              <a:buSzPts val="2400"/>
              <a:buNone/>
            </a:pPr>
            <a:r>
              <a:t/>
            </a:r>
            <a:endParaRPr sz="2400"/>
          </a:p>
          <a:p>
            <a:pPr indent="-190500" lvl="0" marL="342900" rtl="0" algn="l">
              <a:lnSpc>
                <a:spcPct val="90000"/>
              </a:lnSpc>
              <a:spcBef>
                <a:spcPts val="480"/>
              </a:spcBef>
              <a:spcAft>
                <a:spcPts val="0"/>
              </a:spcAft>
              <a:buClr>
                <a:schemeClr val="dk1"/>
              </a:buClr>
              <a:buSzPts val="2400"/>
              <a:buNone/>
            </a:pPr>
            <a:r>
              <a:t/>
            </a:r>
            <a:endParaRPr sz="2400"/>
          </a:p>
        </p:txBody>
      </p:sp>
      <p:pic>
        <p:nvPicPr>
          <p:cNvPr id="1310" name="Google Shape;1310;p60"/>
          <p:cNvPicPr preferRelativeResize="0"/>
          <p:nvPr/>
        </p:nvPicPr>
        <p:blipFill rotWithShape="1">
          <a:blip r:embed="rId3">
            <a:alphaModFix/>
          </a:blip>
          <a:srcRect b="0" l="0" r="0" t="0"/>
          <a:stretch/>
        </p:blipFill>
        <p:spPr>
          <a:xfrm>
            <a:off x="1187450" y="2582863"/>
            <a:ext cx="7212013" cy="558800"/>
          </a:xfrm>
          <a:prstGeom prst="rect">
            <a:avLst/>
          </a:prstGeom>
          <a:noFill/>
          <a:ln>
            <a:noFill/>
          </a:ln>
        </p:spPr>
      </p:pic>
      <p:pic>
        <p:nvPicPr>
          <p:cNvPr id="1311" name="Google Shape;1311;p60"/>
          <p:cNvPicPr preferRelativeResize="0"/>
          <p:nvPr/>
        </p:nvPicPr>
        <p:blipFill rotWithShape="1">
          <a:blip r:embed="rId4">
            <a:alphaModFix/>
          </a:blip>
          <a:srcRect b="0" l="0" r="0" t="0"/>
          <a:stretch/>
        </p:blipFill>
        <p:spPr>
          <a:xfrm>
            <a:off x="179388" y="1341438"/>
            <a:ext cx="8820150" cy="519112"/>
          </a:xfrm>
          <a:prstGeom prst="rect">
            <a:avLst/>
          </a:prstGeom>
          <a:noFill/>
          <a:ln>
            <a:noFill/>
          </a:ln>
        </p:spPr>
      </p:pic>
      <p:pic>
        <p:nvPicPr>
          <p:cNvPr id="1312" name="Google Shape;1312;p60"/>
          <p:cNvPicPr preferRelativeResize="0"/>
          <p:nvPr/>
        </p:nvPicPr>
        <p:blipFill rotWithShape="1">
          <a:blip r:embed="rId5">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61"/>
          <p:cNvSpPr txBox="1"/>
          <p:nvPr>
            <p:ph idx="1" type="body"/>
          </p:nvPr>
        </p:nvSpPr>
        <p:spPr>
          <a:xfrm>
            <a:off x="228600" y="838200"/>
            <a:ext cx="8686800" cy="5287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lang="en-US"/>
              <a:t>Suppose we need to devise a data representation for them and consider one typical example, the polynomial </a:t>
            </a:r>
            <a:r>
              <a:rPr i="1" lang="en-US"/>
              <a:t>P(x,y,z) =</a:t>
            </a:r>
            <a:endParaRPr/>
          </a:p>
          <a:p>
            <a:pPr indent="-185420" lvl="0" marL="342900" rtl="0" algn="l">
              <a:lnSpc>
                <a:spcPct val="100000"/>
              </a:lnSpc>
              <a:spcBef>
                <a:spcPts val="496"/>
              </a:spcBef>
              <a:spcAft>
                <a:spcPts val="0"/>
              </a:spcAft>
              <a:buClr>
                <a:schemeClr val="dk1"/>
              </a:buClr>
              <a:buSzPct val="100000"/>
              <a:buNone/>
            </a:pPr>
            <a:r>
              <a:t/>
            </a:r>
            <a:endParaRPr i="1"/>
          </a:p>
          <a:p>
            <a:pPr indent="-185420" lvl="0" marL="342900" rtl="0" algn="l">
              <a:lnSpc>
                <a:spcPct val="100000"/>
              </a:lnSpc>
              <a:spcBef>
                <a:spcPts val="496"/>
              </a:spcBef>
              <a:spcAft>
                <a:spcPts val="0"/>
              </a:spcAft>
              <a:buClr>
                <a:schemeClr val="dk1"/>
              </a:buClr>
              <a:buSzPct val="100000"/>
              <a:buNone/>
            </a:pPr>
            <a:r>
              <a:t/>
            </a:r>
            <a:endParaRPr i="1"/>
          </a:p>
          <a:p>
            <a:pPr indent="-342900" lvl="0" marL="342900" rtl="0" algn="l">
              <a:lnSpc>
                <a:spcPct val="100000"/>
              </a:lnSpc>
              <a:spcBef>
                <a:spcPts val="496"/>
              </a:spcBef>
              <a:spcAft>
                <a:spcPts val="0"/>
              </a:spcAft>
              <a:buClr>
                <a:schemeClr val="dk1"/>
              </a:buClr>
              <a:buSzPct val="100000"/>
              <a:buChar char="•"/>
            </a:pPr>
            <a:r>
              <a:rPr lang="en-US"/>
              <a:t>One can easily think of a sequential representation for </a:t>
            </a:r>
            <a:r>
              <a:rPr i="1" lang="en-US"/>
              <a:t>P, say using </a:t>
            </a:r>
            <a:r>
              <a:rPr lang="en-US"/>
              <a:t>nodes with four fields: COEF, EXPX, EXPY, and EXPZ. </a:t>
            </a:r>
            <a:endParaRPr/>
          </a:p>
          <a:p>
            <a:pPr indent="-342900" lvl="0" marL="342900" rtl="0" algn="l">
              <a:lnSpc>
                <a:spcPct val="100000"/>
              </a:lnSpc>
              <a:spcBef>
                <a:spcPts val="496"/>
              </a:spcBef>
              <a:spcAft>
                <a:spcPts val="0"/>
              </a:spcAft>
              <a:buClr>
                <a:schemeClr val="dk1"/>
              </a:buClr>
              <a:buSzPct val="100000"/>
              <a:buChar char="•"/>
            </a:pPr>
            <a:r>
              <a:rPr lang="en-US"/>
              <a:t>But this would mean that polynomials in a different number of variables would need a different number of fields, adding another conceptual inelegance to other difficulties.</a:t>
            </a:r>
            <a:endParaRPr/>
          </a:p>
          <a:p>
            <a:pPr indent="-342900" lvl="0" marL="342900" rtl="0" algn="l">
              <a:lnSpc>
                <a:spcPct val="100000"/>
              </a:lnSpc>
              <a:spcBef>
                <a:spcPts val="496"/>
              </a:spcBef>
              <a:spcAft>
                <a:spcPts val="0"/>
              </a:spcAft>
              <a:buClr>
                <a:schemeClr val="dk1"/>
              </a:buClr>
              <a:buSzPct val="100000"/>
              <a:buChar char="•"/>
            </a:pPr>
            <a:r>
              <a:rPr lang="en-US"/>
              <a:t>These nodes would have to vary in size depending on the number of variables, causing difficulties in storage management. </a:t>
            </a:r>
            <a:endParaRPr/>
          </a:p>
          <a:p>
            <a:pPr indent="-342900" lvl="0" marL="342900" rtl="0" algn="l">
              <a:lnSpc>
                <a:spcPct val="100000"/>
              </a:lnSpc>
              <a:spcBef>
                <a:spcPts val="496"/>
              </a:spcBef>
              <a:spcAft>
                <a:spcPts val="0"/>
              </a:spcAft>
              <a:buClr>
                <a:schemeClr val="dk1"/>
              </a:buClr>
              <a:buSzPct val="100000"/>
              <a:buChar char="•"/>
            </a:pPr>
            <a:r>
              <a:rPr lang="en-US"/>
              <a:t>The idea of using a general list structure with fixed size nodes arises naturally if we consider re-writing</a:t>
            </a:r>
            <a:endParaRPr/>
          </a:p>
          <a:p>
            <a:pPr indent="-342900" lvl="0" marL="342900" rtl="0" algn="l">
              <a:lnSpc>
                <a:spcPct val="100000"/>
              </a:lnSpc>
              <a:spcBef>
                <a:spcPts val="496"/>
              </a:spcBef>
              <a:spcAft>
                <a:spcPts val="0"/>
              </a:spcAft>
              <a:buClr>
                <a:schemeClr val="dk1"/>
              </a:buClr>
              <a:buSzPct val="100000"/>
              <a:buChar char="•"/>
            </a:pPr>
            <a:r>
              <a:rPr lang="en-US"/>
              <a:t> </a:t>
            </a:r>
            <a:r>
              <a:rPr i="1" lang="en-US"/>
              <a:t>P(x,y,z) as</a:t>
            </a:r>
            <a:endParaRPr/>
          </a:p>
          <a:p>
            <a:pPr indent="-185420" lvl="0" marL="342900" rtl="0" algn="l">
              <a:lnSpc>
                <a:spcPct val="100000"/>
              </a:lnSpc>
              <a:spcBef>
                <a:spcPts val="496"/>
              </a:spcBef>
              <a:spcAft>
                <a:spcPts val="0"/>
              </a:spcAft>
              <a:buClr>
                <a:schemeClr val="dk1"/>
              </a:buClr>
              <a:buSzPct val="100000"/>
              <a:buNone/>
            </a:pPr>
            <a:r>
              <a:t/>
            </a:r>
            <a:endParaRPr i="1"/>
          </a:p>
        </p:txBody>
      </p:sp>
      <p:pic>
        <p:nvPicPr>
          <p:cNvPr id="1318" name="Google Shape;1318;p61"/>
          <p:cNvPicPr preferRelativeResize="0"/>
          <p:nvPr/>
        </p:nvPicPr>
        <p:blipFill rotWithShape="1">
          <a:blip r:embed="rId3">
            <a:alphaModFix/>
          </a:blip>
          <a:srcRect b="0" l="0" r="0" t="0"/>
          <a:stretch/>
        </p:blipFill>
        <p:spPr>
          <a:xfrm>
            <a:off x="1066800" y="1524000"/>
            <a:ext cx="6972300" cy="609600"/>
          </a:xfrm>
          <a:prstGeom prst="rect">
            <a:avLst/>
          </a:prstGeom>
          <a:noFill/>
          <a:ln>
            <a:noFill/>
          </a:ln>
        </p:spPr>
      </p:pic>
      <p:pic>
        <p:nvPicPr>
          <p:cNvPr id="1319" name="Google Shape;1319;p61"/>
          <p:cNvPicPr preferRelativeResize="0"/>
          <p:nvPr/>
        </p:nvPicPr>
        <p:blipFill rotWithShape="1">
          <a:blip r:embed="rId4">
            <a:alphaModFix/>
          </a:blip>
          <a:srcRect b="0" l="0" r="0" t="0"/>
          <a:stretch/>
        </p:blipFill>
        <p:spPr>
          <a:xfrm>
            <a:off x="990600" y="6172200"/>
            <a:ext cx="5438775" cy="419100"/>
          </a:xfrm>
          <a:prstGeom prst="rect">
            <a:avLst/>
          </a:prstGeom>
          <a:noFill/>
          <a:ln>
            <a:noFill/>
          </a:ln>
        </p:spPr>
      </p:pic>
      <p:pic>
        <p:nvPicPr>
          <p:cNvPr id="1320" name="Google Shape;1320;p61"/>
          <p:cNvPicPr preferRelativeResize="0"/>
          <p:nvPr/>
        </p:nvPicPr>
        <p:blipFill rotWithShape="1">
          <a:blip r:embed="rId5">
            <a:alphaModFix/>
          </a:blip>
          <a:srcRect b="0" l="0" r="0" t="0"/>
          <a:stretch/>
        </p:blipFill>
        <p:spPr>
          <a:xfrm>
            <a:off x="381000" y="0"/>
            <a:ext cx="952199" cy="8613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0" st="0"/>
                                            </p:txEl>
                                          </p:spTgt>
                                        </p:tgtEl>
                                        <p:attrNameLst>
                                          <p:attrName>style.visibility</p:attrName>
                                        </p:attrNameLst>
                                      </p:cBhvr>
                                      <p:to>
                                        <p:strVal val="visible"/>
                                      </p:to>
                                    </p:set>
                                    <p:anim calcmode="lin" valueType="num">
                                      <p:cBhvr additive="base">
                                        <p:cTn dur="500"/>
                                        <p:tgtEl>
                                          <p:spTgt spid="131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1" st="1"/>
                                            </p:txEl>
                                          </p:spTgt>
                                        </p:tgtEl>
                                        <p:attrNameLst>
                                          <p:attrName>style.visibility</p:attrName>
                                        </p:attrNameLst>
                                      </p:cBhvr>
                                      <p:to>
                                        <p:strVal val="visible"/>
                                      </p:to>
                                    </p:set>
                                    <p:anim calcmode="lin" valueType="num">
                                      <p:cBhvr additive="base">
                                        <p:cTn dur="500"/>
                                        <p:tgtEl>
                                          <p:spTgt spid="131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2" st="2"/>
                                            </p:txEl>
                                          </p:spTgt>
                                        </p:tgtEl>
                                        <p:attrNameLst>
                                          <p:attrName>style.visibility</p:attrName>
                                        </p:attrNameLst>
                                      </p:cBhvr>
                                      <p:to>
                                        <p:strVal val="visible"/>
                                      </p:to>
                                    </p:set>
                                    <p:anim calcmode="lin" valueType="num">
                                      <p:cBhvr additive="base">
                                        <p:cTn dur="500"/>
                                        <p:tgtEl>
                                          <p:spTgt spid="131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3" st="3"/>
                                            </p:txEl>
                                          </p:spTgt>
                                        </p:tgtEl>
                                        <p:attrNameLst>
                                          <p:attrName>style.visibility</p:attrName>
                                        </p:attrNameLst>
                                      </p:cBhvr>
                                      <p:to>
                                        <p:strVal val="visible"/>
                                      </p:to>
                                    </p:set>
                                    <p:anim calcmode="lin" valueType="num">
                                      <p:cBhvr additive="base">
                                        <p:cTn dur="500"/>
                                        <p:tgtEl>
                                          <p:spTgt spid="131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4" st="4"/>
                                            </p:txEl>
                                          </p:spTgt>
                                        </p:tgtEl>
                                        <p:attrNameLst>
                                          <p:attrName>style.visibility</p:attrName>
                                        </p:attrNameLst>
                                      </p:cBhvr>
                                      <p:to>
                                        <p:strVal val="visible"/>
                                      </p:to>
                                    </p:set>
                                    <p:anim calcmode="lin" valueType="num">
                                      <p:cBhvr additive="base">
                                        <p:cTn dur="500"/>
                                        <p:tgtEl>
                                          <p:spTgt spid="131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5" st="5"/>
                                            </p:txEl>
                                          </p:spTgt>
                                        </p:tgtEl>
                                        <p:attrNameLst>
                                          <p:attrName>style.visibility</p:attrName>
                                        </p:attrNameLst>
                                      </p:cBhvr>
                                      <p:to>
                                        <p:strVal val="visible"/>
                                      </p:to>
                                    </p:set>
                                    <p:anim calcmode="lin" valueType="num">
                                      <p:cBhvr additive="base">
                                        <p:cTn dur="500"/>
                                        <p:tgtEl>
                                          <p:spTgt spid="131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6" st="6"/>
                                            </p:txEl>
                                          </p:spTgt>
                                        </p:tgtEl>
                                        <p:attrNameLst>
                                          <p:attrName>style.visibility</p:attrName>
                                        </p:attrNameLst>
                                      </p:cBhvr>
                                      <p:to>
                                        <p:strVal val="visible"/>
                                      </p:to>
                                    </p:set>
                                    <p:anim calcmode="lin" valueType="num">
                                      <p:cBhvr additive="base">
                                        <p:cTn dur="500"/>
                                        <p:tgtEl>
                                          <p:spTgt spid="131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7" st="7"/>
                                            </p:txEl>
                                          </p:spTgt>
                                        </p:tgtEl>
                                        <p:attrNameLst>
                                          <p:attrName>style.visibility</p:attrName>
                                        </p:attrNameLst>
                                      </p:cBhvr>
                                      <p:to>
                                        <p:strVal val="visible"/>
                                      </p:to>
                                    </p:set>
                                    <p:anim calcmode="lin" valueType="num">
                                      <p:cBhvr additive="base">
                                        <p:cTn dur="500"/>
                                        <p:tgtEl>
                                          <p:spTgt spid="131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7">
                                            <p:txEl>
                                              <p:pRg end="8" st="8"/>
                                            </p:txEl>
                                          </p:spTgt>
                                        </p:tgtEl>
                                        <p:attrNameLst>
                                          <p:attrName>style.visibility</p:attrName>
                                        </p:attrNameLst>
                                      </p:cBhvr>
                                      <p:to>
                                        <p:strVal val="visible"/>
                                      </p:to>
                                    </p:set>
                                    <p:anim calcmode="lin" valueType="num">
                                      <p:cBhvr additive="base">
                                        <p:cTn dur="500"/>
                                        <p:tgtEl>
                                          <p:spTgt spid="131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8"/>
                                        </p:tgtEl>
                                        <p:attrNameLst>
                                          <p:attrName>style.visibility</p:attrName>
                                        </p:attrNameLst>
                                      </p:cBhvr>
                                      <p:to>
                                        <p:strVal val="visible"/>
                                      </p:to>
                                    </p:set>
                                    <p:anim calcmode="lin" valueType="num">
                                      <p:cBhvr additive="base">
                                        <p:cTn dur="500"/>
                                        <p:tgtEl>
                                          <p:spTgt spid="13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9"/>
                                        </p:tgtEl>
                                        <p:attrNameLst>
                                          <p:attrName>style.visibility</p:attrName>
                                        </p:attrNameLst>
                                      </p:cBhvr>
                                      <p:to>
                                        <p:strVal val="visible"/>
                                      </p:to>
                                    </p:set>
                                    <p:anim calcmode="lin" valueType="num">
                                      <p:cBhvr additive="base">
                                        <p:cTn dur="500"/>
                                        <p:tgtEl>
                                          <p:spTgt spid="13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4" name="Shape 1324"/>
        <p:cNvGrpSpPr/>
        <p:nvPr/>
      </p:nvGrpSpPr>
      <p:grpSpPr>
        <a:xfrm>
          <a:off x="0" y="0"/>
          <a:ext cx="0" cy="0"/>
          <a:chOff x="0" y="0"/>
          <a:chExt cx="0" cy="0"/>
        </a:xfrm>
      </p:grpSpPr>
      <p:sp>
        <p:nvSpPr>
          <p:cNvPr id="1325" name="Google Shape;1325;p62"/>
          <p:cNvSpPr txBox="1"/>
          <p:nvPr>
            <p:ph type="title"/>
          </p:nvPr>
        </p:nvSpPr>
        <p:spPr>
          <a:xfrm>
            <a:off x="1236476" y="382685"/>
            <a:ext cx="7543800" cy="10880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3300"/>
              <a:buFont typeface="Georgia"/>
              <a:buNone/>
            </a:pPr>
            <a:r>
              <a:rPr lang="en-US" sz="3300">
                <a:solidFill>
                  <a:srgbClr val="00B050"/>
                </a:solidFill>
                <a:latin typeface="Georgia"/>
                <a:ea typeface="Georgia"/>
                <a:cs typeface="Georgia"/>
                <a:sym typeface="Georgia"/>
              </a:rPr>
              <a:t>Linked List-based Stack Implementation</a:t>
            </a:r>
            <a:endParaRPr sz="3300"/>
          </a:p>
        </p:txBody>
      </p:sp>
      <p:sp>
        <p:nvSpPr>
          <p:cNvPr id="1326" name="Google Shape;1326;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DATA STRUCTURE -I      UNIT-IV</a:t>
            </a:r>
            <a:endParaRPr/>
          </a:p>
        </p:txBody>
      </p:sp>
      <p:sp>
        <p:nvSpPr>
          <p:cNvPr id="1327" name="Google Shape;1327;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28" name="Google Shape;1328;p62"/>
          <p:cNvSpPr txBox="1"/>
          <p:nvPr/>
        </p:nvSpPr>
        <p:spPr>
          <a:xfrm>
            <a:off x="52330" y="1313795"/>
            <a:ext cx="2502747" cy="3268589"/>
          </a:xfrm>
          <a:prstGeom prst="rect">
            <a:avLst/>
          </a:prstGeom>
          <a:noFill/>
          <a:ln>
            <a:noFill/>
          </a:ln>
        </p:spPr>
        <p:txBody>
          <a:bodyPr anchorCtr="0" anchor="t" bIns="34275" lIns="0" spcFirstLastPara="1" rIns="0" wrap="square" tIns="34275">
            <a:normAutofit/>
          </a:bodyPr>
          <a:lstStyle/>
          <a:p>
            <a:pPr indent="-68579" lvl="0" marL="68579" marR="0" rtl="0" algn="l">
              <a:lnSpc>
                <a:spcPct val="100000"/>
              </a:lnSpc>
              <a:spcBef>
                <a:spcPts val="0"/>
              </a:spcBef>
              <a:spcAft>
                <a:spcPts val="0"/>
              </a:spcAft>
              <a:buClr>
                <a:schemeClr val="accent1"/>
              </a:buClr>
              <a:buSzPts val="1800"/>
              <a:buFont typeface="Calibri"/>
              <a:buChar char=" "/>
            </a:pPr>
            <a:r>
              <a:rPr b="0" i="1" lang="en-US" sz="1800" u="none" cap="none" strike="noStrike">
                <a:solidFill>
                  <a:schemeClr val="dk1"/>
                </a:solidFill>
                <a:latin typeface="Georgia"/>
                <a:ea typeface="Georgia"/>
                <a:cs typeface="Georgia"/>
                <a:sym typeface="Georgia"/>
              </a:rPr>
              <a:t>typedef struct pnode</a:t>
            </a:r>
            <a:endParaRPr b="0" i="1" sz="1800" u="none" cap="none" strike="noStrike">
              <a:solidFill>
                <a:schemeClr val="dk1"/>
              </a:solidFill>
              <a:latin typeface="Georgia"/>
              <a:ea typeface="Georgia"/>
              <a:cs typeface="Georgia"/>
              <a:sym typeface="Georgia"/>
            </a:endParaRPr>
          </a:p>
          <a:p>
            <a:pPr indent="-68579" lvl="0" marL="68579" marR="0" rtl="0" algn="l">
              <a:lnSpc>
                <a:spcPct val="100000"/>
              </a:lnSpc>
              <a:spcBef>
                <a:spcPts val="1050"/>
              </a:spcBef>
              <a:spcAft>
                <a:spcPts val="0"/>
              </a:spcAft>
              <a:buClr>
                <a:schemeClr val="accent1"/>
              </a:buClr>
              <a:buSzPts val="1800"/>
              <a:buFont typeface="Calibri"/>
              <a:buChar char=" "/>
            </a:pPr>
            <a:r>
              <a:rPr b="0" i="1" lang="en-US" sz="1800" u="none" cap="none" strike="noStrike">
                <a:solidFill>
                  <a:schemeClr val="dk1"/>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a:p>
            <a:pPr indent="-68579" lvl="0" marL="68579" marR="0" rtl="0" algn="l">
              <a:lnSpc>
                <a:spcPct val="100000"/>
              </a:lnSpc>
              <a:spcBef>
                <a:spcPts val="1050"/>
              </a:spcBef>
              <a:spcAft>
                <a:spcPts val="0"/>
              </a:spcAft>
              <a:buClr>
                <a:schemeClr val="accent1"/>
              </a:buClr>
              <a:buSzPts val="1800"/>
              <a:buFont typeface="Calibri"/>
              <a:buChar char=" "/>
            </a:pPr>
            <a:r>
              <a:rPr b="0" i="1" lang="en-US" sz="1800" u="none" cap="none" strike="noStrike">
                <a:solidFill>
                  <a:schemeClr val="dk1"/>
                </a:solidFill>
                <a:latin typeface="Georgia"/>
                <a:ea typeface="Georgia"/>
                <a:cs typeface="Georgia"/>
                <a:sym typeface="Georgia"/>
              </a:rPr>
              <a:t>    pnode * next;</a:t>
            </a:r>
            <a:endParaRPr b="0" i="0" sz="1400" u="none" cap="none" strike="noStrike">
              <a:solidFill>
                <a:srgbClr val="000000"/>
              </a:solidFill>
              <a:latin typeface="Arial"/>
              <a:ea typeface="Arial"/>
              <a:cs typeface="Arial"/>
              <a:sym typeface="Arial"/>
            </a:endParaRPr>
          </a:p>
          <a:p>
            <a:pPr indent="-68579" lvl="0" marL="68579" marR="0" rtl="0" algn="l">
              <a:lnSpc>
                <a:spcPct val="100000"/>
              </a:lnSpc>
              <a:spcBef>
                <a:spcPts val="1050"/>
              </a:spcBef>
              <a:spcAft>
                <a:spcPts val="0"/>
              </a:spcAft>
              <a:buClr>
                <a:schemeClr val="accent1"/>
              </a:buClr>
              <a:buSzPts val="1800"/>
              <a:buFont typeface="Calibri"/>
              <a:buChar char=" "/>
            </a:pPr>
            <a:r>
              <a:rPr b="0" i="1" lang="en-US" sz="1800" u="none" cap="none" strike="noStrike">
                <a:solidFill>
                  <a:schemeClr val="dk1"/>
                </a:solidFill>
                <a:latin typeface="Georgia"/>
                <a:ea typeface="Georgia"/>
                <a:cs typeface="Georgia"/>
                <a:sym typeface="Georgia"/>
              </a:rPr>
              <a:t>    int item;</a:t>
            </a:r>
            <a:endParaRPr b="0" i="0" sz="1400" u="none" cap="none" strike="noStrike">
              <a:solidFill>
                <a:srgbClr val="000000"/>
              </a:solidFill>
              <a:latin typeface="Arial"/>
              <a:ea typeface="Arial"/>
              <a:cs typeface="Arial"/>
              <a:sym typeface="Arial"/>
            </a:endParaRPr>
          </a:p>
          <a:p>
            <a:pPr indent="-68579" lvl="0" marL="68579" marR="0" rtl="0" algn="l">
              <a:lnSpc>
                <a:spcPct val="100000"/>
              </a:lnSpc>
              <a:spcBef>
                <a:spcPts val="1050"/>
              </a:spcBef>
              <a:spcAft>
                <a:spcPts val="0"/>
              </a:spcAft>
              <a:buClr>
                <a:schemeClr val="accent1"/>
              </a:buClr>
              <a:buSzPts val="1800"/>
              <a:buFont typeface="Calibri"/>
              <a:buChar char=" "/>
            </a:pPr>
            <a:r>
              <a:rPr b="0" i="1" lang="en-US" sz="1800" u="none" cap="none" strike="noStrike">
                <a:solidFill>
                  <a:schemeClr val="dk1"/>
                </a:solidFill>
                <a:latin typeface="Georgia"/>
                <a:ea typeface="Georgia"/>
                <a:cs typeface="Georgia"/>
                <a:sym typeface="Georgia"/>
              </a:rPr>
              <a:t>}</a:t>
            </a:r>
            <a:endParaRPr b="0" i="0" sz="1400" u="none" cap="none" strike="noStrike">
              <a:solidFill>
                <a:srgbClr val="000000"/>
              </a:solidFill>
              <a:latin typeface="Arial"/>
              <a:ea typeface="Arial"/>
              <a:cs typeface="Arial"/>
              <a:sym typeface="Arial"/>
            </a:endParaRPr>
          </a:p>
        </p:txBody>
      </p:sp>
      <p:pic>
        <p:nvPicPr>
          <p:cNvPr id="1329" name="Google Shape;1329;p62"/>
          <p:cNvPicPr preferRelativeResize="0"/>
          <p:nvPr/>
        </p:nvPicPr>
        <p:blipFill rotWithShape="1">
          <a:blip r:embed="rId3">
            <a:alphaModFix/>
          </a:blip>
          <a:srcRect b="0" l="0" r="0" t="0"/>
          <a:stretch/>
        </p:blipFill>
        <p:spPr>
          <a:xfrm>
            <a:off x="309908" y="264223"/>
            <a:ext cx="952199" cy="861372"/>
          </a:xfrm>
          <a:prstGeom prst="rect">
            <a:avLst/>
          </a:prstGeom>
          <a:noFill/>
          <a:ln>
            <a:noFill/>
          </a:ln>
        </p:spPr>
      </p:pic>
      <p:graphicFrame>
        <p:nvGraphicFramePr>
          <p:cNvPr id="1330" name="Google Shape;1330;p62"/>
          <p:cNvGraphicFramePr/>
          <p:nvPr/>
        </p:nvGraphicFramePr>
        <p:xfrm>
          <a:off x="2490827" y="3146972"/>
          <a:ext cx="3000000" cy="3000000"/>
        </p:xfrm>
        <a:graphic>
          <a:graphicData uri="http://schemas.openxmlformats.org/drawingml/2006/table">
            <a:tbl>
              <a:tblPr bandRow="1" firstRow="1">
                <a:noFill/>
                <a:tableStyleId>{81C3D072-4510-46A4-97E5-1AA763361207}</a:tableStyleId>
              </a:tblPr>
              <a:tblGrid>
                <a:gridCol w="451350"/>
                <a:gridCol w="451350"/>
              </a:tblGrid>
              <a:tr h="347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23</a:t>
                      </a:r>
                      <a:endParaRPr sz="14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575" marL="68575"/>
                </a:tc>
              </a:tr>
            </a:tbl>
          </a:graphicData>
        </a:graphic>
      </p:graphicFrame>
      <p:graphicFrame>
        <p:nvGraphicFramePr>
          <p:cNvPr id="1331" name="Google Shape;1331;p62"/>
          <p:cNvGraphicFramePr/>
          <p:nvPr/>
        </p:nvGraphicFramePr>
        <p:xfrm>
          <a:off x="3840481" y="3146972"/>
          <a:ext cx="3000000" cy="3000000"/>
        </p:xfrm>
        <a:graphic>
          <a:graphicData uri="http://schemas.openxmlformats.org/drawingml/2006/table">
            <a:tbl>
              <a:tblPr bandRow="1" firstRow="1">
                <a:noFill/>
                <a:tableStyleId>{81C3D072-4510-46A4-97E5-1AA763361207}</a:tableStyleId>
              </a:tblPr>
              <a:tblGrid>
                <a:gridCol w="451350"/>
                <a:gridCol w="451350"/>
              </a:tblGrid>
              <a:tr h="347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45</a:t>
                      </a:r>
                      <a:endParaRPr sz="14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575" marL="68575"/>
                </a:tc>
              </a:tr>
            </a:tbl>
          </a:graphicData>
        </a:graphic>
      </p:graphicFrame>
      <p:graphicFrame>
        <p:nvGraphicFramePr>
          <p:cNvPr id="1332" name="Google Shape;1332;p62"/>
          <p:cNvGraphicFramePr/>
          <p:nvPr/>
        </p:nvGraphicFramePr>
        <p:xfrm>
          <a:off x="5273568" y="3146972"/>
          <a:ext cx="3000000" cy="3000000"/>
        </p:xfrm>
        <a:graphic>
          <a:graphicData uri="http://schemas.openxmlformats.org/drawingml/2006/table">
            <a:tbl>
              <a:tblPr bandRow="1" firstRow="1">
                <a:noFill/>
                <a:tableStyleId>{81C3D072-4510-46A4-97E5-1AA763361207}</a:tableStyleId>
              </a:tblPr>
              <a:tblGrid>
                <a:gridCol w="438875"/>
                <a:gridCol w="451350"/>
              </a:tblGrid>
              <a:tr h="347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67</a:t>
                      </a:r>
                      <a:endParaRPr sz="14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34300" marB="34300" marR="68575" marL="68575"/>
                </a:tc>
              </a:tr>
            </a:tbl>
          </a:graphicData>
        </a:graphic>
      </p:graphicFrame>
      <p:graphicFrame>
        <p:nvGraphicFramePr>
          <p:cNvPr id="1333" name="Google Shape;1333;p62"/>
          <p:cNvGraphicFramePr/>
          <p:nvPr/>
        </p:nvGraphicFramePr>
        <p:xfrm>
          <a:off x="6654815" y="3146972"/>
          <a:ext cx="3000000" cy="3000000"/>
        </p:xfrm>
        <a:graphic>
          <a:graphicData uri="http://schemas.openxmlformats.org/drawingml/2006/table">
            <a:tbl>
              <a:tblPr bandRow="1" firstRow="1">
                <a:noFill/>
                <a:tableStyleId>{81C3D072-4510-46A4-97E5-1AA763361207}</a:tableStyleId>
              </a:tblPr>
              <a:tblGrid>
                <a:gridCol w="545000"/>
                <a:gridCol w="545000"/>
              </a:tblGrid>
              <a:tr h="3470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78</a:t>
                      </a:r>
                      <a:endParaRPr sz="1400" u="none" cap="none" strike="noStrike"/>
                    </a:p>
                  </a:txBody>
                  <a:tcPr marT="34300" marB="34300" marR="68575" marL="6857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NULL</a:t>
                      </a:r>
                      <a:endParaRPr sz="1400" u="none" cap="none" strike="noStrike"/>
                    </a:p>
                  </a:txBody>
                  <a:tcPr marT="34300" marB="34300" marR="68575" marL="68575"/>
                </a:tc>
              </a:tr>
            </a:tbl>
          </a:graphicData>
        </a:graphic>
      </p:graphicFrame>
      <p:cxnSp>
        <p:nvCxnSpPr>
          <p:cNvPr id="1334" name="Google Shape;1334;p62"/>
          <p:cNvCxnSpPr/>
          <p:nvPr/>
        </p:nvCxnSpPr>
        <p:spPr>
          <a:xfrm>
            <a:off x="3393528" y="3320503"/>
            <a:ext cx="447000" cy="0"/>
          </a:xfrm>
          <a:prstGeom prst="straightConnector1">
            <a:avLst/>
          </a:prstGeom>
          <a:noFill/>
          <a:ln cap="flat" cmpd="sng" w="9525">
            <a:solidFill>
              <a:schemeClr val="dk1"/>
            </a:solidFill>
            <a:prstDash val="solid"/>
            <a:round/>
            <a:headEnd len="sm" w="sm" type="none"/>
            <a:tailEnd len="med" w="med" type="triangle"/>
          </a:ln>
        </p:spPr>
      </p:cxnSp>
      <p:cxnSp>
        <p:nvCxnSpPr>
          <p:cNvPr id="1335" name="Google Shape;1335;p62"/>
          <p:cNvCxnSpPr/>
          <p:nvPr/>
        </p:nvCxnSpPr>
        <p:spPr>
          <a:xfrm>
            <a:off x="4743184" y="3320503"/>
            <a:ext cx="530400" cy="0"/>
          </a:xfrm>
          <a:prstGeom prst="straightConnector1">
            <a:avLst/>
          </a:prstGeom>
          <a:noFill/>
          <a:ln cap="flat" cmpd="sng" w="9525">
            <a:solidFill>
              <a:schemeClr val="dk1"/>
            </a:solidFill>
            <a:prstDash val="solid"/>
            <a:round/>
            <a:headEnd len="sm" w="sm" type="none"/>
            <a:tailEnd len="med" w="med" type="triangle"/>
          </a:ln>
        </p:spPr>
      </p:cxnSp>
      <p:cxnSp>
        <p:nvCxnSpPr>
          <p:cNvPr id="1336" name="Google Shape;1336;p62"/>
          <p:cNvCxnSpPr/>
          <p:nvPr/>
        </p:nvCxnSpPr>
        <p:spPr>
          <a:xfrm>
            <a:off x="6163780" y="3320503"/>
            <a:ext cx="491100" cy="0"/>
          </a:xfrm>
          <a:prstGeom prst="straightConnector1">
            <a:avLst/>
          </a:prstGeom>
          <a:noFill/>
          <a:ln cap="flat" cmpd="sng" w="9525">
            <a:solidFill>
              <a:schemeClr val="dk1"/>
            </a:solidFill>
            <a:prstDash val="solid"/>
            <a:round/>
            <a:headEnd len="sm" w="sm" type="none"/>
            <a:tailEnd len="med" w="med" type="triangle"/>
          </a:ln>
        </p:spPr>
      </p:cxnSp>
      <p:sp>
        <p:nvSpPr>
          <p:cNvPr id="1337" name="Google Shape;1337;p62"/>
          <p:cNvSpPr txBox="1"/>
          <p:nvPr/>
        </p:nvSpPr>
        <p:spPr>
          <a:xfrm>
            <a:off x="2490827" y="3710182"/>
            <a:ext cx="685800" cy="363236"/>
          </a:xfrm>
          <a:prstGeom prst="rect">
            <a:avLst/>
          </a:prstGeom>
          <a:noFill/>
          <a:ln>
            <a:noFill/>
          </a:ln>
        </p:spPr>
        <p:txBody>
          <a:bodyPr anchorCtr="0" anchor="t" bIns="34275" lIns="0" spcFirstLastPara="1" rIns="0" wrap="square" tIns="34275">
            <a:normAutofit/>
          </a:bodyPr>
          <a:lstStyle/>
          <a:p>
            <a:pPr indent="-68579" lvl="0" marL="68579" marR="0" rtl="0" algn="l">
              <a:lnSpc>
                <a:spcPct val="9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TOP</a:t>
            </a:r>
            <a:endParaRPr b="0" i="0" sz="1400" u="none" cap="none" strike="noStrike">
              <a:solidFill>
                <a:srgbClr val="000000"/>
              </a:solidFill>
              <a:latin typeface="Arial"/>
              <a:ea typeface="Arial"/>
              <a:cs typeface="Arial"/>
              <a:sym typeface="Arial"/>
            </a:endParaRPr>
          </a:p>
        </p:txBody>
      </p:sp>
      <p:sp>
        <p:nvSpPr>
          <p:cNvPr id="1338" name="Google Shape;1338;p62"/>
          <p:cNvSpPr/>
          <p:nvPr/>
        </p:nvSpPr>
        <p:spPr>
          <a:xfrm>
            <a:off x="1732995" y="2408793"/>
            <a:ext cx="804041" cy="2956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lt1"/>
                </a:solidFill>
                <a:latin typeface="Calibri"/>
                <a:ea typeface="Calibri"/>
                <a:cs typeface="Calibri"/>
                <a:sym typeface="Calibri"/>
              </a:rPr>
              <a:t>PUSH</a:t>
            </a:r>
            <a:endParaRPr b="0" i="0" sz="1400" u="none" cap="none" strike="noStrike">
              <a:solidFill>
                <a:srgbClr val="000000"/>
              </a:solidFill>
              <a:latin typeface="Arial"/>
              <a:ea typeface="Arial"/>
              <a:cs typeface="Arial"/>
              <a:sym typeface="Arial"/>
            </a:endParaRPr>
          </a:p>
        </p:txBody>
      </p:sp>
      <p:sp>
        <p:nvSpPr>
          <p:cNvPr id="1339" name="Google Shape;1339;p62"/>
          <p:cNvSpPr/>
          <p:nvPr/>
        </p:nvSpPr>
        <p:spPr>
          <a:xfrm>
            <a:off x="1821008" y="4232311"/>
            <a:ext cx="804041" cy="29560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lt1"/>
                </a:solidFill>
                <a:latin typeface="Calibri"/>
                <a:ea typeface="Calibri"/>
                <a:cs typeface="Calibri"/>
                <a:sym typeface="Calibri"/>
              </a:rPr>
              <a:t>POP</a:t>
            </a:r>
            <a:endParaRPr b="0" i="0" sz="1400" u="none" cap="none" strike="noStrike">
              <a:solidFill>
                <a:srgbClr val="000000"/>
              </a:solidFill>
              <a:latin typeface="Arial"/>
              <a:ea typeface="Arial"/>
              <a:cs typeface="Arial"/>
              <a:sym typeface="Arial"/>
            </a:endParaRPr>
          </a:p>
        </p:txBody>
      </p:sp>
      <p:cxnSp>
        <p:nvCxnSpPr>
          <p:cNvPr id="1340" name="Google Shape;1340;p62"/>
          <p:cNvCxnSpPr/>
          <p:nvPr/>
        </p:nvCxnSpPr>
        <p:spPr>
          <a:xfrm rot="5400000">
            <a:off x="1738578" y="3452354"/>
            <a:ext cx="884100" cy="620400"/>
          </a:xfrm>
          <a:prstGeom prst="curvedConnector3">
            <a:avLst>
              <a:gd fmla="val 50000" name="adj1"/>
            </a:avLst>
          </a:prstGeom>
          <a:noFill/>
          <a:ln cap="flat" cmpd="sng" w="9525">
            <a:solidFill>
              <a:srgbClr val="4A7DBA"/>
            </a:solidFill>
            <a:prstDash val="solid"/>
            <a:round/>
            <a:headEnd len="sm" w="sm" type="none"/>
            <a:tailEnd len="med" w="med" type="triangle"/>
          </a:ln>
        </p:spPr>
      </p:cxnSp>
      <p:cxnSp>
        <p:nvCxnSpPr>
          <p:cNvPr id="1341" name="Google Shape;1341;p62"/>
          <p:cNvCxnSpPr>
            <a:stCxn id="1338" idx="2"/>
          </p:cNvCxnSpPr>
          <p:nvPr/>
        </p:nvCxnSpPr>
        <p:spPr>
          <a:xfrm flipH="1" rot="-5400000">
            <a:off x="2317416" y="2521997"/>
            <a:ext cx="442500" cy="807300"/>
          </a:xfrm>
          <a:prstGeom prst="curvedConnector3">
            <a:avLst>
              <a:gd fmla="val 50000" name="adj1"/>
            </a:avLst>
          </a:prstGeom>
          <a:noFill/>
          <a:ln cap="flat" cmpd="sng" w="9525">
            <a:solidFill>
              <a:srgbClr val="4A7DBA"/>
            </a:solidFill>
            <a:prstDash val="solid"/>
            <a:round/>
            <a:headEnd len="sm" w="sm" type="none"/>
            <a:tailEnd len="med" w="med" type="triangle"/>
          </a:ln>
        </p:spPr>
      </p:cxnSp>
      <p:sp>
        <p:nvSpPr>
          <p:cNvPr id="1342" name="Google Shape;1342;p62"/>
          <p:cNvSpPr/>
          <p:nvPr/>
        </p:nvSpPr>
        <p:spPr>
          <a:xfrm>
            <a:off x="4573190" y="3891797"/>
            <a:ext cx="3836172" cy="1230909"/>
          </a:xfrm>
          <a:prstGeom prst="round1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1" i="0" lang="en-US" sz="1350" u="none" cap="none" strike="noStrike">
                <a:solidFill>
                  <a:schemeClr val="lt1"/>
                </a:solidFill>
                <a:latin typeface="Calibri"/>
                <a:ea typeface="Calibri"/>
                <a:cs typeface="Calibri"/>
                <a:sym typeface="Calibri"/>
              </a:rPr>
              <a:t>Stack implementation using Linked list includes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lt1"/>
              </a:solidFill>
              <a:latin typeface="Calibri"/>
              <a:ea typeface="Calibri"/>
              <a:cs typeface="Calibri"/>
              <a:sym typeface="Calibri"/>
            </a:endParaRPr>
          </a:p>
          <a:p>
            <a:pPr indent="-214308" lvl="0" marL="214308" marR="0" rtl="0" algn="ctr">
              <a:lnSpc>
                <a:spcPct val="100000"/>
              </a:lnSpc>
              <a:spcBef>
                <a:spcPts val="0"/>
              </a:spcBef>
              <a:spcAft>
                <a:spcPts val="0"/>
              </a:spcAft>
              <a:buClr>
                <a:schemeClr val="lt1"/>
              </a:buClr>
              <a:buSzPts val="1350"/>
              <a:buFont typeface="Noto Sans"/>
              <a:buChar char="❑"/>
            </a:pPr>
            <a:r>
              <a:rPr b="0" i="0" lang="en-US" sz="1350" u="none" cap="none" strike="noStrike">
                <a:solidFill>
                  <a:schemeClr val="lt1"/>
                </a:solidFill>
                <a:latin typeface="Calibri"/>
                <a:ea typeface="Calibri"/>
                <a:cs typeface="Calibri"/>
                <a:sym typeface="Calibri"/>
              </a:rPr>
              <a:t>Inserting Element from top</a:t>
            </a:r>
            <a:endParaRPr b="0" i="0" sz="1400" u="none" cap="none" strike="noStrike">
              <a:solidFill>
                <a:srgbClr val="000000"/>
              </a:solidFill>
              <a:latin typeface="Arial"/>
              <a:ea typeface="Arial"/>
              <a:cs typeface="Arial"/>
              <a:sym typeface="Arial"/>
            </a:endParaRPr>
          </a:p>
          <a:p>
            <a:pPr indent="-214308" lvl="0" marL="214308" marR="0" rtl="0" algn="ctr">
              <a:lnSpc>
                <a:spcPct val="100000"/>
              </a:lnSpc>
              <a:spcBef>
                <a:spcPts val="0"/>
              </a:spcBef>
              <a:spcAft>
                <a:spcPts val="0"/>
              </a:spcAft>
              <a:buClr>
                <a:schemeClr val="lt1"/>
              </a:buClr>
              <a:buSzPts val="1350"/>
              <a:buFont typeface="Noto Sans"/>
              <a:buChar char="❑"/>
            </a:pPr>
            <a:r>
              <a:rPr b="0" i="0" lang="en-US" sz="1350" u="none" cap="none" strike="noStrike">
                <a:solidFill>
                  <a:schemeClr val="lt1"/>
                </a:solidFill>
                <a:latin typeface="Calibri"/>
                <a:ea typeface="Calibri"/>
                <a:cs typeface="Calibri"/>
                <a:sym typeface="Calibri"/>
              </a:rPr>
              <a:t>Deleting Element from top</a:t>
            </a:r>
            <a:endParaRPr b="0" i="0" sz="1400" u="none" cap="none" strike="noStrike">
              <a:solidFill>
                <a:srgbClr val="000000"/>
              </a:solidFill>
              <a:latin typeface="Arial"/>
              <a:ea typeface="Arial"/>
              <a:cs typeface="Arial"/>
              <a:sym typeface="Arial"/>
            </a:endParaRPr>
          </a:p>
        </p:txBody>
      </p:sp>
      <p:sp>
        <p:nvSpPr>
          <p:cNvPr id="1343" name="Google Shape;1343;p62"/>
          <p:cNvSpPr/>
          <p:nvPr/>
        </p:nvSpPr>
        <p:spPr>
          <a:xfrm>
            <a:off x="3142860" y="2408792"/>
            <a:ext cx="697624" cy="340416"/>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rPr b="0" i="0" lang="en-US" sz="1350" u="none" cap="none" strike="noStrike">
                <a:solidFill>
                  <a:schemeClr val="dk1"/>
                </a:solidFill>
                <a:latin typeface="Calibri"/>
                <a:ea typeface="Calibri"/>
                <a:cs typeface="Calibri"/>
                <a:sym typeface="Calibri"/>
              </a:rPr>
              <a:t>pnode</a:t>
            </a:r>
            <a:endParaRPr b="0" i="0" sz="1350" u="none" cap="none" strike="noStrike">
              <a:solidFill>
                <a:schemeClr val="dk1"/>
              </a:solidFill>
              <a:latin typeface="Calibri"/>
              <a:ea typeface="Calibri"/>
              <a:cs typeface="Calibri"/>
              <a:sym typeface="Calibri"/>
            </a:endParaRPr>
          </a:p>
        </p:txBody>
      </p:sp>
      <p:cxnSp>
        <p:nvCxnSpPr>
          <p:cNvPr id="1344" name="Google Shape;1344;p62"/>
          <p:cNvCxnSpPr/>
          <p:nvPr/>
        </p:nvCxnSpPr>
        <p:spPr>
          <a:xfrm flipH="1">
            <a:off x="3142860" y="2749208"/>
            <a:ext cx="250670" cy="397764"/>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idx="1" type="body"/>
          </p:nvPr>
        </p:nvSpPr>
        <p:spPr>
          <a:xfrm>
            <a:off x="685800" y="1524000"/>
            <a:ext cx="8001000" cy="5334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Solution to this problem of data movement in </a:t>
            </a:r>
            <a:r>
              <a:rPr i="1" lang="en-US" sz="2000">
                <a:latin typeface="Times New Roman"/>
                <a:ea typeface="Times New Roman"/>
                <a:cs typeface="Times New Roman"/>
                <a:sym typeface="Times New Roman"/>
              </a:rPr>
              <a:t>sequential representations is achieved by using linked representations .</a:t>
            </a:r>
            <a:endParaRPr/>
          </a:p>
          <a:p>
            <a:pPr indent="-215900" lvl="0" marL="342900" rtl="0" algn="just">
              <a:lnSpc>
                <a:spcPct val="100000"/>
              </a:lnSpc>
              <a:spcBef>
                <a:spcPts val="400"/>
              </a:spcBef>
              <a:spcAft>
                <a:spcPts val="0"/>
              </a:spcAft>
              <a:buClr>
                <a:schemeClr val="dk1"/>
              </a:buClr>
              <a:buSzPts val="2000"/>
              <a:buNone/>
            </a:pPr>
            <a:r>
              <a:t/>
            </a:r>
            <a:endParaRPr i="1" sz="2000">
              <a:latin typeface="Times New Roman"/>
              <a:ea typeface="Times New Roman"/>
              <a:cs typeface="Times New Roman"/>
              <a:sym typeface="Times New Roman"/>
            </a:endParaRPr>
          </a:p>
          <a:p>
            <a:pPr indent="-342900" lvl="0" marL="342900" rtl="0" algn="just">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Unlike a sequential representation where successive items of a list are located a fixed distance apart, in a linked representation these items may be placed anywhere in memory. </a:t>
            </a:r>
            <a:endParaRPr/>
          </a:p>
          <a:p>
            <a:pPr indent="-215900" lvl="0" marL="342900" rtl="0" algn="just">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just">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Another way of saying this is that in a sequential representation the order of elements is the same as in the ordered list, while in a linked representation these two sequences need not be the same. </a:t>
            </a:r>
            <a:endParaRPr/>
          </a:p>
          <a:p>
            <a:pPr indent="-215900" lvl="0" marL="342900" rtl="0" algn="l">
              <a:lnSpc>
                <a:spcPct val="100000"/>
              </a:lnSpc>
              <a:spcBef>
                <a:spcPts val="400"/>
              </a:spcBef>
              <a:spcAft>
                <a:spcPts val="0"/>
              </a:spcAft>
              <a:buClr>
                <a:schemeClr val="dk1"/>
              </a:buClr>
              <a:buSzPts val="2000"/>
              <a:buNone/>
            </a:pPr>
            <a:r>
              <a:t/>
            </a:r>
            <a:endParaRPr sz="2000"/>
          </a:p>
          <a:p>
            <a:pPr indent="-342900" lvl="0" marL="342900" rtl="0" algn="l">
              <a:lnSpc>
                <a:spcPct val="100000"/>
              </a:lnSpc>
              <a:spcBef>
                <a:spcPts val="400"/>
              </a:spcBef>
              <a:spcAft>
                <a:spcPts val="0"/>
              </a:spcAft>
              <a:buClr>
                <a:schemeClr val="dk1"/>
              </a:buClr>
              <a:buSzPts val="2000"/>
              <a:buNone/>
            </a:pPr>
            <a:r>
              <a:t/>
            </a:r>
            <a:endParaRPr sz="2000"/>
          </a:p>
        </p:txBody>
      </p:sp>
      <p:pic>
        <p:nvPicPr>
          <p:cNvPr id="167" name="Google Shape;167;p7"/>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
        <p:nvSpPr>
          <p:cNvPr id="168" name="Google Shape;168;p7"/>
          <p:cNvSpPr txBox="1"/>
          <p:nvPr>
            <p:ph type="title"/>
          </p:nvPr>
        </p:nvSpPr>
        <p:spPr>
          <a:xfrm>
            <a:off x="3162300" y="520178"/>
            <a:ext cx="30480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contd…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 Garbage Collection</a:t>
            </a:r>
            <a:endParaRPr/>
          </a:p>
        </p:txBody>
      </p:sp>
      <p:sp>
        <p:nvSpPr>
          <p:cNvPr id="1350" name="Google Shape;1350;p63"/>
          <p:cNvSpPr txBox="1"/>
          <p:nvPr>
            <p:ph idx="1" type="body"/>
          </p:nvPr>
        </p:nvSpPr>
        <p:spPr>
          <a:xfrm>
            <a:off x="990600" y="1497842"/>
            <a:ext cx="7696200" cy="4628321"/>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After series of memory allocation and deallocation, there are blocks of free memory scattered throughout the available heap space</a:t>
            </a:r>
            <a:endParaRPr/>
          </a:p>
          <a:p>
            <a:pPr indent="-190500" lvl="0" marL="342900" rtl="0" algn="just">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To be able to reuse this memory, the memory allocator will usually  link the freed blocks together in a free list by writing  pointers to the next free block.</a:t>
            </a:r>
            <a:endParaRPr/>
          </a:p>
          <a:p>
            <a:pPr indent="-190500" lvl="0" marL="342900" rtl="0" algn="just">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just">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Components of os ,memory management module, maintain this list.</a:t>
            </a:r>
            <a:endParaRPr/>
          </a:p>
        </p:txBody>
      </p:sp>
      <p:pic>
        <p:nvPicPr>
          <p:cNvPr id="1351" name="Google Shape;1351;p63"/>
          <p:cNvPicPr preferRelativeResize="0"/>
          <p:nvPr/>
        </p:nvPicPr>
        <p:blipFill rotWithShape="1">
          <a:blip r:embed="rId3">
            <a:alphaModFix/>
          </a:blip>
          <a:srcRect b="0" l="0" r="0" t="0"/>
          <a:stretch/>
        </p:blipFill>
        <p:spPr>
          <a:xfrm>
            <a:off x="228600" y="194434"/>
            <a:ext cx="952199" cy="86137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sp>
        <p:nvSpPr>
          <p:cNvPr id="1356" name="Google Shape;1356;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50"/>
              </a:buClr>
              <a:buSzPts val="4400"/>
              <a:buFont typeface="Times New Roman"/>
              <a:buNone/>
            </a:pPr>
            <a:r>
              <a:rPr lang="en-US">
                <a:solidFill>
                  <a:srgbClr val="00B050"/>
                </a:solidFill>
                <a:latin typeface="Times New Roman"/>
                <a:ea typeface="Times New Roman"/>
                <a:cs typeface="Times New Roman"/>
                <a:sym typeface="Times New Roman"/>
              </a:rPr>
              <a:t>Garbage collection contd..</a:t>
            </a:r>
            <a:endParaRPr/>
          </a:p>
        </p:txBody>
      </p:sp>
      <p:sp>
        <p:nvSpPr>
          <p:cNvPr id="1357" name="Google Shape;1357;p64"/>
          <p:cNvSpPr txBox="1"/>
          <p:nvPr>
            <p:ph idx="1" type="body"/>
          </p:nvPr>
        </p:nvSpPr>
        <p:spPr>
          <a:xfrm>
            <a:off x="1066800" y="1600200"/>
            <a:ext cx="784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Os periodically collects all the free blocks and inserts into the free pool. </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This is called as garbage collection.</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When CPU is idle, the garbage collection starts.</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It is invisible to programmer.</a:t>
            </a:r>
            <a:endParaRPr/>
          </a:p>
          <a:p>
            <a:pPr indent="-190500" lvl="0" marL="342900" rtl="0" algn="l">
              <a:lnSpc>
                <a:spcPct val="100000"/>
              </a:lnSpc>
              <a:spcBef>
                <a:spcPts val="480"/>
              </a:spcBef>
              <a:spcAft>
                <a:spcPts val="0"/>
              </a:spcAft>
              <a:buClr>
                <a:schemeClr val="dk1"/>
              </a:buClr>
              <a:buSzPts val="2400"/>
              <a:buNone/>
            </a:pPr>
            <a:r>
              <a:t/>
            </a:r>
            <a:endParaRPr sz="2400"/>
          </a:p>
        </p:txBody>
      </p:sp>
      <p:pic>
        <p:nvPicPr>
          <p:cNvPr id="1358" name="Google Shape;1358;p64"/>
          <p:cNvPicPr preferRelativeResize="0"/>
          <p:nvPr/>
        </p:nvPicPr>
        <p:blipFill rotWithShape="1">
          <a:blip r:embed="rId3">
            <a:alphaModFix/>
          </a:blip>
          <a:srcRect b="0" l="0" r="0" t="0"/>
          <a:stretch/>
        </p:blipFill>
        <p:spPr>
          <a:xfrm>
            <a:off x="228600" y="194434"/>
            <a:ext cx="952199" cy="8613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To access elements in the list in the correct order, with each element we store the address or location of the next element in that list.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Thus, associated with each data item in a linked representation is a pointer to the next element.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This pointer is often referred to as a link.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Char char="•"/>
            </a:pPr>
            <a:r>
              <a:rPr lang="en-US" sz="2000">
                <a:latin typeface="Times New Roman"/>
                <a:ea typeface="Times New Roman"/>
                <a:cs typeface="Times New Roman"/>
                <a:sym typeface="Times New Roman"/>
              </a:rPr>
              <a:t>In general, a </a:t>
            </a:r>
            <a:r>
              <a:rPr i="1" lang="en-US" sz="2000">
                <a:latin typeface="Times New Roman"/>
                <a:ea typeface="Times New Roman"/>
                <a:cs typeface="Times New Roman"/>
                <a:sym typeface="Times New Roman"/>
              </a:rPr>
              <a:t>node is a collection of data, DATA1, ..., </a:t>
            </a:r>
            <a:r>
              <a:rPr lang="en-US" sz="2000">
                <a:latin typeface="Times New Roman"/>
                <a:ea typeface="Times New Roman"/>
                <a:cs typeface="Times New Roman"/>
                <a:sym typeface="Times New Roman"/>
              </a:rPr>
              <a:t>DATA</a:t>
            </a:r>
            <a:r>
              <a:rPr i="1" lang="en-US" sz="2000">
                <a:latin typeface="Times New Roman"/>
                <a:ea typeface="Times New Roman"/>
                <a:cs typeface="Times New Roman"/>
                <a:sym typeface="Times New Roman"/>
              </a:rPr>
              <a:t>n and links LINK1, ...,LINKm. Each item in a node is called a field. A field contains either a data </a:t>
            </a:r>
            <a:r>
              <a:rPr lang="en-US" sz="2000">
                <a:latin typeface="Times New Roman"/>
                <a:ea typeface="Times New Roman"/>
                <a:cs typeface="Times New Roman"/>
                <a:sym typeface="Times New Roman"/>
              </a:rPr>
              <a:t>item or a link.</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74" name="Google Shape;174;p8"/>
          <p:cNvSpPr txBox="1"/>
          <p:nvPr>
            <p:ph type="title"/>
          </p:nvPr>
        </p:nvSpPr>
        <p:spPr>
          <a:xfrm>
            <a:off x="2590800" y="381000"/>
            <a:ext cx="4191000" cy="70897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B050"/>
              </a:buClr>
              <a:buSzPts val="4400"/>
              <a:buFont typeface="Calibri"/>
              <a:buNone/>
            </a:pPr>
            <a:r>
              <a:rPr lang="en-US">
                <a:solidFill>
                  <a:srgbClr val="00B050"/>
                </a:solidFill>
              </a:rPr>
              <a:t>contd…</a:t>
            </a:r>
            <a:endParaRPr/>
          </a:p>
        </p:txBody>
      </p:sp>
      <p:pic>
        <p:nvPicPr>
          <p:cNvPr id="175" name="Google Shape;175;p8"/>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3124200" y="450210"/>
            <a:ext cx="2895600" cy="63976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00B050"/>
              </a:buClr>
              <a:buSzPct val="100000"/>
              <a:buFont typeface="Calibri"/>
              <a:buNone/>
            </a:pPr>
            <a:r>
              <a:rPr lang="en-US">
                <a:solidFill>
                  <a:srgbClr val="00B050"/>
                </a:solidFill>
              </a:rPr>
              <a:t>Linked lists</a:t>
            </a:r>
            <a:endParaRPr/>
          </a:p>
        </p:txBody>
      </p:sp>
      <p:sp>
        <p:nvSpPr>
          <p:cNvPr id="181" name="Google Shape;181;p9"/>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Linked lists are appropriate when the number of data elements to be represented in the data structure at once is unpredictable.</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Linked lists are dynamic, so the length of a list can increase or decrease as necessary.</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Each node does not necessarily follow the previous one physically in the memory.</a:t>
            </a:r>
            <a:endParaRPr/>
          </a:p>
          <a:p>
            <a:pPr indent="-190500" lvl="0" marL="342900" rtl="0" algn="l">
              <a:lnSpc>
                <a:spcPct val="100000"/>
              </a:lnSpc>
              <a:spcBef>
                <a:spcPts val="480"/>
              </a:spcBef>
              <a:spcAft>
                <a:spcPts val="0"/>
              </a:spcAft>
              <a:buClr>
                <a:schemeClr val="dk1"/>
              </a:buClr>
              <a:buSzPts val="2400"/>
              <a:buNone/>
            </a:pPr>
            <a:r>
              <a:t/>
            </a:r>
            <a:endParaRPr sz="24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latin typeface="Times New Roman"/>
                <a:ea typeface="Times New Roman"/>
                <a:cs typeface="Times New Roman"/>
                <a:sym typeface="Times New Roman"/>
              </a:rPr>
              <a:t>Linked lists can be maintained in sorted order by inserting or deleting an element at the proper point in the list.</a:t>
            </a:r>
            <a:endParaRPr/>
          </a:p>
        </p:txBody>
      </p:sp>
      <p:pic>
        <p:nvPicPr>
          <p:cNvPr id="182" name="Google Shape;182;p9"/>
          <p:cNvPicPr preferRelativeResize="0"/>
          <p:nvPr/>
        </p:nvPicPr>
        <p:blipFill rotWithShape="1">
          <a:blip r:embed="rId3">
            <a:alphaModFix/>
          </a:blip>
          <a:srcRect b="0" l="0" r="0" t="0"/>
          <a:stretch/>
        </p:blipFill>
        <p:spPr>
          <a:xfrm>
            <a:off x="304800" y="228600"/>
            <a:ext cx="952199" cy="8613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laxmi.bhagwat</dc:creator>
</cp:coreProperties>
</file>