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6" r:id="rId16"/>
    <p:sldId id="278" r:id="rId17"/>
    <p:sldId id="279" r:id="rId18"/>
    <p:sldId id="280" r:id="rId19"/>
    <p:sldId id="281" r:id="rId20"/>
    <p:sldId id="282" r:id="rId21"/>
    <p:sldId id="283" r:id="rId22"/>
    <p:sldId id="285" r:id="rId23"/>
    <p:sldId id="286" r:id="rId24"/>
    <p:sldId id="287" r:id="rId25"/>
    <p:sldId id="288" r:id="rId26"/>
    <p:sldId id="289" r:id="rId27"/>
    <p:sldId id="290" r:id="rId28"/>
    <p:sldId id="291" r:id="rId29"/>
    <p:sldId id="292"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24" r:id="rId48"/>
  </p:sldIdLst>
  <p:sldSz cx="9144000" cy="6858000" type="screen4x3"/>
  <p:notesSz cx="6629400" cy="9753600"/>
  <p:embeddedFontLst>
    <p:embeddedFont>
      <p:font typeface="Calibri" panose="020F0502020204030204" pitchFamily="34" charset="0"/>
      <p:regular r:id="rId50"/>
      <p:bold r:id="rId51"/>
      <p:italic r:id="rId52"/>
      <p:boldItalic r:id="rId53"/>
    </p:embeddedFont>
    <p:embeddedFont>
      <p:font typeface="Times" panose="02020603050405020304" pitchFamily="18"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3" roundtripDataSignature="AMtx7mjqqy4dV7aBbMbFh84NAc5Dgg4Y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84"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87"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font" Target="fonts/font2.fntdata"/><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83"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a:ea typeface="Times"/>
                <a:cs typeface="Times"/>
                <a:sym typeface="Times"/>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a:ea typeface="Times"/>
                <a:cs typeface="Times"/>
                <a:sym typeface="Times"/>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a:ea typeface="Times"/>
                <a:cs typeface="Times"/>
                <a:sym typeface="Times"/>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a:ea typeface="Times"/>
                <a:cs typeface="Times"/>
                <a:sym typeface="Times"/>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a:ea typeface="Times"/>
                <a:cs typeface="Times"/>
                <a:sym typeface="Time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4" name="Google Shape;4;n"/>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89" name="Google Shape;89;p1:notes"/>
          <p:cNvSpPr txBox="1">
            <a:spLocks noGrp="1"/>
          </p:cNvSpPr>
          <p:nvPr>
            <p:ph type="body" idx="1"/>
          </p:nvPr>
        </p:nvSpPr>
        <p:spPr>
          <a:xfrm>
            <a:off x="800100" y="4635500"/>
            <a:ext cx="5029200" cy="4114800"/>
          </a:xfrm>
          <a:prstGeom prst="rect">
            <a:avLst/>
          </a:prstGeom>
          <a:solidFill>
            <a:srgbClr val="FFFFFF"/>
          </a:solidFill>
          <a:ln w="12700" cap="flat" cmpd="sng">
            <a:solidFill>
              <a:srgbClr val="000000"/>
            </a:solidFill>
            <a:prstDash val="solid"/>
            <a:miter lim="800000"/>
            <a:headEnd type="none" w="sm" len="sm"/>
            <a:tailEnd type="none" w="sm" len="sm"/>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latin typeface="Times"/>
              <a:ea typeface="Times"/>
              <a:cs typeface="Times"/>
              <a:sym typeface="Time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24: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56" name="Google Shape;156;p24: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5: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68" name="Google Shape;168;p25: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44: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74" name="Google Shape;174;p44: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8: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80" name="Google Shape;180;p18: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9: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86" name="Google Shape;186;p19: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9: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22" name="Google Shape;222;p9: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0: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35" name="Google Shape;235;p30: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31: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41" name="Google Shape;241;p31: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2: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46" name="Google Shape;246;p32: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0: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52" name="Google Shape;252;p10: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00" name="Google Shape;100;p4: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33: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58" name="Google Shape;258;p33: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34: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64" name="Google Shape;264;p34: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3: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76" name="Google Shape;276;p13: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6: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82" name="Google Shape;282;p36: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7: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87" name="Google Shape;287;p37: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8: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93" name="Google Shape;293;p38: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9: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98" name="Google Shape;298;p39: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40: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03" name="Google Shape;303;p40: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4: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09" name="Google Shape;309;p14: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42: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15" name="Google Shape;315;p42: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1: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08" name="Google Shape;108;p41: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48: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44" name="Google Shape;344;p48: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50: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50" name="Google Shape;350;p50: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51: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55" name="Google Shape;355;p51: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52: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60" name="Google Shape;360;p52: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53: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66" name="Google Shape;366;p53: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54: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72" name="Google Shape;372;p54: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2691d1a28a_0_0: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77" name="Google Shape;377;g12691d1a28a_0_0: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55: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84" name="Google Shape;384;p55: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56: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90" name="Google Shape;390;p56: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57: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96" name="Google Shape;396;p57: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3: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14" name="Google Shape;114;p43: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58: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401" name="Google Shape;401;p58: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59: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407" name="Google Shape;407;p59: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60: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413" name="Google Shape;413;p60: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61: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419" name="Google Shape;419;p61: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62: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425" name="Google Shape;425;p62: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63: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431" name="Google Shape;431;p63: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64: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436" name="Google Shape;436;p64: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49: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517" name="Google Shape;517;p49: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20" name="Google Shape;120;p3: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26" name="Google Shape;126;p6: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38" name="Google Shape;138;p8: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44" name="Google Shape;144;p11: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23: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50" name="Google Shape;150;p23: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88"/>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88"/>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15" name="Google Shape;15;p88" descr="Dark gray partial box."/>
          <p:cNvGrpSpPr/>
          <p:nvPr/>
        </p:nvGrpSpPr>
        <p:grpSpPr>
          <a:xfrm>
            <a:off x="959517" y="313346"/>
            <a:ext cx="7703246" cy="1066802"/>
            <a:chOff x="989012" y="4572000"/>
            <a:chExt cx="10268319" cy="1002032"/>
          </a:xfrm>
        </p:grpSpPr>
        <p:cxnSp>
          <p:nvCxnSpPr>
            <p:cNvPr id="16" name="Google Shape;16;p88"/>
            <p:cNvCxnSpPr/>
            <p:nvPr/>
          </p:nvCxnSpPr>
          <p:spPr>
            <a:xfrm>
              <a:off x="4113212" y="4572000"/>
              <a:ext cx="7144119" cy="0"/>
            </a:xfrm>
            <a:prstGeom prst="straightConnector1">
              <a:avLst/>
            </a:prstGeom>
            <a:noFill/>
            <a:ln w="25400" cap="flat" cmpd="sng">
              <a:solidFill>
                <a:srgbClr val="FFC100"/>
              </a:solidFill>
              <a:prstDash val="solid"/>
              <a:round/>
              <a:headEnd type="none" w="sm" len="sm"/>
              <a:tailEnd type="none" w="sm" len="sm"/>
            </a:ln>
          </p:spPr>
        </p:cxnSp>
        <p:cxnSp>
          <p:nvCxnSpPr>
            <p:cNvPr id="17" name="Google Shape;17;p88"/>
            <p:cNvCxnSpPr/>
            <p:nvPr/>
          </p:nvCxnSpPr>
          <p:spPr>
            <a:xfrm>
              <a:off x="11255743" y="4572000"/>
              <a:ext cx="0" cy="1002032"/>
            </a:xfrm>
            <a:prstGeom prst="straightConnector1">
              <a:avLst/>
            </a:prstGeom>
            <a:noFill/>
            <a:ln w="25400" cap="flat" cmpd="sng">
              <a:solidFill>
                <a:srgbClr val="FFC100"/>
              </a:solidFill>
              <a:prstDash val="solid"/>
              <a:round/>
              <a:headEnd type="none" w="sm" len="sm"/>
              <a:tailEnd type="none" w="sm" len="sm"/>
            </a:ln>
          </p:spPr>
        </p:cxnSp>
        <p:cxnSp>
          <p:nvCxnSpPr>
            <p:cNvPr id="18" name="Google Shape;18;p88"/>
            <p:cNvCxnSpPr/>
            <p:nvPr/>
          </p:nvCxnSpPr>
          <p:spPr>
            <a:xfrm rot="10800000">
              <a:off x="989012" y="5574032"/>
              <a:ext cx="10266731" cy="0"/>
            </a:xfrm>
            <a:prstGeom prst="straightConnector1">
              <a:avLst/>
            </a:prstGeom>
            <a:noFill/>
            <a:ln w="25400" cap="flat" cmpd="sng">
              <a:solidFill>
                <a:srgbClr val="FFC100"/>
              </a:solidFill>
              <a:prstDash val="solid"/>
              <a:round/>
              <a:headEnd type="none" w="sm" len="sm"/>
              <a:tailEnd type="none" w="sm" len="sm"/>
            </a:ln>
          </p:spPr>
        </p:cxnSp>
      </p:grpSp>
      <p:sp>
        <p:nvSpPr>
          <p:cNvPr id="19" name="Google Shape;19;p88"/>
          <p:cNvSpPr/>
          <p:nvPr/>
        </p:nvSpPr>
        <p:spPr>
          <a:xfrm>
            <a:off x="3175" y="6310313"/>
            <a:ext cx="9140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88"/>
          <p:cNvSpPr txBox="1">
            <a:spLocks noGrp="1"/>
          </p:cNvSpPr>
          <p:nvPr>
            <p:ph type="dt" idx="10"/>
          </p:nvPr>
        </p:nvSpPr>
        <p:spPr>
          <a:xfrm>
            <a:off x="457200" y="635636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88"/>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88"/>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pic>
        <p:nvPicPr>
          <p:cNvPr id="23" name="Google Shape;23;p88" descr="MIT World Peace University: Courses, Fee, Ranking, Placement ..."/>
          <p:cNvPicPr preferRelativeResize="0"/>
          <p:nvPr/>
        </p:nvPicPr>
        <p:blipFill rotWithShape="1">
          <a:blip r:embed="rId2">
            <a:alphaModFix/>
          </a:blip>
          <a:srcRect/>
          <a:stretch/>
        </p:blipFill>
        <p:spPr>
          <a:xfrm>
            <a:off x="2588" y="0"/>
            <a:ext cx="1140412" cy="11960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90"/>
          <p:cNvSpPr txBox="1">
            <a:spLocks noGrp="1"/>
          </p:cNvSpPr>
          <p:nvPr>
            <p:ph type="ctrTitle"/>
          </p:nvPr>
        </p:nvSpPr>
        <p:spPr>
          <a:xfrm>
            <a:off x="685802" y="213043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90"/>
          <p:cNvSpPr txBox="1">
            <a:spLocks noGrp="1"/>
          </p:cNvSpPr>
          <p:nvPr>
            <p:ph type="subTitle" idx="1"/>
          </p:nvPr>
        </p:nvSpPr>
        <p:spPr>
          <a:xfrm>
            <a:off x="1371600" y="3886200"/>
            <a:ext cx="6400801"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80"/>
              </a:spcBef>
              <a:spcAft>
                <a:spcPts val="0"/>
              </a:spcAft>
              <a:buClr>
                <a:srgbClr val="888888"/>
              </a:buClr>
              <a:buSzPts val="2400"/>
              <a:buNone/>
              <a:defRPr>
                <a:solidFill>
                  <a:srgbClr val="888888"/>
                </a:solidFill>
              </a:defRPr>
            </a:lvl1pPr>
            <a:lvl2pPr lvl="1" algn="ctr">
              <a:lnSpc>
                <a:spcPct val="100000"/>
              </a:lnSpc>
              <a:spcBef>
                <a:spcPts val="420"/>
              </a:spcBef>
              <a:spcAft>
                <a:spcPts val="0"/>
              </a:spcAft>
              <a:buClr>
                <a:srgbClr val="888888"/>
              </a:buClr>
              <a:buSzPts val="2100"/>
              <a:buNone/>
              <a:defRPr>
                <a:solidFill>
                  <a:srgbClr val="888888"/>
                </a:solidFill>
              </a:defRPr>
            </a:lvl2pPr>
            <a:lvl3pPr lvl="2" algn="ctr">
              <a:lnSpc>
                <a:spcPct val="100000"/>
              </a:lnSpc>
              <a:spcBef>
                <a:spcPts val="360"/>
              </a:spcBef>
              <a:spcAft>
                <a:spcPts val="0"/>
              </a:spcAft>
              <a:buClr>
                <a:srgbClr val="888888"/>
              </a:buClr>
              <a:buSzPts val="1800"/>
              <a:buNone/>
              <a:defRPr>
                <a:solidFill>
                  <a:srgbClr val="888888"/>
                </a:solidFill>
              </a:defRPr>
            </a:lvl3pPr>
            <a:lvl4pPr lvl="3" algn="ctr">
              <a:lnSpc>
                <a:spcPct val="100000"/>
              </a:lnSpc>
              <a:spcBef>
                <a:spcPts val="300"/>
              </a:spcBef>
              <a:spcAft>
                <a:spcPts val="0"/>
              </a:spcAft>
              <a:buClr>
                <a:srgbClr val="888888"/>
              </a:buClr>
              <a:buSzPts val="1500"/>
              <a:buNone/>
              <a:defRPr>
                <a:solidFill>
                  <a:srgbClr val="888888"/>
                </a:solidFill>
              </a:defRPr>
            </a:lvl4pPr>
            <a:lvl5pPr lvl="4" algn="ctr">
              <a:lnSpc>
                <a:spcPct val="100000"/>
              </a:lnSpc>
              <a:spcBef>
                <a:spcPts val="300"/>
              </a:spcBef>
              <a:spcAft>
                <a:spcPts val="0"/>
              </a:spcAft>
              <a:buClr>
                <a:srgbClr val="888888"/>
              </a:buClr>
              <a:buSzPts val="1500"/>
              <a:buNone/>
              <a:defRPr>
                <a:solidFill>
                  <a:srgbClr val="888888"/>
                </a:solidFill>
              </a:defRPr>
            </a:lvl5pPr>
            <a:lvl6pPr lvl="5" algn="ctr">
              <a:lnSpc>
                <a:spcPct val="100000"/>
              </a:lnSpc>
              <a:spcBef>
                <a:spcPts val="300"/>
              </a:spcBef>
              <a:spcAft>
                <a:spcPts val="0"/>
              </a:spcAft>
              <a:buClr>
                <a:srgbClr val="888888"/>
              </a:buClr>
              <a:buSzPts val="1500"/>
              <a:buNone/>
              <a:defRPr>
                <a:solidFill>
                  <a:srgbClr val="888888"/>
                </a:solidFill>
              </a:defRPr>
            </a:lvl6pPr>
            <a:lvl7pPr lvl="6" algn="ctr">
              <a:lnSpc>
                <a:spcPct val="100000"/>
              </a:lnSpc>
              <a:spcBef>
                <a:spcPts val="300"/>
              </a:spcBef>
              <a:spcAft>
                <a:spcPts val="0"/>
              </a:spcAft>
              <a:buClr>
                <a:srgbClr val="888888"/>
              </a:buClr>
              <a:buSzPts val="1500"/>
              <a:buNone/>
              <a:defRPr>
                <a:solidFill>
                  <a:srgbClr val="888888"/>
                </a:solidFill>
              </a:defRPr>
            </a:lvl7pPr>
            <a:lvl8pPr lvl="7" algn="ctr">
              <a:lnSpc>
                <a:spcPct val="100000"/>
              </a:lnSpc>
              <a:spcBef>
                <a:spcPts val="300"/>
              </a:spcBef>
              <a:spcAft>
                <a:spcPts val="0"/>
              </a:spcAft>
              <a:buClr>
                <a:srgbClr val="888888"/>
              </a:buClr>
              <a:buSzPts val="1500"/>
              <a:buNone/>
              <a:defRPr>
                <a:solidFill>
                  <a:srgbClr val="888888"/>
                </a:solidFill>
              </a:defRPr>
            </a:lvl8pPr>
            <a:lvl9pPr lvl="8" algn="ctr">
              <a:lnSpc>
                <a:spcPct val="100000"/>
              </a:lnSpc>
              <a:spcBef>
                <a:spcPts val="300"/>
              </a:spcBef>
              <a:spcAft>
                <a:spcPts val="0"/>
              </a:spcAft>
              <a:buClr>
                <a:srgbClr val="888888"/>
              </a:buClr>
              <a:buSzPts val="1500"/>
              <a:buNone/>
              <a:defRPr>
                <a:solidFill>
                  <a:srgbClr val="888888"/>
                </a:solidFill>
              </a:defRPr>
            </a:lvl9pPr>
          </a:lstStyle>
          <a:p>
            <a:endParaRPr/>
          </a:p>
        </p:txBody>
      </p:sp>
      <p:sp>
        <p:nvSpPr>
          <p:cNvPr id="27" name="Google Shape;27;p90"/>
          <p:cNvSpPr txBox="1">
            <a:spLocks noGrp="1"/>
          </p:cNvSpPr>
          <p:nvPr>
            <p:ph type="dt" idx="10"/>
          </p:nvPr>
        </p:nvSpPr>
        <p:spPr>
          <a:xfrm>
            <a:off x="457200" y="635636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90"/>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90"/>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grpSp>
        <p:nvGrpSpPr>
          <p:cNvPr id="30" name="Google Shape;30;p90" descr="Dark gray partial box."/>
          <p:cNvGrpSpPr/>
          <p:nvPr/>
        </p:nvGrpSpPr>
        <p:grpSpPr>
          <a:xfrm>
            <a:off x="741952" y="2362200"/>
            <a:ext cx="7703246" cy="1066802"/>
            <a:chOff x="989012" y="4572000"/>
            <a:chExt cx="10268319" cy="1002032"/>
          </a:xfrm>
        </p:grpSpPr>
        <p:cxnSp>
          <p:nvCxnSpPr>
            <p:cNvPr id="31" name="Google Shape;31;p90"/>
            <p:cNvCxnSpPr/>
            <p:nvPr/>
          </p:nvCxnSpPr>
          <p:spPr>
            <a:xfrm>
              <a:off x="4113212" y="4572000"/>
              <a:ext cx="7144119" cy="0"/>
            </a:xfrm>
            <a:prstGeom prst="straightConnector1">
              <a:avLst/>
            </a:prstGeom>
            <a:noFill/>
            <a:ln w="25400" cap="flat" cmpd="sng">
              <a:solidFill>
                <a:srgbClr val="FFC100"/>
              </a:solidFill>
              <a:prstDash val="solid"/>
              <a:round/>
              <a:headEnd type="none" w="sm" len="sm"/>
              <a:tailEnd type="none" w="sm" len="sm"/>
            </a:ln>
          </p:spPr>
        </p:cxnSp>
        <p:cxnSp>
          <p:nvCxnSpPr>
            <p:cNvPr id="32" name="Google Shape;32;p90"/>
            <p:cNvCxnSpPr/>
            <p:nvPr/>
          </p:nvCxnSpPr>
          <p:spPr>
            <a:xfrm>
              <a:off x="11255743" y="4572000"/>
              <a:ext cx="0" cy="1002032"/>
            </a:xfrm>
            <a:prstGeom prst="straightConnector1">
              <a:avLst/>
            </a:prstGeom>
            <a:noFill/>
            <a:ln w="25400" cap="flat" cmpd="sng">
              <a:solidFill>
                <a:srgbClr val="FFC100"/>
              </a:solidFill>
              <a:prstDash val="solid"/>
              <a:round/>
              <a:headEnd type="none" w="sm" len="sm"/>
              <a:tailEnd type="none" w="sm" len="sm"/>
            </a:ln>
          </p:spPr>
        </p:cxnSp>
        <p:cxnSp>
          <p:nvCxnSpPr>
            <p:cNvPr id="33" name="Google Shape;33;p90"/>
            <p:cNvCxnSpPr/>
            <p:nvPr/>
          </p:nvCxnSpPr>
          <p:spPr>
            <a:xfrm rot="10800000">
              <a:off x="989012" y="5574032"/>
              <a:ext cx="10266731" cy="0"/>
            </a:xfrm>
            <a:prstGeom prst="straightConnector1">
              <a:avLst/>
            </a:prstGeom>
            <a:noFill/>
            <a:ln w="25400" cap="flat" cmpd="sng">
              <a:solidFill>
                <a:srgbClr val="FFC100"/>
              </a:solidFill>
              <a:prstDash val="solid"/>
              <a:round/>
              <a:headEnd type="none" w="sm" len="sm"/>
              <a:tailEnd type="none" w="sm" len="sm"/>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91"/>
          <p:cNvSpPr txBox="1">
            <a:spLocks noGrp="1"/>
          </p:cNvSpPr>
          <p:nvPr>
            <p:ph type="title"/>
          </p:nvPr>
        </p:nvSpPr>
        <p:spPr>
          <a:xfrm>
            <a:off x="722313" y="440691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3000"/>
              <a:buFont typeface="Calibri"/>
              <a:buNone/>
              <a:defRPr sz="3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9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300"/>
              </a:spcBef>
              <a:spcAft>
                <a:spcPts val="0"/>
              </a:spcAft>
              <a:buClr>
                <a:srgbClr val="888888"/>
              </a:buClr>
              <a:buSzPts val="1500"/>
              <a:buNone/>
              <a:defRPr sz="1500">
                <a:solidFill>
                  <a:srgbClr val="888888"/>
                </a:solidFill>
              </a:defRPr>
            </a:lvl1pPr>
            <a:lvl2pPr marL="914400" lvl="1" indent="-228600" algn="l">
              <a:lnSpc>
                <a:spcPct val="100000"/>
              </a:lnSpc>
              <a:spcBef>
                <a:spcPts val="270"/>
              </a:spcBef>
              <a:spcAft>
                <a:spcPts val="0"/>
              </a:spcAft>
              <a:buClr>
                <a:srgbClr val="888888"/>
              </a:buClr>
              <a:buSzPts val="1350"/>
              <a:buNone/>
              <a:defRPr sz="1350">
                <a:solidFill>
                  <a:srgbClr val="888888"/>
                </a:solidFill>
              </a:defRPr>
            </a:lvl2pPr>
            <a:lvl3pPr marL="1371600" lvl="2" indent="-228600" algn="l">
              <a:lnSpc>
                <a:spcPct val="100000"/>
              </a:lnSpc>
              <a:spcBef>
                <a:spcPts val="240"/>
              </a:spcBef>
              <a:spcAft>
                <a:spcPts val="0"/>
              </a:spcAft>
              <a:buClr>
                <a:srgbClr val="888888"/>
              </a:buClr>
              <a:buSzPts val="1200"/>
              <a:buNone/>
              <a:defRPr sz="1200">
                <a:solidFill>
                  <a:srgbClr val="888888"/>
                </a:solidFill>
              </a:defRPr>
            </a:lvl3pPr>
            <a:lvl4pPr marL="1828800" lvl="3" indent="-228600" algn="l">
              <a:lnSpc>
                <a:spcPct val="100000"/>
              </a:lnSpc>
              <a:spcBef>
                <a:spcPts val="210"/>
              </a:spcBef>
              <a:spcAft>
                <a:spcPts val="0"/>
              </a:spcAft>
              <a:buClr>
                <a:srgbClr val="888888"/>
              </a:buClr>
              <a:buSzPts val="1050"/>
              <a:buNone/>
              <a:defRPr sz="1050">
                <a:solidFill>
                  <a:srgbClr val="888888"/>
                </a:solidFill>
              </a:defRPr>
            </a:lvl4pPr>
            <a:lvl5pPr marL="2286000" lvl="4" indent="-228600" algn="l">
              <a:lnSpc>
                <a:spcPct val="100000"/>
              </a:lnSpc>
              <a:spcBef>
                <a:spcPts val="210"/>
              </a:spcBef>
              <a:spcAft>
                <a:spcPts val="0"/>
              </a:spcAft>
              <a:buClr>
                <a:srgbClr val="888888"/>
              </a:buClr>
              <a:buSzPts val="1050"/>
              <a:buNone/>
              <a:defRPr sz="1050">
                <a:solidFill>
                  <a:srgbClr val="888888"/>
                </a:solidFill>
              </a:defRPr>
            </a:lvl5pPr>
            <a:lvl6pPr marL="2743200" lvl="5" indent="-228600" algn="l">
              <a:lnSpc>
                <a:spcPct val="100000"/>
              </a:lnSpc>
              <a:spcBef>
                <a:spcPts val="210"/>
              </a:spcBef>
              <a:spcAft>
                <a:spcPts val="0"/>
              </a:spcAft>
              <a:buClr>
                <a:srgbClr val="888888"/>
              </a:buClr>
              <a:buSzPts val="1050"/>
              <a:buNone/>
              <a:defRPr sz="1050">
                <a:solidFill>
                  <a:srgbClr val="888888"/>
                </a:solidFill>
              </a:defRPr>
            </a:lvl6pPr>
            <a:lvl7pPr marL="3200400" lvl="6" indent="-228600" algn="l">
              <a:lnSpc>
                <a:spcPct val="100000"/>
              </a:lnSpc>
              <a:spcBef>
                <a:spcPts val="210"/>
              </a:spcBef>
              <a:spcAft>
                <a:spcPts val="0"/>
              </a:spcAft>
              <a:buClr>
                <a:srgbClr val="888888"/>
              </a:buClr>
              <a:buSzPts val="1050"/>
              <a:buNone/>
              <a:defRPr sz="1050">
                <a:solidFill>
                  <a:srgbClr val="888888"/>
                </a:solidFill>
              </a:defRPr>
            </a:lvl7pPr>
            <a:lvl8pPr marL="3657600" lvl="7" indent="-228600" algn="l">
              <a:lnSpc>
                <a:spcPct val="100000"/>
              </a:lnSpc>
              <a:spcBef>
                <a:spcPts val="210"/>
              </a:spcBef>
              <a:spcAft>
                <a:spcPts val="0"/>
              </a:spcAft>
              <a:buClr>
                <a:srgbClr val="888888"/>
              </a:buClr>
              <a:buSzPts val="1050"/>
              <a:buNone/>
              <a:defRPr sz="1050">
                <a:solidFill>
                  <a:srgbClr val="888888"/>
                </a:solidFill>
              </a:defRPr>
            </a:lvl8pPr>
            <a:lvl9pPr marL="4114800" lvl="8" indent="-228600" algn="l">
              <a:lnSpc>
                <a:spcPct val="100000"/>
              </a:lnSpc>
              <a:spcBef>
                <a:spcPts val="210"/>
              </a:spcBef>
              <a:spcAft>
                <a:spcPts val="0"/>
              </a:spcAft>
              <a:buClr>
                <a:srgbClr val="888888"/>
              </a:buClr>
              <a:buSzPts val="1050"/>
              <a:buNone/>
              <a:defRPr sz="1050">
                <a:solidFill>
                  <a:srgbClr val="888888"/>
                </a:solidFill>
              </a:defRPr>
            </a:lvl9pPr>
          </a:lstStyle>
          <a:p>
            <a:endParaRPr/>
          </a:p>
        </p:txBody>
      </p:sp>
      <p:sp>
        <p:nvSpPr>
          <p:cNvPr id="44" name="Google Shape;44;p91"/>
          <p:cNvSpPr txBox="1">
            <a:spLocks noGrp="1"/>
          </p:cNvSpPr>
          <p:nvPr>
            <p:ph type="dt" idx="10"/>
          </p:nvPr>
        </p:nvSpPr>
        <p:spPr>
          <a:xfrm>
            <a:off x="457200" y="635636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91"/>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91"/>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94"/>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94"/>
          <p:cNvSpPr txBox="1">
            <a:spLocks noGrp="1"/>
          </p:cNvSpPr>
          <p:nvPr>
            <p:ph type="dt" idx="10"/>
          </p:nvPr>
        </p:nvSpPr>
        <p:spPr>
          <a:xfrm>
            <a:off x="457200" y="635636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94"/>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94"/>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grpSp>
        <p:nvGrpSpPr>
          <p:cNvPr id="52" name="Google Shape;52;p94" descr="Dark gray partial box."/>
          <p:cNvGrpSpPr/>
          <p:nvPr/>
        </p:nvGrpSpPr>
        <p:grpSpPr>
          <a:xfrm>
            <a:off x="959517" y="313346"/>
            <a:ext cx="7703246" cy="1066802"/>
            <a:chOff x="989012" y="4572000"/>
            <a:chExt cx="10268319" cy="1002032"/>
          </a:xfrm>
        </p:grpSpPr>
        <p:cxnSp>
          <p:nvCxnSpPr>
            <p:cNvPr id="53" name="Google Shape;53;p94"/>
            <p:cNvCxnSpPr/>
            <p:nvPr/>
          </p:nvCxnSpPr>
          <p:spPr>
            <a:xfrm>
              <a:off x="4113212" y="4572000"/>
              <a:ext cx="7144119" cy="0"/>
            </a:xfrm>
            <a:prstGeom prst="straightConnector1">
              <a:avLst/>
            </a:prstGeom>
            <a:noFill/>
            <a:ln w="25400" cap="flat" cmpd="sng">
              <a:solidFill>
                <a:srgbClr val="FFC100"/>
              </a:solidFill>
              <a:prstDash val="solid"/>
              <a:round/>
              <a:headEnd type="none" w="sm" len="sm"/>
              <a:tailEnd type="none" w="sm" len="sm"/>
            </a:ln>
          </p:spPr>
        </p:cxnSp>
        <p:cxnSp>
          <p:nvCxnSpPr>
            <p:cNvPr id="54" name="Google Shape;54;p94"/>
            <p:cNvCxnSpPr/>
            <p:nvPr/>
          </p:nvCxnSpPr>
          <p:spPr>
            <a:xfrm>
              <a:off x="11255743" y="4572000"/>
              <a:ext cx="0" cy="1002032"/>
            </a:xfrm>
            <a:prstGeom prst="straightConnector1">
              <a:avLst/>
            </a:prstGeom>
            <a:noFill/>
            <a:ln w="25400" cap="flat" cmpd="sng">
              <a:solidFill>
                <a:srgbClr val="FFC100"/>
              </a:solidFill>
              <a:prstDash val="solid"/>
              <a:round/>
              <a:headEnd type="none" w="sm" len="sm"/>
              <a:tailEnd type="none" w="sm" len="sm"/>
            </a:ln>
          </p:spPr>
        </p:cxnSp>
        <p:cxnSp>
          <p:nvCxnSpPr>
            <p:cNvPr id="55" name="Google Shape;55;p94"/>
            <p:cNvCxnSpPr/>
            <p:nvPr/>
          </p:nvCxnSpPr>
          <p:spPr>
            <a:xfrm rot="10800000">
              <a:off x="989012" y="5574032"/>
              <a:ext cx="10266731" cy="0"/>
            </a:xfrm>
            <a:prstGeom prst="straightConnector1">
              <a:avLst/>
            </a:prstGeom>
            <a:noFill/>
            <a:ln w="25400" cap="flat" cmpd="sng">
              <a:solidFill>
                <a:srgbClr val="FFC100"/>
              </a:solidFill>
              <a:prstDash val="solid"/>
              <a:round/>
              <a:headEnd type="none" w="sm" len="sm"/>
              <a:tailEnd type="none" w="sm" len="sm"/>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95"/>
          <p:cNvSpPr txBox="1">
            <a:spLocks noGrp="1"/>
          </p:cNvSpPr>
          <p:nvPr>
            <p:ph type="title"/>
          </p:nvPr>
        </p:nvSpPr>
        <p:spPr>
          <a:xfrm>
            <a:off x="457202"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1500"/>
              <a:buFont typeface="Calibri"/>
              <a:buNone/>
              <a:defRPr sz="15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95"/>
          <p:cNvSpPr txBox="1">
            <a:spLocks noGrp="1"/>
          </p:cNvSpPr>
          <p:nvPr>
            <p:ph type="body" idx="1"/>
          </p:nvPr>
        </p:nvSpPr>
        <p:spPr>
          <a:xfrm>
            <a:off x="3575050" y="273060"/>
            <a:ext cx="5111750" cy="5853113"/>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61950" algn="l">
              <a:lnSpc>
                <a:spcPct val="100000"/>
              </a:lnSpc>
              <a:spcBef>
                <a:spcPts val="420"/>
              </a:spcBef>
              <a:spcAft>
                <a:spcPts val="0"/>
              </a:spcAft>
              <a:buClr>
                <a:schemeClr val="dk1"/>
              </a:buClr>
              <a:buSzPts val="2100"/>
              <a:buChar char="–"/>
              <a:defRPr sz="2100"/>
            </a:lvl2pPr>
            <a:lvl3pPr marL="1371600" lvl="2" indent="-342900" algn="l">
              <a:lnSpc>
                <a:spcPct val="100000"/>
              </a:lnSpc>
              <a:spcBef>
                <a:spcPts val="360"/>
              </a:spcBef>
              <a:spcAft>
                <a:spcPts val="0"/>
              </a:spcAft>
              <a:buClr>
                <a:schemeClr val="dk1"/>
              </a:buClr>
              <a:buSzPts val="1800"/>
              <a:buChar char="•"/>
              <a:defRPr sz="1800"/>
            </a:lvl3pPr>
            <a:lvl4pPr marL="1828800" lvl="3" indent="-323850" algn="l">
              <a:lnSpc>
                <a:spcPct val="100000"/>
              </a:lnSpc>
              <a:spcBef>
                <a:spcPts val="300"/>
              </a:spcBef>
              <a:spcAft>
                <a:spcPts val="0"/>
              </a:spcAft>
              <a:buClr>
                <a:schemeClr val="dk1"/>
              </a:buClr>
              <a:buSzPts val="1500"/>
              <a:buChar char="–"/>
              <a:defRPr sz="1500"/>
            </a:lvl4pPr>
            <a:lvl5pPr marL="2286000" lvl="4" indent="-323850" algn="l">
              <a:lnSpc>
                <a:spcPct val="100000"/>
              </a:lnSpc>
              <a:spcBef>
                <a:spcPts val="300"/>
              </a:spcBef>
              <a:spcAft>
                <a:spcPts val="0"/>
              </a:spcAft>
              <a:buClr>
                <a:schemeClr val="dk1"/>
              </a:buClr>
              <a:buSzPts val="1500"/>
              <a:buChar char="»"/>
              <a:defRPr sz="1500"/>
            </a:lvl5pPr>
            <a:lvl6pPr marL="2743200" lvl="5" indent="-323850" algn="l">
              <a:lnSpc>
                <a:spcPct val="100000"/>
              </a:lnSpc>
              <a:spcBef>
                <a:spcPts val="300"/>
              </a:spcBef>
              <a:spcAft>
                <a:spcPts val="0"/>
              </a:spcAft>
              <a:buClr>
                <a:schemeClr val="dk1"/>
              </a:buClr>
              <a:buSzPts val="1500"/>
              <a:buChar char="•"/>
              <a:defRPr sz="1500"/>
            </a:lvl6pPr>
            <a:lvl7pPr marL="3200400" lvl="6" indent="-323850" algn="l">
              <a:lnSpc>
                <a:spcPct val="100000"/>
              </a:lnSpc>
              <a:spcBef>
                <a:spcPts val="300"/>
              </a:spcBef>
              <a:spcAft>
                <a:spcPts val="0"/>
              </a:spcAft>
              <a:buClr>
                <a:schemeClr val="dk1"/>
              </a:buClr>
              <a:buSzPts val="1500"/>
              <a:buChar char="•"/>
              <a:defRPr sz="1500"/>
            </a:lvl7pPr>
            <a:lvl8pPr marL="3657600" lvl="7" indent="-323850" algn="l">
              <a:lnSpc>
                <a:spcPct val="100000"/>
              </a:lnSpc>
              <a:spcBef>
                <a:spcPts val="300"/>
              </a:spcBef>
              <a:spcAft>
                <a:spcPts val="0"/>
              </a:spcAft>
              <a:buClr>
                <a:schemeClr val="dk1"/>
              </a:buClr>
              <a:buSzPts val="1500"/>
              <a:buChar char="•"/>
              <a:defRPr sz="1500"/>
            </a:lvl8pPr>
            <a:lvl9pPr marL="4114800" lvl="8" indent="-323850" algn="l">
              <a:lnSpc>
                <a:spcPct val="100000"/>
              </a:lnSpc>
              <a:spcBef>
                <a:spcPts val="300"/>
              </a:spcBef>
              <a:spcAft>
                <a:spcPts val="0"/>
              </a:spcAft>
              <a:buClr>
                <a:schemeClr val="dk1"/>
              </a:buClr>
              <a:buSzPts val="1500"/>
              <a:buChar char="•"/>
              <a:defRPr sz="1500"/>
            </a:lvl9pPr>
          </a:lstStyle>
          <a:p>
            <a:endParaRPr/>
          </a:p>
        </p:txBody>
      </p:sp>
      <p:sp>
        <p:nvSpPr>
          <p:cNvPr id="59" name="Google Shape;59;p95"/>
          <p:cNvSpPr txBox="1">
            <a:spLocks noGrp="1"/>
          </p:cNvSpPr>
          <p:nvPr>
            <p:ph type="body" idx="2"/>
          </p:nvPr>
        </p:nvSpPr>
        <p:spPr>
          <a:xfrm>
            <a:off x="457202" y="1435103"/>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10"/>
              </a:spcBef>
              <a:spcAft>
                <a:spcPts val="0"/>
              </a:spcAft>
              <a:buClr>
                <a:schemeClr val="dk1"/>
              </a:buClr>
              <a:buSzPts val="1050"/>
              <a:buNone/>
              <a:defRPr sz="1050"/>
            </a:lvl1pPr>
            <a:lvl2pPr marL="914400" lvl="1" indent="-228600" algn="l">
              <a:lnSpc>
                <a:spcPct val="100000"/>
              </a:lnSpc>
              <a:spcBef>
                <a:spcPts val="180"/>
              </a:spcBef>
              <a:spcAft>
                <a:spcPts val="0"/>
              </a:spcAft>
              <a:buClr>
                <a:schemeClr val="dk1"/>
              </a:buClr>
              <a:buSzPts val="900"/>
              <a:buNone/>
              <a:defRPr sz="900"/>
            </a:lvl2pPr>
            <a:lvl3pPr marL="1371600" lvl="2" indent="-228600" algn="l">
              <a:lnSpc>
                <a:spcPct val="100000"/>
              </a:lnSpc>
              <a:spcBef>
                <a:spcPts val="150"/>
              </a:spcBef>
              <a:spcAft>
                <a:spcPts val="0"/>
              </a:spcAft>
              <a:buClr>
                <a:schemeClr val="dk1"/>
              </a:buClr>
              <a:buSzPts val="750"/>
              <a:buNone/>
              <a:defRPr sz="750"/>
            </a:lvl3pPr>
            <a:lvl4pPr marL="1828800" lvl="3" indent="-228600" algn="l">
              <a:lnSpc>
                <a:spcPct val="100000"/>
              </a:lnSpc>
              <a:spcBef>
                <a:spcPts val="135"/>
              </a:spcBef>
              <a:spcAft>
                <a:spcPts val="0"/>
              </a:spcAft>
              <a:buClr>
                <a:schemeClr val="dk1"/>
              </a:buClr>
              <a:buSzPts val="675"/>
              <a:buNone/>
              <a:defRPr sz="675"/>
            </a:lvl4pPr>
            <a:lvl5pPr marL="2286000" lvl="4" indent="-228600" algn="l">
              <a:lnSpc>
                <a:spcPct val="100000"/>
              </a:lnSpc>
              <a:spcBef>
                <a:spcPts val="135"/>
              </a:spcBef>
              <a:spcAft>
                <a:spcPts val="0"/>
              </a:spcAft>
              <a:buClr>
                <a:schemeClr val="dk1"/>
              </a:buClr>
              <a:buSzPts val="675"/>
              <a:buNone/>
              <a:defRPr sz="675"/>
            </a:lvl5pPr>
            <a:lvl6pPr marL="2743200" lvl="5" indent="-228600" algn="l">
              <a:lnSpc>
                <a:spcPct val="100000"/>
              </a:lnSpc>
              <a:spcBef>
                <a:spcPts val="135"/>
              </a:spcBef>
              <a:spcAft>
                <a:spcPts val="0"/>
              </a:spcAft>
              <a:buClr>
                <a:schemeClr val="dk1"/>
              </a:buClr>
              <a:buSzPts val="675"/>
              <a:buNone/>
              <a:defRPr sz="675"/>
            </a:lvl6pPr>
            <a:lvl7pPr marL="3200400" lvl="6" indent="-228600" algn="l">
              <a:lnSpc>
                <a:spcPct val="100000"/>
              </a:lnSpc>
              <a:spcBef>
                <a:spcPts val="135"/>
              </a:spcBef>
              <a:spcAft>
                <a:spcPts val="0"/>
              </a:spcAft>
              <a:buClr>
                <a:schemeClr val="dk1"/>
              </a:buClr>
              <a:buSzPts val="675"/>
              <a:buNone/>
              <a:defRPr sz="675"/>
            </a:lvl7pPr>
            <a:lvl8pPr marL="3657600" lvl="7" indent="-228600" algn="l">
              <a:lnSpc>
                <a:spcPct val="100000"/>
              </a:lnSpc>
              <a:spcBef>
                <a:spcPts val="135"/>
              </a:spcBef>
              <a:spcAft>
                <a:spcPts val="0"/>
              </a:spcAft>
              <a:buClr>
                <a:schemeClr val="dk1"/>
              </a:buClr>
              <a:buSzPts val="675"/>
              <a:buNone/>
              <a:defRPr sz="675"/>
            </a:lvl8pPr>
            <a:lvl9pPr marL="4114800" lvl="8" indent="-228600" algn="l">
              <a:lnSpc>
                <a:spcPct val="100000"/>
              </a:lnSpc>
              <a:spcBef>
                <a:spcPts val="135"/>
              </a:spcBef>
              <a:spcAft>
                <a:spcPts val="0"/>
              </a:spcAft>
              <a:buClr>
                <a:schemeClr val="dk1"/>
              </a:buClr>
              <a:buSzPts val="675"/>
              <a:buNone/>
              <a:defRPr sz="675"/>
            </a:lvl9pPr>
          </a:lstStyle>
          <a:p>
            <a:endParaRPr/>
          </a:p>
        </p:txBody>
      </p:sp>
      <p:sp>
        <p:nvSpPr>
          <p:cNvPr id="60" name="Google Shape;60;p95"/>
          <p:cNvSpPr txBox="1">
            <a:spLocks noGrp="1"/>
          </p:cNvSpPr>
          <p:nvPr>
            <p:ph type="dt" idx="10"/>
          </p:nvPr>
        </p:nvSpPr>
        <p:spPr>
          <a:xfrm>
            <a:off x="457200" y="635636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5"/>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5"/>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96"/>
          <p:cNvSpPr txBox="1">
            <a:spLocks noGrp="1"/>
          </p:cNvSpPr>
          <p:nvPr>
            <p:ph type="title"/>
          </p:nvPr>
        </p:nvSpPr>
        <p:spPr>
          <a:xfrm>
            <a:off x="1792290"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1500"/>
              <a:buFont typeface="Calibri"/>
              <a:buNone/>
              <a:defRPr sz="15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6"/>
          <p:cNvSpPr>
            <a:spLocks noGrp="1"/>
          </p:cNvSpPr>
          <p:nvPr>
            <p:ph type="pic" idx="2"/>
          </p:nvPr>
        </p:nvSpPr>
        <p:spPr>
          <a:xfrm>
            <a:off x="1792290" y="612775"/>
            <a:ext cx="5486400" cy="4114800"/>
          </a:xfrm>
          <a:prstGeom prst="rect">
            <a:avLst/>
          </a:prstGeom>
          <a:noFill/>
          <a:ln>
            <a:noFill/>
          </a:ln>
        </p:spPr>
      </p:sp>
      <p:sp>
        <p:nvSpPr>
          <p:cNvPr id="66" name="Google Shape;66;p96"/>
          <p:cNvSpPr txBox="1">
            <a:spLocks noGrp="1"/>
          </p:cNvSpPr>
          <p:nvPr>
            <p:ph type="body" idx="1"/>
          </p:nvPr>
        </p:nvSpPr>
        <p:spPr>
          <a:xfrm>
            <a:off x="1792290"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10"/>
              </a:spcBef>
              <a:spcAft>
                <a:spcPts val="0"/>
              </a:spcAft>
              <a:buClr>
                <a:schemeClr val="dk1"/>
              </a:buClr>
              <a:buSzPts val="1050"/>
              <a:buNone/>
              <a:defRPr sz="1050"/>
            </a:lvl1pPr>
            <a:lvl2pPr marL="914400" lvl="1" indent="-228600" algn="l">
              <a:lnSpc>
                <a:spcPct val="100000"/>
              </a:lnSpc>
              <a:spcBef>
                <a:spcPts val="180"/>
              </a:spcBef>
              <a:spcAft>
                <a:spcPts val="0"/>
              </a:spcAft>
              <a:buClr>
                <a:schemeClr val="dk1"/>
              </a:buClr>
              <a:buSzPts val="900"/>
              <a:buNone/>
              <a:defRPr sz="900"/>
            </a:lvl2pPr>
            <a:lvl3pPr marL="1371600" lvl="2" indent="-228600" algn="l">
              <a:lnSpc>
                <a:spcPct val="100000"/>
              </a:lnSpc>
              <a:spcBef>
                <a:spcPts val="150"/>
              </a:spcBef>
              <a:spcAft>
                <a:spcPts val="0"/>
              </a:spcAft>
              <a:buClr>
                <a:schemeClr val="dk1"/>
              </a:buClr>
              <a:buSzPts val="750"/>
              <a:buNone/>
              <a:defRPr sz="750"/>
            </a:lvl3pPr>
            <a:lvl4pPr marL="1828800" lvl="3" indent="-228600" algn="l">
              <a:lnSpc>
                <a:spcPct val="100000"/>
              </a:lnSpc>
              <a:spcBef>
                <a:spcPts val="135"/>
              </a:spcBef>
              <a:spcAft>
                <a:spcPts val="0"/>
              </a:spcAft>
              <a:buClr>
                <a:schemeClr val="dk1"/>
              </a:buClr>
              <a:buSzPts val="675"/>
              <a:buNone/>
              <a:defRPr sz="675"/>
            </a:lvl4pPr>
            <a:lvl5pPr marL="2286000" lvl="4" indent="-228600" algn="l">
              <a:lnSpc>
                <a:spcPct val="100000"/>
              </a:lnSpc>
              <a:spcBef>
                <a:spcPts val="135"/>
              </a:spcBef>
              <a:spcAft>
                <a:spcPts val="0"/>
              </a:spcAft>
              <a:buClr>
                <a:schemeClr val="dk1"/>
              </a:buClr>
              <a:buSzPts val="675"/>
              <a:buNone/>
              <a:defRPr sz="675"/>
            </a:lvl5pPr>
            <a:lvl6pPr marL="2743200" lvl="5" indent="-228600" algn="l">
              <a:lnSpc>
                <a:spcPct val="100000"/>
              </a:lnSpc>
              <a:spcBef>
                <a:spcPts val="135"/>
              </a:spcBef>
              <a:spcAft>
                <a:spcPts val="0"/>
              </a:spcAft>
              <a:buClr>
                <a:schemeClr val="dk1"/>
              </a:buClr>
              <a:buSzPts val="675"/>
              <a:buNone/>
              <a:defRPr sz="675"/>
            </a:lvl6pPr>
            <a:lvl7pPr marL="3200400" lvl="6" indent="-228600" algn="l">
              <a:lnSpc>
                <a:spcPct val="100000"/>
              </a:lnSpc>
              <a:spcBef>
                <a:spcPts val="135"/>
              </a:spcBef>
              <a:spcAft>
                <a:spcPts val="0"/>
              </a:spcAft>
              <a:buClr>
                <a:schemeClr val="dk1"/>
              </a:buClr>
              <a:buSzPts val="675"/>
              <a:buNone/>
              <a:defRPr sz="675"/>
            </a:lvl7pPr>
            <a:lvl8pPr marL="3657600" lvl="7" indent="-228600" algn="l">
              <a:lnSpc>
                <a:spcPct val="100000"/>
              </a:lnSpc>
              <a:spcBef>
                <a:spcPts val="135"/>
              </a:spcBef>
              <a:spcAft>
                <a:spcPts val="0"/>
              </a:spcAft>
              <a:buClr>
                <a:schemeClr val="dk1"/>
              </a:buClr>
              <a:buSzPts val="675"/>
              <a:buNone/>
              <a:defRPr sz="675"/>
            </a:lvl8pPr>
            <a:lvl9pPr marL="4114800" lvl="8" indent="-228600" algn="l">
              <a:lnSpc>
                <a:spcPct val="100000"/>
              </a:lnSpc>
              <a:spcBef>
                <a:spcPts val="135"/>
              </a:spcBef>
              <a:spcAft>
                <a:spcPts val="0"/>
              </a:spcAft>
              <a:buClr>
                <a:schemeClr val="dk1"/>
              </a:buClr>
              <a:buSzPts val="675"/>
              <a:buNone/>
              <a:defRPr sz="675"/>
            </a:lvl9pPr>
          </a:lstStyle>
          <a:p>
            <a:endParaRPr/>
          </a:p>
        </p:txBody>
      </p:sp>
      <p:sp>
        <p:nvSpPr>
          <p:cNvPr id="67" name="Google Shape;67;p96"/>
          <p:cNvSpPr txBox="1">
            <a:spLocks noGrp="1"/>
          </p:cNvSpPr>
          <p:nvPr>
            <p:ph type="dt" idx="10"/>
          </p:nvPr>
        </p:nvSpPr>
        <p:spPr>
          <a:xfrm>
            <a:off x="457200" y="635636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96"/>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96"/>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97"/>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97"/>
          <p:cNvSpPr txBox="1">
            <a:spLocks noGrp="1"/>
          </p:cNvSpPr>
          <p:nvPr>
            <p:ph type="body" idx="1"/>
          </p:nvPr>
        </p:nvSpPr>
        <p:spPr>
          <a:xfrm rot="5400000">
            <a:off x="2309021" y="-251613"/>
            <a:ext cx="4525963" cy="8229601"/>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3" name="Google Shape;73;p97"/>
          <p:cNvSpPr txBox="1">
            <a:spLocks noGrp="1"/>
          </p:cNvSpPr>
          <p:nvPr>
            <p:ph type="dt" idx="10"/>
          </p:nvPr>
        </p:nvSpPr>
        <p:spPr>
          <a:xfrm>
            <a:off x="457200" y="635636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97"/>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97"/>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98"/>
          <p:cNvSpPr txBox="1">
            <a:spLocks noGrp="1"/>
          </p:cNvSpPr>
          <p:nvPr>
            <p:ph type="title"/>
          </p:nvPr>
        </p:nvSpPr>
        <p:spPr>
          <a:xfrm rot="5400000">
            <a:off x="7285040" y="1828810"/>
            <a:ext cx="5851525" cy="2743201"/>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98"/>
          <p:cNvSpPr txBox="1">
            <a:spLocks noGrp="1"/>
          </p:cNvSpPr>
          <p:nvPr>
            <p:ph type="body" idx="1"/>
          </p:nvPr>
        </p:nvSpPr>
        <p:spPr>
          <a:xfrm rot="5400000">
            <a:off x="1722440" y="-838189"/>
            <a:ext cx="5851525" cy="80772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9" name="Google Shape;79;p98"/>
          <p:cNvSpPr txBox="1">
            <a:spLocks noGrp="1"/>
          </p:cNvSpPr>
          <p:nvPr>
            <p:ph type="dt" idx="10"/>
          </p:nvPr>
        </p:nvSpPr>
        <p:spPr>
          <a:xfrm>
            <a:off x="457200" y="635636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98"/>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98"/>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82"/>
        <p:cNvGrpSpPr/>
        <p:nvPr/>
      </p:nvGrpSpPr>
      <p:grpSpPr>
        <a:xfrm>
          <a:off x="0" y="0"/>
          <a:ext cx="0" cy="0"/>
          <a:chOff x="0" y="0"/>
          <a:chExt cx="0" cy="0"/>
        </a:xfrm>
      </p:grpSpPr>
      <p:sp>
        <p:nvSpPr>
          <p:cNvPr id="83" name="Google Shape;83;p99"/>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99"/>
          <p:cNvSpPr txBox="1">
            <a:spLocks noGrp="1"/>
          </p:cNvSpPr>
          <p:nvPr>
            <p:ph type="dt" idx="10"/>
          </p:nvPr>
        </p:nvSpPr>
        <p:spPr>
          <a:xfrm>
            <a:off x="457200" y="635636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99"/>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99"/>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7"/>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87"/>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8" name="Google Shape;8;p87"/>
          <p:cNvSpPr txBox="1">
            <a:spLocks noGrp="1"/>
          </p:cNvSpPr>
          <p:nvPr>
            <p:ph type="dt" idx="10"/>
          </p:nvPr>
        </p:nvSpPr>
        <p:spPr>
          <a:xfrm>
            <a:off x="457200" y="635636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Times"/>
                <a:ea typeface="Times"/>
                <a:cs typeface="Times"/>
                <a:sym typeface="Times"/>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9pPr>
          </a:lstStyle>
          <a:p>
            <a:endParaRPr/>
          </a:p>
        </p:txBody>
      </p:sp>
      <p:sp>
        <p:nvSpPr>
          <p:cNvPr id="9" name="Google Shape;9;p87"/>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Times"/>
                <a:ea typeface="Times"/>
                <a:cs typeface="Times"/>
                <a:sym typeface="Times"/>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9pPr>
          </a:lstStyle>
          <a:p>
            <a:endParaRPr/>
          </a:p>
        </p:txBody>
      </p:sp>
      <p:sp>
        <p:nvSpPr>
          <p:cNvPr id="10" name="Google Shape;10;p87"/>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pic>
        <p:nvPicPr>
          <p:cNvPr id="11" name="Google Shape;11;p87" descr="Black and white background Flourence city image."/>
          <p:cNvPicPr preferRelativeResize="0"/>
          <p:nvPr/>
        </p:nvPicPr>
        <p:blipFill rotWithShape="1">
          <a:blip r:embed="rId11">
            <a:alphaModFix amt="10000"/>
          </a:blip>
          <a:srcRect/>
          <a:stretch/>
        </p:blipFill>
        <p:spPr>
          <a:xfrm>
            <a:off x="3" y="0"/>
            <a:ext cx="9144000" cy="68562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0"/>
        <p:cNvGrpSpPr/>
        <p:nvPr/>
      </p:nvGrpSpPr>
      <p:grpSpPr>
        <a:xfrm>
          <a:off x="0" y="0"/>
          <a:ext cx="0" cy="0"/>
          <a:chOff x="0" y="0"/>
          <a:chExt cx="0" cy="0"/>
        </a:xfrm>
      </p:grpSpPr>
      <p:pic>
        <p:nvPicPr>
          <p:cNvPr id="91" name="Google Shape;91;p1"/>
          <p:cNvPicPr preferRelativeResize="0"/>
          <p:nvPr/>
        </p:nvPicPr>
        <p:blipFill rotWithShape="1">
          <a:blip r:embed="rId3">
            <a:alphaModFix/>
          </a:blip>
          <a:srcRect/>
          <a:stretch/>
        </p:blipFill>
        <p:spPr>
          <a:xfrm>
            <a:off x="76200" y="-150892"/>
            <a:ext cx="8991600" cy="1316043"/>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
        <p:nvSpPr>
          <p:cNvPr id="92" name="Google Shape;92;p1"/>
          <p:cNvSpPr txBox="1">
            <a:spLocks noGrp="1"/>
          </p:cNvSpPr>
          <p:nvPr>
            <p:ph type="title"/>
          </p:nvPr>
        </p:nvSpPr>
        <p:spPr>
          <a:xfrm>
            <a:off x="314604" y="2869407"/>
            <a:ext cx="8753196" cy="1104900"/>
          </a:xfrm>
          <a:prstGeom prst="rect">
            <a:avLst/>
          </a:prstGeom>
          <a:noFill/>
          <a:ln>
            <a:noFill/>
          </a:ln>
        </p:spPr>
        <p:txBody>
          <a:bodyPr spcFirstLastPara="1" wrap="square" lIns="90475" tIns="44450" rIns="90475" bIns="44450" anchor="ctr" anchorCtr="0">
            <a:normAutofit fontScale="90000"/>
          </a:bodyPr>
          <a:lstStyle/>
          <a:p>
            <a:pPr marL="0" lvl="0" indent="0" algn="ctr" rtl="0">
              <a:lnSpc>
                <a:spcPct val="100000"/>
              </a:lnSpc>
              <a:spcBef>
                <a:spcPts val="0"/>
              </a:spcBef>
              <a:spcAft>
                <a:spcPts val="0"/>
              </a:spcAft>
              <a:buSzPct val="111111"/>
              <a:buNone/>
            </a:pPr>
            <a:r>
              <a:rPr lang="en-US"/>
              <a:t>Course: Object Oriented and JAVA Programming  </a:t>
            </a:r>
            <a:br>
              <a:rPr lang="en-US"/>
            </a:br>
            <a:br>
              <a:rPr lang="en-US" sz="1800">
                <a:latin typeface="Calibri"/>
                <a:ea typeface="Calibri"/>
                <a:cs typeface="Calibri"/>
                <a:sym typeface="Calibri"/>
              </a:rPr>
            </a:br>
            <a:endParaRPr/>
          </a:p>
        </p:txBody>
      </p:sp>
      <p:sp>
        <p:nvSpPr>
          <p:cNvPr id="93" name="Google Shape;93;p1"/>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100">
                <a:latin typeface="Calibri"/>
                <a:ea typeface="Calibri"/>
                <a:cs typeface="Calibri"/>
                <a:sym typeface="Calibri"/>
              </a:rPr>
              <a:t>Java Programming</a:t>
            </a:r>
            <a:endParaRPr/>
          </a:p>
        </p:txBody>
      </p:sp>
      <p:sp>
        <p:nvSpPr>
          <p:cNvPr id="94" name="Google Shape;94;p1"/>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solidFill>
                  <a:schemeClr val="lt1"/>
                </a:solidFill>
              </a:rPr>
              <a:t>1</a:t>
            </a:fld>
            <a:endParaRPr>
              <a:solidFill>
                <a:schemeClr val="lt1"/>
              </a:solidFill>
            </a:endParaRPr>
          </a:p>
        </p:txBody>
      </p:sp>
      <p:sp>
        <p:nvSpPr>
          <p:cNvPr id="95" name="Google Shape;95;p1"/>
          <p:cNvSpPr/>
          <p:nvPr/>
        </p:nvSpPr>
        <p:spPr>
          <a:xfrm>
            <a:off x="533400" y="4280768"/>
            <a:ext cx="8812212" cy="369888"/>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a:solidFill>
                  <a:srgbClr val="242852"/>
                </a:solidFill>
                <a:latin typeface="Times New Roman"/>
                <a:ea typeface="Times New Roman"/>
                <a:cs typeface="Times New Roman"/>
                <a:sym typeface="Times New Roman"/>
              </a:rPr>
              <a:t>SCHOOL OF COMPUTER ENGINEERING AND TECHNOLOGY</a:t>
            </a:r>
            <a:endParaRPr sz="1400" b="0" i="0" u="none" strike="noStrike" cap="none">
              <a:solidFill>
                <a:srgbClr val="000000"/>
              </a:solidFill>
              <a:latin typeface="Arial"/>
              <a:ea typeface="Arial"/>
              <a:cs typeface="Arial"/>
              <a:sym typeface="Arial"/>
            </a:endParaRPr>
          </a:p>
        </p:txBody>
      </p:sp>
      <p:cxnSp>
        <p:nvCxnSpPr>
          <p:cNvPr id="96" name="Google Shape;96;p1"/>
          <p:cNvCxnSpPr/>
          <p:nvPr/>
        </p:nvCxnSpPr>
        <p:spPr>
          <a:xfrm rot="10800000" flipH="1">
            <a:off x="533400" y="3581400"/>
            <a:ext cx="7772400" cy="12700"/>
          </a:xfrm>
          <a:prstGeom prst="straightConnector1">
            <a:avLst/>
          </a:prstGeom>
          <a:noFill/>
          <a:ln w="9525" cap="flat" cmpd="sng">
            <a:solidFill>
              <a:srgbClr val="FFC800"/>
            </a:solidFill>
            <a:prstDash val="solid"/>
            <a:round/>
            <a:headEnd type="none" w="sm" len="sm"/>
            <a:tailEnd type="none" w="sm" len="sm"/>
          </a:ln>
        </p:spPr>
      </p:cxnSp>
      <p:cxnSp>
        <p:nvCxnSpPr>
          <p:cNvPr id="97" name="Google Shape;97;p1"/>
          <p:cNvCxnSpPr/>
          <p:nvPr/>
        </p:nvCxnSpPr>
        <p:spPr>
          <a:xfrm rot="10800000" flipH="1">
            <a:off x="533400" y="2811462"/>
            <a:ext cx="7772400" cy="7938"/>
          </a:xfrm>
          <a:prstGeom prst="straightConnector1">
            <a:avLst/>
          </a:prstGeom>
          <a:noFill/>
          <a:ln w="9525" cap="flat" cmpd="sng">
            <a:solidFill>
              <a:srgbClr val="FFC800"/>
            </a:solidFill>
            <a:prstDash val="solid"/>
            <a:round/>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457202" y="274638"/>
            <a:ext cx="8229601" cy="79878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Array List Example</a:t>
            </a:r>
            <a:endParaRPr/>
          </a:p>
        </p:txBody>
      </p:sp>
      <p:sp>
        <p:nvSpPr>
          <p:cNvPr id="159" name="Google Shape;159;p24"/>
          <p:cNvSpPr txBox="1">
            <a:spLocks noGrp="1"/>
          </p:cNvSpPr>
          <p:nvPr>
            <p:ph type="body" idx="1"/>
          </p:nvPr>
        </p:nvSpPr>
        <p:spPr>
          <a:xfrm>
            <a:off x="154746" y="1179443"/>
            <a:ext cx="8532058" cy="5022573"/>
          </a:xfrm>
          <a:prstGeom prst="rect">
            <a:avLst/>
          </a:prstGeom>
          <a:noFill/>
          <a:ln>
            <a:noFill/>
          </a:ln>
        </p:spPr>
        <p:txBody>
          <a:bodyPr spcFirstLastPara="1" wrap="square" lIns="91425" tIns="45700" rIns="91425" bIns="45700" anchor="t" anchorCtr="0">
            <a:normAutofit fontScale="70000" lnSpcReduction="20000"/>
          </a:bodyPr>
          <a:lstStyle/>
          <a:p>
            <a:pPr marL="457200" lvl="0" indent="-342900" algn="l" rtl="0">
              <a:lnSpc>
                <a:spcPct val="100000"/>
              </a:lnSpc>
              <a:spcBef>
                <a:spcPts val="360"/>
              </a:spcBef>
              <a:spcAft>
                <a:spcPts val="0"/>
              </a:spcAft>
              <a:buSzPct val="107142"/>
              <a:buNone/>
            </a:pPr>
            <a:r>
              <a:rPr lang="en-US" sz="2400" dirty="0"/>
              <a:t>import </a:t>
            </a:r>
            <a:r>
              <a:rPr lang="en-US" sz="2400" dirty="0" err="1"/>
              <a:t>java.util</a:t>
            </a:r>
            <a:r>
              <a:rPr lang="en-US" sz="2400" dirty="0"/>
              <a:t>.*;</a:t>
            </a:r>
            <a:endParaRPr dirty="0"/>
          </a:p>
          <a:p>
            <a:pPr marL="457200" lvl="0" indent="-342900" algn="l" rtl="0">
              <a:lnSpc>
                <a:spcPct val="100000"/>
              </a:lnSpc>
              <a:spcBef>
                <a:spcPts val="360"/>
              </a:spcBef>
              <a:spcAft>
                <a:spcPts val="0"/>
              </a:spcAft>
              <a:buSzPct val="107142"/>
              <a:buNone/>
            </a:pPr>
            <a:r>
              <a:rPr lang="en-US" sz="2400" dirty="0"/>
              <a:t> public class </a:t>
            </a:r>
            <a:r>
              <a:rPr lang="en-US" sz="2400" dirty="0" err="1"/>
              <a:t>ArrayListDemo</a:t>
            </a:r>
            <a:r>
              <a:rPr lang="en-US" sz="2400" dirty="0"/>
              <a:t> {</a:t>
            </a:r>
            <a:endParaRPr dirty="0"/>
          </a:p>
          <a:p>
            <a:pPr marL="457200" lvl="0" indent="-342900" algn="l" rtl="0">
              <a:lnSpc>
                <a:spcPct val="100000"/>
              </a:lnSpc>
              <a:spcBef>
                <a:spcPts val="360"/>
              </a:spcBef>
              <a:spcAft>
                <a:spcPts val="0"/>
              </a:spcAft>
              <a:buSzPct val="107142"/>
              <a:buNone/>
            </a:pPr>
            <a:r>
              <a:rPr lang="en-US" sz="2400" dirty="0"/>
              <a:t> public static void main(String </a:t>
            </a:r>
            <a:r>
              <a:rPr lang="en-US" sz="2400" dirty="0" err="1"/>
              <a:t>args</a:t>
            </a:r>
            <a:r>
              <a:rPr lang="en-US" sz="2400" dirty="0"/>
              <a:t>[]) {</a:t>
            </a:r>
            <a:endParaRPr dirty="0"/>
          </a:p>
          <a:p>
            <a:pPr marL="457200" lvl="0" indent="-342900" algn="l" rtl="0">
              <a:lnSpc>
                <a:spcPct val="100000"/>
              </a:lnSpc>
              <a:spcBef>
                <a:spcPts val="360"/>
              </a:spcBef>
              <a:spcAft>
                <a:spcPts val="0"/>
              </a:spcAft>
              <a:buSzPct val="107142"/>
              <a:buNone/>
            </a:pPr>
            <a:r>
              <a:rPr lang="en-US" sz="2400" dirty="0"/>
              <a:t>                   </a:t>
            </a:r>
            <a:r>
              <a:rPr lang="en-US" sz="2400" dirty="0" err="1"/>
              <a:t>ArrayList</a:t>
            </a:r>
            <a:r>
              <a:rPr lang="en-US" sz="2400" dirty="0"/>
              <a:t> al = new </a:t>
            </a:r>
            <a:r>
              <a:rPr lang="en-US" sz="2400" dirty="0" err="1"/>
              <a:t>ArrayList</a:t>
            </a:r>
            <a:r>
              <a:rPr lang="en-US" sz="2400" dirty="0"/>
              <a:t>(); // create an array list</a:t>
            </a:r>
            <a:endParaRPr dirty="0"/>
          </a:p>
          <a:p>
            <a:pPr marL="457200" lvl="0" indent="-342900" algn="l" rtl="0">
              <a:lnSpc>
                <a:spcPct val="100000"/>
              </a:lnSpc>
              <a:spcBef>
                <a:spcPts val="360"/>
              </a:spcBef>
              <a:spcAft>
                <a:spcPts val="0"/>
              </a:spcAft>
              <a:buSzPct val="107142"/>
              <a:buNone/>
            </a:pPr>
            <a:r>
              <a:rPr lang="en-US" sz="2400" dirty="0"/>
              <a:t>                   </a:t>
            </a:r>
            <a:r>
              <a:rPr lang="en-US" sz="2400" dirty="0" err="1"/>
              <a:t>System.out.println</a:t>
            </a:r>
            <a:r>
              <a:rPr lang="en-US" sz="2400" dirty="0"/>
              <a:t>("Initial size of al: " + </a:t>
            </a:r>
            <a:r>
              <a:rPr lang="en-US" sz="2400" dirty="0" err="1"/>
              <a:t>al.size</a:t>
            </a:r>
            <a:r>
              <a:rPr lang="en-US" sz="2400" dirty="0"/>
              <a:t>()); // add elements</a:t>
            </a:r>
            <a:endParaRPr dirty="0"/>
          </a:p>
          <a:p>
            <a:pPr marL="457200" lvl="0" indent="-342900" algn="l" rtl="0">
              <a:lnSpc>
                <a:spcPct val="100000"/>
              </a:lnSpc>
              <a:spcBef>
                <a:spcPts val="360"/>
              </a:spcBef>
              <a:spcAft>
                <a:spcPts val="0"/>
              </a:spcAft>
              <a:buSzPct val="107142"/>
              <a:buNone/>
            </a:pPr>
            <a:r>
              <a:rPr lang="en-US" sz="2400" dirty="0"/>
              <a:t>		   </a:t>
            </a:r>
            <a:r>
              <a:rPr lang="en-US" sz="2400" dirty="0" err="1"/>
              <a:t>al.add</a:t>
            </a:r>
            <a:r>
              <a:rPr lang="en-US" sz="2400" dirty="0"/>
              <a:t>("C"); </a:t>
            </a:r>
            <a:endParaRPr dirty="0"/>
          </a:p>
          <a:p>
            <a:pPr marL="457200" lvl="0" indent="-342900" algn="l" rtl="0">
              <a:lnSpc>
                <a:spcPct val="100000"/>
              </a:lnSpc>
              <a:spcBef>
                <a:spcPts val="360"/>
              </a:spcBef>
              <a:spcAft>
                <a:spcPts val="0"/>
              </a:spcAft>
              <a:buSzPct val="107142"/>
              <a:buNone/>
            </a:pPr>
            <a:r>
              <a:rPr lang="en-US" sz="2400" dirty="0"/>
              <a:t>		   </a:t>
            </a:r>
            <a:r>
              <a:rPr lang="en-US" sz="2400" dirty="0" err="1"/>
              <a:t>al.add</a:t>
            </a:r>
            <a:r>
              <a:rPr lang="en-US" sz="2400" dirty="0"/>
              <a:t>("A"); </a:t>
            </a:r>
            <a:endParaRPr dirty="0"/>
          </a:p>
          <a:p>
            <a:pPr marL="457200" lvl="0" indent="-342900" algn="l" rtl="0">
              <a:lnSpc>
                <a:spcPct val="100000"/>
              </a:lnSpc>
              <a:spcBef>
                <a:spcPts val="360"/>
              </a:spcBef>
              <a:spcAft>
                <a:spcPts val="0"/>
              </a:spcAft>
              <a:buSzPct val="107142"/>
              <a:buNone/>
            </a:pPr>
            <a:r>
              <a:rPr lang="en-US" sz="2400" dirty="0"/>
              <a:t>		   </a:t>
            </a:r>
            <a:r>
              <a:rPr lang="en-US" sz="2400" dirty="0" err="1"/>
              <a:t>al.add</a:t>
            </a:r>
            <a:r>
              <a:rPr lang="en-US" sz="2400" dirty="0"/>
              <a:t>("E"); </a:t>
            </a:r>
            <a:endParaRPr dirty="0"/>
          </a:p>
          <a:p>
            <a:pPr marL="457200" lvl="0" indent="-342900" algn="l" rtl="0">
              <a:lnSpc>
                <a:spcPct val="100000"/>
              </a:lnSpc>
              <a:spcBef>
                <a:spcPts val="360"/>
              </a:spcBef>
              <a:spcAft>
                <a:spcPts val="0"/>
              </a:spcAft>
              <a:buSzPct val="107142"/>
              <a:buNone/>
            </a:pPr>
            <a:r>
              <a:rPr lang="en-US" sz="2400" dirty="0"/>
              <a:t>		   </a:t>
            </a:r>
            <a:r>
              <a:rPr lang="en-US" sz="2400" dirty="0" err="1"/>
              <a:t>al.add</a:t>
            </a:r>
            <a:r>
              <a:rPr lang="en-US" sz="2400" dirty="0"/>
              <a:t>("B");</a:t>
            </a:r>
            <a:endParaRPr dirty="0"/>
          </a:p>
          <a:p>
            <a:pPr marL="457200" lvl="0" indent="-342900" algn="l" rtl="0">
              <a:lnSpc>
                <a:spcPct val="100000"/>
              </a:lnSpc>
              <a:spcBef>
                <a:spcPts val="360"/>
              </a:spcBef>
              <a:spcAft>
                <a:spcPts val="0"/>
              </a:spcAft>
              <a:buSzPct val="107142"/>
              <a:buNone/>
            </a:pPr>
            <a:r>
              <a:rPr lang="en-US" sz="2400" dirty="0"/>
              <a:t>		  </a:t>
            </a:r>
            <a:r>
              <a:rPr lang="en-US" sz="2400" dirty="0" err="1"/>
              <a:t>al.add</a:t>
            </a:r>
            <a:r>
              <a:rPr lang="en-US" sz="2400" dirty="0"/>
              <a:t>("D");</a:t>
            </a:r>
            <a:endParaRPr dirty="0"/>
          </a:p>
          <a:p>
            <a:pPr marL="457200" lvl="0" indent="-342900" algn="l" rtl="0">
              <a:lnSpc>
                <a:spcPct val="100000"/>
              </a:lnSpc>
              <a:spcBef>
                <a:spcPts val="360"/>
              </a:spcBef>
              <a:spcAft>
                <a:spcPts val="0"/>
              </a:spcAft>
              <a:buSzPct val="107142"/>
              <a:buNone/>
            </a:pPr>
            <a:r>
              <a:rPr lang="en-US" sz="2400" dirty="0"/>
              <a:t>		  </a:t>
            </a:r>
            <a:r>
              <a:rPr lang="en-US" sz="2400" dirty="0" err="1"/>
              <a:t>al.add</a:t>
            </a:r>
            <a:r>
              <a:rPr lang="en-US" sz="2400" dirty="0"/>
              <a:t>("F"); </a:t>
            </a:r>
            <a:endParaRPr dirty="0"/>
          </a:p>
          <a:p>
            <a:pPr marL="457200" lvl="0" indent="-342900" algn="l" rtl="0">
              <a:lnSpc>
                <a:spcPct val="100000"/>
              </a:lnSpc>
              <a:spcBef>
                <a:spcPts val="360"/>
              </a:spcBef>
              <a:spcAft>
                <a:spcPts val="0"/>
              </a:spcAft>
              <a:buSzPct val="107142"/>
              <a:buNone/>
            </a:pPr>
            <a:r>
              <a:rPr lang="en-US" sz="2400" dirty="0"/>
              <a:t>		  </a:t>
            </a:r>
            <a:r>
              <a:rPr lang="en-US" sz="2400" dirty="0" err="1"/>
              <a:t>al.add</a:t>
            </a:r>
            <a:r>
              <a:rPr lang="en-US" sz="2400" dirty="0"/>
              <a:t>(1, "A2"); </a:t>
            </a:r>
            <a:endParaRPr dirty="0"/>
          </a:p>
          <a:p>
            <a:pPr marL="457200" lvl="0" indent="-342900" algn="l" rtl="0">
              <a:lnSpc>
                <a:spcPct val="100000"/>
              </a:lnSpc>
              <a:spcBef>
                <a:spcPts val="360"/>
              </a:spcBef>
              <a:spcAft>
                <a:spcPts val="0"/>
              </a:spcAft>
              <a:buSzPct val="107142"/>
              <a:buNone/>
            </a:pPr>
            <a:r>
              <a:rPr lang="en-US" sz="2400" dirty="0"/>
              <a:t>		  </a:t>
            </a:r>
            <a:r>
              <a:rPr lang="en-US" sz="2400" dirty="0" err="1"/>
              <a:t>System.out.println</a:t>
            </a:r>
            <a:r>
              <a:rPr lang="en-US" sz="2400" dirty="0"/>
              <a:t>("Size of al after additions: " + </a:t>
            </a:r>
            <a:r>
              <a:rPr lang="en-US" sz="2400" dirty="0" err="1"/>
              <a:t>al.size</a:t>
            </a:r>
            <a:r>
              <a:rPr lang="en-US" sz="2400" dirty="0"/>
              <a:t>()); // display</a:t>
            </a:r>
            <a:endParaRPr dirty="0"/>
          </a:p>
          <a:p>
            <a:pPr marL="457200" lvl="0" indent="-342900" algn="l" rtl="0">
              <a:lnSpc>
                <a:spcPct val="100000"/>
              </a:lnSpc>
              <a:spcBef>
                <a:spcPts val="360"/>
              </a:spcBef>
              <a:spcAft>
                <a:spcPts val="0"/>
              </a:spcAft>
              <a:buSzPct val="107142"/>
              <a:buNone/>
            </a:pPr>
            <a:r>
              <a:rPr lang="en-US" sz="2400" dirty="0"/>
              <a:t>		  </a:t>
            </a:r>
            <a:r>
              <a:rPr lang="en-US" sz="2400" dirty="0" err="1"/>
              <a:t>System.out.println</a:t>
            </a:r>
            <a:r>
              <a:rPr lang="en-US" sz="2400" dirty="0"/>
              <a:t>("Contents of al: " + al); // Remove elements</a:t>
            </a:r>
            <a:endParaRPr dirty="0"/>
          </a:p>
          <a:p>
            <a:pPr marL="457200" lvl="0" indent="-342900" algn="l" rtl="0">
              <a:lnSpc>
                <a:spcPct val="100000"/>
              </a:lnSpc>
              <a:spcBef>
                <a:spcPts val="360"/>
              </a:spcBef>
              <a:spcAft>
                <a:spcPts val="0"/>
              </a:spcAft>
              <a:buSzPct val="107142"/>
              <a:buNone/>
            </a:pPr>
            <a:r>
              <a:rPr lang="en-US" sz="2400" dirty="0"/>
              <a:t>		  </a:t>
            </a:r>
            <a:r>
              <a:rPr lang="en-US" sz="2400" dirty="0" err="1"/>
              <a:t>al.remove</a:t>
            </a:r>
            <a:r>
              <a:rPr lang="en-US" sz="2400" dirty="0"/>
              <a:t>("F"); </a:t>
            </a:r>
            <a:endParaRPr dirty="0"/>
          </a:p>
          <a:p>
            <a:pPr marL="457200" lvl="0" indent="-342900" algn="l" rtl="0">
              <a:lnSpc>
                <a:spcPct val="100000"/>
              </a:lnSpc>
              <a:spcBef>
                <a:spcPts val="360"/>
              </a:spcBef>
              <a:spcAft>
                <a:spcPts val="0"/>
              </a:spcAft>
              <a:buSzPct val="107142"/>
              <a:buNone/>
            </a:pPr>
            <a:r>
              <a:rPr lang="en-US" sz="2400" dirty="0"/>
              <a:t>		  </a:t>
            </a:r>
            <a:r>
              <a:rPr lang="en-US" sz="2400" dirty="0" err="1"/>
              <a:t>al.remove</a:t>
            </a:r>
            <a:r>
              <a:rPr lang="en-US" sz="2400" dirty="0"/>
              <a:t>(2); </a:t>
            </a:r>
            <a:endParaRPr dirty="0"/>
          </a:p>
          <a:p>
            <a:pPr marL="457200" lvl="0" indent="-342900" algn="l" rtl="0">
              <a:lnSpc>
                <a:spcPct val="100000"/>
              </a:lnSpc>
              <a:spcBef>
                <a:spcPts val="360"/>
              </a:spcBef>
              <a:spcAft>
                <a:spcPts val="0"/>
              </a:spcAft>
              <a:buSzPct val="107142"/>
              <a:buNone/>
            </a:pPr>
            <a:r>
              <a:rPr lang="en-US" sz="2400" dirty="0"/>
              <a:t>		  </a:t>
            </a:r>
            <a:r>
              <a:rPr lang="en-US" sz="2400" dirty="0" err="1"/>
              <a:t>System.out.println</a:t>
            </a:r>
            <a:r>
              <a:rPr lang="en-US" sz="2400" dirty="0"/>
              <a:t>("Size of al after deletions: " + </a:t>
            </a:r>
            <a:r>
              <a:rPr lang="en-US" sz="2400" dirty="0" err="1"/>
              <a:t>al.size</a:t>
            </a:r>
            <a:r>
              <a:rPr lang="en-US" sz="2400" dirty="0"/>
              <a:t>()); 	      	 	   </a:t>
            </a:r>
            <a:r>
              <a:rPr lang="en-US" sz="2400" dirty="0" err="1"/>
              <a:t>System.out.println</a:t>
            </a:r>
            <a:r>
              <a:rPr lang="en-US" sz="2400" dirty="0"/>
              <a:t>("Contents of al: " + al); </a:t>
            </a:r>
            <a:endParaRPr dirty="0"/>
          </a:p>
          <a:p>
            <a:pPr marL="457200" lvl="0" indent="-342900" algn="l" rtl="0">
              <a:lnSpc>
                <a:spcPct val="100000"/>
              </a:lnSpc>
              <a:spcBef>
                <a:spcPts val="360"/>
              </a:spcBef>
              <a:spcAft>
                <a:spcPts val="0"/>
              </a:spcAft>
              <a:buSzPct val="107142"/>
              <a:buNone/>
            </a:pPr>
            <a:r>
              <a:rPr lang="en-US" sz="2400" dirty="0"/>
              <a:t>} }</a:t>
            </a:r>
            <a:endParaRPr dirty="0"/>
          </a:p>
        </p:txBody>
      </p:sp>
      <p:pic>
        <p:nvPicPr>
          <p:cNvPr id="2" name="Picture 1">
            <a:extLst>
              <a:ext uri="{FF2B5EF4-FFF2-40B4-BE49-F238E27FC236}">
                <a16:creationId xmlns:a16="http://schemas.microsoft.com/office/drawing/2014/main" id="{12418492-5B2C-4566-9030-46CAE12E40B8}"/>
              </a:ext>
            </a:extLst>
          </p:cNvPr>
          <p:cNvPicPr>
            <a:picLocks noChangeAspect="1"/>
          </p:cNvPicPr>
          <p:nvPr/>
        </p:nvPicPr>
        <p:blipFill>
          <a:blip r:embed="rId3"/>
          <a:stretch>
            <a:fillRect/>
          </a:stretch>
        </p:blipFill>
        <p:spPr>
          <a:xfrm>
            <a:off x="4041206" y="2560320"/>
            <a:ext cx="5102794" cy="177252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Java - Data Structures</a:t>
            </a:r>
            <a:br>
              <a:rPr lang="en-US"/>
            </a:br>
            <a:endParaRPr/>
          </a:p>
        </p:txBody>
      </p:sp>
      <p:sp>
        <p:nvSpPr>
          <p:cNvPr id="171" name="Google Shape;171;p25"/>
          <p:cNvSpPr txBox="1">
            <a:spLocks noGrp="1"/>
          </p:cNvSpPr>
          <p:nvPr>
            <p:ph type="body" idx="1"/>
          </p:nvPr>
        </p:nvSpPr>
        <p:spPr>
          <a:xfrm>
            <a:off x="457200" y="990600"/>
            <a:ext cx="8229600" cy="5638800"/>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Clr>
                <a:schemeClr val="dk1"/>
              </a:buClr>
              <a:buSzPts val="1800"/>
              <a:buChar char="•"/>
            </a:pPr>
            <a:r>
              <a:rPr lang="en-US"/>
              <a:t>The data structures provided by the Java utility package are very powerful and perform a wide range of functions. These data structures consist of the following interface and classes </a:t>
            </a:r>
            <a:endParaRPr/>
          </a:p>
          <a:p>
            <a:pPr marL="914400" lvl="1" indent="-342900" algn="l" rtl="0">
              <a:lnSpc>
                <a:spcPct val="100000"/>
              </a:lnSpc>
              <a:spcBef>
                <a:spcPts val="360"/>
              </a:spcBef>
              <a:spcAft>
                <a:spcPts val="0"/>
              </a:spcAft>
              <a:buSzPts val="1800"/>
              <a:buFont typeface="Noto Sans Symbols"/>
              <a:buChar char="✔"/>
            </a:pPr>
            <a:r>
              <a:rPr lang="en-US"/>
              <a:t>Enumeration</a:t>
            </a:r>
            <a:endParaRPr/>
          </a:p>
          <a:p>
            <a:pPr marL="914400" lvl="1" indent="-342900" algn="l" rtl="0">
              <a:lnSpc>
                <a:spcPct val="100000"/>
              </a:lnSpc>
              <a:spcBef>
                <a:spcPts val="360"/>
              </a:spcBef>
              <a:spcAft>
                <a:spcPts val="0"/>
              </a:spcAft>
              <a:buSzPts val="1800"/>
              <a:buFont typeface="Noto Sans Symbols"/>
              <a:buChar char="✔"/>
            </a:pPr>
            <a:r>
              <a:rPr lang="en-US"/>
              <a:t>BitSet</a:t>
            </a:r>
            <a:endParaRPr/>
          </a:p>
          <a:p>
            <a:pPr marL="914400" lvl="1" indent="-342900" algn="l" rtl="0">
              <a:lnSpc>
                <a:spcPct val="100000"/>
              </a:lnSpc>
              <a:spcBef>
                <a:spcPts val="360"/>
              </a:spcBef>
              <a:spcAft>
                <a:spcPts val="0"/>
              </a:spcAft>
              <a:buSzPts val="1800"/>
              <a:buFont typeface="Noto Sans Symbols"/>
              <a:buChar char="✔"/>
            </a:pPr>
            <a:r>
              <a:rPr lang="en-US"/>
              <a:t>Vector</a:t>
            </a:r>
            <a:endParaRPr/>
          </a:p>
          <a:p>
            <a:pPr marL="914400" lvl="1" indent="-342900" algn="l" rtl="0">
              <a:lnSpc>
                <a:spcPct val="100000"/>
              </a:lnSpc>
              <a:spcBef>
                <a:spcPts val="360"/>
              </a:spcBef>
              <a:spcAft>
                <a:spcPts val="0"/>
              </a:spcAft>
              <a:buSzPts val="1800"/>
              <a:buFont typeface="Noto Sans Symbols"/>
              <a:buChar char="✔"/>
            </a:pPr>
            <a:r>
              <a:rPr lang="en-US"/>
              <a:t>Stack</a:t>
            </a:r>
            <a:endParaRPr/>
          </a:p>
          <a:p>
            <a:pPr marL="914400" lvl="1" indent="-342900" algn="l" rtl="0">
              <a:lnSpc>
                <a:spcPct val="100000"/>
              </a:lnSpc>
              <a:spcBef>
                <a:spcPts val="360"/>
              </a:spcBef>
              <a:spcAft>
                <a:spcPts val="0"/>
              </a:spcAft>
              <a:buSzPts val="1800"/>
              <a:buFont typeface="Noto Sans Symbols"/>
              <a:buChar char="✔"/>
            </a:pPr>
            <a:r>
              <a:rPr lang="en-US"/>
              <a:t>Dictionary</a:t>
            </a:r>
            <a:endParaRPr/>
          </a:p>
          <a:p>
            <a:pPr marL="914400" lvl="1" indent="-342900" algn="l" rtl="0">
              <a:lnSpc>
                <a:spcPct val="100000"/>
              </a:lnSpc>
              <a:spcBef>
                <a:spcPts val="360"/>
              </a:spcBef>
              <a:spcAft>
                <a:spcPts val="0"/>
              </a:spcAft>
              <a:buSzPts val="1800"/>
              <a:buFont typeface="Noto Sans Symbols"/>
              <a:buChar char="✔"/>
            </a:pPr>
            <a:r>
              <a:rPr lang="en-US"/>
              <a:t>Hashtable</a:t>
            </a:r>
            <a:endParaRPr/>
          </a:p>
          <a:p>
            <a:pPr marL="914400" lvl="1" indent="-342900" algn="l" rtl="0">
              <a:lnSpc>
                <a:spcPct val="100000"/>
              </a:lnSpc>
              <a:spcBef>
                <a:spcPts val="360"/>
              </a:spcBef>
              <a:spcAft>
                <a:spcPts val="0"/>
              </a:spcAft>
              <a:buSzPts val="1800"/>
              <a:buFont typeface="Noto Sans Symbols"/>
              <a:buChar char="✔"/>
            </a:pPr>
            <a:r>
              <a:rPr lang="en-US"/>
              <a:t>Properties</a:t>
            </a:r>
            <a:endParaRPr/>
          </a:p>
          <a:p>
            <a:pPr marL="114300" lvl="0" indent="0" algn="l" rtl="0">
              <a:lnSpc>
                <a:spcPct val="100000"/>
              </a:lnSpc>
              <a:spcBef>
                <a:spcPts val="360"/>
              </a:spcBef>
              <a:spcAft>
                <a:spcPts val="0"/>
              </a:spcAft>
              <a:buClr>
                <a:schemeClr val="dk1"/>
              </a:buClr>
              <a:buSzPts val="1800"/>
              <a:buNone/>
            </a:pPr>
            <a:r>
              <a:rPr lang="en-US"/>
              <a:t>All these classes are now legacy and Java-2 has introduced a new framework called Collections Framework</a:t>
            </a:r>
            <a:endParaRPr/>
          </a:p>
          <a:p>
            <a:pPr marL="457200" lvl="0" indent="-228600" algn="l" rtl="0">
              <a:lnSpc>
                <a:spcPct val="100000"/>
              </a:lnSpc>
              <a:spcBef>
                <a:spcPts val="360"/>
              </a:spcBef>
              <a:spcAft>
                <a:spcPts val="0"/>
              </a:spcAft>
              <a:buClr>
                <a:schemeClr val="dk1"/>
              </a:buClr>
              <a:buSzPts val="18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44"/>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The Enumeration</a:t>
            </a:r>
            <a:br>
              <a:rPr lang="en-US"/>
            </a:br>
            <a:endParaRPr/>
          </a:p>
        </p:txBody>
      </p:sp>
      <p:sp>
        <p:nvSpPr>
          <p:cNvPr id="177" name="Google Shape;177;p44"/>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Clr>
                <a:schemeClr val="dk1"/>
              </a:buClr>
              <a:buSzPts val="1800"/>
              <a:buChar char="•"/>
            </a:pPr>
            <a:r>
              <a:rPr lang="en-US"/>
              <a:t>The Enumeration interface isn't itself a data structure. It defines a means to retrieve successive elements from a data structure.</a:t>
            </a:r>
            <a:endParaRPr/>
          </a:p>
          <a:p>
            <a:pPr marL="457200" lvl="0" indent="-342900" algn="l" rtl="0">
              <a:lnSpc>
                <a:spcPct val="100000"/>
              </a:lnSpc>
              <a:spcBef>
                <a:spcPts val="360"/>
              </a:spcBef>
              <a:spcAft>
                <a:spcPts val="0"/>
              </a:spcAft>
              <a:buClr>
                <a:schemeClr val="dk1"/>
              </a:buClr>
              <a:buSzPts val="1800"/>
              <a:buChar char="•"/>
            </a:pPr>
            <a:r>
              <a:rPr lang="en-US"/>
              <a:t>For example, Enumeration defines a method called nextElement that is used to get the next element in a data structure that contains multiple elements.</a:t>
            </a:r>
            <a:endParaRPr/>
          </a:p>
          <a:p>
            <a:pPr marL="457200" lvl="0" indent="-228600" algn="l" rtl="0">
              <a:lnSpc>
                <a:spcPct val="100000"/>
              </a:lnSpc>
              <a:spcBef>
                <a:spcPts val="360"/>
              </a:spcBef>
              <a:spcAft>
                <a:spcPts val="0"/>
              </a:spcAft>
              <a:buClr>
                <a:schemeClr val="dk1"/>
              </a:buClr>
              <a:buSzPts val="18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8"/>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800"/>
              <a:buNone/>
            </a:pPr>
            <a:r>
              <a:rPr lang="en-US" sz="2800"/>
              <a:t>The Enumeration contd..</a:t>
            </a:r>
            <a:endParaRPr/>
          </a:p>
        </p:txBody>
      </p:sp>
      <p:sp>
        <p:nvSpPr>
          <p:cNvPr id="183" name="Google Shape;183;p18"/>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SzPts val="1800"/>
              <a:buChar char="•"/>
            </a:pPr>
            <a:r>
              <a:rPr lang="en-US"/>
              <a:t>The Enumeration interface defines the methods by which you can enumerate (obtain one at a time) the elements in a collection of objects.</a:t>
            </a:r>
            <a:endParaRPr b="1"/>
          </a:p>
          <a:p>
            <a:pPr marL="457200" lvl="0" indent="-342900" algn="l" rtl="0">
              <a:lnSpc>
                <a:spcPct val="100000"/>
              </a:lnSpc>
              <a:spcBef>
                <a:spcPts val="360"/>
              </a:spcBef>
              <a:spcAft>
                <a:spcPts val="0"/>
              </a:spcAft>
              <a:buSzPts val="1800"/>
              <a:buChar char="•"/>
            </a:pPr>
            <a:r>
              <a:rPr lang="en-US" b="1"/>
              <a:t>boolean hasMoreElements( )</a:t>
            </a:r>
            <a:endParaRPr/>
          </a:p>
          <a:p>
            <a:pPr marL="114300" lvl="0" indent="0" algn="l" rtl="0">
              <a:lnSpc>
                <a:spcPct val="100000"/>
              </a:lnSpc>
              <a:spcBef>
                <a:spcPts val="360"/>
              </a:spcBef>
              <a:spcAft>
                <a:spcPts val="0"/>
              </a:spcAft>
              <a:buSzPts val="1800"/>
              <a:buNone/>
            </a:pPr>
            <a:r>
              <a:rPr lang="en-US"/>
              <a:t>        When implemented, it must return true while there are still            more elements to extract, and false when all the elements have been enumerated.</a:t>
            </a:r>
            <a:endParaRPr/>
          </a:p>
          <a:p>
            <a:pPr marL="457200" lvl="0" indent="-342900" algn="l" rtl="0">
              <a:lnSpc>
                <a:spcPct val="100000"/>
              </a:lnSpc>
              <a:spcBef>
                <a:spcPts val="360"/>
              </a:spcBef>
              <a:spcAft>
                <a:spcPts val="0"/>
              </a:spcAft>
              <a:buSzPts val="1800"/>
              <a:buChar char="•"/>
            </a:pPr>
            <a:r>
              <a:rPr lang="en-US" b="1"/>
              <a:t>Object nextElement( )</a:t>
            </a:r>
            <a:endParaRPr/>
          </a:p>
          <a:p>
            <a:pPr marL="114300" lvl="0" indent="0" algn="l" rtl="0">
              <a:lnSpc>
                <a:spcPct val="100000"/>
              </a:lnSpc>
              <a:spcBef>
                <a:spcPts val="360"/>
              </a:spcBef>
              <a:spcAft>
                <a:spcPts val="0"/>
              </a:spcAft>
              <a:buSzPts val="1800"/>
              <a:buNone/>
            </a:pPr>
            <a:r>
              <a:rPr lang="en-US"/>
              <a:t>     This returns the next object in the enumeration as a generic Object reference.</a:t>
            </a:r>
            <a:endParaRPr/>
          </a:p>
          <a:p>
            <a:pPr marL="457200" lvl="0" indent="-228600" algn="l" rtl="0">
              <a:lnSpc>
                <a:spcPct val="100000"/>
              </a:lnSpc>
              <a:spcBef>
                <a:spcPts val="360"/>
              </a:spcBef>
              <a:spcAft>
                <a:spcPts val="0"/>
              </a:spcAft>
              <a:buClr>
                <a:schemeClr val="dk1"/>
              </a:buClr>
              <a:buSzPts val="18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9"/>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Example of Vector</a:t>
            </a:r>
            <a:endParaRPr/>
          </a:p>
        </p:txBody>
      </p:sp>
      <p:sp>
        <p:nvSpPr>
          <p:cNvPr id="189" name="Google Shape;189;p19"/>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fontScale="92500" lnSpcReduction="20000"/>
          </a:bodyPr>
          <a:lstStyle/>
          <a:p>
            <a:pPr marL="457200" lvl="0" indent="-342900" algn="l" rtl="0">
              <a:lnSpc>
                <a:spcPct val="100000"/>
              </a:lnSpc>
              <a:spcBef>
                <a:spcPts val="360"/>
              </a:spcBef>
              <a:spcAft>
                <a:spcPts val="0"/>
              </a:spcAft>
              <a:buSzPct val="81081"/>
              <a:buNone/>
            </a:pPr>
            <a:r>
              <a:rPr lang="en-US" dirty="0"/>
              <a:t>import </a:t>
            </a:r>
            <a:r>
              <a:rPr lang="en-US" dirty="0" err="1"/>
              <a:t>java.util.Vector</a:t>
            </a:r>
            <a:r>
              <a:rPr lang="en-US" dirty="0"/>
              <a:t>;</a:t>
            </a:r>
            <a:endParaRPr dirty="0"/>
          </a:p>
          <a:p>
            <a:pPr marL="457200" lvl="0" indent="-342900" algn="l" rtl="0">
              <a:lnSpc>
                <a:spcPct val="100000"/>
              </a:lnSpc>
              <a:spcBef>
                <a:spcPts val="360"/>
              </a:spcBef>
              <a:spcAft>
                <a:spcPts val="0"/>
              </a:spcAft>
              <a:buSzPct val="81081"/>
              <a:buNone/>
            </a:pPr>
            <a:r>
              <a:rPr lang="en-US" dirty="0"/>
              <a:t> import </a:t>
            </a:r>
            <a:r>
              <a:rPr lang="en-US" dirty="0" err="1"/>
              <a:t>java.util.Enumeration</a:t>
            </a:r>
            <a:r>
              <a:rPr lang="en-US" dirty="0"/>
              <a:t>; </a:t>
            </a:r>
            <a:endParaRPr dirty="0"/>
          </a:p>
          <a:p>
            <a:pPr marL="457200" lvl="0" indent="-342900" algn="l" rtl="0">
              <a:lnSpc>
                <a:spcPct val="100000"/>
              </a:lnSpc>
              <a:spcBef>
                <a:spcPts val="360"/>
              </a:spcBef>
              <a:spcAft>
                <a:spcPts val="0"/>
              </a:spcAft>
              <a:buSzPct val="81081"/>
              <a:buNone/>
            </a:pPr>
            <a:r>
              <a:rPr lang="en-US" dirty="0"/>
              <a:t>public class </a:t>
            </a:r>
            <a:r>
              <a:rPr lang="en-US" dirty="0" err="1"/>
              <a:t>EnumerationTester</a:t>
            </a:r>
            <a:r>
              <a:rPr lang="en-US" dirty="0"/>
              <a:t> {</a:t>
            </a:r>
            <a:endParaRPr dirty="0"/>
          </a:p>
          <a:p>
            <a:pPr marL="457200" lvl="0" indent="-342900" algn="l" rtl="0">
              <a:lnSpc>
                <a:spcPct val="100000"/>
              </a:lnSpc>
              <a:spcBef>
                <a:spcPts val="360"/>
              </a:spcBef>
              <a:spcAft>
                <a:spcPts val="0"/>
              </a:spcAft>
              <a:buSzPct val="81081"/>
              <a:buNone/>
            </a:pPr>
            <a:r>
              <a:rPr lang="en-US" dirty="0"/>
              <a:t> public static void main(String </a:t>
            </a:r>
            <a:r>
              <a:rPr lang="en-US" dirty="0" err="1"/>
              <a:t>args</a:t>
            </a:r>
            <a:r>
              <a:rPr lang="en-US" dirty="0"/>
              <a:t>[]) { </a:t>
            </a:r>
            <a:endParaRPr dirty="0"/>
          </a:p>
          <a:p>
            <a:pPr marL="457200" lvl="0" indent="-342900" algn="l" rtl="0">
              <a:lnSpc>
                <a:spcPct val="100000"/>
              </a:lnSpc>
              <a:spcBef>
                <a:spcPts val="360"/>
              </a:spcBef>
              <a:spcAft>
                <a:spcPts val="0"/>
              </a:spcAft>
              <a:buSzPct val="81081"/>
              <a:buNone/>
            </a:pPr>
            <a:r>
              <a:rPr lang="en-US" dirty="0"/>
              <a:t>	Enumeration days; </a:t>
            </a:r>
            <a:endParaRPr dirty="0"/>
          </a:p>
          <a:p>
            <a:pPr marL="457200" lvl="0" indent="-342900" algn="l" rtl="0">
              <a:lnSpc>
                <a:spcPct val="100000"/>
              </a:lnSpc>
              <a:spcBef>
                <a:spcPts val="360"/>
              </a:spcBef>
              <a:spcAft>
                <a:spcPts val="0"/>
              </a:spcAft>
              <a:buSzPct val="81081"/>
              <a:buNone/>
            </a:pPr>
            <a:r>
              <a:rPr lang="en-US" dirty="0"/>
              <a:t>	Vector </a:t>
            </a:r>
            <a:r>
              <a:rPr lang="en-US" dirty="0" err="1"/>
              <a:t>dayNames</a:t>
            </a:r>
            <a:r>
              <a:rPr lang="en-US" dirty="0"/>
              <a:t> = new Vector(); </a:t>
            </a:r>
            <a:r>
              <a:rPr lang="en-US" dirty="0" err="1"/>
              <a:t>dayNames.add</a:t>
            </a:r>
            <a:r>
              <a:rPr lang="en-US" dirty="0"/>
              <a:t>("Sunday"); </a:t>
            </a:r>
            <a:r>
              <a:rPr lang="en-US" dirty="0" err="1"/>
              <a:t>dayNames.add</a:t>
            </a:r>
            <a:r>
              <a:rPr lang="en-US" dirty="0"/>
              <a:t>("Monday"); </a:t>
            </a:r>
            <a:r>
              <a:rPr lang="en-US" dirty="0" err="1"/>
              <a:t>dayNames.add</a:t>
            </a:r>
            <a:r>
              <a:rPr lang="en-US" dirty="0"/>
              <a:t>("Tuesday"); </a:t>
            </a:r>
            <a:r>
              <a:rPr lang="en-US" dirty="0" err="1"/>
              <a:t>dayNames.add</a:t>
            </a:r>
            <a:r>
              <a:rPr lang="en-US" dirty="0"/>
              <a:t>("Wednesday"); </a:t>
            </a:r>
            <a:r>
              <a:rPr lang="en-US" dirty="0" err="1"/>
              <a:t>dayNames.add</a:t>
            </a:r>
            <a:r>
              <a:rPr lang="en-US" dirty="0"/>
              <a:t>("Thursday"); </a:t>
            </a:r>
            <a:r>
              <a:rPr lang="en-US" dirty="0" err="1"/>
              <a:t>dayNames.add</a:t>
            </a:r>
            <a:r>
              <a:rPr lang="en-US" dirty="0"/>
              <a:t>("Friday"); </a:t>
            </a:r>
            <a:r>
              <a:rPr lang="en-US" dirty="0" err="1"/>
              <a:t>dayNames.add</a:t>
            </a:r>
            <a:r>
              <a:rPr lang="en-US" dirty="0"/>
              <a:t>("Saturday"); </a:t>
            </a:r>
            <a:endParaRPr dirty="0"/>
          </a:p>
          <a:p>
            <a:pPr marL="457200" lvl="0" indent="-342900" algn="l" rtl="0">
              <a:lnSpc>
                <a:spcPct val="100000"/>
              </a:lnSpc>
              <a:spcBef>
                <a:spcPts val="360"/>
              </a:spcBef>
              <a:spcAft>
                <a:spcPts val="0"/>
              </a:spcAft>
              <a:buSzPct val="81081"/>
              <a:buNone/>
            </a:pPr>
            <a:r>
              <a:rPr lang="en-US" dirty="0"/>
              <a:t>	days = </a:t>
            </a:r>
            <a:r>
              <a:rPr lang="en-US" dirty="0" err="1"/>
              <a:t>dayNames.elements</a:t>
            </a:r>
            <a:r>
              <a:rPr lang="en-US" dirty="0"/>
              <a:t>();</a:t>
            </a:r>
            <a:endParaRPr dirty="0"/>
          </a:p>
          <a:p>
            <a:pPr marL="457200" lvl="0" indent="-342900" algn="l" rtl="0">
              <a:lnSpc>
                <a:spcPct val="100000"/>
              </a:lnSpc>
              <a:spcBef>
                <a:spcPts val="360"/>
              </a:spcBef>
              <a:spcAft>
                <a:spcPts val="0"/>
              </a:spcAft>
              <a:buSzPct val="81081"/>
              <a:buNone/>
            </a:pPr>
            <a:r>
              <a:rPr lang="en-US" dirty="0"/>
              <a:t>	 while (</a:t>
            </a:r>
            <a:r>
              <a:rPr lang="en-US" dirty="0" err="1"/>
              <a:t>days.hasMoreElements</a:t>
            </a:r>
            <a:r>
              <a:rPr lang="en-US" dirty="0"/>
              <a:t>()) </a:t>
            </a:r>
            <a:endParaRPr dirty="0"/>
          </a:p>
          <a:p>
            <a:pPr marL="457200" lvl="0" indent="-342900" algn="l" rtl="0">
              <a:lnSpc>
                <a:spcPct val="100000"/>
              </a:lnSpc>
              <a:spcBef>
                <a:spcPts val="360"/>
              </a:spcBef>
              <a:spcAft>
                <a:spcPts val="0"/>
              </a:spcAft>
              <a:buSzPct val="81081"/>
              <a:buNone/>
            </a:pPr>
            <a:r>
              <a:rPr lang="en-US" dirty="0"/>
              <a:t>      { 		</a:t>
            </a:r>
            <a:endParaRPr dirty="0"/>
          </a:p>
          <a:p>
            <a:pPr marL="457200" lvl="0" indent="-342900" algn="l" rtl="0">
              <a:lnSpc>
                <a:spcPct val="100000"/>
              </a:lnSpc>
              <a:spcBef>
                <a:spcPts val="360"/>
              </a:spcBef>
              <a:spcAft>
                <a:spcPts val="0"/>
              </a:spcAft>
              <a:buSzPct val="81081"/>
              <a:buNone/>
            </a:pPr>
            <a:r>
              <a:rPr lang="en-US" dirty="0"/>
              <a:t>		</a:t>
            </a:r>
            <a:r>
              <a:rPr lang="en-US" dirty="0" err="1"/>
              <a:t>System.out.println</a:t>
            </a:r>
            <a:r>
              <a:rPr lang="en-US" dirty="0"/>
              <a:t>(</a:t>
            </a:r>
            <a:r>
              <a:rPr lang="en-US" dirty="0" err="1"/>
              <a:t>days.nextElement</a:t>
            </a:r>
            <a:r>
              <a:rPr lang="en-US" dirty="0"/>
              <a:t>()); } } }</a:t>
            </a:r>
            <a:endParaRPr dirty="0"/>
          </a:p>
          <a:p>
            <a:pPr marL="457200" lvl="0" indent="-342900" algn="l" rtl="0">
              <a:lnSpc>
                <a:spcPct val="100000"/>
              </a:lnSpc>
              <a:spcBef>
                <a:spcPts val="360"/>
              </a:spcBef>
              <a:spcAft>
                <a:spcPts val="0"/>
              </a:spcAft>
              <a:buSzPct val="92664"/>
              <a:buNone/>
            </a:pPr>
            <a:r>
              <a:rPr lang="en-US" sz="2100" b="1" dirty="0"/>
              <a:t>Output: Sunday Monday Tuesday Wednesday Thursday Friday Saturday</a:t>
            </a:r>
            <a:endParaRPr b="1" dirty="0"/>
          </a:p>
          <a:p>
            <a:pPr marL="457200" lvl="0" indent="-342900" algn="l" rtl="0">
              <a:lnSpc>
                <a:spcPct val="100000"/>
              </a:lnSpc>
              <a:spcBef>
                <a:spcPts val="360"/>
              </a:spcBef>
              <a:spcAft>
                <a:spcPts val="0"/>
              </a:spcAft>
              <a:buSzPct val="81081"/>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9"/>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The Vector</a:t>
            </a:r>
            <a:br>
              <a:rPr lang="en-US"/>
            </a:br>
            <a:endParaRPr/>
          </a:p>
        </p:txBody>
      </p:sp>
      <p:sp>
        <p:nvSpPr>
          <p:cNvPr id="225" name="Google Shape;225;p9"/>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Clr>
                <a:schemeClr val="dk1"/>
              </a:buClr>
              <a:buSzPts val="1800"/>
              <a:buChar char="•"/>
            </a:pPr>
            <a:r>
              <a:rPr lang="en-US"/>
              <a:t>The Vector class is similar to a traditional Java array, except that it can grow as necessary to accommodate new elements.</a:t>
            </a:r>
            <a:endParaRPr/>
          </a:p>
          <a:p>
            <a:pPr marL="457200" lvl="0" indent="-228600" algn="l" rtl="0">
              <a:lnSpc>
                <a:spcPct val="100000"/>
              </a:lnSpc>
              <a:spcBef>
                <a:spcPts val="360"/>
              </a:spcBef>
              <a:spcAft>
                <a:spcPts val="0"/>
              </a:spcAft>
              <a:buClr>
                <a:schemeClr val="dk1"/>
              </a:buClr>
              <a:buSzPts val="1800"/>
              <a:buNone/>
            </a:pPr>
            <a:endParaRPr/>
          </a:p>
          <a:p>
            <a:pPr marL="457200" lvl="0" indent="-342900" algn="l" rtl="0">
              <a:lnSpc>
                <a:spcPct val="100000"/>
              </a:lnSpc>
              <a:spcBef>
                <a:spcPts val="360"/>
              </a:spcBef>
              <a:spcAft>
                <a:spcPts val="0"/>
              </a:spcAft>
              <a:buClr>
                <a:schemeClr val="dk1"/>
              </a:buClr>
              <a:buSzPts val="1800"/>
              <a:buChar char="•"/>
            </a:pPr>
            <a:r>
              <a:rPr lang="en-US"/>
              <a:t>Like an array, elements of a Vector object can be accessed via an index into the vector.</a:t>
            </a:r>
            <a:endParaRPr/>
          </a:p>
          <a:p>
            <a:pPr marL="457200" lvl="0" indent="-228600" algn="l" rtl="0">
              <a:lnSpc>
                <a:spcPct val="100000"/>
              </a:lnSpc>
              <a:spcBef>
                <a:spcPts val="360"/>
              </a:spcBef>
              <a:spcAft>
                <a:spcPts val="0"/>
              </a:spcAft>
              <a:buClr>
                <a:schemeClr val="dk1"/>
              </a:buClr>
              <a:buSzPts val="1800"/>
              <a:buNone/>
            </a:pPr>
            <a:endParaRPr/>
          </a:p>
          <a:p>
            <a:pPr marL="457200" lvl="0" indent="-342900" algn="l" rtl="0">
              <a:lnSpc>
                <a:spcPct val="100000"/>
              </a:lnSpc>
              <a:spcBef>
                <a:spcPts val="360"/>
              </a:spcBef>
              <a:spcAft>
                <a:spcPts val="0"/>
              </a:spcAft>
              <a:buClr>
                <a:schemeClr val="dk1"/>
              </a:buClr>
              <a:buSzPts val="1800"/>
              <a:buChar char="•"/>
            </a:pPr>
            <a:r>
              <a:rPr lang="en-US"/>
              <a:t>The nice thing about using the Vector class is that you don't have to worry about setting it to a specific size upon creation; it shrinks and grows automatically when necessary.</a:t>
            </a:r>
            <a:endParaRPr/>
          </a:p>
          <a:p>
            <a:pPr marL="457200" lvl="0" indent="-228600" algn="l" rtl="0">
              <a:lnSpc>
                <a:spcPct val="100000"/>
              </a:lnSpc>
              <a:spcBef>
                <a:spcPts val="360"/>
              </a:spcBef>
              <a:spcAft>
                <a:spcPts val="0"/>
              </a:spcAft>
              <a:buClr>
                <a:schemeClr val="dk1"/>
              </a:buClr>
              <a:buSzPts val="1800"/>
              <a:buNone/>
            </a:pPr>
            <a:endParaRPr/>
          </a:p>
          <a:p>
            <a:pPr marL="457200" lvl="0" indent="-228600" algn="l" rtl="0">
              <a:lnSpc>
                <a:spcPct val="100000"/>
              </a:lnSpc>
              <a:spcBef>
                <a:spcPts val="360"/>
              </a:spcBef>
              <a:spcAft>
                <a:spcPts val="0"/>
              </a:spcAft>
              <a:buClr>
                <a:schemeClr val="dk1"/>
              </a:buClr>
              <a:buSzPts val="18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0"/>
          <p:cNvSpPr txBox="1">
            <a:spLocks noGrp="1"/>
          </p:cNvSpPr>
          <p:nvPr>
            <p:ph type="title"/>
          </p:nvPr>
        </p:nvSpPr>
        <p:spPr>
          <a:xfrm>
            <a:off x="457202" y="274638"/>
            <a:ext cx="8229601" cy="74577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Example of Vector</a:t>
            </a:r>
            <a:endParaRPr/>
          </a:p>
        </p:txBody>
      </p:sp>
      <p:sp>
        <p:nvSpPr>
          <p:cNvPr id="238" name="Google Shape;238;p30"/>
          <p:cNvSpPr txBox="1">
            <a:spLocks noGrp="1"/>
          </p:cNvSpPr>
          <p:nvPr>
            <p:ph type="body" idx="1"/>
          </p:nvPr>
        </p:nvSpPr>
        <p:spPr>
          <a:xfrm>
            <a:off x="140678" y="1020417"/>
            <a:ext cx="8546126" cy="5155095"/>
          </a:xfrm>
          <a:prstGeom prst="rect">
            <a:avLst/>
          </a:prstGeom>
          <a:noFill/>
          <a:ln>
            <a:noFill/>
          </a:ln>
        </p:spPr>
        <p:txBody>
          <a:bodyPr spcFirstLastPara="1" wrap="square" lIns="91425" tIns="45700" rIns="91425" bIns="45700" anchor="t" anchorCtr="0">
            <a:normAutofit fontScale="77500" lnSpcReduction="20000"/>
          </a:bodyPr>
          <a:lstStyle/>
          <a:p>
            <a:pPr marL="457200" lvl="0" indent="-342900" algn="l" rtl="0">
              <a:lnSpc>
                <a:spcPct val="100000"/>
              </a:lnSpc>
              <a:spcBef>
                <a:spcPts val="360"/>
              </a:spcBef>
              <a:spcAft>
                <a:spcPts val="0"/>
              </a:spcAft>
              <a:buSzPct val="96774"/>
              <a:buNone/>
            </a:pPr>
            <a:r>
              <a:rPr lang="en-US" dirty="0"/>
              <a:t>import </a:t>
            </a:r>
            <a:r>
              <a:rPr lang="en-US" dirty="0" err="1"/>
              <a:t>java.util</a:t>
            </a:r>
            <a:r>
              <a:rPr lang="en-US" dirty="0"/>
              <a:t>.*; </a:t>
            </a:r>
            <a:endParaRPr dirty="0"/>
          </a:p>
          <a:p>
            <a:pPr marL="457200" lvl="0" indent="-342900" algn="l" rtl="0">
              <a:lnSpc>
                <a:spcPct val="100000"/>
              </a:lnSpc>
              <a:spcBef>
                <a:spcPts val="360"/>
              </a:spcBef>
              <a:spcAft>
                <a:spcPts val="0"/>
              </a:spcAft>
              <a:buSzPct val="96774"/>
              <a:buNone/>
            </a:pPr>
            <a:r>
              <a:rPr lang="en-US" dirty="0"/>
              <a:t>public class </a:t>
            </a:r>
            <a:r>
              <a:rPr lang="en-US" dirty="0" err="1"/>
              <a:t>VectorDemo</a:t>
            </a:r>
            <a:r>
              <a:rPr lang="en-US" dirty="0"/>
              <a:t> { </a:t>
            </a:r>
            <a:endParaRPr dirty="0"/>
          </a:p>
          <a:p>
            <a:pPr marL="457200" lvl="0" indent="-342900" algn="l" rtl="0">
              <a:lnSpc>
                <a:spcPct val="100000"/>
              </a:lnSpc>
              <a:spcBef>
                <a:spcPts val="360"/>
              </a:spcBef>
              <a:spcAft>
                <a:spcPts val="0"/>
              </a:spcAft>
              <a:buSzPct val="96774"/>
              <a:buNone/>
            </a:pPr>
            <a:r>
              <a:rPr lang="en-US" dirty="0"/>
              <a:t>public static void main(String </a:t>
            </a:r>
            <a:r>
              <a:rPr lang="en-US" dirty="0" err="1"/>
              <a:t>args</a:t>
            </a:r>
            <a:r>
              <a:rPr lang="en-US" dirty="0"/>
              <a:t>[]) { // initial size is 3, increment is 2 Vector 	</a:t>
            </a:r>
          </a:p>
          <a:p>
            <a:pPr marL="457200" lvl="0" indent="-342900" algn="l" rtl="0">
              <a:lnSpc>
                <a:spcPct val="100000"/>
              </a:lnSpc>
              <a:spcBef>
                <a:spcPts val="360"/>
              </a:spcBef>
              <a:spcAft>
                <a:spcPts val="0"/>
              </a:spcAft>
              <a:buSzPct val="96774"/>
              <a:buNone/>
            </a:pPr>
            <a:r>
              <a:rPr lang="en-US" dirty="0"/>
              <a:t>		v = new Vector(3, 2);</a:t>
            </a:r>
            <a:endParaRPr dirty="0"/>
          </a:p>
          <a:p>
            <a:pPr marL="457200" lvl="0" indent="-342900" algn="l" rtl="0">
              <a:lnSpc>
                <a:spcPct val="100000"/>
              </a:lnSpc>
              <a:spcBef>
                <a:spcPts val="360"/>
              </a:spcBef>
              <a:spcAft>
                <a:spcPts val="0"/>
              </a:spcAft>
              <a:buSzPct val="96774"/>
              <a:buNone/>
            </a:pPr>
            <a:r>
              <a:rPr lang="en-US" dirty="0"/>
              <a:t> 		</a:t>
            </a:r>
            <a:r>
              <a:rPr lang="en-US" dirty="0" err="1"/>
              <a:t>System.out.println</a:t>
            </a:r>
            <a:r>
              <a:rPr lang="en-US" dirty="0"/>
              <a:t>("Initial size: " + </a:t>
            </a:r>
            <a:r>
              <a:rPr lang="en-US" dirty="0" err="1"/>
              <a:t>v.size</a:t>
            </a:r>
            <a:r>
              <a:rPr lang="en-US" dirty="0"/>
              <a:t>()); </a:t>
            </a:r>
          </a:p>
          <a:p>
            <a:pPr marL="457200" lvl="0" indent="-342900" algn="l" rtl="0">
              <a:lnSpc>
                <a:spcPct val="100000"/>
              </a:lnSpc>
              <a:spcBef>
                <a:spcPts val="360"/>
              </a:spcBef>
              <a:spcAft>
                <a:spcPts val="0"/>
              </a:spcAft>
              <a:buSzPct val="96774"/>
              <a:buNone/>
            </a:pPr>
            <a:r>
              <a:rPr lang="en-US" dirty="0"/>
              <a:t>		</a:t>
            </a:r>
            <a:r>
              <a:rPr lang="en-US" dirty="0" err="1"/>
              <a:t>System.out.println</a:t>
            </a:r>
            <a:r>
              <a:rPr lang="en-US" dirty="0"/>
              <a:t>("Initial  capacity: " + </a:t>
            </a:r>
            <a:r>
              <a:rPr lang="en-US" dirty="0" err="1"/>
              <a:t>v.capacity</a:t>
            </a:r>
            <a:r>
              <a:rPr lang="en-US" dirty="0"/>
              <a:t>());</a:t>
            </a:r>
          </a:p>
          <a:p>
            <a:pPr marL="457200" lvl="0" indent="-342900" algn="l" rtl="0">
              <a:lnSpc>
                <a:spcPct val="100000"/>
              </a:lnSpc>
              <a:spcBef>
                <a:spcPts val="360"/>
              </a:spcBef>
              <a:spcAft>
                <a:spcPts val="0"/>
              </a:spcAft>
              <a:buSzPct val="96774"/>
              <a:buNone/>
            </a:pPr>
            <a:r>
              <a:rPr lang="en-US" dirty="0"/>
              <a:t>		</a:t>
            </a:r>
            <a:r>
              <a:rPr lang="en-US" dirty="0" err="1"/>
              <a:t>v.addElement</a:t>
            </a:r>
            <a:r>
              <a:rPr lang="en-US" dirty="0"/>
              <a:t>(new Integer(1)); </a:t>
            </a:r>
            <a:endParaRPr dirty="0"/>
          </a:p>
          <a:p>
            <a:pPr marL="457200" lvl="0" indent="-342900" algn="l" rtl="0">
              <a:lnSpc>
                <a:spcPct val="100000"/>
              </a:lnSpc>
              <a:spcBef>
                <a:spcPts val="360"/>
              </a:spcBef>
              <a:spcAft>
                <a:spcPts val="0"/>
              </a:spcAft>
              <a:buSzPct val="96774"/>
              <a:buNone/>
            </a:pPr>
            <a:r>
              <a:rPr lang="en-US" dirty="0"/>
              <a:t>		</a:t>
            </a:r>
            <a:r>
              <a:rPr lang="en-US" dirty="0" err="1"/>
              <a:t>v.addElement</a:t>
            </a:r>
            <a:r>
              <a:rPr lang="en-US" dirty="0"/>
              <a:t>(new Integer(2)); </a:t>
            </a:r>
            <a:endParaRPr dirty="0"/>
          </a:p>
          <a:p>
            <a:pPr marL="457200" lvl="0" indent="-342900" algn="l" rtl="0">
              <a:lnSpc>
                <a:spcPct val="100000"/>
              </a:lnSpc>
              <a:spcBef>
                <a:spcPts val="360"/>
              </a:spcBef>
              <a:spcAft>
                <a:spcPts val="0"/>
              </a:spcAft>
              <a:buSzPct val="96774"/>
              <a:buNone/>
            </a:pPr>
            <a:r>
              <a:rPr lang="en-US" dirty="0"/>
              <a:t>		</a:t>
            </a:r>
            <a:r>
              <a:rPr lang="en-US" dirty="0" err="1"/>
              <a:t>v.addElement</a:t>
            </a:r>
            <a:r>
              <a:rPr lang="en-US" dirty="0"/>
              <a:t>(new Integer(3)); </a:t>
            </a:r>
            <a:endParaRPr dirty="0"/>
          </a:p>
          <a:p>
            <a:pPr marL="457200" lvl="0" indent="-342900" algn="l" rtl="0">
              <a:lnSpc>
                <a:spcPct val="100000"/>
              </a:lnSpc>
              <a:spcBef>
                <a:spcPts val="360"/>
              </a:spcBef>
              <a:spcAft>
                <a:spcPts val="0"/>
              </a:spcAft>
              <a:buSzPct val="96774"/>
              <a:buNone/>
            </a:pPr>
            <a:r>
              <a:rPr lang="en-US" dirty="0"/>
              <a:t>		</a:t>
            </a:r>
            <a:r>
              <a:rPr lang="en-US" dirty="0" err="1"/>
              <a:t>v.addElement</a:t>
            </a:r>
            <a:r>
              <a:rPr lang="en-US" dirty="0"/>
              <a:t>(new Integer(4)); </a:t>
            </a:r>
            <a:endParaRPr dirty="0"/>
          </a:p>
          <a:p>
            <a:pPr marL="457200" lvl="0" indent="-342900" algn="l" rtl="0">
              <a:lnSpc>
                <a:spcPct val="100000"/>
              </a:lnSpc>
              <a:spcBef>
                <a:spcPts val="360"/>
              </a:spcBef>
              <a:spcAft>
                <a:spcPts val="0"/>
              </a:spcAft>
              <a:buSzPct val="96774"/>
              <a:buNone/>
            </a:pPr>
            <a:r>
              <a:rPr lang="en-US" dirty="0"/>
              <a:t>		</a:t>
            </a:r>
            <a:r>
              <a:rPr lang="en-US" dirty="0" err="1"/>
              <a:t>System.out.println</a:t>
            </a:r>
            <a:r>
              <a:rPr lang="en-US" dirty="0"/>
              <a:t>("Capacity after four additions: " + </a:t>
            </a:r>
            <a:r>
              <a:rPr lang="en-US" dirty="0" err="1"/>
              <a:t>v.capacity</a:t>
            </a:r>
            <a:r>
              <a:rPr lang="en-US" dirty="0"/>
              <a:t>()); 	</a:t>
            </a:r>
            <a:r>
              <a:rPr lang="en-US" dirty="0" err="1"/>
              <a:t>v.addElement</a:t>
            </a:r>
            <a:r>
              <a:rPr lang="en-US" dirty="0"/>
              <a:t>(new Double(5.45));</a:t>
            </a:r>
            <a:endParaRPr dirty="0"/>
          </a:p>
          <a:p>
            <a:pPr marL="457200" lvl="0" indent="-342900" algn="l" rtl="0">
              <a:lnSpc>
                <a:spcPct val="100000"/>
              </a:lnSpc>
              <a:spcBef>
                <a:spcPts val="360"/>
              </a:spcBef>
              <a:spcAft>
                <a:spcPts val="0"/>
              </a:spcAft>
              <a:buSzPct val="96774"/>
              <a:buNone/>
            </a:pPr>
            <a:r>
              <a:rPr lang="en-US" dirty="0"/>
              <a:t>		 </a:t>
            </a:r>
            <a:r>
              <a:rPr lang="en-US" dirty="0" err="1"/>
              <a:t>System.out.println</a:t>
            </a:r>
            <a:r>
              <a:rPr lang="en-US" dirty="0"/>
              <a:t>("Current capacity: " + </a:t>
            </a:r>
            <a:r>
              <a:rPr lang="en-US" dirty="0" err="1"/>
              <a:t>v.capacity</a:t>
            </a:r>
            <a:r>
              <a:rPr lang="en-US" dirty="0"/>
              <a:t>()); </a:t>
            </a:r>
            <a:endParaRPr dirty="0"/>
          </a:p>
          <a:p>
            <a:pPr marL="457200" lvl="0" indent="-342900" algn="l" rtl="0">
              <a:lnSpc>
                <a:spcPct val="100000"/>
              </a:lnSpc>
              <a:spcBef>
                <a:spcPts val="360"/>
              </a:spcBef>
              <a:spcAft>
                <a:spcPts val="0"/>
              </a:spcAft>
              <a:buSzPct val="96774"/>
              <a:buNone/>
            </a:pPr>
            <a:r>
              <a:rPr lang="en-US" dirty="0"/>
              <a:t>		</a:t>
            </a:r>
            <a:r>
              <a:rPr lang="en-US" dirty="0" err="1"/>
              <a:t>v.addElement</a:t>
            </a:r>
            <a:r>
              <a:rPr lang="en-US" dirty="0"/>
              <a:t>(new Double(6.08)); </a:t>
            </a:r>
            <a:endParaRPr dirty="0"/>
          </a:p>
          <a:p>
            <a:pPr marL="457200" lvl="0" indent="-342900" algn="l" rtl="0">
              <a:lnSpc>
                <a:spcPct val="100000"/>
              </a:lnSpc>
              <a:spcBef>
                <a:spcPts val="360"/>
              </a:spcBef>
              <a:spcAft>
                <a:spcPts val="0"/>
              </a:spcAft>
              <a:buSzPct val="96774"/>
              <a:buNone/>
            </a:pPr>
            <a:r>
              <a:rPr lang="en-US" dirty="0"/>
              <a:t>		</a:t>
            </a:r>
            <a:r>
              <a:rPr lang="en-US" dirty="0" err="1"/>
              <a:t>v.addElement</a:t>
            </a:r>
            <a:r>
              <a:rPr lang="en-US" dirty="0"/>
              <a:t>(new Integer(7)); </a:t>
            </a:r>
            <a:endParaRPr dirty="0"/>
          </a:p>
          <a:p>
            <a:pPr marL="457200" lvl="0" indent="-342900" algn="l" rtl="0">
              <a:lnSpc>
                <a:spcPct val="100000"/>
              </a:lnSpc>
              <a:spcBef>
                <a:spcPts val="360"/>
              </a:spcBef>
              <a:spcAft>
                <a:spcPts val="0"/>
              </a:spcAft>
              <a:buSzPct val="96774"/>
              <a:buNone/>
            </a:pPr>
            <a:r>
              <a:rPr lang="en-US" dirty="0"/>
              <a:t>		</a:t>
            </a:r>
            <a:r>
              <a:rPr lang="en-US" dirty="0" err="1"/>
              <a:t>System.out.println</a:t>
            </a:r>
            <a:r>
              <a:rPr lang="en-US" dirty="0"/>
              <a:t>("Current capacity: " + </a:t>
            </a:r>
            <a:r>
              <a:rPr lang="en-US" dirty="0" err="1"/>
              <a:t>v.capacity</a:t>
            </a:r>
            <a:r>
              <a:rPr lang="en-US" dirty="0"/>
              <a:t>());</a:t>
            </a:r>
            <a:endParaRPr dirty="0"/>
          </a:p>
          <a:p>
            <a:pPr marL="457200" lvl="0" indent="-342900" algn="l" rtl="0">
              <a:lnSpc>
                <a:spcPct val="100000"/>
              </a:lnSpc>
              <a:spcBef>
                <a:spcPts val="360"/>
              </a:spcBef>
              <a:spcAft>
                <a:spcPts val="0"/>
              </a:spcAft>
              <a:buSzPct val="96774"/>
              <a:buNone/>
            </a:pPr>
            <a:r>
              <a:rPr lang="en-US" dirty="0"/>
              <a:t>		 </a:t>
            </a:r>
            <a:r>
              <a:rPr lang="en-US" dirty="0" err="1"/>
              <a:t>v.addElement</a:t>
            </a:r>
            <a:r>
              <a:rPr lang="en-US" dirty="0"/>
              <a:t>(new Float(9.4)); </a:t>
            </a:r>
            <a:endParaRPr dirty="0"/>
          </a:p>
          <a:p>
            <a:pPr marL="457200" lvl="0" indent="-342900" algn="l" rtl="0">
              <a:lnSpc>
                <a:spcPct val="100000"/>
              </a:lnSpc>
              <a:spcBef>
                <a:spcPts val="360"/>
              </a:spcBef>
              <a:spcAft>
                <a:spcPts val="0"/>
              </a:spcAft>
              <a:buSzPct val="96774"/>
              <a:buNone/>
            </a:pPr>
            <a:r>
              <a:rPr lang="en-US" dirty="0"/>
              <a:t>		</a:t>
            </a:r>
            <a:r>
              <a:rPr lang="en-US" dirty="0" err="1"/>
              <a:t>v.addElement</a:t>
            </a:r>
            <a:r>
              <a:rPr lang="en-US" dirty="0"/>
              <a:t>(new Integer(10)); </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1"/>
          <p:cNvSpPr txBox="1">
            <a:spLocks noGrp="1"/>
          </p:cNvSpPr>
          <p:nvPr>
            <p:ph type="body" idx="1"/>
          </p:nvPr>
        </p:nvSpPr>
        <p:spPr>
          <a:xfrm>
            <a:off x="457200" y="0"/>
            <a:ext cx="8229600" cy="6629400"/>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SzPts val="1800"/>
              <a:buNone/>
            </a:pPr>
            <a:r>
              <a:rPr lang="en-US"/>
              <a:t>	System.out.println("Current capacity: " + v.capacity()); </a:t>
            </a:r>
            <a:endParaRPr/>
          </a:p>
          <a:p>
            <a:pPr marL="457200" lvl="0" indent="-342900" algn="l" rtl="0">
              <a:lnSpc>
                <a:spcPct val="100000"/>
              </a:lnSpc>
              <a:spcBef>
                <a:spcPts val="360"/>
              </a:spcBef>
              <a:spcAft>
                <a:spcPts val="0"/>
              </a:spcAft>
              <a:buSzPts val="1800"/>
              <a:buNone/>
            </a:pPr>
            <a:r>
              <a:rPr lang="en-US"/>
              <a:t>	v.addElement(new Integer(11));</a:t>
            </a:r>
            <a:endParaRPr/>
          </a:p>
          <a:p>
            <a:pPr marL="457200" lvl="0" indent="-342900" algn="l" rtl="0">
              <a:lnSpc>
                <a:spcPct val="100000"/>
              </a:lnSpc>
              <a:spcBef>
                <a:spcPts val="360"/>
              </a:spcBef>
              <a:spcAft>
                <a:spcPts val="0"/>
              </a:spcAft>
              <a:buSzPts val="1800"/>
              <a:buNone/>
            </a:pPr>
            <a:r>
              <a:rPr lang="en-US"/>
              <a:t>	 v.addElement(new Integer(12)); </a:t>
            </a:r>
            <a:endParaRPr/>
          </a:p>
          <a:p>
            <a:pPr marL="457200" lvl="0" indent="-342900" algn="l" rtl="0">
              <a:lnSpc>
                <a:spcPct val="100000"/>
              </a:lnSpc>
              <a:spcBef>
                <a:spcPts val="360"/>
              </a:spcBef>
              <a:spcAft>
                <a:spcPts val="0"/>
              </a:spcAft>
              <a:buSzPts val="1800"/>
              <a:buNone/>
            </a:pPr>
            <a:r>
              <a:rPr lang="en-US"/>
              <a:t>	System.out.println("First element: " + (Integer)v.firstElement()); </a:t>
            </a:r>
            <a:endParaRPr/>
          </a:p>
          <a:p>
            <a:pPr marL="457200" lvl="0" indent="-342900" algn="l" rtl="0">
              <a:lnSpc>
                <a:spcPct val="100000"/>
              </a:lnSpc>
              <a:spcBef>
                <a:spcPts val="360"/>
              </a:spcBef>
              <a:spcAft>
                <a:spcPts val="0"/>
              </a:spcAft>
              <a:buSzPts val="1800"/>
              <a:buNone/>
            </a:pPr>
            <a:r>
              <a:rPr lang="en-US"/>
              <a:t>	System.out.println("Last element: " + (Integer)v.lastElement()); </a:t>
            </a:r>
            <a:endParaRPr/>
          </a:p>
          <a:p>
            <a:pPr marL="457200" lvl="0" indent="-342900" algn="l" rtl="0">
              <a:lnSpc>
                <a:spcPct val="100000"/>
              </a:lnSpc>
              <a:spcBef>
                <a:spcPts val="360"/>
              </a:spcBef>
              <a:spcAft>
                <a:spcPts val="0"/>
              </a:spcAft>
              <a:buSzPts val="1800"/>
              <a:buNone/>
            </a:pPr>
            <a:r>
              <a:rPr lang="en-US"/>
              <a:t>	if(v.contains(new Integer(3))) </a:t>
            </a:r>
            <a:endParaRPr/>
          </a:p>
          <a:p>
            <a:pPr marL="457200" lvl="0" indent="-342900" algn="l" rtl="0">
              <a:lnSpc>
                <a:spcPct val="100000"/>
              </a:lnSpc>
              <a:spcBef>
                <a:spcPts val="360"/>
              </a:spcBef>
              <a:spcAft>
                <a:spcPts val="0"/>
              </a:spcAft>
              <a:buSzPts val="1800"/>
              <a:buNone/>
            </a:pPr>
            <a:r>
              <a:rPr lang="en-US"/>
              <a:t>		System.out.println("Vector contains 3."); // enumerate the elements in the vector. </a:t>
            </a:r>
            <a:endParaRPr/>
          </a:p>
          <a:p>
            <a:pPr marL="457200" lvl="0" indent="-342900" algn="l" rtl="0">
              <a:lnSpc>
                <a:spcPct val="100000"/>
              </a:lnSpc>
              <a:spcBef>
                <a:spcPts val="360"/>
              </a:spcBef>
              <a:spcAft>
                <a:spcPts val="0"/>
              </a:spcAft>
              <a:buSzPts val="1800"/>
              <a:buNone/>
            </a:pPr>
            <a:r>
              <a:rPr lang="en-US"/>
              <a:t>	Enumeration vEnum = v.elements(); </a:t>
            </a:r>
            <a:endParaRPr/>
          </a:p>
          <a:p>
            <a:pPr marL="457200" lvl="0" indent="-342900" algn="l" rtl="0">
              <a:lnSpc>
                <a:spcPct val="100000"/>
              </a:lnSpc>
              <a:spcBef>
                <a:spcPts val="360"/>
              </a:spcBef>
              <a:spcAft>
                <a:spcPts val="0"/>
              </a:spcAft>
              <a:buSzPts val="1800"/>
              <a:buNone/>
            </a:pPr>
            <a:r>
              <a:rPr lang="en-US"/>
              <a:t>	System.out.println("\nElements in vector:"); </a:t>
            </a:r>
            <a:endParaRPr/>
          </a:p>
          <a:p>
            <a:pPr marL="457200" lvl="0" indent="-342900" algn="l" rtl="0">
              <a:lnSpc>
                <a:spcPct val="100000"/>
              </a:lnSpc>
              <a:spcBef>
                <a:spcPts val="360"/>
              </a:spcBef>
              <a:spcAft>
                <a:spcPts val="0"/>
              </a:spcAft>
              <a:buSzPts val="1800"/>
              <a:buNone/>
            </a:pPr>
            <a:r>
              <a:rPr lang="en-US"/>
              <a:t>	while(vEnum.hasMoreElements())</a:t>
            </a:r>
            <a:endParaRPr/>
          </a:p>
          <a:p>
            <a:pPr marL="457200" lvl="0" indent="-342900" algn="l" rtl="0">
              <a:lnSpc>
                <a:spcPct val="100000"/>
              </a:lnSpc>
              <a:spcBef>
                <a:spcPts val="360"/>
              </a:spcBef>
              <a:spcAft>
                <a:spcPts val="0"/>
              </a:spcAft>
              <a:buSzPts val="1800"/>
              <a:buNone/>
            </a:pPr>
            <a:r>
              <a:rPr lang="en-US"/>
              <a:t>	 System.out.print(vEnum.nextElement() + " ");</a:t>
            </a:r>
            <a:endParaRPr/>
          </a:p>
          <a:p>
            <a:pPr marL="457200" lvl="0" indent="-342900" algn="l" rtl="0">
              <a:lnSpc>
                <a:spcPct val="100000"/>
              </a:lnSpc>
              <a:spcBef>
                <a:spcPts val="360"/>
              </a:spcBef>
              <a:spcAft>
                <a:spcPts val="0"/>
              </a:spcAft>
              <a:buSzPts val="1800"/>
              <a:buNone/>
            </a:pPr>
            <a:r>
              <a:rPr lang="en-US"/>
              <a:t>	 System.out.println(); }</a:t>
            </a:r>
            <a:endParaRPr/>
          </a:p>
          <a:p>
            <a:pPr marL="457200" lvl="0" indent="-342900" algn="l" rtl="0">
              <a:lnSpc>
                <a:spcPct val="100000"/>
              </a:lnSpc>
              <a:spcBef>
                <a:spcPts val="360"/>
              </a:spcBef>
              <a:spcAft>
                <a:spcPts val="0"/>
              </a:spcAft>
              <a:buSzPts val="1800"/>
              <a:buNone/>
            </a:pPr>
            <a:r>
              <a:rPr lang="en-US"/>
              <a:t> }</a:t>
            </a:r>
            <a:endParaRPr/>
          </a:p>
          <a:p>
            <a:pPr marL="457200" lvl="0" indent="-228600" algn="l" rtl="0">
              <a:lnSpc>
                <a:spcPct val="100000"/>
              </a:lnSpc>
              <a:spcBef>
                <a:spcPts val="360"/>
              </a:spcBef>
              <a:spcAft>
                <a:spcPts val="0"/>
              </a:spcAft>
              <a:buClr>
                <a:schemeClr val="dk1"/>
              </a:buClr>
              <a:buSzPts val="18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2"/>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output</a:t>
            </a:r>
            <a:endParaRPr/>
          </a:p>
        </p:txBody>
      </p:sp>
      <p:sp>
        <p:nvSpPr>
          <p:cNvPr id="249" name="Google Shape;249;p32"/>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Clr>
                <a:schemeClr val="dk1"/>
              </a:buClr>
              <a:buSzPts val="1800"/>
              <a:buChar char="•"/>
            </a:pPr>
            <a:r>
              <a:rPr lang="en-US"/>
              <a:t>Initial size: 0 Initial capacity: 3</a:t>
            </a:r>
            <a:endParaRPr/>
          </a:p>
          <a:p>
            <a:pPr marL="457200" lvl="0" indent="-342900" algn="l" rtl="0">
              <a:lnSpc>
                <a:spcPct val="100000"/>
              </a:lnSpc>
              <a:spcBef>
                <a:spcPts val="360"/>
              </a:spcBef>
              <a:spcAft>
                <a:spcPts val="0"/>
              </a:spcAft>
              <a:buClr>
                <a:schemeClr val="dk1"/>
              </a:buClr>
              <a:buSzPts val="1800"/>
              <a:buChar char="•"/>
            </a:pPr>
            <a:r>
              <a:rPr lang="en-US"/>
              <a:t> Capacity after four additions: 5 </a:t>
            </a:r>
            <a:endParaRPr/>
          </a:p>
          <a:p>
            <a:pPr marL="457200" lvl="0" indent="-342900" algn="l" rtl="0">
              <a:lnSpc>
                <a:spcPct val="100000"/>
              </a:lnSpc>
              <a:spcBef>
                <a:spcPts val="360"/>
              </a:spcBef>
              <a:spcAft>
                <a:spcPts val="0"/>
              </a:spcAft>
              <a:buClr>
                <a:schemeClr val="dk1"/>
              </a:buClr>
              <a:buSzPts val="1800"/>
              <a:buChar char="•"/>
            </a:pPr>
            <a:r>
              <a:rPr lang="en-US"/>
              <a:t>Current capacity: 5</a:t>
            </a:r>
            <a:endParaRPr/>
          </a:p>
          <a:p>
            <a:pPr marL="457200" lvl="0" indent="-342900" algn="l" rtl="0">
              <a:lnSpc>
                <a:spcPct val="100000"/>
              </a:lnSpc>
              <a:spcBef>
                <a:spcPts val="360"/>
              </a:spcBef>
              <a:spcAft>
                <a:spcPts val="0"/>
              </a:spcAft>
              <a:buClr>
                <a:schemeClr val="dk1"/>
              </a:buClr>
              <a:buSzPts val="1800"/>
              <a:buChar char="•"/>
            </a:pPr>
            <a:r>
              <a:rPr lang="en-US"/>
              <a:t> Current capacity: 7</a:t>
            </a:r>
            <a:endParaRPr/>
          </a:p>
          <a:p>
            <a:pPr marL="457200" lvl="0" indent="-342900" algn="l" rtl="0">
              <a:lnSpc>
                <a:spcPct val="100000"/>
              </a:lnSpc>
              <a:spcBef>
                <a:spcPts val="360"/>
              </a:spcBef>
              <a:spcAft>
                <a:spcPts val="0"/>
              </a:spcAft>
              <a:buClr>
                <a:schemeClr val="dk1"/>
              </a:buClr>
              <a:buSzPts val="1800"/>
              <a:buChar char="•"/>
            </a:pPr>
            <a:r>
              <a:rPr lang="en-US"/>
              <a:t> Current capacity: 9</a:t>
            </a:r>
            <a:endParaRPr/>
          </a:p>
          <a:p>
            <a:pPr marL="457200" lvl="0" indent="-342900" algn="l" rtl="0">
              <a:lnSpc>
                <a:spcPct val="100000"/>
              </a:lnSpc>
              <a:spcBef>
                <a:spcPts val="360"/>
              </a:spcBef>
              <a:spcAft>
                <a:spcPts val="0"/>
              </a:spcAft>
              <a:buClr>
                <a:schemeClr val="dk1"/>
              </a:buClr>
              <a:buSzPts val="1800"/>
              <a:buChar char="•"/>
            </a:pPr>
            <a:r>
              <a:rPr lang="en-US"/>
              <a:t> First element: 1</a:t>
            </a:r>
            <a:endParaRPr/>
          </a:p>
          <a:p>
            <a:pPr marL="457200" lvl="0" indent="-342900" algn="l" rtl="0">
              <a:lnSpc>
                <a:spcPct val="100000"/>
              </a:lnSpc>
              <a:spcBef>
                <a:spcPts val="360"/>
              </a:spcBef>
              <a:spcAft>
                <a:spcPts val="0"/>
              </a:spcAft>
              <a:buClr>
                <a:schemeClr val="dk1"/>
              </a:buClr>
              <a:buSzPts val="1800"/>
              <a:buChar char="•"/>
            </a:pPr>
            <a:r>
              <a:rPr lang="en-US"/>
              <a:t> Last element: 12 </a:t>
            </a:r>
            <a:endParaRPr/>
          </a:p>
          <a:p>
            <a:pPr marL="457200" lvl="0" indent="-342900" algn="l" rtl="0">
              <a:lnSpc>
                <a:spcPct val="100000"/>
              </a:lnSpc>
              <a:spcBef>
                <a:spcPts val="360"/>
              </a:spcBef>
              <a:spcAft>
                <a:spcPts val="0"/>
              </a:spcAft>
              <a:buClr>
                <a:schemeClr val="dk1"/>
              </a:buClr>
              <a:buSzPts val="1800"/>
              <a:buChar char="•"/>
            </a:pPr>
            <a:r>
              <a:rPr lang="en-US"/>
              <a:t>Vector contains 3.</a:t>
            </a:r>
            <a:endParaRPr/>
          </a:p>
          <a:p>
            <a:pPr marL="457200" lvl="0" indent="-342900" algn="l" rtl="0">
              <a:lnSpc>
                <a:spcPct val="100000"/>
              </a:lnSpc>
              <a:spcBef>
                <a:spcPts val="360"/>
              </a:spcBef>
              <a:spcAft>
                <a:spcPts val="0"/>
              </a:spcAft>
              <a:buClr>
                <a:schemeClr val="dk1"/>
              </a:buClr>
              <a:buSzPts val="1800"/>
              <a:buChar char="•"/>
            </a:pPr>
            <a:r>
              <a:rPr lang="en-US"/>
              <a:t> Elements in vector: 1 2 3 4 5.45 6.08 7 9.4 10 11 12</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0"/>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The Stack</a:t>
            </a:r>
            <a:br>
              <a:rPr lang="en-US"/>
            </a:br>
            <a:endParaRPr/>
          </a:p>
        </p:txBody>
      </p:sp>
      <p:sp>
        <p:nvSpPr>
          <p:cNvPr id="255" name="Google Shape;255;p10"/>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Clr>
                <a:schemeClr val="dk1"/>
              </a:buClr>
              <a:buSzPts val="1800"/>
              <a:buChar char="•"/>
            </a:pPr>
            <a:r>
              <a:rPr lang="en-US"/>
              <a:t>The Stack class implements a last-in-first-out (LIFO) stack of elements.</a:t>
            </a:r>
            <a:endParaRPr/>
          </a:p>
          <a:p>
            <a:pPr marL="457200" lvl="0" indent="-228600" algn="l" rtl="0">
              <a:lnSpc>
                <a:spcPct val="100000"/>
              </a:lnSpc>
              <a:spcBef>
                <a:spcPts val="360"/>
              </a:spcBef>
              <a:spcAft>
                <a:spcPts val="0"/>
              </a:spcAft>
              <a:buClr>
                <a:schemeClr val="dk1"/>
              </a:buClr>
              <a:buSzPts val="1800"/>
              <a:buNone/>
            </a:pPr>
            <a:endParaRPr/>
          </a:p>
          <a:p>
            <a:pPr marL="457200" lvl="0" indent="-342900" algn="l" rtl="0">
              <a:lnSpc>
                <a:spcPct val="100000"/>
              </a:lnSpc>
              <a:spcBef>
                <a:spcPts val="360"/>
              </a:spcBef>
              <a:spcAft>
                <a:spcPts val="0"/>
              </a:spcAft>
              <a:buClr>
                <a:schemeClr val="dk1"/>
              </a:buClr>
              <a:buSzPts val="1800"/>
              <a:buChar char="•"/>
            </a:pPr>
            <a:r>
              <a:rPr lang="en-US"/>
              <a:t>You can think of a stack literally as a vertical stack of objects; when you add a new element, it gets stacked on top of the others.</a:t>
            </a:r>
            <a:endParaRPr/>
          </a:p>
          <a:p>
            <a:pPr marL="457200" lvl="0" indent="-228600" algn="l" rtl="0">
              <a:lnSpc>
                <a:spcPct val="100000"/>
              </a:lnSpc>
              <a:spcBef>
                <a:spcPts val="360"/>
              </a:spcBef>
              <a:spcAft>
                <a:spcPts val="0"/>
              </a:spcAft>
              <a:buClr>
                <a:schemeClr val="dk1"/>
              </a:buClr>
              <a:buSzPts val="1800"/>
              <a:buNone/>
            </a:pPr>
            <a:endParaRPr/>
          </a:p>
          <a:p>
            <a:pPr marL="457200" lvl="0" indent="-342900" algn="l" rtl="0">
              <a:lnSpc>
                <a:spcPct val="100000"/>
              </a:lnSpc>
              <a:spcBef>
                <a:spcPts val="360"/>
              </a:spcBef>
              <a:spcAft>
                <a:spcPts val="0"/>
              </a:spcAft>
              <a:buClr>
                <a:schemeClr val="dk1"/>
              </a:buClr>
              <a:buSzPts val="1800"/>
              <a:buChar char="•"/>
            </a:pPr>
            <a:r>
              <a:rPr lang="en-US"/>
              <a:t>When you pull an element off the stack, it comes off the top. In other words, the last element you added to the stack is the first one to come back off.</a:t>
            </a:r>
            <a:endParaRPr/>
          </a:p>
          <a:p>
            <a:pPr marL="457200" lvl="0" indent="-228600" algn="l" rtl="0">
              <a:lnSpc>
                <a:spcPct val="100000"/>
              </a:lnSpc>
              <a:spcBef>
                <a:spcPts val="360"/>
              </a:spcBef>
              <a:spcAft>
                <a:spcPts val="0"/>
              </a:spcAft>
              <a:buClr>
                <a:schemeClr val="dk1"/>
              </a:buClr>
              <a:buSzPts val="1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300"/>
              <a:buFont typeface="Calibri"/>
              <a:buNone/>
            </a:pPr>
            <a:r>
              <a:rPr lang="en-US"/>
              <a:t>Agenda</a:t>
            </a:r>
            <a:endParaRPr/>
          </a:p>
        </p:txBody>
      </p:sp>
      <p:sp>
        <p:nvSpPr>
          <p:cNvPr id="103" name="Google Shape;103;p4"/>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2400"/>
              <a:buFont typeface="Arial"/>
              <a:buChar char="•"/>
            </a:pPr>
            <a:r>
              <a:rPr lang="en-US"/>
              <a:t>Introduction</a:t>
            </a:r>
            <a:endParaRPr/>
          </a:p>
          <a:p>
            <a:pPr marL="342900" lvl="0" indent="-342900" algn="l" rtl="0">
              <a:lnSpc>
                <a:spcPct val="100000"/>
              </a:lnSpc>
              <a:spcBef>
                <a:spcPts val="0"/>
              </a:spcBef>
              <a:spcAft>
                <a:spcPts val="0"/>
              </a:spcAft>
              <a:buSzPts val="2400"/>
              <a:buFont typeface="Arial"/>
              <a:buChar char="•"/>
            </a:pPr>
            <a:r>
              <a:rPr lang="en-US"/>
              <a:t>Hierarchy of Collection Framework</a:t>
            </a:r>
            <a:endParaRPr/>
          </a:p>
          <a:p>
            <a:pPr marL="342900" lvl="0" indent="-342900" algn="l" rtl="0">
              <a:lnSpc>
                <a:spcPct val="100000"/>
              </a:lnSpc>
              <a:spcBef>
                <a:spcPts val="0"/>
              </a:spcBef>
              <a:spcAft>
                <a:spcPts val="0"/>
              </a:spcAft>
              <a:buSzPts val="2400"/>
              <a:buFont typeface="Arial"/>
              <a:buChar char="•"/>
            </a:pPr>
            <a:r>
              <a:rPr lang="en-US"/>
              <a:t>Data Structures(JAVA)</a:t>
            </a:r>
            <a:endParaRPr/>
          </a:p>
          <a:p>
            <a:pPr marL="342900" lvl="0" indent="-190500" algn="l" rtl="0">
              <a:lnSpc>
                <a:spcPct val="100000"/>
              </a:lnSpc>
              <a:spcBef>
                <a:spcPts val="0"/>
              </a:spcBef>
              <a:spcAft>
                <a:spcPts val="0"/>
              </a:spcAft>
              <a:buSzPts val="2400"/>
              <a:buFont typeface="Arial"/>
              <a:buNone/>
            </a:pPr>
            <a:endParaRPr/>
          </a:p>
          <a:p>
            <a:pPr marL="342900" lvl="0" indent="-190500" algn="l" rtl="0">
              <a:lnSpc>
                <a:spcPct val="100000"/>
              </a:lnSpc>
              <a:spcBef>
                <a:spcPts val="0"/>
              </a:spcBef>
              <a:spcAft>
                <a:spcPts val="0"/>
              </a:spcAft>
              <a:buSzPts val="2400"/>
              <a:buFont typeface="Arial"/>
              <a:buNone/>
            </a:pPr>
            <a:endParaRPr/>
          </a:p>
          <a:p>
            <a:pPr marL="342900" lvl="0" indent="-190500" algn="l" rtl="0">
              <a:lnSpc>
                <a:spcPct val="100000"/>
              </a:lnSpc>
              <a:spcBef>
                <a:spcPts val="0"/>
              </a:spcBef>
              <a:spcAft>
                <a:spcPts val="0"/>
              </a:spcAft>
              <a:buSzPts val="2400"/>
              <a:buFont typeface="Arial"/>
              <a:buNone/>
            </a:pPr>
            <a:endParaRPr/>
          </a:p>
        </p:txBody>
      </p:sp>
      <p:sp>
        <p:nvSpPr>
          <p:cNvPr id="104" name="Google Shape;104;p4"/>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105" name="Google Shape;105;p4"/>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solidFill>
                  <a:schemeClr val="lt1"/>
                </a:solidFill>
              </a:rPr>
              <a:t>2</a:t>
            </a:fld>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3"/>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endParaRPr/>
          </a:p>
        </p:txBody>
      </p:sp>
      <p:sp>
        <p:nvSpPr>
          <p:cNvPr id="261" name="Google Shape;261;p33"/>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fontScale="92500" lnSpcReduction="20000"/>
          </a:bodyPr>
          <a:lstStyle/>
          <a:p>
            <a:pPr marL="457200" lvl="0" indent="-342899" algn="l" rtl="0">
              <a:lnSpc>
                <a:spcPct val="100000"/>
              </a:lnSpc>
              <a:spcBef>
                <a:spcPts val="360"/>
              </a:spcBef>
              <a:spcAft>
                <a:spcPts val="0"/>
              </a:spcAft>
              <a:buSzPct val="81081"/>
              <a:buChar char="•"/>
            </a:pPr>
            <a:r>
              <a:rPr lang="en-US" b="1" dirty="0" err="1"/>
              <a:t>boolean</a:t>
            </a:r>
            <a:r>
              <a:rPr lang="en-US" b="1" dirty="0"/>
              <a:t> empty()</a:t>
            </a:r>
            <a:endParaRPr dirty="0"/>
          </a:p>
          <a:p>
            <a:pPr marL="457200" lvl="0" indent="-342899" algn="l" rtl="0">
              <a:lnSpc>
                <a:spcPct val="100000"/>
              </a:lnSpc>
              <a:spcBef>
                <a:spcPts val="360"/>
              </a:spcBef>
              <a:spcAft>
                <a:spcPts val="0"/>
              </a:spcAft>
              <a:buSzPct val="81081"/>
              <a:buChar char="•"/>
            </a:pPr>
            <a:r>
              <a:rPr lang="en-US" dirty="0"/>
              <a:t>Tests if this stack is empty. Returns true if the stack is empty, and returns false if the stack contains elements.</a:t>
            </a:r>
            <a:endParaRPr dirty="0"/>
          </a:p>
          <a:p>
            <a:pPr marL="457200" lvl="0" indent="-342899" algn="l" rtl="0">
              <a:lnSpc>
                <a:spcPct val="100000"/>
              </a:lnSpc>
              <a:spcBef>
                <a:spcPts val="360"/>
              </a:spcBef>
              <a:spcAft>
                <a:spcPts val="0"/>
              </a:spcAft>
              <a:buSzPct val="81081"/>
              <a:buChar char="•"/>
            </a:pPr>
            <a:r>
              <a:rPr lang="en-US" b="1" dirty="0"/>
              <a:t>Object peek( )</a:t>
            </a:r>
            <a:endParaRPr dirty="0"/>
          </a:p>
          <a:p>
            <a:pPr marL="114300" lvl="0" indent="0" algn="l" rtl="0">
              <a:lnSpc>
                <a:spcPct val="100000"/>
              </a:lnSpc>
              <a:spcBef>
                <a:spcPts val="360"/>
              </a:spcBef>
              <a:spcAft>
                <a:spcPts val="0"/>
              </a:spcAft>
              <a:buSzPct val="81081"/>
              <a:buNone/>
            </a:pPr>
            <a:r>
              <a:rPr lang="en-US" dirty="0"/>
              <a:t>	Returns the element on the top of the stack, but does  not remove it.</a:t>
            </a:r>
            <a:endParaRPr dirty="0"/>
          </a:p>
          <a:p>
            <a:pPr marL="457200" lvl="0" indent="-342899" algn="l" rtl="0">
              <a:lnSpc>
                <a:spcPct val="100000"/>
              </a:lnSpc>
              <a:spcBef>
                <a:spcPts val="360"/>
              </a:spcBef>
              <a:spcAft>
                <a:spcPts val="0"/>
              </a:spcAft>
              <a:buSzPct val="81081"/>
              <a:buChar char="•"/>
            </a:pPr>
            <a:r>
              <a:rPr lang="en-US" b="1" dirty="0"/>
              <a:t>Object pop( )</a:t>
            </a:r>
            <a:endParaRPr dirty="0"/>
          </a:p>
          <a:p>
            <a:pPr marL="114300" lvl="0" indent="0" algn="l" rtl="0">
              <a:lnSpc>
                <a:spcPct val="100000"/>
              </a:lnSpc>
              <a:spcBef>
                <a:spcPts val="360"/>
              </a:spcBef>
              <a:spcAft>
                <a:spcPts val="0"/>
              </a:spcAft>
              <a:buSzPct val="81081"/>
              <a:buNone/>
            </a:pPr>
            <a:r>
              <a:rPr lang="en-US" dirty="0"/>
              <a:t>	Returns the element on the top of the stack, removing it in the process.</a:t>
            </a:r>
            <a:endParaRPr dirty="0"/>
          </a:p>
          <a:p>
            <a:pPr marL="457200" lvl="0" indent="-342899" algn="l" rtl="0">
              <a:lnSpc>
                <a:spcPct val="100000"/>
              </a:lnSpc>
              <a:spcBef>
                <a:spcPts val="360"/>
              </a:spcBef>
              <a:spcAft>
                <a:spcPts val="0"/>
              </a:spcAft>
              <a:buSzPct val="81081"/>
              <a:buChar char="•"/>
            </a:pPr>
            <a:r>
              <a:rPr lang="en-US" b="1" dirty="0"/>
              <a:t>Object push(Object element)</a:t>
            </a:r>
            <a:endParaRPr dirty="0"/>
          </a:p>
          <a:p>
            <a:pPr marL="114300" lvl="0" indent="0" algn="l" rtl="0">
              <a:lnSpc>
                <a:spcPct val="100000"/>
              </a:lnSpc>
              <a:spcBef>
                <a:spcPts val="360"/>
              </a:spcBef>
              <a:spcAft>
                <a:spcPts val="0"/>
              </a:spcAft>
              <a:buSzPct val="81081"/>
              <a:buNone/>
            </a:pPr>
            <a:r>
              <a:rPr lang="en-US" dirty="0"/>
              <a:t>	Pushes the element onto the stack. Element is also returned.</a:t>
            </a:r>
            <a:endParaRPr dirty="0"/>
          </a:p>
          <a:p>
            <a:pPr marL="457200" lvl="0" indent="-342899" algn="l" rtl="0">
              <a:lnSpc>
                <a:spcPct val="100000"/>
              </a:lnSpc>
              <a:spcBef>
                <a:spcPts val="360"/>
              </a:spcBef>
              <a:spcAft>
                <a:spcPts val="0"/>
              </a:spcAft>
              <a:buSzPct val="81081"/>
              <a:buChar char="•"/>
            </a:pPr>
            <a:r>
              <a:rPr lang="en-US" b="1" dirty="0"/>
              <a:t>int search(Object element)</a:t>
            </a:r>
            <a:endParaRPr dirty="0"/>
          </a:p>
          <a:p>
            <a:pPr marL="114300" lvl="0" indent="0" algn="l" rtl="0">
              <a:lnSpc>
                <a:spcPct val="100000"/>
              </a:lnSpc>
              <a:spcBef>
                <a:spcPts val="360"/>
              </a:spcBef>
              <a:spcAft>
                <a:spcPts val="0"/>
              </a:spcAft>
              <a:buSzPct val="81081"/>
              <a:buNone/>
            </a:pPr>
            <a:r>
              <a:rPr lang="en-US" dirty="0"/>
              <a:t>	Searches for element in the stack. If found, its offset from the top of the stack is returned. Otherwise, -1 is returned.</a:t>
            </a:r>
            <a:endParaRPr dirty="0"/>
          </a:p>
          <a:p>
            <a:pPr marL="457200" lvl="0" indent="-228600" algn="l" rtl="0">
              <a:lnSpc>
                <a:spcPct val="100000"/>
              </a:lnSpc>
              <a:spcBef>
                <a:spcPts val="360"/>
              </a:spcBef>
              <a:spcAft>
                <a:spcPts val="0"/>
              </a:spcAft>
              <a:buClr>
                <a:schemeClr val="dk1"/>
              </a:buClr>
              <a:buSzPct val="81081"/>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4"/>
          <p:cNvSpPr txBox="1">
            <a:spLocks noGrp="1"/>
          </p:cNvSpPr>
          <p:nvPr>
            <p:ph type="title"/>
          </p:nvPr>
        </p:nvSpPr>
        <p:spPr>
          <a:xfrm>
            <a:off x="457202" y="274638"/>
            <a:ext cx="8229601" cy="785536"/>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Example of Stack</a:t>
            </a:r>
            <a:endParaRPr/>
          </a:p>
        </p:txBody>
      </p:sp>
      <p:sp>
        <p:nvSpPr>
          <p:cNvPr id="267" name="Google Shape;267;p34"/>
          <p:cNvSpPr txBox="1">
            <a:spLocks noGrp="1"/>
          </p:cNvSpPr>
          <p:nvPr>
            <p:ph type="body" idx="1"/>
          </p:nvPr>
        </p:nvSpPr>
        <p:spPr>
          <a:xfrm>
            <a:off x="457202" y="1060174"/>
            <a:ext cx="8229601" cy="5065995"/>
          </a:xfrm>
          <a:prstGeom prst="rect">
            <a:avLst/>
          </a:prstGeom>
          <a:noFill/>
          <a:ln>
            <a:noFill/>
          </a:ln>
        </p:spPr>
        <p:txBody>
          <a:bodyPr spcFirstLastPara="1" wrap="square" lIns="91425" tIns="45700" rIns="91425" bIns="45700" anchor="t" anchorCtr="0">
            <a:normAutofit fontScale="62500" lnSpcReduction="20000"/>
          </a:bodyPr>
          <a:lstStyle/>
          <a:p>
            <a:pPr marL="457200" lvl="0" indent="-342900" algn="l" rtl="0">
              <a:lnSpc>
                <a:spcPct val="100000"/>
              </a:lnSpc>
              <a:spcBef>
                <a:spcPts val="360"/>
              </a:spcBef>
              <a:spcAft>
                <a:spcPts val="0"/>
              </a:spcAft>
              <a:buSzPct val="119999"/>
              <a:buNone/>
            </a:pPr>
            <a:r>
              <a:rPr lang="en-US" dirty="0"/>
              <a:t>import </a:t>
            </a:r>
            <a:r>
              <a:rPr lang="en-US" dirty="0" err="1"/>
              <a:t>java.util</a:t>
            </a:r>
            <a:r>
              <a:rPr lang="en-US" dirty="0"/>
              <a:t>.*;</a:t>
            </a:r>
            <a:endParaRPr dirty="0"/>
          </a:p>
          <a:p>
            <a:pPr marL="457200" lvl="0" indent="-342900" algn="l" rtl="0">
              <a:lnSpc>
                <a:spcPct val="100000"/>
              </a:lnSpc>
              <a:spcBef>
                <a:spcPts val="360"/>
              </a:spcBef>
              <a:spcAft>
                <a:spcPts val="0"/>
              </a:spcAft>
              <a:buSzPct val="119999"/>
              <a:buNone/>
            </a:pPr>
            <a:r>
              <a:rPr lang="en-US" dirty="0"/>
              <a:t> public class </a:t>
            </a:r>
            <a:r>
              <a:rPr lang="en-US" dirty="0" err="1"/>
              <a:t>StackDemo</a:t>
            </a:r>
            <a:r>
              <a:rPr lang="en-US" dirty="0"/>
              <a:t> { </a:t>
            </a:r>
            <a:endParaRPr dirty="0"/>
          </a:p>
          <a:p>
            <a:pPr marL="457200" lvl="0" indent="-342900" algn="l" rtl="0">
              <a:lnSpc>
                <a:spcPct val="100000"/>
              </a:lnSpc>
              <a:spcBef>
                <a:spcPts val="360"/>
              </a:spcBef>
              <a:spcAft>
                <a:spcPts val="0"/>
              </a:spcAft>
              <a:buSzPct val="119999"/>
              <a:buNone/>
            </a:pPr>
            <a:r>
              <a:rPr lang="en-US" dirty="0"/>
              <a:t>	static void </a:t>
            </a:r>
            <a:r>
              <a:rPr lang="en-US" dirty="0" err="1"/>
              <a:t>showpush</a:t>
            </a:r>
            <a:r>
              <a:rPr lang="en-US" dirty="0"/>
              <a:t>(Stack </a:t>
            </a:r>
            <a:r>
              <a:rPr lang="en-US" dirty="0" err="1"/>
              <a:t>st</a:t>
            </a:r>
            <a:r>
              <a:rPr lang="en-US" dirty="0"/>
              <a:t>, int a) {</a:t>
            </a:r>
            <a:endParaRPr dirty="0"/>
          </a:p>
          <a:p>
            <a:pPr marL="457200" lvl="0" indent="-342900" algn="l" rtl="0">
              <a:lnSpc>
                <a:spcPct val="100000"/>
              </a:lnSpc>
              <a:spcBef>
                <a:spcPts val="360"/>
              </a:spcBef>
              <a:spcAft>
                <a:spcPts val="0"/>
              </a:spcAft>
              <a:buSzPct val="119999"/>
              <a:buNone/>
            </a:pPr>
            <a:r>
              <a:rPr lang="en-US" dirty="0"/>
              <a:t> 		</a:t>
            </a:r>
            <a:r>
              <a:rPr lang="en-US" dirty="0" err="1"/>
              <a:t>st.push</a:t>
            </a:r>
            <a:r>
              <a:rPr lang="en-US" dirty="0"/>
              <a:t>(new Integer(a));</a:t>
            </a:r>
            <a:endParaRPr dirty="0"/>
          </a:p>
          <a:p>
            <a:pPr marL="457200" lvl="0" indent="-342900" algn="l" rtl="0">
              <a:lnSpc>
                <a:spcPct val="100000"/>
              </a:lnSpc>
              <a:spcBef>
                <a:spcPts val="360"/>
              </a:spcBef>
              <a:spcAft>
                <a:spcPts val="0"/>
              </a:spcAft>
              <a:buSzPct val="119999"/>
              <a:buNone/>
            </a:pPr>
            <a:r>
              <a:rPr lang="en-US" dirty="0"/>
              <a:t>		 </a:t>
            </a:r>
            <a:r>
              <a:rPr lang="en-US" dirty="0" err="1"/>
              <a:t>System.out.println</a:t>
            </a:r>
            <a:r>
              <a:rPr lang="en-US" dirty="0"/>
              <a:t>("push(" + a + ")"); </a:t>
            </a:r>
          </a:p>
          <a:p>
            <a:pPr marL="457200" lvl="0" indent="-342900" algn="l" rtl="0">
              <a:lnSpc>
                <a:spcPct val="100000"/>
              </a:lnSpc>
              <a:spcBef>
                <a:spcPts val="360"/>
              </a:spcBef>
              <a:spcAft>
                <a:spcPts val="0"/>
              </a:spcAft>
              <a:buSzPct val="119999"/>
              <a:buNone/>
            </a:pPr>
            <a:r>
              <a:rPr lang="en-US" dirty="0"/>
              <a:t>		</a:t>
            </a:r>
            <a:r>
              <a:rPr lang="en-US" dirty="0" err="1"/>
              <a:t>System.out.println</a:t>
            </a:r>
            <a:r>
              <a:rPr lang="en-US" dirty="0"/>
              <a:t>("stack: " + </a:t>
            </a:r>
            <a:r>
              <a:rPr lang="en-US" dirty="0" err="1"/>
              <a:t>st</a:t>
            </a:r>
            <a:r>
              <a:rPr lang="en-US" dirty="0"/>
              <a:t>); }</a:t>
            </a:r>
            <a:endParaRPr dirty="0"/>
          </a:p>
          <a:p>
            <a:pPr marL="457200" lvl="0" indent="-342900" algn="l" rtl="0">
              <a:lnSpc>
                <a:spcPct val="100000"/>
              </a:lnSpc>
              <a:spcBef>
                <a:spcPts val="360"/>
              </a:spcBef>
              <a:spcAft>
                <a:spcPts val="0"/>
              </a:spcAft>
              <a:buSzPct val="119999"/>
              <a:buNone/>
            </a:pPr>
            <a:r>
              <a:rPr lang="en-US" dirty="0"/>
              <a:t>	 static void </a:t>
            </a:r>
            <a:r>
              <a:rPr lang="en-US" dirty="0" err="1"/>
              <a:t>showpop</a:t>
            </a:r>
            <a:r>
              <a:rPr lang="en-US" dirty="0"/>
              <a:t>(Stack </a:t>
            </a:r>
            <a:r>
              <a:rPr lang="en-US" dirty="0" err="1"/>
              <a:t>st</a:t>
            </a:r>
            <a:r>
              <a:rPr lang="en-US" dirty="0"/>
              <a:t>) { 	</a:t>
            </a:r>
            <a:endParaRPr dirty="0"/>
          </a:p>
          <a:p>
            <a:pPr marL="457200" lvl="0" indent="-342900" algn="l" rtl="0">
              <a:lnSpc>
                <a:spcPct val="100000"/>
              </a:lnSpc>
              <a:spcBef>
                <a:spcPts val="360"/>
              </a:spcBef>
              <a:spcAft>
                <a:spcPts val="0"/>
              </a:spcAft>
              <a:buSzPct val="119999"/>
              <a:buNone/>
            </a:pPr>
            <a:r>
              <a:rPr lang="en-US" dirty="0"/>
              <a:t>		</a:t>
            </a:r>
            <a:r>
              <a:rPr lang="en-US" dirty="0" err="1"/>
              <a:t>System.out.print</a:t>
            </a:r>
            <a:r>
              <a:rPr lang="en-US" dirty="0"/>
              <a:t>("pop -&gt; "); </a:t>
            </a:r>
            <a:endParaRPr dirty="0"/>
          </a:p>
          <a:p>
            <a:pPr marL="457200" lvl="0" indent="-342900" algn="l" rtl="0">
              <a:lnSpc>
                <a:spcPct val="100000"/>
              </a:lnSpc>
              <a:spcBef>
                <a:spcPts val="360"/>
              </a:spcBef>
              <a:spcAft>
                <a:spcPts val="0"/>
              </a:spcAft>
              <a:buSzPct val="119999"/>
              <a:buNone/>
            </a:pPr>
            <a:r>
              <a:rPr lang="en-US" dirty="0"/>
              <a:t>		Integer a = (Integer) </a:t>
            </a:r>
            <a:r>
              <a:rPr lang="en-US" dirty="0" err="1"/>
              <a:t>st.pop</a:t>
            </a:r>
            <a:r>
              <a:rPr lang="en-US" dirty="0"/>
              <a:t>();</a:t>
            </a:r>
            <a:endParaRPr dirty="0"/>
          </a:p>
          <a:p>
            <a:pPr marL="457200" lvl="0" indent="-342900" algn="l" rtl="0">
              <a:lnSpc>
                <a:spcPct val="100000"/>
              </a:lnSpc>
              <a:spcBef>
                <a:spcPts val="360"/>
              </a:spcBef>
              <a:spcAft>
                <a:spcPts val="0"/>
              </a:spcAft>
              <a:buSzPct val="119999"/>
              <a:buNone/>
            </a:pPr>
            <a:r>
              <a:rPr lang="en-US" dirty="0"/>
              <a:t>		 </a:t>
            </a:r>
            <a:r>
              <a:rPr lang="en-US" dirty="0" err="1"/>
              <a:t>System.out.println</a:t>
            </a:r>
            <a:r>
              <a:rPr lang="en-US" dirty="0"/>
              <a:t>(a); </a:t>
            </a:r>
            <a:endParaRPr dirty="0"/>
          </a:p>
          <a:p>
            <a:pPr marL="457200" lvl="0" indent="-342900" algn="l" rtl="0">
              <a:lnSpc>
                <a:spcPct val="100000"/>
              </a:lnSpc>
              <a:spcBef>
                <a:spcPts val="360"/>
              </a:spcBef>
              <a:spcAft>
                <a:spcPts val="0"/>
              </a:spcAft>
              <a:buSzPct val="119999"/>
              <a:buNone/>
            </a:pPr>
            <a:r>
              <a:rPr lang="en-US" dirty="0"/>
              <a:t>		</a:t>
            </a:r>
            <a:r>
              <a:rPr lang="en-US" dirty="0" err="1"/>
              <a:t>System.out.println</a:t>
            </a:r>
            <a:r>
              <a:rPr lang="en-US" dirty="0"/>
              <a:t>("stack: " + </a:t>
            </a:r>
            <a:r>
              <a:rPr lang="en-US" dirty="0" err="1"/>
              <a:t>st</a:t>
            </a:r>
            <a:r>
              <a:rPr lang="en-US" dirty="0"/>
              <a:t>); } </a:t>
            </a:r>
            <a:endParaRPr dirty="0"/>
          </a:p>
          <a:p>
            <a:pPr marL="457200" lvl="0" indent="-342900" algn="l" rtl="0">
              <a:lnSpc>
                <a:spcPct val="100000"/>
              </a:lnSpc>
              <a:spcBef>
                <a:spcPts val="360"/>
              </a:spcBef>
              <a:spcAft>
                <a:spcPts val="0"/>
              </a:spcAft>
              <a:buSzPct val="119999"/>
              <a:buNone/>
            </a:pPr>
            <a:r>
              <a:rPr lang="en-US" dirty="0"/>
              <a:t>public static void main(String </a:t>
            </a:r>
            <a:r>
              <a:rPr lang="en-US" dirty="0" err="1"/>
              <a:t>args</a:t>
            </a:r>
            <a:r>
              <a:rPr lang="en-US" dirty="0"/>
              <a:t>[]){ </a:t>
            </a:r>
          </a:p>
          <a:p>
            <a:pPr marL="457200" lvl="0" indent="-342900" algn="l" rtl="0">
              <a:lnSpc>
                <a:spcPct val="100000"/>
              </a:lnSpc>
              <a:spcBef>
                <a:spcPts val="360"/>
              </a:spcBef>
              <a:spcAft>
                <a:spcPts val="0"/>
              </a:spcAft>
              <a:buSzPct val="119999"/>
              <a:buNone/>
            </a:pPr>
            <a:r>
              <a:rPr lang="en-US" dirty="0"/>
              <a:t>	Stack </a:t>
            </a:r>
            <a:r>
              <a:rPr lang="en-US" dirty="0" err="1"/>
              <a:t>st</a:t>
            </a:r>
            <a:r>
              <a:rPr lang="en-US" dirty="0"/>
              <a:t> = new Stack(); </a:t>
            </a:r>
            <a:endParaRPr dirty="0"/>
          </a:p>
          <a:p>
            <a:pPr marL="457200" lvl="0" indent="-342900" algn="l" rtl="0">
              <a:lnSpc>
                <a:spcPct val="100000"/>
              </a:lnSpc>
              <a:spcBef>
                <a:spcPts val="360"/>
              </a:spcBef>
              <a:spcAft>
                <a:spcPts val="0"/>
              </a:spcAft>
              <a:buSzPct val="119999"/>
              <a:buNone/>
            </a:pPr>
            <a:r>
              <a:rPr lang="en-US" dirty="0"/>
              <a:t>	 </a:t>
            </a:r>
            <a:r>
              <a:rPr lang="en-US" dirty="0" err="1"/>
              <a:t>System.out.println</a:t>
            </a:r>
            <a:r>
              <a:rPr lang="en-US" dirty="0"/>
              <a:t>("stack: " + </a:t>
            </a:r>
            <a:r>
              <a:rPr lang="en-US" dirty="0" err="1"/>
              <a:t>st</a:t>
            </a:r>
            <a:r>
              <a:rPr lang="en-US" dirty="0"/>
              <a:t>); </a:t>
            </a:r>
            <a:endParaRPr dirty="0"/>
          </a:p>
          <a:p>
            <a:pPr marL="457200" lvl="0" indent="-342900" algn="l" rtl="0">
              <a:lnSpc>
                <a:spcPct val="100000"/>
              </a:lnSpc>
              <a:spcBef>
                <a:spcPts val="360"/>
              </a:spcBef>
              <a:spcAft>
                <a:spcPts val="0"/>
              </a:spcAft>
              <a:buSzPct val="119999"/>
              <a:buNone/>
            </a:pPr>
            <a:r>
              <a:rPr lang="en-US" dirty="0"/>
              <a:t>	</a:t>
            </a:r>
            <a:r>
              <a:rPr lang="en-US" dirty="0" err="1"/>
              <a:t>showpush</a:t>
            </a:r>
            <a:r>
              <a:rPr lang="en-US" dirty="0"/>
              <a:t>(</a:t>
            </a:r>
            <a:r>
              <a:rPr lang="en-US" dirty="0" err="1"/>
              <a:t>st</a:t>
            </a:r>
            <a:r>
              <a:rPr lang="en-US" dirty="0"/>
              <a:t>, 42); </a:t>
            </a:r>
            <a:r>
              <a:rPr lang="en-US" dirty="0" err="1"/>
              <a:t>showpush</a:t>
            </a:r>
            <a:r>
              <a:rPr lang="en-US" dirty="0"/>
              <a:t>(</a:t>
            </a:r>
            <a:r>
              <a:rPr lang="en-US" dirty="0" err="1"/>
              <a:t>st</a:t>
            </a:r>
            <a:r>
              <a:rPr lang="en-US" dirty="0"/>
              <a:t>, 66); </a:t>
            </a:r>
            <a:r>
              <a:rPr lang="en-US" dirty="0" err="1"/>
              <a:t>showpush</a:t>
            </a:r>
            <a:r>
              <a:rPr lang="en-US" dirty="0"/>
              <a:t>(</a:t>
            </a:r>
            <a:r>
              <a:rPr lang="en-US" dirty="0" err="1"/>
              <a:t>st</a:t>
            </a:r>
            <a:r>
              <a:rPr lang="en-US" dirty="0"/>
              <a:t>, 99); </a:t>
            </a:r>
            <a:endParaRPr dirty="0"/>
          </a:p>
          <a:p>
            <a:pPr marL="457200" lvl="0" indent="-342900" algn="l" rtl="0">
              <a:lnSpc>
                <a:spcPct val="100000"/>
              </a:lnSpc>
              <a:spcBef>
                <a:spcPts val="360"/>
              </a:spcBef>
              <a:spcAft>
                <a:spcPts val="0"/>
              </a:spcAft>
              <a:buSzPct val="119999"/>
              <a:buNone/>
            </a:pPr>
            <a:r>
              <a:rPr lang="en-US" dirty="0"/>
              <a:t>	</a:t>
            </a:r>
            <a:r>
              <a:rPr lang="en-US" dirty="0" err="1"/>
              <a:t>showpop</a:t>
            </a:r>
            <a:r>
              <a:rPr lang="en-US" dirty="0"/>
              <a:t>(</a:t>
            </a:r>
            <a:r>
              <a:rPr lang="en-US" dirty="0" err="1"/>
              <a:t>st</a:t>
            </a:r>
            <a:r>
              <a:rPr lang="en-US" dirty="0"/>
              <a:t>); </a:t>
            </a:r>
            <a:r>
              <a:rPr lang="en-US" dirty="0" err="1"/>
              <a:t>showpop</a:t>
            </a:r>
            <a:r>
              <a:rPr lang="en-US" dirty="0"/>
              <a:t>(</a:t>
            </a:r>
            <a:r>
              <a:rPr lang="en-US" dirty="0" err="1"/>
              <a:t>st</a:t>
            </a:r>
            <a:r>
              <a:rPr lang="en-US" dirty="0"/>
              <a:t>); </a:t>
            </a:r>
            <a:r>
              <a:rPr lang="en-US" dirty="0" err="1"/>
              <a:t>showpop</a:t>
            </a:r>
            <a:r>
              <a:rPr lang="en-US" dirty="0"/>
              <a:t>(</a:t>
            </a:r>
            <a:r>
              <a:rPr lang="en-US" dirty="0" err="1"/>
              <a:t>st</a:t>
            </a:r>
            <a:r>
              <a:rPr lang="en-US" dirty="0"/>
              <a:t>); </a:t>
            </a:r>
            <a:endParaRPr dirty="0"/>
          </a:p>
          <a:p>
            <a:pPr marL="457200" lvl="0" indent="-342900" algn="l" rtl="0">
              <a:lnSpc>
                <a:spcPct val="100000"/>
              </a:lnSpc>
              <a:spcBef>
                <a:spcPts val="360"/>
              </a:spcBef>
              <a:spcAft>
                <a:spcPts val="0"/>
              </a:spcAft>
              <a:buSzPct val="119999"/>
              <a:buNone/>
            </a:pPr>
            <a:r>
              <a:rPr lang="en-US" dirty="0"/>
              <a:t>	try</a:t>
            </a:r>
            <a:endParaRPr dirty="0"/>
          </a:p>
          <a:p>
            <a:pPr marL="457200" lvl="0" indent="-342900" algn="l" rtl="0">
              <a:lnSpc>
                <a:spcPct val="100000"/>
              </a:lnSpc>
              <a:spcBef>
                <a:spcPts val="360"/>
              </a:spcBef>
              <a:spcAft>
                <a:spcPts val="0"/>
              </a:spcAft>
              <a:buSzPct val="119999"/>
              <a:buNone/>
            </a:pPr>
            <a:r>
              <a:rPr lang="en-US" dirty="0"/>
              <a:t>	 { </a:t>
            </a:r>
            <a:r>
              <a:rPr lang="en-US" dirty="0" err="1"/>
              <a:t>showpop</a:t>
            </a:r>
            <a:r>
              <a:rPr lang="en-US" dirty="0"/>
              <a:t>(</a:t>
            </a:r>
            <a:r>
              <a:rPr lang="en-US" dirty="0" err="1"/>
              <a:t>st</a:t>
            </a:r>
            <a:r>
              <a:rPr lang="en-US" dirty="0"/>
              <a:t>); }</a:t>
            </a:r>
          </a:p>
          <a:p>
            <a:pPr marL="457200" lvl="0" indent="-342900" algn="l" rtl="0">
              <a:lnSpc>
                <a:spcPct val="100000"/>
              </a:lnSpc>
              <a:spcBef>
                <a:spcPts val="360"/>
              </a:spcBef>
              <a:spcAft>
                <a:spcPts val="0"/>
              </a:spcAft>
              <a:buSzPct val="119999"/>
              <a:buNone/>
            </a:pPr>
            <a:r>
              <a:rPr lang="en-US" dirty="0"/>
              <a:t>	catch (</a:t>
            </a:r>
            <a:r>
              <a:rPr lang="en-US" dirty="0" err="1"/>
              <a:t>EmptyStackException</a:t>
            </a:r>
            <a:r>
              <a:rPr lang="en-US" dirty="0"/>
              <a:t> e) </a:t>
            </a:r>
            <a:endParaRPr dirty="0"/>
          </a:p>
          <a:p>
            <a:pPr marL="457200" lvl="0" indent="-342900" algn="l" rtl="0">
              <a:lnSpc>
                <a:spcPct val="100000"/>
              </a:lnSpc>
              <a:spcBef>
                <a:spcPts val="360"/>
              </a:spcBef>
              <a:spcAft>
                <a:spcPts val="0"/>
              </a:spcAft>
              <a:buSzPct val="119999"/>
              <a:buNone/>
            </a:pPr>
            <a:r>
              <a:rPr lang="en-US" dirty="0"/>
              <a:t>		{ </a:t>
            </a:r>
            <a:r>
              <a:rPr lang="en-US" dirty="0" err="1"/>
              <a:t>System.out.println</a:t>
            </a:r>
            <a:r>
              <a:rPr lang="en-US" dirty="0"/>
              <a:t>("empty stack"); </a:t>
            </a:r>
            <a:endParaRPr dirty="0"/>
          </a:p>
          <a:p>
            <a:pPr marL="457200" lvl="0" indent="-342900" algn="l" rtl="0">
              <a:lnSpc>
                <a:spcPct val="100000"/>
              </a:lnSpc>
              <a:spcBef>
                <a:spcPts val="360"/>
              </a:spcBef>
              <a:spcAft>
                <a:spcPts val="0"/>
              </a:spcAft>
              <a:buSzPct val="119999"/>
              <a:buNone/>
            </a:pPr>
            <a:r>
              <a:rPr lang="en-US" dirty="0"/>
              <a:t> } } }</a:t>
            </a:r>
            <a:endParaRPr dirty="0"/>
          </a:p>
        </p:txBody>
      </p:sp>
      <p:pic>
        <p:nvPicPr>
          <p:cNvPr id="2" name="Picture 1">
            <a:extLst>
              <a:ext uri="{FF2B5EF4-FFF2-40B4-BE49-F238E27FC236}">
                <a16:creationId xmlns:a16="http://schemas.microsoft.com/office/drawing/2014/main" id="{1F4FB7EA-6615-4E4F-8129-26F3C429AD54}"/>
              </a:ext>
            </a:extLst>
          </p:cNvPr>
          <p:cNvPicPr>
            <a:picLocks noChangeAspect="1"/>
          </p:cNvPicPr>
          <p:nvPr/>
        </p:nvPicPr>
        <p:blipFill>
          <a:blip r:embed="rId3"/>
          <a:stretch>
            <a:fillRect/>
          </a:stretch>
        </p:blipFill>
        <p:spPr>
          <a:xfrm>
            <a:off x="5289448" y="1154995"/>
            <a:ext cx="6738425" cy="45480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3"/>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The Dictionary</a:t>
            </a:r>
            <a:br>
              <a:rPr lang="en-US"/>
            </a:br>
            <a:endParaRPr/>
          </a:p>
        </p:txBody>
      </p:sp>
      <p:sp>
        <p:nvSpPr>
          <p:cNvPr id="279" name="Google Shape;279;p13"/>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Clr>
                <a:schemeClr val="dk1"/>
              </a:buClr>
              <a:buSzPts val="1800"/>
              <a:buChar char="•"/>
            </a:pPr>
            <a:r>
              <a:rPr lang="en-US"/>
              <a:t>The Dictionary class is an abstract class that defines a data structure for mapping keys to values.</a:t>
            </a:r>
            <a:endParaRPr/>
          </a:p>
          <a:p>
            <a:pPr marL="457200" lvl="0" indent="-342900" algn="l" rtl="0">
              <a:lnSpc>
                <a:spcPct val="100000"/>
              </a:lnSpc>
              <a:spcBef>
                <a:spcPts val="360"/>
              </a:spcBef>
              <a:spcAft>
                <a:spcPts val="0"/>
              </a:spcAft>
              <a:buClr>
                <a:schemeClr val="dk1"/>
              </a:buClr>
              <a:buSzPts val="1800"/>
              <a:buChar char="•"/>
            </a:pPr>
            <a:r>
              <a:rPr lang="en-US"/>
              <a:t>This is useful in cases where you want to be able to access data via a particular key rather than an integer index.</a:t>
            </a:r>
            <a:endParaRPr/>
          </a:p>
          <a:p>
            <a:pPr marL="457200" lvl="0" indent="-342900" algn="l" rtl="0">
              <a:lnSpc>
                <a:spcPct val="100000"/>
              </a:lnSpc>
              <a:spcBef>
                <a:spcPts val="360"/>
              </a:spcBef>
              <a:spcAft>
                <a:spcPts val="0"/>
              </a:spcAft>
              <a:buClr>
                <a:schemeClr val="dk1"/>
              </a:buClr>
              <a:buSzPts val="1800"/>
              <a:buChar char="•"/>
            </a:pPr>
            <a:r>
              <a:rPr lang="en-US"/>
              <a:t>Since the Dictionary class is abstract, it provides only the framework for a key-mapped data structure rather than a specific implementation.</a:t>
            </a:r>
            <a:endParaRPr/>
          </a:p>
          <a:p>
            <a:pPr marL="457200" lvl="0" indent="-228600" algn="l" rtl="0">
              <a:lnSpc>
                <a:spcPct val="100000"/>
              </a:lnSpc>
              <a:spcBef>
                <a:spcPts val="360"/>
              </a:spcBef>
              <a:spcAft>
                <a:spcPts val="0"/>
              </a:spcAft>
              <a:buClr>
                <a:schemeClr val="dk1"/>
              </a:buClr>
              <a:buSzPts val="1800"/>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6"/>
          <p:cNvSpPr txBox="1">
            <a:spLocks noGrp="1"/>
          </p:cNvSpPr>
          <p:nvPr>
            <p:ph type="body" idx="1"/>
          </p:nvPr>
        </p:nvSpPr>
        <p:spPr>
          <a:xfrm>
            <a:off x="921439" y="0"/>
            <a:ext cx="8229600" cy="6629400"/>
          </a:xfrm>
          <a:prstGeom prst="rect">
            <a:avLst/>
          </a:prstGeom>
          <a:noFill/>
          <a:ln>
            <a:noFill/>
          </a:ln>
        </p:spPr>
        <p:txBody>
          <a:bodyPr spcFirstLastPara="1" wrap="square" lIns="91425" tIns="45700" rIns="91425" bIns="45700" anchor="t" anchorCtr="0">
            <a:normAutofit fontScale="92500" lnSpcReduction="20000"/>
          </a:bodyPr>
          <a:lstStyle/>
          <a:p>
            <a:pPr marL="457200" lvl="0" indent="-342899" algn="l" rtl="0">
              <a:lnSpc>
                <a:spcPct val="100000"/>
              </a:lnSpc>
              <a:spcBef>
                <a:spcPts val="360"/>
              </a:spcBef>
              <a:spcAft>
                <a:spcPts val="0"/>
              </a:spcAft>
              <a:buSzPct val="81081"/>
              <a:buChar char="•"/>
            </a:pPr>
            <a:r>
              <a:rPr lang="en-US" b="1" dirty="0"/>
              <a:t>Enumeration elements( )</a:t>
            </a:r>
            <a:endParaRPr dirty="0"/>
          </a:p>
          <a:p>
            <a:pPr marL="114300" lvl="0" indent="0" algn="l" rtl="0">
              <a:lnSpc>
                <a:spcPct val="100000"/>
              </a:lnSpc>
              <a:spcBef>
                <a:spcPts val="360"/>
              </a:spcBef>
              <a:spcAft>
                <a:spcPts val="0"/>
              </a:spcAft>
              <a:buSzPct val="81081"/>
              <a:buNone/>
            </a:pPr>
            <a:r>
              <a:rPr lang="en-US" dirty="0"/>
              <a:t>	Returns an enumeration of the values contained in the dictionary.</a:t>
            </a:r>
            <a:endParaRPr dirty="0"/>
          </a:p>
          <a:p>
            <a:pPr marL="457200" lvl="0" indent="-342899" algn="l" rtl="0">
              <a:lnSpc>
                <a:spcPct val="100000"/>
              </a:lnSpc>
              <a:spcBef>
                <a:spcPts val="360"/>
              </a:spcBef>
              <a:spcAft>
                <a:spcPts val="0"/>
              </a:spcAft>
              <a:buSzPct val="81081"/>
              <a:buChar char="•"/>
            </a:pPr>
            <a:r>
              <a:rPr lang="en-US" b="1" dirty="0"/>
              <a:t>Object get(Object key)</a:t>
            </a:r>
            <a:endParaRPr dirty="0"/>
          </a:p>
          <a:p>
            <a:pPr marL="114300" lvl="0" indent="0" algn="l" rtl="0">
              <a:lnSpc>
                <a:spcPct val="100000"/>
              </a:lnSpc>
              <a:spcBef>
                <a:spcPts val="360"/>
              </a:spcBef>
              <a:spcAft>
                <a:spcPts val="0"/>
              </a:spcAft>
              <a:buSzPct val="81081"/>
              <a:buNone/>
            </a:pPr>
            <a:r>
              <a:rPr lang="en-US" dirty="0"/>
              <a:t>	Returns the object that contains the value associated with the key. If the key is not in the dictionary, a null object is returned.</a:t>
            </a:r>
            <a:endParaRPr dirty="0"/>
          </a:p>
          <a:p>
            <a:pPr marL="457200" lvl="0" indent="-342899" algn="l" rtl="0">
              <a:lnSpc>
                <a:spcPct val="100000"/>
              </a:lnSpc>
              <a:spcBef>
                <a:spcPts val="360"/>
              </a:spcBef>
              <a:spcAft>
                <a:spcPts val="0"/>
              </a:spcAft>
              <a:buSzPct val="81081"/>
              <a:buChar char="•"/>
            </a:pPr>
            <a:r>
              <a:rPr lang="en-US" b="1" dirty="0" err="1"/>
              <a:t>boolean</a:t>
            </a:r>
            <a:r>
              <a:rPr lang="en-US" b="1" dirty="0"/>
              <a:t> </a:t>
            </a:r>
            <a:r>
              <a:rPr lang="en-US" b="1" dirty="0" err="1"/>
              <a:t>isEmpty</a:t>
            </a:r>
            <a:r>
              <a:rPr lang="en-US" b="1" dirty="0"/>
              <a:t>( )</a:t>
            </a:r>
            <a:endParaRPr dirty="0"/>
          </a:p>
          <a:p>
            <a:pPr marL="114300" lvl="0" indent="0" algn="l" rtl="0">
              <a:lnSpc>
                <a:spcPct val="100000"/>
              </a:lnSpc>
              <a:spcBef>
                <a:spcPts val="360"/>
              </a:spcBef>
              <a:spcAft>
                <a:spcPts val="0"/>
              </a:spcAft>
              <a:buSzPct val="81081"/>
              <a:buNone/>
            </a:pPr>
            <a:r>
              <a:rPr lang="en-US" dirty="0"/>
              <a:t>	Returns true if the dictionary is empty, and returns false if it contains at least one key.</a:t>
            </a:r>
            <a:endParaRPr dirty="0"/>
          </a:p>
          <a:p>
            <a:pPr marL="457200" lvl="0" indent="-342899" algn="l" rtl="0">
              <a:lnSpc>
                <a:spcPct val="100000"/>
              </a:lnSpc>
              <a:spcBef>
                <a:spcPts val="360"/>
              </a:spcBef>
              <a:spcAft>
                <a:spcPts val="0"/>
              </a:spcAft>
              <a:buSzPct val="81081"/>
              <a:buChar char="•"/>
            </a:pPr>
            <a:r>
              <a:rPr lang="en-US" b="1" dirty="0"/>
              <a:t>Enumeration keys( )</a:t>
            </a:r>
            <a:endParaRPr dirty="0"/>
          </a:p>
          <a:p>
            <a:pPr marL="114300" lvl="0" indent="0" algn="l" rtl="0">
              <a:lnSpc>
                <a:spcPct val="100000"/>
              </a:lnSpc>
              <a:spcBef>
                <a:spcPts val="360"/>
              </a:spcBef>
              <a:spcAft>
                <a:spcPts val="0"/>
              </a:spcAft>
              <a:buSzPct val="81081"/>
              <a:buNone/>
            </a:pPr>
            <a:r>
              <a:rPr lang="en-US" dirty="0"/>
              <a:t>	Returns an enumeration of the keys contained in the dictionary.</a:t>
            </a:r>
            <a:endParaRPr dirty="0"/>
          </a:p>
          <a:p>
            <a:pPr marL="457200" lvl="0" indent="-342899" algn="l" rtl="0">
              <a:lnSpc>
                <a:spcPct val="100000"/>
              </a:lnSpc>
              <a:spcBef>
                <a:spcPts val="360"/>
              </a:spcBef>
              <a:spcAft>
                <a:spcPts val="0"/>
              </a:spcAft>
              <a:buSzPct val="81081"/>
              <a:buChar char="•"/>
            </a:pPr>
            <a:r>
              <a:rPr lang="en-US" b="1" dirty="0"/>
              <a:t>Object put(Object key, Object value)</a:t>
            </a:r>
            <a:endParaRPr dirty="0"/>
          </a:p>
          <a:p>
            <a:pPr marL="114300" lvl="0" indent="0" algn="l" rtl="0">
              <a:lnSpc>
                <a:spcPct val="100000"/>
              </a:lnSpc>
              <a:spcBef>
                <a:spcPts val="360"/>
              </a:spcBef>
              <a:spcAft>
                <a:spcPts val="0"/>
              </a:spcAft>
              <a:buSzPct val="81081"/>
              <a:buNone/>
            </a:pPr>
            <a:r>
              <a:rPr lang="en-US" dirty="0"/>
              <a:t>	Inserts a key and its value into the dictionary. Returns null if the key is not already in the dictionary; returns the previous value associated with the key if the key is already in the dictionary.</a:t>
            </a:r>
            <a:endParaRPr dirty="0"/>
          </a:p>
          <a:p>
            <a:pPr marL="457200" lvl="0" indent="-342899" algn="l" rtl="0">
              <a:lnSpc>
                <a:spcPct val="100000"/>
              </a:lnSpc>
              <a:spcBef>
                <a:spcPts val="360"/>
              </a:spcBef>
              <a:spcAft>
                <a:spcPts val="0"/>
              </a:spcAft>
              <a:buSzPct val="81081"/>
              <a:buChar char="•"/>
            </a:pPr>
            <a:r>
              <a:rPr lang="en-US" b="1" dirty="0"/>
              <a:t>Object remove(Object key)</a:t>
            </a:r>
            <a:endParaRPr dirty="0"/>
          </a:p>
          <a:p>
            <a:pPr marL="114300" lvl="0" indent="0" algn="l" rtl="0">
              <a:lnSpc>
                <a:spcPct val="100000"/>
              </a:lnSpc>
              <a:spcBef>
                <a:spcPts val="360"/>
              </a:spcBef>
              <a:spcAft>
                <a:spcPts val="0"/>
              </a:spcAft>
              <a:buSzPct val="81081"/>
              <a:buNone/>
            </a:pPr>
            <a:r>
              <a:rPr lang="en-US" dirty="0"/>
              <a:t>	Removes the key and its value. Returns the value associated with the key. If the key is not in the dictionary, a null is returned.</a:t>
            </a:r>
            <a:endParaRPr dirty="0"/>
          </a:p>
          <a:p>
            <a:pPr marL="457200" lvl="0" indent="-342899" algn="l" rtl="0">
              <a:lnSpc>
                <a:spcPct val="100000"/>
              </a:lnSpc>
              <a:spcBef>
                <a:spcPts val="360"/>
              </a:spcBef>
              <a:spcAft>
                <a:spcPts val="0"/>
              </a:spcAft>
              <a:buSzPct val="81081"/>
              <a:buChar char="•"/>
            </a:pPr>
            <a:r>
              <a:rPr lang="en-US" b="1" dirty="0"/>
              <a:t>int size( )</a:t>
            </a:r>
            <a:endParaRPr dirty="0"/>
          </a:p>
          <a:p>
            <a:pPr marL="457200" lvl="0" indent="-342899" algn="l" rtl="0">
              <a:lnSpc>
                <a:spcPct val="100000"/>
              </a:lnSpc>
              <a:spcBef>
                <a:spcPts val="360"/>
              </a:spcBef>
              <a:spcAft>
                <a:spcPts val="0"/>
              </a:spcAft>
              <a:buSzPct val="81081"/>
              <a:buChar char="•"/>
            </a:pPr>
            <a:r>
              <a:rPr lang="en-US" dirty="0"/>
              <a:t>Returns the number of entries in the dictionary.</a:t>
            </a:r>
            <a:endParaRPr dirty="0"/>
          </a:p>
          <a:p>
            <a:pPr marL="457200" lvl="0" indent="-228600" algn="l" rtl="0">
              <a:lnSpc>
                <a:spcPct val="100000"/>
              </a:lnSpc>
              <a:spcBef>
                <a:spcPts val="360"/>
              </a:spcBef>
              <a:spcAft>
                <a:spcPts val="0"/>
              </a:spcAft>
              <a:buClr>
                <a:schemeClr val="dk1"/>
              </a:buClr>
              <a:buSzPct val="81081"/>
              <a:buNone/>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7"/>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endParaRPr/>
          </a:p>
        </p:txBody>
      </p:sp>
      <p:sp>
        <p:nvSpPr>
          <p:cNvPr id="290" name="Google Shape;290;p37"/>
          <p:cNvSpPr txBox="1">
            <a:spLocks noGrp="1"/>
          </p:cNvSpPr>
          <p:nvPr>
            <p:ph type="body" idx="1"/>
          </p:nvPr>
        </p:nvSpPr>
        <p:spPr>
          <a:xfrm>
            <a:off x="457200" y="1905000"/>
            <a:ext cx="8229600" cy="4221163"/>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Clr>
                <a:schemeClr val="dk1"/>
              </a:buClr>
              <a:buSzPts val="1800"/>
              <a:buChar char="•"/>
            </a:pPr>
            <a:r>
              <a:rPr lang="en-US"/>
              <a:t>The Dictionary class is obsolete. You should implement the </a:t>
            </a:r>
            <a:r>
              <a:rPr lang="en-US" b="1"/>
              <a:t>Map interface</a:t>
            </a:r>
            <a:r>
              <a:rPr lang="en-US"/>
              <a:t> to obtain key/value storage functionality.</a:t>
            </a:r>
            <a:endParaRPr/>
          </a:p>
          <a:p>
            <a:pPr marL="457200" lvl="0" indent="-342900" algn="l" rtl="0">
              <a:lnSpc>
                <a:spcPct val="100000"/>
              </a:lnSpc>
              <a:spcBef>
                <a:spcPts val="360"/>
              </a:spcBef>
              <a:spcAft>
                <a:spcPts val="0"/>
              </a:spcAft>
              <a:buClr>
                <a:schemeClr val="dk1"/>
              </a:buClr>
              <a:buSzPts val="1800"/>
              <a:buChar char="•"/>
            </a:pPr>
            <a:r>
              <a:rPr lang="en-US"/>
              <a:t>The Map interface maps unique keys to values. A key is an object that you use to retrieve a value at a later date.</a:t>
            </a:r>
            <a:endParaRPr/>
          </a:p>
          <a:p>
            <a:pPr marL="457200" lvl="0" indent="-342900" algn="l" rtl="0">
              <a:lnSpc>
                <a:spcPct val="100000"/>
              </a:lnSpc>
              <a:spcBef>
                <a:spcPts val="360"/>
              </a:spcBef>
              <a:spcAft>
                <a:spcPts val="0"/>
              </a:spcAft>
              <a:buClr>
                <a:schemeClr val="dk1"/>
              </a:buClr>
              <a:buSzPts val="1800"/>
              <a:buChar char="•"/>
            </a:pPr>
            <a:r>
              <a:rPr lang="en-US"/>
              <a:t>Given a key and a value, you can store the value in a Map object. After the value is stored, you can retrieve it by using its key.</a:t>
            </a:r>
            <a:endParaRPr/>
          </a:p>
          <a:p>
            <a:pPr marL="457200" lvl="0" indent="-228600" algn="l" rtl="0">
              <a:lnSpc>
                <a:spcPct val="100000"/>
              </a:lnSpc>
              <a:spcBef>
                <a:spcPts val="360"/>
              </a:spcBef>
              <a:spcAft>
                <a:spcPts val="0"/>
              </a:spcAft>
              <a:buClr>
                <a:schemeClr val="dk1"/>
              </a:buClr>
              <a:buSzPts val="1800"/>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8"/>
          <p:cNvSpPr txBox="1">
            <a:spLocks noGrp="1"/>
          </p:cNvSpPr>
          <p:nvPr>
            <p:ph type="body" idx="1"/>
          </p:nvPr>
        </p:nvSpPr>
        <p:spPr>
          <a:xfrm>
            <a:off x="0" y="152400"/>
            <a:ext cx="9144000" cy="6553200"/>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SzPts val="1800"/>
              <a:buChar char="•"/>
            </a:pPr>
            <a:r>
              <a:rPr lang="en-US" sz="2400" b="1"/>
              <a:t>void clear( ):</a:t>
            </a:r>
            <a:r>
              <a:rPr lang="en-US" sz="2400"/>
              <a:t>Removes all key/value pairs from the invoking map.</a:t>
            </a:r>
            <a:endParaRPr/>
          </a:p>
          <a:p>
            <a:pPr marL="457200" lvl="0" indent="-342900" algn="l" rtl="0">
              <a:lnSpc>
                <a:spcPct val="100000"/>
              </a:lnSpc>
              <a:spcBef>
                <a:spcPts val="360"/>
              </a:spcBef>
              <a:spcAft>
                <a:spcPts val="0"/>
              </a:spcAft>
              <a:buSzPts val="1800"/>
              <a:buChar char="•"/>
            </a:pPr>
            <a:r>
              <a:rPr lang="en-US" sz="2400" b="1"/>
              <a:t>boolean containsKey(Object k):</a:t>
            </a:r>
            <a:r>
              <a:rPr lang="en-US" sz="2400"/>
              <a:t>Returns true if the invoking map contains </a:t>
            </a:r>
            <a:r>
              <a:rPr lang="en-US" sz="2400" b="1"/>
              <a:t>k</a:t>
            </a:r>
            <a:r>
              <a:rPr lang="en-US" sz="2400"/>
              <a:t> as a key. Otherwise, returns false.</a:t>
            </a:r>
            <a:endParaRPr/>
          </a:p>
          <a:p>
            <a:pPr marL="457200" lvl="0" indent="-342900" algn="l" rtl="0">
              <a:lnSpc>
                <a:spcPct val="100000"/>
              </a:lnSpc>
              <a:spcBef>
                <a:spcPts val="360"/>
              </a:spcBef>
              <a:spcAft>
                <a:spcPts val="0"/>
              </a:spcAft>
              <a:buSzPts val="1800"/>
              <a:buChar char="•"/>
            </a:pPr>
            <a:r>
              <a:rPr lang="en-US" sz="2400" b="1"/>
              <a:t>boolean containsValue(Object v):</a:t>
            </a:r>
            <a:r>
              <a:rPr lang="en-US" sz="2400"/>
              <a:t>Returns true if the map contains </a:t>
            </a:r>
            <a:r>
              <a:rPr lang="en-US" sz="2400" b="1"/>
              <a:t>v</a:t>
            </a:r>
            <a:r>
              <a:rPr lang="en-US" sz="2400"/>
              <a:t> as a value. Otherwise, returns false.</a:t>
            </a:r>
            <a:endParaRPr/>
          </a:p>
          <a:p>
            <a:pPr marL="457200" lvl="0" indent="-342900" algn="l" rtl="0">
              <a:lnSpc>
                <a:spcPct val="100000"/>
              </a:lnSpc>
              <a:spcBef>
                <a:spcPts val="360"/>
              </a:spcBef>
              <a:spcAft>
                <a:spcPts val="0"/>
              </a:spcAft>
              <a:buSzPts val="1800"/>
              <a:buChar char="•"/>
            </a:pPr>
            <a:r>
              <a:rPr lang="en-US" sz="2400" b="1"/>
              <a:t>Set entrySet( ):</a:t>
            </a:r>
            <a:r>
              <a:rPr lang="en-US" sz="2400"/>
              <a:t>Returns a Set that contains the entries in the map. The set contains objects of type Map.Entry. This method provides a set-view of the invoking map.</a:t>
            </a:r>
            <a:endParaRPr/>
          </a:p>
          <a:p>
            <a:pPr marL="457200" lvl="0" indent="-342900" algn="l" rtl="0">
              <a:lnSpc>
                <a:spcPct val="100000"/>
              </a:lnSpc>
              <a:spcBef>
                <a:spcPts val="360"/>
              </a:spcBef>
              <a:spcAft>
                <a:spcPts val="0"/>
              </a:spcAft>
              <a:buSzPts val="1800"/>
              <a:buChar char="•"/>
            </a:pPr>
            <a:r>
              <a:rPr lang="en-US" sz="2400" b="1"/>
              <a:t>boolean equals(Object obj):</a:t>
            </a:r>
            <a:r>
              <a:rPr lang="en-US" sz="2400"/>
              <a:t>Returns true if obj is a Map and contains the same entries. Otherwise, returns false.</a:t>
            </a:r>
            <a:endParaRPr/>
          </a:p>
          <a:p>
            <a:pPr marL="457200" lvl="0" indent="-342900" algn="l" rtl="0">
              <a:lnSpc>
                <a:spcPct val="100000"/>
              </a:lnSpc>
              <a:spcBef>
                <a:spcPts val="360"/>
              </a:spcBef>
              <a:spcAft>
                <a:spcPts val="0"/>
              </a:spcAft>
              <a:buSzPts val="1800"/>
              <a:buChar char="•"/>
            </a:pPr>
            <a:r>
              <a:rPr lang="en-US" sz="2400" b="1"/>
              <a:t>Object get(Object k):</a:t>
            </a:r>
            <a:r>
              <a:rPr lang="en-US" sz="2400"/>
              <a:t>Returns the value associated with the key </a:t>
            </a:r>
            <a:r>
              <a:rPr lang="en-US" sz="2400" b="1"/>
              <a:t>k</a:t>
            </a:r>
            <a:r>
              <a:rPr lang="en-US" sz="2400"/>
              <a:t>.</a:t>
            </a:r>
            <a:endParaRPr/>
          </a:p>
          <a:p>
            <a:pPr marL="457200" lvl="0" indent="-342900" algn="l" rtl="0">
              <a:lnSpc>
                <a:spcPct val="100000"/>
              </a:lnSpc>
              <a:spcBef>
                <a:spcPts val="360"/>
              </a:spcBef>
              <a:spcAft>
                <a:spcPts val="0"/>
              </a:spcAft>
              <a:buSzPts val="1800"/>
              <a:buChar char="•"/>
            </a:pPr>
            <a:r>
              <a:rPr lang="en-US" sz="2400" b="1"/>
              <a:t>int hashCode( ):</a:t>
            </a:r>
            <a:r>
              <a:rPr lang="en-US" sz="2400"/>
              <a:t>Returns the hash code for the invoking map.</a:t>
            </a:r>
            <a:endParaRPr/>
          </a:p>
          <a:p>
            <a:pPr marL="457200" lvl="0" indent="-342900" algn="l" rtl="0">
              <a:lnSpc>
                <a:spcPct val="100000"/>
              </a:lnSpc>
              <a:spcBef>
                <a:spcPts val="360"/>
              </a:spcBef>
              <a:spcAft>
                <a:spcPts val="0"/>
              </a:spcAft>
              <a:buSzPts val="1800"/>
              <a:buChar char="•"/>
            </a:pPr>
            <a:r>
              <a:rPr lang="en-US" sz="2400" b="1"/>
              <a:t>boolean isEmpty( ):</a:t>
            </a:r>
            <a:r>
              <a:rPr lang="en-US" sz="2400"/>
              <a:t>Returns true if the invoking map is empty. Otherwise, returns false.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9"/>
          <p:cNvSpPr txBox="1">
            <a:spLocks noGrp="1"/>
          </p:cNvSpPr>
          <p:nvPr>
            <p:ph type="body" idx="1"/>
          </p:nvPr>
        </p:nvSpPr>
        <p:spPr>
          <a:xfrm>
            <a:off x="152400" y="0"/>
            <a:ext cx="8763000" cy="6705600"/>
          </a:xfrm>
          <a:prstGeom prst="rect">
            <a:avLst/>
          </a:prstGeom>
          <a:noFill/>
          <a:ln>
            <a:noFill/>
          </a:ln>
        </p:spPr>
        <p:txBody>
          <a:bodyPr spcFirstLastPara="1" wrap="square" lIns="91425" tIns="45700" rIns="91425" bIns="45700" anchor="t" anchorCtr="0">
            <a:normAutofit lnSpcReduction="10000"/>
          </a:bodyPr>
          <a:lstStyle/>
          <a:p>
            <a:pPr marL="457200" lvl="0" indent="-228600" algn="l" rtl="0">
              <a:lnSpc>
                <a:spcPct val="100000"/>
              </a:lnSpc>
              <a:spcBef>
                <a:spcPts val="360"/>
              </a:spcBef>
              <a:spcAft>
                <a:spcPts val="0"/>
              </a:spcAft>
              <a:buSzPts val="1800"/>
              <a:buNone/>
            </a:pPr>
            <a:endParaRPr b="1"/>
          </a:p>
          <a:p>
            <a:pPr marL="457200" lvl="0" indent="-342900" algn="l" rtl="0">
              <a:lnSpc>
                <a:spcPct val="100000"/>
              </a:lnSpc>
              <a:spcBef>
                <a:spcPts val="360"/>
              </a:spcBef>
              <a:spcAft>
                <a:spcPts val="0"/>
              </a:spcAft>
              <a:buSzPts val="1800"/>
              <a:buChar char="•"/>
            </a:pPr>
            <a:r>
              <a:rPr lang="en-US" b="1"/>
              <a:t>Set keySet( ):</a:t>
            </a:r>
            <a:r>
              <a:rPr lang="en-US"/>
              <a:t>Returns a Set that contains the keys in the invoking map. This method provides a set-view of the keys in the invoking map.</a:t>
            </a:r>
            <a:endParaRPr/>
          </a:p>
          <a:p>
            <a:pPr marL="457200" lvl="0" indent="-342900" algn="l" rtl="0">
              <a:lnSpc>
                <a:spcPct val="100000"/>
              </a:lnSpc>
              <a:spcBef>
                <a:spcPts val="360"/>
              </a:spcBef>
              <a:spcAft>
                <a:spcPts val="0"/>
              </a:spcAft>
              <a:buSzPts val="1800"/>
              <a:buChar char="•"/>
            </a:pPr>
            <a:r>
              <a:rPr lang="en-US" b="1"/>
              <a:t>Object put(Object k, Object v):</a:t>
            </a:r>
            <a:r>
              <a:rPr lang="en-US"/>
              <a:t>Puts an entry in the invoking map, overwriting any previous value associated with the key. The key and value are k and v, respectively. Returns null if the key did not already exist. Otherwise, the previous value linked to the key is returned.</a:t>
            </a:r>
            <a:endParaRPr/>
          </a:p>
          <a:p>
            <a:pPr marL="457200" lvl="0" indent="-342900" algn="l" rtl="0">
              <a:lnSpc>
                <a:spcPct val="100000"/>
              </a:lnSpc>
              <a:spcBef>
                <a:spcPts val="360"/>
              </a:spcBef>
              <a:spcAft>
                <a:spcPts val="0"/>
              </a:spcAft>
              <a:buSzPts val="1800"/>
              <a:buChar char="•"/>
            </a:pPr>
            <a:r>
              <a:rPr lang="en-US" b="1"/>
              <a:t>void putAll(Map m):</a:t>
            </a:r>
            <a:r>
              <a:rPr lang="en-US"/>
              <a:t>Puts all the entries from </a:t>
            </a:r>
            <a:r>
              <a:rPr lang="en-US" b="1"/>
              <a:t>m</a:t>
            </a:r>
            <a:r>
              <a:rPr lang="en-US"/>
              <a:t> into this map.</a:t>
            </a:r>
            <a:endParaRPr/>
          </a:p>
          <a:p>
            <a:pPr marL="457200" lvl="0" indent="-228600" algn="l" rtl="0">
              <a:lnSpc>
                <a:spcPct val="100000"/>
              </a:lnSpc>
              <a:spcBef>
                <a:spcPts val="360"/>
              </a:spcBef>
              <a:spcAft>
                <a:spcPts val="0"/>
              </a:spcAft>
              <a:buSzPts val="1800"/>
              <a:buNone/>
            </a:pPr>
            <a:endParaRPr b="1"/>
          </a:p>
          <a:p>
            <a:pPr marL="457200" lvl="0" indent="-342900" algn="l" rtl="0">
              <a:lnSpc>
                <a:spcPct val="100000"/>
              </a:lnSpc>
              <a:spcBef>
                <a:spcPts val="360"/>
              </a:spcBef>
              <a:spcAft>
                <a:spcPts val="0"/>
              </a:spcAft>
              <a:buSzPts val="1800"/>
              <a:buChar char="•"/>
            </a:pPr>
            <a:r>
              <a:rPr lang="en-US" b="1"/>
              <a:t>Object remove(Object k):</a:t>
            </a:r>
            <a:r>
              <a:rPr lang="en-US"/>
              <a:t>Removes the entry whose key equals </a:t>
            </a:r>
            <a:r>
              <a:rPr lang="en-US" b="1"/>
              <a:t>k</a:t>
            </a:r>
            <a:r>
              <a:rPr lang="en-US"/>
              <a:t>.</a:t>
            </a:r>
            <a:endParaRPr/>
          </a:p>
          <a:p>
            <a:pPr marL="457200" lvl="0" indent="-228600" algn="l" rtl="0">
              <a:lnSpc>
                <a:spcPct val="100000"/>
              </a:lnSpc>
              <a:spcBef>
                <a:spcPts val="360"/>
              </a:spcBef>
              <a:spcAft>
                <a:spcPts val="0"/>
              </a:spcAft>
              <a:buSzPts val="1800"/>
              <a:buNone/>
            </a:pPr>
            <a:endParaRPr b="1"/>
          </a:p>
          <a:p>
            <a:pPr marL="457200" lvl="0" indent="-342900" algn="l" rtl="0">
              <a:lnSpc>
                <a:spcPct val="100000"/>
              </a:lnSpc>
              <a:spcBef>
                <a:spcPts val="360"/>
              </a:spcBef>
              <a:spcAft>
                <a:spcPts val="0"/>
              </a:spcAft>
              <a:buSzPts val="1800"/>
              <a:buChar char="•"/>
            </a:pPr>
            <a:r>
              <a:rPr lang="en-US" b="1"/>
              <a:t>int size( ):</a:t>
            </a:r>
            <a:r>
              <a:rPr lang="en-US"/>
              <a:t>Returns the number of key/value pairs in the map.</a:t>
            </a:r>
            <a:endParaRPr/>
          </a:p>
          <a:p>
            <a:pPr marL="457200" lvl="0" indent="-228600" algn="l" rtl="0">
              <a:lnSpc>
                <a:spcPct val="100000"/>
              </a:lnSpc>
              <a:spcBef>
                <a:spcPts val="360"/>
              </a:spcBef>
              <a:spcAft>
                <a:spcPts val="0"/>
              </a:spcAft>
              <a:buSzPts val="1800"/>
              <a:buNone/>
            </a:pPr>
            <a:endParaRPr b="1"/>
          </a:p>
          <a:p>
            <a:pPr marL="457200" lvl="0" indent="-342900" algn="l" rtl="0">
              <a:lnSpc>
                <a:spcPct val="100000"/>
              </a:lnSpc>
              <a:spcBef>
                <a:spcPts val="360"/>
              </a:spcBef>
              <a:spcAft>
                <a:spcPts val="0"/>
              </a:spcAft>
              <a:buSzPts val="1800"/>
              <a:buChar char="•"/>
            </a:pPr>
            <a:r>
              <a:rPr lang="en-US" b="1"/>
              <a:t>Collection values( ):</a:t>
            </a:r>
            <a:r>
              <a:rPr lang="en-US"/>
              <a:t>Returns a collection containing the values in the map. This method provides a collection-view of the values in the map.</a:t>
            </a:r>
            <a:endParaRPr/>
          </a:p>
          <a:p>
            <a:pPr marL="457200" lvl="0" indent="-228600" algn="l" rtl="0">
              <a:lnSpc>
                <a:spcPct val="100000"/>
              </a:lnSpc>
              <a:spcBef>
                <a:spcPts val="360"/>
              </a:spcBef>
              <a:spcAft>
                <a:spcPts val="0"/>
              </a:spcAft>
              <a:buClr>
                <a:schemeClr val="dk1"/>
              </a:buClr>
              <a:buSzPts val="180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0"/>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Example</a:t>
            </a:r>
            <a:endParaRPr/>
          </a:p>
        </p:txBody>
      </p:sp>
      <p:sp>
        <p:nvSpPr>
          <p:cNvPr id="306" name="Google Shape;306;p40"/>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fontScale="85000" lnSpcReduction="20000"/>
          </a:bodyPr>
          <a:lstStyle/>
          <a:p>
            <a:pPr marL="457200" lvl="0" indent="-342900" algn="l" rtl="0">
              <a:lnSpc>
                <a:spcPct val="100000"/>
              </a:lnSpc>
              <a:spcBef>
                <a:spcPts val="360"/>
              </a:spcBef>
              <a:spcAft>
                <a:spcPts val="0"/>
              </a:spcAft>
              <a:buSzPct val="88235"/>
              <a:buNone/>
            </a:pPr>
            <a:r>
              <a:rPr lang="en-US"/>
              <a:t>import java.util.*;</a:t>
            </a:r>
            <a:endParaRPr/>
          </a:p>
          <a:p>
            <a:pPr marL="457200" lvl="0" indent="-342900" algn="l" rtl="0">
              <a:lnSpc>
                <a:spcPct val="100000"/>
              </a:lnSpc>
              <a:spcBef>
                <a:spcPts val="360"/>
              </a:spcBef>
              <a:spcAft>
                <a:spcPts val="0"/>
              </a:spcAft>
              <a:buSzPct val="88235"/>
              <a:buNone/>
            </a:pPr>
            <a:r>
              <a:rPr lang="en-US"/>
              <a:t> public class CollectionsDemo {</a:t>
            </a:r>
            <a:endParaRPr/>
          </a:p>
          <a:p>
            <a:pPr marL="457200" lvl="0" indent="-342900" algn="l" rtl="0">
              <a:lnSpc>
                <a:spcPct val="100000"/>
              </a:lnSpc>
              <a:spcBef>
                <a:spcPts val="360"/>
              </a:spcBef>
              <a:spcAft>
                <a:spcPts val="0"/>
              </a:spcAft>
              <a:buSzPct val="88235"/>
              <a:buNone/>
            </a:pPr>
            <a:r>
              <a:rPr lang="en-US"/>
              <a:t> public static void main(String[] args) { </a:t>
            </a:r>
            <a:endParaRPr/>
          </a:p>
          <a:p>
            <a:pPr marL="457200" lvl="0" indent="-342900" algn="l" rtl="0">
              <a:lnSpc>
                <a:spcPct val="100000"/>
              </a:lnSpc>
              <a:spcBef>
                <a:spcPts val="360"/>
              </a:spcBef>
              <a:spcAft>
                <a:spcPts val="0"/>
              </a:spcAft>
              <a:buSzPct val="88235"/>
              <a:buNone/>
            </a:pPr>
            <a:r>
              <a:rPr lang="en-US"/>
              <a:t>	Map m1 = new HashMap();</a:t>
            </a:r>
            <a:endParaRPr/>
          </a:p>
          <a:p>
            <a:pPr marL="457200" lvl="0" indent="-342900" algn="l" rtl="0">
              <a:lnSpc>
                <a:spcPct val="100000"/>
              </a:lnSpc>
              <a:spcBef>
                <a:spcPts val="360"/>
              </a:spcBef>
              <a:spcAft>
                <a:spcPts val="0"/>
              </a:spcAft>
              <a:buSzPct val="88235"/>
              <a:buNone/>
            </a:pPr>
            <a:r>
              <a:rPr lang="en-US"/>
              <a:t> 	m1.put("Zara", "8"); </a:t>
            </a:r>
            <a:endParaRPr/>
          </a:p>
          <a:p>
            <a:pPr marL="457200" lvl="0" indent="-342900" algn="l" rtl="0">
              <a:lnSpc>
                <a:spcPct val="100000"/>
              </a:lnSpc>
              <a:spcBef>
                <a:spcPts val="360"/>
              </a:spcBef>
              <a:spcAft>
                <a:spcPts val="0"/>
              </a:spcAft>
              <a:buSzPct val="88235"/>
              <a:buNone/>
            </a:pPr>
            <a:r>
              <a:rPr lang="en-US"/>
              <a:t>	m1.put("Mahnaz", "31"); </a:t>
            </a:r>
            <a:endParaRPr/>
          </a:p>
          <a:p>
            <a:pPr marL="457200" lvl="0" indent="-342900" algn="l" rtl="0">
              <a:lnSpc>
                <a:spcPct val="100000"/>
              </a:lnSpc>
              <a:spcBef>
                <a:spcPts val="360"/>
              </a:spcBef>
              <a:spcAft>
                <a:spcPts val="0"/>
              </a:spcAft>
              <a:buSzPct val="88235"/>
              <a:buNone/>
            </a:pPr>
            <a:r>
              <a:rPr lang="en-US"/>
              <a:t>	m1.put("Ayan", "12"); </a:t>
            </a:r>
            <a:endParaRPr/>
          </a:p>
          <a:p>
            <a:pPr marL="457200" lvl="0" indent="-342900" algn="l" rtl="0">
              <a:lnSpc>
                <a:spcPct val="100000"/>
              </a:lnSpc>
              <a:spcBef>
                <a:spcPts val="360"/>
              </a:spcBef>
              <a:spcAft>
                <a:spcPts val="0"/>
              </a:spcAft>
              <a:buSzPct val="88235"/>
              <a:buNone/>
            </a:pPr>
            <a:r>
              <a:rPr lang="en-US"/>
              <a:t>	m1.put("Daisy", "14"); </a:t>
            </a:r>
            <a:endParaRPr/>
          </a:p>
          <a:p>
            <a:pPr marL="457200" lvl="0" indent="-342900" algn="l" rtl="0">
              <a:lnSpc>
                <a:spcPct val="100000"/>
              </a:lnSpc>
              <a:spcBef>
                <a:spcPts val="360"/>
              </a:spcBef>
              <a:spcAft>
                <a:spcPts val="0"/>
              </a:spcAft>
              <a:buSzPct val="88235"/>
              <a:buNone/>
            </a:pPr>
            <a:r>
              <a:rPr lang="en-US"/>
              <a:t>	System.out.println();</a:t>
            </a:r>
            <a:endParaRPr/>
          </a:p>
          <a:p>
            <a:pPr marL="457200" lvl="0" indent="-342900" algn="l" rtl="0">
              <a:lnSpc>
                <a:spcPct val="100000"/>
              </a:lnSpc>
              <a:spcBef>
                <a:spcPts val="360"/>
              </a:spcBef>
              <a:spcAft>
                <a:spcPts val="0"/>
              </a:spcAft>
              <a:buSzPct val="88235"/>
              <a:buNone/>
            </a:pPr>
            <a:r>
              <a:rPr lang="en-US"/>
              <a:t>	 System.out.println(" Map Elements");</a:t>
            </a:r>
            <a:endParaRPr/>
          </a:p>
          <a:p>
            <a:pPr marL="457200" lvl="0" indent="-342900" algn="l" rtl="0">
              <a:lnSpc>
                <a:spcPct val="100000"/>
              </a:lnSpc>
              <a:spcBef>
                <a:spcPts val="360"/>
              </a:spcBef>
              <a:spcAft>
                <a:spcPts val="0"/>
              </a:spcAft>
              <a:buSzPct val="88235"/>
              <a:buNone/>
            </a:pPr>
            <a:r>
              <a:rPr lang="en-US"/>
              <a:t>	System.out.print("\t" + m1); } </a:t>
            </a:r>
            <a:endParaRPr/>
          </a:p>
          <a:p>
            <a:pPr marL="457200" lvl="0" indent="-342900" algn="l" rtl="0">
              <a:lnSpc>
                <a:spcPct val="100000"/>
              </a:lnSpc>
              <a:spcBef>
                <a:spcPts val="360"/>
              </a:spcBef>
              <a:spcAft>
                <a:spcPts val="0"/>
              </a:spcAft>
              <a:buSzPct val="88235"/>
              <a:buNone/>
            </a:pPr>
            <a:r>
              <a:rPr lang="en-US"/>
              <a:t>}</a:t>
            </a:r>
            <a:endParaRPr/>
          </a:p>
          <a:p>
            <a:pPr marL="457200" lvl="0" indent="-342900" algn="l" rtl="0">
              <a:lnSpc>
                <a:spcPct val="100000"/>
              </a:lnSpc>
              <a:spcBef>
                <a:spcPts val="360"/>
              </a:spcBef>
              <a:spcAft>
                <a:spcPts val="0"/>
              </a:spcAft>
              <a:buSzPct val="88235"/>
              <a:buNone/>
            </a:pPr>
            <a:r>
              <a:rPr lang="en-US"/>
              <a:t>Output:-</a:t>
            </a:r>
            <a:endParaRPr/>
          </a:p>
          <a:p>
            <a:pPr marL="457200" lvl="0" indent="-342900" algn="l" rtl="0">
              <a:lnSpc>
                <a:spcPct val="100000"/>
              </a:lnSpc>
              <a:spcBef>
                <a:spcPts val="360"/>
              </a:spcBef>
              <a:spcAft>
                <a:spcPts val="0"/>
              </a:spcAft>
              <a:buSzPct val="88235"/>
              <a:buNone/>
            </a:pPr>
            <a:r>
              <a:rPr lang="en-US"/>
              <a:t>Map Elements {Daisy = 14, Ayan = 12, Zara = 8, Mahnaz = 31}</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4"/>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The Hashtable</a:t>
            </a:r>
            <a:br>
              <a:rPr lang="en-US"/>
            </a:br>
            <a:endParaRPr/>
          </a:p>
        </p:txBody>
      </p:sp>
      <p:sp>
        <p:nvSpPr>
          <p:cNvPr id="312" name="Google Shape;312;p14"/>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Clr>
                <a:schemeClr val="dk1"/>
              </a:buClr>
              <a:buSzPts val="1800"/>
              <a:buChar char="•"/>
            </a:pPr>
            <a:r>
              <a:rPr lang="en-US"/>
              <a:t>The Hashtable class provides a means of organizing data based on some user-defined key structure.</a:t>
            </a:r>
            <a:endParaRPr/>
          </a:p>
          <a:p>
            <a:pPr marL="457200" lvl="0" indent="-342900" algn="l" rtl="0">
              <a:lnSpc>
                <a:spcPct val="100000"/>
              </a:lnSpc>
              <a:spcBef>
                <a:spcPts val="360"/>
              </a:spcBef>
              <a:spcAft>
                <a:spcPts val="0"/>
              </a:spcAft>
              <a:buClr>
                <a:schemeClr val="dk1"/>
              </a:buClr>
              <a:buSzPts val="1800"/>
              <a:buChar char="•"/>
            </a:pPr>
            <a:r>
              <a:rPr lang="en-US"/>
              <a:t>For example, in an address list hash table you could store and sort data based on a key such as ZIP code rather than on a person's name.</a:t>
            </a:r>
            <a:endParaRPr/>
          </a:p>
          <a:p>
            <a:pPr marL="457200" lvl="0" indent="-342900" algn="l" rtl="0">
              <a:lnSpc>
                <a:spcPct val="100000"/>
              </a:lnSpc>
              <a:spcBef>
                <a:spcPts val="360"/>
              </a:spcBef>
              <a:spcAft>
                <a:spcPts val="0"/>
              </a:spcAft>
              <a:buClr>
                <a:schemeClr val="dk1"/>
              </a:buClr>
              <a:buSzPts val="1800"/>
              <a:buChar char="•"/>
            </a:pPr>
            <a:r>
              <a:rPr lang="en-US"/>
              <a:t>The specific meaning of keys with regard to hash tables is totally dependent on the usage of the hash table and the data it contains.</a:t>
            </a:r>
            <a:endParaRPr/>
          </a:p>
          <a:p>
            <a:pPr marL="457200" lvl="0" indent="-228600" algn="l" rtl="0">
              <a:lnSpc>
                <a:spcPct val="100000"/>
              </a:lnSpc>
              <a:spcBef>
                <a:spcPts val="360"/>
              </a:spcBef>
              <a:spcAft>
                <a:spcPts val="0"/>
              </a:spcAft>
              <a:buClr>
                <a:schemeClr val="dk1"/>
              </a:buClr>
              <a:buSzPts val="1800"/>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2"/>
          <p:cNvSpPr txBox="1">
            <a:spLocks noGrp="1"/>
          </p:cNvSpPr>
          <p:nvPr>
            <p:ph type="title"/>
          </p:nvPr>
        </p:nvSpPr>
        <p:spPr>
          <a:xfrm>
            <a:off x="457202" y="274638"/>
            <a:ext cx="8229601" cy="573501"/>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60606"/>
              <a:buNone/>
            </a:pPr>
            <a:r>
              <a:rPr lang="en-US"/>
              <a:t>Example of Hash Map</a:t>
            </a:r>
            <a:endParaRPr/>
          </a:p>
        </p:txBody>
      </p:sp>
      <p:sp>
        <p:nvSpPr>
          <p:cNvPr id="318" name="Google Shape;318;p42"/>
          <p:cNvSpPr txBox="1">
            <a:spLocks noGrp="1"/>
          </p:cNvSpPr>
          <p:nvPr>
            <p:ph type="body" idx="1"/>
          </p:nvPr>
        </p:nvSpPr>
        <p:spPr>
          <a:xfrm>
            <a:off x="457202" y="848139"/>
            <a:ext cx="8229601" cy="5844209"/>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SzPts val="1800"/>
              <a:buNone/>
            </a:pPr>
            <a:r>
              <a:rPr lang="en-US" sz="1400" dirty="0"/>
              <a:t>import </a:t>
            </a:r>
            <a:r>
              <a:rPr lang="en-US" sz="1400" dirty="0" err="1"/>
              <a:t>java.util</a:t>
            </a:r>
            <a:r>
              <a:rPr lang="en-US" sz="1400" dirty="0"/>
              <a:t>.*;</a:t>
            </a:r>
            <a:endParaRPr dirty="0"/>
          </a:p>
          <a:p>
            <a:pPr marL="114300" lvl="0" indent="0" algn="l" rtl="0">
              <a:lnSpc>
                <a:spcPct val="100000"/>
              </a:lnSpc>
              <a:spcBef>
                <a:spcPts val="360"/>
              </a:spcBef>
              <a:spcAft>
                <a:spcPts val="0"/>
              </a:spcAft>
              <a:buSzPts val="1800"/>
              <a:buNone/>
            </a:pPr>
            <a:r>
              <a:rPr lang="en-US" sz="1400" dirty="0"/>
              <a:t> public class </a:t>
            </a:r>
            <a:r>
              <a:rPr lang="en-US" sz="1400" dirty="0" err="1"/>
              <a:t>HashTableDemo</a:t>
            </a:r>
            <a:r>
              <a:rPr lang="en-US" sz="1400" dirty="0"/>
              <a:t> { </a:t>
            </a:r>
            <a:endParaRPr dirty="0"/>
          </a:p>
          <a:p>
            <a:pPr marL="114300" lvl="0" indent="0" algn="l" rtl="0">
              <a:lnSpc>
                <a:spcPct val="100000"/>
              </a:lnSpc>
              <a:spcBef>
                <a:spcPts val="360"/>
              </a:spcBef>
              <a:spcAft>
                <a:spcPts val="0"/>
              </a:spcAft>
              <a:buSzPts val="1800"/>
              <a:buNone/>
            </a:pPr>
            <a:r>
              <a:rPr lang="en-US" sz="1400" dirty="0"/>
              <a:t>public static void main(String </a:t>
            </a:r>
            <a:r>
              <a:rPr lang="en-US" sz="1400" dirty="0" err="1"/>
              <a:t>args</a:t>
            </a:r>
            <a:r>
              <a:rPr lang="en-US" sz="1400" dirty="0"/>
              <a:t>[])</a:t>
            </a:r>
            <a:endParaRPr dirty="0"/>
          </a:p>
          <a:p>
            <a:pPr marL="114300" lvl="0" indent="0" algn="l" rtl="0">
              <a:lnSpc>
                <a:spcPct val="100000"/>
              </a:lnSpc>
              <a:spcBef>
                <a:spcPts val="360"/>
              </a:spcBef>
              <a:spcAft>
                <a:spcPts val="0"/>
              </a:spcAft>
              <a:buSzPts val="1800"/>
              <a:buNone/>
            </a:pPr>
            <a:r>
              <a:rPr lang="en-US" sz="1400" dirty="0"/>
              <a:t> { // Create a hash map </a:t>
            </a:r>
            <a:endParaRPr dirty="0"/>
          </a:p>
          <a:p>
            <a:pPr marL="114300" lvl="0" indent="0" algn="l" rtl="0">
              <a:lnSpc>
                <a:spcPct val="100000"/>
              </a:lnSpc>
              <a:spcBef>
                <a:spcPts val="360"/>
              </a:spcBef>
              <a:spcAft>
                <a:spcPts val="0"/>
              </a:spcAft>
              <a:buSzPts val="1800"/>
              <a:buNone/>
            </a:pPr>
            <a:r>
              <a:rPr lang="en-US" sz="1400" dirty="0"/>
              <a:t>	</a:t>
            </a:r>
            <a:r>
              <a:rPr lang="en-US" sz="1400" dirty="0" err="1"/>
              <a:t>Hashtable</a:t>
            </a:r>
            <a:r>
              <a:rPr lang="en-US" sz="1400" dirty="0"/>
              <a:t> balance = new </a:t>
            </a:r>
            <a:r>
              <a:rPr lang="en-US" sz="1400" dirty="0" err="1"/>
              <a:t>Hashtable</a:t>
            </a:r>
            <a:r>
              <a:rPr lang="en-US" sz="1400" dirty="0"/>
              <a:t>(); </a:t>
            </a:r>
            <a:endParaRPr dirty="0"/>
          </a:p>
          <a:p>
            <a:pPr marL="114300" lvl="0" indent="0" algn="l" rtl="0">
              <a:lnSpc>
                <a:spcPct val="100000"/>
              </a:lnSpc>
              <a:spcBef>
                <a:spcPts val="360"/>
              </a:spcBef>
              <a:spcAft>
                <a:spcPts val="0"/>
              </a:spcAft>
              <a:buSzPts val="1800"/>
              <a:buNone/>
            </a:pPr>
            <a:r>
              <a:rPr lang="en-US" sz="1400" dirty="0"/>
              <a:t>	Enumeration names; String str; double </a:t>
            </a:r>
            <a:r>
              <a:rPr lang="en-US" sz="1400" dirty="0" err="1"/>
              <a:t>bal</a:t>
            </a:r>
            <a:r>
              <a:rPr lang="en-US" sz="1400" dirty="0"/>
              <a:t>; </a:t>
            </a:r>
            <a:endParaRPr dirty="0"/>
          </a:p>
          <a:p>
            <a:pPr marL="114300" lvl="0" indent="0" algn="l" rtl="0">
              <a:lnSpc>
                <a:spcPct val="100000"/>
              </a:lnSpc>
              <a:spcBef>
                <a:spcPts val="360"/>
              </a:spcBef>
              <a:spcAft>
                <a:spcPts val="0"/>
              </a:spcAft>
              <a:buSzPts val="1800"/>
              <a:buNone/>
            </a:pPr>
            <a:r>
              <a:rPr lang="en-US" sz="1400" dirty="0"/>
              <a:t>	</a:t>
            </a:r>
            <a:r>
              <a:rPr lang="en-US" sz="1400" dirty="0" err="1"/>
              <a:t>balance.put</a:t>
            </a:r>
            <a:r>
              <a:rPr lang="en-US" sz="1400" dirty="0"/>
              <a:t>("Zara", new Double(3434.34));</a:t>
            </a:r>
            <a:endParaRPr dirty="0"/>
          </a:p>
          <a:p>
            <a:pPr marL="114300" lvl="0" indent="0" algn="l" rtl="0">
              <a:lnSpc>
                <a:spcPct val="100000"/>
              </a:lnSpc>
              <a:spcBef>
                <a:spcPts val="360"/>
              </a:spcBef>
              <a:spcAft>
                <a:spcPts val="0"/>
              </a:spcAft>
              <a:buSzPts val="1800"/>
              <a:buNone/>
            </a:pPr>
            <a:r>
              <a:rPr lang="en-US" sz="1400" dirty="0"/>
              <a:t> 	</a:t>
            </a:r>
            <a:r>
              <a:rPr lang="en-US" sz="1400" dirty="0" err="1"/>
              <a:t>balance.put</a:t>
            </a:r>
            <a:r>
              <a:rPr lang="en-US" sz="1400" dirty="0"/>
              <a:t>("</a:t>
            </a:r>
            <a:r>
              <a:rPr lang="en-US" sz="1400" dirty="0" err="1"/>
              <a:t>Mahnaz</a:t>
            </a:r>
            <a:r>
              <a:rPr lang="en-US" sz="1400" dirty="0"/>
              <a:t>", new Double(123.22));</a:t>
            </a:r>
            <a:endParaRPr dirty="0"/>
          </a:p>
          <a:p>
            <a:pPr marL="114300" lvl="0" indent="0" algn="l" rtl="0">
              <a:lnSpc>
                <a:spcPct val="100000"/>
              </a:lnSpc>
              <a:spcBef>
                <a:spcPts val="360"/>
              </a:spcBef>
              <a:spcAft>
                <a:spcPts val="0"/>
              </a:spcAft>
              <a:buSzPts val="1800"/>
              <a:buNone/>
            </a:pPr>
            <a:r>
              <a:rPr lang="en-US" sz="1400" dirty="0"/>
              <a:t>	 </a:t>
            </a:r>
            <a:r>
              <a:rPr lang="en-US" sz="1400" dirty="0" err="1"/>
              <a:t>balance.put</a:t>
            </a:r>
            <a:r>
              <a:rPr lang="en-US" sz="1400" dirty="0"/>
              <a:t>("</a:t>
            </a:r>
            <a:r>
              <a:rPr lang="en-US" sz="1400" dirty="0" err="1"/>
              <a:t>Ayan</a:t>
            </a:r>
            <a:r>
              <a:rPr lang="en-US" sz="1400" dirty="0"/>
              <a:t>", new Double(1378.00)); </a:t>
            </a:r>
            <a:endParaRPr dirty="0"/>
          </a:p>
          <a:p>
            <a:pPr marL="114300" lvl="0" indent="0" algn="l" rtl="0">
              <a:lnSpc>
                <a:spcPct val="100000"/>
              </a:lnSpc>
              <a:spcBef>
                <a:spcPts val="360"/>
              </a:spcBef>
              <a:spcAft>
                <a:spcPts val="0"/>
              </a:spcAft>
              <a:buSzPts val="1800"/>
              <a:buNone/>
            </a:pPr>
            <a:r>
              <a:rPr lang="en-US" sz="1400" dirty="0"/>
              <a:t>	</a:t>
            </a:r>
            <a:r>
              <a:rPr lang="en-US" sz="1400" dirty="0" err="1"/>
              <a:t>balance.put</a:t>
            </a:r>
            <a:r>
              <a:rPr lang="en-US" sz="1400" dirty="0"/>
              <a:t>("Daisy", new Double(99.22)); </a:t>
            </a:r>
            <a:endParaRPr dirty="0"/>
          </a:p>
          <a:p>
            <a:pPr marL="114300" lvl="0" indent="0" algn="l" rtl="0">
              <a:lnSpc>
                <a:spcPct val="100000"/>
              </a:lnSpc>
              <a:spcBef>
                <a:spcPts val="360"/>
              </a:spcBef>
              <a:spcAft>
                <a:spcPts val="0"/>
              </a:spcAft>
              <a:buSzPts val="1800"/>
              <a:buNone/>
            </a:pPr>
            <a:r>
              <a:rPr lang="en-US" sz="1400" dirty="0"/>
              <a:t>	</a:t>
            </a:r>
            <a:r>
              <a:rPr lang="en-US" sz="1400" dirty="0" err="1"/>
              <a:t>balance.put</a:t>
            </a:r>
            <a:r>
              <a:rPr lang="en-US" sz="1400" dirty="0"/>
              <a:t>("Qadir", new Double(-19.08)); // Show all balances in hash table.</a:t>
            </a:r>
          </a:p>
          <a:p>
            <a:pPr marL="114300" lvl="0" indent="0" algn="l" rtl="0">
              <a:lnSpc>
                <a:spcPct val="100000"/>
              </a:lnSpc>
              <a:spcBef>
                <a:spcPts val="360"/>
              </a:spcBef>
              <a:spcAft>
                <a:spcPts val="0"/>
              </a:spcAft>
              <a:buSzPts val="1800"/>
              <a:buNone/>
            </a:pPr>
            <a:r>
              <a:rPr lang="en-US" sz="1400" dirty="0"/>
              <a:t>	names = </a:t>
            </a:r>
            <a:r>
              <a:rPr lang="en-US" sz="1400" dirty="0" err="1"/>
              <a:t>balance.keys</a:t>
            </a:r>
            <a:r>
              <a:rPr lang="en-US" sz="1400" dirty="0"/>
              <a:t>(); </a:t>
            </a:r>
            <a:endParaRPr dirty="0"/>
          </a:p>
          <a:p>
            <a:pPr marL="114300" lvl="0" indent="0" algn="l" rtl="0">
              <a:lnSpc>
                <a:spcPct val="100000"/>
              </a:lnSpc>
              <a:spcBef>
                <a:spcPts val="360"/>
              </a:spcBef>
              <a:spcAft>
                <a:spcPts val="0"/>
              </a:spcAft>
              <a:buSzPts val="1800"/>
              <a:buNone/>
            </a:pPr>
            <a:r>
              <a:rPr lang="en-US" sz="1400" dirty="0"/>
              <a:t>	while(</a:t>
            </a:r>
            <a:r>
              <a:rPr lang="en-US" sz="1400" dirty="0" err="1"/>
              <a:t>names.hasMoreElements</a:t>
            </a:r>
            <a:r>
              <a:rPr lang="en-US" sz="1400" dirty="0"/>
              <a:t>()) { </a:t>
            </a:r>
            <a:endParaRPr dirty="0"/>
          </a:p>
          <a:p>
            <a:pPr marL="114300" lvl="0" indent="0" algn="l" rtl="0">
              <a:lnSpc>
                <a:spcPct val="100000"/>
              </a:lnSpc>
              <a:spcBef>
                <a:spcPts val="360"/>
              </a:spcBef>
              <a:spcAft>
                <a:spcPts val="0"/>
              </a:spcAft>
              <a:buSzPts val="1800"/>
              <a:buNone/>
            </a:pPr>
            <a:r>
              <a:rPr lang="en-US" sz="1400" dirty="0"/>
              <a:t>	str = (String) </a:t>
            </a:r>
            <a:r>
              <a:rPr lang="en-US" sz="1400" dirty="0" err="1"/>
              <a:t>names.nextElement</a:t>
            </a:r>
            <a:r>
              <a:rPr lang="en-US" sz="1400" dirty="0"/>
              <a:t>(); </a:t>
            </a:r>
            <a:endParaRPr dirty="0"/>
          </a:p>
          <a:p>
            <a:pPr marL="114300" lvl="0" indent="0" algn="l" rtl="0">
              <a:lnSpc>
                <a:spcPct val="100000"/>
              </a:lnSpc>
              <a:spcBef>
                <a:spcPts val="360"/>
              </a:spcBef>
              <a:spcAft>
                <a:spcPts val="0"/>
              </a:spcAft>
              <a:buSzPts val="1800"/>
              <a:buNone/>
            </a:pPr>
            <a:r>
              <a:rPr lang="en-US" sz="1400" dirty="0"/>
              <a:t>	</a:t>
            </a:r>
            <a:r>
              <a:rPr lang="en-US" sz="1400" dirty="0" err="1"/>
              <a:t>System.out.println</a:t>
            </a:r>
            <a:r>
              <a:rPr lang="en-US" sz="1400" dirty="0"/>
              <a:t>(str + ": " + </a:t>
            </a:r>
            <a:r>
              <a:rPr lang="en-US" sz="1400" dirty="0" err="1"/>
              <a:t>balance.get</a:t>
            </a:r>
            <a:r>
              <a:rPr lang="en-US" sz="1400" dirty="0"/>
              <a:t>(str)); }</a:t>
            </a:r>
            <a:endParaRPr dirty="0"/>
          </a:p>
          <a:p>
            <a:pPr marL="114300" lvl="0" indent="0" algn="l" rtl="0">
              <a:lnSpc>
                <a:spcPct val="100000"/>
              </a:lnSpc>
              <a:spcBef>
                <a:spcPts val="360"/>
              </a:spcBef>
              <a:spcAft>
                <a:spcPts val="0"/>
              </a:spcAft>
              <a:buSzPts val="1800"/>
              <a:buNone/>
            </a:pPr>
            <a:r>
              <a:rPr lang="en-US" sz="1400" dirty="0"/>
              <a:t>	 </a:t>
            </a:r>
            <a:r>
              <a:rPr lang="en-US" sz="1400" dirty="0" err="1"/>
              <a:t>System.out.println</a:t>
            </a:r>
            <a:r>
              <a:rPr lang="en-US" sz="1400" dirty="0"/>
              <a:t>(); </a:t>
            </a:r>
          </a:p>
          <a:p>
            <a:pPr marL="114300" lvl="0" indent="0" algn="l" rtl="0">
              <a:lnSpc>
                <a:spcPct val="100000"/>
              </a:lnSpc>
              <a:spcBef>
                <a:spcPts val="360"/>
              </a:spcBef>
              <a:spcAft>
                <a:spcPts val="0"/>
              </a:spcAft>
              <a:buSzPts val="1800"/>
              <a:buNone/>
            </a:pPr>
            <a:r>
              <a:rPr lang="en-US" sz="1400" dirty="0"/>
              <a:t>	// Deposit 1,000 into Zara's account </a:t>
            </a:r>
            <a:endParaRPr dirty="0"/>
          </a:p>
          <a:p>
            <a:pPr marL="114300" lvl="0" indent="0" algn="l" rtl="0">
              <a:lnSpc>
                <a:spcPct val="100000"/>
              </a:lnSpc>
              <a:spcBef>
                <a:spcPts val="360"/>
              </a:spcBef>
              <a:spcAft>
                <a:spcPts val="0"/>
              </a:spcAft>
              <a:buSzPts val="1800"/>
              <a:buNone/>
            </a:pPr>
            <a:r>
              <a:rPr lang="en-US" sz="1400" dirty="0"/>
              <a:t>	</a:t>
            </a:r>
            <a:r>
              <a:rPr lang="en-US" sz="1400" dirty="0" err="1"/>
              <a:t>bal</a:t>
            </a:r>
            <a:r>
              <a:rPr lang="en-US" sz="1400" dirty="0"/>
              <a:t> = ((Double)</a:t>
            </a:r>
            <a:r>
              <a:rPr lang="en-US" sz="1400" dirty="0" err="1"/>
              <a:t>balance.get</a:t>
            </a:r>
            <a:r>
              <a:rPr lang="en-US" sz="1400" dirty="0"/>
              <a:t>("Zara")).</a:t>
            </a:r>
            <a:r>
              <a:rPr lang="en-US" sz="1400" dirty="0" err="1"/>
              <a:t>doubleValue</a:t>
            </a:r>
            <a:r>
              <a:rPr lang="en-US" sz="1400" dirty="0"/>
              <a:t>(); </a:t>
            </a:r>
            <a:endParaRPr dirty="0"/>
          </a:p>
          <a:p>
            <a:pPr marL="114300" lvl="0" indent="0" algn="l" rtl="0">
              <a:lnSpc>
                <a:spcPct val="100000"/>
              </a:lnSpc>
              <a:spcBef>
                <a:spcPts val="360"/>
              </a:spcBef>
              <a:spcAft>
                <a:spcPts val="0"/>
              </a:spcAft>
              <a:buSzPts val="1800"/>
              <a:buNone/>
            </a:pPr>
            <a:r>
              <a:rPr lang="en-US" sz="1400" dirty="0"/>
              <a:t>	</a:t>
            </a:r>
            <a:r>
              <a:rPr lang="en-US" sz="1400" dirty="0" err="1"/>
              <a:t>balance.put</a:t>
            </a:r>
            <a:r>
              <a:rPr lang="en-US" sz="1400" dirty="0"/>
              <a:t>("Zara", new Double(</a:t>
            </a:r>
            <a:r>
              <a:rPr lang="en-US" sz="1400" dirty="0" err="1"/>
              <a:t>bal</a:t>
            </a:r>
            <a:r>
              <a:rPr lang="en-US" sz="1400" dirty="0"/>
              <a:t> + 1000)); </a:t>
            </a:r>
            <a:endParaRPr dirty="0"/>
          </a:p>
          <a:p>
            <a:pPr marL="114300" lvl="0" indent="0" algn="l" rtl="0">
              <a:lnSpc>
                <a:spcPct val="100000"/>
              </a:lnSpc>
              <a:spcBef>
                <a:spcPts val="360"/>
              </a:spcBef>
              <a:spcAft>
                <a:spcPts val="0"/>
              </a:spcAft>
              <a:buSzPts val="1800"/>
              <a:buNone/>
            </a:pPr>
            <a:r>
              <a:rPr lang="en-US" sz="1400" dirty="0"/>
              <a:t>	</a:t>
            </a:r>
            <a:r>
              <a:rPr lang="en-US" sz="1400" dirty="0" err="1"/>
              <a:t>System.out.println</a:t>
            </a:r>
            <a:r>
              <a:rPr lang="en-US" sz="1400" dirty="0"/>
              <a:t>("Zara's new balance: " + </a:t>
            </a:r>
            <a:r>
              <a:rPr lang="en-US" sz="1400" dirty="0" err="1"/>
              <a:t>balance.get</a:t>
            </a:r>
            <a:r>
              <a:rPr lang="en-US" sz="1400" dirty="0"/>
              <a:t>("Zara")); }</a:t>
            </a:r>
            <a:endParaRPr dirty="0"/>
          </a:p>
          <a:p>
            <a:pPr marL="114300" lvl="0" indent="0" algn="l" rtl="0">
              <a:lnSpc>
                <a:spcPct val="100000"/>
              </a:lnSpc>
              <a:spcBef>
                <a:spcPts val="360"/>
              </a:spcBef>
              <a:spcAft>
                <a:spcPts val="0"/>
              </a:spcAft>
              <a:buSzPts val="1800"/>
              <a:buNone/>
            </a:pPr>
            <a:r>
              <a:rPr lang="en-US" sz="1400" dirty="0"/>
              <a:t> }</a:t>
            </a:r>
            <a:endParaRPr dirty="0"/>
          </a:p>
          <a:p>
            <a:pPr marL="114300" lvl="0" indent="0" algn="l" rtl="0">
              <a:lnSpc>
                <a:spcPct val="100000"/>
              </a:lnSpc>
              <a:spcBef>
                <a:spcPts val="360"/>
              </a:spcBef>
              <a:spcAft>
                <a:spcPts val="0"/>
              </a:spcAft>
              <a:buSzPts val="1800"/>
              <a:buNone/>
            </a:pPr>
            <a:r>
              <a:rPr lang="en-US" sz="1400" dirty="0" err="1"/>
              <a:t>OUTPUT:Qadir</a:t>
            </a:r>
            <a:r>
              <a:rPr lang="en-US" sz="1400" dirty="0"/>
              <a:t>: -19.08 Zara: 3434.34 </a:t>
            </a:r>
            <a:r>
              <a:rPr lang="en-US" sz="1400" dirty="0" err="1"/>
              <a:t>Mahnaz</a:t>
            </a:r>
            <a:r>
              <a:rPr lang="en-US" sz="1400" dirty="0"/>
              <a:t>: 123.22 Daisy: 99.22 </a:t>
            </a:r>
            <a:r>
              <a:rPr lang="en-US" sz="1400" dirty="0" err="1"/>
              <a:t>Ayan</a:t>
            </a:r>
            <a:r>
              <a:rPr lang="en-US" sz="1400" dirty="0"/>
              <a:t>: 1378.0 Zara's new balance: 4434.34 </a:t>
            </a:r>
            <a:br>
              <a:rPr lang="en-US" sz="1400" dirty="0"/>
            </a:br>
            <a:endParaRPr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1"/>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Introduction</a:t>
            </a:r>
            <a:endParaRPr/>
          </a:p>
        </p:txBody>
      </p:sp>
      <p:sp>
        <p:nvSpPr>
          <p:cNvPr id="111" name="Google Shape;111;p41"/>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lnSpcReduction="10000"/>
          </a:bodyPr>
          <a:lstStyle/>
          <a:p>
            <a:pPr marL="457200" lvl="0" indent="-342900" algn="l" rtl="0">
              <a:lnSpc>
                <a:spcPct val="100000"/>
              </a:lnSpc>
              <a:spcBef>
                <a:spcPts val="360"/>
              </a:spcBef>
              <a:spcAft>
                <a:spcPts val="0"/>
              </a:spcAft>
              <a:buClr>
                <a:schemeClr val="dk1"/>
              </a:buClr>
              <a:buSzPts val="1800"/>
              <a:buChar char="•"/>
            </a:pPr>
            <a:r>
              <a:rPr lang="en-US"/>
              <a:t>The </a:t>
            </a:r>
            <a:r>
              <a:rPr lang="en-US" b="1"/>
              <a:t>Collection in Java</a:t>
            </a:r>
            <a:r>
              <a:rPr lang="en-US"/>
              <a:t> is a framework that provides an architecture to store and manipulate the group of objects.</a:t>
            </a:r>
            <a:endParaRPr/>
          </a:p>
          <a:p>
            <a:pPr marL="457200" lvl="0" indent="-228600" algn="l" rtl="0">
              <a:lnSpc>
                <a:spcPct val="100000"/>
              </a:lnSpc>
              <a:spcBef>
                <a:spcPts val="360"/>
              </a:spcBef>
              <a:spcAft>
                <a:spcPts val="0"/>
              </a:spcAft>
              <a:buClr>
                <a:schemeClr val="dk1"/>
              </a:buClr>
              <a:buSzPts val="1800"/>
              <a:buNone/>
            </a:pPr>
            <a:endParaRPr/>
          </a:p>
          <a:p>
            <a:pPr marL="457200" lvl="0" indent="-342900" algn="l" rtl="0">
              <a:lnSpc>
                <a:spcPct val="100000"/>
              </a:lnSpc>
              <a:spcBef>
                <a:spcPts val="360"/>
              </a:spcBef>
              <a:spcAft>
                <a:spcPts val="0"/>
              </a:spcAft>
              <a:buClr>
                <a:schemeClr val="dk1"/>
              </a:buClr>
              <a:buSzPts val="1800"/>
              <a:buChar char="•"/>
            </a:pPr>
            <a:r>
              <a:rPr lang="en-US"/>
              <a:t>Java Collections can achieve all the operations that you perform on a data such as searching, sorting, insertion, manipulation, and deletion.</a:t>
            </a:r>
            <a:endParaRPr/>
          </a:p>
          <a:p>
            <a:pPr marL="457200" lvl="0" indent="-228600" algn="l" rtl="0">
              <a:lnSpc>
                <a:spcPct val="100000"/>
              </a:lnSpc>
              <a:spcBef>
                <a:spcPts val="360"/>
              </a:spcBef>
              <a:spcAft>
                <a:spcPts val="0"/>
              </a:spcAft>
              <a:buClr>
                <a:schemeClr val="dk1"/>
              </a:buClr>
              <a:buSzPts val="1800"/>
              <a:buNone/>
            </a:pPr>
            <a:endParaRPr/>
          </a:p>
          <a:p>
            <a:pPr marL="457200" lvl="0" indent="-342900" algn="l" rtl="0">
              <a:lnSpc>
                <a:spcPct val="100000"/>
              </a:lnSpc>
              <a:spcBef>
                <a:spcPts val="360"/>
              </a:spcBef>
              <a:spcAft>
                <a:spcPts val="0"/>
              </a:spcAft>
              <a:buClr>
                <a:schemeClr val="dk1"/>
              </a:buClr>
              <a:buSzPts val="1800"/>
              <a:buChar char="•"/>
            </a:pPr>
            <a:r>
              <a:rPr lang="en-US"/>
              <a:t>Java Collection means a single unit of objects. </a:t>
            </a:r>
            <a:endParaRPr/>
          </a:p>
          <a:p>
            <a:pPr marL="457200" lvl="0" indent="-228600" algn="l" rtl="0">
              <a:lnSpc>
                <a:spcPct val="100000"/>
              </a:lnSpc>
              <a:spcBef>
                <a:spcPts val="360"/>
              </a:spcBef>
              <a:spcAft>
                <a:spcPts val="0"/>
              </a:spcAft>
              <a:buClr>
                <a:schemeClr val="dk1"/>
              </a:buClr>
              <a:buSzPts val="1800"/>
              <a:buNone/>
            </a:pPr>
            <a:endParaRPr/>
          </a:p>
          <a:p>
            <a:pPr marL="457200" lvl="0" indent="-342900" algn="l" rtl="0">
              <a:lnSpc>
                <a:spcPct val="100000"/>
              </a:lnSpc>
              <a:spcBef>
                <a:spcPts val="360"/>
              </a:spcBef>
              <a:spcAft>
                <a:spcPts val="0"/>
              </a:spcAft>
              <a:buClr>
                <a:schemeClr val="dk1"/>
              </a:buClr>
              <a:buSzPts val="1800"/>
              <a:buChar char="•"/>
            </a:pPr>
            <a:r>
              <a:rPr lang="en-US"/>
              <a:t>Java Collection framework provides many interfaces (Set, List, Queue, Deque) and classes (ArrayList, Vector, LinkedList, PriorityQueue, HashSet, LinkedHashSet, TreeSet).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8"/>
          <p:cNvSpPr txBox="1">
            <a:spLocks noGrp="1"/>
          </p:cNvSpPr>
          <p:nvPr>
            <p:ph type="title"/>
          </p:nvPr>
        </p:nvSpPr>
        <p:spPr>
          <a:xfrm>
            <a:off x="152400" y="274638"/>
            <a:ext cx="8991600" cy="79216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800"/>
              <a:buNone/>
            </a:pPr>
            <a:r>
              <a:rPr lang="en-US"/>
              <a:t> Interfaces (Set, List,</a:t>
            </a:r>
            <a:r>
              <a:rPr lang="en-US" b="1"/>
              <a:t> </a:t>
            </a:r>
            <a:r>
              <a:rPr lang="en-US"/>
              <a:t>Queue, and Dequeue)</a:t>
            </a:r>
            <a:endParaRPr/>
          </a:p>
        </p:txBody>
      </p:sp>
      <p:sp>
        <p:nvSpPr>
          <p:cNvPr id="347" name="Google Shape;347;p48"/>
          <p:cNvSpPr txBox="1">
            <a:spLocks noGrp="1"/>
          </p:cNvSpPr>
          <p:nvPr>
            <p:ph type="body" idx="1"/>
          </p:nvPr>
        </p:nvSpPr>
        <p:spPr>
          <a:xfrm>
            <a:off x="304800" y="914400"/>
            <a:ext cx="8382000" cy="5943600"/>
          </a:xfrm>
          <a:prstGeom prst="rect">
            <a:avLst/>
          </a:prstGeom>
          <a:noFill/>
          <a:ln>
            <a:noFill/>
          </a:ln>
        </p:spPr>
        <p:txBody>
          <a:bodyPr spcFirstLastPara="1" wrap="square" lIns="91425" tIns="45700" rIns="91425" bIns="45700" anchor="t" anchorCtr="0">
            <a:normAutofit/>
          </a:bodyPr>
          <a:lstStyle/>
          <a:p>
            <a:pPr marL="457200" lvl="0" indent="-228600" algn="l" rtl="0">
              <a:lnSpc>
                <a:spcPct val="100000"/>
              </a:lnSpc>
              <a:spcBef>
                <a:spcPts val="360"/>
              </a:spcBef>
              <a:spcAft>
                <a:spcPts val="0"/>
              </a:spcAft>
              <a:buClr>
                <a:schemeClr val="dk1"/>
              </a:buClr>
              <a:buSzPts val="1800"/>
              <a:buNone/>
            </a:pPr>
            <a:endParaRPr/>
          </a:p>
          <a:p>
            <a:pPr marL="457200" lvl="0" indent="-228600" algn="l" rtl="0">
              <a:lnSpc>
                <a:spcPct val="100000"/>
              </a:lnSpc>
              <a:spcBef>
                <a:spcPts val="360"/>
              </a:spcBef>
              <a:spcAft>
                <a:spcPts val="0"/>
              </a:spcAft>
              <a:buClr>
                <a:schemeClr val="dk1"/>
              </a:buClr>
              <a:buSzPts val="1800"/>
              <a:buNone/>
            </a:pPr>
            <a:endParaRPr/>
          </a:p>
          <a:p>
            <a:pPr marL="457200" lvl="0" indent="-342900" algn="l" rtl="0">
              <a:lnSpc>
                <a:spcPct val="100000"/>
              </a:lnSpc>
              <a:spcBef>
                <a:spcPts val="360"/>
              </a:spcBef>
              <a:spcAft>
                <a:spcPts val="0"/>
              </a:spcAft>
              <a:buClr>
                <a:schemeClr val="dk1"/>
              </a:buClr>
              <a:buSzPts val="1800"/>
              <a:buChar char="•"/>
            </a:pPr>
            <a:r>
              <a:rPr lang="en-US"/>
              <a:t>A Set is a Collection that cannot contain duplicate elements. It models the mathematical set abstraction.</a:t>
            </a:r>
            <a:endParaRPr/>
          </a:p>
          <a:p>
            <a:pPr marL="457200" lvl="0" indent="-342900" algn="l" rtl="0">
              <a:lnSpc>
                <a:spcPct val="100000"/>
              </a:lnSpc>
              <a:spcBef>
                <a:spcPts val="360"/>
              </a:spcBef>
              <a:spcAft>
                <a:spcPts val="0"/>
              </a:spcAft>
              <a:buClr>
                <a:schemeClr val="dk1"/>
              </a:buClr>
              <a:buSzPts val="1800"/>
              <a:buChar char="•"/>
            </a:pPr>
            <a:r>
              <a:rPr lang="en-US"/>
              <a:t>The Set interface contains only methods inherited from Collection and adds the restriction that duplicate elements are prohibited.</a:t>
            </a:r>
            <a:endParaRPr/>
          </a:p>
          <a:p>
            <a:pPr marL="457200" lvl="0" indent="-342900" algn="l" rtl="0">
              <a:lnSpc>
                <a:spcPct val="100000"/>
              </a:lnSpc>
              <a:spcBef>
                <a:spcPts val="360"/>
              </a:spcBef>
              <a:spcAft>
                <a:spcPts val="0"/>
              </a:spcAft>
              <a:buClr>
                <a:schemeClr val="dk1"/>
              </a:buClr>
              <a:buSzPts val="1800"/>
              <a:buChar char="•"/>
            </a:pPr>
            <a:r>
              <a:rPr lang="en-US"/>
              <a:t>Set also adds a stronger contract on the behavior of the equals and hashCode operations, allowing Set instances to be compared meaningfully even if their implementation types differ.</a:t>
            </a:r>
            <a:endParaRPr/>
          </a:p>
          <a:p>
            <a:pPr marL="457200" lvl="0" indent="-228600" algn="l" rtl="0">
              <a:lnSpc>
                <a:spcPct val="100000"/>
              </a:lnSpc>
              <a:spcBef>
                <a:spcPts val="360"/>
              </a:spcBef>
              <a:spcAft>
                <a:spcPts val="0"/>
              </a:spcAft>
              <a:buClr>
                <a:schemeClr val="dk1"/>
              </a:buClr>
              <a:buSzPts val="1800"/>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0"/>
          <p:cNvSpPr txBox="1">
            <a:spLocks noGrp="1"/>
          </p:cNvSpPr>
          <p:nvPr>
            <p:ph type="body" idx="1"/>
          </p:nvPr>
        </p:nvSpPr>
        <p:spPr>
          <a:xfrm>
            <a:off x="457200" y="228600"/>
            <a:ext cx="8229600" cy="6400800"/>
          </a:xfrm>
          <a:prstGeom prst="rect">
            <a:avLst/>
          </a:prstGeom>
          <a:noFill/>
          <a:ln>
            <a:noFill/>
          </a:ln>
        </p:spPr>
        <p:txBody>
          <a:bodyPr spcFirstLastPara="1" wrap="square" lIns="91425" tIns="45700" rIns="91425" bIns="45700" anchor="t" anchorCtr="0">
            <a:normAutofit lnSpcReduction="10000"/>
          </a:bodyPr>
          <a:lstStyle/>
          <a:p>
            <a:pPr marL="457200" lvl="0" indent="-342900" algn="l" rtl="0">
              <a:lnSpc>
                <a:spcPct val="100000"/>
              </a:lnSpc>
              <a:spcBef>
                <a:spcPts val="360"/>
              </a:spcBef>
              <a:spcAft>
                <a:spcPts val="0"/>
              </a:spcAft>
              <a:buSzPts val="1800"/>
              <a:buChar char="•"/>
            </a:pPr>
            <a:r>
              <a:rPr lang="en-US" b="1"/>
              <a:t>add( )</a:t>
            </a:r>
            <a:endParaRPr/>
          </a:p>
          <a:p>
            <a:pPr marL="457200" lvl="0" indent="-342900" algn="l" rtl="0">
              <a:lnSpc>
                <a:spcPct val="100000"/>
              </a:lnSpc>
              <a:spcBef>
                <a:spcPts val="360"/>
              </a:spcBef>
              <a:spcAft>
                <a:spcPts val="0"/>
              </a:spcAft>
              <a:buSzPts val="1800"/>
              <a:buChar char="•"/>
            </a:pPr>
            <a:r>
              <a:rPr lang="en-US"/>
              <a:t>Adds an object to the collection.</a:t>
            </a:r>
            <a:endParaRPr/>
          </a:p>
          <a:p>
            <a:pPr marL="457200" lvl="0" indent="-342900" algn="l" rtl="0">
              <a:lnSpc>
                <a:spcPct val="100000"/>
              </a:lnSpc>
              <a:spcBef>
                <a:spcPts val="360"/>
              </a:spcBef>
              <a:spcAft>
                <a:spcPts val="0"/>
              </a:spcAft>
              <a:buSzPts val="1800"/>
              <a:buChar char="•"/>
            </a:pPr>
            <a:r>
              <a:rPr lang="en-US" b="1"/>
              <a:t>clear( )</a:t>
            </a:r>
            <a:endParaRPr/>
          </a:p>
          <a:p>
            <a:pPr marL="114300" lvl="0" indent="0" algn="l" rtl="0">
              <a:lnSpc>
                <a:spcPct val="100000"/>
              </a:lnSpc>
              <a:spcBef>
                <a:spcPts val="360"/>
              </a:spcBef>
              <a:spcAft>
                <a:spcPts val="0"/>
              </a:spcAft>
              <a:buSzPts val="1800"/>
              <a:buNone/>
            </a:pPr>
            <a:r>
              <a:rPr lang="en-US"/>
              <a:t>	Removes all objects from the collection.</a:t>
            </a:r>
            <a:endParaRPr/>
          </a:p>
          <a:p>
            <a:pPr marL="457200" lvl="0" indent="-342900" algn="l" rtl="0">
              <a:lnSpc>
                <a:spcPct val="100000"/>
              </a:lnSpc>
              <a:spcBef>
                <a:spcPts val="360"/>
              </a:spcBef>
              <a:spcAft>
                <a:spcPts val="0"/>
              </a:spcAft>
              <a:buSzPts val="1800"/>
              <a:buChar char="•"/>
            </a:pPr>
            <a:r>
              <a:rPr lang="en-US" b="1"/>
              <a:t>contains( )</a:t>
            </a:r>
            <a:endParaRPr/>
          </a:p>
          <a:p>
            <a:pPr marL="114300" lvl="0" indent="0" algn="l" rtl="0">
              <a:lnSpc>
                <a:spcPct val="100000"/>
              </a:lnSpc>
              <a:spcBef>
                <a:spcPts val="360"/>
              </a:spcBef>
              <a:spcAft>
                <a:spcPts val="0"/>
              </a:spcAft>
              <a:buSzPts val="1800"/>
              <a:buNone/>
            </a:pPr>
            <a:r>
              <a:rPr lang="en-US"/>
              <a:t>	Returns true if a specified object is an element within the collection.</a:t>
            </a:r>
            <a:endParaRPr/>
          </a:p>
          <a:p>
            <a:pPr marL="457200" lvl="0" indent="-342900" algn="l" rtl="0">
              <a:lnSpc>
                <a:spcPct val="100000"/>
              </a:lnSpc>
              <a:spcBef>
                <a:spcPts val="360"/>
              </a:spcBef>
              <a:spcAft>
                <a:spcPts val="0"/>
              </a:spcAft>
              <a:buSzPts val="1800"/>
              <a:buChar char="•"/>
            </a:pPr>
            <a:r>
              <a:rPr lang="en-US" b="1"/>
              <a:t>isEmpty( )</a:t>
            </a:r>
            <a:endParaRPr/>
          </a:p>
          <a:p>
            <a:pPr marL="114300" lvl="0" indent="0" algn="l" rtl="0">
              <a:lnSpc>
                <a:spcPct val="100000"/>
              </a:lnSpc>
              <a:spcBef>
                <a:spcPts val="360"/>
              </a:spcBef>
              <a:spcAft>
                <a:spcPts val="0"/>
              </a:spcAft>
              <a:buSzPts val="1800"/>
              <a:buNone/>
            </a:pPr>
            <a:r>
              <a:rPr lang="en-US"/>
              <a:t>	Returns true if the collection has no elements.</a:t>
            </a:r>
            <a:endParaRPr/>
          </a:p>
          <a:p>
            <a:pPr marL="457200" lvl="0" indent="-342900" algn="l" rtl="0">
              <a:lnSpc>
                <a:spcPct val="100000"/>
              </a:lnSpc>
              <a:spcBef>
                <a:spcPts val="360"/>
              </a:spcBef>
              <a:spcAft>
                <a:spcPts val="0"/>
              </a:spcAft>
              <a:buSzPts val="1800"/>
              <a:buChar char="•"/>
            </a:pPr>
            <a:r>
              <a:rPr lang="en-US" b="1"/>
              <a:t>iterator( )</a:t>
            </a:r>
            <a:endParaRPr/>
          </a:p>
          <a:p>
            <a:pPr marL="114300" lvl="0" indent="0" algn="l" rtl="0">
              <a:lnSpc>
                <a:spcPct val="100000"/>
              </a:lnSpc>
              <a:spcBef>
                <a:spcPts val="360"/>
              </a:spcBef>
              <a:spcAft>
                <a:spcPts val="0"/>
              </a:spcAft>
              <a:buSzPts val="1800"/>
              <a:buNone/>
            </a:pPr>
            <a:r>
              <a:rPr lang="en-US"/>
              <a:t>	Returns an Iterator object for the collection, which may be used to retrieve an object.</a:t>
            </a:r>
            <a:endParaRPr/>
          </a:p>
          <a:p>
            <a:pPr marL="457200" lvl="0" indent="-342900" algn="l" rtl="0">
              <a:lnSpc>
                <a:spcPct val="100000"/>
              </a:lnSpc>
              <a:spcBef>
                <a:spcPts val="360"/>
              </a:spcBef>
              <a:spcAft>
                <a:spcPts val="0"/>
              </a:spcAft>
              <a:buSzPts val="1800"/>
              <a:buChar char="•"/>
            </a:pPr>
            <a:r>
              <a:rPr lang="en-US" b="1"/>
              <a:t>remove( )</a:t>
            </a:r>
            <a:endParaRPr/>
          </a:p>
          <a:p>
            <a:pPr marL="114300" lvl="0" indent="0" algn="l" rtl="0">
              <a:lnSpc>
                <a:spcPct val="100000"/>
              </a:lnSpc>
              <a:spcBef>
                <a:spcPts val="360"/>
              </a:spcBef>
              <a:spcAft>
                <a:spcPts val="0"/>
              </a:spcAft>
              <a:buSzPts val="1800"/>
              <a:buNone/>
            </a:pPr>
            <a:r>
              <a:rPr lang="en-US"/>
              <a:t>	Removes a specified object from the collection.</a:t>
            </a:r>
            <a:endParaRPr/>
          </a:p>
          <a:p>
            <a:pPr marL="457200" lvl="0" indent="-342900" algn="l" rtl="0">
              <a:lnSpc>
                <a:spcPct val="100000"/>
              </a:lnSpc>
              <a:spcBef>
                <a:spcPts val="360"/>
              </a:spcBef>
              <a:spcAft>
                <a:spcPts val="0"/>
              </a:spcAft>
              <a:buSzPts val="1800"/>
              <a:buChar char="•"/>
            </a:pPr>
            <a:r>
              <a:rPr lang="en-US" b="1"/>
              <a:t>size( )</a:t>
            </a:r>
            <a:endParaRPr/>
          </a:p>
          <a:p>
            <a:pPr marL="114300" lvl="0" indent="0" algn="l" rtl="0">
              <a:lnSpc>
                <a:spcPct val="100000"/>
              </a:lnSpc>
              <a:spcBef>
                <a:spcPts val="360"/>
              </a:spcBef>
              <a:spcAft>
                <a:spcPts val="0"/>
              </a:spcAft>
              <a:buSzPts val="1800"/>
              <a:buNone/>
            </a:pPr>
            <a:r>
              <a:rPr lang="en-US"/>
              <a:t>	Returns the number of elements in the collection.</a:t>
            </a:r>
            <a:endParaRPr/>
          </a:p>
          <a:p>
            <a:pPr marL="457200" lvl="0" indent="-228600" algn="l" rtl="0">
              <a:lnSpc>
                <a:spcPct val="100000"/>
              </a:lnSpc>
              <a:spcBef>
                <a:spcPts val="360"/>
              </a:spcBef>
              <a:spcAft>
                <a:spcPts val="0"/>
              </a:spcAft>
              <a:buClr>
                <a:schemeClr val="dk1"/>
              </a:buClr>
              <a:buSzPts val="1800"/>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51"/>
          <p:cNvSpPr txBox="1">
            <a:spLocks noGrp="1"/>
          </p:cNvSpPr>
          <p:nvPr>
            <p:ph type="body" idx="1"/>
          </p:nvPr>
        </p:nvSpPr>
        <p:spPr>
          <a:xfrm>
            <a:off x="457200" y="228600"/>
            <a:ext cx="8229600" cy="6629400"/>
          </a:xfrm>
          <a:prstGeom prst="rect">
            <a:avLst/>
          </a:prstGeom>
          <a:noFill/>
          <a:ln>
            <a:noFill/>
          </a:ln>
        </p:spPr>
        <p:txBody>
          <a:bodyPr spcFirstLastPara="1" wrap="square" lIns="91425" tIns="45700" rIns="91425" bIns="45700" anchor="t" anchorCtr="0">
            <a:normAutofit fontScale="92500" lnSpcReduction="10000"/>
          </a:bodyPr>
          <a:lstStyle/>
          <a:p>
            <a:pPr marL="114300" lvl="0" indent="0" algn="l" rtl="0">
              <a:lnSpc>
                <a:spcPct val="100000"/>
              </a:lnSpc>
              <a:spcBef>
                <a:spcPts val="360"/>
              </a:spcBef>
              <a:spcAft>
                <a:spcPts val="0"/>
              </a:spcAft>
              <a:buSzPct val="81081"/>
              <a:buNone/>
            </a:pPr>
            <a:r>
              <a:rPr lang="en-US"/>
              <a:t>import java.util.*;</a:t>
            </a:r>
            <a:endParaRPr/>
          </a:p>
          <a:p>
            <a:pPr marL="114300" lvl="0" indent="0" algn="l" rtl="0">
              <a:lnSpc>
                <a:spcPct val="100000"/>
              </a:lnSpc>
              <a:spcBef>
                <a:spcPts val="360"/>
              </a:spcBef>
              <a:spcAft>
                <a:spcPts val="0"/>
              </a:spcAft>
              <a:buSzPct val="81081"/>
              <a:buNone/>
            </a:pPr>
            <a:r>
              <a:rPr lang="en-US"/>
              <a:t> public class SetDemo {</a:t>
            </a:r>
            <a:endParaRPr/>
          </a:p>
          <a:p>
            <a:pPr marL="114300" lvl="0" indent="0" algn="l" rtl="0">
              <a:lnSpc>
                <a:spcPct val="100000"/>
              </a:lnSpc>
              <a:spcBef>
                <a:spcPts val="360"/>
              </a:spcBef>
              <a:spcAft>
                <a:spcPts val="0"/>
              </a:spcAft>
              <a:buSzPct val="81081"/>
              <a:buNone/>
            </a:pPr>
            <a:r>
              <a:rPr lang="en-US"/>
              <a:t> 	public static void main(String args[]) </a:t>
            </a:r>
            <a:endParaRPr/>
          </a:p>
          <a:p>
            <a:pPr marL="114300" lvl="0" indent="0" algn="l" rtl="0">
              <a:lnSpc>
                <a:spcPct val="100000"/>
              </a:lnSpc>
              <a:spcBef>
                <a:spcPts val="360"/>
              </a:spcBef>
              <a:spcAft>
                <a:spcPts val="0"/>
              </a:spcAft>
              <a:buSzPct val="81081"/>
              <a:buNone/>
            </a:pPr>
            <a:r>
              <a:rPr lang="en-US"/>
              <a:t>{</a:t>
            </a:r>
            <a:endParaRPr/>
          </a:p>
          <a:p>
            <a:pPr marL="114300" lvl="0" indent="0" algn="l" rtl="0">
              <a:lnSpc>
                <a:spcPct val="100000"/>
              </a:lnSpc>
              <a:spcBef>
                <a:spcPts val="360"/>
              </a:spcBef>
              <a:spcAft>
                <a:spcPts val="0"/>
              </a:spcAft>
              <a:buSzPct val="81081"/>
              <a:buNone/>
            </a:pPr>
            <a:r>
              <a:rPr lang="en-US"/>
              <a:t>	 int count[] = {34, 22,10,60,30,22}; </a:t>
            </a:r>
            <a:endParaRPr/>
          </a:p>
          <a:p>
            <a:pPr marL="114300" lvl="0" indent="0" algn="l" rtl="0">
              <a:lnSpc>
                <a:spcPct val="100000"/>
              </a:lnSpc>
              <a:spcBef>
                <a:spcPts val="360"/>
              </a:spcBef>
              <a:spcAft>
                <a:spcPts val="0"/>
              </a:spcAft>
              <a:buSzPct val="81081"/>
              <a:buNone/>
            </a:pPr>
            <a:r>
              <a:rPr lang="en-US"/>
              <a:t>	Set&lt;Integer&gt; set = new HashSet&lt;Integer&gt;(); </a:t>
            </a:r>
            <a:endParaRPr/>
          </a:p>
          <a:p>
            <a:pPr marL="114300" lvl="0" indent="0" algn="l" rtl="0">
              <a:lnSpc>
                <a:spcPct val="100000"/>
              </a:lnSpc>
              <a:spcBef>
                <a:spcPts val="360"/>
              </a:spcBef>
              <a:spcAft>
                <a:spcPts val="0"/>
              </a:spcAft>
              <a:buSzPct val="81081"/>
              <a:buNone/>
            </a:pPr>
            <a:r>
              <a:rPr lang="en-US"/>
              <a:t>	try </a:t>
            </a:r>
            <a:endParaRPr/>
          </a:p>
          <a:p>
            <a:pPr marL="114300" lvl="0" indent="0" algn="l" rtl="0">
              <a:lnSpc>
                <a:spcPct val="100000"/>
              </a:lnSpc>
              <a:spcBef>
                <a:spcPts val="360"/>
              </a:spcBef>
              <a:spcAft>
                <a:spcPts val="0"/>
              </a:spcAft>
              <a:buSzPct val="81081"/>
              <a:buNone/>
            </a:pPr>
            <a:r>
              <a:rPr lang="en-US"/>
              <a:t>	{ for(int i = 0; i &lt; 5; i++) </a:t>
            </a:r>
            <a:endParaRPr/>
          </a:p>
          <a:p>
            <a:pPr marL="114300" lvl="0" indent="0" algn="l" rtl="0">
              <a:lnSpc>
                <a:spcPct val="100000"/>
              </a:lnSpc>
              <a:spcBef>
                <a:spcPts val="360"/>
              </a:spcBef>
              <a:spcAft>
                <a:spcPts val="0"/>
              </a:spcAft>
              <a:buSzPct val="81081"/>
              <a:buNone/>
            </a:pPr>
            <a:r>
              <a:rPr lang="en-US"/>
              <a:t>{</a:t>
            </a:r>
            <a:endParaRPr/>
          </a:p>
          <a:p>
            <a:pPr marL="114300" lvl="0" indent="0" algn="l" rtl="0">
              <a:lnSpc>
                <a:spcPct val="100000"/>
              </a:lnSpc>
              <a:spcBef>
                <a:spcPts val="360"/>
              </a:spcBef>
              <a:spcAft>
                <a:spcPts val="0"/>
              </a:spcAft>
              <a:buSzPct val="81081"/>
              <a:buNone/>
            </a:pPr>
            <a:r>
              <a:rPr lang="en-US"/>
              <a:t>	 set.add(count[i]); }</a:t>
            </a:r>
            <a:endParaRPr/>
          </a:p>
          <a:p>
            <a:pPr marL="114300" lvl="0" indent="0" algn="l" rtl="0">
              <a:lnSpc>
                <a:spcPct val="100000"/>
              </a:lnSpc>
              <a:spcBef>
                <a:spcPts val="360"/>
              </a:spcBef>
              <a:spcAft>
                <a:spcPts val="0"/>
              </a:spcAft>
              <a:buSzPct val="81081"/>
              <a:buNone/>
            </a:pPr>
            <a:r>
              <a:rPr lang="en-US"/>
              <a:t>	 System.out.println(set); </a:t>
            </a:r>
            <a:endParaRPr/>
          </a:p>
          <a:p>
            <a:pPr marL="114300" lvl="0" indent="0" algn="l" rtl="0">
              <a:lnSpc>
                <a:spcPct val="100000"/>
              </a:lnSpc>
              <a:spcBef>
                <a:spcPts val="360"/>
              </a:spcBef>
              <a:spcAft>
                <a:spcPts val="0"/>
              </a:spcAft>
              <a:buSzPct val="81081"/>
              <a:buNone/>
            </a:pPr>
            <a:r>
              <a:rPr lang="en-US"/>
              <a:t>	TreeSet sortedSet = new TreeSet&lt;Integer&gt;(set); 	System.out.println("The sorted list is:"); 	System.out.println(sortedSet);</a:t>
            </a:r>
            <a:endParaRPr/>
          </a:p>
          <a:p>
            <a:pPr marL="114300" lvl="0" indent="0" algn="l" rtl="0">
              <a:lnSpc>
                <a:spcPct val="100000"/>
              </a:lnSpc>
              <a:spcBef>
                <a:spcPts val="360"/>
              </a:spcBef>
              <a:spcAft>
                <a:spcPts val="0"/>
              </a:spcAft>
              <a:buSzPct val="81081"/>
              <a:buNone/>
            </a:pPr>
            <a:r>
              <a:rPr lang="en-US"/>
              <a:t> 	System.out.println("The First element of the set is: "+ 	(Integer)sortedSet.first());</a:t>
            </a:r>
            <a:endParaRPr/>
          </a:p>
          <a:p>
            <a:pPr marL="114300" lvl="0" indent="0" algn="l" rtl="0">
              <a:lnSpc>
                <a:spcPct val="100000"/>
              </a:lnSpc>
              <a:spcBef>
                <a:spcPts val="360"/>
              </a:spcBef>
              <a:spcAft>
                <a:spcPts val="0"/>
              </a:spcAft>
              <a:buSzPct val="81081"/>
              <a:buNone/>
            </a:pPr>
            <a:r>
              <a:rPr lang="en-US"/>
              <a:t> 	System.out.println("The last element of the set is: "+ 	(Integer)sortedSet.last()); } </a:t>
            </a:r>
            <a:endParaRPr/>
          </a:p>
          <a:p>
            <a:pPr marL="114300" lvl="0" indent="0" algn="l" rtl="0">
              <a:lnSpc>
                <a:spcPct val="100000"/>
              </a:lnSpc>
              <a:spcBef>
                <a:spcPts val="360"/>
              </a:spcBef>
              <a:spcAft>
                <a:spcPts val="0"/>
              </a:spcAft>
              <a:buSzPct val="81081"/>
              <a:buNone/>
            </a:pPr>
            <a:r>
              <a:rPr lang="en-US"/>
              <a:t>	catch(Exception e) {} } }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2"/>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Output</a:t>
            </a:r>
            <a:endParaRPr/>
          </a:p>
        </p:txBody>
      </p:sp>
      <p:sp>
        <p:nvSpPr>
          <p:cNvPr id="363" name="Google Shape;363;p52"/>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Clr>
                <a:schemeClr val="dk1"/>
              </a:buClr>
              <a:buSzPts val="1800"/>
              <a:buChar char="•"/>
            </a:pPr>
            <a:r>
              <a:rPr lang="en-US"/>
              <a:t>[34, 22, 10, 60, 30]</a:t>
            </a:r>
            <a:endParaRPr/>
          </a:p>
          <a:p>
            <a:pPr marL="457200" lvl="0" indent="-342900" algn="l" rtl="0">
              <a:lnSpc>
                <a:spcPct val="100000"/>
              </a:lnSpc>
              <a:spcBef>
                <a:spcPts val="360"/>
              </a:spcBef>
              <a:spcAft>
                <a:spcPts val="0"/>
              </a:spcAft>
              <a:buClr>
                <a:schemeClr val="dk1"/>
              </a:buClr>
              <a:buSzPts val="1800"/>
              <a:buChar char="•"/>
            </a:pPr>
            <a:r>
              <a:rPr lang="en-US"/>
              <a:t> The sorted list is: [10, 22, 30, 34, 60]</a:t>
            </a:r>
            <a:endParaRPr/>
          </a:p>
          <a:p>
            <a:pPr marL="457200" lvl="0" indent="-342900" algn="l" rtl="0">
              <a:lnSpc>
                <a:spcPct val="100000"/>
              </a:lnSpc>
              <a:spcBef>
                <a:spcPts val="360"/>
              </a:spcBef>
              <a:spcAft>
                <a:spcPts val="0"/>
              </a:spcAft>
              <a:buClr>
                <a:schemeClr val="dk1"/>
              </a:buClr>
              <a:buSzPts val="1800"/>
              <a:buChar char="•"/>
            </a:pPr>
            <a:r>
              <a:rPr lang="en-US"/>
              <a:t> The First element of the set is: 10 </a:t>
            </a:r>
            <a:endParaRPr/>
          </a:p>
          <a:p>
            <a:pPr marL="457200" lvl="0" indent="-342900" algn="l" rtl="0">
              <a:lnSpc>
                <a:spcPct val="100000"/>
              </a:lnSpc>
              <a:spcBef>
                <a:spcPts val="360"/>
              </a:spcBef>
              <a:spcAft>
                <a:spcPts val="0"/>
              </a:spcAft>
              <a:buClr>
                <a:schemeClr val="dk1"/>
              </a:buClr>
              <a:buSzPts val="1800"/>
              <a:buChar char="•"/>
            </a:pPr>
            <a:r>
              <a:rPr lang="en-US"/>
              <a:t>The last element of the set is: 60</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3"/>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60606"/>
              <a:buNone/>
            </a:pPr>
            <a:r>
              <a:rPr lang="en-US"/>
              <a:t>Java LinkedList class</a:t>
            </a:r>
            <a:br>
              <a:rPr lang="en-US"/>
            </a:br>
            <a:endParaRPr/>
          </a:p>
        </p:txBody>
      </p:sp>
      <p:sp>
        <p:nvSpPr>
          <p:cNvPr id="369" name="Google Shape;369;p53"/>
          <p:cNvSpPr txBox="1">
            <a:spLocks noGrp="1"/>
          </p:cNvSpPr>
          <p:nvPr>
            <p:ph type="body" idx="1"/>
          </p:nvPr>
        </p:nvSpPr>
        <p:spPr>
          <a:xfrm>
            <a:off x="457200" y="1143000"/>
            <a:ext cx="8229600" cy="5334000"/>
          </a:xfrm>
          <a:prstGeom prst="rect">
            <a:avLst/>
          </a:prstGeom>
          <a:noFill/>
          <a:ln>
            <a:noFill/>
          </a:ln>
        </p:spPr>
        <p:txBody>
          <a:bodyPr spcFirstLastPara="1" wrap="square" lIns="91425" tIns="45700" rIns="91425" bIns="45700" anchor="t" anchorCtr="0">
            <a:normAutofit/>
          </a:bodyPr>
          <a:lstStyle/>
          <a:p>
            <a:pPr marL="457200" lvl="0" indent="-228600" algn="l" rtl="0">
              <a:lnSpc>
                <a:spcPct val="100000"/>
              </a:lnSpc>
              <a:spcBef>
                <a:spcPts val="360"/>
              </a:spcBef>
              <a:spcAft>
                <a:spcPts val="0"/>
              </a:spcAft>
              <a:buClr>
                <a:schemeClr val="dk1"/>
              </a:buClr>
              <a:buSzPts val="1800"/>
              <a:buNone/>
            </a:pPr>
            <a:endParaRPr/>
          </a:p>
          <a:p>
            <a:pPr marL="457200" lvl="0" indent="-342900" algn="l" rtl="0">
              <a:lnSpc>
                <a:spcPct val="100000"/>
              </a:lnSpc>
              <a:spcBef>
                <a:spcPts val="360"/>
              </a:spcBef>
              <a:spcAft>
                <a:spcPts val="0"/>
              </a:spcAft>
              <a:buClr>
                <a:schemeClr val="dk1"/>
              </a:buClr>
              <a:buSzPts val="1800"/>
              <a:buChar char="•"/>
            </a:pPr>
            <a:r>
              <a:rPr lang="en-US"/>
              <a:t>Java LinkedList class uses doubly linked list to store the elements. It provides a linked-list data structure. It inherits the AbstractList class and implements List and Deque interfaces.</a:t>
            </a:r>
            <a:endParaRPr/>
          </a:p>
          <a:p>
            <a:pPr marL="457200" lvl="0" indent="-342900" algn="l" rtl="0">
              <a:lnSpc>
                <a:spcPct val="100000"/>
              </a:lnSpc>
              <a:spcBef>
                <a:spcPts val="360"/>
              </a:spcBef>
              <a:spcAft>
                <a:spcPts val="0"/>
              </a:spcAft>
              <a:buClr>
                <a:schemeClr val="dk1"/>
              </a:buClr>
              <a:buSzPts val="1800"/>
              <a:buChar char="•"/>
            </a:pPr>
            <a:r>
              <a:rPr lang="en-US"/>
              <a:t>The important points about Java LinkedList are:</a:t>
            </a:r>
            <a:endParaRPr/>
          </a:p>
          <a:p>
            <a:pPr marL="457200" lvl="0" indent="-342900" algn="l" rtl="0">
              <a:lnSpc>
                <a:spcPct val="100000"/>
              </a:lnSpc>
              <a:spcBef>
                <a:spcPts val="360"/>
              </a:spcBef>
              <a:spcAft>
                <a:spcPts val="0"/>
              </a:spcAft>
              <a:buClr>
                <a:schemeClr val="dk1"/>
              </a:buClr>
              <a:buSzPts val="1800"/>
              <a:buChar char="•"/>
            </a:pPr>
            <a:r>
              <a:rPr lang="en-US"/>
              <a:t>Java LinkedList class can contain duplicate elements.</a:t>
            </a:r>
            <a:endParaRPr/>
          </a:p>
          <a:p>
            <a:pPr marL="457200" lvl="0" indent="-342900" algn="l" rtl="0">
              <a:lnSpc>
                <a:spcPct val="100000"/>
              </a:lnSpc>
              <a:spcBef>
                <a:spcPts val="360"/>
              </a:spcBef>
              <a:spcAft>
                <a:spcPts val="0"/>
              </a:spcAft>
              <a:buClr>
                <a:schemeClr val="dk1"/>
              </a:buClr>
              <a:buSzPts val="1800"/>
              <a:buChar char="•"/>
            </a:pPr>
            <a:r>
              <a:rPr lang="en-US"/>
              <a:t>Java LinkedList class maintains insertion order.</a:t>
            </a:r>
            <a:endParaRPr/>
          </a:p>
          <a:p>
            <a:pPr marL="457200" lvl="0" indent="-342900" algn="l" rtl="0">
              <a:lnSpc>
                <a:spcPct val="100000"/>
              </a:lnSpc>
              <a:spcBef>
                <a:spcPts val="360"/>
              </a:spcBef>
              <a:spcAft>
                <a:spcPts val="0"/>
              </a:spcAft>
              <a:buClr>
                <a:schemeClr val="dk1"/>
              </a:buClr>
              <a:buSzPts val="1800"/>
              <a:buChar char="•"/>
            </a:pPr>
            <a:r>
              <a:rPr lang="en-US"/>
              <a:t>Java LinkedList class is non synchronized.</a:t>
            </a:r>
            <a:endParaRPr/>
          </a:p>
          <a:p>
            <a:pPr marL="457200" lvl="0" indent="-342900" algn="l" rtl="0">
              <a:lnSpc>
                <a:spcPct val="100000"/>
              </a:lnSpc>
              <a:spcBef>
                <a:spcPts val="360"/>
              </a:spcBef>
              <a:spcAft>
                <a:spcPts val="0"/>
              </a:spcAft>
              <a:buClr>
                <a:schemeClr val="dk1"/>
              </a:buClr>
              <a:buSzPts val="1800"/>
              <a:buChar char="•"/>
            </a:pPr>
            <a:r>
              <a:rPr lang="en-US"/>
              <a:t>In Java LinkedList class, manipulation is fast because no shifting needs to be occurred.</a:t>
            </a:r>
            <a:endParaRPr/>
          </a:p>
          <a:p>
            <a:pPr marL="457200" lvl="0" indent="-342900" algn="l" rtl="0">
              <a:lnSpc>
                <a:spcPct val="100000"/>
              </a:lnSpc>
              <a:spcBef>
                <a:spcPts val="360"/>
              </a:spcBef>
              <a:spcAft>
                <a:spcPts val="0"/>
              </a:spcAft>
              <a:buClr>
                <a:schemeClr val="dk1"/>
              </a:buClr>
              <a:buSzPts val="1800"/>
              <a:buChar char="•"/>
            </a:pPr>
            <a:r>
              <a:rPr lang="en-US"/>
              <a:t>Java LinkedList class can be used as list, stack or queue.</a:t>
            </a:r>
            <a:endParaRPr/>
          </a:p>
          <a:p>
            <a:pPr marL="457200" lvl="0" indent="-228600" algn="l" rtl="0">
              <a:lnSpc>
                <a:spcPct val="100000"/>
              </a:lnSpc>
              <a:spcBef>
                <a:spcPts val="360"/>
              </a:spcBef>
              <a:spcAft>
                <a:spcPts val="0"/>
              </a:spcAft>
              <a:buClr>
                <a:schemeClr val="dk1"/>
              </a:buClr>
              <a:buSzPts val="1800"/>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4"/>
          <p:cNvSpPr txBox="1">
            <a:spLocks noGrp="1"/>
          </p:cNvSpPr>
          <p:nvPr>
            <p:ph type="body" idx="1"/>
          </p:nvPr>
        </p:nvSpPr>
        <p:spPr>
          <a:xfrm>
            <a:off x="0" y="0"/>
            <a:ext cx="9144000" cy="6858000"/>
          </a:xfrm>
          <a:prstGeom prst="rect">
            <a:avLst/>
          </a:prstGeom>
          <a:noFill/>
          <a:ln>
            <a:noFill/>
          </a:ln>
        </p:spPr>
        <p:txBody>
          <a:bodyPr spcFirstLastPara="1" wrap="square" lIns="91425" tIns="45700" rIns="91425" bIns="45700" anchor="t" anchorCtr="0">
            <a:normAutofit/>
          </a:bodyPr>
          <a:lstStyle/>
          <a:p>
            <a:pPr marL="457200" lvl="0" indent="0" algn="l" rtl="0">
              <a:lnSpc>
                <a:spcPct val="100000"/>
              </a:lnSpc>
              <a:spcBef>
                <a:spcPts val="360"/>
              </a:spcBef>
              <a:spcAft>
                <a:spcPts val="0"/>
              </a:spcAft>
              <a:buSzPts val="1800"/>
              <a:buNone/>
            </a:pPr>
            <a:endParaRPr b="1"/>
          </a:p>
          <a:p>
            <a:pPr marL="457200" lvl="0" indent="0" algn="l" rtl="0">
              <a:lnSpc>
                <a:spcPct val="100000"/>
              </a:lnSpc>
              <a:spcBef>
                <a:spcPts val="360"/>
              </a:spcBef>
              <a:spcAft>
                <a:spcPts val="0"/>
              </a:spcAft>
              <a:buSzPts val="1800"/>
              <a:buNone/>
            </a:pPr>
            <a:r>
              <a:rPr lang="en-US" b="1"/>
              <a:t>                  </a:t>
            </a:r>
            <a:endParaRPr b="1"/>
          </a:p>
          <a:p>
            <a:pPr marL="457200" lvl="0" indent="0" algn="l" rtl="0">
              <a:lnSpc>
                <a:spcPct val="100000"/>
              </a:lnSpc>
              <a:spcBef>
                <a:spcPts val="360"/>
              </a:spcBef>
              <a:spcAft>
                <a:spcPts val="0"/>
              </a:spcAft>
              <a:buSzPts val="1800"/>
              <a:buNone/>
            </a:pPr>
            <a:r>
              <a:rPr lang="en-US" b="1"/>
              <a:t>                                  </a:t>
            </a:r>
            <a:r>
              <a:rPr lang="en-US" sz="2500" b="1"/>
              <a:t> Methods of Linked List</a:t>
            </a:r>
            <a:endParaRPr sz="2500" b="1"/>
          </a:p>
          <a:p>
            <a:pPr marL="457200" lvl="0" indent="-363070" algn="l" rtl="0">
              <a:lnSpc>
                <a:spcPct val="100000"/>
              </a:lnSpc>
              <a:spcBef>
                <a:spcPts val="360"/>
              </a:spcBef>
              <a:spcAft>
                <a:spcPts val="0"/>
              </a:spcAft>
              <a:buClr>
                <a:schemeClr val="dk1"/>
              </a:buClr>
              <a:buSzPts val="2118"/>
              <a:buChar char="•"/>
            </a:pPr>
            <a:r>
              <a:rPr lang="en-US" b="1"/>
              <a:t>LinkedList()</a:t>
            </a:r>
            <a:r>
              <a:rPr lang="en-US"/>
              <a:t>It is used to construct an empty list.</a:t>
            </a:r>
            <a:endParaRPr/>
          </a:p>
          <a:p>
            <a:pPr marL="457200" lvl="0" indent="-363070" algn="l" rtl="0">
              <a:lnSpc>
                <a:spcPct val="100000"/>
              </a:lnSpc>
              <a:spcBef>
                <a:spcPts val="360"/>
              </a:spcBef>
              <a:spcAft>
                <a:spcPts val="0"/>
              </a:spcAft>
              <a:buClr>
                <a:schemeClr val="dk1"/>
              </a:buClr>
              <a:buSzPts val="2118"/>
              <a:buChar char="•"/>
            </a:pPr>
            <a:r>
              <a:rPr lang="en-US" b="1"/>
              <a:t>LinkedList(Collection c): </a:t>
            </a:r>
            <a:r>
              <a:rPr lang="en-US"/>
              <a:t>It is used to construct a list containing the elements of the specified collection, in the order they are returned by the collection's iterator.Methods of Java LinkedList</a:t>
            </a:r>
            <a:endParaRPr/>
          </a:p>
          <a:p>
            <a:pPr marL="457200" lvl="0" indent="-363070" algn="l" rtl="0">
              <a:lnSpc>
                <a:spcPct val="100000"/>
              </a:lnSpc>
              <a:spcBef>
                <a:spcPts val="360"/>
              </a:spcBef>
              <a:spcAft>
                <a:spcPts val="0"/>
              </a:spcAft>
              <a:buClr>
                <a:schemeClr val="dk1"/>
              </a:buClr>
              <a:buSzPts val="2118"/>
              <a:buChar char="•"/>
            </a:pPr>
            <a:r>
              <a:rPr lang="en-US" b="1"/>
              <a:t>void add(int index, Object element):</a:t>
            </a:r>
            <a:r>
              <a:rPr lang="en-US"/>
              <a:t>It is used to insert the specified element at the specified position index in a list.void addFirst(Object o)It is used to insert the given element at the beginning of a list.</a:t>
            </a:r>
            <a:endParaRPr/>
          </a:p>
          <a:p>
            <a:pPr marL="457200" lvl="0" indent="-363070" algn="l" rtl="0">
              <a:lnSpc>
                <a:spcPct val="100000"/>
              </a:lnSpc>
              <a:spcBef>
                <a:spcPts val="360"/>
              </a:spcBef>
              <a:spcAft>
                <a:spcPts val="0"/>
              </a:spcAft>
              <a:buClr>
                <a:schemeClr val="dk1"/>
              </a:buClr>
              <a:buSzPts val="2118"/>
              <a:buChar char="•"/>
            </a:pPr>
            <a:r>
              <a:rPr lang="en-US" b="1"/>
              <a:t>void</a:t>
            </a:r>
            <a:r>
              <a:rPr lang="en-US" sz="3100" b="1"/>
              <a:t> </a:t>
            </a:r>
            <a:r>
              <a:rPr lang="en-US" b="1"/>
              <a:t>addLast(Object o)</a:t>
            </a:r>
            <a:r>
              <a:rPr lang="en-US"/>
              <a:t>It is used to append the given element to the end of a list.int size()It is used to return the number of elements in a listboolean add(Object o)It is used to append the specified element to the end of a list.</a:t>
            </a:r>
            <a:endParaRPr/>
          </a:p>
          <a:p>
            <a:pPr marL="457200" lvl="0" indent="-363070" algn="l" rtl="0">
              <a:lnSpc>
                <a:spcPct val="100000"/>
              </a:lnSpc>
              <a:spcBef>
                <a:spcPts val="360"/>
              </a:spcBef>
              <a:spcAft>
                <a:spcPts val="0"/>
              </a:spcAft>
              <a:buClr>
                <a:schemeClr val="dk1"/>
              </a:buClr>
              <a:buSzPts val="2118"/>
              <a:buChar char="•"/>
            </a:pPr>
            <a:r>
              <a:rPr lang="en-US" b="1"/>
              <a:t>boolean contains(Object o)</a:t>
            </a:r>
            <a:r>
              <a:rPr lang="en-US" sz="3100" b="1"/>
              <a:t>:</a:t>
            </a:r>
            <a:r>
              <a:rPr lang="en-US"/>
              <a:t>It is used to return true if the list contains a specified element.</a:t>
            </a:r>
            <a:endParaRPr/>
          </a:p>
          <a:p>
            <a:pPr marL="457200" lvl="0" indent="0" algn="l" rtl="0">
              <a:lnSpc>
                <a:spcPct val="100000"/>
              </a:lnSpc>
              <a:spcBef>
                <a:spcPts val="360"/>
              </a:spcBef>
              <a:spcAft>
                <a:spcPts val="0"/>
              </a:spcAft>
              <a:buSzPts val="1800"/>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g12691d1a28a_0_0"/>
          <p:cNvSpPr txBox="1">
            <a:spLocks noGrp="1"/>
          </p:cNvSpPr>
          <p:nvPr>
            <p:ph type="title"/>
          </p:nvPr>
        </p:nvSpPr>
        <p:spPr>
          <a:xfrm>
            <a:off x="457202"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endParaRPr/>
          </a:p>
        </p:txBody>
      </p:sp>
      <p:sp>
        <p:nvSpPr>
          <p:cNvPr id="380" name="Google Shape;380;g12691d1a28a_0_0"/>
          <p:cNvSpPr txBox="1">
            <a:spLocks noGrp="1"/>
          </p:cNvSpPr>
          <p:nvPr>
            <p:ph type="body" idx="1"/>
          </p:nvPr>
        </p:nvSpPr>
        <p:spPr>
          <a:xfrm>
            <a:off x="457202" y="1600206"/>
            <a:ext cx="8229600" cy="4526100"/>
          </a:xfrm>
          <a:prstGeom prst="rect">
            <a:avLst/>
          </a:prstGeom>
          <a:noFill/>
          <a:ln>
            <a:noFill/>
          </a:ln>
        </p:spPr>
        <p:txBody>
          <a:bodyPr spcFirstLastPara="1" wrap="square" lIns="91425" tIns="45700" rIns="91425" bIns="45700" anchor="t" anchorCtr="0">
            <a:normAutofit fontScale="92500"/>
          </a:bodyPr>
          <a:lstStyle/>
          <a:p>
            <a:pPr marL="457200" lvl="0" indent="-353006" algn="l" rtl="0">
              <a:lnSpc>
                <a:spcPct val="100000"/>
              </a:lnSpc>
              <a:spcBef>
                <a:spcPts val="360"/>
              </a:spcBef>
              <a:spcAft>
                <a:spcPts val="0"/>
              </a:spcAft>
              <a:buSzPct val="68311"/>
              <a:buChar char="•"/>
            </a:pPr>
            <a:r>
              <a:rPr lang="en-US" sz="3100" b="1"/>
              <a:t>boolean remove(Object o):</a:t>
            </a:r>
            <a:r>
              <a:rPr lang="en-US"/>
              <a:t>It is used to remove the first occurence of the specified element in a list.</a:t>
            </a:r>
            <a:endParaRPr/>
          </a:p>
          <a:p>
            <a:pPr marL="457200" lvl="0" indent="-353006" algn="l" rtl="0">
              <a:lnSpc>
                <a:spcPct val="100000"/>
              </a:lnSpc>
              <a:spcBef>
                <a:spcPts val="360"/>
              </a:spcBef>
              <a:spcAft>
                <a:spcPts val="0"/>
              </a:spcAft>
              <a:buSzPct val="68311"/>
              <a:buChar char="•"/>
            </a:pPr>
            <a:r>
              <a:rPr lang="en-US" sz="3100" b="1"/>
              <a:t>Object getFirst():</a:t>
            </a:r>
            <a:r>
              <a:rPr lang="en-US"/>
              <a:t>It is used to return the first element in a list.</a:t>
            </a:r>
            <a:endParaRPr/>
          </a:p>
          <a:p>
            <a:pPr marL="457200" lvl="0" indent="-353006" algn="l" rtl="0">
              <a:lnSpc>
                <a:spcPct val="100000"/>
              </a:lnSpc>
              <a:spcBef>
                <a:spcPts val="360"/>
              </a:spcBef>
              <a:spcAft>
                <a:spcPts val="0"/>
              </a:spcAft>
              <a:buSzPct val="68311"/>
              <a:buChar char="•"/>
            </a:pPr>
            <a:r>
              <a:rPr lang="en-US" sz="3100" b="1"/>
              <a:t>Object getLast():</a:t>
            </a:r>
            <a:r>
              <a:rPr lang="en-US"/>
              <a:t>It is used to return the last element in a list.</a:t>
            </a:r>
            <a:endParaRPr/>
          </a:p>
          <a:p>
            <a:pPr marL="457200" lvl="0" indent="-353006" algn="l" rtl="0">
              <a:lnSpc>
                <a:spcPct val="100000"/>
              </a:lnSpc>
              <a:spcBef>
                <a:spcPts val="360"/>
              </a:spcBef>
              <a:spcAft>
                <a:spcPts val="0"/>
              </a:spcAft>
              <a:buSzPct val="68311"/>
              <a:buChar char="•"/>
            </a:pPr>
            <a:r>
              <a:rPr lang="en-US" sz="3100" b="1"/>
              <a:t>int indexOf(Object o):</a:t>
            </a:r>
            <a:r>
              <a:rPr lang="en-US"/>
              <a:t>It is used to return the index in a list of the first occurrence of the specified element, or -1 if the list does not contain any element.</a:t>
            </a:r>
            <a:endParaRPr/>
          </a:p>
          <a:p>
            <a:pPr marL="457200" lvl="0" indent="-353006" algn="l" rtl="0">
              <a:lnSpc>
                <a:spcPct val="100000"/>
              </a:lnSpc>
              <a:spcBef>
                <a:spcPts val="360"/>
              </a:spcBef>
              <a:spcAft>
                <a:spcPts val="0"/>
              </a:spcAft>
              <a:buSzPct val="68311"/>
              <a:buChar char="•"/>
            </a:pPr>
            <a:r>
              <a:rPr lang="en-US" sz="3100" b="1"/>
              <a:t>int</a:t>
            </a:r>
            <a:r>
              <a:rPr lang="en-US"/>
              <a:t> </a:t>
            </a:r>
            <a:r>
              <a:rPr lang="en-US" sz="3100" b="1"/>
              <a:t>lastIndexOf(Object o):</a:t>
            </a:r>
            <a:r>
              <a:rPr lang="en-US"/>
              <a:t>It is used to return the index in a list of the last occurrence of the specified element, or -1 if the list does not contain any element.</a:t>
            </a:r>
            <a:endParaRPr/>
          </a:p>
          <a:p>
            <a:pPr marL="0" lvl="0" indent="0" algn="l" rtl="0">
              <a:lnSpc>
                <a:spcPct val="100000"/>
              </a:lnSpc>
              <a:spcBef>
                <a:spcPts val="360"/>
              </a:spcBef>
              <a:spcAft>
                <a:spcPts val="0"/>
              </a:spcAft>
              <a:buSzPct val="81081"/>
              <a:buNone/>
            </a:pPr>
            <a:endParaRPr/>
          </a:p>
        </p:txBody>
      </p:sp>
      <p:sp>
        <p:nvSpPr>
          <p:cNvPr id="381" name="Google Shape;381;g12691d1a28a_0_0"/>
          <p:cNvSpPr txBox="1">
            <a:spLocks noGrp="1"/>
          </p:cNvSpPr>
          <p:nvPr>
            <p:ph type="sldNum" idx="12"/>
          </p:nvPr>
        </p:nvSpPr>
        <p:spPr>
          <a:xfrm>
            <a:off x="6553202" y="635636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55"/>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Example of Linked List</a:t>
            </a:r>
            <a:endParaRPr/>
          </a:p>
        </p:txBody>
      </p:sp>
      <p:sp>
        <p:nvSpPr>
          <p:cNvPr id="387" name="Google Shape;387;p55"/>
          <p:cNvSpPr txBox="1">
            <a:spLocks noGrp="1"/>
          </p:cNvSpPr>
          <p:nvPr>
            <p:ph type="body" idx="1"/>
          </p:nvPr>
        </p:nvSpPr>
        <p:spPr>
          <a:xfrm>
            <a:off x="457202" y="1417638"/>
            <a:ext cx="8229601" cy="4810884"/>
          </a:xfrm>
          <a:prstGeom prst="rect">
            <a:avLst/>
          </a:prstGeom>
          <a:noFill/>
          <a:ln>
            <a:noFill/>
          </a:ln>
        </p:spPr>
        <p:txBody>
          <a:bodyPr spcFirstLastPara="1" wrap="square" lIns="91425" tIns="45700" rIns="91425" bIns="45700" anchor="t" anchorCtr="0">
            <a:normAutofit fontScale="70000" lnSpcReduction="20000"/>
          </a:bodyPr>
          <a:lstStyle/>
          <a:p>
            <a:pPr marL="114300" lvl="0" indent="0" algn="l" rtl="0">
              <a:lnSpc>
                <a:spcPct val="100000"/>
              </a:lnSpc>
              <a:spcBef>
                <a:spcPts val="360"/>
              </a:spcBef>
              <a:spcAft>
                <a:spcPts val="0"/>
              </a:spcAft>
              <a:buSzPct val="107142"/>
              <a:buNone/>
            </a:pPr>
            <a:r>
              <a:rPr lang="en-US" b="1"/>
              <a:t>import</a:t>
            </a:r>
            <a:r>
              <a:rPr lang="en-US"/>
              <a:t> java.util.*;  </a:t>
            </a:r>
            <a:endParaRPr/>
          </a:p>
          <a:p>
            <a:pPr marL="114300" lvl="0" indent="0" algn="l" rtl="0">
              <a:lnSpc>
                <a:spcPct val="100000"/>
              </a:lnSpc>
              <a:spcBef>
                <a:spcPts val="360"/>
              </a:spcBef>
              <a:spcAft>
                <a:spcPts val="0"/>
              </a:spcAft>
              <a:buSzPct val="107142"/>
              <a:buNone/>
            </a:pPr>
            <a:r>
              <a:rPr lang="en-US" b="1"/>
              <a:t>public</a:t>
            </a:r>
            <a:r>
              <a:rPr lang="en-US"/>
              <a:t> </a:t>
            </a:r>
            <a:r>
              <a:rPr lang="en-US" b="1"/>
              <a:t>class</a:t>
            </a:r>
            <a:r>
              <a:rPr lang="en-US"/>
              <a:t> TestCollection7{  </a:t>
            </a:r>
            <a:endParaRPr/>
          </a:p>
          <a:p>
            <a:pPr marL="114300" lvl="0" indent="0" algn="l" rtl="0">
              <a:lnSpc>
                <a:spcPct val="100000"/>
              </a:lnSpc>
              <a:spcBef>
                <a:spcPts val="360"/>
              </a:spcBef>
              <a:spcAft>
                <a:spcPts val="0"/>
              </a:spcAft>
              <a:buSzPct val="107142"/>
              <a:buNone/>
            </a:pPr>
            <a:r>
              <a:rPr lang="en-US"/>
              <a:t> </a:t>
            </a:r>
            <a:r>
              <a:rPr lang="en-US" b="1"/>
              <a:t>public</a:t>
            </a:r>
            <a:r>
              <a:rPr lang="en-US"/>
              <a:t> </a:t>
            </a:r>
            <a:r>
              <a:rPr lang="en-US" b="1"/>
              <a:t>static</a:t>
            </a:r>
            <a:r>
              <a:rPr lang="en-US"/>
              <a:t> </a:t>
            </a:r>
            <a:r>
              <a:rPr lang="en-US" b="1"/>
              <a:t>void</a:t>
            </a:r>
            <a:r>
              <a:rPr lang="en-US"/>
              <a:t> main(String args[])</a:t>
            </a:r>
            <a:endParaRPr/>
          </a:p>
          <a:p>
            <a:pPr marL="114300" lvl="0" indent="0" algn="l" rtl="0">
              <a:lnSpc>
                <a:spcPct val="100000"/>
              </a:lnSpc>
              <a:spcBef>
                <a:spcPts val="360"/>
              </a:spcBef>
              <a:spcAft>
                <a:spcPts val="0"/>
              </a:spcAft>
              <a:buSzPct val="107142"/>
              <a:buNone/>
            </a:pPr>
            <a:r>
              <a:rPr lang="en-US"/>
              <a:t>{  </a:t>
            </a:r>
            <a:endParaRPr/>
          </a:p>
          <a:p>
            <a:pPr marL="114300" lvl="0" indent="0" algn="l" rtl="0">
              <a:lnSpc>
                <a:spcPct val="100000"/>
              </a:lnSpc>
              <a:spcBef>
                <a:spcPts val="360"/>
              </a:spcBef>
              <a:spcAft>
                <a:spcPts val="0"/>
              </a:spcAft>
              <a:buSzPct val="107142"/>
              <a:buNone/>
            </a:pPr>
            <a:r>
              <a:rPr lang="en-US"/>
              <a:t>   	LinkedList&lt;String&gt; al=</a:t>
            </a:r>
            <a:r>
              <a:rPr lang="en-US" b="1"/>
              <a:t>new</a:t>
            </a:r>
            <a:r>
              <a:rPr lang="en-US"/>
              <a:t> LinkedList&lt;String&gt;();  </a:t>
            </a:r>
            <a:endParaRPr/>
          </a:p>
          <a:p>
            <a:pPr marL="114300" lvl="0" indent="0" algn="l" rtl="0">
              <a:lnSpc>
                <a:spcPct val="100000"/>
              </a:lnSpc>
              <a:spcBef>
                <a:spcPts val="360"/>
              </a:spcBef>
              <a:spcAft>
                <a:spcPts val="0"/>
              </a:spcAft>
              <a:buSzPct val="107142"/>
              <a:buNone/>
            </a:pPr>
            <a:r>
              <a:rPr lang="en-US"/>
              <a:t>  	al.add("Ravi");  </a:t>
            </a:r>
            <a:endParaRPr/>
          </a:p>
          <a:p>
            <a:pPr marL="114300" lvl="0" indent="0" algn="l" rtl="0">
              <a:lnSpc>
                <a:spcPct val="100000"/>
              </a:lnSpc>
              <a:spcBef>
                <a:spcPts val="360"/>
              </a:spcBef>
              <a:spcAft>
                <a:spcPts val="0"/>
              </a:spcAft>
              <a:buSzPct val="107142"/>
              <a:buNone/>
            </a:pPr>
            <a:r>
              <a:rPr lang="en-US"/>
              <a:t>  	al.add("Vijay");  </a:t>
            </a:r>
            <a:endParaRPr/>
          </a:p>
          <a:p>
            <a:pPr marL="114300" lvl="0" indent="0" algn="l" rtl="0">
              <a:lnSpc>
                <a:spcPct val="100000"/>
              </a:lnSpc>
              <a:spcBef>
                <a:spcPts val="360"/>
              </a:spcBef>
              <a:spcAft>
                <a:spcPts val="0"/>
              </a:spcAft>
              <a:buSzPct val="107142"/>
              <a:buNone/>
            </a:pPr>
            <a:r>
              <a:rPr lang="en-US"/>
              <a:t>	al.add("Ravi");  </a:t>
            </a:r>
            <a:endParaRPr/>
          </a:p>
          <a:p>
            <a:pPr marL="114300" lvl="0" indent="0" algn="l" rtl="0">
              <a:lnSpc>
                <a:spcPct val="100000"/>
              </a:lnSpc>
              <a:spcBef>
                <a:spcPts val="360"/>
              </a:spcBef>
              <a:spcAft>
                <a:spcPts val="0"/>
              </a:spcAft>
              <a:buSzPct val="107142"/>
              <a:buNone/>
            </a:pPr>
            <a:r>
              <a:rPr lang="en-US"/>
              <a:t>  	al.add("Ajay");  </a:t>
            </a:r>
            <a:endParaRPr/>
          </a:p>
          <a:p>
            <a:pPr marL="114300" lvl="0" indent="0" algn="l" rtl="0">
              <a:lnSpc>
                <a:spcPct val="100000"/>
              </a:lnSpc>
              <a:spcBef>
                <a:spcPts val="360"/>
              </a:spcBef>
              <a:spcAft>
                <a:spcPts val="0"/>
              </a:spcAft>
              <a:buSzPct val="107142"/>
              <a:buNone/>
            </a:pPr>
            <a:r>
              <a:rPr lang="en-US"/>
              <a:t>  </a:t>
            </a:r>
            <a:endParaRPr/>
          </a:p>
          <a:p>
            <a:pPr marL="114300" lvl="0" indent="0" algn="l" rtl="0">
              <a:lnSpc>
                <a:spcPct val="100000"/>
              </a:lnSpc>
              <a:spcBef>
                <a:spcPts val="360"/>
              </a:spcBef>
              <a:spcAft>
                <a:spcPts val="0"/>
              </a:spcAft>
              <a:buSzPct val="107142"/>
              <a:buNone/>
            </a:pPr>
            <a:r>
              <a:rPr lang="en-US"/>
              <a:t>  	Iterator&lt;String&gt; itr=al.iterator();  </a:t>
            </a:r>
            <a:endParaRPr/>
          </a:p>
          <a:p>
            <a:pPr marL="114300" lvl="0" indent="0" algn="l" rtl="0">
              <a:lnSpc>
                <a:spcPct val="100000"/>
              </a:lnSpc>
              <a:spcBef>
                <a:spcPts val="360"/>
              </a:spcBef>
              <a:spcAft>
                <a:spcPts val="0"/>
              </a:spcAft>
              <a:buSzPct val="107142"/>
              <a:buNone/>
            </a:pPr>
            <a:r>
              <a:rPr lang="en-US"/>
              <a:t>  	</a:t>
            </a:r>
            <a:r>
              <a:rPr lang="en-US" b="1"/>
              <a:t>while</a:t>
            </a:r>
            <a:r>
              <a:rPr lang="en-US"/>
              <a:t>(itr.hasNext()){  </a:t>
            </a:r>
            <a:endParaRPr/>
          </a:p>
          <a:p>
            <a:pPr marL="114300" lvl="0" indent="0" algn="l" rtl="0">
              <a:lnSpc>
                <a:spcPct val="100000"/>
              </a:lnSpc>
              <a:spcBef>
                <a:spcPts val="360"/>
              </a:spcBef>
              <a:spcAft>
                <a:spcPts val="0"/>
              </a:spcAft>
              <a:buSzPct val="107142"/>
              <a:buNone/>
            </a:pPr>
            <a:r>
              <a:rPr lang="en-US"/>
              <a:t>   	System.out.println(itr.next());  </a:t>
            </a:r>
            <a:endParaRPr/>
          </a:p>
          <a:p>
            <a:pPr marL="114300" lvl="0" indent="0" algn="l" rtl="0">
              <a:lnSpc>
                <a:spcPct val="100000"/>
              </a:lnSpc>
              <a:spcBef>
                <a:spcPts val="360"/>
              </a:spcBef>
              <a:spcAft>
                <a:spcPts val="0"/>
              </a:spcAft>
              <a:buSzPct val="107142"/>
              <a:buNone/>
            </a:pPr>
            <a:r>
              <a:rPr lang="en-US"/>
              <a:t>  }  </a:t>
            </a:r>
            <a:endParaRPr/>
          </a:p>
          <a:p>
            <a:pPr marL="114300" lvl="0" indent="0" algn="l" rtl="0">
              <a:lnSpc>
                <a:spcPct val="100000"/>
              </a:lnSpc>
              <a:spcBef>
                <a:spcPts val="360"/>
              </a:spcBef>
              <a:spcAft>
                <a:spcPts val="0"/>
              </a:spcAft>
              <a:buSzPct val="107142"/>
              <a:buNone/>
            </a:pPr>
            <a:r>
              <a:rPr lang="en-US"/>
              <a:t> }  </a:t>
            </a:r>
            <a:endParaRPr/>
          </a:p>
          <a:p>
            <a:pPr marL="114300" lvl="0" indent="0" algn="l" rtl="0">
              <a:lnSpc>
                <a:spcPct val="100000"/>
              </a:lnSpc>
              <a:spcBef>
                <a:spcPts val="360"/>
              </a:spcBef>
              <a:spcAft>
                <a:spcPts val="0"/>
              </a:spcAft>
              <a:buSzPct val="107142"/>
              <a:buNone/>
            </a:pPr>
            <a:r>
              <a:rPr lang="en-US"/>
              <a:t>}  </a:t>
            </a:r>
            <a:endParaRPr/>
          </a:p>
          <a:p>
            <a:pPr marL="114300" lvl="0" indent="0" algn="l" rtl="0">
              <a:lnSpc>
                <a:spcPct val="100000"/>
              </a:lnSpc>
              <a:spcBef>
                <a:spcPts val="360"/>
              </a:spcBef>
              <a:spcAft>
                <a:spcPts val="0"/>
              </a:spcAft>
              <a:buSzPct val="107142"/>
              <a:buNone/>
            </a:pPr>
            <a:endParaRPr b="1"/>
          </a:p>
          <a:p>
            <a:pPr marL="114300" lvl="0" indent="0" algn="l" rtl="0">
              <a:lnSpc>
                <a:spcPct val="100000"/>
              </a:lnSpc>
              <a:spcBef>
                <a:spcPts val="360"/>
              </a:spcBef>
              <a:spcAft>
                <a:spcPts val="0"/>
              </a:spcAft>
              <a:buSzPct val="107142"/>
              <a:buNone/>
            </a:pPr>
            <a:r>
              <a:rPr lang="en-US"/>
              <a:t>Output:Ravi Vijay Ravi Ajay</a:t>
            </a:r>
            <a:endParaRPr/>
          </a:p>
          <a:p>
            <a:pPr marL="457200" lvl="0" indent="-228600" algn="l" rtl="0">
              <a:lnSpc>
                <a:spcPct val="100000"/>
              </a:lnSpc>
              <a:spcBef>
                <a:spcPts val="360"/>
              </a:spcBef>
              <a:spcAft>
                <a:spcPts val="0"/>
              </a:spcAft>
              <a:buClr>
                <a:schemeClr val="dk1"/>
              </a:buClr>
              <a:buSzPct val="107142"/>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6"/>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Difference between ArrayList and LinkedList</a:t>
            </a:r>
            <a:br>
              <a:rPr lang="en-US"/>
            </a:br>
            <a:endParaRPr/>
          </a:p>
        </p:txBody>
      </p:sp>
      <p:sp>
        <p:nvSpPr>
          <p:cNvPr id="393" name="Google Shape;393;p56"/>
          <p:cNvSpPr txBox="1">
            <a:spLocks noGrp="1"/>
          </p:cNvSpPr>
          <p:nvPr>
            <p:ph type="body" idx="1"/>
          </p:nvPr>
        </p:nvSpPr>
        <p:spPr>
          <a:xfrm>
            <a:off x="152400" y="1143000"/>
            <a:ext cx="8763000" cy="5715000"/>
          </a:xfrm>
          <a:prstGeom prst="rect">
            <a:avLst/>
          </a:prstGeom>
          <a:noFill/>
          <a:ln>
            <a:noFill/>
          </a:ln>
        </p:spPr>
        <p:txBody>
          <a:bodyPr spcFirstLastPara="1" wrap="square" lIns="91425" tIns="45700" rIns="91425" bIns="45700" anchor="t" anchorCtr="0">
            <a:normAutofit fontScale="92500" lnSpcReduction="10000"/>
          </a:bodyPr>
          <a:lstStyle/>
          <a:p>
            <a:pPr marL="457200" lvl="0" indent="-342899" algn="l" rtl="0">
              <a:lnSpc>
                <a:spcPct val="100000"/>
              </a:lnSpc>
              <a:spcBef>
                <a:spcPts val="360"/>
              </a:spcBef>
              <a:spcAft>
                <a:spcPts val="0"/>
              </a:spcAft>
              <a:buClr>
                <a:schemeClr val="dk1"/>
              </a:buClr>
              <a:buSzPct val="81081"/>
              <a:buChar char="•"/>
            </a:pPr>
            <a:r>
              <a:rPr lang="en-US"/>
              <a:t>Array List and LinkedList both implements List interface and maintains insertion order. Both are non synchronized classes.</a:t>
            </a:r>
            <a:endParaRPr/>
          </a:p>
          <a:p>
            <a:pPr marL="457200" lvl="0" indent="-342899" algn="l" rtl="0">
              <a:lnSpc>
                <a:spcPct val="100000"/>
              </a:lnSpc>
              <a:spcBef>
                <a:spcPts val="360"/>
              </a:spcBef>
              <a:spcAft>
                <a:spcPts val="0"/>
              </a:spcAft>
              <a:buClr>
                <a:schemeClr val="dk1"/>
              </a:buClr>
              <a:buSzPct val="81081"/>
              <a:buChar char="•"/>
            </a:pPr>
            <a:r>
              <a:rPr lang="en-US"/>
              <a:t>ArrayList vs LinkedList</a:t>
            </a:r>
            <a:endParaRPr/>
          </a:p>
          <a:p>
            <a:pPr marL="114300" lvl="0" indent="0" algn="l" rtl="0">
              <a:lnSpc>
                <a:spcPct val="100000"/>
              </a:lnSpc>
              <a:spcBef>
                <a:spcPts val="360"/>
              </a:spcBef>
              <a:spcAft>
                <a:spcPts val="0"/>
              </a:spcAft>
              <a:buSzPct val="81081"/>
              <a:buNone/>
            </a:pPr>
            <a:r>
              <a:rPr lang="en-US"/>
              <a:t>	1) ArrayList internally uses </a:t>
            </a:r>
            <a:r>
              <a:rPr lang="en-US" b="1"/>
              <a:t>dynamic array</a:t>
            </a:r>
            <a:r>
              <a:rPr lang="en-US"/>
              <a:t> to store the elements.    LinkedList internally uses </a:t>
            </a:r>
            <a:r>
              <a:rPr lang="en-US" b="1"/>
              <a:t>doubly linked list</a:t>
            </a:r>
            <a:r>
              <a:rPr lang="en-US"/>
              <a:t> to store the elements.</a:t>
            </a:r>
            <a:endParaRPr/>
          </a:p>
          <a:p>
            <a:pPr marL="114300" lvl="0" indent="0" algn="l" rtl="0">
              <a:lnSpc>
                <a:spcPct val="100000"/>
              </a:lnSpc>
              <a:spcBef>
                <a:spcPts val="360"/>
              </a:spcBef>
              <a:spcAft>
                <a:spcPts val="0"/>
              </a:spcAft>
              <a:buSzPct val="81081"/>
              <a:buNone/>
            </a:pPr>
            <a:r>
              <a:rPr lang="en-US"/>
              <a:t>	2) Manipulation with ArrayList is </a:t>
            </a:r>
            <a:r>
              <a:rPr lang="en-US" b="1"/>
              <a:t>slow</a:t>
            </a:r>
            <a:r>
              <a:rPr lang="en-US"/>
              <a:t> because it internally uses array. If any element is removed from the array, all the bits are shifted in memory.</a:t>
            </a:r>
            <a:endParaRPr/>
          </a:p>
          <a:p>
            <a:pPr marL="914400" lvl="1" indent="-342929" algn="l" rtl="0">
              <a:lnSpc>
                <a:spcPct val="100000"/>
              </a:lnSpc>
              <a:spcBef>
                <a:spcPts val="360"/>
              </a:spcBef>
              <a:spcAft>
                <a:spcPts val="0"/>
              </a:spcAft>
              <a:buSzPct val="92664"/>
              <a:buChar char="–"/>
            </a:pPr>
            <a:r>
              <a:rPr lang="en-US"/>
              <a:t>Manipulation with LinkedList is </a:t>
            </a:r>
            <a:r>
              <a:rPr lang="en-US" b="1"/>
              <a:t>faster</a:t>
            </a:r>
            <a:r>
              <a:rPr lang="en-US"/>
              <a:t> than ArrayList because it uses doubly linked list so no bit shifting is required in memory.</a:t>
            </a:r>
            <a:endParaRPr/>
          </a:p>
          <a:p>
            <a:pPr marL="114300" lvl="0" indent="0" algn="l" rtl="0">
              <a:lnSpc>
                <a:spcPct val="100000"/>
              </a:lnSpc>
              <a:spcBef>
                <a:spcPts val="360"/>
              </a:spcBef>
              <a:spcAft>
                <a:spcPts val="0"/>
              </a:spcAft>
              <a:buSzPct val="81081"/>
              <a:buNone/>
            </a:pPr>
            <a:r>
              <a:rPr lang="en-US"/>
              <a:t>	3) ArrayList class can </a:t>
            </a:r>
            <a:r>
              <a:rPr lang="en-US" b="1"/>
              <a:t>act as a list</a:t>
            </a:r>
            <a:r>
              <a:rPr lang="en-US"/>
              <a:t> only because it implements List only.</a:t>
            </a:r>
            <a:endParaRPr/>
          </a:p>
          <a:p>
            <a:pPr marL="114300" lvl="0" indent="0" algn="l" rtl="0">
              <a:lnSpc>
                <a:spcPct val="100000"/>
              </a:lnSpc>
              <a:spcBef>
                <a:spcPts val="360"/>
              </a:spcBef>
              <a:spcAft>
                <a:spcPts val="0"/>
              </a:spcAft>
              <a:buSzPct val="81081"/>
              <a:buNone/>
            </a:pPr>
            <a:r>
              <a:rPr lang="en-US"/>
              <a:t>	LinkedList class can </a:t>
            </a:r>
            <a:r>
              <a:rPr lang="en-US" b="1"/>
              <a:t>act as a list and queue</a:t>
            </a:r>
            <a:r>
              <a:rPr lang="en-US"/>
              <a:t> both because it implements List and Deque interfaces.</a:t>
            </a:r>
            <a:endParaRPr/>
          </a:p>
          <a:p>
            <a:pPr marL="114300" lvl="0" indent="0" algn="l" rtl="0">
              <a:lnSpc>
                <a:spcPct val="100000"/>
              </a:lnSpc>
              <a:spcBef>
                <a:spcPts val="360"/>
              </a:spcBef>
              <a:spcAft>
                <a:spcPts val="0"/>
              </a:spcAft>
              <a:buSzPct val="81081"/>
              <a:buNone/>
            </a:pPr>
            <a:r>
              <a:rPr lang="en-US"/>
              <a:t>	4) ArrayList is </a:t>
            </a:r>
            <a:r>
              <a:rPr lang="en-US" b="1"/>
              <a:t>better for storing and accessing </a:t>
            </a:r>
            <a:r>
              <a:rPr lang="en-US"/>
              <a:t>data.</a:t>
            </a:r>
            <a:endParaRPr/>
          </a:p>
          <a:p>
            <a:pPr marL="114300" lvl="0" indent="0" algn="l" rtl="0">
              <a:lnSpc>
                <a:spcPct val="100000"/>
              </a:lnSpc>
              <a:spcBef>
                <a:spcPts val="360"/>
              </a:spcBef>
              <a:spcAft>
                <a:spcPts val="0"/>
              </a:spcAft>
              <a:buSzPct val="81081"/>
              <a:buNone/>
            </a:pPr>
            <a:r>
              <a:rPr lang="en-US"/>
              <a:t>	LinkedList is </a:t>
            </a:r>
            <a:r>
              <a:rPr lang="en-US" b="1"/>
              <a:t>better for manipulating</a:t>
            </a:r>
            <a:r>
              <a:rPr lang="en-US"/>
              <a:t>data.</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7"/>
          <p:cNvSpPr txBox="1">
            <a:spLocks noGrp="1"/>
          </p:cNvSpPr>
          <p:nvPr>
            <p:ph type="body" idx="1"/>
          </p:nvPr>
        </p:nvSpPr>
        <p:spPr>
          <a:xfrm>
            <a:off x="152400" y="0"/>
            <a:ext cx="8991600" cy="6858000"/>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Clr>
                <a:schemeClr val="dk1"/>
              </a:buClr>
              <a:buSzPts val="1800"/>
              <a:buChar char="•"/>
            </a:pPr>
            <a:r>
              <a:rPr lang="en-US" b="1"/>
              <a:t>void add(int index,Object element):</a:t>
            </a:r>
            <a:r>
              <a:rPr lang="en-US"/>
              <a:t>It is used to insert element into the invoking list at the index passed in the index.</a:t>
            </a:r>
            <a:endParaRPr/>
          </a:p>
          <a:p>
            <a:pPr marL="457200" lvl="0" indent="-342900" algn="l" rtl="0">
              <a:lnSpc>
                <a:spcPct val="100000"/>
              </a:lnSpc>
              <a:spcBef>
                <a:spcPts val="360"/>
              </a:spcBef>
              <a:spcAft>
                <a:spcPts val="0"/>
              </a:spcAft>
              <a:buClr>
                <a:schemeClr val="dk1"/>
              </a:buClr>
              <a:buSzPts val="1800"/>
              <a:buChar char="•"/>
            </a:pPr>
            <a:r>
              <a:rPr lang="en-US" b="1"/>
              <a:t>boolean addAll(int index,Collection c):</a:t>
            </a:r>
            <a:r>
              <a:rPr lang="en-US"/>
              <a:t>It is used to insert all elements of c into the invoking list at the index passed in the index.</a:t>
            </a:r>
            <a:endParaRPr/>
          </a:p>
          <a:p>
            <a:pPr marL="457200" lvl="0" indent="-342900" algn="l" rtl="0">
              <a:lnSpc>
                <a:spcPct val="100000"/>
              </a:lnSpc>
              <a:spcBef>
                <a:spcPts val="360"/>
              </a:spcBef>
              <a:spcAft>
                <a:spcPts val="0"/>
              </a:spcAft>
              <a:buClr>
                <a:schemeClr val="dk1"/>
              </a:buClr>
              <a:buSzPts val="1800"/>
              <a:buChar char="•"/>
            </a:pPr>
            <a:r>
              <a:rPr lang="en-US" b="1"/>
              <a:t>object get(int index)</a:t>
            </a:r>
            <a:endParaRPr/>
          </a:p>
          <a:p>
            <a:pPr marL="457200" lvl="0" indent="-342900" algn="l" rtl="0">
              <a:lnSpc>
                <a:spcPct val="100000"/>
              </a:lnSpc>
              <a:spcBef>
                <a:spcPts val="360"/>
              </a:spcBef>
              <a:spcAft>
                <a:spcPts val="0"/>
              </a:spcAft>
              <a:buClr>
                <a:schemeClr val="dk1"/>
              </a:buClr>
              <a:buSzPts val="1800"/>
              <a:buChar char="•"/>
            </a:pPr>
            <a:r>
              <a:rPr lang="en-US"/>
              <a:t>It is used to return the object stored at the specified index within the invoking collection.</a:t>
            </a:r>
            <a:endParaRPr/>
          </a:p>
          <a:p>
            <a:pPr marL="457200" lvl="0" indent="-342900" algn="l" rtl="0">
              <a:lnSpc>
                <a:spcPct val="100000"/>
              </a:lnSpc>
              <a:spcBef>
                <a:spcPts val="360"/>
              </a:spcBef>
              <a:spcAft>
                <a:spcPts val="0"/>
              </a:spcAft>
              <a:buClr>
                <a:schemeClr val="dk1"/>
              </a:buClr>
              <a:buSzPts val="1800"/>
              <a:buChar char="•"/>
            </a:pPr>
            <a:r>
              <a:rPr lang="en-US" b="1"/>
              <a:t>object set(int index,Object element)</a:t>
            </a:r>
            <a:endParaRPr/>
          </a:p>
          <a:p>
            <a:pPr marL="457200" lvl="0" indent="-342900" algn="l" rtl="0">
              <a:lnSpc>
                <a:spcPct val="100000"/>
              </a:lnSpc>
              <a:spcBef>
                <a:spcPts val="360"/>
              </a:spcBef>
              <a:spcAft>
                <a:spcPts val="0"/>
              </a:spcAft>
              <a:buClr>
                <a:schemeClr val="dk1"/>
              </a:buClr>
              <a:buSzPts val="1800"/>
              <a:buChar char="•"/>
            </a:pPr>
            <a:r>
              <a:rPr lang="en-US"/>
              <a:t>It is used to assign element to the location specified by index within the invoking list.</a:t>
            </a:r>
            <a:endParaRPr/>
          </a:p>
          <a:p>
            <a:pPr marL="457200" lvl="0" indent="-342900" algn="l" rtl="0">
              <a:lnSpc>
                <a:spcPct val="100000"/>
              </a:lnSpc>
              <a:spcBef>
                <a:spcPts val="360"/>
              </a:spcBef>
              <a:spcAft>
                <a:spcPts val="0"/>
              </a:spcAft>
              <a:buClr>
                <a:schemeClr val="dk1"/>
              </a:buClr>
              <a:buSzPts val="1800"/>
              <a:buChar char="•"/>
            </a:pPr>
            <a:r>
              <a:rPr lang="en-US" b="1"/>
              <a:t>object remove(int index)</a:t>
            </a:r>
            <a:r>
              <a:rPr lang="en-US"/>
              <a:t>It is used to remove the element at position index from the invoking list and return the deleted element.</a:t>
            </a:r>
            <a:endParaRPr/>
          </a:p>
          <a:p>
            <a:pPr marL="457200" lvl="0" indent="-342900" algn="l" rtl="0">
              <a:lnSpc>
                <a:spcPct val="100000"/>
              </a:lnSpc>
              <a:spcBef>
                <a:spcPts val="360"/>
              </a:spcBef>
              <a:spcAft>
                <a:spcPts val="0"/>
              </a:spcAft>
              <a:buClr>
                <a:schemeClr val="dk1"/>
              </a:buClr>
              <a:buSzPts val="1800"/>
              <a:buChar char="•"/>
            </a:pPr>
            <a:r>
              <a:rPr lang="en-US" b="1"/>
              <a:t>ListIterator listIterator()</a:t>
            </a:r>
            <a:r>
              <a:rPr lang="en-US"/>
              <a:t>It is used to return an iterator to the start of the invoking list.ListIterator</a:t>
            </a:r>
            <a:endParaRPr/>
          </a:p>
          <a:p>
            <a:pPr marL="457200" lvl="0" indent="-342900" algn="l" rtl="0">
              <a:lnSpc>
                <a:spcPct val="100000"/>
              </a:lnSpc>
              <a:spcBef>
                <a:spcPts val="360"/>
              </a:spcBef>
              <a:spcAft>
                <a:spcPts val="0"/>
              </a:spcAft>
              <a:buClr>
                <a:schemeClr val="dk1"/>
              </a:buClr>
              <a:buSzPts val="1800"/>
              <a:buChar char="•"/>
            </a:pPr>
            <a:r>
              <a:rPr lang="en-US" b="1"/>
              <a:t> listIterator(int index)</a:t>
            </a:r>
            <a:r>
              <a:rPr lang="en-US"/>
              <a:t>It is used to return an iterator to the invoking list that begins at the specified index.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3"/>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Contd..</a:t>
            </a:r>
            <a:endParaRPr/>
          </a:p>
        </p:txBody>
      </p:sp>
      <p:sp>
        <p:nvSpPr>
          <p:cNvPr id="117" name="Google Shape;117;p43"/>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fontScale="92500" lnSpcReduction="20000"/>
          </a:bodyPr>
          <a:lstStyle/>
          <a:p>
            <a:pPr marL="457200" lvl="0" indent="-342899" algn="l" rtl="0">
              <a:lnSpc>
                <a:spcPct val="100000"/>
              </a:lnSpc>
              <a:spcBef>
                <a:spcPts val="360"/>
              </a:spcBef>
              <a:spcAft>
                <a:spcPts val="0"/>
              </a:spcAft>
              <a:buClr>
                <a:schemeClr val="dk1"/>
              </a:buClr>
              <a:buSzPct val="81081"/>
              <a:buChar char="•"/>
            </a:pPr>
            <a:r>
              <a:rPr lang="en-US" b="1"/>
              <a:t>What is Collection in Java</a:t>
            </a:r>
            <a:endParaRPr/>
          </a:p>
          <a:p>
            <a:pPr marL="114300" lvl="0" indent="0" algn="l" rtl="0">
              <a:lnSpc>
                <a:spcPct val="100000"/>
              </a:lnSpc>
              <a:spcBef>
                <a:spcPts val="360"/>
              </a:spcBef>
              <a:spcAft>
                <a:spcPts val="0"/>
              </a:spcAft>
              <a:buSzPct val="81081"/>
              <a:buNone/>
            </a:pPr>
            <a:r>
              <a:rPr lang="en-US"/>
              <a:t>            A Collection represents a single unit of objects, i.e., a group.</a:t>
            </a:r>
            <a:endParaRPr/>
          </a:p>
          <a:p>
            <a:pPr marL="457200" lvl="0" indent="-228600" algn="l" rtl="0">
              <a:lnSpc>
                <a:spcPct val="100000"/>
              </a:lnSpc>
              <a:spcBef>
                <a:spcPts val="360"/>
              </a:spcBef>
              <a:spcAft>
                <a:spcPts val="0"/>
              </a:spcAft>
              <a:buClr>
                <a:schemeClr val="dk1"/>
              </a:buClr>
              <a:buSzPct val="81081"/>
              <a:buNone/>
            </a:pPr>
            <a:endParaRPr/>
          </a:p>
          <a:p>
            <a:pPr marL="457200" lvl="0" indent="-342899" algn="l" rtl="0">
              <a:lnSpc>
                <a:spcPct val="100000"/>
              </a:lnSpc>
              <a:spcBef>
                <a:spcPts val="360"/>
              </a:spcBef>
              <a:spcAft>
                <a:spcPts val="0"/>
              </a:spcAft>
              <a:buClr>
                <a:schemeClr val="dk1"/>
              </a:buClr>
              <a:buSzPct val="81081"/>
              <a:buChar char="•"/>
            </a:pPr>
            <a:r>
              <a:rPr lang="en-US" b="1"/>
              <a:t>What is a framework in Java</a:t>
            </a:r>
            <a:endParaRPr/>
          </a:p>
          <a:p>
            <a:pPr marL="114300" lvl="0" indent="0" algn="l" rtl="0">
              <a:lnSpc>
                <a:spcPct val="100000"/>
              </a:lnSpc>
              <a:spcBef>
                <a:spcPts val="360"/>
              </a:spcBef>
              <a:spcAft>
                <a:spcPts val="0"/>
              </a:spcAft>
              <a:buSzPct val="81081"/>
              <a:buNone/>
            </a:pPr>
            <a:r>
              <a:rPr lang="en-US"/>
              <a:t>          It provides readymade architecture.</a:t>
            </a:r>
            <a:endParaRPr/>
          </a:p>
          <a:p>
            <a:pPr marL="114300" lvl="0" indent="0" algn="l" rtl="0">
              <a:lnSpc>
                <a:spcPct val="100000"/>
              </a:lnSpc>
              <a:spcBef>
                <a:spcPts val="360"/>
              </a:spcBef>
              <a:spcAft>
                <a:spcPts val="0"/>
              </a:spcAft>
              <a:buSzPct val="81081"/>
              <a:buNone/>
            </a:pPr>
            <a:r>
              <a:rPr lang="en-US"/>
              <a:t>          It represents a set of classes and interfaces.</a:t>
            </a:r>
            <a:endParaRPr/>
          </a:p>
          <a:p>
            <a:pPr marL="114300" lvl="0" indent="0" algn="l" rtl="0">
              <a:lnSpc>
                <a:spcPct val="100000"/>
              </a:lnSpc>
              <a:spcBef>
                <a:spcPts val="360"/>
              </a:spcBef>
              <a:spcAft>
                <a:spcPts val="0"/>
              </a:spcAft>
              <a:buSzPct val="81081"/>
              <a:buNone/>
            </a:pPr>
            <a:r>
              <a:rPr lang="en-US"/>
              <a:t>          It is optional.</a:t>
            </a:r>
            <a:endParaRPr/>
          </a:p>
          <a:p>
            <a:pPr marL="457200" lvl="0" indent="-228600" algn="l" rtl="0">
              <a:lnSpc>
                <a:spcPct val="100000"/>
              </a:lnSpc>
              <a:spcBef>
                <a:spcPts val="360"/>
              </a:spcBef>
              <a:spcAft>
                <a:spcPts val="0"/>
              </a:spcAft>
              <a:buClr>
                <a:schemeClr val="dk1"/>
              </a:buClr>
              <a:buSzPct val="81081"/>
              <a:buNone/>
            </a:pPr>
            <a:endParaRPr/>
          </a:p>
          <a:p>
            <a:pPr marL="457200" lvl="0" indent="-342899" algn="l" rtl="0">
              <a:lnSpc>
                <a:spcPct val="100000"/>
              </a:lnSpc>
              <a:spcBef>
                <a:spcPts val="360"/>
              </a:spcBef>
              <a:spcAft>
                <a:spcPts val="0"/>
              </a:spcAft>
              <a:buClr>
                <a:schemeClr val="dk1"/>
              </a:buClr>
              <a:buSzPct val="81081"/>
              <a:buChar char="•"/>
            </a:pPr>
            <a:r>
              <a:rPr lang="en-US" b="1"/>
              <a:t>What is Collection framework</a:t>
            </a:r>
            <a:endParaRPr/>
          </a:p>
          <a:p>
            <a:pPr marL="114300" lvl="0" indent="0" algn="l" rtl="0">
              <a:lnSpc>
                <a:spcPct val="100000"/>
              </a:lnSpc>
              <a:spcBef>
                <a:spcPts val="360"/>
              </a:spcBef>
              <a:spcAft>
                <a:spcPts val="0"/>
              </a:spcAft>
              <a:buSzPct val="81081"/>
              <a:buNone/>
            </a:pPr>
            <a:r>
              <a:rPr lang="en-US"/>
              <a:t>          The Collection framework represents a unified architecture for                                               storing and manipulating a group of objects.</a:t>
            </a:r>
            <a:endParaRPr/>
          </a:p>
          <a:p>
            <a:pPr marL="114300" lvl="0" indent="0" algn="l" rtl="0">
              <a:lnSpc>
                <a:spcPct val="100000"/>
              </a:lnSpc>
              <a:spcBef>
                <a:spcPts val="360"/>
              </a:spcBef>
              <a:spcAft>
                <a:spcPts val="0"/>
              </a:spcAft>
              <a:buSzPct val="81081"/>
              <a:buNone/>
            </a:pPr>
            <a:r>
              <a:rPr lang="en-US"/>
              <a:t>             It has:</a:t>
            </a:r>
            <a:endParaRPr/>
          </a:p>
          <a:p>
            <a:pPr marL="114300" lvl="0" indent="0" algn="l" rtl="0">
              <a:lnSpc>
                <a:spcPct val="100000"/>
              </a:lnSpc>
              <a:spcBef>
                <a:spcPts val="360"/>
              </a:spcBef>
              <a:spcAft>
                <a:spcPts val="0"/>
              </a:spcAft>
              <a:buSzPct val="81081"/>
              <a:buNone/>
            </a:pPr>
            <a:r>
              <a:rPr lang="en-US"/>
              <a:t>                  Interfaces and its implementations, i.e., classes</a:t>
            </a:r>
            <a:endParaRPr/>
          </a:p>
          <a:p>
            <a:pPr marL="114300" lvl="0" indent="0" algn="l" rtl="0">
              <a:lnSpc>
                <a:spcPct val="100000"/>
              </a:lnSpc>
              <a:spcBef>
                <a:spcPts val="360"/>
              </a:spcBef>
              <a:spcAft>
                <a:spcPts val="0"/>
              </a:spcAft>
              <a:buSzPct val="81081"/>
              <a:buNone/>
            </a:pPr>
            <a:r>
              <a:rPr lang="en-US"/>
              <a:t>                  Algorithm</a:t>
            </a:r>
            <a:endParaRPr/>
          </a:p>
          <a:p>
            <a:pPr marL="457200" lvl="0" indent="-228600" algn="l" rtl="0">
              <a:lnSpc>
                <a:spcPct val="100000"/>
              </a:lnSpc>
              <a:spcBef>
                <a:spcPts val="360"/>
              </a:spcBef>
              <a:spcAft>
                <a:spcPts val="0"/>
              </a:spcAft>
              <a:buClr>
                <a:schemeClr val="dk1"/>
              </a:buClr>
              <a:buSzPct val="81081"/>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58"/>
          <p:cNvSpPr txBox="1">
            <a:spLocks noGrp="1"/>
          </p:cNvSpPr>
          <p:nvPr>
            <p:ph type="title"/>
          </p:nvPr>
        </p:nvSpPr>
        <p:spPr>
          <a:xfrm>
            <a:off x="457202" y="274638"/>
            <a:ext cx="8229601" cy="45719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60606"/>
              <a:buNone/>
            </a:pPr>
            <a:r>
              <a:rPr lang="en-US"/>
              <a:t>Example of Linked List</a:t>
            </a:r>
            <a:endParaRPr/>
          </a:p>
        </p:txBody>
      </p:sp>
      <p:sp>
        <p:nvSpPr>
          <p:cNvPr id="404" name="Google Shape;404;p58"/>
          <p:cNvSpPr txBox="1">
            <a:spLocks noGrp="1"/>
          </p:cNvSpPr>
          <p:nvPr>
            <p:ph type="body" idx="1"/>
          </p:nvPr>
        </p:nvSpPr>
        <p:spPr>
          <a:xfrm>
            <a:off x="457202" y="940904"/>
            <a:ext cx="8229601" cy="5185265"/>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SzPts val="1800"/>
              <a:buNone/>
            </a:pPr>
            <a:r>
              <a:rPr lang="en-US" sz="1600" b="1"/>
              <a:t>import</a:t>
            </a:r>
            <a:r>
              <a:rPr lang="en-US" sz="1600"/>
              <a:t> java.util.*;    </a:t>
            </a:r>
            <a:endParaRPr/>
          </a:p>
          <a:p>
            <a:pPr marL="114300" lvl="0" indent="0" algn="l" rtl="0">
              <a:lnSpc>
                <a:spcPct val="100000"/>
              </a:lnSpc>
              <a:spcBef>
                <a:spcPts val="360"/>
              </a:spcBef>
              <a:spcAft>
                <a:spcPts val="0"/>
              </a:spcAft>
              <a:buSzPts val="1800"/>
              <a:buNone/>
            </a:pPr>
            <a:r>
              <a:rPr lang="en-US" sz="1600" b="1"/>
              <a:t>class</a:t>
            </a:r>
            <a:r>
              <a:rPr lang="en-US" sz="1600"/>
              <a:t> TestArrayLinked{    </a:t>
            </a:r>
            <a:endParaRPr/>
          </a:p>
          <a:p>
            <a:pPr marL="114300" lvl="0" indent="0" algn="l" rtl="0">
              <a:lnSpc>
                <a:spcPct val="100000"/>
              </a:lnSpc>
              <a:spcBef>
                <a:spcPts val="360"/>
              </a:spcBef>
              <a:spcAft>
                <a:spcPts val="0"/>
              </a:spcAft>
              <a:buSzPts val="1800"/>
              <a:buNone/>
            </a:pPr>
            <a:r>
              <a:rPr lang="en-US" sz="1600"/>
              <a:t> </a:t>
            </a:r>
            <a:r>
              <a:rPr lang="en-US" sz="1600" b="1"/>
              <a:t>public</a:t>
            </a:r>
            <a:r>
              <a:rPr lang="en-US" sz="1600"/>
              <a:t> </a:t>
            </a:r>
            <a:r>
              <a:rPr lang="en-US" sz="1600" b="1"/>
              <a:t>static</a:t>
            </a:r>
            <a:r>
              <a:rPr lang="en-US" sz="1600"/>
              <a:t> </a:t>
            </a:r>
            <a:r>
              <a:rPr lang="en-US" sz="1600" b="1"/>
              <a:t>void</a:t>
            </a:r>
            <a:r>
              <a:rPr lang="en-US" sz="1600"/>
              <a:t> main(String args[])</a:t>
            </a:r>
            <a:endParaRPr/>
          </a:p>
          <a:p>
            <a:pPr marL="114300" lvl="0" indent="0" algn="l" rtl="0">
              <a:lnSpc>
                <a:spcPct val="100000"/>
              </a:lnSpc>
              <a:spcBef>
                <a:spcPts val="360"/>
              </a:spcBef>
              <a:spcAft>
                <a:spcPts val="0"/>
              </a:spcAft>
              <a:buSzPts val="1800"/>
              <a:buNone/>
            </a:pPr>
            <a:r>
              <a:rPr lang="en-US" sz="1600"/>
              <a:t>{    </a:t>
            </a:r>
            <a:endParaRPr/>
          </a:p>
          <a:p>
            <a:pPr marL="114300" lvl="0" indent="0" algn="l" rtl="0">
              <a:lnSpc>
                <a:spcPct val="100000"/>
              </a:lnSpc>
              <a:spcBef>
                <a:spcPts val="360"/>
              </a:spcBef>
              <a:spcAft>
                <a:spcPts val="0"/>
              </a:spcAft>
              <a:buSzPts val="1800"/>
              <a:buNone/>
            </a:pPr>
            <a:r>
              <a:rPr lang="en-US" sz="1600"/>
              <a:t>      List&lt;String&gt; al=</a:t>
            </a:r>
            <a:r>
              <a:rPr lang="en-US" sz="1600" b="1"/>
              <a:t>new</a:t>
            </a:r>
            <a:r>
              <a:rPr lang="en-US" sz="1600"/>
              <a:t> ArrayList&lt;String&gt;();//creating arraylist    </a:t>
            </a:r>
            <a:endParaRPr/>
          </a:p>
          <a:p>
            <a:pPr marL="114300" lvl="0" indent="0" algn="l" rtl="0">
              <a:lnSpc>
                <a:spcPct val="100000"/>
              </a:lnSpc>
              <a:spcBef>
                <a:spcPts val="360"/>
              </a:spcBef>
              <a:spcAft>
                <a:spcPts val="0"/>
              </a:spcAft>
              <a:buSzPts val="1800"/>
              <a:buNone/>
            </a:pPr>
            <a:r>
              <a:rPr lang="en-US" sz="1600"/>
              <a:t>      al.add("Ravi");//adding object in arraylist    </a:t>
            </a:r>
            <a:endParaRPr/>
          </a:p>
          <a:p>
            <a:pPr marL="114300" lvl="0" indent="0" algn="l" rtl="0">
              <a:lnSpc>
                <a:spcPct val="100000"/>
              </a:lnSpc>
              <a:spcBef>
                <a:spcPts val="360"/>
              </a:spcBef>
              <a:spcAft>
                <a:spcPts val="0"/>
              </a:spcAft>
              <a:buSzPts val="1800"/>
              <a:buNone/>
            </a:pPr>
            <a:r>
              <a:rPr lang="en-US" sz="1600"/>
              <a:t>      al.add("Vijay");    </a:t>
            </a:r>
            <a:endParaRPr/>
          </a:p>
          <a:p>
            <a:pPr marL="114300" lvl="0" indent="0" algn="l" rtl="0">
              <a:lnSpc>
                <a:spcPct val="100000"/>
              </a:lnSpc>
              <a:spcBef>
                <a:spcPts val="360"/>
              </a:spcBef>
              <a:spcAft>
                <a:spcPts val="0"/>
              </a:spcAft>
              <a:buSzPts val="1800"/>
              <a:buNone/>
            </a:pPr>
            <a:r>
              <a:rPr lang="en-US" sz="1600"/>
              <a:t>      al.add("Ravi");    </a:t>
            </a:r>
            <a:endParaRPr/>
          </a:p>
          <a:p>
            <a:pPr marL="114300" lvl="0" indent="0" algn="l" rtl="0">
              <a:lnSpc>
                <a:spcPct val="100000"/>
              </a:lnSpc>
              <a:spcBef>
                <a:spcPts val="360"/>
              </a:spcBef>
              <a:spcAft>
                <a:spcPts val="0"/>
              </a:spcAft>
              <a:buSzPts val="1800"/>
              <a:buNone/>
            </a:pPr>
            <a:r>
              <a:rPr lang="en-US" sz="1600"/>
              <a:t>     al.add("Ajay");    </a:t>
            </a:r>
            <a:endParaRPr/>
          </a:p>
          <a:p>
            <a:pPr marL="114300" lvl="0" indent="0" algn="l" rtl="0">
              <a:lnSpc>
                <a:spcPct val="100000"/>
              </a:lnSpc>
              <a:spcBef>
                <a:spcPts val="360"/>
              </a:spcBef>
              <a:spcAft>
                <a:spcPts val="0"/>
              </a:spcAft>
              <a:buSzPts val="1800"/>
              <a:buNone/>
            </a:pPr>
            <a:r>
              <a:rPr lang="en-US" sz="1600"/>
              <a:t>     List&lt;String&gt; al2=</a:t>
            </a:r>
            <a:r>
              <a:rPr lang="en-US" sz="1600" b="1"/>
              <a:t>new</a:t>
            </a:r>
            <a:r>
              <a:rPr lang="en-US" sz="1600"/>
              <a:t> LinkedList&lt;String&gt;();//creating linkedlist   </a:t>
            </a:r>
            <a:endParaRPr/>
          </a:p>
          <a:p>
            <a:pPr marL="114300" lvl="0" indent="0" algn="l" rtl="0">
              <a:lnSpc>
                <a:spcPct val="100000"/>
              </a:lnSpc>
              <a:spcBef>
                <a:spcPts val="360"/>
              </a:spcBef>
              <a:spcAft>
                <a:spcPts val="0"/>
              </a:spcAft>
              <a:buSzPts val="1800"/>
              <a:buNone/>
            </a:pPr>
            <a:r>
              <a:rPr lang="en-US" sz="1600"/>
              <a:t>     al2.add("James");//adding object in linkedlist    </a:t>
            </a:r>
            <a:endParaRPr/>
          </a:p>
          <a:p>
            <a:pPr marL="114300" lvl="0" indent="0" algn="l" rtl="0">
              <a:lnSpc>
                <a:spcPct val="100000"/>
              </a:lnSpc>
              <a:spcBef>
                <a:spcPts val="360"/>
              </a:spcBef>
              <a:spcAft>
                <a:spcPts val="0"/>
              </a:spcAft>
              <a:buSzPts val="1800"/>
              <a:buNone/>
            </a:pPr>
            <a:r>
              <a:rPr lang="en-US" sz="1600"/>
              <a:t>     al2.add("Serena");    </a:t>
            </a:r>
            <a:endParaRPr/>
          </a:p>
          <a:p>
            <a:pPr marL="114300" lvl="0" indent="0" algn="l" rtl="0">
              <a:lnSpc>
                <a:spcPct val="100000"/>
              </a:lnSpc>
              <a:spcBef>
                <a:spcPts val="360"/>
              </a:spcBef>
              <a:spcAft>
                <a:spcPts val="0"/>
              </a:spcAft>
              <a:buSzPts val="1800"/>
              <a:buNone/>
            </a:pPr>
            <a:r>
              <a:rPr lang="en-US" sz="1600"/>
              <a:t>     al2.add("Swati");    </a:t>
            </a:r>
            <a:endParaRPr/>
          </a:p>
          <a:p>
            <a:pPr marL="114300" lvl="0" indent="0" algn="l" rtl="0">
              <a:lnSpc>
                <a:spcPct val="100000"/>
              </a:lnSpc>
              <a:spcBef>
                <a:spcPts val="360"/>
              </a:spcBef>
              <a:spcAft>
                <a:spcPts val="0"/>
              </a:spcAft>
              <a:buSzPts val="1800"/>
              <a:buNone/>
            </a:pPr>
            <a:r>
              <a:rPr lang="en-US" sz="1600"/>
              <a:t>     al2.add("Junaid");    </a:t>
            </a:r>
            <a:endParaRPr/>
          </a:p>
          <a:p>
            <a:pPr marL="114300" lvl="0" indent="0" algn="l" rtl="0">
              <a:lnSpc>
                <a:spcPct val="100000"/>
              </a:lnSpc>
              <a:spcBef>
                <a:spcPts val="360"/>
              </a:spcBef>
              <a:spcAft>
                <a:spcPts val="0"/>
              </a:spcAft>
              <a:buSzPts val="1800"/>
              <a:buNone/>
            </a:pPr>
            <a:r>
              <a:rPr lang="en-US" sz="1600"/>
              <a:t>      System.out.println("arraylist: "+al);  </a:t>
            </a:r>
            <a:endParaRPr/>
          </a:p>
          <a:p>
            <a:pPr marL="114300" lvl="0" indent="0" algn="l" rtl="0">
              <a:lnSpc>
                <a:spcPct val="100000"/>
              </a:lnSpc>
              <a:spcBef>
                <a:spcPts val="360"/>
              </a:spcBef>
              <a:spcAft>
                <a:spcPts val="0"/>
              </a:spcAft>
              <a:buSzPts val="1800"/>
              <a:buNone/>
            </a:pPr>
            <a:r>
              <a:rPr lang="en-US" sz="1600"/>
              <a:t>  System.out.println("linkedlist: "+al2);  </a:t>
            </a:r>
            <a:endParaRPr/>
          </a:p>
          <a:p>
            <a:pPr marL="114300" lvl="0" indent="0" algn="l" rtl="0">
              <a:lnSpc>
                <a:spcPct val="100000"/>
              </a:lnSpc>
              <a:spcBef>
                <a:spcPts val="360"/>
              </a:spcBef>
              <a:spcAft>
                <a:spcPts val="0"/>
              </a:spcAft>
              <a:buSzPts val="1800"/>
              <a:buNone/>
            </a:pPr>
            <a:r>
              <a:rPr lang="en-US" sz="1600"/>
              <a:t> }    </a:t>
            </a:r>
            <a:endParaRPr/>
          </a:p>
          <a:p>
            <a:pPr marL="114300" lvl="0" indent="0" algn="l" rtl="0">
              <a:lnSpc>
                <a:spcPct val="100000"/>
              </a:lnSpc>
              <a:spcBef>
                <a:spcPts val="360"/>
              </a:spcBef>
              <a:spcAft>
                <a:spcPts val="0"/>
              </a:spcAft>
              <a:buSzPts val="1800"/>
              <a:buNone/>
            </a:pPr>
            <a:r>
              <a:rPr lang="en-US" sz="1600"/>
              <a:t>}    </a:t>
            </a:r>
            <a:endParaRPr/>
          </a:p>
          <a:p>
            <a:pPr marL="457200" lvl="0" indent="-228600" algn="l" rtl="0">
              <a:lnSpc>
                <a:spcPct val="100000"/>
              </a:lnSpc>
              <a:spcBef>
                <a:spcPts val="360"/>
              </a:spcBef>
              <a:spcAft>
                <a:spcPts val="0"/>
              </a:spcAft>
              <a:buClr>
                <a:schemeClr val="dk1"/>
              </a:buClr>
              <a:buSzPts val="1800"/>
              <a:buNone/>
            </a:pP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59"/>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Output</a:t>
            </a:r>
            <a:endParaRPr/>
          </a:p>
        </p:txBody>
      </p:sp>
      <p:sp>
        <p:nvSpPr>
          <p:cNvPr id="410" name="Google Shape;410;p59"/>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Clr>
                <a:schemeClr val="dk1"/>
              </a:buClr>
              <a:buSzPts val="1800"/>
              <a:buChar char="•"/>
            </a:pPr>
            <a:r>
              <a:rPr lang="en-US"/>
              <a:t>arraylist: [Ravi,Vijay,Ravi,Ajay]</a:t>
            </a:r>
            <a:endParaRPr/>
          </a:p>
          <a:p>
            <a:pPr marL="457200" lvl="0" indent="-342900" algn="l" rtl="0">
              <a:lnSpc>
                <a:spcPct val="100000"/>
              </a:lnSpc>
              <a:spcBef>
                <a:spcPts val="360"/>
              </a:spcBef>
              <a:spcAft>
                <a:spcPts val="0"/>
              </a:spcAft>
              <a:buClr>
                <a:schemeClr val="dk1"/>
              </a:buClr>
              <a:buSzPts val="1800"/>
              <a:buChar char="•"/>
            </a:pPr>
            <a:r>
              <a:rPr lang="en-US"/>
              <a:t> linkedlist: [James,Serena,Swati,Junaid]</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60"/>
          <p:cNvSpPr txBox="1">
            <a:spLocks noGrp="1"/>
          </p:cNvSpPr>
          <p:nvPr>
            <p:ph type="title"/>
          </p:nvPr>
        </p:nvSpPr>
        <p:spPr>
          <a:xfrm>
            <a:off x="457200" y="274638"/>
            <a:ext cx="8229600" cy="9445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800"/>
              <a:buNone/>
            </a:pPr>
            <a:r>
              <a:rPr lang="en-US" sz="2800"/>
              <a:t>Classes (ArrayList, Vector, LinkedList, PriorityQueue, HashSet, LinkedHashSet, and TreeSet).</a:t>
            </a:r>
            <a:endParaRPr/>
          </a:p>
        </p:txBody>
      </p:sp>
      <p:sp>
        <p:nvSpPr>
          <p:cNvPr id="416" name="Google Shape;416;p60"/>
          <p:cNvSpPr txBox="1">
            <a:spLocks noGrp="1"/>
          </p:cNvSpPr>
          <p:nvPr>
            <p:ph type="body" idx="1"/>
          </p:nvPr>
        </p:nvSpPr>
        <p:spPr>
          <a:xfrm>
            <a:off x="457200" y="1600200"/>
            <a:ext cx="8229600" cy="5029200"/>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Clr>
                <a:schemeClr val="dk1"/>
              </a:buClr>
              <a:buSzPts val="1800"/>
              <a:buChar char="•"/>
            </a:pPr>
            <a:r>
              <a:rPr lang="en-US"/>
              <a:t>Java Queue Interface</a:t>
            </a:r>
            <a:endParaRPr/>
          </a:p>
          <a:p>
            <a:pPr marL="457200" lvl="0" indent="-342900" algn="l" rtl="0">
              <a:lnSpc>
                <a:spcPct val="100000"/>
              </a:lnSpc>
              <a:spcBef>
                <a:spcPts val="360"/>
              </a:spcBef>
              <a:spcAft>
                <a:spcPts val="0"/>
              </a:spcAft>
              <a:buClr>
                <a:schemeClr val="dk1"/>
              </a:buClr>
              <a:buSzPts val="1800"/>
              <a:buChar char="•"/>
            </a:pPr>
            <a:r>
              <a:rPr lang="en-US"/>
              <a:t>Java Queue interface orders the element in FIFO(First In First Out) manner. In FIFO, first element is removed first and last element is removed at last.</a:t>
            </a:r>
            <a:endParaRPr/>
          </a:p>
          <a:p>
            <a:pPr marL="457200" lvl="0" indent="-342900" algn="l" rtl="0">
              <a:lnSpc>
                <a:spcPct val="100000"/>
              </a:lnSpc>
              <a:spcBef>
                <a:spcPts val="360"/>
              </a:spcBef>
              <a:spcAft>
                <a:spcPts val="0"/>
              </a:spcAft>
              <a:buClr>
                <a:schemeClr val="dk1"/>
              </a:buClr>
              <a:buSzPts val="1800"/>
              <a:buChar char="•"/>
            </a:pPr>
            <a:r>
              <a:rPr lang="en-US"/>
              <a:t>Queue Interface declaration</a:t>
            </a:r>
            <a:endParaRPr/>
          </a:p>
          <a:p>
            <a:pPr marL="457200" lvl="0" indent="-342900" algn="l" rtl="0">
              <a:lnSpc>
                <a:spcPct val="100000"/>
              </a:lnSpc>
              <a:spcBef>
                <a:spcPts val="360"/>
              </a:spcBef>
              <a:spcAft>
                <a:spcPts val="0"/>
              </a:spcAft>
              <a:buClr>
                <a:schemeClr val="dk1"/>
              </a:buClr>
              <a:buSzPts val="1800"/>
              <a:buChar char="•"/>
            </a:pPr>
            <a:r>
              <a:rPr lang="en-US" b="1"/>
              <a:t>public</a:t>
            </a:r>
            <a:r>
              <a:rPr lang="en-US"/>
              <a:t> </a:t>
            </a:r>
            <a:r>
              <a:rPr lang="en-US" b="1"/>
              <a:t>interface</a:t>
            </a:r>
            <a:r>
              <a:rPr lang="en-US"/>
              <a:t> Queue&lt;E&gt; </a:t>
            </a:r>
            <a:r>
              <a:rPr lang="en-US" b="1"/>
              <a:t>extends</a:t>
            </a:r>
            <a:r>
              <a:rPr lang="en-US"/>
              <a:t> Collection&lt;E&gt;  </a:t>
            </a:r>
            <a:endParaRPr/>
          </a:p>
          <a:p>
            <a:pPr marL="457200" lvl="0" indent="-228600" algn="l" rtl="0">
              <a:lnSpc>
                <a:spcPct val="100000"/>
              </a:lnSpc>
              <a:spcBef>
                <a:spcPts val="360"/>
              </a:spcBef>
              <a:spcAft>
                <a:spcPts val="0"/>
              </a:spcAft>
              <a:buClr>
                <a:schemeClr val="dk1"/>
              </a:buClr>
              <a:buSzPts val="1800"/>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61"/>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Queue Methods</a:t>
            </a:r>
            <a:endParaRPr/>
          </a:p>
        </p:txBody>
      </p:sp>
      <p:sp>
        <p:nvSpPr>
          <p:cNvPr id="422" name="Google Shape;422;p61"/>
          <p:cNvSpPr txBox="1">
            <a:spLocks noGrp="1"/>
          </p:cNvSpPr>
          <p:nvPr>
            <p:ph type="body" idx="1"/>
          </p:nvPr>
        </p:nvSpPr>
        <p:spPr>
          <a:xfrm>
            <a:off x="457202" y="1258958"/>
            <a:ext cx="8229601" cy="4867212"/>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Clr>
                <a:schemeClr val="dk1"/>
              </a:buClr>
              <a:buSzPts val="1800"/>
              <a:buChar char="•"/>
            </a:pPr>
            <a:r>
              <a:rPr lang="en-US" u="sng"/>
              <a:t>boolean add(object):</a:t>
            </a:r>
            <a:r>
              <a:rPr lang="en-US"/>
              <a:t>It is used to insert the specified element into this queue and return true upon success.</a:t>
            </a:r>
            <a:endParaRPr/>
          </a:p>
          <a:p>
            <a:pPr marL="457200" lvl="0" indent="-342900" algn="l" rtl="0">
              <a:lnSpc>
                <a:spcPct val="100000"/>
              </a:lnSpc>
              <a:spcBef>
                <a:spcPts val="360"/>
              </a:spcBef>
              <a:spcAft>
                <a:spcPts val="0"/>
              </a:spcAft>
              <a:buClr>
                <a:schemeClr val="dk1"/>
              </a:buClr>
              <a:buSzPts val="1800"/>
              <a:buChar char="•"/>
            </a:pPr>
            <a:r>
              <a:rPr lang="en-US" u="sng"/>
              <a:t>boolean offer(object):</a:t>
            </a:r>
            <a:r>
              <a:rPr lang="en-US"/>
              <a:t>It is used to insert the specified element into this queue.</a:t>
            </a:r>
            <a:endParaRPr/>
          </a:p>
          <a:p>
            <a:pPr marL="457200" lvl="0" indent="-342900" algn="l" rtl="0">
              <a:lnSpc>
                <a:spcPct val="100000"/>
              </a:lnSpc>
              <a:spcBef>
                <a:spcPts val="360"/>
              </a:spcBef>
              <a:spcAft>
                <a:spcPts val="0"/>
              </a:spcAft>
              <a:buClr>
                <a:schemeClr val="dk1"/>
              </a:buClr>
              <a:buSzPts val="1800"/>
              <a:buChar char="•"/>
            </a:pPr>
            <a:r>
              <a:rPr lang="en-US" u="sng"/>
              <a:t>Object remove():</a:t>
            </a:r>
            <a:r>
              <a:rPr lang="en-US"/>
              <a:t>It is used to retrieves and removes the head of this queue.</a:t>
            </a:r>
            <a:endParaRPr/>
          </a:p>
          <a:p>
            <a:pPr marL="457200" lvl="0" indent="-342900" algn="l" rtl="0">
              <a:lnSpc>
                <a:spcPct val="100000"/>
              </a:lnSpc>
              <a:spcBef>
                <a:spcPts val="360"/>
              </a:spcBef>
              <a:spcAft>
                <a:spcPts val="0"/>
              </a:spcAft>
              <a:buClr>
                <a:schemeClr val="dk1"/>
              </a:buClr>
              <a:buSzPts val="1800"/>
              <a:buChar char="•"/>
            </a:pPr>
            <a:r>
              <a:rPr lang="en-US" u="sng"/>
              <a:t>Object poll():</a:t>
            </a:r>
            <a:r>
              <a:rPr lang="en-US"/>
              <a:t>It is used to retrieves and removes the head of this queue, or returns null if this queue is empty.</a:t>
            </a:r>
            <a:endParaRPr/>
          </a:p>
          <a:p>
            <a:pPr marL="457200" lvl="0" indent="-342900" algn="l" rtl="0">
              <a:lnSpc>
                <a:spcPct val="100000"/>
              </a:lnSpc>
              <a:spcBef>
                <a:spcPts val="360"/>
              </a:spcBef>
              <a:spcAft>
                <a:spcPts val="0"/>
              </a:spcAft>
              <a:buClr>
                <a:schemeClr val="dk1"/>
              </a:buClr>
              <a:buSzPts val="1800"/>
              <a:buChar char="•"/>
            </a:pPr>
            <a:r>
              <a:rPr lang="en-US" u="sng"/>
              <a:t>Object element():</a:t>
            </a:r>
            <a:r>
              <a:rPr lang="en-US"/>
              <a:t>It is used to retrieves, but does not remove, the head of this queue.</a:t>
            </a:r>
            <a:endParaRPr/>
          </a:p>
          <a:p>
            <a:pPr marL="457200" lvl="0" indent="-342900" algn="l" rtl="0">
              <a:lnSpc>
                <a:spcPct val="100000"/>
              </a:lnSpc>
              <a:spcBef>
                <a:spcPts val="360"/>
              </a:spcBef>
              <a:spcAft>
                <a:spcPts val="0"/>
              </a:spcAft>
              <a:buClr>
                <a:schemeClr val="dk1"/>
              </a:buClr>
              <a:buSzPts val="1800"/>
              <a:buChar char="•"/>
            </a:pPr>
            <a:r>
              <a:rPr lang="en-US" u="sng"/>
              <a:t>Object peek():</a:t>
            </a:r>
            <a:r>
              <a:rPr lang="en-US"/>
              <a:t>It is used to retrieves, but does not remove, the head of this queue, or returns null if this queue is empty.</a:t>
            </a:r>
            <a:endParaRPr/>
          </a:p>
          <a:p>
            <a:pPr marL="457200" lvl="0" indent="-228600" algn="l" rtl="0">
              <a:lnSpc>
                <a:spcPct val="100000"/>
              </a:lnSpc>
              <a:spcBef>
                <a:spcPts val="360"/>
              </a:spcBef>
              <a:spcAft>
                <a:spcPts val="0"/>
              </a:spcAft>
              <a:buClr>
                <a:schemeClr val="dk1"/>
              </a:buClr>
              <a:buSzPts val="1800"/>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62"/>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114300" lvl="0" indent="0" algn="ctr" rtl="0">
              <a:lnSpc>
                <a:spcPct val="100000"/>
              </a:lnSpc>
              <a:spcBef>
                <a:spcPts val="360"/>
              </a:spcBef>
              <a:spcAft>
                <a:spcPts val="0"/>
              </a:spcAft>
              <a:buClr>
                <a:schemeClr val="dk1"/>
              </a:buClr>
              <a:buSzPts val="1800"/>
              <a:buNone/>
            </a:pPr>
            <a:r>
              <a:rPr lang="en-US" sz="2400" u="sng"/>
              <a:t>PriorityQueue class</a:t>
            </a:r>
            <a:endParaRPr/>
          </a:p>
        </p:txBody>
      </p:sp>
      <p:sp>
        <p:nvSpPr>
          <p:cNvPr id="428" name="Google Shape;428;p62"/>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a:bodyPr>
          <a:lstStyle/>
          <a:p>
            <a:pPr marL="114300" lvl="0" indent="0" algn="l" rtl="0">
              <a:lnSpc>
                <a:spcPct val="100000"/>
              </a:lnSpc>
              <a:spcBef>
                <a:spcPts val="360"/>
              </a:spcBef>
              <a:spcAft>
                <a:spcPts val="0"/>
              </a:spcAft>
              <a:buSzPts val="1800"/>
              <a:buNone/>
            </a:pPr>
            <a:endParaRPr/>
          </a:p>
          <a:p>
            <a:pPr marL="457200" lvl="0" indent="-342900" algn="l" rtl="0">
              <a:lnSpc>
                <a:spcPct val="100000"/>
              </a:lnSpc>
              <a:spcBef>
                <a:spcPts val="360"/>
              </a:spcBef>
              <a:spcAft>
                <a:spcPts val="0"/>
              </a:spcAft>
              <a:buClr>
                <a:schemeClr val="dk1"/>
              </a:buClr>
              <a:buSzPts val="1800"/>
              <a:buChar char="•"/>
            </a:pPr>
            <a:r>
              <a:rPr lang="en-US"/>
              <a:t>The PriorityQueue class provides the facility of using queue. But it does not orders the elements in FIFO manner. It inherits AbstractQueue class.</a:t>
            </a:r>
            <a:endParaRPr/>
          </a:p>
          <a:p>
            <a:pPr marL="457200" lvl="0" indent="-342900" algn="l" rtl="0">
              <a:lnSpc>
                <a:spcPct val="100000"/>
              </a:lnSpc>
              <a:spcBef>
                <a:spcPts val="360"/>
              </a:spcBef>
              <a:spcAft>
                <a:spcPts val="0"/>
              </a:spcAft>
              <a:buClr>
                <a:schemeClr val="dk1"/>
              </a:buClr>
              <a:buSzPts val="1800"/>
              <a:buChar char="•"/>
            </a:pPr>
            <a:r>
              <a:rPr lang="en-US"/>
              <a:t>PriorityQueue class declaration</a:t>
            </a:r>
            <a:endParaRPr/>
          </a:p>
          <a:p>
            <a:pPr marL="457200" lvl="0" indent="-342900" algn="l" rtl="0">
              <a:lnSpc>
                <a:spcPct val="100000"/>
              </a:lnSpc>
              <a:spcBef>
                <a:spcPts val="360"/>
              </a:spcBef>
              <a:spcAft>
                <a:spcPts val="0"/>
              </a:spcAft>
              <a:buClr>
                <a:schemeClr val="dk1"/>
              </a:buClr>
              <a:buSzPts val="1800"/>
              <a:buChar char="•"/>
            </a:pPr>
            <a:r>
              <a:rPr lang="en-US"/>
              <a:t>The declaration for java.util.PriorityQueue class.</a:t>
            </a:r>
            <a:endParaRPr/>
          </a:p>
          <a:p>
            <a:pPr marL="457200" lvl="0" indent="-342900" algn="l" rtl="0">
              <a:lnSpc>
                <a:spcPct val="100000"/>
              </a:lnSpc>
              <a:spcBef>
                <a:spcPts val="360"/>
              </a:spcBef>
              <a:spcAft>
                <a:spcPts val="0"/>
              </a:spcAft>
              <a:buClr>
                <a:schemeClr val="dk1"/>
              </a:buClr>
              <a:buSzPts val="1800"/>
              <a:buChar char="•"/>
            </a:pPr>
            <a:r>
              <a:rPr lang="en-US" b="1"/>
              <a:t>public</a:t>
            </a:r>
            <a:r>
              <a:rPr lang="en-US"/>
              <a:t> </a:t>
            </a:r>
            <a:r>
              <a:rPr lang="en-US" b="1"/>
              <a:t>class</a:t>
            </a:r>
            <a:r>
              <a:rPr lang="en-US"/>
              <a:t> PriorityQueue&lt;E&gt; </a:t>
            </a:r>
            <a:r>
              <a:rPr lang="en-US" b="1"/>
              <a:t>extends</a:t>
            </a:r>
            <a:r>
              <a:rPr lang="en-US"/>
              <a:t> AbstractQueue&lt;E&gt; </a:t>
            </a:r>
            <a:r>
              <a:rPr lang="en-US" b="1"/>
              <a:t>implements</a:t>
            </a:r>
            <a:r>
              <a:rPr lang="en-US"/>
              <a:t> Serializable  </a:t>
            </a:r>
            <a:endParaRPr/>
          </a:p>
          <a:p>
            <a:pPr marL="457200" lvl="0" indent="-228600" algn="l" rtl="0">
              <a:lnSpc>
                <a:spcPct val="100000"/>
              </a:lnSpc>
              <a:spcBef>
                <a:spcPts val="360"/>
              </a:spcBef>
              <a:spcAft>
                <a:spcPts val="0"/>
              </a:spcAft>
              <a:buClr>
                <a:schemeClr val="dk1"/>
              </a:buClr>
              <a:buSzPts val="1800"/>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63"/>
          <p:cNvSpPr txBox="1">
            <a:spLocks noGrp="1"/>
          </p:cNvSpPr>
          <p:nvPr>
            <p:ph type="body" idx="1"/>
          </p:nvPr>
        </p:nvSpPr>
        <p:spPr>
          <a:xfrm>
            <a:off x="457200" y="152400"/>
            <a:ext cx="8229600" cy="6477000"/>
          </a:xfrm>
          <a:prstGeom prst="rect">
            <a:avLst/>
          </a:prstGeom>
          <a:noFill/>
          <a:ln>
            <a:noFill/>
          </a:ln>
        </p:spPr>
        <p:txBody>
          <a:bodyPr spcFirstLastPara="1" wrap="square" lIns="91425" tIns="45700" rIns="91425" bIns="45700" anchor="t" anchorCtr="0">
            <a:normAutofit fontScale="62500" lnSpcReduction="20000"/>
          </a:bodyPr>
          <a:lstStyle/>
          <a:p>
            <a:pPr marL="114300" lvl="0" indent="0" algn="l" rtl="0">
              <a:lnSpc>
                <a:spcPct val="100000"/>
              </a:lnSpc>
              <a:spcBef>
                <a:spcPts val="360"/>
              </a:spcBef>
              <a:spcAft>
                <a:spcPts val="0"/>
              </a:spcAft>
              <a:buSzPct val="119999"/>
              <a:buNone/>
            </a:pPr>
            <a:r>
              <a:rPr lang="en-US" b="1"/>
              <a:t>    import</a:t>
            </a:r>
            <a:r>
              <a:rPr lang="en-US"/>
              <a:t> java.util.*;  </a:t>
            </a:r>
            <a:endParaRPr/>
          </a:p>
          <a:p>
            <a:pPr marL="114300" lvl="0" indent="0" algn="l" rtl="0">
              <a:lnSpc>
                <a:spcPct val="100000"/>
              </a:lnSpc>
              <a:spcBef>
                <a:spcPts val="360"/>
              </a:spcBef>
              <a:spcAft>
                <a:spcPts val="0"/>
              </a:spcAft>
              <a:buSzPct val="119999"/>
              <a:buNone/>
            </a:pPr>
            <a:r>
              <a:rPr lang="en-US" b="1"/>
              <a:t>   class</a:t>
            </a:r>
            <a:r>
              <a:rPr lang="en-US"/>
              <a:t> TestCollection12{  </a:t>
            </a:r>
            <a:endParaRPr/>
          </a:p>
          <a:p>
            <a:pPr marL="114300" lvl="0" indent="0" algn="l" rtl="0">
              <a:lnSpc>
                <a:spcPct val="100000"/>
              </a:lnSpc>
              <a:spcBef>
                <a:spcPts val="360"/>
              </a:spcBef>
              <a:spcAft>
                <a:spcPts val="0"/>
              </a:spcAft>
              <a:buSzPct val="119999"/>
              <a:buNone/>
            </a:pPr>
            <a:r>
              <a:rPr lang="en-US" b="1"/>
              <a:t>      public</a:t>
            </a:r>
            <a:r>
              <a:rPr lang="en-US"/>
              <a:t> </a:t>
            </a:r>
            <a:r>
              <a:rPr lang="en-US" b="1"/>
              <a:t>static</a:t>
            </a:r>
            <a:r>
              <a:rPr lang="en-US"/>
              <a:t> </a:t>
            </a:r>
            <a:r>
              <a:rPr lang="en-US" b="1"/>
              <a:t>void</a:t>
            </a:r>
            <a:r>
              <a:rPr lang="en-US"/>
              <a:t> main(String args[])</a:t>
            </a:r>
            <a:endParaRPr/>
          </a:p>
          <a:p>
            <a:pPr marL="114300" lvl="0" indent="0" algn="l" rtl="0">
              <a:lnSpc>
                <a:spcPct val="100000"/>
              </a:lnSpc>
              <a:spcBef>
                <a:spcPts val="360"/>
              </a:spcBef>
              <a:spcAft>
                <a:spcPts val="0"/>
              </a:spcAft>
              <a:buSzPct val="119999"/>
              <a:buNone/>
            </a:pPr>
            <a:r>
              <a:rPr lang="en-US"/>
              <a:t>{  </a:t>
            </a:r>
            <a:endParaRPr/>
          </a:p>
          <a:p>
            <a:pPr marL="114300" lvl="0" indent="0" algn="l" rtl="0">
              <a:lnSpc>
                <a:spcPct val="100000"/>
              </a:lnSpc>
              <a:spcBef>
                <a:spcPts val="360"/>
              </a:spcBef>
              <a:spcAft>
                <a:spcPts val="0"/>
              </a:spcAft>
              <a:buSzPct val="119999"/>
              <a:buNone/>
            </a:pPr>
            <a:r>
              <a:rPr lang="en-US"/>
              <a:t>	PriorityQueue&lt;String&gt; queue=</a:t>
            </a:r>
            <a:r>
              <a:rPr lang="en-US" b="1"/>
              <a:t>new</a:t>
            </a:r>
            <a:r>
              <a:rPr lang="en-US"/>
              <a:t> PriorityQueue&lt;String&gt;();  </a:t>
            </a:r>
            <a:endParaRPr/>
          </a:p>
          <a:p>
            <a:pPr marL="114300" lvl="0" indent="0" algn="l" rtl="0">
              <a:lnSpc>
                <a:spcPct val="100000"/>
              </a:lnSpc>
              <a:spcBef>
                <a:spcPts val="360"/>
              </a:spcBef>
              <a:spcAft>
                <a:spcPts val="0"/>
              </a:spcAft>
              <a:buSzPct val="119999"/>
              <a:buNone/>
            </a:pPr>
            <a:r>
              <a:rPr lang="en-US"/>
              <a:t>	queue.add("Amit");  </a:t>
            </a:r>
            <a:endParaRPr/>
          </a:p>
          <a:p>
            <a:pPr marL="114300" lvl="0" indent="0" algn="l" rtl="0">
              <a:lnSpc>
                <a:spcPct val="100000"/>
              </a:lnSpc>
              <a:spcBef>
                <a:spcPts val="360"/>
              </a:spcBef>
              <a:spcAft>
                <a:spcPts val="0"/>
              </a:spcAft>
              <a:buSzPct val="119999"/>
              <a:buNone/>
            </a:pPr>
            <a:r>
              <a:rPr lang="en-US"/>
              <a:t>	queue.add("Vijay");  </a:t>
            </a:r>
            <a:endParaRPr/>
          </a:p>
          <a:p>
            <a:pPr marL="114300" lvl="0" indent="0" algn="l" rtl="0">
              <a:lnSpc>
                <a:spcPct val="100000"/>
              </a:lnSpc>
              <a:spcBef>
                <a:spcPts val="360"/>
              </a:spcBef>
              <a:spcAft>
                <a:spcPts val="0"/>
              </a:spcAft>
              <a:buSzPct val="119999"/>
              <a:buNone/>
            </a:pPr>
            <a:r>
              <a:rPr lang="en-US"/>
              <a:t>	queue.add("Karan");  </a:t>
            </a:r>
            <a:endParaRPr/>
          </a:p>
          <a:p>
            <a:pPr marL="114300" lvl="0" indent="0" algn="l" rtl="0">
              <a:lnSpc>
                <a:spcPct val="100000"/>
              </a:lnSpc>
              <a:spcBef>
                <a:spcPts val="360"/>
              </a:spcBef>
              <a:spcAft>
                <a:spcPts val="0"/>
              </a:spcAft>
              <a:buSzPct val="119999"/>
              <a:buNone/>
            </a:pPr>
            <a:r>
              <a:rPr lang="en-US"/>
              <a:t>	queue.add("Jai");  </a:t>
            </a:r>
            <a:endParaRPr/>
          </a:p>
          <a:p>
            <a:pPr marL="114300" lvl="0" indent="0" algn="l" rtl="0">
              <a:lnSpc>
                <a:spcPct val="100000"/>
              </a:lnSpc>
              <a:spcBef>
                <a:spcPts val="360"/>
              </a:spcBef>
              <a:spcAft>
                <a:spcPts val="0"/>
              </a:spcAft>
              <a:buSzPct val="119999"/>
              <a:buNone/>
            </a:pPr>
            <a:r>
              <a:rPr lang="en-US"/>
              <a:t>	queue.add("Rahul");  </a:t>
            </a:r>
            <a:endParaRPr/>
          </a:p>
          <a:p>
            <a:pPr marL="114300" lvl="0" indent="0" algn="l" rtl="0">
              <a:lnSpc>
                <a:spcPct val="100000"/>
              </a:lnSpc>
              <a:spcBef>
                <a:spcPts val="360"/>
              </a:spcBef>
              <a:spcAft>
                <a:spcPts val="0"/>
              </a:spcAft>
              <a:buSzPct val="119999"/>
              <a:buNone/>
            </a:pPr>
            <a:r>
              <a:rPr lang="en-US"/>
              <a:t>	System.out.println("head:"+queue.element());  </a:t>
            </a:r>
            <a:endParaRPr/>
          </a:p>
          <a:p>
            <a:pPr marL="114300" lvl="0" indent="0" algn="l" rtl="0">
              <a:lnSpc>
                <a:spcPct val="100000"/>
              </a:lnSpc>
              <a:spcBef>
                <a:spcPts val="360"/>
              </a:spcBef>
              <a:spcAft>
                <a:spcPts val="0"/>
              </a:spcAft>
              <a:buSzPct val="119999"/>
              <a:buNone/>
            </a:pPr>
            <a:r>
              <a:rPr lang="en-US"/>
              <a:t>	System.out.println("head:"+queue.peek());  </a:t>
            </a:r>
            <a:endParaRPr/>
          </a:p>
          <a:p>
            <a:pPr marL="114300" lvl="0" indent="0" algn="l" rtl="0">
              <a:lnSpc>
                <a:spcPct val="100000"/>
              </a:lnSpc>
              <a:spcBef>
                <a:spcPts val="360"/>
              </a:spcBef>
              <a:spcAft>
                <a:spcPts val="0"/>
              </a:spcAft>
              <a:buSzPct val="119999"/>
              <a:buNone/>
            </a:pPr>
            <a:r>
              <a:rPr lang="en-US"/>
              <a:t>	System.out.println("iterating the queue elements:");  </a:t>
            </a:r>
            <a:endParaRPr/>
          </a:p>
          <a:p>
            <a:pPr marL="114300" lvl="0" indent="0" algn="l" rtl="0">
              <a:lnSpc>
                <a:spcPct val="100000"/>
              </a:lnSpc>
              <a:spcBef>
                <a:spcPts val="360"/>
              </a:spcBef>
              <a:spcAft>
                <a:spcPts val="0"/>
              </a:spcAft>
              <a:buSzPct val="119999"/>
              <a:buNone/>
            </a:pPr>
            <a:r>
              <a:rPr lang="en-US"/>
              <a:t>	Iterator itr=queue.iterator();  </a:t>
            </a:r>
            <a:endParaRPr/>
          </a:p>
          <a:p>
            <a:pPr marL="114300" lvl="0" indent="0" algn="l" rtl="0">
              <a:lnSpc>
                <a:spcPct val="100000"/>
              </a:lnSpc>
              <a:spcBef>
                <a:spcPts val="360"/>
              </a:spcBef>
              <a:spcAft>
                <a:spcPts val="0"/>
              </a:spcAft>
              <a:buSzPct val="119999"/>
              <a:buNone/>
            </a:pPr>
            <a:r>
              <a:rPr lang="en-US" b="1"/>
              <a:t>	while</a:t>
            </a:r>
            <a:r>
              <a:rPr lang="en-US"/>
              <a:t>(itr.hasNext())</a:t>
            </a:r>
            <a:endParaRPr/>
          </a:p>
          <a:p>
            <a:pPr marL="114300" lvl="0" indent="0" algn="l" rtl="0">
              <a:lnSpc>
                <a:spcPct val="100000"/>
              </a:lnSpc>
              <a:spcBef>
                <a:spcPts val="360"/>
              </a:spcBef>
              <a:spcAft>
                <a:spcPts val="0"/>
              </a:spcAft>
              <a:buSzPct val="119999"/>
              <a:buNone/>
            </a:pPr>
            <a:r>
              <a:rPr lang="en-US"/>
              <a:t>                  {  </a:t>
            </a:r>
            <a:endParaRPr/>
          </a:p>
          <a:p>
            <a:pPr marL="114300" lvl="0" indent="0" algn="l" rtl="0">
              <a:lnSpc>
                <a:spcPct val="100000"/>
              </a:lnSpc>
              <a:spcBef>
                <a:spcPts val="360"/>
              </a:spcBef>
              <a:spcAft>
                <a:spcPts val="0"/>
              </a:spcAft>
              <a:buSzPct val="119999"/>
              <a:buNone/>
            </a:pPr>
            <a:r>
              <a:rPr lang="en-US"/>
              <a:t>	 System.out.println(itr.next());  </a:t>
            </a:r>
            <a:endParaRPr/>
          </a:p>
          <a:p>
            <a:pPr marL="114300" lvl="0" indent="0" algn="l" rtl="0">
              <a:lnSpc>
                <a:spcPct val="100000"/>
              </a:lnSpc>
              <a:spcBef>
                <a:spcPts val="360"/>
              </a:spcBef>
              <a:spcAft>
                <a:spcPts val="0"/>
              </a:spcAft>
              <a:buSzPct val="119999"/>
              <a:buNone/>
            </a:pPr>
            <a:r>
              <a:rPr lang="en-US"/>
              <a:t>	}  </a:t>
            </a:r>
            <a:endParaRPr/>
          </a:p>
          <a:p>
            <a:pPr marL="114300" lvl="0" indent="0" algn="l" rtl="0">
              <a:lnSpc>
                <a:spcPct val="100000"/>
              </a:lnSpc>
              <a:spcBef>
                <a:spcPts val="360"/>
              </a:spcBef>
              <a:spcAft>
                <a:spcPts val="0"/>
              </a:spcAft>
              <a:buSzPct val="119999"/>
              <a:buNone/>
            </a:pPr>
            <a:r>
              <a:rPr lang="en-US"/>
              <a:t>	queue.remove();  </a:t>
            </a:r>
            <a:endParaRPr/>
          </a:p>
          <a:p>
            <a:pPr marL="114300" lvl="0" indent="0" algn="l" rtl="0">
              <a:lnSpc>
                <a:spcPct val="100000"/>
              </a:lnSpc>
              <a:spcBef>
                <a:spcPts val="360"/>
              </a:spcBef>
              <a:spcAft>
                <a:spcPts val="0"/>
              </a:spcAft>
              <a:buSzPct val="119999"/>
              <a:buNone/>
            </a:pPr>
            <a:r>
              <a:rPr lang="en-US"/>
              <a:t>	queue.poll();  </a:t>
            </a:r>
            <a:endParaRPr/>
          </a:p>
          <a:p>
            <a:pPr marL="114300" lvl="0" indent="0" algn="l" rtl="0">
              <a:lnSpc>
                <a:spcPct val="100000"/>
              </a:lnSpc>
              <a:spcBef>
                <a:spcPts val="360"/>
              </a:spcBef>
              <a:spcAft>
                <a:spcPts val="0"/>
              </a:spcAft>
              <a:buSzPct val="119999"/>
              <a:buNone/>
            </a:pPr>
            <a:r>
              <a:rPr lang="en-US"/>
              <a:t>	System.out.println("after removing two elements:");  </a:t>
            </a:r>
            <a:endParaRPr/>
          </a:p>
          <a:p>
            <a:pPr marL="114300" lvl="0" indent="0" algn="l" rtl="0">
              <a:lnSpc>
                <a:spcPct val="100000"/>
              </a:lnSpc>
              <a:spcBef>
                <a:spcPts val="360"/>
              </a:spcBef>
              <a:spcAft>
                <a:spcPts val="0"/>
              </a:spcAft>
              <a:buSzPct val="119999"/>
              <a:buNone/>
            </a:pPr>
            <a:r>
              <a:rPr lang="en-US"/>
              <a:t>	Iterator&lt;String&gt; itr2=queue.iterator();  </a:t>
            </a:r>
            <a:endParaRPr/>
          </a:p>
          <a:p>
            <a:pPr marL="114300" lvl="0" indent="0" algn="l" rtl="0">
              <a:lnSpc>
                <a:spcPct val="100000"/>
              </a:lnSpc>
              <a:spcBef>
                <a:spcPts val="360"/>
              </a:spcBef>
              <a:spcAft>
                <a:spcPts val="0"/>
              </a:spcAft>
              <a:buSzPct val="119999"/>
              <a:buNone/>
            </a:pPr>
            <a:r>
              <a:rPr lang="en-US" b="1"/>
              <a:t>	while</a:t>
            </a:r>
            <a:r>
              <a:rPr lang="en-US"/>
              <a:t>(itr2.hasNext()){  </a:t>
            </a:r>
            <a:endParaRPr/>
          </a:p>
          <a:p>
            <a:pPr marL="114300" lvl="0" indent="0" algn="l" rtl="0">
              <a:lnSpc>
                <a:spcPct val="100000"/>
              </a:lnSpc>
              <a:spcBef>
                <a:spcPts val="360"/>
              </a:spcBef>
              <a:spcAft>
                <a:spcPts val="0"/>
              </a:spcAft>
              <a:buSzPct val="119999"/>
              <a:buNone/>
            </a:pPr>
            <a:r>
              <a:rPr lang="en-US"/>
              <a:t>		System.out.println(itr2.next());  </a:t>
            </a:r>
            <a:endParaRPr/>
          </a:p>
          <a:p>
            <a:pPr marL="114300" lvl="0" indent="0" algn="l" rtl="0">
              <a:lnSpc>
                <a:spcPct val="100000"/>
              </a:lnSpc>
              <a:spcBef>
                <a:spcPts val="360"/>
              </a:spcBef>
              <a:spcAft>
                <a:spcPts val="0"/>
              </a:spcAft>
              <a:buSzPct val="119999"/>
              <a:buNone/>
            </a:pPr>
            <a:r>
              <a:rPr lang="en-US"/>
              <a:t>	}  </a:t>
            </a:r>
            <a:endParaRPr/>
          </a:p>
          <a:p>
            <a:pPr marL="114300" lvl="0" indent="0" algn="l" rtl="0">
              <a:lnSpc>
                <a:spcPct val="100000"/>
              </a:lnSpc>
              <a:spcBef>
                <a:spcPts val="360"/>
              </a:spcBef>
              <a:spcAft>
                <a:spcPts val="0"/>
              </a:spcAft>
              <a:buSzPct val="119999"/>
              <a:buNone/>
            </a:pPr>
            <a:r>
              <a:rPr lang="en-US"/>
              <a:t>	}  </a:t>
            </a:r>
            <a:endParaRPr/>
          </a:p>
          <a:p>
            <a:pPr marL="114300" lvl="0" indent="0" algn="l" rtl="0">
              <a:lnSpc>
                <a:spcPct val="100000"/>
              </a:lnSpc>
              <a:spcBef>
                <a:spcPts val="360"/>
              </a:spcBef>
              <a:spcAft>
                <a:spcPts val="0"/>
              </a:spcAft>
              <a:buSzPct val="119999"/>
              <a:buNone/>
            </a:pPr>
            <a:r>
              <a:rPr lang="en-US"/>
              <a:t>}  </a:t>
            </a:r>
            <a:endParaRPr/>
          </a:p>
          <a:p>
            <a:pPr marL="457200" lvl="0" indent="-228600" algn="l" rtl="0">
              <a:lnSpc>
                <a:spcPct val="100000"/>
              </a:lnSpc>
              <a:spcBef>
                <a:spcPts val="360"/>
              </a:spcBef>
              <a:spcAft>
                <a:spcPts val="0"/>
              </a:spcAft>
              <a:buClr>
                <a:schemeClr val="dk1"/>
              </a:buClr>
              <a:buSzPct val="119999"/>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64"/>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Output</a:t>
            </a:r>
            <a:br>
              <a:rPr lang="en-US"/>
            </a:br>
            <a:endParaRPr/>
          </a:p>
        </p:txBody>
      </p:sp>
      <p:sp>
        <p:nvSpPr>
          <p:cNvPr id="439" name="Google Shape;439;p64"/>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Clr>
                <a:schemeClr val="dk1"/>
              </a:buClr>
              <a:buSzPts val="1800"/>
              <a:buChar char="•"/>
            </a:pPr>
            <a:r>
              <a:rPr lang="en-US"/>
              <a:t>head:Amit</a:t>
            </a:r>
            <a:endParaRPr/>
          </a:p>
          <a:p>
            <a:pPr marL="457200" lvl="0" indent="-342900" algn="l" rtl="0">
              <a:lnSpc>
                <a:spcPct val="100000"/>
              </a:lnSpc>
              <a:spcBef>
                <a:spcPts val="360"/>
              </a:spcBef>
              <a:spcAft>
                <a:spcPts val="0"/>
              </a:spcAft>
              <a:buClr>
                <a:schemeClr val="dk1"/>
              </a:buClr>
              <a:buSzPts val="1800"/>
              <a:buChar char="•"/>
            </a:pPr>
            <a:r>
              <a:rPr lang="en-US"/>
              <a:t> head:Amit</a:t>
            </a:r>
            <a:endParaRPr/>
          </a:p>
          <a:p>
            <a:pPr marL="457200" lvl="0" indent="-342900" algn="l" rtl="0">
              <a:lnSpc>
                <a:spcPct val="100000"/>
              </a:lnSpc>
              <a:spcBef>
                <a:spcPts val="360"/>
              </a:spcBef>
              <a:spcAft>
                <a:spcPts val="0"/>
              </a:spcAft>
              <a:buClr>
                <a:schemeClr val="dk1"/>
              </a:buClr>
              <a:buSzPts val="1800"/>
              <a:buChar char="•"/>
            </a:pPr>
            <a:r>
              <a:rPr lang="en-US"/>
              <a:t> iterating the queue elements: Amit Jai Karan Vijay Rahul </a:t>
            </a:r>
            <a:endParaRPr/>
          </a:p>
          <a:p>
            <a:pPr marL="457200" lvl="0" indent="-342900" algn="l" rtl="0">
              <a:lnSpc>
                <a:spcPct val="100000"/>
              </a:lnSpc>
              <a:spcBef>
                <a:spcPts val="360"/>
              </a:spcBef>
              <a:spcAft>
                <a:spcPts val="0"/>
              </a:spcAft>
              <a:buClr>
                <a:schemeClr val="dk1"/>
              </a:buClr>
              <a:buSzPts val="1800"/>
              <a:buChar char="•"/>
            </a:pPr>
            <a:r>
              <a:rPr lang="en-US"/>
              <a:t>after removing two elements: Karan Rahul Vijay</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49"/>
          <p:cNvSpPr txBox="1">
            <a:spLocks noGrp="1"/>
          </p:cNvSpPr>
          <p:nvPr>
            <p:ph type="ctrTitle"/>
          </p:nvPr>
        </p:nvSpPr>
        <p:spPr>
          <a:xfrm>
            <a:off x="685802" y="2130435"/>
            <a:ext cx="7772400" cy="1470025"/>
          </a:xfrm>
          <a:prstGeom prst="rect">
            <a:avLst/>
          </a:prstGeom>
          <a:noFill/>
          <a:ln>
            <a:noFill/>
          </a:ln>
        </p:spPr>
        <p:txBody>
          <a:bodyPr spcFirstLastPara="1" wrap="square" lIns="91425" tIns="45700" rIns="91425" bIns="45700" anchor="ctr" anchorCtr="0">
            <a:normAutofit/>
          </a:bodyPr>
          <a:lstStyle/>
          <a:p>
            <a:pPr marL="114300" lvl="0" indent="0" algn="ctr" rtl="0">
              <a:lnSpc>
                <a:spcPct val="100000"/>
              </a:lnSpc>
              <a:spcBef>
                <a:spcPts val="0"/>
              </a:spcBef>
              <a:spcAft>
                <a:spcPts val="0"/>
              </a:spcAft>
              <a:buSzPts val="1800"/>
              <a:buNone/>
            </a:pPr>
            <a:r>
              <a:rPr lang="en-US"/>
              <a:t>Thank You!!</a:t>
            </a:r>
            <a:endParaRPr/>
          </a:p>
        </p:txBody>
      </p:sp>
      <p:sp>
        <p:nvSpPr>
          <p:cNvPr id="520" name="Google Shape;520;p49"/>
          <p:cNvSpPr txBox="1">
            <a:spLocks noGrp="1"/>
          </p:cNvSpPr>
          <p:nvPr>
            <p:ph type="subTitle" idx="1"/>
          </p:nvPr>
        </p:nvSpPr>
        <p:spPr>
          <a:xfrm>
            <a:off x="1371600" y="3886200"/>
            <a:ext cx="6400801" cy="1752600"/>
          </a:xfrm>
          <a:prstGeom prst="rect">
            <a:avLst/>
          </a:prstGeom>
          <a:noFill/>
          <a:ln>
            <a:noFill/>
          </a:ln>
        </p:spPr>
        <p:txBody>
          <a:bodyPr spcFirstLastPara="1" wrap="square" lIns="91425" tIns="45700" rIns="91425" bIns="45700" anchor="t" anchorCtr="0">
            <a:normAutofit/>
          </a:bodyPr>
          <a:lstStyle/>
          <a:p>
            <a:pPr marL="114300" lvl="0" indent="0" algn="ctr" rtl="0">
              <a:lnSpc>
                <a:spcPct val="100000"/>
              </a:lnSpc>
              <a:spcBef>
                <a:spcPts val="480"/>
              </a:spcBef>
              <a:spcAft>
                <a:spcPts val="0"/>
              </a:spcAft>
              <a:buSzPts val="2400"/>
              <a:buNone/>
            </a:pPr>
            <a:endParaRPr/>
          </a:p>
        </p:txBody>
      </p:sp>
      <p:sp>
        <p:nvSpPr>
          <p:cNvPr id="521" name="Google Shape;521;p49"/>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900">
                <a:solidFill>
                  <a:srgbClr val="030303"/>
                </a:solidFill>
                <a:latin typeface="Times"/>
                <a:ea typeface="Times"/>
                <a:cs typeface="Times"/>
                <a:sym typeface="Times"/>
              </a:rPr>
              <a:t>Java Programming</a:t>
            </a:r>
            <a:endParaRPr/>
          </a:p>
        </p:txBody>
      </p:sp>
      <p:sp>
        <p:nvSpPr>
          <p:cNvPr id="522" name="Google Shape;522;p49"/>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sz="900">
                <a:solidFill>
                  <a:schemeClr val="lt1"/>
                </a:solidFill>
                <a:latin typeface="Times"/>
                <a:ea typeface="Times"/>
                <a:cs typeface="Times"/>
                <a:sym typeface="Times"/>
              </a:rPr>
              <a:t>47</a:t>
            </a:fld>
            <a:endParaRPr sz="900">
              <a:solidFill>
                <a:schemeClr val="lt1"/>
              </a:solidFill>
              <a:latin typeface="Times"/>
              <a:ea typeface="Times"/>
              <a:cs typeface="Times"/>
              <a:sym typeface="Time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457200" y="274638"/>
            <a:ext cx="8229600" cy="792162"/>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b="1"/>
              <a:t>Generics</a:t>
            </a:r>
            <a:endParaRPr/>
          </a:p>
        </p:txBody>
      </p:sp>
      <p:sp>
        <p:nvSpPr>
          <p:cNvPr id="123" name="Google Shape;123;p3"/>
          <p:cNvSpPr txBox="1">
            <a:spLocks noGrp="1"/>
          </p:cNvSpPr>
          <p:nvPr>
            <p:ph type="body" idx="1"/>
          </p:nvPr>
        </p:nvSpPr>
        <p:spPr>
          <a:xfrm>
            <a:off x="457200" y="1066800"/>
            <a:ext cx="8229600" cy="5562600"/>
          </a:xfrm>
          <a:prstGeom prst="rect">
            <a:avLst/>
          </a:prstGeom>
          <a:noFill/>
          <a:ln>
            <a:noFill/>
          </a:ln>
        </p:spPr>
        <p:txBody>
          <a:bodyPr spcFirstLastPara="1" wrap="square" lIns="91425" tIns="45700" rIns="91425" bIns="45700" anchor="t" anchorCtr="0">
            <a:normAutofit/>
          </a:bodyPr>
          <a:lstStyle/>
          <a:p>
            <a:pPr marL="457200" lvl="0" indent="-228600" algn="l" rtl="0">
              <a:lnSpc>
                <a:spcPct val="100000"/>
              </a:lnSpc>
              <a:spcBef>
                <a:spcPts val="360"/>
              </a:spcBef>
              <a:spcAft>
                <a:spcPts val="0"/>
              </a:spcAft>
              <a:buClr>
                <a:schemeClr val="dk1"/>
              </a:buClr>
              <a:buSzPts val="1800"/>
              <a:buNone/>
            </a:pPr>
            <a:endParaRPr/>
          </a:p>
          <a:p>
            <a:pPr marL="457200" lvl="0" indent="-342900" algn="l" rtl="0">
              <a:lnSpc>
                <a:spcPct val="100000"/>
              </a:lnSpc>
              <a:spcBef>
                <a:spcPts val="360"/>
              </a:spcBef>
              <a:spcAft>
                <a:spcPts val="0"/>
              </a:spcAft>
              <a:buClr>
                <a:schemeClr val="dk1"/>
              </a:buClr>
              <a:buSzPts val="1800"/>
              <a:buChar char="•"/>
            </a:pPr>
            <a:r>
              <a:rPr lang="en-US"/>
              <a:t>Java </a:t>
            </a:r>
            <a:r>
              <a:rPr lang="en-US" b="1"/>
              <a:t>Generic</a:t>
            </a:r>
            <a:r>
              <a:rPr lang="en-US"/>
              <a:t> methods and generic classes enable programmers to specify, with a single method declaration, a set of related methods, or with a single class declaration, a set of related types, respectively.</a:t>
            </a:r>
            <a:endParaRPr/>
          </a:p>
          <a:p>
            <a:pPr marL="457200" lvl="0" indent="-342900" algn="l" rtl="0">
              <a:lnSpc>
                <a:spcPct val="100000"/>
              </a:lnSpc>
              <a:spcBef>
                <a:spcPts val="360"/>
              </a:spcBef>
              <a:spcAft>
                <a:spcPts val="0"/>
              </a:spcAft>
              <a:buClr>
                <a:schemeClr val="dk1"/>
              </a:buClr>
              <a:buSzPts val="1800"/>
              <a:buChar char="•"/>
            </a:pPr>
            <a:r>
              <a:rPr lang="en-US"/>
              <a:t>Generics also provide compile-time type safety that allows programmers to catch invalid types at compile time.</a:t>
            </a:r>
            <a:endParaRPr/>
          </a:p>
          <a:p>
            <a:pPr marL="457200" lvl="0" indent="-342900" algn="l" rtl="0">
              <a:lnSpc>
                <a:spcPct val="100000"/>
              </a:lnSpc>
              <a:spcBef>
                <a:spcPts val="360"/>
              </a:spcBef>
              <a:spcAft>
                <a:spcPts val="0"/>
              </a:spcAft>
              <a:buClr>
                <a:schemeClr val="dk1"/>
              </a:buClr>
              <a:buSzPts val="1800"/>
              <a:buChar char="•"/>
            </a:pPr>
            <a:r>
              <a:rPr lang="en-US"/>
              <a:t>All generic method declarations have a type parameter section delimited by angle brackets (&lt; and &gt;) that precedes the method's return type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6"/>
          <p:cNvSpPr/>
          <p:nvPr/>
        </p:nvSpPr>
        <p:spPr>
          <a:xfrm>
            <a:off x="3770722" y="3205113"/>
            <a:ext cx="1941922" cy="735291"/>
          </a:xfrm>
          <a:prstGeom prst="rect">
            <a:avLst/>
          </a:prstGeom>
          <a:solidFill>
            <a:schemeClr val="accent1"/>
          </a:solidFill>
          <a:ln w="25400" cap="flat" cmpd="sng">
            <a:solidFill>
              <a:srgbClr val="BA930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9" name="Google Shape;129;p6"/>
          <p:cNvSpPr/>
          <p:nvPr/>
        </p:nvSpPr>
        <p:spPr>
          <a:xfrm>
            <a:off x="6900421" y="3205113"/>
            <a:ext cx="1881623" cy="735291"/>
          </a:xfrm>
          <a:prstGeom prst="rect">
            <a:avLst/>
          </a:prstGeom>
          <a:solidFill>
            <a:schemeClr val="accent1"/>
          </a:solidFill>
          <a:ln w="25400" cap="flat" cmpd="sng">
            <a:solidFill>
              <a:srgbClr val="BA930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0" name="Google Shape;130;p6"/>
          <p:cNvSpPr/>
          <p:nvPr/>
        </p:nvSpPr>
        <p:spPr>
          <a:xfrm>
            <a:off x="942680" y="4543720"/>
            <a:ext cx="2007910" cy="560249"/>
          </a:xfrm>
          <a:prstGeom prst="rect">
            <a:avLst/>
          </a:prstGeom>
          <a:solidFill>
            <a:schemeClr val="accent1"/>
          </a:solidFill>
          <a:ln w="25400" cap="flat" cmpd="sng">
            <a:solidFill>
              <a:srgbClr val="BA930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1" name="Google Shape;131;p6"/>
          <p:cNvSpPr/>
          <p:nvPr/>
        </p:nvSpPr>
        <p:spPr>
          <a:xfrm>
            <a:off x="942680" y="6127423"/>
            <a:ext cx="1941922" cy="655715"/>
          </a:xfrm>
          <a:prstGeom prst="rect">
            <a:avLst/>
          </a:prstGeom>
          <a:solidFill>
            <a:schemeClr val="accent1"/>
          </a:solidFill>
          <a:ln w="25400" cap="flat" cmpd="sng">
            <a:solidFill>
              <a:srgbClr val="BA930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2" name="Google Shape;132;p6"/>
          <p:cNvSpPr/>
          <p:nvPr/>
        </p:nvSpPr>
        <p:spPr>
          <a:xfrm>
            <a:off x="942680" y="5307291"/>
            <a:ext cx="1941922" cy="655715"/>
          </a:xfrm>
          <a:prstGeom prst="rect">
            <a:avLst/>
          </a:prstGeom>
          <a:solidFill>
            <a:schemeClr val="accent1"/>
          </a:solidFill>
          <a:ln w="25400" cap="flat" cmpd="sng">
            <a:solidFill>
              <a:srgbClr val="BA930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3" name="Google Shape;133;p6"/>
          <p:cNvSpPr/>
          <p:nvPr/>
        </p:nvSpPr>
        <p:spPr>
          <a:xfrm>
            <a:off x="942680" y="3680615"/>
            <a:ext cx="1941922" cy="655715"/>
          </a:xfrm>
          <a:prstGeom prst="rect">
            <a:avLst/>
          </a:prstGeom>
          <a:solidFill>
            <a:schemeClr val="accent1"/>
          </a:solidFill>
          <a:ln w="25400" cap="flat" cmpd="sng">
            <a:solidFill>
              <a:srgbClr val="BA930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4" name="Google Shape;134;p6"/>
          <p:cNvSpPr txBox="1">
            <a:spLocks noGrp="1"/>
          </p:cNvSpPr>
          <p:nvPr>
            <p:ph type="title"/>
          </p:nvPr>
        </p:nvSpPr>
        <p:spPr>
          <a:xfrm>
            <a:off x="457202" y="274638"/>
            <a:ext cx="8229601" cy="560249"/>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60606"/>
              <a:buNone/>
            </a:pPr>
            <a:r>
              <a:rPr lang="en-US"/>
              <a:t>Hierarchy of Collection Framework</a:t>
            </a:r>
            <a:endParaRPr/>
          </a:p>
        </p:txBody>
      </p:sp>
      <p:pic>
        <p:nvPicPr>
          <p:cNvPr id="135" name="Google Shape;135;p6" descr="Hierarchy of Java Collection framework"/>
          <p:cNvPicPr preferRelativeResize="0"/>
          <p:nvPr/>
        </p:nvPicPr>
        <p:blipFill rotWithShape="1">
          <a:blip r:embed="rId3">
            <a:alphaModFix/>
          </a:blip>
          <a:srcRect/>
          <a:stretch/>
        </p:blipFill>
        <p:spPr>
          <a:xfrm>
            <a:off x="552448" y="731831"/>
            <a:ext cx="8134350" cy="589756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8"/>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800"/>
              <a:buNone/>
            </a:pPr>
            <a:r>
              <a:rPr lang="en-US" sz="2800"/>
              <a:t>  Array List</a:t>
            </a:r>
            <a:endParaRPr/>
          </a:p>
        </p:txBody>
      </p:sp>
      <p:sp>
        <p:nvSpPr>
          <p:cNvPr id="141" name="Google Shape;141;p8"/>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fontScale="85000" lnSpcReduction="20000"/>
          </a:bodyPr>
          <a:lstStyle/>
          <a:p>
            <a:pPr marL="457200" lvl="0" indent="-342900" algn="l" rtl="0">
              <a:lnSpc>
                <a:spcPct val="100000"/>
              </a:lnSpc>
              <a:spcBef>
                <a:spcPts val="360"/>
              </a:spcBef>
              <a:spcAft>
                <a:spcPts val="0"/>
              </a:spcAft>
              <a:buClr>
                <a:schemeClr val="dk1"/>
              </a:buClr>
              <a:buSzPct val="75630"/>
              <a:buChar char="•"/>
            </a:pPr>
            <a:r>
              <a:rPr lang="en-US" sz="2800"/>
              <a:t>- </a:t>
            </a:r>
            <a:r>
              <a:rPr lang="en-US"/>
              <a:t>The ArrayList class extends AbstractList and implements the List interface.</a:t>
            </a:r>
            <a:br>
              <a:rPr lang="en-US"/>
            </a:br>
            <a:br>
              <a:rPr lang="en-US"/>
            </a:br>
            <a:r>
              <a:rPr lang="en-US"/>
              <a:t> - ArrayList supports dynamic arrays that can grow as needed.</a:t>
            </a:r>
            <a:br>
              <a:rPr lang="en-US"/>
            </a:br>
            <a:br>
              <a:rPr lang="en-US"/>
            </a:br>
            <a:endParaRPr/>
          </a:p>
          <a:p>
            <a:pPr marL="457200" lvl="0" indent="-342900" algn="l" rtl="0">
              <a:lnSpc>
                <a:spcPct val="100000"/>
              </a:lnSpc>
              <a:spcBef>
                <a:spcPts val="360"/>
              </a:spcBef>
              <a:spcAft>
                <a:spcPts val="0"/>
              </a:spcAft>
              <a:buClr>
                <a:schemeClr val="dk1"/>
              </a:buClr>
              <a:buSzPct val="88235"/>
              <a:buChar char="•"/>
            </a:pPr>
            <a:r>
              <a:rPr lang="en-US"/>
              <a:t> Standard Java arrays are of a fixed length.  </a:t>
            </a:r>
            <a:br>
              <a:rPr lang="en-US"/>
            </a:br>
            <a:r>
              <a:rPr lang="en-US"/>
              <a:t> </a:t>
            </a:r>
            <a:br>
              <a:rPr lang="en-US"/>
            </a:br>
            <a:r>
              <a:rPr lang="en-US"/>
              <a:t> - After arrays are created, they cannot grow or shrink, which means that you must know in advance how many elements an array will hold.</a:t>
            </a:r>
            <a:br>
              <a:rPr lang="en-US"/>
            </a:br>
            <a:br>
              <a:rPr lang="en-US"/>
            </a:br>
            <a:r>
              <a:rPr lang="en-US"/>
              <a:t> - Array lists are created with an initial size.      When this size is exceeded, the collection is automatically enlarged. </a:t>
            </a:r>
            <a:br>
              <a:rPr lang="en-US"/>
            </a:br>
            <a:br>
              <a:rPr lang="en-US"/>
            </a:br>
            <a:r>
              <a:rPr lang="en-US"/>
              <a:t>-When objects are removed, the array may be shrunk.</a:t>
            </a:r>
            <a:br>
              <a:rPr lang="en-US" sz="2800"/>
            </a:b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1"/>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Array List</a:t>
            </a:r>
            <a:endParaRPr/>
          </a:p>
        </p:txBody>
      </p:sp>
      <p:sp>
        <p:nvSpPr>
          <p:cNvPr id="147" name="Google Shape;147;p11"/>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SzPts val="1800"/>
              <a:buChar char="•"/>
            </a:pPr>
            <a:r>
              <a:rPr lang="en-US" b="1"/>
              <a:t>ArrayList( )</a:t>
            </a:r>
            <a:endParaRPr/>
          </a:p>
          <a:p>
            <a:pPr marL="114300" lvl="0" indent="0" algn="l" rtl="0">
              <a:lnSpc>
                <a:spcPct val="100000"/>
              </a:lnSpc>
              <a:spcBef>
                <a:spcPts val="360"/>
              </a:spcBef>
              <a:spcAft>
                <a:spcPts val="0"/>
              </a:spcAft>
              <a:buSzPts val="1800"/>
              <a:buNone/>
            </a:pPr>
            <a:r>
              <a:rPr lang="en-US"/>
              <a:t>          This constructor builds an empty array list.</a:t>
            </a:r>
            <a:endParaRPr/>
          </a:p>
          <a:p>
            <a:pPr marL="457200" lvl="0" indent="-342900" algn="l" rtl="0">
              <a:lnSpc>
                <a:spcPct val="100000"/>
              </a:lnSpc>
              <a:spcBef>
                <a:spcPts val="360"/>
              </a:spcBef>
              <a:spcAft>
                <a:spcPts val="0"/>
              </a:spcAft>
              <a:buSzPts val="1800"/>
              <a:buChar char="•"/>
            </a:pPr>
            <a:r>
              <a:rPr lang="en-US" b="1"/>
              <a:t>ArrayList(Collection c)</a:t>
            </a:r>
            <a:endParaRPr/>
          </a:p>
          <a:p>
            <a:pPr marL="114300" lvl="0" indent="0" algn="l" rtl="0">
              <a:lnSpc>
                <a:spcPct val="100000"/>
              </a:lnSpc>
              <a:spcBef>
                <a:spcPts val="360"/>
              </a:spcBef>
              <a:spcAft>
                <a:spcPts val="0"/>
              </a:spcAft>
              <a:buSzPts val="1800"/>
              <a:buNone/>
            </a:pPr>
            <a:r>
              <a:rPr lang="en-US"/>
              <a:t>         This constructor builds an array list that is initialized with   the elements of the collection </a:t>
            </a:r>
            <a:r>
              <a:rPr lang="en-US" b="1"/>
              <a:t>c</a:t>
            </a:r>
            <a:r>
              <a:rPr lang="en-US"/>
              <a:t>.</a:t>
            </a:r>
            <a:endParaRPr/>
          </a:p>
          <a:p>
            <a:pPr marL="457200" lvl="0" indent="-342900" algn="l" rtl="0">
              <a:lnSpc>
                <a:spcPct val="100000"/>
              </a:lnSpc>
              <a:spcBef>
                <a:spcPts val="360"/>
              </a:spcBef>
              <a:spcAft>
                <a:spcPts val="0"/>
              </a:spcAft>
              <a:buSzPts val="1800"/>
              <a:buChar char="•"/>
            </a:pPr>
            <a:r>
              <a:rPr lang="en-US" b="1"/>
              <a:t>ArrayList(int capacity)</a:t>
            </a:r>
            <a:endParaRPr/>
          </a:p>
          <a:p>
            <a:pPr marL="114300" lvl="0" indent="0" algn="l" rtl="0">
              <a:lnSpc>
                <a:spcPct val="100000"/>
              </a:lnSpc>
              <a:spcBef>
                <a:spcPts val="360"/>
              </a:spcBef>
              <a:spcAft>
                <a:spcPts val="0"/>
              </a:spcAft>
              <a:buSzPts val="1800"/>
              <a:buNone/>
            </a:pPr>
            <a:r>
              <a:rPr lang="en-US"/>
              <a:t>    This constructor builds an array list that has the specified        initial capacity. The capacity is the size of the underlying array that is used to store the elements. The capacity grows automatically as elements are added to an array list.</a:t>
            </a:r>
            <a:endParaRPr/>
          </a:p>
          <a:p>
            <a:pPr marL="457200" lvl="0" indent="-228600" algn="l" rtl="0">
              <a:lnSpc>
                <a:spcPct val="100000"/>
              </a:lnSpc>
              <a:spcBef>
                <a:spcPts val="360"/>
              </a:spcBef>
              <a:spcAft>
                <a:spcPts val="0"/>
              </a:spcAft>
              <a:buClr>
                <a:schemeClr val="dk1"/>
              </a:buClr>
              <a:buSzPts val="1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Array List</a:t>
            </a:r>
            <a:endParaRPr/>
          </a:p>
        </p:txBody>
      </p:sp>
      <p:sp>
        <p:nvSpPr>
          <p:cNvPr id="153" name="Google Shape;153;p23"/>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lnSpcReduction="10000"/>
          </a:bodyPr>
          <a:lstStyle/>
          <a:p>
            <a:pPr marL="457200" lvl="0" indent="-342900" algn="l" rtl="0">
              <a:lnSpc>
                <a:spcPct val="100000"/>
              </a:lnSpc>
              <a:spcBef>
                <a:spcPts val="360"/>
              </a:spcBef>
              <a:spcAft>
                <a:spcPts val="0"/>
              </a:spcAft>
              <a:buSzPts val="1800"/>
              <a:buChar char="•"/>
            </a:pPr>
            <a:r>
              <a:rPr lang="en-US" b="1"/>
              <a:t>void add(int index, Object element)</a:t>
            </a:r>
            <a:endParaRPr/>
          </a:p>
          <a:p>
            <a:pPr marL="457200" lvl="0" indent="-342900" algn="l" rtl="0">
              <a:lnSpc>
                <a:spcPct val="100000"/>
              </a:lnSpc>
              <a:spcBef>
                <a:spcPts val="360"/>
              </a:spcBef>
              <a:spcAft>
                <a:spcPts val="0"/>
              </a:spcAft>
              <a:buSzPts val="1800"/>
              <a:buNone/>
            </a:pPr>
            <a:r>
              <a:rPr lang="en-US"/>
              <a:t>Inserts the specified element at the specified position index in this list. Throws IndexOutOfBoundsException if the specified index is out of range (index &lt; 0 || index &gt; size()).</a:t>
            </a:r>
            <a:endParaRPr/>
          </a:p>
          <a:p>
            <a:pPr marL="457200" lvl="0" indent="-342900" algn="l" rtl="0">
              <a:lnSpc>
                <a:spcPct val="100000"/>
              </a:lnSpc>
              <a:spcBef>
                <a:spcPts val="360"/>
              </a:spcBef>
              <a:spcAft>
                <a:spcPts val="0"/>
              </a:spcAft>
              <a:buSzPts val="1800"/>
              <a:buChar char="•"/>
            </a:pPr>
            <a:r>
              <a:rPr lang="en-US" b="1"/>
              <a:t>boolean add(Object o)</a:t>
            </a:r>
            <a:endParaRPr/>
          </a:p>
          <a:p>
            <a:pPr marL="457200" lvl="0" indent="-342900" algn="l" rtl="0">
              <a:lnSpc>
                <a:spcPct val="100000"/>
              </a:lnSpc>
              <a:spcBef>
                <a:spcPts val="360"/>
              </a:spcBef>
              <a:spcAft>
                <a:spcPts val="0"/>
              </a:spcAft>
              <a:buSzPts val="1800"/>
              <a:buNone/>
            </a:pPr>
            <a:r>
              <a:rPr lang="en-US"/>
              <a:t>Appends the specified element to the end of this list.</a:t>
            </a:r>
            <a:endParaRPr/>
          </a:p>
          <a:p>
            <a:pPr marL="457200" lvl="0" indent="-342900" algn="l" rtl="0">
              <a:lnSpc>
                <a:spcPct val="100000"/>
              </a:lnSpc>
              <a:spcBef>
                <a:spcPts val="360"/>
              </a:spcBef>
              <a:spcAft>
                <a:spcPts val="0"/>
              </a:spcAft>
              <a:buClr>
                <a:schemeClr val="dk1"/>
              </a:buClr>
              <a:buSzPts val="1800"/>
              <a:buChar char="•"/>
            </a:pPr>
            <a:r>
              <a:rPr lang="en-US" b="1"/>
              <a:t>void clear()</a:t>
            </a:r>
            <a:endParaRPr/>
          </a:p>
          <a:p>
            <a:pPr marL="114300" lvl="0" indent="0" algn="l" rtl="0">
              <a:lnSpc>
                <a:spcPct val="100000"/>
              </a:lnSpc>
              <a:spcBef>
                <a:spcPts val="360"/>
              </a:spcBef>
              <a:spcAft>
                <a:spcPts val="0"/>
              </a:spcAft>
              <a:buSzPts val="1800"/>
              <a:buNone/>
            </a:pPr>
            <a:r>
              <a:rPr lang="en-US"/>
              <a:t>          Removes all of the elements from this list.</a:t>
            </a:r>
            <a:endParaRPr/>
          </a:p>
          <a:p>
            <a:pPr marL="457200" lvl="0" indent="-342900" algn="l" rtl="0">
              <a:lnSpc>
                <a:spcPct val="100000"/>
              </a:lnSpc>
              <a:spcBef>
                <a:spcPts val="360"/>
              </a:spcBef>
              <a:spcAft>
                <a:spcPts val="0"/>
              </a:spcAft>
              <a:buClr>
                <a:schemeClr val="dk1"/>
              </a:buClr>
              <a:buSzPts val="1800"/>
              <a:buChar char="•"/>
            </a:pPr>
            <a:r>
              <a:rPr lang="en-US" b="1"/>
              <a:t>int indexOf(Object o)</a:t>
            </a:r>
            <a:endParaRPr/>
          </a:p>
          <a:p>
            <a:pPr marL="114300" lvl="0" indent="0" algn="l" rtl="0">
              <a:lnSpc>
                <a:spcPct val="100000"/>
              </a:lnSpc>
              <a:spcBef>
                <a:spcPts val="360"/>
              </a:spcBef>
              <a:spcAft>
                <a:spcPts val="0"/>
              </a:spcAft>
              <a:buSzPts val="1800"/>
              <a:buNone/>
            </a:pPr>
            <a:r>
              <a:rPr lang="en-US"/>
              <a:t>      Returns the index in this list of the first occurrence of the   specified element, or -1 if the List does not contain this element.</a:t>
            </a:r>
            <a:endParaRPr/>
          </a:p>
          <a:p>
            <a:pPr marL="457200" lvl="0" indent="-228600" algn="l" rtl="0">
              <a:lnSpc>
                <a:spcPct val="100000"/>
              </a:lnSpc>
              <a:spcBef>
                <a:spcPts val="360"/>
              </a:spcBef>
              <a:spcAft>
                <a:spcPts val="0"/>
              </a:spcAft>
              <a:buClr>
                <a:schemeClr val="dk1"/>
              </a:buClr>
              <a:buSzPts val="1800"/>
              <a:buNone/>
            </a:pPr>
            <a:endParaRPr/>
          </a:p>
        </p:txBody>
      </p:sp>
    </p:spTree>
  </p:cSld>
  <p:clrMapOvr>
    <a:masterClrMapping/>
  </p:clrMapOvr>
</p:sld>
</file>

<file path=ppt/theme/theme1.xml><?xml version="1.0" encoding="utf-8"?>
<a:theme xmlns:a="http://schemas.openxmlformats.org/drawingml/2006/main" name="Ass_01_2020">
  <a:themeElements>
    <a:clrScheme name="Yellow">
      <a:dk1>
        <a:srgbClr val="000000"/>
      </a:dk1>
      <a:lt1>
        <a:srgbClr val="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5354</Words>
  <Application>Microsoft Office PowerPoint</Application>
  <PresentationFormat>On-screen Show (4:3)</PresentationFormat>
  <Paragraphs>450</Paragraphs>
  <Slides>47</Slides>
  <Notes>47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Noto Sans Symbols</vt:lpstr>
      <vt:lpstr>Calibri</vt:lpstr>
      <vt:lpstr>Arial</vt:lpstr>
      <vt:lpstr>Times</vt:lpstr>
      <vt:lpstr>Times New Roman</vt:lpstr>
      <vt:lpstr>Ass_01_2020</vt:lpstr>
      <vt:lpstr>Course: Object Oriented and JAVA Programming    </vt:lpstr>
      <vt:lpstr>Agenda</vt:lpstr>
      <vt:lpstr>Introduction</vt:lpstr>
      <vt:lpstr>Contd..</vt:lpstr>
      <vt:lpstr>Generics</vt:lpstr>
      <vt:lpstr>Hierarchy of Collection Framework</vt:lpstr>
      <vt:lpstr>  Array List</vt:lpstr>
      <vt:lpstr>Array List</vt:lpstr>
      <vt:lpstr>Array List</vt:lpstr>
      <vt:lpstr>Array List Example</vt:lpstr>
      <vt:lpstr>Java - Data Structures </vt:lpstr>
      <vt:lpstr>The Enumeration </vt:lpstr>
      <vt:lpstr>The Enumeration contd..</vt:lpstr>
      <vt:lpstr>Example of Vector</vt:lpstr>
      <vt:lpstr>The Vector </vt:lpstr>
      <vt:lpstr>Example of Vector</vt:lpstr>
      <vt:lpstr>PowerPoint Presentation</vt:lpstr>
      <vt:lpstr>output</vt:lpstr>
      <vt:lpstr>The Stack </vt:lpstr>
      <vt:lpstr>PowerPoint Presentation</vt:lpstr>
      <vt:lpstr>Example of Stack</vt:lpstr>
      <vt:lpstr>The Dictionary </vt:lpstr>
      <vt:lpstr>PowerPoint Presentation</vt:lpstr>
      <vt:lpstr>PowerPoint Presentation</vt:lpstr>
      <vt:lpstr>PowerPoint Presentation</vt:lpstr>
      <vt:lpstr>PowerPoint Presentation</vt:lpstr>
      <vt:lpstr>Example</vt:lpstr>
      <vt:lpstr>The Hashtable </vt:lpstr>
      <vt:lpstr>Example of Hash Map</vt:lpstr>
      <vt:lpstr> Interfaces (Set, List, Queue, and Dequeue)</vt:lpstr>
      <vt:lpstr>PowerPoint Presentation</vt:lpstr>
      <vt:lpstr>PowerPoint Presentation</vt:lpstr>
      <vt:lpstr>Output</vt:lpstr>
      <vt:lpstr>Java LinkedList class </vt:lpstr>
      <vt:lpstr>PowerPoint Presentation</vt:lpstr>
      <vt:lpstr>PowerPoint Presentation</vt:lpstr>
      <vt:lpstr>Example of Linked List</vt:lpstr>
      <vt:lpstr>Difference between ArrayList and LinkedList </vt:lpstr>
      <vt:lpstr>PowerPoint Presentation</vt:lpstr>
      <vt:lpstr>Example of Linked List</vt:lpstr>
      <vt:lpstr>Output</vt:lpstr>
      <vt:lpstr>Classes (ArrayList, Vector, LinkedList, PriorityQueue, HashSet, LinkedHashSet, and TreeSet).</vt:lpstr>
      <vt:lpstr>Queue Methods</vt:lpstr>
      <vt:lpstr>PriorityQueue class</vt:lpstr>
      <vt:lpstr>PowerPoint Presentation</vt:lpstr>
      <vt:lpstr>Output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Object Oriented and JAVA Programming</dc:title>
  <dc:creator>Administrator</dc:creator>
  <cp:lastModifiedBy>Ruhi Patankar</cp:lastModifiedBy>
  <cp:revision>10</cp:revision>
  <dcterms:created xsi:type="dcterms:W3CDTF">1995-12-27T10:52:51Z</dcterms:created>
  <dcterms:modified xsi:type="dcterms:W3CDTF">2023-05-04T03:11:30Z</dcterms:modified>
</cp:coreProperties>
</file>