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Shaping the Future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is powerful but needs responsibility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Machines that mimic human intelligence.</a:t>
            </a:r>
          </a:p>
          <a:p>
            <a:r>
              <a:t>Examples: Siri, Google Maps, ChatGPT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1950s: Turing Test</a:t>
            </a:r>
          </a:p>
          <a:p>
            <a:r>
              <a:t>1980s: Expert systems</a:t>
            </a:r>
          </a:p>
          <a:p>
            <a:r>
              <a:t>2000s: Machine learning boom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Narrow AI</a:t>
            </a:r>
          </a:p>
          <a:p>
            <a:r>
              <a:t>• General AI</a:t>
            </a:r>
          </a:p>
          <a:p>
            <a:r>
              <a:t>• Superintelligent 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AI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+ Algorithms + Computing Power</a:t>
            </a:r>
          </a:p>
          <a:p>
            <a:r>
              <a:t>Machine Learning &amp; Deep 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Healthcare | Finance | Education | Cars | Entertainment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Automation • Efficiency • Cost Reduction • Better Decisions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Job loss | Bias | Privacy | Security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Human-AI collaboration</a:t>
            </a:r>
          </a:p>
          <a:p>
            <a:r>
              <a:t>Ethical AI</a:t>
            </a:r>
          </a:p>
          <a:p>
            <a:r>
              <a:t>Everyday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