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0" d="100"/>
          <a:sy n="7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688F-85C6-6DFE-9289-D2027631F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16A7B-6BDB-D681-E2A0-992954D2F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7C3F-3789-17CB-2202-B02692E2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2953-FEF1-4FF2-9773-7D3DDCBF238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EF6A9-30CC-8A95-BC4A-98B0F321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4F08E-B7E2-0E05-EA0A-B9EC34F1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2EC5-8B3B-4750-81E8-6B78837A7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E302-2C76-C110-9D93-5FF452BA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C393C-F19E-0D7D-5E2E-278863C14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20BF-2433-F10A-3091-A5922248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2953-FEF1-4FF2-9773-7D3DDCBF238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4F334-C417-C5BD-C458-0C4CE51E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1EC7-74B7-69C7-6E73-CAB5F944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2EC5-8B3B-4750-81E8-6B78837A7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2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A52D7-64FA-DE9C-A1CE-EB43F3994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0E537-E715-BB73-96AA-9BC92DD5D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2AB9D-B781-D184-2F0B-667A4A3F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2953-FEF1-4FF2-9773-7D3DDCBF238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02EF4-04F5-9F2B-6C27-789A23C4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C2AB3-7B47-5FF1-C204-E1959D6F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2EC5-8B3B-4750-81E8-6B78837A7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9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39A2-1DB3-9D0D-712B-FB007245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A0A2-C1EC-E3EB-CCB0-0453C77D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4689A-B86D-4E1B-870C-871F846E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2953-FEF1-4FF2-9773-7D3DDCBF238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C31B1-3E81-8A94-18EC-7FCAE031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44C6-F68C-5256-6503-C11F9EB1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2EC5-8B3B-4750-81E8-6B78837A7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D296-F4FD-C69C-5F7E-A52C1325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8F09B-66C7-FDBF-0D5D-DF80A76E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D605D-DEA2-BEAF-4B17-61B70D22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2953-FEF1-4FF2-9773-7D3DDCBF238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94BD-F0B9-FA7F-14B7-F9BBA44F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E13B-4518-2FF4-50DB-8942604D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2EC5-8B3B-4750-81E8-6B78837A7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2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C051-6061-633E-A17B-914EB6F2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CC45F-0480-4315-DA40-49882A76F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645D1-69EB-6543-6FF1-66E27B8AF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BC0F7-95D5-403E-7C49-281B87E9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2953-FEF1-4FF2-9773-7D3DDCBF238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EB541-87C5-B4F1-F955-504FF269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58B12-8E4F-A0EB-EFBF-65CCA02D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2EC5-8B3B-4750-81E8-6B78837A7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1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CCC7-D65D-771E-E85A-2D267471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5AACD-950C-07B2-07C1-A585C6126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9E4F6-8BB6-964E-597A-0A7013A4B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03308-3F95-CA19-B75C-B6D2783B4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86AD1-E1C8-B2EC-09B7-F82FE6DAA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36D52-F6E5-FC6B-1291-2D2E8ABA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2953-FEF1-4FF2-9773-7D3DDCBF238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19A09-97A5-710F-78F6-2AF9D650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49968-D1DC-CE03-BBE7-2A547A9A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2EC5-8B3B-4750-81E8-6B78837A7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8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9A0A-9F97-DA8F-28E9-C09AD198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BC94D-0E1C-251B-C268-E5D46363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2953-FEF1-4FF2-9773-7D3DDCBF238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1844A-EBBD-69D3-0071-27ADB27D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9443F-9A5D-DFBC-7FD0-B1088604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2EC5-8B3B-4750-81E8-6B78837A7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7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2A17D-EF84-47FA-343C-025EDADA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2953-FEF1-4FF2-9773-7D3DDCBF238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B1349-97E4-A043-E68B-54AFA799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EC490-69B7-BAC4-56AB-6C11E319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2EC5-8B3B-4750-81E8-6B78837A7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C0E5-6306-ADBF-7766-D7BF1957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A5D3-CB43-872C-420F-E894FE3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33E40-DC1A-3527-6375-37D189B48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37335-2C57-1177-D456-FDEF120F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2953-FEF1-4FF2-9773-7D3DDCBF238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2D614-3219-F29C-93CC-1D274E59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D50A0-8824-E34F-0815-0BB266E1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2EC5-8B3B-4750-81E8-6B78837A7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113C-57EE-8508-C515-28E04F72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5252D-2B14-ADE7-71B4-B58113350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6CD41-1E4C-9FA1-1417-22D88F90F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C9DDC-7462-4199-FFF4-6554E3B5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2953-FEF1-4FF2-9773-7D3DDCBF238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29828-0AC8-157C-5EB3-147E1F17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40641-C7D6-B470-F1D7-CA009743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2EC5-8B3B-4750-81E8-6B78837A7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2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C7F78-807F-6FFD-9E71-06732520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59CC2-4C45-68B0-3B94-5FBCDA5B5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77C17-6CAE-D3C4-6970-36BE0575A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2953-FEF1-4FF2-9773-7D3DDCBF238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C3B77-7AE3-DB3B-C44E-2CE6DE75E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25F95-CDB9-0273-A7D8-36B0F869E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2EC5-8B3B-4750-81E8-6B78837A7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AWS IoT – Cloud Services for Connected Devices | AWS News Blog">
            <a:extLst>
              <a:ext uri="{FF2B5EF4-FFF2-40B4-BE49-F238E27FC236}">
                <a16:creationId xmlns:a16="http://schemas.microsoft.com/office/drawing/2014/main" id="{9E466DF4-610B-FF72-98AD-2905DB41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63" y="2085866"/>
            <a:ext cx="1796677" cy="179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Soil Moisture Monitoring Black Linear Icon Stock Vector - Illustration of  vector, gardener: 214646442">
            <a:extLst>
              <a:ext uri="{FF2B5EF4-FFF2-40B4-BE49-F238E27FC236}">
                <a16:creationId xmlns:a16="http://schemas.microsoft.com/office/drawing/2014/main" id="{A3D5F3E7-C692-C4D4-1534-67E34B278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977" y="4365023"/>
            <a:ext cx="1507331" cy="114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umidity Sensor Icon, Vector Illustration Royalty Free SVG, Cliparts,  Vectors, And Stock Illustration. Image 127476936.">
            <a:extLst>
              <a:ext uri="{FF2B5EF4-FFF2-40B4-BE49-F238E27FC236}">
                <a16:creationId xmlns:a16="http://schemas.microsoft.com/office/drawing/2014/main" id="{EB3A0C8E-6759-23C0-ACF7-A6A984749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81" y="380904"/>
            <a:ext cx="1239949" cy="123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Temperature control - Free electronics icons">
            <a:extLst>
              <a:ext uri="{FF2B5EF4-FFF2-40B4-BE49-F238E27FC236}">
                <a16:creationId xmlns:a16="http://schemas.microsoft.com/office/drawing/2014/main" id="{320EFF39-754C-343A-09CB-670F90A8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056" y="471067"/>
            <a:ext cx="1136654" cy="113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42 Motor Pump Icons - Free in SVG, PNG, ICO - IconScout">
            <a:extLst>
              <a:ext uri="{FF2B5EF4-FFF2-40B4-BE49-F238E27FC236}">
                <a16:creationId xmlns:a16="http://schemas.microsoft.com/office/drawing/2014/main" id="{6911310B-5DBD-AFAE-D77A-47E08D954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044" y="4811184"/>
            <a:ext cx="983405" cy="98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Chip - Free technology icons">
            <a:extLst>
              <a:ext uri="{FF2B5EF4-FFF2-40B4-BE49-F238E27FC236}">
                <a16:creationId xmlns:a16="http://schemas.microsoft.com/office/drawing/2014/main" id="{8402C00F-1348-0B67-836C-88BFDA43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26001" y="3567167"/>
            <a:ext cx="887564" cy="8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Cloud, gps, location, map, navigation, pin, weather icon - Download on  Iconfinder">
            <a:extLst>
              <a:ext uri="{FF2B5EF4-FFF2-40B4-BE49-F238E27FC236}">
                <a16:creationId xmlns:a16="http://schemas.microsoft.com/office/drawing/2014/main" id="{AE9221E4-9374-2C2E-C0D0-513BD287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52" y="2011222"/>
            <a:ext cx="1046955" cy="104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8" descr="IBM Cloud Directlink | Arelion">
            <a:extLst>
              <a:ext uri="{FF2B5EF4-FFF2-40B4-BE49-F238E27FC236}">
                <a16:creationId xmlns:a16="http://schemas.microsoft.com/office/drawing/2014/main" id="{4E734C9F-792D-DB65-FE6C-8E5F10015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58" y="773971"/>
            <a:ext cx="3678826" cy="367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9750035-8CB2-AEF3-44AE-60BDCBA251E3}"/>
              </a:ext>
            </a:extLst>
          </p:cNvPr>
          <p:cNvCxnSpPr>
            <a:cxnSpLocks/>
            <a:endCxn id="24" idx="3"/>
          </p:cNvCxnSpPr>
          <p:nvPr/>
        </p:nvCxnSpPr>
        <p:spPr>
          <a:xfrm rot="5400000">
            <a:off x="3052044" y="3972024"/>
            <a:ext cx="1822269" cy="8394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9494072-A1B9-1CFB-4B4F-443409763A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82312" y="1015938"/>
            <a:ext cx="1546709" cy="123131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2B2357C-CA85-222C-1601-992EF9540AEC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 flipV="1">
            <a:off x="4138312" y="1756797"/>
            <a:ext cx="619147" cy="320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38A3058-F8B9-76B0-AA79-D866E7021BA7}"/>
              </a:ext>
            </a:extLst>
          </p:cNvPr>
          <p:cNvCxnSpPr>
            <a:cxnSpLocks/>
          </p:cNvCxnSpPr>
          <p:nvPr/>
        </p:nvCxnSpPr>
        <p:spPr>
          <a:xfrm flipV="1">
            <a:off x="3176091" y="2466250"/>
            <a:ext cx="584945" cy="24798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16B523C-DF8F-9D75-1DD0-A2E274722B08}"/>
              </a:ext>
            </a:extLst>
          </p:cNvPr>
          <p:cNvCxnSpPr>
            <a:cxnSpLocks/>
          </p:cNvCxnSpPr>
          <p:nvPr/>
        </p:nvCxnSpPr>
        <p:spPr>
          <a:xfrm flipV="1">
            <a:off x="3123369" y="3282748"/>
            <a:ext cx="541070" cy="4091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D5FB993-2886-F203-4F6C-E2DBA0428E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52485" y="4010834"/>
            <a:ext cx="824366" cy="33336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Picture 65" descr="Internet of Things Web development IBM Watson IoT Tower, ibm, service, logo  png | PNGEgg">
            <a:extLst>
              <a:ext uri="{FF2B5EF4-FFF2-40B4-BE49-F238E27FC236}">
                <a16:creationId xmlns:a16="http://schemas.microsoft.com/office/drawing/2014/main" id="{DB39AF02-C71F-AC6A-4227-B9C939317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04" y="424405"/>
            <a:ext cx="1048699" cy="69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0" descr="Promotion Content For Fast2SMS Affiliates">
            <a:extLst>
              <a:ext uri="{FF2B5EF4-FFF2-40B4-BE49-F238E27FC236}">
                <a16:creationId xmlns:a16="http://schemas.microsoft.com/office/drawing/2014/main" id="{AFA265E2-74A9-0EB5-934C-2D9387A7D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386" y="2871164"/>
            <a:ext cx="810260" cy="96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 descr="Node-RED | Unipi">
            <a:extLst>
              <a:ext uri="{FF2B5EF4-FFF2-40B4-BE49-F238E27FC236}">
                <a16:creationId xmlns:a16="http://schemas.microsoft.com/office/drawing/2014/main" id="{57D8AD1B-5D85-51E7-0E2D-9A0E4A554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90" y="1618974"/>
            <a:ext cx="2165622" cy="121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6" descr="16 Api Key Icons - Free in SVG, PNG, ICO - IconScout">
            <a:extLst>
              <a:ext uri="{FF2B5EF4-FFF2-40B4-BE49-F238E27FC236}">
                <a16:creationId xmlns:a16="http://schemas.microsoft.com/office/drawing/2014/main" id="{C319BA05-CEC2-ECAE-9B56-18E26A80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749" y="3989962"/>
            <a:ext cx="1116734" cy="111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2" descr="Bulk import in a Cloudant database - elstar IT">
            <a:extLst>
              <a:ext uri="{FF2B5EF4-FFF2-40B4-BE49-F238E27FC236}">
                <a16:creationId xmlns:a16="http://schemas.microsoft.com/office/drawing/2014/main" id="{188030E8-BADA-1EEB-B509-4E4F9E9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11" y="5561364"/>
            <a:ext cx="1480990" cy="121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83A7A40-29BC-848D-124F-68E0F5D50FBD}"/>
              </a:ext>
            </a:extLst>
          </p:cNvPr>
          <p:cNvCxnSpPr>
            <a:cxnSpLocks/>
            <a:endCxn id="66" idx="1"/>
          </p:cNvCxnSpPr>
          <p:nvPr/>
        </p:nvCxnSpPr>
        <p:spPr>
          <a:xfrm rot="5400000" flipH="1" flipV="1">
            <a:off x="4783565" y="1083165"/>
            <a:ext cx="1569633" cy="9512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10" descr="Web development Web design Internet Web hosting service, world wide web,  logo, symmetry png | PNGEgg">
            <a:extLst>
              <a:ext uri="{FF2B5EF4-FFF2-40B4-BE49-F238E27FC236}">
                <a16:creationId xmlns:a16="http://schemas.microsoft.com/office/drawing/2014/main" id="{CD8127CB-8B98-8E70-50A2-A911F7DAA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785" y="1753810"/>
            <a:ext cx="818233" cy="81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2" descr="Blue Smart Phone Icon Clipart , Png Download - Mobile Phone Logo Blue Png, Transparent  Png - kindpng">
            <a:extLst>
              <a:ext uri="{FF2B5EF4-FFF2-40B4-BE49-F238E27FC236}">
                <a16:creationId xmlns:a16="http://schemas.microsoft.com/office/drawing/2014/main" id="{D7D50099-14F1-E06E-7216-E0F7D8C06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831" y="2974870"/>
            <a:ext cx="818233" cy="85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EE642C-9013-8B1E-902F-1BE9634C5485}"/>
              </a:ext>
            </a:extLst>
          </p:cNvPr>
          <p:cNvSpPr txBox="1"/>
          <p:nvPr/>
        </p:nvSpPr>
        <p:spPr>
          <a:xfrm>
            <a:off x="5883424" y="364171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FAST2SMS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B164E-E051-942B-488D-B09B12A8D4E9}"/>
              </a:ext>
            </a:extLst>
          </p:cNvPr>
          <p:cNvSpPr txBox="1"/>
          <p:nvPr/>
        </p:nvSpPr>
        <p:spPr>
          <a:xfrm>
            <a:off x="6000823" y="50170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 BOARDS</a:t>
            </a:r>
          </a:p>
          <a:p>
            <a:r>
              <a:rPr lang="en-IN" sz="1400" dirty="0">
                <a:latin typeface="Arial Black" panose="020B0A04020102020204" pitchFamily="34" charset="0"/>
              </a:rPr>
              <a:t>(API KEYS)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75B1A-60EA-80E7-E80D-D91D63CA6063}"/>
              </a:ext>
            </a:extLst>
          </p:cNvPr>
          <p:cNvSpPr txBox="1"/>
          <p:nvPr/>
        </p:nvSpPr>
        <p:spPr>
          <a:xfrm>
            <a:off x="3941880" y="5442073"/>
            <a:ext cx="20329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SOIL MOISTURE</a:t>
            </a:r>
          </a:p>
          <a:p>
            <a:r>
              <a:rPr lang="en-IN" sz="1400" dirty="0">
                <a:latin typeface="Arial Black" panose="020B0A04020102020204" pitchFamily="34" charset="0"/>
              </a:rPr>
              <a:t>     SENSOR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2C0ABD-0F66-C5AE-60A6-91C1F83CC598}"/>
              </a:ext>
            </a:extLst>
          </p:cNvPr>
          <p:cNvSpPr txBox="1"/>
          <p:nvPr/>
        </p:nvSpPr>
        <p:spPr>
          <a:xfrm>
            <a:off x="3859646" y="-10357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TEMPERATURE</a:t>
            </a:r>
          </a:p>
          <a:p>
            <a:r>
              <a:rPr lang="en-IN" sz="1400" dirty="0">
                <a:latin typeface="Arial Black" panose="020B0A04020102020204" pitchFamily="34" charset="0"/>
              </a:rPr>
              <a:t>    SENSOR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6B48A-9A79-95C5-0841-D7C5AA3A7273}"/>
              </a:ext>
            </a:extLst>
          </p:cNvPr>
          <p:cNvSpPr txBox="1"/>
          <p:nvPr/>
        </p:nvSpPr>
        <p:spPr>
          <a:xfrm>
            <a:off x="2554758" y="-20863"/>
            <a:ext cx="4836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HUMIDITY</a:t>
            </a:r>
          </a:p>
          <a:p>
            <a:r>
              <a:rPr lang="en-IN" sz="1400" dirty="0">
                <a:latin typeface="Arial Black" panose="020B0A04020102020204" pitchFamily="34" charset="0"/>
              </a:rPr>
              <a:t>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8C372-7070-F4F3-98C8-5429BD660F0D}"/>
              </a:ext>
            </a:extLst>
          </p:cNvPr>
          <p:cNvSpPr txBox="1"/>
          <p:nvPr/>
        </p:nvSpPr>
        <p:spPr>
          <a:xfrm>
            <a:off x="2395952" y="447330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WIFI-GSM </a:t>
            </a:r>
          </a:p>
          <a:p>
            <a:r>
              <a:rPr lang="en-IN" sz="1400" dirty="0">
                <a:latin typeface="Arial Black" panose="020B0A04020102020204" pitchFamily="34" charset="0"/>
              </a:rPr>
              <a:t> MODULE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2EB33D-8222-7603-2E1E-8437314B9C6A}"/>
              </a:ext>
            </a:extLst>
          </p:cNvPr>
          <p:cNvSpPr txBox="1"/>
          <p:nvPr/>
        </p:nvSpPr>
        <p:spPr>
          <a:xfrm>
            <a:off x="1960305" y="2894519"/>
            <a:ext cx="3175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GPS-WEATHER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875DD4-CA5C-7EE1-F387-6D600E627B55}"/>
              </a:ext>
            </a:extLst>
          </p:cNvPr>
          <p:cNvSpPr txBox="1"/>
          <p:nvPr/>
        </p:nvSpPr>
        <p:spPr>
          <a:xfrm>
            <a:off x="1730451" y="5703683"/>
            <a:ext cx="3891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WATER PUMP MOTOR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41C728-6E56-327E-433C-AC5A43ABAB89}"/>
              </a:ext>
            </a:extLst>
          </p:cNvPr>
          <p:cNvSpPr txBox="1"/>
          <p:nvPr/>
        </p:nvSpPr>
        <p:spPr>
          <a:xfrm>
            <a:off x="3818933" y="3389136"/>
            <a:ext cx="3817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IOT -DEVICE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6CD81-9235-B34E-3710-B55F98F5AD0D}"/>
              </a:ext>
            </a:extLst>
          </p:cNvPr>
          <p:cNvSpPr txBox="1"/>
          <p:nvPr/>
        </p:nvSpPr>
        <p:spPr>
          <a:xfrm>
            <a:off x="5883424" y="11592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IOT-WATSON</a:t>
            </a:r>
          </a:p>
          <a:p>
            <a:r>
              <a:rPr lang="en-IN" sz="1400" dirty="0">
                <a:latin typeface="Arial Black" panose="020B0A04020102020204" pitchFamily="34" charset="0"/>
              </a:rPr>
              <a:t> PLATFORM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059EE9-6AF5-0549-EDFC-336D3CDDA472}"/>
              </a:ext>
            </a:extLst>
          </p:cNvPr>
          <p:cNvSpPr txBox="1"/>
          <p:nvPr/>
        </p:nvSpPr>
        <p:spPr>
          <a:xfrm>
            <a:off x="5830575" y="657982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CLOUDANT DB      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4C9229-1AB8-C304-4678-ECEA3D8BAE99}"/>
              </a:ext>
            </a:extLst>
          </p:cNvPr>
          <p:cNvCxnSpPr>
            <a:cxnSpLocks/>
          </p:cNvCxnSpPr>
          <p:nvPr/>
        </p:nvCxnSpPr>
        <p:spPr>
          <a:xfrm>
            <a:off x="5779506" y="253033"/>
            <a:ext cx="1750362" cy="200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3DD699-7655-3412-326A-133658524354}"/>
              </a:ext>
            </a:extLst>
          </p:cNvPr>
          <p:cNvCxnSpPr>
            <a:cxnSpLocks/>
          </p:cNvCxnSpPr>
          <p:nvPr/>
        </p:nvCxnSpPr>
        <p:spPr>
          <a:xfrm>
            <a:off x="5765919" y="229178"/>
            <a:ext cx="38361" cy="6710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E2F2ED-45AC-15DB-D049-33721DEDD82D}"/>
              </a:ext>
            </a:extLst>
          </p:cNvPr>
          <p:cNvCxnSpPr>
            <a:cxnSpLocks/>
          </p:cNvCxnSpPr>
          <p:nvPr/>
        </p:nvCxnSpPr>
        <p:spPr>
          <a:xfrm>
            <a:off x="7508915" y="240924"/>
            <a:ext cx="0" cy="66469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C17E1A-06C4-3344-29FC-A41CF51D1A5E}"/>
              </a:ext>
            </a:extLst>
          </p:cNvPr>
          <p:cNvCxnSpPr>
            <a:cxnSpLocks/>
          </p:cNvCxnSpPr>
          <p:nvPr/>
        </p:nvCxnSpPr>
        <p:spPr>
          <a:xfrm>
            <a:off x="9983463" y="1639707"/>
            <a:ext cx="1943112" cy="19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BE927B-B8C0-BB49-9139-4655F1030EA5}"/>
              </a:ext>
            </a:extLst>
          </p:cNvPr>
          <p:cNvCxnSpPr>
            <a:cxnSpLocks/>
          </p:cNvCxnSpPr>
          <p:nvPr/>
        </p:nvCxnSpPr>
        <p:spPr>
          <a:xfrm>
            <a:off x="9999697" y="1600748"/>
            <a:ext cx="35405" cy="2622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94BCD2F-79D2-F9D9-B427-F7B045AB358E}"/>
              </a:ext>
            </a:extLst>
          </p:cNvPr>
          <p:cNvCxnSpPr>
            <a:cxnSpLocks/>
          </p:cNvCxnSpPr>
          <p:nvPr/>
        </p:nvCxnSpPr>
        <p:spPr>
          <a:xfrm>
            <a:off x="11957335" y="1639708"/>
            <a:ext cx="13587" cy="25836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E13865-D98D-DF89-A055-4DFA6319AA59}"/>
              </a:ext>
            </a:extLst>
          </p:cNvPr>
          <p:cNvCxnSpPr/>
          <p:nvPr/>
        </p:nvCxnSpPr>
        <p:spPr>
          <a:xfrm>
            <a:off x="10035102" y="4223390"/>
            <a:ext cx="1922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3F8EE8B-0AE8-3DB4-0E2B-96219D9AEFCB}"/>
              </a:ext>
            </a:extLst>
          </p:cNvPr>
          <p:cNvSpPr txBox="1"/>
          <p:nvPr/>
        </p:nvSpPr>
        <p:spPr>
          <a:xfrm>
            <a:off x="10323258" y="253028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WEB UI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18125A-06BA-5135-75BF-336109A6C498}"/>
              </a:ext>
            </a:extLst>
          </p:cNvPr>
          <p:cNvSpPr txBox="1"/>
          <p:nvPr/>
        </p:nvSpPr>
        <p:spPr>
          <a:xfrm>
            <a:off x="10271481" y="3829822"/>
            <a:ext cx="7806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MIT-APP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B4AEA6B-C562-1FF1-D4C3-964EFEDA1B2F}"/>
              </a:ext>
            </a:extLst>
          </p:cNvPr>
          <p:cNvCxnSpPr>
            <a:cxnSpLocks/>
          </p:cNvCxnSpPr>
          <p:nvPr/>
        </p:nvCxnSpPr>
        <p:spPr>
          <a:xfrm>
            <a:off x="5620562" y="50308"/>
            <a:ext cx="16759" cy="686937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2C1911B-FF48-E157-B637-9137BEF436B9}"/>
              </a:ext>
            </a:extLst>
          </p:cNvPr>
          <p:cNvCxnSpPr>
            <a:cxnSpLocks/>
          </p:cNvCxnSpPr>
          <p:nvPr/>
        </p:nvCxnSpPr>
        <p:spPr>
          <a:xfrm>
            <a:off x="5637321" y="50308"/>
            <a:ext cx="4107852" cy="14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B146825-0289-2A0F-1E29-BF4F82AEB767}"/>
              </a:ext>
            </a:extLst>
          </p:cNvPr>
          <p:cNvCxnSpPr>
            <a:cxnSpLocks/>
          </p:cNvCxnSpPr>
          <p:nvPr/>
        </p:nvCxnSpPr>
        <p:spPr>
          <a:xfrm>
            <a:off x="9745173" y="-299349"/>
            <a:ext cx="0" cy="7219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656CD57-9CA2-85E6-7822-DD72DA82CA93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7092703" y="773971"/>
            <a:ext cx="7555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891AB8-853E-AED8-8276-CC4E6BDFF22A}"/>
              </a:ext>
            </a:extLst>
          </p:cNvPr>
          <p:cNvCxnSpPr>
            <a:cxnSpLocks/>
          </p:cNvCxnSpPr>
          <p:nvPr/>
        </p:nvCxnSpPr>
        <p:spPr>
          <a:xfrm>
            <a:off x="7861901" y="773970"/>
            <a:ext cx="12834" cy="543113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AC93858-2210-4574-2DD2-80A3BBB87CF7}"/>
              </a:ext>
            </a:extLst>
          </p:cNvPr>
          <p:cNvCxnSpPr>
            <a:cxnSpLocks/>
          </p:cNvCxnSpPr>
          <p:nvPr/>
        </p:nvCxnSpPr>
        <p:spPr>
          <a:xfrm flipH="1">
            <a:off x="7092703" y="6205109"/>
            <a:ext cx="78203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83EB3B74-CDB7-51A8-275F-E1765467599C}"/>
              </a:ext>
            </a:extLst>
          </p:cNvPr>
          <p:cNvCxnSpPr/>
          <p:nvPr/>
        </p:nvCxnSpPr>
        <p:spPr>
          <a:xfrm flipV="1">
            <a:off x="7874735" y="2660227"/>
            <a:ext cx="491346" cy="130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BC893B4-B432-43D4-FCCC-8AFF72F67F9F}"/>
              </a:ext>
            </a:extLst>
          </p:cNvPr>
          <p:cNvSpPr txBox="1"/>
          <p:nvPr/>
        </p:nvSpPr>
        <p:spPr>
          <a:xfrm>
            <a:off x="10300648" y="1278514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USERS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Agriculture Agricultural Land Farm Computer Icons Field - Rice Farm Clipart  Transparent PNG - 750x750 - Free Download on NicePNG">
            <a:extLst>
              <a:ext uri="{FF2B5EF4-FFF2-40B4-BE49-F238E27FC236}">
                <a16:creationId xmlns:a16="http://schemas.microsoft.com/office/drawing/2014/main" id="{369E95BD-1E1F-D5FC-963E-C5FE4FAD7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9" y="2778714"/>
            <a:ext cx="1413228" cy="140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911B9A95-40FF-25F8-6BB7-A07BC3748875}"/>
              </a:ext>
            </a:extLst>
          </p:cNvPr>
          <p:cNvCxnSpPr/>
          <p:nvPr/>
        </p:nvCxnSpPr>
        <p:spPr>
          <a:xfrm rot="5400000" flipH="1" flipV="1">
            <a:off x="1150784" y="1280683"/>
            <a:ext cx="1751817" cy="1269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B367632C-C860-37CB-1BAD-783604E6FB4F}"/>
              </a:ext>
            </a:extLst>
          </p:cNvPr>
          <p:cNvCxnSpPr>
            <a:endCxn id="26" idx="1"/>
          </p:cNvCxnSpPr>
          <p:nvPr/>
        </p:nvCxnSpPr>
        <p:spPr>
          <a:xfrm flipV="1">
            <a:off x="1585225" y="2534700"/>
            <a:ext cx="810727" cy="667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34BB438-F4CA-B40B-81B5-78E6BAE77149}"/>
              </a:ext>
            </a:extLst>
          </p:cNvPr>
          <p:cNvCxnSpPr/>
          <p:nvPr/>
        </p:nvCxnSpPr>
        <p:spPr>
          <a:xfrm>
            <a:off x="1536687" y="3691864"/>
            <a:ext cx="1124626" cy="531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9C3125E-98B5-1612-3C8F-698DDC27CE1C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1412758" y="4155601"/>
            <a:ext cx="1192070" cy="1102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57C0A39-912D-FDAB-41EF-B7A86368B1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49944" y="5069370"/>
            <a:ext cx="2399101" cy="7071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EADA8AF8-CC4D-4D4D-1A9F-C0C460D7E4B2}"/>
              </a:ext>
            </a:extLst>
          </p:cNvPr>
          <p:cNvCxnSpPr/>
          <p:nvPr/>
        </p:nvCxnSpPr>
        <p:spPr>
          <a:xfrm>
            <a:off x="1403177" y="6579826"/>
            <a:ext cx="3294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0997D27E-1CFA-11DC-3E52-1DD6262E718D}"/>
              </a:ext>
            </a:extLst>
          </p:cNvPr>
          <p:cNvCxnSpPr>
            <a:cxnSpLocks/>
          </p:cNvCxnSpPr>
          <p:nvPr/>
        </p:nvCxnSpPr>
        <p:spPr>
          <a:xfrm flipV="1">
            <a:off x="4697983" y="5857571"/>
            <a:ext cx="0" cy="76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BF2FFF46-8117-2852-BC95-800D5D03B6EC}"/>
              </a:ext>
            </a:extLst>
          </p:cNvPr>
          <p:cNvCxnSpPr/>
          <p:nvPr/>
        </p:nvCxnSpPr>
        <p:spPr>
          <a:xfrm>
            <a:off x="9727470" y="2791211"/>
            <a:ext cx="2899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EC09C19C-33F4-BF87-242A-0AC354B04BF5}"/>
              </a:ext>
            </a:extLst>
          </p:cNvPr>
          <p:cNvCxnSpPr/>
          <p:nvPr/>
        </p:nvCxnSpPr>
        <p:spPr>
          <a:xfrm flipV="1">
            <a:off x="9745173" y="3048407"/>
            <a:ext cx="289929" cy="9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7FC442B4-5532-D467-F114-7C50D07C236C}"/>
              </a:ext>
            </a:extLst>
          </p:cNvPr>
          <p:cNvCxnSpPr>
            <a:cxnSpLocks/>
          </p:cNvCxnSpPr>
          <p:nvPr/>
        </p:nvCxnSpPr>
        <p:spPr>
          <a:xfrm flipV="1">
            <a:off x="430643" y="1607721"/>
            <a:ext cx="0" cy="118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98E91756-2F7A-4CBD-D13F-3C1C722EE368}"/>
              </a:ext>
            </a:extLst>
          </p:cNvPr>
          <p:cNvCxnSpPr>
            <a:cxnSpLocks/>
          </p:cNvCxnSpPr>
          <p:nvPr/>
        </p:nvCxnSpPr>
        <p:spPr>
          <a:xfrm flipV="1">
            <a:off x="416996" y="1529862"/>
            <a:ext cx="3748403" cy="7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nector: Elbow 1052">
            <a:extLst>
              <a:ext uri="{FF2B5EF4-FFF2-40B4-BE49-F238E27FC236}">
                <a16:creationId xmlns:a16="http://schemas.microsoft.com/office/drawing/2014/main" id="{71A15174-4EAA-5787-425E-357EBD2931B4}"/>
              </a:ext>
            </a:extLst>
          </p:cNvPr>
          <p:cNvCxnSpPr/>
          <p:nvPr/>
        </p:nvCxnSpPr>
        <p:spPr>
          <a:xfrm rot="5400000" flipH="1" flipV="1">
            <a:off x="3890583" y="1133058"/>
            <a:ext cx="671620" cy="121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53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ramar</dc:creator>
  <cp:lastModifiedBy>deepika ramar</cp:lastModifiedBy>
  <cp:revision>3</cp:revision>
  <dcterms:created xsi:type="dcterms:W3CDTF">2022-10-31T16:07:21Z</dcterms:created>
  <dcterms:modified xsi:type="dcterms:W3CDTF">2022-10-31T18:52:02Z</dcterms:modified>
</cp:coreProperties>
</file>