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31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19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131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5071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92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51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6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5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8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74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74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34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94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42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7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1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30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2754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chemeClr val="tx1"/>
                </a:solidFill>
                <a:latin typeface="Arial Black" panose="020B0A04020102020204" pitchFamily="34" charset="0"/>
              </a:rPr>
              <a:t>Keylogger</a:t>
            </a:r>
            <a:r>
              <a:rPr lang="en-US" sz="4500" dirty="0">
                <a:solidFill>
                  <a:schemeClr val="tx1"/>
                </a:solidFill>
                <a:latin typeface="Arial Black" panose="020B0A04020102020204" pitchFamily="34" charset="0"/>
              </a:rPr>
              <a:t> &amp; </a:t>
            </a:r>
            <a:r>
              <a:rPr lang="en-US" sz="4500" b="1" dirty="0">
                <a:solidFill>
                  <a:schemeClr val="tx1"/>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Devapriya</a:t>
            </a:r>
            <a:r>
              <a:rPr lang="en-US" sz="2800" dirty="0">
                <a:latin typeface="Arial Rounded MT Bold" panose="020F0704030504030204" pitchFamily="34" charset="0"/>
              </a:rPr>
              <a:t> p</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tx2">
                    <a:lumMod val="10000"/>
                  </a:schemeClr>
                </a:solidFill>
                <a:latin typeface="Arial Rounded MT Bold" panose="020F0704030504030204" pitchFamily="34" charset="0"/>
              </a:rPr>
              <a:t>Outline</a:t>
            </a:r>
            <a:r>
              <a:rPr lang="en-US" b="1" dirty="0">
                <a:solidFill>
                  <a:schemeClr val="tx2">
                    <a:lumMod val="10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tx2">
                    <a:lumMod val="10000"/>
                  </a:schemeClr>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tx2">
                    <a:lumMod val="10000"/>
                  </a:schemeClr>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1853249"/>
            <a:ext cx="4395787" cy="3381054"/>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1893334"/>
            <a:ext cx="4395788" cy="3381054"/>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tx2">
                    <a:lumMod val="10000"/>
                  </a:schemeClr>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57</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13</cp:revision>
  <dcterms:created xsi:type="dcterms:W3CDTF">2024-04-03T00:18:32Z</dcterms:created>
  <dcterms:modified xsi:type="dcterms:W3CDTF">2024-04-03T09:05:02Z</dcterms:modified>
</cp:coreProperties>
</file>