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4" r:id="rId9"/>
    <p:sldId id="266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84"/>
  </p:normalViewPr>
  <p:slideViewPr>
    <p:cSldViewPr snapToGrid="0">
      <p:cViewPr varScale="1">
        <p:scale>
          <a:sx n="102" d="100"/>
          <a:sy n="102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50BE-1E20-409E-4064-E160BFD12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9DFD2-ED5A-31FD-17B3-AECA5424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5E07-80B8-EA41-349D-0F3B0A3B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DB23-0896-1CC9-082D-A8AD768D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1B7B2-3401-DE05-6285-03BD6681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C6CD-A0A3-CB9C-3BB5-B865AD49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35F98-50CC-5CC1-91EC-D0DAE708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3B2E-43FC-D2C5-BA2E-EFC98DE2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D6F9-F714-6900-297C-B80876BA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A808-BFDF-49AB-6EE1-88473E28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EDCAD-F8A5-5789-82CE-A4345B460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AFA6C-E8E4-B87B-177F-3D368C21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AEB4-D38C-26A1-EE1E-A73ACF8C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7D0A-2529-97DD-69AA-2F215563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3901-2BFE-554E-5C46-6014EBC0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E13A-7C45-002E-8D54-69761321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929D-9A5A-E005-3E7D-645A253C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A172-1589-5927-489B-1EEECE90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5F79-3F00-1F58-10BB-671B6E4D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068F-B61B-5097-5FB7-A302B091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7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277E-284F-E9A1-6526-41E177FD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12FB-8327-AB83-97A8-80238CE1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0341-71D5-4590-BCD8-E3CA5835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4A69-474C-3F86-3079-84B4DFF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AAC7-2215-47FD-0BA7-72DBD0CD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9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BB5C-308F-7B4A-B737-4958B5AE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B95C-5338-7485-AF7D-F0F351D24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5336-F912-9AF4-FEF8-3BB2E7A4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90ADA-68F8-9DFD-A643-1D9420F8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E3995-F346-9E32-AB17-97169ECB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4B4A7-4F79-6A47-C300-B1574A44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FD76-C26C-99A8-DFBD-6EB3447F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1EF69-D0D8-2C41-2F03-7CD08D46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2408F-65AF-CFE2-6B06-EC77B4668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266A8-6E2F-CA80-9CE0-CD5F382FD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72E88-6E22-3F75-B50B-784245818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F2D40-241C-85BC-D829-AE341E8E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9B372-AC8A-D553-05C4-55F6316C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4DAB5-AD03-1241-0657-8ACD8B47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7B3D-C3F7-9736-C650-0DD1304F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EC30D-999B-ABFD-A328-EB3A0EA3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0318E-93CC-C2B6-19EA-22DEB4F4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8AA2F-654A-ED20-1D0F-E3CDC164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6149F-82B9-55F5-3E4C-2EED0913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6404C-2559-C810-4F8C-413A32F6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EC09A-B61F-AD97-9EF4-36CD070C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4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AACF-285F-8CFB-DB3E-4132659A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3E39-C813-0A5E-A65C-E73CE01A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2089B-1CAF-FE17-4B9E-0B66C4A2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8E93B-E95E-E12D-BC90-0A58C923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A854E-5D25-28D3-E996-DB0D1874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CB899-5D09-234E-5F9B-D678EBB5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7C8E-16B6-5852-16A6-D822D34E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B46CB-9FB8-C296-F204-6E4D5598B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C08D7-F904-21D0-7D51-CBD69E51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FC06C-DEFD-934A-DB2A-6F71FE9A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CCA9-3DB5-EF8D-221F-4FE0C938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AFED2-12CE-B21C-65DD-19B1AD17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5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1C449-188C-2EE0-CE9C-3C9DE55E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51F33-975B-911D-06FC-8C9733BB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232C-DEFE-426C-39B4-3DEB54CE6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53F3-9031-A84A-A0BB-8261F63C1BA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D85C-B4A5-54F1-0D24-E02210FBC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9107-B12B-AE36-03D7-753EC7BEA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7350-8B90-5447-949F-1C75B2DB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E9F0-D5B8-6E1A-3666-409D41A26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2D98-47D1-8CA6-23D7-1ECC56722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b="1" u="sng" dirty="0"/>
              <a:t>CONTRIBUTORS:</a:t>
            </a:r>
          </a:p>
          <a:p>
            <a:r>
              <a:rPr lang="en-US" dirty="0"/>
              <a:t>DEVAPRIYA A S</a:t>
            </a:r>
          </a:p>
          <a:p>
            <a:r>
              <a:rPr lang="en-US" dirty="0"/>
              <a:t>RAHUL ADEPPU</a:t>
            </a:r>
          </a:p>
        </p:txBody>
      </p:sp>
    </p:spTree>
    <p:extLst>
      <p:ext uri="{BB962C8B-B14F-4D97-AF65-F5344CB8AC3E}">
        <p14:creationId xmlns:p14="http://schemas.microsoft.com/office/powerpoint/2010/main" val="31787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D9839BC-6EED-0177-366E-A3553AE2AF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2" y="1469450"/>
            <a:ext cx="5423770" cy="489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84AFCB-0255-368F-0887-C3892FE7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167901"/>
            <a:ext cx="10515600" cy="1325563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FCAAC9E-6893-D43C-2800-CF946335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69" y="1430376"/>
            <a:ext cx="5148110" cy="504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7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C70D-DDF9-8482-563E-D7464056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E4A6-FDEC-CC74-2120-4F19220B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74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analysis shows that there is a more probability of defaulting when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Applicants taking loan for 'home improvement' and have income of 60k -70k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Applicants whose home ownership is 'MORTGAGE and have income of 60-70k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Applicants who receive interest at the rate of 21-24% and have an income of 70k-80k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Applicants who have taken a loan in the range 30k - 35k and are charged interest rate of 15-17.5 %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Applicants who have taken a loan for small business and the loan amount is greater than 14k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Applicants whose home ownership is 'MORTGAGE and have loan of 14-16k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When grade is F and loan amount is between 15k-20k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When employment length is 10yrs and loan amount is 12k-14k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When the loan is verified and loan amount is above 16k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grade G and interest rate above 20%</a:t>
            </a:r>
          </a:p>
        </p:txBody>
      </p:sp>
    </p:spTree>
    <p:extLst>
      <p:ext uri="{BB962C8B-B14F-4D97-AF65-F5344CB8AC3E}">
        <p14:creationId xmlns:p14="http://schemas.microsoft.com/office/powerpoint/2010/main" val="198873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8368-7A7D-3C48-84D8-504730C8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5970-5A48-9A0B-E19C-3BAD68DC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IN" sz="2400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work for a consumer finance company which specialises in lending various types of loans to urban customers. </a:t>
            </a:r>
          </a:p>
          <a:p>
            <a:pPr algn="l" rtl="0"/>
            <a:r>
              <a:rPr lang="en-IN" sz="2400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 aim is to assess the loan applicants for the risk of default. </a:t>
            </a:r>
          </a:p>
          <a:p>
            <a:pPr algn="l" rtl="0"/>
            <a:r>
              <a:rPr lang="en-IN" sz="2400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objective of the case study is to use EDA to to understand how consumer attributes and loan attributes influence the tendency of default </a:t>
            </a:r>
          </a:p>
          <a:p>
            <a:pPr algn="l" rtl="0"/>
            <a:r>
              <a:rPr lang="en-IN" sz="2400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ultimate goal is to understand the driving factors behind loan default, which the company can utilise for its portfolio and risk assessment. </a:t>
            </a:r>
          </a:p>
        </p:txBody>
      </p:sp>
    </p:spTree>
    <p:extLst>
      <p:ext uri="{BB962C8B-B14F-4D97-AF65-F5344CB8AC3E}">
        <p14:creationId xmlns:p14="http://schemas.microsoft.com/office/powerpoint/2010/main" val="235500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A35F-63F8-AEBE-91EF-B6D11610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1F1D-791B-2A48-F1D8-0C67C253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1427967"/>
            <a:ext cx="10877811" cy="4748996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IN" sz="1200" dirty="0"/>
            </a:br>
            <a:endParaRPr lang="en-IN" sz="1200" b="0" i="0" dirty="0">
              <a:solidFill>
                <a:srgbClr val="000000"/>
              </a:solidFill>
              <a:effectLst/>
            </a:endParaRPr>
          </a:p>
          <a:p>
            <a:pPr marL="0" indent="0" algn="l" rtl="0">
              <a:buNone/>
            </a:pPr>
            <a:br>
              <a:rPr lang="en-IN" sz="1200" i="0" dirty="0">
                <a:solidFill>
                  <a:srgbClr val="000000"/>
                </a:solidFill>
                <a:effectLst/>
              </a:rPr>
            </a:br>
            <a:endParaRPr lang="en-IN" sz="12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226E7C-CB85-DDB4-9C6F-9092DD5DB088}"/>
              </a:ext>
            </a:extLst>
          </p:cNvPr>
          <p:cNvSpPr txBox="1">
            <a:spLocks/>
          </p:cNvSpPr>
          <p:nvPr/>
        </p:nvSpPr>
        <p:spPr>
          <a:xfrm>
            <a:off x="676405" y="1427966"/>
            <a:ext cx="10677395" cy="4947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Cleaning the data</a:t>
            </a:r>
          </a:p>
          <a:p>
            <a:pPr lvl="1"/>
            <a:r>
              <a:rPr lang="en-IN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Looking for columns with no data</a:t>
            </a:r>
          </a:p>
          <a:p>
            <a:pPr lvl="1"/>
            <a:r>
              <a:rPr lang="en-IN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Removing all columns with null values.</a:t>
            </a:r>
          </a:p>
          <a:p>
            <a:pPr lvl="1"/>
            <a:r>
              <a:rPr lang="en-IN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Removing data that are not useful: There are features or columns in the data which doesn't contribute to the loan defaulting in any way due to irrelevant information. So, removing them.</a:t>
            </a:r>
          </a:p>
          <a:p>
            <a:pPr lvl="1"/>
            <a:r>
              <a:rPr lang="en-IN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Checking and handling missing values</a:t>
            </a:r>
          </a:p>
          <a:p>
            <a:pPr lvl="1"/>
            <a:r>
              <a:rPr lang="en-IN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Standardizing the data</a:t>
            </a:r>
          </a:p>
          <a:p>
            <a:r>
              <a:rPr lang="en-IN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Outlier Treatment</a:t>
            </a:r>
          </a:p>
          <a:p>
            <a:r>
              <a:rPr lang="en-IN" dirty="0">
                <a:solidFill>
                  <a:srgbClr val="091E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Visualizing Categorical Data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639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7AF8-EED9-DB8D-E6A5-110F2057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02249A-8818-1E12-9EBC-D86972BB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1488141"/>
            <a:ext cx="5397034" cy="516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2B4AF4-EB04-31C5-2D30-F32698C6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8141"/>
            <a:ext cx="5397034" cy="50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3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7AF8-EED9-DB8D-E6A5-110F2057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9840EE4-6861-2849-0B87-8926365A2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5" y="1357712"/>
            <a:ext cx="5566995" cy="52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C6B3476-20E3-B5CC-C36F-37512730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92032"/>
            <a:ext cx="5105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7AF8-EED9-DB8D-E6A5-110F2057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68A42D6-9224-6533-9277-B2701DF0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0" y="1541929"/>
            <a:ext cx="5184215" cy="508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8D2A842-3E6B-0C6C-ABC4-FF0E36240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95" y="1690688"/>
            <a:ext cx="55880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13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48908EE-8684-D0F7-D85F-0102C896E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4" y="1799693"/>
            <a:ext cx="11080376" cy="50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A424D5-60E4-4258-079A-44CC0A7B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65249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AA424D5-60E4-4258-079A-44CC0A7B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B66C84D-8922-03E7-1024-0429BBE6F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25"/>
            <a:ext cx="12192000" cy="55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7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84AFCB-0255-368F-0887-C3892FE7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167901"/>
            <a:ext cx="10515600" cy="1325563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FED95D-058A-3ADA-7882-7E665D5E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36" y="1260882"/>
            <a:ext cx="5939164" cy="559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05E068F-BA3F-1B50-2DCC-F52A8FD0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01" y="1260882"/>
            <a:ext cx="5571107" cy="52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0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313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LENDING CLUB CASE STUDY</vt:lpstr>
      <vt:lpstr>PROBLEM STATEMENT</vt:lpstr>
      <vt:lpstr>ANALYSIS APPROACH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Devapriya A.S</dc:creator>
  <cp:lastModifiedBy>Devapriya A.S</cp:lastModifiedBy>
  <cp:revision>2</cp:revision>
  <dcterms:created xsi:type="dcterms:W3CDTF">2023-11-07T07:21:39Z</dcterms:created>
  <dcterms:modified xsi:type="dcterms:W3CDTF">2023-11-07T09:51:43Z</dcterms:modified>
</cp:coreProperties>
</file>