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7B361-C395-4533-B919-194C78B3308F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714EF-46C4-4162-B1FF-6AC8A22D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714EF-46C4-4162-B1FF-6AC8A22DB7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8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714EF-46C4-4162-B1FF-6AC8A22DB7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7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714EF-46C4-4162-B1FF-6AC8A22DB7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E33933-C8E3-4602-8849-266097DBE9A7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CA5885-9707-4FF0-9021-BB652DF340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E33933-C8E3-4602-8849-266097DBE9A7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CA5885-9707-4FF0-9021-BB652DF340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E33933-C8E3-4602-8849-266097DBE9A7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CA5885-9707-4FF0-9021-BB652DF340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E33933-C8E3-4602-8849-266097DBE9A7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CA5885-9707-4FF0-9021-BB652DF340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E33933-C8E3-4602-8849-266097DBE9A7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CA5885-9707-4FF0-9021-BB652DF340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E33933-C8E3-4602-8849-266097DBE9A7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CA5885-9707-4FF0-9021-BB652DF340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E33933-C8E3-4602-8849-266097DBE9A7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CA5885-9707-4FF0-9021-BB652DF3402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E33933-C8E3-4602-8849-266097DBE9A7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CA5885-9707-4FF0-9021-BB652DF3402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E33933-C8E3-4602-8849-266097DBE9A7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CA5885-9707-4FF0-9021-BB652DF340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4E33933-C8E3-4602-8849-266097DBE9A7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CA5885-9707-4FF0-9021-BB652DF3402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E33933-C8E3-4602-8849-266097DBE9A7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3CA5885-9707-4FF0-9021-BB652DF3402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4E33933-C8E3-4602-8849-266097DBE9A7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3CA5885-9707-4FF0-9021-BB652DF340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848600" cy="38861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Title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: Human Activity Recognition: Gender Recognition by Voice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u="sng" dirty="0">
                <a:latin typeface="Calibri" pitchFamily="34" charset="0"/>
                <a:ea typeface="Calibri" pitchFamily="34" charset="0"/>
                <a:cs typeface="Calibri" pitchFamily="34" charset="0"/>
              </a:rPr>
              <a:t>Institution: </a:t>
            </a:r>
            <a:r>
              <a:rPr lang="en-US" sz="2700" dirty="0">
                <a:latin typeface="Calibri" pitchFamily="34" charset="0"/>
                <a:ea typeface="Calibri" pitchFamily="34" charset="0"/>
                <a:cs typeface="Calibri" pitchFamily="34" charset="0"/>
              </a:rPr>
              <a:t>Northwood University</a:t>
            </a:r>
            <a:br>
              <a:rPr lang="en-US" sz="2700" dirty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en-US" sz="2700" u="sng" dirty="0">
                <a:latin typeface="Calibri" pitchFamily="34" charset="0"/>
                <a:ea typeface="Calibri" pitchFamily="34" charset="0"/>
                <a:cs typeface="Calibri" pitchFamily="34" charset="0"/>
              </a:rPr>
              <a:t>Professor: </a:t>
            </a:r>
            <a:r>
              <a:rPr lang="en-US" sz="2700" dirty="0">
                <a:latin typeface="Calibri" pitchFamily="34" charset="0"/>
                <a:ea typeface="Calibri" pitchFamily="34" charset="0"/>
                <a:cs typeface="Calibri" pitchFamily="34" charset="0"/>
              </a:rPr>
              <a:t>Dr. Mighty </a:t>
            </a:r>
            <a:r>
              <a:rPr lang="en-US" sz="27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Itauma</a:t>
            </a:r>
            <a:r>
              <a:rPr lang="en-US" sz="27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lang="en-US" sz="27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en-US" sz="2700" dirty="0">
                <a:latin typeface="Calibri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lang="en-US" sz="2700" dirty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en-US" sz="2700" u="sng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Team </a:t>
            </a:r>
            <a:r>
              <a:rPr lang="en-US" sz="2700" u="sng" dirty="0">
                <a:latin typeface="Calibri" pitchFamily="34" charset="0"/>
                <a:ea typeface="Calibri" pitchFamily="34" charset="0"/>
                <a:cs typeface="Calibri" pitchFamily="34" charset="0"/>
              </a:rPr>
              <a:t>Members</a:t>
            </a:r>
            <a:r>
              <a:rPr lang="en-US" sz="2700" u="sng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  <a:r>
              <a:rPr lang="en-US" sz="27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lang="en-US" sz="27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en-US" sz="27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Prathyusha </a:t>
            </a:r>
            <a:r>
              <a:rPr lang="en-US" sz="27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Devari</a:t>
            </a:r>
            <a:r>
              <a:rPr lang="en-US" sz="2700" dirty="0">
                <a:latin typeface="Calibri" pitchFamily="34" charset="0"/>
                <a:ea typeface="Calibri" pitchFamily="34" charset="0"/>
                <a:cs typeface="Calibri" pitchFamily="34" charset="0"/>
              </a:rPr>
              <a:t>,</a:t>
            </a:r>
            <a:br>
              <a:rPr lang="en-US" sz="2700" dirty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en-US" sz="2700" dirty="0">
                <a:latin typeface="Calibri" pitchFamily="34" charset="0"/>
                <a:ea typeface="Calibri" pitchFamily="34" charset="0"/>
                <a:cs typeface="Calibri" pitchFamily="34" charset="0"/>
              </a:rPr>
              <a:t>    </a:t>
            </a:r>
            <a:r>
              <a:rPr lang="en-US" sz="27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Bhavana</a:t>
            </a:r>
            <a:r>
              <a:rPr lang="en-US" sz="27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7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Mulaka</a:t>
            </a:r>
            <a:r>
              <a:rPr lang="en-US" sz="2700" dirty="0">
                <a:latin typeface="Calibri" pitchFamily="34" charset="0"/>
                <a:ea typeface="Calibri" pitchFamily="34" charset="0"/>
                <a:cs typeface="Calibri" pitchFamily="34" charset="0"/>
              </a:rPr>
              <a:t>,</a:t>
            </a:r>
            <a:br>
              <a:rPr lang="en-US" sz="2700" dirty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en-US" sz="2700" dirty="0">
                <a:latin typeface="Calibri" pitchFamily="34" charset="0"/>
                <a:ea typeface="Calibri" pitchFamily="34" charset="0"/>
                <a:cs typeface="Calibri" pitchFamily="34" charset="0"/>
              </a:rPr>
              <a:t>  </a:t>
            </a:r>
            <a:r>
              <a:rPr lang="en-US" sz="27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Amool</a:t>
            </a:r>
            <a:r>
              <a:rPr lang="en-US" sz="27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7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Siri</a:t>
            </a:r>
            <a:r>
              <a:rPr lang="en-US" sz="27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7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</a:t>
            </a:r>
            <a:r>
              <a:rPr lang="en-US" sz="2700" dirty="0">
                <a:latin typeface="Calibri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lang="en-US" sz="2700" dirty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en-US" sz="2700" dirty="0">
                <a:latin typeface="Calibri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lang="en-US" sz="2700" dirty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endParaRPr lang="en-US" sz="27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2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914400"/>
          </a:xfrm>
        </p:spPr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52600"/>
            <a:ext cx="7772400" cy="305871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Voice data plays a critical role in virtual assistants and speech recognition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Key 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challenges: classification and clustering of voice data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Goal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: Investigate how machine learning models (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Logistic 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Regression, K-means, DBSCAN) can classify gender by voice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" name="AutoShape 2" descr="data:image/png;base64,iVBORw0KGgoAAAANSUhEUgAABdwAAAPoCAIAAABLbKuyAAAgAElEQVR4Aey953Mj17X2K9szDIidkZkDmEkARM4ZzDnnnHOeGU7UaDSjbMuWdSRLDsd+z3H2e47Pe+sNde/X++3+R7d2NwlBQDfYTYIkONpVT63aWL3RaG6yJOGnZ631zo/zKCh4AnfuBO6JlNeq+2LVHZHmvvi6dE+syZHq7suuUffkxRlRDlqaqvtYaR6pzxGi+1QFLf19Kq7q+1R1nrKBVlOeMi5DntKQr2xmlURjTZVYaxXpXPkFLlGhW1zkERd6JUU+aXGQkawkJCuJyEujSGkrWtaGlrUhFe1oTQdS14nU96ANvWjTEGoYxU2TmGla6VxTujc13j1d6Lgo9rSs/d2Krtf63teNwx+GNr8Jbf/Ks/Z5+PAL5/obPDTxTpnjnbqA3DOgDE9JLIM/qenIq+9HjOOoaYKyTClsk0o7iKRlHDUOSxv6RLXdiKEfMw0SlkHKNkzZhgnLINbcixh7Scs4aZ7kKcIySVqncBtfYbYpwjGHOVmEu+ZZRXoWWUV5l1ilCKywShlcZZU6tCVImvB2RqSL7r6VKojsXqu0oe3LK7ylBdrQhjdUgVVay6rAsiq4GJfWv8wqlWeBVRr3AqvUrnk2zapsUyrbpNI6obCMKyzjlHmMbB4lm0cp8xiLLCOUaYBq7ksVbuhOFdHUTTZ2UA0sIura2NRK1rcR9TGiPobXRbHaCFoTRmvCSHWIS/LqCFBVUKYPyPQBaaVfWu6RlntkZU5ZmVNe6ogLLbWh4KVTXupOlazElRFJihxCZEOLHWixnb/khVb+khVZkRK7TJgycw6pJ8xkkHI/q9CKgCDh+tDVhVaFUH0UqWIRWh1jFV7bKkhYXasg4XUdrCIbujIiqrGfv4jGfsowSBoFaZg0ChBhGmcVbhxjFWWevD6R5knKMkVaBUhhn7tWkfZFQaIcSxmR0rWSKoVrReFaI938tUK6V0jPMpTQE8Bdi4KEORfY5VjGLtI7d+7bOHxgeAI/zqOulcjcEynvCJFRXR+RuS/WQChDo5lbhjLy2g55XTcDZTDDKGacwEzTCueywrWh9uxqg0eF0dPSthflne9X9rzfMPRBYP3r4NbXcShDRaffqfb9qCmKeAep4ITEMnivtjO/YQA1TWDNAK9Q1gmFbTIOZWSN/eK6nkxBGf5EBrdNQSgTBzpvJZHRRa+XyBREdi9PZELbNJGBUCaRzkAocwGg4U9k5IVWCGXSgxsIZdIDGghlLgQ010pkFPY5QUSGtC9mhMhQjqVUIqMERAZCmRsCTIKIDO5aZCcyzoULiQzmWIZQBhqF7uQJQChzjo2uyyYDocy5WeY2oQxS3c5AGaS+B2kcZKAMapwC/753rqvcO2r/QUHkUXHLE2CW6Xy3buC1d+VL3/qX7tWfhQ++dG18pOlY/omlPcfaifqGcN+o2DyQU98tahxETRO4eQo3TzB+FsIyiZvHUNOIzDAgbepHTANo8yBuGSasI4R1CLcMos0gSVjGCcskf0EoE+csghYQylzOUAOhDOOaSbXJ4IZu6JS5yDUDnTJnxhlBNhm0IpCetvC8CqEMhDKJvhvolIkzHQhlhHpbMrsfQpk7iQmggeUmTwBCGQhlEuueUmuXctDSt6B8SV7VJqtpl9V2gQqm+gG6gmkcQBnLPGFdopzrSu+ZWaak9XlZ+/OavleOxZ+7ln/uWP1p+OBL9+bHJf1bWHgC8Y8i/lG5czjf3J/f1C82DCPNk4RlGjdPxIU1j2LNo2jzMGIaQpuHMfMQZh7CLcO4ZRAzD2BmgGkglElfzSSIvKTZDKEMhDKwfOnqFUwXUZik4iYIZSCU+V59E2vtEl7XkZHaJbKhKz2FSboKnTLQKZNIZ4Q7ZdZg+dLlYE1moIxjETplINx5a08AQhkIZX4IUEamb5VWt8mqO+V13UhdP9I4iDSNIYZJzDSDmRcI+yrl3gZmmfBJUexxccuTyp53zTOf2uY/s698BqDM9ifV4yelA9vqtkU0MCG29uc194mNg1LTKGqeImyzqGksLgbK4OYxwjqGW0Yx8whmHkKbB9HmQRrQDADjDHTKpO0yk4azCLoEoQyEMhDKQChz9RNg7gB7yjCtZwQ1lMHqWiGUYVrMsDaUwY1jicaWjK+hUybTThkayrjpzjIwCjkB3LkkSBjgL6yCPWVgG+O39AQglIFQ5gcCZSRVrdKqDnlNF1LXj9YPII3DDJdBmmdwyyLpWFN7djWBw4LwSWH0YXn3s4aJD4wzH1mXPw0dfunZ/sww/8ww/6S0bwcLTOea+3JN/WLzsKx5DLNMk/Y51DSGGEflhhHEOIqaxnDzGGWbVNinCMs4bmFcMwPnpUyDoJQJQhkIZa7QhPhyqIX/u2D5EixfSgQZ0CkDoUxiJ2AIZdL3/WXt8kuYxiGUYbrV3PGeMhDKXBJICSIyuHOJg8hAp8xbyiNuskooaz8LQhkIZX4QUKaiTaZvl1d1ALNMbR8DZeSNo7LGcZlxCm2eJ+yrSvem2r+vCx3pIselnU9qR99vmHhtWfokdPiVe/dz8+pr585HVWMP8ODcPUNvjrFPah2VWSdQ6zTlWpAZx6WGMUnTqMQwLDONYtZJ0jGjdM/itgnUMipvHpYCW02/3DyIWodx2zhmHcesk/wFe8oIMsjEN0OnDH8Qk7gTQhkIZSCUSTwBCGUglEkPYhKvQiiTvlXw3Ycy/Ec1wZ3fnQDuXBEkPmVKXHtgo9+3tsAna3lKRh4MQhkIZX4gUEZa2Sav6kCqupHaPtosM4Q0DssaRuRNE5hphrAuKVwbGt+ONrivDR+UdDyqHn6vbuJ9y9KngcNfeXa/sG18FDj6Rd3kEzw8/05Tz31jv9Q2IbdNMlCGITLixhFJ06jMCIAL5ZxVeRZoKDN2BmWMgxDKpG8lE78apypXXEAok4ha+K8hlIFQJhFJQKcMhDIQyiRil/RrCGUglBEyY/s7bPF2v0sQkcGdK1zAhU/+nev+cvu23p+LLPwolxQkrvu8red2V36uc+ShyvpFZqYv5Up1qcqR6u6JNT+RsOi+TJcRJYKVq6y5Gv3m4BX32JRD6ll1n6qgpT8fvaS/T4HpSzlUHa2GHCquxhyq8T7RlEMackhDLmXMU5jylc35ymaRyizRWFMl1lpFOld+gUtU6BYXecSFXkmRT1oclBYHRQU+caFfXBiUFIWkRVFZcUxWHJOWtsgr24H0XUhVt6y6R1bTK68dkNYNfNdZxjJH2Jcp56rSva7wbBW0PyjqOi0feFoz9m7D7Gvb+mfBk6/anv/GvPphce+eMrpGBhbzm0fEzaOkcx63zyKWGbl5WmqalBjHpKZxxDJFOGYo1xzlnkFt42LjYH5Tn9g4ILeMYPZxzD4ut4zKzeOpwuiB1qmRyylDOmZSRThmwFO5WER6FllFeZcESRlcFaQ4bUlaCGUubytkEfpz8ccrl9t5V6CM1rOocS9o3Atq17zKOad0zCodswr7lMYxo7ZPqe1TKtuk0jqhsIwznWUo8xiLLCOUaYChMEnxtqYvSfUhqT4k0wfiklf65JU+pMKNVLjRcldceLkDL3fJS51c7U5Y84nAJXEtEL4k9feNvxTc6BctvmBmduIGpMSOlNhlwuRK/DHja9bDSZNEy72sQsrPOvsmLW5r+hJWFUOrBSgRuPBa17fhQiS0oS/V2C1Q/UndfNO8vMVGv7cCa0jzpNI2o7AL0hwrVSEs06xi3aywz1G2WXY5luJ9XvgsEvvyJq75vDdxT+J742uFa4Wws/coyRQioTzrUGlOgOuchUKcxP0Qyigvhwm4YIogIvOjXJLrPpd7KviuTJ1A1rOYOC2CUKb4nrz4rYQy8pIWpAJAGaQSQBmkqkde04vUDMhrB9DGMdQwjpmmCfMcYVugnMtKN/jXp6bloKDjYWnf48qRd+tnXlvWfxo4/rrt2e+sa5+WDT/Qde4oIqsi65jIPIo551DrNGqdlZunZc1TUtOkrBnUNOH2WdI5S7nmEOsYDWX6JaYhuWUEtY1h9olUHMNkUnEMk4FQhsE3QuHF27r/cqiF/7sglLldpwyEMokUJmkNoUz62dhoVQhCmbsFZbhgTUaa/mYQypDWGVbddShDOtjLarhggdB8Gh4BL1Geda7zTIQsQtcQykAoc8kTyBT+yM77QCiTK9VBpwztl7k1p0wKlOmW1/QgtX3y2j6m3S9qmsCbZwjbPOVYVLpWKM+qIryjbj0o6H5YNvisZvK95tVPfYdfx57+zr7187rpl/qRxwUdexL7hMg8ijqmJeYJuW1WZpmVWqYZyW3TqGMWc87grlmZdSLfOJxnHACNgW1jcvu43D4utbALsU+lCrNNQSgDoUwiYOKPVy63E0IZCGWu4JqBTplbHokNoQyEMnGgc4tQhhPWZJlTRjCUcW2QQkS5N6HSnADXYeKONXbx6E0DocwlkQSXwwU6ZbITsgh9KghlIJQ5r2C6ZSiDVACnDKrvBqo+gzJYwzDaNIIaxnHzFGmZI+0LCucS6VnG/WtEZEfdflTYd1ox+rxp4SPn7pehR79xbP+iefVT8+LHlcOniGtObBtHnNP5xlHEPie3zslts4wQ+xxin0Eds6gDQBmRaSTfOCyxjDBQRmYbEwRlEDuEMtsQykAow1QqJUZYvgTLl/jVMcHypXTVTLxKlmpbv9smpHYJr2+D5UtcXhgmTzZPsCoOVq6yyCCUYa9Fss1ywRelY55ViSVFfNbxUqOkBZ/3Ju5JejvzUuFaoZyrhItFXA4OLojAlU/DI+Alyr3JdW7sRMaxxsc1A6EMhDKXPAGhmONu7YdQBkKZ7IAynUhFJ5oCZdB60O4XNYxizeOEZRpUQTvmCfcS5lvFQluKln1N10nJ4NOamTfm9Z+7979ybH3h3vsyuP9148x7hG9Jap9GXTN5JgBlUPvCmRzzNJSZk9umEfuM1DIpMo2ITCNS66jcPi6zjUksIxDKMM1lYE+ZRNTCf305/wv/d0GnDHTKQKdManMZ1oYyaLk3qZVM/CXsKcO0noFQJj2UuQpzufC9GYQyXPCFK89KZJSO+URQwmfNClOAqTkTjhuFa0XhEthqF9hktviLcm9DpTkBrpPEHRtsglBGdI24ATpl7hZkEfq0EMpAKJNVUAY7d8pgNX30GKZBecMQ0jSCGccIyzT4H0EJUIZs2VO2H2p7H5aNvmhY+Ni8/nPbxhfB41+3P/1vtpXPFJF11D1PeOfzm8dQxzzmWMSdS0CuRdQxDwqarDNy27TUMiluHpWYx+I2GbF5WCiU4apgSu3ySzpmYKNf/nTjju7kj1cutxNCGQhlIJSBUOY7a0yiTaa2VVCXX+iUSU9kCNO4wjLFqguBC58NGYQyXJCFC8qonAusyghMySCUYToJprZ34XbKCCAypGsrDY+Alyj3tmAow8MsA50ylwQ3EMoIxRx3az+EMhDKZAOUwco7sXLglEmBMv2y+n554zBmHMPNE6R1inTMgLlF/jUstEXEdqnWfWXHSWH/U/3Ea4bLRB/968Drv3u3f6lu2SJ8S4rAktgygTgWMNcK7l4mPCAijgWZbVZimZbapsQW0HpGbBmT2SfljimJdTy/eURiHWeV3DGVKsQ+BaEMLF9K5EeXQy383wWhDIQyEMpAKAOhDGkcpDWcfgZ20tULKUzSBlYio7BM8WEuF+65RSijdi2yCkIZyGISTwBCmUsClOvAARDKXMepZs89IZRhJmQzI7FTY44UjMROjedzsgvpxYWx8CpjsBPfyzp9CSTpedipMY8eiZ0avz8nG3ST4R6J3QBGYpMggpHYiiYwEltlBCOx1SYwD1tLD8ZOiPRIbEd+gUNU6BQXucRFHkmxV1rslxb7RQVgQra40C8qDkiLw5KSiKQkIi2NgoYyFe1oZQda1QlU04XU9iK1vfK6XqSuH2kcRI3DRDOAMgo7mCdN+TfJ0K4isk/FDpStR7qe0/KRl7XTb5pXftby+A8jH/2nb/8rTfsOHlqhwmti6yTqXMRcS4RnhfSuEJ4V1Lkgtc6IzVNS25TEPCFuHpVaxpkOvlLLuMh0GSjDcJmkeOaLYdwxCZF1Hjbummedh016Fs/nYa/Qi4ujMrAORmLzjIF1dWhLFd5KjZrwtjoC+sXwjLrorja2+5bFRNrCc80fr1xu52WgTHgLvCu8da4NbXhDFViltawK0AouMgutf5lVKs8CqxL7yCSuuXvKTMOR2KlMIZ6Jz4ROWlwBxMTnYYMFUuxASuzotUVZiYNuJcMzOpJ+zPjL+IHwXNx2+VKEnrt0QUT1kbel0W8vPRj7wthLNfaDQde84zlqYYDLhfGcyBhGAHy5MBpGkpjLhS+V1mmFdTo1UuZJ0jx59cjlZLkgb1sAGxKiyrEEnC8pMXFP4lrtXAZQ5vtR6VqmHEskXXnEMypBhdFKaszUfRTeDVZBp0wiOrm+9Y1CGS7okKmvzbd1f67PzVReaKNfrv2Zep67cp9M/V1l6j4/NChzX8w5WvsefSkpMj6a1HhfVggkLeIVpUWJYCVxzQlZ0FJBl3Kxihy8gn/MI6oTVJtDnimXqsul6nJo3VfUnashX2WgZUyKecqzvEhtFGuaJdpmidYs1VnEWnO+znomrT1fa8/TOYEK3flFnvwib36JT1wSFJeGxKUhSVlYVhGVVUTlla3yqjakul1W0y6v6ZLVdiH1PWhDP9I4gBqH8OZR0jKusE0SoIhpU+Hd0wSPtNFjXexI13ZS1P2wtO9RycBp8Oib1se/t21+blz+uHbmVWH/A1X7niK4rg5tUr5VuWNGZpvF3POEewFzzolMY4hlCrfP4vZZ1Dota55AmicRy5TcNs0qxD7DKsw5hznnCEdyJJ3zALWkRs8i4RUg0gtwEuldTYoK/7rCv5YalYENQGRSIt0pZjMlbqkj28oIIC9XjNrYrjoGuMxVY3RfHdvXZkfURvd5spgb28aFcrhgjSa0qQmtn8d1eg3iOZRh0MwqTWRAZCUyWv8yK5FReRbUrnkhmlXZJlX2caVtTGEdVVhHKcsIaR4mzcOUZYRdpgHGGpMUFeZ+JkOaegljD27oBmrsIhs7qAYWEXVtbGol69uI+hhRH8ProlhtBK0JozVhpDrEJaEjsdFyN+hsUuZh4IKsxCUtdkqLnVysIU4lkhaZgjL0fWyyQoekiFdEil2yEgf/SD82g1r4RPYuv7ISFxdkEZyvCLC2j0k/u1rI1Qiuj+CV0aRI6GNEVTQpYlUxoVCG7Y+W9S/5LInXdQgSV08Zmrl0s8VeqhGgFn6xnzIMksZhygDoCZ+YZGyJv6RMI6wiTKO0xpMiZhjFDMMpcZSLwnC5WkjzJGEB/IVnpCxTpHWKd5wBoESIKMciraXriUsK1wrpBpzl2iLoEcN0ikmMTJlSakwtXLogk6EeMUrv7q3o+vDKjdyZbgzsvqANEGf5EteX+Ux96b2t+3N9bqbyXJBFaD5Tz3NX7pOpv6tM3QdCmTSY5r5Yw/hokmIOmKJdBIgMbyWCmMS1IPKSZnMuBogMf+XjtXHlEbV5RHooU3cOZRgE813MUzYxl2goY6KhTLNUZxZrgfJ1jACdydPZgYqc+cWuvGJPfolXVOoXlwVE5QFxRVCqD0v1YZk+JtPHpNUtsppWWW2HrLYDbejFGvvQpkHMMISZhgkz4DKg469jU+050AaPCsLHBdGTopaT0s6H5X2n5QOPPbtfho6/tW/93LH7hXnjp4XDp0TLFhFcUQRWcM+C3DEjd8zgngXCvYA6ZiVGAGUI2yxhm8Us00jzJNY8iZqnUOtloAyDZhIjlyNGEJEhvIs0jllNjTSOWU+NNI7ZSI1M+96kCDwyNI5RXjmqaRyTiQigTPboxmgLzw8SBmXCW6k4huEyKVDmjM5kGZQZoiCUKQHkIqNQ5nvemfR3TmJDN/ZSMHwp97K/5bqhTGUUEJkUARyTorcCygDbC08BjwyNY+Js5dILViJDmTidLzSOGU2NgqAMSdthCAsgMjwF6qwFiIEyiwobXwktLxK0n3ScQRnSDaDM9Yj9G/sFqMWzzncDhDIZOoFLQRwIZfKom0cSQuEL1/6bf/Lb/cRMwZRM3QdCGQhlsgHKSCpDksqQtDLKQBlpdYu0pl1a04439ROGAUBkDEOoEXAZzDSCmiaUzg2Nd18XOiqMnBTGHhS3Pijrelze96Ry6Ll17WeOzV84tr5oefaH0KPfVE6+QCOrRHAF8yxI7dMyxwywyXgXMeeczDolNY0DKOOgTS40lEHNU5hlGkKZywGaTOAY4LLJHhzDPAlPVnJj2yCUYQwy0CmTHqZk6uqNUZikD2InLFzkJU0eQpm03hnhThm+ROasZOmWoAxuHGMVhDJpMA2EMnEScSs2GaV3N/4Ad3MBoQyEMrdxApeDO5mCKZm6D4QyEMpkA5QRVwQBl6mISCujkipglpFUt0mq2wjDQBzKIIZBxDAobxqUNQ0rnWtq77Y2uF8QPi6MnBS1PCztfFLe90w/+K5h9qPG2Y8cW18MfPCPntd/rl94H4+tq2KbcudsXvOY1D5N+pZI3xLqmJVaJmXNE6h1mnTSFUbWGeCRMU9hthkIZSCUSQRDN0ZbeH4QhDIQymQKuPC5TxIrubGXEMqg1TG0OpZ95Ut3A8pwwReuPGv5EnTKXINZBjpl0hVG3U0WEx8rDqHMbSAJLueL0Pzl0MbdfVemYEqm7gOhDIQyWQJlxBVBcXlYUhER6wGXEVe1xqEM2jSINg3KmwZoAShDORZVnjVdYEcXOgBcJvagpP1Jaffzyv73akbf6EdfWdd/MfTRfwx99A/zxseF/Yelvceoe/5e05DYOqkIrFD+ZbljRmyZkFomEaZzsGuBaSuDWaYhlLkckQH9aGD5UhT0Ob5uQSgDoQwfmJKpPTdGYZI+CEIZCGUSa52Eli9xwReuPIQyTGteppvMNbCYeDEUhDIQyojYRxpxfb3P1Jfe27o/1+dmKi8UvnDtz9Tz3JX7ZOrvKlP3gVAGQplsgDKicrq5THlYXB4WVQIuI65qFVe1og29aEOvnO71G4cycsMIbp2hXEtq77rWv60JHOhCx0Wxx6Udz8t6XlYMvFfe/27z0k973/tL7/t/dO39tGnpPcPMSyqw8qP6/nzzOANlZPZpiXVSaplEHbOUa4FyLYA2vbYZ3DqD22dZu/zKbdOsXX4R+0xiH5nENewpc1lMk0UNZdSxO97oF/aUOW/6y+E4+GE2+oU9ZQJCWvmG0m1O6SbD9JdJbShD6EGX37vf6PduOGXI5glWQSgDy5f4uFFg+RKfU0rZA50y0ClzGydwOQyUKZiSqftAKAOhTDZAmfwyf36ZX1QWYqCMqDIi0reI9C2yWjCDSVoHuIy8aQAxgNnYqGkEMY8T9mmla1nl2VB6d9X+A134tKj1WVH7i7Le98r6XjTOfhJ9+NuWJ7/xHf0i/OBfPNs/U7dsvVPfd795lPQvE74lqX0ayDaFOGeZQdQMlMFsM4RjDkKZy5llLotgmD4yiRFCmXR2G+iUgU6ZTLlg+NwnycByYy+hUwY6Za7ilGF1vlDmSQhlIJRJQQnx6pvvFhDK8DmllD0QytwGkuByvgjNXw5t3N13ZQqmZOo+EMpAKJNVUEZUFsqvAGYZBspIqjuAantk9X3yJjAYGzON4M2jqGkEs45Tjnmla0Xp2lZ697SBh4WRZ4UtT8t6Xpb3vtsw+aFv/+vg8b8EH3zZ894foidfF3TsvVPfd880QviWcO8i0/RXaptCXXMMlAGDq+nZ2BDKXI7IwPKl665ait8fQhkIZfjAlEztuTEKk/RBEMpAKAOhTOpUpjRI5eqXYKPfOGWAUCZ+FEIWV4Mymfpye1fuIxSavK3778rvK9ue8/YgjiY9PUm6ek+kFqSkt6d/eU+s4RqJnSMrZlXiGOzEdZop1wIvleegLOIakh2fh52Pg3nY8ZHYOSSYjX2f1j2qNq48ZROruEZl56tN+WpTnraZnoptFRXYRIVOUaEzt9ABVOTOK/bkFXvzS3yMRyav1JdX6ssvDYrKQnnlgMvkV8byK2Pyum55Xbe0rldW3ydrBGYZedMgYhjCLaOEZZywzVKORYVrQ+ndU3mPVf6TwtjzgtZnxZ3PKwZe1M+8tm/8NHTyVeuTb1sffVs78byo57Cw+0Dumb9nGpHapwnfkiKwgjhnReZxkXkcsc8Q7gXcNY/YZ7icMomlSYlrrjKlM9zjWUxacI3EZpoQs0Qvyzxs0ruaOgybyaQOw2YyScOwmZeq8JYqvKVgExedyZQjRtOyx6EDTUsWqSC2lxHFqcoVF9cNZXSBFWYqtsa3pPYuqjwLKs+C0j2v8S2xSu2aZ5XSMcumaZVtUmUfV9rGFNZRhXWUsoyQ5mHSPEw0D7FpQOhIbLy+jaNSiTXfilZH0ZpwqpDqEKvk1RGgqqBMH5DpA9JKv7TcIy33IBVupMKNlrviwssdeLlLXuqUl7r5K4lNZPxltsEarpO5biiDZmgqE2uZElcyTfkSXtvKKiF/zOAvnGuaEleeauwWKPbyJaVhMFWUYfC2RmJzOWW48grLVKooyxRlETTimnOzwj7DpjmlfVFpX+IvoeSF/n9XKzyjwrUitKcM5VkVKN7DrfmPwU7YeVsw5bY+Vwgx+c4HdG3v2qTcm6zDy0n3d72E3sm2L7e39TxvK2QR+nPd1vnf9c+FUOa+WAOhTBzQXDeUiZcvMVCG5jJgABNmHsHNY6R1irQvKJ0bKveOxnuo9p0UxZ4Wtjwt6nhS0fduw9Qb69pPA0dfxk6/jT341jj/um7yReXwqdwz/6OmQYltivQvU/5l1DUntkyILROoY5aBMqhjNlO9Y5JYTPwlhDIM1uEgMntZRWQ0LQcZITIFsb0rspj42yGUSe+UgVAmPceBUIYLxzD5dO1j9CzNZbj4C2seQplE84ugtdBGv1zwhUS+MrMAACAASURBVCufSmQUNJGBUCZ901+BRGaV9Rt7BpO3BUdu63OvDa9cjuBAKMPRw5j1+79QePG27mc9HJi88AQglIFQJk5k8pRNNwZlpHW90gZglpE1ArMMZhrBmkcJyyRhm1c4VpWubbVnT+U9LIg8KoidFrY/Lu99UTfxvmXpU+/2L8NHXwcOv3Jufe7b/cK08AbxL77TNCB2TBPBFcK3hLjmJLYpqX0acc7ingXMPY84IZQ5M85ApwyDhyCUgU6ZRMsMdMowWCc9+uF/FTplmDIlVpsMXtsKnTIMu4FQhnHTQKdMeoJzW3Dktj4XQhn2QU4XfqHNhg1vK2QR+nNlw+/iLj4DhDIQytwklJHWdEprOiW1PUD1DJcZkDUOoMZhzDiGNU+SljmFbVnhWFe6thWeHV3oWBc+KWp7VNbzvHb0fePcx461z73bv3RtfxE++ab33X/37vyCCK/+pHlE5p7DA8uYZwF1z8uds3LnLOqaw9zzmHsedc2hjllWJZYsJa5h+dLlCpqgUyZufhG0gE4Z6JThjzxSd0KnDHTKJJYyCaxd6qYaYfkSZ40SMPByiK12aUZhh+VLGa5mui04clufC6EMhDKkUAiSbfvvIhDJhmeGUAZCmZuEMkyjX3FNNwNlaC7TL23olzcOI01jmHECb54hLfOUfYVyrpKuDU3gQBM6LGh5UNL1tGrwVePkh83zP7WtfG5Z/az18e9GP/6P8Mk32o5dmXceD63IfQsy95zcM497F4FomwzmngcL55wgQSgDoQwfN40g8pJmM4QyEMqkohb+GQhlIJSBUCa1iAmWLynphjKwp8xt4ZXLfS6EMhDKQChzh/8GrgJ3IJSBUOYmoYy4ql1S3SGq7hLXdIvresR1PZL6PkndgLR+WNYwhjRNYMYpwjxH2BaAode5qvRtqoN7uthRaeeTyv6XtSNvGqc+Ncx8Ylj4MPboN2Of/Gf04a8rh0+Leg51nXv5jimJcwbxLlCBFTAn27vImGUI7yIXZOEiNVz7401kkhawpwzsKZOGuVx4CUIZCGX4I5jUnRDKQCgDoQyEMqytf2Gj38uRkVt8F4Qyd/gLebY5Vm7rea4CJn7I74VQBkKZG4Yy4qp2UXUXUC3gMmdQpnZEVjcqbxxHDZN48wxunSPtC2CUo3dNGdjSRg+L20/Le19UD72uHf24fuKj+pnXwZNfDbz+a/jkm4bZVw2zryqGHv2keUTsmEa8C8rQmjK0hnsXEdcc6p6HUCY+iQn2lIE9ZeD0pcRuMswa9pSBPWUSmwGzNvTlSsJGv4Ka+yZuhj1lYE+Z9N1kmKu3yEdu5aMhlIFQBjpl7vDfwFWgEoQyzLRsZiR2asylR2KnxhxZceIk7Pha4NzrUu79LPOwc9DyNCOx84ja+Dxs1pHY90kwEpsZj50IYhLXQhv95heAkdh5he78Ik9+kVdU7BOV+kWlfjAbu4Rel4VEZWAktqgyJqqMifUt4qp2hsucFTGB/jK90tohWd2orGEMNUxipmnCPEvY5gn7IuVZVfm3tOGD4vbTsp4X+oHX1cMfV41+UDP12nP4VdfLPwWOvzGtfGLf+lnV+LN3mgbyHVOob1ERWVdE1pmmvwDK+JZwzwKrQLsZWgmWGVDrhLsYc01yJD3LtEcmORIeYMxJjaR3BczDToreFdK7SvjAVOykqPCvU4H11KgMbCiCG6lRHQLTr1OjIrzDKmVkl1Xq2H5GlG1TlrieR9eyp2sBU7H5xDR1TBdaYHhu+IE5ZYaybyR2SF4d4h6JzUzFBhGnBUdip7p1EjNvQaNfrCpG6GM8I9PWNzXedqPfXrq5zIWx94Z6yhhGAJFJiJRxFHCZpGgcJUzjrEr1wsQzpHmSMk8mRWbWUmrk6hEjNH+LPWUULjASm2dMP2sp9arA6UvnHWSYwckZj+7NWyEjt/ihWQZlts9GYqf8ZknXBpiKTUc4EvsMItyWMyXbPvfHeRSrrgIs4Hv5n4BwuKNhaEiWxFxJUY60iH/MoWEN/xinNkmLTEGZHKz6Hl7NxHs4WDPKIWsTdZ9+SXOZ+hyqIYdqyFU0xocuidTGRECTuM5VGnLUxhy1MVdjytNa8nXWfK1dpHPkaWx5Onuezplf4BIVeMSFXnGhV1LkO8c0HlGxT1ziF5cFxKUhcXlYUhGRVrZIK1sk+nZpVQfT91dW2yNvGEIaRpGmMdQwjpmmabPMPGZdxJ0rCs+WJnRY1Hpa0vWsrOdlWfer4t6XJUMvbLu/9B194z38Vce7f4o9/X3F2LNc12y+a4YIr6rbtqnoOh5YRH3zUtd0vm1c5p6Tes4kc8/J3HOIawFxLaDuRUaYa/FcS/SCPZLeVUBYeEeFf13hX0uJgLwQgU3Kv5kUFYEtMriVGlUhAFn4R2Vkn1Xq2CGrNC1H1yp16wGrtO1HrNK1HbGKC7Jw5Vlvoms7YvbrYgealoMLoy527SO07zqUUVjGWUWYRljUfBkog9e38VYrWh1Fa8KpSvXIMBmpPiCt8sn030le6ZNX+tAKIAzIw0Si3EOUe+SlbpkglbgSmcWdW2cbZOEqVkp0u/BZE1VhVmFVMbQaEJmkSNS0gtlJKVEofOH6SyYbO9jV0JVYnXThmmrspdXPL/YrDYP8RRkGKcNwouHlwjVhGqU1nhRppDKeEgFeYRVrjxiGuZDWKWbQNZ/IBV84IMuM0jEvSJRjkXWgEmt50SWSTI+Y1Kh0r1Ke1dTIx41ylT1K7zat3aSo8u2pfDupUenfU/p3eMc9eieMgk9A4dtllVDeREOizfQRQhkIZb7n7mElMj/Oo/hjBbjzKifwFkCZXAmAMnwE8E02QZkcvCIVx7BCmTiguU8KgDK5qqY0UCZfa8/XOkU6l7jAIyn0Sgq90iKfqNAtLvKIizySYq+4xC8pBVBGUhaWlkdkFVFpZYtM3yqt6pBVdwLV9qD1A/KGIXnjKGoYx2kog1nmMOsi6Vij3JvqwGFh9GFpx/PS7ndLu94r6X63aOCZYf1zy/YvHftfd7z6S/t7f66bf41G1uWhVTyyRoRXseAyGlhAAwtyz2y+Y0LinY9L5p2XeeflnsW4zrnMEua6QDSOAQ4XnqJxDHC+JIoKrDM4hggAKJMoMgigTKpYbS9pksrwIavU0WNWaWIn16iWI3XLURZCGS6Uk5pPY5YRdInLOHP3oczE9UEZrKmL60ssR144lKnyXQRlGDTjI8rBAkIZBtOg5d7MqCLAxVkE5fmAmMQ97ESmOszgGP7Ol+yDMuzTlAQ5YrgwzaWgjGDnC38oQ1nOcAwXauGfzxyUWbo+KJOmRwy3w+XczOK5lgXXl3wax+ylRghZbuYEWImMwrfL9fviyvNx7kAoA6EMhDJZVHIFoUx610ySQSb+MiNOmbcAyiB1/XGzDGacwptnMMscalkg7KuEc13p2weDsVuflHY8L+l6UdLzXNf7uHrug9qFj0wbP+95/2+DH/2nY+uL4sFH2p4jPLYpcgPLDOKfJ8IAzYhdUzSRWZR4gWQeoDiRkXviZpkLiAzmWuLJYuLbEllMfA2hTBzQsNpktO3sNpm4wyUVmnBl0jtluN6VmhdEXtJshlAGGGcEOmUglLl1Z80PyimDQSiT1jgDocyFrhlWIkM5li5hikl9C4QyN0M03oJPgVDmFr4kZ1sZ0W09D3TKXMXncvX3QigDocylnTLymh55bZ+sflBeP4I2grYytFlmFrPM4bYV3LFGerZV/gNt5GFR65OijmfF3c803Y9Kxl4Ujz6vX/qk+9XfRz/7v0InvzEufVI780rRvnvfNnHfNoH4F8nIChZclHnnpb6luOTeJbl3CaHFoBnolLlGm0zsRAOdMjHQvwa0sInusgo6ZdJMX4JQBkIZnn6ZRBcMnzV0yjDeGS5TDGseQhkIZZJqnbgcFqkeGSbzFvCOO/EjQCgDocz33Cs3CWgglLk6WLnKHSCUgVDmKlBGVtMrrx2Q1Q8ijcNI0xhmnMJMM6h5FrUsobYVzLlBeXdUwUNd9EFR65PCziea7se6gafantPq6detz/44+NF/tTz+g+/gV/atn+t6j3Ps0zn2SXlgCTurY1qS+Zdl/hVGiG8F8a2gXiC5e0nuXkJpnfeUYZrLsLtm4hYYnou4OyZxAZ0y0CmThGYglIFQ5tbJS5oHgE4ZppSJq0yJK0/UtbGKo+yujb2hTGPHhU1kkjZwlSlx5VnhC1cSQhkIZSCUgVAmqaYJli/B8qXvASAIZa6CVK7+XghlIJS5IpSR1fTLa0FnGdosM44yXKZ5HrUsIdZVwGU8u+rQUWHL48L2xwU9TwsGgV+mYuxV4OS3bc//FH30h5bHf4g8/F3F2DOpb0niXcTCq0hwGfEv4sE1eWAVyL8uD6yifiDMBwShDNNiBjplUkuWEjNpKpIEXUpiMfGXEMpAKJOGidz6JQhlIJSJMxoIZSCUgVAGQhkIZdhtODfpRsnmz4JQ5upg5Sp3gFAGQpkrQZnqHtosA4qYkAbQ7hc1TqHGabR5HjHPy8yLctsy4d5SBfZ10QcFbadFfc9Lhl4W9j2pGH3PvvkvvoNv/Ye/7nj+x84Xf6qffUO2buOxTTy2KfYtij0LWHgd4BigTbl/HaWF+dYx3zqEMhDKJMIXrrUg8pJmc5zCJC0glIFQ5tbJS5oHgFAGQhkIZS5kMfENsKcMU9AEy5dul93A8iV2bnKV77oXvjebQclNPhuEMhf+qVzrBghlIJS5ApTpklV3y6p7kNo+pK4faxhmOsswZhnENCdvXpBblnDHhtK/pwufFLSdlg68WzHyfvHAs/KRl6blz63rv3Tt/KrzxV96X/3DuPSJputI1blPtm7ne+bz3HN4ZBMJbNHaQQJbmH8LC2zgfiC5G1QwwfIl6JThwjFMPg1nEXQpicXEX0IoA6FMGiZy65cglIFQBkKZOHO5cAGhDIQyt4tjmE+HUOYWoAwXjLhJIJINn8V1DkLz10oufoA354Y1mvvibJKo4D6bWCdkZ3AkdnwMU9IiBy1nVS5WkapLTF/KoRpYladsSlWuqilPZcxRx9Wco27OUVlyVJZctTVXbc3TOPK1znytS6Rziws84gJPfoErv8DFDMbOL/KKin2ikiAjcWlIVBYRl0dFFa3iyjZxZZtE344CItOL1vWj9QN44whmGMVNk5hpGjPN4NZ53LaE2Vcx+zru2lT697TRYyK4p+t+oh97UzX+QcXI+3UzH/kPf9v/+j86nv/ZsPhx9eR7NVOvlO37Is8iEl6jWndlvg25fxvx74Lo3ZK51ySOZbF9AfWuod410g9E+VYp3yrhWSY8yzxbxly4LbGVTHxNBdYVAZa516mTsOMZrunXysguq1jnXl8iKRTW6FofsqjtRNt2wjVoiTXPNTUpU/n0CCb1qiDykmZznMIkLa4byhQEVwuCq7rAita/rPUva3xLau+i2ruo8S2xSumYFaJplW1KZZtUWs8GY1PmMbJ5lGweBbOWUsU9fYk09ZKmXsLYgxu6cUM31tSFNnaijZ1cPTg48lk3EpsLatw6beH5AFzPn5l52OVenn18L9zGp7lv4h6uRr9ETStXmxjWPGvjmDRJzt4xjR2sl6jGbkGKAxSeC5VxiL8UxiGFcYQyCRBhEjYSW2GZ4i/KMqW0zXBNsxaU5/6H3jwriFG7FlmVOjIpfUblXuUvpXtV6V7lnn7Neol9ErbSt5kRcTliuPK3BSzUwYNrFScE8e/d1o/M+rlcvxfStcUqrkbOiZthT5kzAMQFHbIBlNzkM3Cdg9D8D5CbXOuPDKEM46BJYi4XvmQlMjloeSqRycUq3g4oQ3OZPqx+gGgYIZpGccMEw2UI8xxhXcJtS7hthXBuqnx7msiRMnpU3Pe8evyDytHXpYMv9WNvHFtftT39c//rf4ZOfhc4+o198xfK9v13LBM57llZaEPi3ZR5t+W+HblvB/XtyD2bMue61LmCetcw3zrhW2WgDOldIb0rEMrE8Q2EMm+HUwZCGbQmjNaEkeoQq6RVPmmVT6b/TvJKn7zSh1YAYQkiysFLealbJkRcUIMnE7n1bVzPD6EMw2jS8BfWS6zkJU1SEJGhGrt5spj4Nv5ERgWIDIQyZ4yGlcioXYvpEUzqVf5ERkUTGQhlWFnDhclrJTLq4MGFD5AlG7igTFKbmPhLLigT30C5tyGUgVCGV6NfCGWulblceHMIZSCU4eOUQao70ZourKYXrevDGwaJpmHcOIYZJ1DjVCKUwR1rSu+2NnykbXlQ3Puicvh1+eCrwp6nZYMvjYs/9x/+tuvdv3e9+9fBj/4r9uTfdH0PfmybynXPy0IbIveGxL0t8+4i/l3Mv4v6tlHPFuIBbWUYKAO4DE1kSN8SvVi90AXDZ0PcHZO4gE4ZVndMYjJTjhiu+6R6YdJn0phfBF1KMsjEX0KnDFO+BJ0yt85fWB8AQhlWg0w8yUpe0iTT8BfWSxDKpDHOQKcMD9cMdMoArwqEMgwVglDmGsuauKDDTbpUsuGzuM5BaP5CygA3CDoBCGUglOEDZeRVHYDLVPfgtbRZpnEImGUAl5nCm+kKJssiZl0m7KtK77YmdKiKHBd2PinufVHU81zb8bi473nD7GfOrW+8+7+OPvq3gQ//2fb8T1VT7ys69snOfSy6l+fcELt2ZN59xL+P+w/wwB7u28V9O7h/CzSX8a7gtEGG8CxTfiA+wIXPnkQWE19DKJPIX1jXXDAlU/n0CCb1qiDykmZznMIkLSCUgVCGlYZkSRJCmTh/YV2k4S+sl1jJS5okhDIQysTdNLB86dJ+k+uGMqrAPqsu/cDX9EYuKKPw7LCKyymTuBk6ZaBTBjplrhH2CSIvaTZDKAOhDB8oI9O3I3rAZbDabsYsw3SWQQ10ZxnLHGaZQy0LhH1Z5dnSBA4I/54y8kDX9kTXfqpue1Tc+6J+5lP7xteWtS88e9+2Pv1z+NHvjeuf1y99UjbxUhrYzHdtSlz7Ms8hGjgiAodEcJ/w7xH+XTK4w0AZ1L2EuRYZKKMMZsYmQ3pX4yAmcQGhDCuISUxmCr5w3ScVu6TPpOEsgi4lsZj4SwhlIJTJEv7C+hgQyrCymHiSlbykSabhL6yXIJSBUAZCmasTiuuGMlz3v/qTZ/YOXFCGC77wyUMoA6EMhDIQymSuVTBbl9/7ogLY6DdP2XQDjX7lle1AVR1oTRda14fV0zOYmkbQRsYsM4uaZ9Fm0PFX6d5U+wFSoULHquhDdeyRqvUhgDLTn1hWv7Su/Ytz51ehB3/wH/3OvveV9+Q3dYsf33csSzx7Ms8h4jvGAg+IwDEROGScMlRwnwhsYu5VxLWIOhdw95IisKIKrfFxwfDZk8hi4msIZRL5C+uaC6ZkKp8ewaReFURe0myOU5ikBYQyEMqw0pAsSUIoE+cvrIs0/IX1Eit5SZOEUAZCGQhlrg4muKBJpvKa0CGrrv7kmb0DF5ThynNBmcT9EMpAKAOhDIQyEMqAYUxvQaNfWUWLvLKVMcsgtb0MlEEawWxsuoLpHMpYFhWuDbV/Xxs50cQeASITfahueVDQ9bRq9IPGuZ8aFj537nwbfvjfPEe/dR992/LiT5adL/P9m3L/Iep/iAUe4MGHROAY9x9g3h3EvakIHTBQRu5cQBzzDJRRh9f5ABc+e+IgJnEBoQwriElMZgq+cN0nFbukz6ThLIIuJbGY+EsIZSCUyRL+wvoYEMqwsph4kpW8pEmm4S+slyCUgVAGQpmrg4lMwReu+7ASGU3o8OpPntk7JMIUPmsIZQR82ebqmZINfV5u8hm4zkFoPk0lDrx0iRO4Q+VL98RgKnZSzJUUgQHYKZEpSuIfLxy3lLRB0PQlwGUw/T1cn4NVJ8U8ojaHrE6JtbmkgJHYYEi22pCjNjKDsenYnKcCU7Hz6ZHYIjUYiS3WOEU6t1TnERe4RbrvRmKLizyiYp+4xB8fiS0uBSOxJRUxZiS2TN8urWyRVbTEoQxa14fWD2ANw0jDKGoYx+nZ2Mx4bKVzTevfLW1/XNj+uKDtVN3yQBU7Keh4XDHwXvXYh/qxD6wbX0Ue/dF7/DvP8a+73/z3wOnvFV0P0NA+HjoiwsdAgUPQ69ezLXdt0FBmG3Ov0lCGdsr419ShTdK7Srf+vWpU+NcBgkmK/s3zWdc79OLiqAjv0VOxk6Mysk+PxE6K+/HxSVdccE1fUrecsErb9pBDJ+r2I20brwjoTNsJzVOuK2pajmgKwzfqYge6lr2C2B6fmAbTxClM0uLaoUxg/aKR2Av0bOwFjQ+IezQs66hsOBL7gmFMXFCDlYBkYZLr+e/a9KUIPQ/7u0hURemp2N+LWFU0u0ZiN3SdQ5leenFh7I2PVeK5YGYq8Y+C5mFTppFLjMSm6KnYfKNd6EjsOYWdRaxzr79L2hfBOiGqnctgAFNSdC6nzldKn2FmKvGPPDr7Jg7GPu/y696kPOtUQlR6t8FI7CtG7zafL/aJezKLGPjfjQumXCKvCoHp2klRGz7SRI5So9K/pwiATsPXEfn/+PGdib+LxLXav88qLiiTuBk6ZaBT5ntOGaEAiAvWXII7wLdk8ARuC+LcExf8RAyITFLMkRbdlwIukxxlxfyJTI6sOIm5XPgyBy1lVS5WxqYzv0wups/BKy6OmD6XqsslG3gqh2rIVxny1IbvosqYrzLmqZolGqtYa5Vo7GKtHUSNU6Kh6YzGlq+152vtIp1DXOAUF3kYNCMq9uWX+EQlQXFpCIhGM5KKmLyqA0jfhVR1y2t6kNpeeW0fUtcvq+mX1g7J60dQwyRumiYtcwrbIuVY0oZ21eF9TeRIHT3Wtjws6Hhc1Pm8qOd5xchr68ZXzp1vnfvftr/317b3/mra+rxs4kXx8Kmm+xAJr+W7F+T+TUXLoSJyKPcApwzq2RLbViSOZcK7rgxtUoE1zLOkCm8RgU3csyZ3ryDOZbl7Bfes4f4Nyr9JBDavHhXhPQrogE8ERCZ0oArtqVKiOnyoDu+nxENt9Ji/1NFjTUwYZFG3PxQqVceJuv0hn6huP6HJzjVGXetDXduJgNh2pGs7KmxNjrrYgablICnqYgcFHNJF91l1E1AmsK7zr2l9q1rfqsa7ovYuqr2LKs/cuWbpxazKA6R0TAvhMtMKy4TCMp4qAnwfS1HzEGnsZwYtsUbC2IMbunFDN9bUhTZ2oo2deH0bq7C6Vja14LUteF00VazzsJHqkFQfkOoDsgTJKwPyygBaAYSVfyeCXqPlXoRNXHOyuaAGF3/h2s+V57oPV57rPlx5ofCF9XCQci8zYpwtnh01c+DxSDOU0NUjDV+ihD4GFgmRqm6lalqSIlHTKhTK4HUdrCIbugTpHL50pyx6qcZeqrGfX+wHLKZpmL8UxhHKNMI/Ks1jlDBNUmYWcflfKMsUaZ1KjUobgC+pkZWwKOxz3/EUx9kQ67OMfRGwFf5yLSuBVvjFFbDTuZYqlWudVUo34Cb8I2ArbAKEhVXebUBevLtJkf5CvpMa6W/vO7zjnsK3y6pLwI478RZV6ID+T7KsiAwYysi5xalN0oL1l5uUhFAGQhkIZQQ4qjLITa71VrcCZe6JNQyO+QkNZRLjfRrHpEZBROb6oUxZLga4DE/lYPp8UgCUySUb8lWNtACXORfgMhKNlRYgMudySjR2kcYm1lrjUEZS6BIXeSTFXlGxD+gcykjKwpKKmKQiJtO3y/TtcSgjr+mR1/bJa/tkNf3y2gEAZRrHcNMkaZ5WWOcVtgV1YFsd2lGH97XRw4LYw8J2AGUKu1+UDbzXvPxLmsv8qv3l39tf/c22/2Xtwpu6hRfFQ4doZDnfM4sE15StB+qWEzywSwb2Me+O3LUhd6/hng3St0H61wjfqiIM3CuYb13uXmGEetfA8OwAgDJXF41jDvhH5r8AaCgD/udMXDSOOUyN/ImMNnoM3DRCnC8MjlG1P7w+cdhtuGw4gvMAx/AXsO0wnh0AZRLFVfSUfVBmsyCwyQ1lzlgMIDLeaQhlZHpAZCCUiTOaOw9l9DHAYlIEcEyKshLK9NNEhm/kj2OUTcOUYZjBMQL8L8KIzBgrkaHMk6xQhrKc4RjSCtBMohScjhgW20taKLOktAsRwDFCxEZklM41LiLD4BhWziIoyU5kgBdml1WJLonEddJ38ku/zAgpyLabMP/1paC5TJbETB0R1y86ib+wvoRQBkIZCGUglMlMTxkIZS60zNwYlJHru2TVwCwjqwFmmUQogxkniOYpyjJHWefBf3wEttTBPU3koCD2sKDttLDjWUHX88LuZ/UznzUtfm7d+LLl+V86Xv3NffKNbfcL1/7Pq6efYNGVfM+8PLCqaNlXtp6QUVDHhAfAGCbMt4m61lDXCuFbBX6Z0DYZBNOyUe8a4llFPKu3DmVY//WvDB+ySnDVEoQyaRgNhDIO1qqleBI6Zc6MM9Apw+CbrHPKpOAYBtCkEhmqGthkss8pwxfHMOwGQhnGO8PtlBFCZOxLwogMh00GQplMsYPbvQ+EMhDKpPvuzVWGI7Sc54e2n+vcrtUGAm9+4QlApwxT2cRau5SDlrLVLjEFTXxtMkwDmmxzykgr26SVbbLKTlllp7QKcBlZTS/NZQYYp8x5c5lJonmGMM8SrmXSu67072jDBwUtD4paTwvbnxa0P9W0n1aOvqme+ti4/Ivw439vefGnwOnvw0/+teXZb5sW36fatsS+RXlgFQ9vk9FDKnaE+nbI0IEyfEj4dxHnqsy+SHjX1eFdBsqACib/BuZbj+vqHhnmDvw9MsxOViKjoJ8cQplL2GoE2GSYQifolEnHZSCUgVDGm+imgVCGqWYSVLtEftc7JrV8CUIZYJmBTpn0xpnbcsqoAvusul16ck2fDqEMhDIQylzJFMPKmyCUuZCP3MoGCGV+mFBGUtEqqWiVVnQwUEZa1SWt7pFW98hrB5C6QXn9xJu4CgAAIABJREFUCNIwijSNYcYJuunvNGadx51LlG9DE9ovaHlQ2ArMMrr2U1XracnAy9LhV7Uzn3iOfhs8/X3g0b92vPpL9/t/smx+UjBwjLduIaF1iW9V7gdcBg/sKSJHqtgxEdyTu9ekzhXUu8HULp334qWby9BoBvWuQSijbTvrJnN9tUuqdsHlSEK5DIQy3+8pA8uXYE8Zd7xYKXWRCFz4rCGUgVDm+01nWBrKwPIlpppJ6T7rJpMeuPC5eltQ5prwR3beFkIZCGUglIFQJt3fwK3Qk2v6UAhlfphQRlzeArhMebu0okOi7wSq6pZUdTNQRlY3LK8fkTcCLoMaJhHDpMw0jdjmKc+6OrRTED0qBLUnj7QtD7Wtj4t63i3oeVYx9sa68ZV991eeo992v/l775u/eA6/rJt/XTb6TNF2kOtcyHcuk9FDZfRYGT1WRA6J4B7q2UI865h3mwyChjJUaJseeLRDhbbB2GzfOoQyDPuAPWXibWVgTxm6HzB0ykCnDHTKsPT6hU6ZczQDoQzo+/u29pThGgWdnVTlik8FoQyEMum+kHM5PljtITAZPwGuc7sm1gBvy/MEIJT5wUIZwGXK2yXl7eJKmsvQUAapG0TqBuNQhuYyE/KmCUnTuNQyTbiWGShT0PJA2/JQE3tQ2PGssPuFuuO0ePBl0+LnhqWfWbe/6nr9j+43fws9/p3n8CvLxudFg09yXAs5jkWq9VDd/pCKHRHBfaa5DB7Yxfy7iHeLDAIWQ0+b3lVGdpmmv4hn9bacMlzlTooIGCOVKlXsWJBgo9903hnYUyZd7RIY1QSnLzHeENhTBvaUSRzDBKEMhDKJM5gglLkiEMmGt0MoA6EMhDLQKZPub4An77gT2yCU+WFCGVFZTFzeIi5ri0MZsb5LrO9KhDKyBmCWkTeOyxrHRQ2jsuYpyrmsCW4VRg8KY8e66AN19KSk60Vx1wtV68PC3ud105/WznxiXvuy471/dL/5e+u7f2x7/u+hh7/VT77KdS/ety8o248Lup8oWo4x/y7q2yGC+1QYtP6VujaIwDYDZVTRPWUEtJjB/RsQykCnTNwjwyygUwY6ZRJLdSCUgVAGQplzEJM4Nhs6Zd5mp4w2fMSqbGAoGX8GCGUglEn3hZzL8RG3hMCFoBO4LXLB9Xu8ree5rc+FUCY9lOFuACys0W8eUZtD1KeKawzTfbI2h6rLoRpyFY15yiZ6KrZRpDZxjcTOV1vz1eY8jS1fa2cGY4sK3aJCd16hJ7/Im1fkzy8OMIOxRWURcXkUEBnaKSOt6EhyyqD1Q0xPmcTyJUnTqNQ0jlpnceeS0rcJ2v3SM5jU0YelPS8Lup7rup9WjX9YP/eZaeWLwPG/hh7/Ifb8j/0f/1fru38uGXshCq4h4R2i5UDTeYpHDsSuDZFzHfHvU9EHquhDReQI84EWv/EipnjfXy6nTLwBDc8Fl/OFK09GDwVJ0XLMKmXrCaugU+ZyTpkkRhN/yTUSmzMf2S1gkza0zaLwlia0qQmtp0oVWGVVQSAzI7HVrnm1a17lnKNZzKzCPkPZpinbpNI6qbCMKyzjlHmMbB4lTCOEaQQ3DrPLNEga+0lTL5cIYw9u6MYN3VhTF9rYiTZ24vVtQtSKVkfRmnCqkOoQq6T62+kpk9q95XIZWYlLkLg+hU+/GF57KnyoEOH6UEZEVIXZxTF9KXVINqGPYVUxrulLRF0bqxJBTOL6up0ySsMgu5qGWQcwqQwjqVIYR657JDbr6GuFZUplm0mV0jajtM1w9/RlucQ5Zckxz3pJ7VwRJK7pSyr3Krtc66ymGNak0r2u9m5ytoPxZeBS4rjrxLUmcMAqLpDBVaaUbflrfX51+FCVTfOwFaEDrp9XaJ5rJDafPByJfUZquL7MCyIRcHP8BG4LRnD9Hm/reW7rcyGUgVAmEcqA0Uu1A/HyJdQwjhomUeOU3DAmN00glhnCvgj+m8a/C/5HTeREGT4p7nyua3uiaX9SOfy6ZvLjxrmfufd+4zv518jTfxv85H92vf5H7cJHRMcB1XZEth6SsSM0tCfzbks9W4h/nwg/UIQfKiMPqNDZACYyCBr9EoFNhrZAKAMb/cbJS5oFJ3yJHbBfYiMyBZFdFiIT2tZCKHMBo4FQ5gJGA6EMK45hkhDKUKaRC2ROdMFcvIZQhhXHMEkIZTLOdLhgREY+CEIZVkYDoQyEMpmvafpRLnlbMAJCGebkIZSBUCYRykiqeqXVfZIauq1M4yhqGMeMU5hpGjGOy00TqHkGty2QjhXKvUl5dyjfHhk4LGx/qmkBY5jKBt6vHH1TM/kx3fH3W/+jPwx+9n8GPv2f9t1flU+8XzD0hOg4kPg3ZMEdNLQPFDhAA0dE6JEqeqpteaCK7jGtZFDvGuZbZ7jMLUIZInrIX1TLMasUrSepUraeQKcMdMqoPPQMJu+0ygPaxDBemKQInTJEeQArD6DlZ519E2uXkHKv0PIlLjgiNC/IJiMrcXHdn5cLpvx7PX3Z3yLEJoNW+DJik8H1IXabTFU4DYJJvQShzAVExjTCVqCUDs1AKAOhTEaACM+bQCjDdQLp86y0hWcSQhkIZSCUSVfXdlt06YqfC6EMhDKJUEas7wGqHpDWDsnPoQxumkRNY4h5HDVPYZZZ3LZA2Fdxxwbu3KJ8B4XtT7WtjzUtAMpUDL2pHP3QtPJLw8ovXUe/6//kf418/v9EnvzRuv1VzfyHVNdRnntFHtqmWk7I2AMseCz3HmGBR4rYaWHnY23rIRXaRjyrMtcy4lllqpluBcoQkQNSCJEhooesRIZqOU4lMkwGQhkIZSCUkekDcckrA/LKAFoBhNEghokQyrBTmCRSA6FMHRjGBMuXGHwDoQyEMjx5Ska2caGHzNwcli/591JJDYQyEMpAKAOhjOa+OAO6J9bcExf8hE33pUWsypEVCxKDWvhHrt4xXPlc7O3sKSPW90iqehkowzT6BeVLhnGsGYiBMph1HretoLY11L6h8B8WdTzTtQGVD35QMfSmYuhN0/wvauY/b975pu39f/Z/9n/aX/0j8uxP1p0vtQOnEv8GFt1TdjyiWh9hoRO5/xgNPqIijyGUYTAN09k3KcKR2GkKl5hL7DVKXLVLsQPWhjKwfAn2lOGytCTloVOG8dpAp8xZixnYU4ajmwzTYkZQQxm1cwX2lGEwR0agxg3cBEIZrhNIn09FLfwzEMpAKAOhDIQyGSAy9wGRgVDmrOlvtjX6lVb3MeVLkppBSd2QtH5YWj8qaxhBTWNY8yhqmcAs0zSUWcLs65hjU+k7LGl/Vtj2XNf2rKL/TdnAm5K+9+qmf6qf+ax+9Uv/4z+1vf+fHe//Z8+H/xU8/X3p+LuK9mNV5wNV5ynV+ggPP0CDj7DgYzJ8qmnNovIlInLAv3CJ2SnUKcNVwZSEY+D0pQtxDIQysNFvahFTEkPJ+EsIZSCU+V7HXwhlIJRJ6BCc2Nw3cc3a5VcT4GwcewM8JSMfwYUeMnNz6JSBTpk0JSFcvUjinWvhQtAJpDnqa73E9Xu81g/NwpvD8iVYvpRYvsSMxJbWDklrh8S1g6KaAVHNkKhmADGOoqYR3DyBW0GvX9KxQrq2SPcO6d4ran2ijT3RtDwp7XlV3PVS1/micuTjiqnPqhY+t+z92vvo32Iv/jb42f9qe++v+tk3pWPv6QaeqjpPidgDInJKRJ7goSd48JQM7TMTl7Kh0S8DZfDYIX+RrcesotpOUqWgRzKxVjBBKAPKmtpOaB3xJDK6tiPolIHTlxLRTMYpTNINIZSBUAZCGdZBS6xJ6JRh0AyEMpfANLDRL6t9BjploFMGOmWgUyYzThnaLKP7iUR3T8xEUMrEFDTl0OVLqTGXLl9iYpo6pntyUOXEv2opvpOrTIkrL6x8Ca8QPhK7PodqOB+JbchXGfNVXCOx7RKNnRmJLUoYiS0uACOxRYXu/CIvUIlPVOoXlwXEpSFxeVhSFhWXRyUVrdLKNmllm0TfLq3qklR3YQ2DaP0AUjcorRsQ1/TlV/fmVfXl6ntRwyhqGsPNE6R1hnIsKlxrCs+W0ruLOTZ10Qfq6ENV5EFR5/OC9qeq1tOSgVcVU59VzPysaeNr6/5vgk//PPiz/7vzw39WL31as/BZ8dgrquMRGjshYo+plud45CkSOEF9O7hvhwzsUaFdReiACu2SwR0isM2hTSK4Q4S2+MbgDhU+ICIH/CMRFUBk8NghK5EhW49TiQzVBlr/MnOy1S1gkRiZWUupUdX+8FrFVEilfi5rhpUcpU+m6yDT+pDlKuAyR+dohsc6dqCji5X4xILYgS56vSOxdcFNXXBTG1jT+Fe1vlWNd0XtXVR7F1WeOVp0i9/zRr8a2OhXDxrKJLaVYZrLxPvLJPX3jb9MBDGJ6ySGkvGXdxzKBM4b/UboBa+IVoVwfSQpElVRrDqcHKuiZ4OumXHXPCJe28oq1nnYRF1b4hjsxPVFPWV66A3fRaqxl2rsTom9VGM/q74HYhLHYzcNUwYwFTspqgxg+nVqPOvsaxwFCz7RPE43i+EZxxWWKcoylRpV9PTr1ChoHrbCPnNGXuyLYHFhtC8KgjJM7ZLCBYqYkqLKvaqkp2InR9e60g2mYvOMZ/OwvdtgkfHo3U50xySubxHKqMOHmtDhNUV18EBFD4pOipn6REWWjcRWhdh/Xq5z4Mor/XuKAOgXkxhZEUxqMuugDJfT4brzgmwgcPOFJ3Ddv68sNKfciUfKSO+Y9De5R7enAVEE6AwTcyVFOdKiXElJjqTk+5HJg8iIaT3DAJo4W/kJchkiE3/71Re5WFmqcvCKHKz6Hs6iXKqORWRDntLwnRSmvHOJ1RY22SQagGYkGrtYC5R/LkmhS1zkERd58hOUV+wRl/gBnSmNSMqi0vKYtLKFQTNE4yDWOIDU9ctqeiVV3Xn6zpyKznvlHbhpkmieIizTpGWOBE6ZJdK9Rro2cNc66dtShg/V0WNV7ETb9qig62lR34uikddN698Ytn5t2Pom9PwfXR/979j7/xV++R/+Z38rnvwoP7wvCh9RXc+I9mdI5BEWefROw5zUuVPQ/ry871VhxwsyeCR1bols65h/l9YO5k/UFhrcRYPbWGgPD+/SfXn3qdgRFQPkhYjspcSzxr1M+14+kat8ibtM6YGiVYBU7Y9U7Y/UbbxjxyP19UtDf8SFUdPxSNcuTOmRTerVM78M45rhETUtB5oWwGWSoja6r47tJ0VtdF8X3WWVJrzNpi1NaFMTWk+VKrDKKnVwQxVYVwVWlf4VlXdZ6VlSehYU7nkGymg8swmaTgNlOL4sTSmtkwrLuMICvqQlli8lrjHDENo0iDYNIk19pLGfNPWmCjd0s+uCGdht+Pc2CB6JLdP7WCWt9MoqWBSnMDwXiYDmOtZCKY+s1MsqpNyfEcUZFs8Fro8AVUZ5RlQfRaoiqRGriqHV0ZQYI2oAZBEQa0Gb3lRdBFm6kjbQhKWbLfbS5KWfX+zngi8q4xCrFEYw05p/VDaPU4CzTPKMdOPeCd4REBnSyhKVthmAVFIixz9nZpKGwZ2/pEGMfVFpXwJE5uK4RDnYpaIJS2pUulcpD+AvvOM65QFEJimqvZtK32ZqBCAGaDcp0gBl58pxj6uchyt/Cf+IoLeow4fgP9L4x9CRMnykzpqoDIPnuXkpQodppAqCq7wiDZVU/CIDtlj/VBLRDIQyFIMPLqQMcIOgE4BQJjsZTXqekomrKrpyKsF6IwJcJldSRAsQmTOJy87XzCVOKPMTpDiuq+OVy90hlcjkYmU0lNELhjLnICZOZPIUJjYiAzBNHMokcRlJoYvmMi5xkSu/+DuJS/ySUuCakZSFpeURWUVUWtki07di9b1oXY+8rldW2yOp7hJXdebpO3Mru+KzsQnzLG6dp7nMCuFaxd2rpG9DFdpTRQ9UsWNN6wNd1+Oivhe6/pc1i7+sXfqyZvlL16M/R1/9j+DLfwZf/rP1w/9dvfYV2vlE3n5KdD1D2k7lkRM8+lDiOsR9D5WRx+rYU0X4FPefoN4DxLOP+WidoZkzQIMEdtDgLhLcRUN7WHgfp1vAkLEjMnaERw5YxQVZhOYzC2UYNMMn3gCREfQRNwFlWB00rMm2E03LEcNlkqI6BqBMqliJjC66y0ZktjVhwVBGFdxQnkMZhW+Z8nJCGa17WuvmHInN8WXpbYYy0kpvqniymPi26wAxife881CmMgqIDD+h+iiNY6JIVbLQ6hirWG0v6ZJsROYGpimx2mGoRmFQRmEcYnDMxZOtTYDdAAEcI0Bc05RY8xRtkyGtgMskieOfJ4DUsOqcwsx+f8FAmSUax/CKgqCMkrbDUB5AZHgL4JhUnTliErq9nHtkdmkikxwTXS1XWbN+o06TFERYhG5Wn+MYJQ1l+MVbICA3z1wu/MQ0REbgpQNBZh+uPxUIZc5ATCI4EEQc4OYLTyDxbK9jnZ3II/ufKhPYJQG4sMxsglAGGGdYbDJUXS7jlLkNKCOr7pRVd0pruuMS1/SIa/rkjaNI0wRimMRM0yjNZXDbEuZYxlwrSVCmsPNxYe9zVfezsqnPSic/LZn61Lj7W8/jv3qe/j386n8Mffn/2h78sWjiY0X/S6LrmSR6Ig0dEbFHBZ3vqyLPMN+xzLUvdx9gvmMicEwGT3D/AVBgL0G7aHAXC+0xRIaBMgyXATVHEMpcv6FGfTNOGVb+wpqEUMY0wvSUeQucMqlERlrpjdMWnotEgHIdawhlGEDDSmTQ6lg6/sJaqQShTFpGwwpfuJIQysTpDIQyTAER45Hhh2OAp+ZCWvED2SCQvKSx1UAok8fCUzLynf9CygA3CDqBjPxS0twk+/FHdj4hhDI/TKeMmO4vI6kG/WVktT2y2h5pXZ+sflBaPyxrGJM1jiOGSdQIuAxqWUBsi5hjmfSuK4O7ysi+KnKkbjkp6Dgt6nmu6HxSPPph0cgHhaMf1q99bTn8g+vRn2Nv/ufkr/+/8Mt/1q99XTz5CdXzIi94kOffI2KPKgY/1ba8K3cfiGzbUuce7j+hQg/I4AkROAQK7idoD6MNMlh4nxEXiEnMC3XEcO2HThnGUAOdMkwpE2vtEkhCp0xNGK0JI9UhVrHWLsn0PlYiA6HMhSVOPKuW4tt4emSYbdApE69m4qhdgk6ZC/wy0CnD5X1g8kLNL4L2Q6fMpREShDICGqmm+R5+rZcEEQe4+cITuNZf1o/zqOxEHtn/VBDK/DChjKiiVVzZJq7qZKAMqGOq75c3DNHjsUdlDWNy4JeZQppnEPO83Lrw/7P33sFx3Fe+ry2CIIkweXq6p2cGkcg55xwmRwxyBkEEEkzIOefITFGiSIkSRYpKtiRLtiXZlu21vV7nDfbu9d59e3fvrff2bu3+817VC1X31a8bGA6nuwfdCCQg/qq+deqHM78ZNLsHqvp99D3nCDPaJblnZYWXZCU9ZGcZpWHUzzIlN036V6+oKpf8alYjO27HXbiXPvjIsPpFzSu/1C59L3PwnZizdxSVS8cKez3zLgk1IwFlq5h2RpA/6JvTJywYkhSPiouH+Pl9oqJ+Qr2ioi0VAyjjDFwcdMbhmnF+lVwzQRaueQhlIJRx7iwDoQzRXGYve8rQchmWBhnHtv1wxzh/JnTKQKeMA9DA8qVt65gglIFQZsdk5Dm+EUIZCGX2ZcLRtmTkOW6AUOZgAhoIZV5MKEM6ZZyhjMMp4xtTw4+rE8TXCxObREnNopTTwlQAZcQ5Z2T5F9GibtCRvnRAqRtRmScBlKlc9q9cDqpbj2x7ObLjdtKl+9ql7xnXvlQvfFYy80nu6Pthp274qIeOF/SIdWOYflamnpKWjEmKR6UlY9KSMVHRID+/T1w8QKhPXLylkl5xSS8JU0jgQkIZIVHQRMUxEMpwahbDcjN0ykCnjFOvXwhlctxjGtouv7ygvG0tMCw3OCwwLBfQKcPUTYbMO6wxLgsHiHFeQCgDoYxLAxr3CIb6KifnC9fN0CmzY6wDoQyEMhDK7HHd2cFEHgf/qiCUeTGhjG+40Tfc6BNhJnvKgHa/UTafKDs/ploQWyeMqxeCtjLN4uQWcWqbKK1NkN5GhTJ+pgm5ccLfvhhYsXyybiPq9K2Q5muRHbeLpj7Km/iwePYTy/oPzWs/SO1+C7HO8NRDqHlaWDwmVU/KtECS0jFR8Yi4ZFhSOiIuHSTULy51CLTyJdv6kk1kRCW9wuIeAdH6F0IZllRll9sglIFQBkIZ9yDG+VUIZbbpMgN7ysCeMluTmGCjX67Yxf1+CGUglOHAVnZ8Ot1vhwXT5z9HU8nX8lcz3ee9yu/4C/aCvxFCmRcTyjA1+hXE1ghi60TxDeKERklSiyTllDS1TZLWLkprE2d1ynIvYIXdaFGvvKRfqRvxN05gujE/63ygfSms7nLUqZtBdeshzddyR99P63u7aObjyhs/q739y4KxD1XVKxLjhKJsnlcwLFVPYvppmXZSVDwiKBySqkflhikIZTaHZz+T9r3sSQ2EMhDKQCjjjF3cryGUgVDmqdlMbhEMdTATU09f2jxs9Asb/TpjGghlIJQ5TFDma0k6XsB/FBPEecHZyi7++XIPrz0QM9x5PtOXjvD8abUzBEN9l6cwiKqjopOeIvqR2EdE4eSo7KOSSE9pFDmM6TgS5yGJ8RDHHZXEe0oTPKUJx5BEcjD2Xo3E9grIBwos8g4qJgdj+4RofEI0ZE8ZrzAjWcHkG2nxjrT6RNl5kRX8yGpedA0/plYQ1yBIaBQlnRIkndps95txRpzdJcm7KCvsQYt6ZcX9aOkwbpjyty0EVa6crNsIb7ke3fFK/Pl7OSPv5Y19cOqNP5x7988lUx/HnrkTceqGQD3sldMvLBpFdVO4cVZumJFpJ6XqUUnpiKhkQFDUxyu45JN3wTf/Ir+wW0TULjE5Zbj2iGHaz9w7ZkimoxGbsdbOe+TGMU5SmMc5iT1e2dlOrlCGab9CP0IrJe2UJaYk8/QllwnZjh+ZRmIz5C/hxeedW8k41s+rpwyW3oilN6Bp9bLUOllqHZJSK02uISXZmsQkSqgUxlcI4ysE8WXSRLs0yUaVOMFCK1G0jlZOIEbvtGYsXxIS7X6pURBRSCumBsCOZjEHZMGEYIQn82jFsgrJsY1lFdK228RhxfRiNwx720a/TKhFEq3nJPFzcsq4VCc5fnSuTtp2LUusxJJr0RQOomIX9xla+CJLbcTSm6lC05vRdPoR17Rzr2UZzU9PvH4yAFue3UqnNnlWhzyrk72wLRcMm4Ubpwya38Wg84yDlqjzsPPPu1QbbfsjXtjHTcX9zljkma2xwl6qyP9bxmX0Ur9cPQQlVw/tmOZQ3kjOtGIbqQVu1Mw3dnG62xdGw3QI55p/AfnF1/KfzPTcD9r39vBczx4QGQ8vOYQynsKgrweU4UVU8SOr+TG1wrgGYXyjKKFFlHRqs7NMeqckq0uaexEpAH4ZrKgfLRlS6Cb9rfPBFSshNethjVej216OO/tabNdrKT1vVd74Wcvrv9fMfpo/+kF2/yNlxaJ37oCwaBTRTGD6aVQ3hWgmJKUjZPmSsLifX9jNK7jEK7gkKOqBUIYNndkZamH/LibIwjVPS2QU+hEIZchjEsMhqhFCmedLZyCUIRv9QiiDJVZCKLMtnWHDYhx7IJTZMcShEhmssBdCmR0DJgpbGdhphi2OIdkZFcFQMxDKvHDdXg4Xu4FQZq9xD4QyAVQjzLYZqk3m6wFlfCPKSSjDi64RxNaTUEaY2CJMbgXtftM7xZlnJTkXZPndaEEPWtiHFQ0qNBMB5rkg+1Jw1WpI/eXI1psxna+GnLoef/6eYfnzsis/1s59Zlv/kWHx+6FNVwVFo8LiMbF6TKIZJyVWjxAaEpUOCkp6+cU9/OIeQUmvsLRXpO5javTL5HzhmodOGfeAhit8YdoPoYwip0mR04JmNtH+z2oIZUjvzPNFMNTfDqEMhDIOBw2EMhDKuPponpNThnp0lxf1YcV98hKOUAA6ZYg7sFMEQ2U3HO9/UR/to3ROQigDocyBvgMQykAoc0QQ4BATPaGtXTrC82fazzX/tYUyYXZeeCUvokoQVSOMriPMMs3CRGCWESa3itI6RBlnpNkXkLxLaEEPVtCHFg4o1eP+hpkA20JQ+fLJ6rXwpmtRp2+FtlxPvPhG0dRHJTOfaOc+a3jlV+VXfhLZehM1zct0MxLNuKh0dAvNjIrVIxLNsEQzLNYMiNT9wtI+QoDLODf0dR6JzRW+MO2HUAZCGadSJli+tFnN5FSyBMuXaCYu0dYuCU9ynrK0bV0Syw30tUthxXs1fQk6ZaBTZlsiI8/qdLhg2CygU2bHThnaN+6gp8yOrSVfszdCKMOh0InpEM41f7j8IPBqme4A03Pfa1TB4St6yH81dMpApwyYwUT2lPEJLfMNq+CFV/IjqwVRtYLYekFckyABcBmis0y7EFQwnUdyLgKzTH4vmt+Pl4yqdFMB5rkA2wI5him85XpQw+XYM3fS+t7OGHiknfus9fU/1L38y9SL90Prb/iVryGGaaF6TKgeE2snxLoxkXZUoic1LNYNibSDQs0AX02YZUp6HSzGGdAwQRaueQhlIJSBUIbaVgZCGdI1A50y0CkDnTJscAy5hw2LceyBUIaWrew4CaHMjlERhDIcTrxMh3CueaZDPswfrjvA9NwPORnh8Bex1/9SCGUglNmEMrxIu09omU9ouW9YBR+YZWr5MXWCmEZBXBMJZQQpbWJQwXSONMvI8npkeX140YifdtLPOKMyz/rbFoKrVk82XParWj7ZdDWi/eWEC6/r5r97+o2/brrzm9LpT9IvPIw+9aqybEmimxRrJ6T6KakBcBmpYQwxjiPGUcQ4KtEPi7SDfHUvr7RHWAxEchkSynDFLu73QygDoQyEMhDKUAuXIJQhcQyEMhDKQCjjWrVvCTD9AAAgAElEQVTk6Af8nMqXFCUDVOGlA7B8aWdcBkIZDkdQpkM41/zhQg/wapnuANNz32tUweEresh/NYQyEMo8gTLeITZeCIAyhFmmhoQy/NhGQUIzP7FFkNJGVDB1kVAGye2W5fTKC4eV6nGVbkplmFZZ5gIrloPq1oPq1oMbrwQ3X407d1c791ntrb+suv4z49Ln2snvpl94GFxzGTXNIoZp1DQrM01J9OOIcVxmmkDN46gZoBmxbkig6fMt6RYUAZFcRlwKWsw45jG5py0sX4VQBkIZCGUglIFQRhyqFoYBObMYxxqWL8HyJTZoxuGCYbOATpkdm2KUpYNUKdSDEMpAKLPvZ1emQzjXPNMhH+YP1x1geu6HnIzs+98R8/3ZbyiDe3jjR72J6KX08FYeJeIxH39PX/9jPoGePoFPRzIPIqmjvv5Hff09eQGevCf05IjgyZq2Hcxz7SlDTsV+KhIjsUHmqCScGIkdeQyJPi6LASOxJTFgJDYSB0Ziy+LBSGw0AYzExpNdozzVB89wyFuR4a3IOEHIxy/bxy/b2x/oRMATcRqJzYu0e4fYvENsvqCzTDlRwQS4DJ/o+CtMbBIknRKltUkyzkiyupCc87LcS0jOJXn+gKp01E87rtRPqMzT/vb5wOrl2I5XIojOMvHn75XOfse0+qV24bua2U9tqz/IG3o3vOmavGwONc1iZhCl+imZcQY1T2OWGcwyJTNNSPTDAnX/ZtNfAGVAEZO4tJ8WykjV/aRYghjnbYh2iFYy3TCttsZdjxOL7SOnedhy4xibiUvOe9wjld2/ihtHceOo0sAqMnX5VRpGD0mj3+6tkdjkYOwnESvsIqZiu8QurOgcSryEFnTK8juQvHY097QspxXLPYXlnsJzWxx6po1+KYOxKfOwTUTGRMUxZAaWL31tnDLCMDUJXNhEB4VxWRwSKGND4uySODs1ogkVSEIFNWIJ1bLEavZxcx52ch1YbBuT69wPwKa+eqhHYqPZoKcMSkzFZhmR3DO02mYedt5FMBh725h3cdsZ2C4bGB0xDmuM00Je1IcX98tLwFTsZxyVpYMKNeAyLpHTPGy0ZGALYYwQixc3oiXkVOzdxwFOjwArJtozk02aGSJs9Hug29weLoCyH1cLoQwzXtkZ2dlfKOPhrTziA1gMEVVHvFUe3iB6kqjFbSRxjDOUIdEMSWecGQ2VyzBBmb3KMzT6DfIUh3gAhbnEl4QhLwmDj4hCyfxRSainNAIIiSUU5xJPYIknsARKTDwuSzqBpp5AU72wNC88nYQyXspMJihz3C/3hH/ecf+CEwGFXoFF3kHFXsGl3ifVJ05qgUINXmFGrzCjd7jJK8LiE27xDbPxwsuAIu38qEpBdBUvuoYXWwsUVydIaBSmtIhT25CMTjTrLJrTpSjq9VcP+2tHlJohWXG/rHRAYRwPqphXlc/HdryccP61uHN3UnsfpA8+Kp79pOaVX5x7/Ef7lR9k978V0XYDt8/7FA/xSsbl1mXEMCczzmOGOcw4gxqmZfoJqXZMohkWlQ6KNQNS7QiiH0Z0o1IdYChSzaCktI9Qj6S0BynZlKS0R6YbAjvZSzeKcBFqGCc0yTJiprF9lcI8wVHjzkyH5VppBu9yjrhxVE7wGudI4hs3aIb6kko/Siv6Udn6ISXQAFW4to9WSnUvF3Urii8qSi5QI1ZwDnAZajxQUCauXJpYIU20b0U7WCfZpEm2LShjEieQMm4uYpz7+G671gkj1MLIEqoEEcWcxAsrpJXgZMEBUx6TiYYhT3/9LPv1bruNsaFvWDHtS6TzhUOM0AjpxARlGOAd4xdJGmvmJCTOwkU2JKFCmliFJFSxjLLEGiSxhn1EAWchUQub2MAEWZjyWHoze6HpzVhGK5rJQUhmK63Q7DYGdaDZnVQxGWHQHABZ2Ees4AI35V/CgHrYxR4X5uL4kRG+cCxHAuYUNSAj+xVLh+TqIQXruAVZwLvYCFOPEBp7xlGuGZdrRncfMfXeXLmsZERWMkSNaPEI4DWsI9M9d18eJS8GU5ycI1bULyvuJyOEMhDKHOg7AKHMIYIyHsAgAxAMVc7Ahc3agWNcFlQcQ2b2Cr4wfc52UIZEM0/iS8JgAsqcJKBMCAFlwggoE73FZUg6sxkJIpNAifsLZbwiLL7hFl6E1TfCyou08aPKBdEVvOgqfkw1L7aaH1cjSGgQJTVJU1tl6W2yrA5ZdqeysEdV0u+vHVJqBrDiPllpv8o4Hlg+518+G9t2I+Hsq9Fnbiddup/S9yBn4sPyGz85887fVFz/Mn/sceKFuwF16zztBK9kHDUvI/olRL+A6udQ/ZxMN4PoJqXqUYlmVKwekmiGpdqRJ9IMSjWDpDVGVtrrEFraDdacocw4ouMg1DDJReOYceJrAGWo7IbJg0PFLu4ztERGpR99TlCmF+AYOgEcQ6uDCGUqCChD0hlaKGMUJ2wJQpltMNAhhjLC8GKmciQXI4zjR1oiI4zQHAooI4nfhDLSRABl2AhJrOOmlAaqvcVNhgm+MOXZExksvfmZQBkaIkM6Yqhcxk05Eq0dBsk9w43IFFxwUJVdLvYEyshL+kkcIyegzP5EVmyFiQVsmyegxtizjwSOGd993KsrJ3DMCDUCHMNeJUNyNek2cn1q7qEM9VXwPzi3BKHMgUYS++E9OVyfCaEMhDLOXAZCmROKjL1yyrCEMpKUU0jaaSSzHcnqkOddVBT1+mkGFep+EsooDWMB9ln/8tno1msx7bfC227Edr0Wf/H19MFHhtXvtz34XcWNH2gXP8kbey+m81XEuiBQT8pMC4h+Qaqbl+pnJboZqWZKohmXaACUkWrHxDogMKGJGJsNiMwWlHFBM1I1hDLbGmd24pSBUIaeyBScO1jlS5tOGQhl6O0qO/LgQCgDvDMQymyyGwhlCOMMlciQhUukR4YJwVDzEMpsh3Jcj/fbchZOG/YKanD9nN3jGPITuP5epv1UHENmOBAZwk0DoQzCdESn5g8XeoBXy3QHqE+WzOw1qthZKdBhfNc+li9Bpwzpi/EQg9qlQ+2U4cfVkE4ZYWKjOLlFmtoqST8tzWhDsrqw/Euqkn5lKQFlivsU+lF/63SAfTay5Up4y9Xgpo3IjttRZ19NuPRG4fS36u/8vPz6D21XvjStfp418I5/7YbUOIuaF2WGRaluXqKbEWmmxKUT4tIJkstIDRMS/bhYNybUjIjVQ2I1qF2SagYR9SCiGSCFqvtIIZo+mY5L7RIoieJgk0F041xsMqDECTploFOGbCvzLHrKQCizje1lB7AGQhkIZZzcNBDKQCizVeIEnTJMjGPbPIQyVHeMc8Zhk5EV90OnDHTKHOg7AKHMXuMnCGX8mWqU3ORftPIlQGTiawUJDcLERlFSsyTllDitVZzWKkrrQHLOK4p6FSWgY5msuA/XjajMk3626dCGteD6Nf+6lbDTNyPaX47uupM9+th6+Qvr5c8rb/645uWfa2Y/jWx7Ba9YVVato+ZFxLgJZYTqCZFmUqqdQHSTqHkaMU6KdWMC9bCwZAC0mFEPSbSDZHdemXbQIUzTL9P2QyizXYsZ6JRx12WGtnZJUXwROmWI7iGwp8y2jIae+2zbLIblBtrGMUxJWL60bQUTt9qlxD1r3AvLl0jXDHTKQKfMbgDNtvSH5QbolOFgKGA6hHPNMzkvYP5w3QGm577XqILDV/SQ/2oIZSCU2Wz066Z8iYQy/Ph6gss0iZKahSktwpQWXlKrNPOsvKBbUdSLFfaiRb24ZlhpmlBaJk/WLPlXLqoqF0Jbroe33YrqfCV98O2i6Q+0ix9X3fpJ873f2NZ/lHzxrZDmW2GnbuO2FdS8KNXPirXTIs2kWDuF6mdR06zcMi8zTYl1Y/zSIUHxoLBkAJhltCMy3ahMN4xqh1HdECm5dgDVDUEoA6GMc8dfLl1+AayBUMZt61YIZSCU0T1VysStJ5GeU5dfaayZS5dfC+wps23TX9ouv0hmK0OX3zZqi18yA8uXyIlLsKcMS+rhsm03IMb5vS4fu+MfIZThcOJlOoRzzR8u9ACvlukOMD33Q05GOPxF7PW/FEIZCGW2hzLAJhNf64AyYDx2crMgudk7vlmc3onlX3JAGbl6CDeM4abxwMp5Rdksbp8NbbkOnDJnXs0YeDu1/37+5HvlN35y6s3fV974WdbQ49iue4kX31RUrmH2ZcQ0J9ZPi7XTUv0MaprHrQsK26LMPCvSTfDUQ77FA7ySQVDHpBsBI5P0m1OrHVwGQpntiMwEtTvMzjKw0e+mdwY2+iWGMXEavSSIKKYdvcQLK9xR2xd6c8oefdS2FMZlA/3FsDTCbLuNyRRDm4dOGeiUccE0EMqQHYJho1+y9cyOKcYu3+gMVnaz3uVlON4OoQyHIyjTIZxrnumQD/OH6w4wPfe9RhUcvqKH/FdDKAOhDDcoAwZjJzbxk4C84ppEaZvtfkmnDFY6qDSM4US7X4VlGrfNhLdcj+54JfbMnYyBR7Hn72SNvFN27atTb/6++tYv8sY+SO5+kDHwWFW9IS9fQS0LEsOMRDeDGObkliWFfUVhX0EtcyLdhG/JsE/hIK9kUKAeFuvGZHogVD+C6kcw3QimH8b0wyj7SdiOnbCnDDHumiuagVAGQhnnwdgQymxNyIZQhnEetjgGOmUamQqXyDycvrRNQRMYhr0HglAGQhkHkcHUYxDKPIcTL9Nhnmv+cCEMeLVcny/T/kNOXtz8xT0fKEMdkk1m2IzHdt7jpu3Lvr5EO/XpiCDAU/xkDLajy6+HOMRTGkanCE+E20hsLyzFC0vzlqf74BneigwfZaa3KsshL78sL7+s4/5PdEyVA+SXf9y/4Lh/wYmAwhNBJUAntUChBq8wo1fYEyjjE2YGCrf4gsHYZbxIu29UpW9UJS8WTMXmxdXx4+v58Q2ChEYSykjTz0gygMSZZ6W5F2WFPVjpoFw77G+d9i+b8bfPB1QtBddvhLZcj2wDZpn4i6/nTL6fM/l+2vBDy+UfXfr2P59798/GlS8C6i6Hnbolsy0eze8XaqaU9jX/ysvBtdfF+mmedsKrZMSrZEioHZfbFk7WbUSduumT3+1b0MMv6hOW9knUA4h2CNAZA7DPcBLHxr2TmHGKiyZw8xRumWAvhXWSk5SWSY6aUFo4iCus8TON04qx3a9uhH76NW1eP6QEGqDKuWTJee2vG/DXDfhp+1WaPpWmDxQolfYoSnvwkm56FV3A6cTUU0ZWcFZWcBYt6HRInt8uz29Hc1rQnBZ5TrNDeHYjnt2MZjahmS1UyTKa6dSIpNQhKbVUiROraLU1DJscwGSXJm6OxBbFmwkZRfFGUbzBIaZiJVG0jk5aYYTamcVsu2aCNdAps60phnYDrSOGKSkMLxaFgza97PVUaVLU05VKtD8ylC9J44z0ijVzqmBiKl9CE2xUIYl2JKGC1h2DJFXTi2EkNprcQCum6dfuUQv1VSb4Is9oYS8sowXPapNncxCW085JeF4Xe8nzuuR5XWg+B22DYAouuG5gIDKMkKWwj/YlRVE/rfCtJr5sFgew0S+uGeak3bhUXoT34upxDtKMMk1f4jQSS64ecm76e+Aa/e7VYZjpsM01DzHH4boDXJ8v0/69+h4evM+BUGYnThkIZRxQRpp+BijzLJJzES3okRcPyNVDAZYpP9u0X9mcf+ViUN16WPO1iNOgrUzchXtZY+9njQEoY1r/Qdd7f+58+CfT6peIdU5ZtSo0THsWDCDGeb+KDUXZOla2JjLM8nWT3qWjXiUjAs2YzDwbULkWUn9ZUDwoKO7fbDGjAXVMpGuGE5FB9MMQyrhnNBDKkIwGQhmC0UAo41KsRP3xYDllIJQhGQ09kUmqZmr0S0tk0OQGCGXcMBoIZbbr2jvIfQO3kdiciAyuGX4RwMpu/o0ciIx6HIdQhtP5lumwzTV/uJAEvFquz5dpP6cv26HaDKEMhDI7d8ogqZ2SNEIZZ6TZF2T53SSU8TcTDg7rjKp8PqBmNaTxSngrMYPp/OspQ4/Shx+nDb2jWflu05u/a37jt6b1L7KH303vfxjQcEVgmJbbV5WVVySmZbFxQWKaFxhmfDXj3qWjvppxoWESs84rKxbFujFSEv0o6C/jEHTKbOOd4WCTUVo496Chtcn4mcahUwY6ZZxdM9ApQ2uE2TbJZIqhzUOnjMM1A6EMaajhZJPBctrdIBjqSxDKcGcu22IaCGXGd0NVdvleCGXcFFns9iWmwzbXPMQch+sOcH2+TPsPFWfh9McCoQyEMruCMtKUDklapzT9DJJ5Hs3rlhf2k21lFMZxhXlKZZv1r1wOrt8Ia74WdvpmZNfd+N4Hyf1vpw4+Kpr/2H7rp9W3f27e+LL9wd+VX/tpzNm7YvOczLqE2lYlpmXUti6xLIlMcwL9FE874asZ52knxPpJiWEKNc2i5mmZaQoxTsr0Y4huVKodkWpHoFNmu2omCGVg+RIsX6L3s9D1BqZ6Ydxn6D95W9rCcgMtfGFKQigDoYxLcROEMmQ1E23tkqKon03VkmMPLF/aJfI4+G+HUIbTYZLbZqbDNtf84UIS8Gq5Pl+m/RDKeHi5wzdHvXGqPLxxD28VU/sY2rxzvxg2631tHOPmw2H50mb5UkqHlBDgMhnnZLmXsII+tGQA14H+u3IjaKqitC+QZpnQluthna9Gnr8X2/1GytCj3KkP1MufGS9/br76Zcv931mvfBXbdQ+1L+PlazLrisiwKLdfllqXJZYFwGUMM3zdpK9m3Fcz7qMewazzmHWe5DKoYRxCme1YjKP1DIQyEMpAKEOPTiCUgT1lyIImWL5E4huqHcZNBjploFPm4HMWTlcIoQw3zsLpnMx02Oaah5jjcN0Brs+XaT+nL9uh2uwOtbgHMc6vUonMUUBkIJTZ7PtL1+U3zFN66Bv9SpLbSYlTO5CMc6CtTH4vWcEk0wyh2lHMOKG0zpFmmeDGKyHtr55sB1wmefBhxug7WePvFi98ZLn2g9a3/lD/2l9p5j/L6H8v8dwDZeUV7+IZnnZOal2WWhel1kWAZoyAy/iox7xKRlDLnMy8aZYhnTIkl4FOme3oDIQyEMpAKAOhDH33XwhlIJRxdtO4QTDUlyCUgVCGE/I4+JshlIFQRnq4kMfBv1omyMI1f6g4C6e/IwhlYPnSzsuXxEltkqQ2cVKbOLVDmt4lzb6A5vdiRf1oyYC0dECmGZHpx3DzjKp8MbB2LajhcvDp236tt8LO3kkaeDtl6O2Evvu5U+9Zr//gwof/5fwHf26+97uyyz/LH/tEVXPtWOHkJpSxrcjKlmVlgM6Q/WW8SkakxmmpcRoxTkoNE1LDhEQ/TghOX3I4YpgWEMpAKAOhDIQyEMoQ85jg9CW385io5MVNBkIZCGUOPmfhdIUQynA6THLbzPUQzrT/4GMIeIXOd4DpOXLNQyjj7Iuhrg+LU4ZNSZTzHqYKJtryJQ9+gKc42EMS7DwMm1zTOWUiduqUSSFHYvvgYCS2r9NIbG8VGIm9ORXbL+e4HzEPW5Vz3GkktlcgGIntTYzE9gp5MhLbJ9wCRIzE9t0ciW3lRdr5UeW+UZX8GDASm785ErtekNAoTGwSJjaJk1sBkUlqE6W0S4hev2hBD1bULyvul5T0I+phmW5UbppU2hcCq1cD6zdCWm/5NV0Pb7+T2vcotf/tuAv3skcf26//+NSbvz/15u8rb/1cu/h5Wv+7WOWaj25SUX1VYl1FrGuofQ0rX5eVrYpMczwNGMYk1k+C5jKbLGZcoh917fhLtv7dru/vPk9fmtociU0OxmYRFZZpMBKbdVRapglrDPvIBGvo81ynLynN40ozmIrtEpWGUdw46hKVhlGFnstIbN3I1khscjD2k4hrB4hJ2K5xv0dio07zsOX5nYScRmJnE1OxyUiMx34OI7GJqdiiOOvWVGwzMRWbnI1t5DgSW7c5EpscjM0iOjf3dV4/x0a/vBBAZFjHPF4IaCLDJgpO5tEVQIFfx7JlzLbbttrHlBKLbaIwrPRgTV96Mg/bSgzG3jZakTgbrdAEO1UHcyQ2ktooS210iVh6M5reTI3yjBaMmIrNLrZutozJ6gALFhHL6SSMMCxjJ05MuWYfOc3DRvPPb068zr8EFtvG/EvYfo7EJpvFyEtAZxmWkTuF4da4d2uU8gix2D7imlFiABOrKNeMyjXjqBZ00n0RIiccQ27mBmXU41sjsbd/Uu53oiXkVGwQv7YjsbkeqpkO7c4Hfrg++HeA6TlyzXP9/hye/YfbKeMMUNisPX39OYnNZzr2HOH5ewgDXxIFHBEHATQjCT4qPUnimC1ME+YhdijCQxzhicTS6gSWQCtvLMkbS/KRp/riaUCKdJ4yy1cF5A2UQ8rLL8dLleulyj2hzDmhzPFS5Z/wLwAKKPQKLPEKLPEJ1nqf1PqcNHiHGr1DjT5hJgBigMyCcIsg3MKPtAqibIJouyDaLoypFMZU8mMrBbE1gvhaQXytMKFBlAi4DD+piZfUIkhp5aedFma0CzPPiHK6BDnnUfUAohlA1IOIdkhmGMEsU4qyWVX54snaK6H1NyJabse0vZZ49n7KpYfpvY8z+t+zbvxYs/D9xnu/7fnOf6997deJffdVzevy2jWhYVFsWEXM66j1Mla2gZVtyK2rmGVJqJ4QqsckGtDfF9GNygwjqHEUyDD5tMZRAxBmGnPSKGYiNYYZpzDjDHvh5hlOUlhmAWE5QHGauB7W0ToJIBFFuGWCKoV5gpTSBBbbRqVpgnEqkwEQHBqRXIYScc0Q4DKU6KftV2n6VJo+pbpXUdqDl3TjJd3y4kvkgiYWXSBnYLtE+pHYhV0OCiPPb8edhOa0bqmFWLSgOS3y7BY0k16yjGY6NSIpdUhKLVWSpGpaSRMr6GQXxZUBLuOieLM4mp7LEAOwddQojNAALsM+RpYI6cQEZZioxF7BDn5oIS+scJ8iP7SQ6fqZ8luQpZj1olQcVioOVbtESZhGEq52iaJwDROUYSpToj5xMsME78D3h04EczFT4xZhsROLbaMdTaigFZZYSZUssVKWSPhfkljHFMYp10zTr2nzGEFYqBFNPyXLOEWNWEYrmtm6+yjP6kCzO9DsTpeI5Zwh+AvbSPhfzlJilzyvC80/L8877xLx/AtYwQVq3IQsBeBVNsILewj1sYt9jia7u1woSwdppSgF0IR93IImrqiFeTT1KMFNOEZi3DIABJpR91Ghm1ToxlnHSbl+EtMf4ohqx2VaQJTYRAI8Tco1NFLopmlFu5k5SQ6KAqiLBF6OiKnHMPXIziKEMpsGHKZD+8HHEPAKne8A03Pkmj88kIWbg4zqedlZ5nk5ZRxAhOXimI8/e5H4huUnH/UFZVAewgACygR6SACXYYAyAMeQoiUynkgsLZE5gSX4okm+aJKPPNkXT/HF03gElHHiMiSUyfUmiIwzlPH2A1DGywnK+AQDKOMb4gxlzPwwsyDCJAi3CCMAlBFGlxFQppzkMoLYGmEcCWXqCCjTSECZJl4qgDKCzHZhVgeAMrldstJ+qbpfWjpAQhm5eVxRNutvXwyruRJeez2q8XZ8692kM2+mnn+Y2f1+Zt/7Fdf+0rT2o1P3/7b3s3+tvfer5KE3VafXZDULPO2cSLcmNa2j1iuY7YozlBFpxjehjH4YcB8gEspMowZSJKAhoIxx4vlBmVkCyhzGSLAbCpFRWCepRIbMOLgMywUNdqFlMY6kjt5ZA3AMVdoBP83gvkIZPK/TmcU41ltExoFmthbPB8pUEFCmjBKtO4Iy9JUvBKlxeUm96ayhcJnnAmX4oZs4hum37z7PBF+Y8qxZzBa1CVUDIkMRwDEUHUgoY0fiOAiNr6IVllBNlSyx+kBBGRTYYQCUoQrNBFBmDwRwDI0IKHOGfaQtSiLKkQCOoYoNcGGzh5yFxCEWcxuQxMRu6ImMepDEMUyohX2eEcqox7maLzjtJ3DMJMso38IxGIFmDmOUETiGfWTiKbRERqGbZtrPnKcf4E3gmLGdRQhlIJT5WvW14QpfmPZDKOMe1kAoA6EMLZSRagYR/bDcPK60zviVLYRUbYTVXIlsuBXb8mpCxxsp595Ov/hOes+7RZOfFkx+XPvKry989E9Nb/1es/ZZ2sTDuJ7XfbSzAv2y2LQmsz0FZcTaKbF2Qqwbk+iBTWbTKQNMMZNbRGbayTIzjhkngDb9Ms/YKXMYcQx5zRDKbBpnmJwyEMrQsRgHmoFQZhvvDIQy7hkNLZFB46uoRAZLAEQGQhmS0bDHMeROCGWUpYMKCGUOG51hj2PInUwwBUIZrv8z/znsZzqcO7sw4Prg3wGm58g1D6EMhDLbWmZecKcMKF9yOGWK+5CSPklJv0Q9INMNY6YxAsrMnaxcD62+HF53I6b5lfj215POvpV24VFa9+PkSw/TB96zXflp+zt/3/L2X1ff/YXl5R+VLH0qMi9KzOuI9bLMBsqXUNuq3LqMWZak+hlCU1LDhEw/5gRlHDYZZ7PM5NNQZuzZli9BKLNZ1kS1z0CnDFnQRFe71CzL2KvyJeiUAXAEOmUcBO35lS9xsMkgcXYIZbZx09DZZNDsTghlmDwyZB46ZRQ6ULVEli8dRo8Mec0QyjwHOPK8DsNMh/aDjyHgFTrfAabnyDX/vL6H+/97X6yeMuxrl475bHaf2ZbFODa8sFDmSU+ZLSiDFPVKi3vFxX3i0n5EO4QZRhWWaZVtNqh89WTlehioYHo59vTdxDNvppx7O+Xio4z+93NGv2278tP6e7+tuftX9fd/VfX6LzSr3wtouOVfe1tReQOzX0Zt6zLrisy6hNqWpcZZqXEWMYABTITGAZrRjwGbjH4WaLOCadMvswllnphliBYzwD7zDHrKQCgDoQwsX3qquQxToRBTmc+e9JSBUAZCGcSl3cx+9pSB5UvbVjBxKACAMZEAACAASURBVFwq7AObYfmS2wIoloVL5DYIZRzGGeiUOQRwh+nQ7nzgh+uDfweYniPX/P7Dkef1RwGhDGOXGdhThmVPGUFKqzAVNPoVZXaIs7tEOV1IUa+kqEdS1EvMYBoEUMY8pbTOBNqXgivWQqqvRjbciml9Lb7jjeSuB8kXHiacf5DW/656/nPjxlfWGz9tffS3HR/+fcUrP0/teze+61FI82uKqiuIZVlqXpJZl+T2VZl5XmaeR02zMuMMiWZk+gmZfmKTyFC4DAFfiAomZy4DoQzoQOxGsHwJli891e7Xcapnt4DlS7B86al2v+6LlaivQqcMdMo8BW4glIFQxqnGCjplnte58Tn8XqZD+8HHEPAKne8A03PkmodQBpYvORwxTIsX0ynDT2oSJrtCGWlhDwllxMV9iHoQ1Y/gpkmlZdrfthBoXzpZvRFefy2q5ZW4jntJZ99KPPcgou21uPNvZo98K2fi25rVzzvf/4e+L/5H66O/1a18lT/+WczZt5S1VySWBZFpDrEtySvWZLZFxLqAWhYAnTHOIYZpqX5Kqp8ioMzcEzSz1fGXgDJTT/wyZIsZCGXcERlybhQxopvS6xc2+gVdZgq7YE8Zt3QGQhkIZSCUgY1+GScxPQVcSC+M+wihDIQyEMp8fY+j7lgP06Hd+cAP1wf/DjA9R675r+9fAXTKQKeMYyQ2t+lLjqnYwuRWUcppcTpwykiyusTZXbLCHklBt7SwV1rcJy0dwHRbUKZsDphlqlZJKBPbDiqYEs89SL70KGPwg9yxj9KG3s2d/rj5wd+c/84/1977TeXtX+uXf5TU/civ/prYPC80ziK2JbxyXWZblNkWnaDMLNllBtXPESIqmEi/DFHKRAy9nnrKL7PJZTjMw8aM3OZh4+YZtz4UNxaVA/ISdMpApwx0yoAp2izFVH7FlIeNfqnuGOcMdMpAp8xT4AZCGQhlIJQ5XMdRrodtrvsPPoaAV+h8B7g+X677D9dfB93VvlhQ5qiXila0vWbclC958gKo8uAHvMT3+6bQ/5tCf2IwNpiK7SEOOSoJ9ZSGEYrwlEZ4SqOeCImlnYq9VyOxvVS53n553n4FPv6F3oFFPkHF3kGlPsFqMA+by0hsflS5ILqCF13Fj6nmx9UI4msF8fXChAZRUrMwsYmX0MxLaPZNbPZNOSVI6xBkdIpzL4jyLorzuyVFoLMMmI2tHpZpRpSWaZV1xt++eLJ6LbT+WkTL7ejW16Lb78WceSP+woPUvscZI+/nzXyiWf3c+vLPau/95uJH/9r76b/p174K6wRWmpDW20LjDGpfVlZuKCrWsTLQYkZmWkCM81LDHGKYkxsXSGGGeVQ/J9PNyHQziA6MZCLNMnLT9BYrAcQBN89xFD2XYYIvKtv8YRZhlqHYZPZwJLafaZxWjA2AD/lIbIaGvs1Y1ilHx18kvUma1ihNa5Sk1iEpdUhKLVWSpGpaSRMraEUZhk2Oxz40I7GZoAan/B72lBFEFNOKM2QJ25p1zXJBGYZNjsdGInRUSSJ1kkgdbU9fSbSeVuIYPSchcRaOom/0iyZU0GuPRmKjKbW0Qjj2lMHSm9lrD3vKyLPbaLUnDX1pRy/heV3yvC48n9Hksm2/GDYbFEX9nMTUU4a2cS/XpEI9qFQPM06z1uzFSwxIRamd3BNx7SmDG6bkh1lcWxQz9Y5hyjuazrBe0I/Elmu45Z2HZx/6kdhcD9Vc9zsf+OH64N8Brs+X6346zOHOgXXw9kMoAzANhDK+4RbfcEanjHsoIyCgDC+hmZ98SpTWIUzvlORckJBQpqCHNMsg6mFEPawwT6isU/72+eCq1ZC6q+HNN6NO3Ylquxt79n7CxbcJKPNh7tR3Spc/N13/i/I7vxz4/N/6v/tvpss/jr34VvyFt/wbrvH1U6qay4qKdbx8zQnKLEoNC1LDAmZaxk2LcuMCCWUcXEammyFb/2LGKZLL4OYphWWWI5GZw80QykxCKLM5IZt7+RKEMsJI0PGXyXjCCbJw3QyhjAPQ0BIZSTQ3IiOO0XMkMhZnF4zzmp7IJFTslVOGlsigAHc2cBJ7IoOlN0Mosy2X4URkFEX9EMq4ZzcQyrjHNEzwhSnPmsVMbu3kBl+YYA2EMgj7o/jBxxDwCp3vAPsnu7OdBw+ycEVCEMpAKLN9+RITlBEnAqcMLZQhzDKXJASUQUr6ZSVDiHoYN40rLZMq22xgxXJwzeXQxuvhTbfDT726BWXeTR/+IHvi48L5zzTrPzTd+Enn+3/ufP/P5bd+rl76vHD20+DTtwSmmcCmG/KKNax8FbWvycpWiQbAKxLTstSwRECZZblxSW5ccuYyiHZapp+S6adIy4zcNL2FZqBTxo2XBzpl9rh8CUIZCGV25aaBThnCO4MlVFMlS6yWJVa7zlcixi1BKEN6aphMMbR56JTZe9cMdMrsqTHHPYKhvsoEX5jyW6jFwVy2XUAo4+V6BN3Z0Zr9u5wP/HB98O8A+ye7s50QypANgI9641R5eOMe3qojXMTUQ3fP8rB8aU/Ll8SJzaIEAGU2lbTllMk6L84+L8m9JM7f7CyDFA9KSwdwwxhuGlPagFkmsHo1uO5KSMONkKaXyfKllN7HaYMfZIx+K3fqO4WL31Ovf9H45u9Ov/N37Y//ePb9f6y/99uIs68dLx0RmmdlZcuofQW1r6FlG6htHTGvS4yrUv2K3LymMK/gwC8D0IyDyyDaaZLLEFBmhvTLEFwGQhkIZbrxki0VbVIY/OnFpjWm4NxTC+iUidA8m0a/XE0xtPuhUwY6ZVzoDCebDJLSAJ0y25pfOG2AThmcwDTu/S/sX4VOGSqIcc4wwRemPIQyroRlByfenR2t2b/r4GMIeIXOd4D9k93Zzh18RQ/YW6BTBjplduWUESU0CeNdoYw485w4+7w456IojzDLFPYixYOSkn5MNyI3juKWCZVt1q9iKaB6Paj2amD9tYi212K67id1P0rpfy9t+IPMsW/nzHxSsPhp2+M/nv3WP/R897+N/PDf2x79Ke7Sm8e1Y8e1YxLborRsCbWvYfbLmO2KzHJZalqX6ldwy7rSvK4wrZFQhuQymGGebC6D6meJjr8zctMOCpdIfAPLl2D50haagVAGQpmnm8vsygXDpq0MdMpAp4xTfxnYU4YsaOLaPoZ2P+wpc+j6yzgDFzZrJvjClIdQBkIZqTNQgOvd34GdoRb27zpghGUHf0EQykAoswdQZpPLJJ0Sp3aI0ztFGV2irHOi7AviHNDuF4xhKhoQF/ehuiFUP4yZxhTWSUXZvKpyyb9qw6/m8snmlyM67sZfeJDU+zhl8L30kQ8zJz/Onfu4+rVf1r7+y9Z3/vr8x//Y+vBv1EvfS+x9O777bZFlXmJdRss25OXXcPt11HqFgDKrCusVpfkJlyHQDGj9ixnmMdAGeF5unMfNcwrLvNK6oLQuwJ4ybvsQw/IlWL50IKYv0TpfuCahUwY6ZaBThrZSiTYJy5dg+dIBxzRsQIzzHib4wpSHUGYHR0rXt7A/Tu9s5+4xAfyEZ3kHdvaU2b8LQhlYvuQYw/QCTl+SJDaLCacMFcoIM7uEWcAsA2YwFfRICvvFxX0y7aBMN4QaR+Xmcbl1VlG+oCxfVVSu+dddCzl1J6brfkL3o+QBYJbJmPgoe/rjvPlvlax9p/yVn7Y8/H37u39qffTHuru/s13/hcA0K7YsoWUbeMV1vOIGWnZVYrosNgAoo7JsbHIZoo6J6C+zgJsWcdOiwryotCwprQsq26Jf2ZJf2RKEMhDKPKldKul2qVpy/PhU1ZKjiAk6ZaBTBjpluA1ggtOXTskyTm0z6Dqz1WUD7egleXYbdMpAp4xzcRMsX3JGMNQ1E3xhykMo40pYdnDiZX+c3tnOZwkU4O/a/R3Y2VNm/64dfEUP2FteLKeMh7fKwxtYY1ziMR9/T19/avT09T/qC15yaWrjADHkwoMPJmQ/AyjjjSV5Y0k+8mRfPMUXT/NVpPOUWb4qIG+gHEK5XqonOuGf5+2X5xXgMhKbmIodovMNMfqGAKcMPwyMXuKHGwURJkG4RRhhFUTZhNFlgmi7MKbcTaNfoqdMo0tPGWF6J4Ay2eecK5ikDiijH8FMY7h5CrfNKexLeMWqqupycNOtqDOvx3e/ndz3btrwB1njH+VOf5w38y3t+ndr7v1l+3t/d+7b//X8R//UdP8P6qXP+cZpkWVeZt+QV17FK66j9mtSy4bIuKqwXVVYNxTWDdyyLjevYKZlsvWvwryktCwrLUsq67Jf2ZK/fdnfvhxQvoKb5zDzHG5aYBPdEByFZZ5WKtuiwrbIMqrATjcdXuhfAoYj2zybuJMPt0wDTxMlgmdnmaBGhXmCk2jnYfuZxvdqJLZKO6jU9Ck1fQp1r6K0h+Qv8uJLT4GYrYYyimIIZTbn74iinzLIOH5020GGtr+MGnT2jXCNvNBiMICJEkkzizCkkB9auG3k6pQhP5AXBj58l1EYDkZiu0RhOMgIw4vFYaX7EsNKxaFqYZiaGpEIMP2aGh3WGJfF3kxfijZuTV+yEYtto8154pLz2s30JSShCo2vdolYQo0ssZoakcQa0OiXEtHkOuCRcYnJdS9gTxngfyHHXbOInBrEPNmcfwmst435l55BTxlQlFQ6yDLu1BozSrxx2zhKdpChRmewsps1hDJUEOOcYYIvTPkdQBlUC3r9solMo5fkmvEXYvrS7o/38BMO8h1gwihM18y0n2v+gBEWzljzpeMorUj/yy7jES/5QWv0S3YdJq9q2+jhrfIkiAwJa8g1SWccLMaDD1jMEcFm/AZfBSTw+6bQ/5vCgJdEgUdEJ4+ITnqIQwiFeYjDPMQRDh2VxtDqBJZAq+Nowgks8QSW6CVP8paneivSvBUZXsrMY/K0Y/K043jmcWXWcUX2MVXOcb9cQjnHA3JP+OeeCMz3CirwDi70Dir2CS7hhah5IVpCel6I3jd0K4YZeGEGfphZEG7hRVj4kVZ+VBk/qowXaedF2n2jKnnRVb4xVbzYan5cHY+Qb0K9b0I9L7GRn9TETwZTsXmprfy00/z0Dn5mpzD7nCjnvAiMx74kLuxG1QMy7SDRWWYMjMe2zfqVzanKF0/WXw1uvBbSfCPs9MtRZ+7FXXqQ3P84bejdwtlPCma/bbn2o/rXf11371ctD/7Q/viPDW/8Jvbi6zEX3vBvuikuW5LaVpCKy/LK6351twW6eYl+UWZawSxrcus6ZllDjIuIfgE1LciMoLMMaPerm0H1s7gRtJWRWxYx66LcssQmyi3Aa8NNtmW8bFnBLipsywSXARCHpRS2RbwMcB82kcRDLD+Z2EZioFmC5jwVFRaisokSlZZJWjGRGj/TBK2UhjEGjdLyGrl2iE4DCt0gru3DtX1yTS9e2iMv6ZaXdGNbUEZR3O0ihzWGdiEvPE9aZtD8LlneWVn+GTyvE8/rlOd2YDntWE47mt0myzotyzrtkkEyW5HMVmnGKabpS9K0RjrVo2kNstQ6WWodklIrTa6RJFVLkqrFiVWMireL6SSKK6OTVRprlsYZJbEGcQzAMaJonTBKK4zSOiiMy8LlbO/4kQnWCMLVgvBSauSFlgAiQ41h9LjEBX+QQAQQkBDAbjiJDe7Z+Z6wUkF4qTAM/Kt3E0XhGmGEmhI1RIYmSiJ14ijAZVwjw5RraZyRXrFm8JVgLSTORsjuEgnIYqfECkb4kkD3UnyVLLEGSayRJdSxjEhinSSpRpLkGgn4QiIY58g4D5tTQ18svVme0UIVltGCZbh6XlwsMC4/Mjli8Jx2WnF1ysjzutD8LmrE80GfLGp8wlkKLrBZ44U9hPpcIgFfeimRccQ14+jrkiElJ6mHcc2wknXkCmXkmlFC4+ziOBM0UeqnGDSj1O+XcP0Mrp+RG76GQnVTtGK6mUxQhmterpvG9NMso1w3zfR9cOY13zj8h0z6+dZMh3OY/3rcASaYwvSvY9rPNX/4/15eRCjDfiDUMR9gnyHFBGWOCACUIfUsoYwXDqDMCScoc0wBoIyn8gmUOeYPoAzgMoF5FCjzFJfhhQAuw+MIZXzi63wS630S632TGngElPFNAVCGl36an9HGz+wUZJ0R5ZyXkFAm/5KstB9VD6DaYbl+VGmaUFmnCCgzf7Ju42TD5ZNN18NO3YrqvBN/4X5K7zvpA+/lT3+SN/Vt0+Uf1d37Ve3dv2p58IfO9/7Y/NbvM0bezRp7P7TjDt8yyzcvIBXrWPU1v7rbQsOi2LiEWFZR2zpqW5dZAZSRGjahDKqfdXT8BVDGtABwDBcpzEvsJbcsKWwrOHuVLausHLiMgrDh4GWAyLAUFyJDgiEGew7AMVRNKy3TBwrK4LpBuW4TymDqHrSUEcqoirpVRYxOGZLR0EGZsxDKiKN0bqGMmoAyT0UCx5RQYvGmd4ZAM8BKsyXB01VCjh854Zj93gxQDsAxeyCm+8mUd9Ax1wXB2kji5hzpiUyckT2OIXc6u12c19zgCy2RSahAEkgoU4ckshWBY+qocV8dMYcFyqA5Z0gcg+YDNOMs+vJMUKfJisU4tuGFfbRicsQwwRemPCcioygdInEMV9TCfr/z4ZnNmukQzkBkppggwp7kIZRx3Eau8IV2v1y3iWMwPUAzbMT0fXD+LkEoA1vtHso7wARTIJRxj41obTIvHUd36ZEh335gnTIQyhBOmb2BMltOGVcoA7hMeocwE0AZce4FkssgJX2y0n5MM4TpRhTGcaVlUmWbVdrngmvXg+rWgxquhrbcjOx4Ne7c60ndD1P7HudMfDtr7H3d6hdVr/yy+s5ftjz4w9kP/svpR3+rW/3CcvXHib2PfE3TPoZZtOqyvOa6qvamxLwmtawj1g2Z7TIYlW1ZlZmWpAYAX0izjJTgMqh+FnT8hVBme0sOhDJPhmRDKON65o8C1gwIZUjcA6GMg8tAKCMHNpmD5ZSBUIY9bWG50/nwzGbNdAiHUGZvDTtMQMRBYVwWtJCFaxJCGfpKDa6Hc6ZDO8wfrjvA9bkz7eead488Dv6rEMq4BzQOm4yjgolavuSwyRwRBLxoThleXB09lElt9U1r5ad3CDI2K5hILoMU9RJcZkBOmGUILjOttM4EVK0E1KwG1F0ObrwWdvrlmLN3Ey4+SO55lDn6QdrQuyULn9mu/9R+66dNb/6u68M/d7z7p7q7v2l79Kf86U9EZQsCy7y85qqs8oq85jpmv0oKLbvigDKIcVFhXSO5DGKYQ/WzJJTBzJydMsD8wtosI7cscbDJ2FbIQif2ZhayaomlR4bcxv7Dt3ZCKAOhzJP+MhDKuLHbQCgDoYxzEROEMg7XDHTKkMgGQpm9hS9cP82FxTh+5MpfaPdDKAOhzKG0tOwT62GCKUy/jmk/1/zBxy7urxBCGQhlNguXdlS+RIUyZE+ZzSKmtHbCLAPGY4tzLwAuU9AtLexBSvpR9SCqHcYNY7hpEjdP+VUsqSqXVNVrgfVXQk7dBBVM595MvPR22tC7SX0P86a+rV/70nTlB3X3fnXm/X9of/zHzvf+vv+7/7vp8o/9m2/4N91U1t8QWldklVdU1beUVTfxCkBnSCgjNa9IzUtK+wZuA1xGZpxHDHMyI5iQjZrmuZYvyS1LnLQDKEMWJbGMnIgMXsa2Vc0WkWFsPExXuwS6zMDyJdhTxrnEhqmWh1K4RJYywfKlzdIn53vIZs0Ey5xLlpzXsHzJfUHT17KnDHTKsPS/sN/Gxh3jvAdCGa4YZW/3OyiMy4IWsnBNQigDoQyEMk/uABNMgVAGQhnnwUnuEQz1VeiUcdPol+z163DKOBr9ClJaeUktgMuktPHS2gUZZ0VZRLvfreYy0sJepGSziElunMBNkyrbvNK+oKpY8a/dCG68Ft52O+bM63Hn30zrfye++63M0Q+K5z8tXfxu+ct/cfrR37Y+/JuLH/9v41/9R82d36QOPk4dfC+g+ZZn6bjQuhLYeCeg7hVl1U15+TXUehmxrBJQZkVVfhVwGcvqZsffLSjDqaEMxpHI7MwpwxLH7KChDIQysKfM0+1+n02jX5oeKxDKMOEqMs8GxDjvgVCG7DtD7SZDZtwjGOqrEMpsdZmBPWVAq2AmOQMXNmsIZfYWsjB9GugYSCcXFuP4kSt/od0PoQyEMk+QBBN6eHHyEMq4hy9Mr0KnDBXEOGcglNkWyvDj6/nx9bzEBn5SkyC5WZB0ioQyPsktvsmn+akAyggzgVmGbC4jyrsoKeiRFveRZhnMMC43Tiitc+R4bFX1WlDD1bBTt6I778Weu5/a9zj24v2UgXdyJ7+VP/2R+cpXTW/+rvH+b3s+/ZeJH/9ny1t/Z9z4ynzlL06efvUbWT0+hvmQU68HNd5V1dzGKq7JbJellnWiy8yqquq6ouIybltDzctgDBMh1LTAFcpw3c/VKYOXLXM1v3Da72SBYemageVLsHwJli+xGvAEy5dg+RIsX3KULDkvYPkSiWwglGHCKHubV5jmaOWgMC4LWsjCNQmhDIQyEMo8uQMQyjBhF/d5CGWcEQx1DaEMSygjSGgQJm5CGWFyq29iMzDLkFAm7QwJZcTZ5yU5oOOvNK8bKepDSwaIjr9jmGFcaSZG+dgW/SpXg+uuACjTcTf27BupfY+jz99P6nsna+zD7PFv6de+rLv3q7p7v+r59F/Gv/qPtkd/qrv7u4bX/ya04843Us6e0E6Fnb4f3HTPr/YVrPw6YgVQhpRf9Q1l5TVF2TpmWUGNoIhJZpyHUIYFo4FQBkIZCGUglKGfk+2gMC4L2OgXNvqFUIbqnYFQZm/hC9On0RIZhWnOhcU4fuTKX2j3QygDocwTJPHiOGKY/qUQyriHL8yvyvdk0BLth+zh9CVPXgAnHeMHkvuP+vp7+PiRtOUlLyVXMUEZsiTqCM//CM//Jf4THREHOinoiDjoiOjkEdFJD3EIoTAPcZiHOMKho9IYWh1H42nljSc75IWneuGpx/F0h44pMo8pMo8qshzy9Mv29MveGoyddyIw3yuwiJR3ULF3UKlPsNr3pI5sK8MPNfiE6HxD9b4hRl6oyTfczIuw+EZYeZE2XqSdF2n3jarkRVf5xlTxYqv5cXWkBPH1QASUESUBp4wwuVWYeppQuyCtQ5h+VpTRBZR1TpjZJcw+J8q+IMq7JM7vlhT1iosHxKWDmH5SYZn1r1gNrNkIqr0cWH/lZNPNkJaX486/FXvhQULPw9TBx7mTH6mXvme++kP7rZ9e+Oif2h//se3Rn4a/+Pe+z/6PlIF3j2lGhdal4FOv+zXcxapeRsqvofZrsrKriHVDYl6TWddQ2zpWtiG3ryvK1kF/GesqZuEyr9rtZGtF2eoeyL6iAFraP/mVLdGKmc7QQxmVjTY/y9RThnZOttIy6WeaoJXSMMagUaWBRnLtEJ0GuI7E3jLtn2O1KOxSFpxT5J9R5J9xGYyNZLbSSpbRTCtpWiOd6tG0BllqnSy1DkmplSbXSJKqJUnV4sQqRsXbxXR6umqpbOvHfS9fci6xcV4zFO+UCsJLHeOu2SzEYcUHR8LwYq4jsZ3vCZs1Y5nS1hgs1w37PBJ7T+ALmlCBJVZSJUusliXW0M7DRpMbaEUtRCIzstRGTmIqX3I2wmy7xjJa8Kw2eTYH4TnttFLmddIKz+uilSL/HFV4/jk8n91/2cAwbFL05UuK4m56FfXTmmJUJYO0UpYOcpKqdJi9lOphppHYSt0oJ6n0Y7Rinpo0tUcvzTjAwZ4vcP2M0kjvKGGCGkx5pmlHe5Vngi9c80z3kBaycE1CKAOhDIQyT+4AhDLM2IX+L2VrP4Qy7kgNhDIsoYxwC8qISCiT3CpIaRWmtovSOsRpZx1cZrOOKfuCOAf4ZaSFvdKiAXHxAKqbUJhmAspXAqvWg6oBlwlpuHGy+eWYs2/FnH87/tLDlIF3cya+Xbr4XePGD203ftzwxm9qXvtl4xu/H/r8fw5/8R8lC9/za7oe1nHXv/E1Zd0dtPIWUn6DhDJSy4bIuIJawYRsrGwDK9vAbUTTX+uq3LrKrbyImcvsAZEpWyWIDIQyANMwEJkxWiKjNIzSEZkhuRZCmU1Gs0VhHDiGXEAos5dMB0KZHTMaKpHBEishlHEAGloio8zrpCUyeF4XlcgoCCIDoQzZHYYTkVHqRmmJjEo/tkfkxQ3BORxQhisceV77IZRxfxrcl1e5Hs6ZnBcwf7juANfnzrSfa34LbezLl/mZfDiEMhDK7NwpI4itE8YBp4wwoUGU0CRKanZAGWFyqyilHXCZ1DPitLPiNOCXAU6ZzC5R5nkSykgKeiSF/eLiAUQzhhun/cqWAirXgKrXg+uuBTfcjOx4I/Lsm7EXHpAVTEVz39GufG68/GXHu3869fZfn3n/H8a/+o/hL/5dv/ZlaMcr4Z330OqbSMXLUvt1pPyGrOKmrOK61HpZaFoBE7LLrshsl2W2dZQQAWjWuEIZrGyFVnL7Kq24wRr7irx8RV6+xF5cPTW0Nhm/siXolFEVdauKurf+/7DjfxS7XUCnzJZBg43Lw3kPdMrscUPfrQcBnTK0ZhlONhlZaiN0ymz9lxA6ZYCnBkIZJo8MmX9ekIXr74VQ5jmcVJkO1YcLMcCr5XoHuD53pv1c88+Em+zr3xGEMhDK7BmUEScCKCNObhUlnSLqmNqEyW3ClE4HlxGmnwXDmDLPi7MuSHIvSfO6JQV9ksJ+aekIqptQWhf87ct+5StEHdOVwLrroa2vhXXcj+p6K6H7UfrwB3lTHxfPf6pe/qzs5k/Kbv6k+a3fD3/5b2M//M9TD/7WsP4j3cpXfMsa33xFaLkstV+XV9/Ga17BK2+i9muY/RoJZRDrhnMpE27jxmVoiQxWtkJLZOR2jjVNEMpsVTNBpwxRzQTLl4rdFzEdnNolcVgxdMpAp4xzTRMsX3KUMtHWLqlKYhI+VwAAIABJREFUuNUuKUsH2dcuqUpB7RIsX2LCEEr9zB6WL9GOOtrDJFf4wrSf6W5wrVSi3Q/Ll+hPqkyHaq6HfLj/cN0Brs+daT/XPIQytN1kyCTsKfO17ylDOmWEcfWieOCUESc2ixMBlBEmtggTWwRJp0koQ3IZUeoZQdoZYfpZYcY50iwjyb0kKegTF/SJigaBWcY8p7ItKsuWVPZl/4r1wOqrQU23g1vvhne+EXvhQcrAu5mjH5BjmAwbXxgvf9nwxm96Pv2Xoc//58WP/lvbo39oeuOPPPOqr3GDb74iLb+lqH3Vv/Gef+M9v4Y7WPl11H4NsW5ILeuIZVVmXZPbL+PloI6Jk1kGK1tB7TTCylep2hmUwSqWWEpezrn7DHTKyEu6seJLeEk3XvJUWwTolBHH6EXROmGUVhilFUU/ae7rvHY1YmwZNJxdMGzW0CkDnTLOBAeWL5GtZxz1Si4LWL5Etp6BUIYJK+wgv4dQxr2PZvevMkEWrnmmu0QLWbgmIZSBUOZJR5XDBVD242qZYArT72LazzUPoQyEMi9yo19aKCNJahUkNAsTW/iJrYKk04LkDkFyhzClU5jSyU/tFKSdEaR3AS6TDcwy4vxeERAwy2D6aYVlXmGZx60LKvuqX8WGX92NgOZXQ9ruRp97M7HnndTBxxkj72eOvld28yfW61813v9t14d/PvfhP136+F8uffzfT7/9Z6zmFihfKr8lq7ytrLsT0PR6UMv9oJb78grQYoZs+is1r5BQRlFxlROUIW0y7KEMVs7NKUPULq2wJDLkNli+RHaZgT1lNlv/0nX5FcfbYU+ZZ+CpgU4ZZ87CaQ2hDIQybDr+QijDhBV2kN9DKKM0z++ruMIXpv1Md4krf6HdD6EMhDIQyjy5A0wwBUKZ7bARLF+C5Uu7Kl8Sx9aTThlxQpOEcMqQUEaQ0MxPbCW4TLswuUO0BWUILkOYZYh2v6K8HlF+ryC3V1w8hOqm5KZZ3DyHm+cUtmWlfU1RfV3V8HJw653Is2/EX3qY1PcwZeCd1MFHedMf5k2/b7n2o4Y3ftP2zt9N/Pg/13/3v2Z++v/GXHjvZPu7qobX5TV38NrXlPXAKRPQ9DpZxIRYN8SmVbFpFbFuYParysprEMqQ3hnYUwY6ZaBTZpfgBkIZTiDGeTOEMhDKQChD1zb4cDT63VciozTPM0EWrnkIZei5yXanxF29i+vhnOnQDvOH6w5wfe5M+7nm9/XL/Ew+nDOUAUVJXnKWkZxFzT6So6ap0f087GPEwGzneJwYiX2MF3CU53fUx++Ij9LDW/mSt+KIl4KI5HqbeMRLSZ2+5Onrf9TXn4zOg7HJ8dhHRUFHxIFEDNqKYCS2JzES21MERmJvRTAY21Oy25HYXsRIbDISs7HBVOwnUoGR2Mf9co4H5J7wzz0RmO8dWOAVWOQdWOQdVOwTCEZi84I1vBA9/6SeH2rwPanxDdX6hup5YQZ+uJEXYeJFWHhR5FRsGz+qnBdTARRbyY+rEcTWiGJrxHG14rhaUXydOKFRkgi4jCSpRRDXIEhoJLjMVhFTcpsgBYif2i5IO0NOyBbnkmaZbn7OJVFRP6odlxumcOO0wjSjJMwyiqorfnU3gk7djjh7L+7Sg4S+txP7H8YPPFCvf7945TPbzb+ofu1XDa//bvD7/7by6/819oP/M2fii6TeT0LbHyrrX8Oqb8trXlHUvgpU9SpWflNiuSI0roqMqxLrurz8mrLqOlbGoXyJq1OGbDTDvtcv2F9OOGXYRaJ8iZzWxDYqy1aUZUt+Nteosi4rbIsukSA1tKOvGZNbI7GniRnYLKJpQkn0kXGJSsMYTkzFdo5Eoxmaedg7mL4kJ8qXyCIm51KmrfaWbvv7OubFFnYpCs/hBWAktjy/U57bgea2Yzntspw2JLNVmgWmYjtHJLOVdh62LKOZbh52ozTtRespo94ciU0OxmYRhWGlwvBi8QGJYaUMZVlqpjybUi/nPUzlY4x5TiOxY83STRFjuWK3jVZnsMJqHV+FJFShlIglVMsSq6kRASOxyanYT0ViHnYdJTbQdvlFUhr2sNEvltEiz2hhG7nMw5Znt21WLWV3goVTVOaeBRVMT0c87yye1yUnpmK7RHLWEjVy++9bwVaX3/xLWMEFzCkqinrBSGyXWNTraCLjsqDtKUNSGIUadJZhGclOMewjOWsJ14wSiydRqRsnBjCxjSr9BNHr1yVO0GEUN6OUwEu4gXXUAyID/Cy6uX2KCtMCUVu026iyLKksC/sX5YY5gr/sNuJ6+jup0M7KddO7j3LdNKafZhnBb9RN0kquGXfoG8/kHLgr7OL+CpkO1YcLMezj1XqIv7mvOvbEveL8r2B6Lkx55/c6r79xVEwr5z3Oa6bP55p3/kznNdfPcf/tfR6vcoMy3zyOfuMESo0e3vgRH5wa2eMYcicVx7jPePoEevoEHnsqAmLi6a3y8FYe9VIe8ZIfOY5/8zj60nH0G8dkmzjphAJAJad41Evp4Y27xKNeyqNeKqo8vFXHfIjfQtAZ8Ou2MA1AM4IAD36QhzDYUwhYzDFRyDFJ6DFRCLl2iiSdifAQRVF1TBpLq6PSWE9pgqc04RiSeFyWdAJNBpKneMtTvXBS6V74po7j6V5+Wcf9s55Evxwvv5zjfrm+AQXegQW+AUU+QcX8oBJesEYQrOGf1PJD1LwQNT9UJwjTC8MNggiDMNLMjzQLomz8aBs/qoyUb3SZb3S5b3S5ILpCEF0hjKkUxVaJ42qFgM40CBMa+HF1/Ph6fjxAM8LEFrLvryAFzMnmp50WpHUI0ztFWWdFOV2SvIuivIteaZ28nPPSogGlfiLAPONvnfWzzCnNs/5Va351G4HNV0623Yw4dye69624oUdxo4/zVr+bs/yp5upXlpd/UfXqby9+9D8Wfvb/zf7k/8mb/H7e5PeT+z7Ea275GpawqpuBTW9ilXewyrtY5V204jVZ+Suo/QZSflVm35DZ1+T2dY6in7LE1ABYUbHOWZVr4C3soqp8XVWxRo2gUU7ZMjUCQmRfUbKLyrIVwkez4FfmKpWNkcuobLPEq09F3DyDm6dcosI8pTBPKMyAy7hE3DAmNwIu4xxxw5hCP0IrpvIlhW4Q1/bh2j65phdT96Cl3Whpt6zkElraLS+hEVp4jlaygi6q0IKzSF4nkteO5ra7RGlWqzgbEBnnKM1qlWY203KZ5wVlxNFGTnLuL+O8FkRq9kbhBJfhGIVh4F0HIKqdAQqbNSNM2WrW47JBFGWgFaeHKI42bsEXB4XZXCBxNkJ2dtEOQEw8gCwsJSMgC/uIJtchKbVICstYxxW+OPflZbPGMlrRzFZqxLPaAFKhxpx2l+4w2/wIOAtALewiIDJo/nl53nmXiOcDnkKNgK3QCS+6RCt5UQ+hPpdI8JR+SuTcuFehHpSrAZFxiUrNEK4ZoonqYVyz2b6XbOJLRj8tmJFEjQR8GVdqJ8GCTdRPKfUkamETSf5CY2bxM87RSmmcU5jmuMQFhWlBaVzcp6ggPnn/olw/jxvncQPxrzAtAWpjXlZZlpSmJaV5kRpx0yJuWqBGVD+H6mepcWdXTr2fuH5ebpjbZcT1c2QFk0IHuMy2kaiBoocyzqQGQhl6puB8Dj/c630lMh5ippvDFV4wfQ4tkfnG0T37vUzXyXQ9TPuZ8s8Du7hnoBygzBEvOYljvnECoBlnHfEBUIZG3ipOXMY9gqG+esw7GIjgMlvRHxATbxVAKt44oDAnsJcAlEG+eUzK1AHnqDdOLzooc9QLQBmqCPtMICAy/KCjAgBlAJERhRwXAyhDlacozFPEEcpI4qlQxgsDUIYqLzzV2y/DCwhwmS0BLuPjn+/jn+8bUMQLBFCGH1QiAFymlB+i5oeU8EM1/FCNIEwrDNcJI43CSKMgyiKIsgAusyWCy5QJo+1AMeXCmHKCy1SL4utE8XXARxNfy4+vFyQ0CBPBqGxBcrMgpUWQ0sJLbeGnnRZmtIuyO8U5Z8S55yR5533TO/nZ55CiPqVu1N88GWCZ8jdNK01T/pWLfrXLgY3rwW3XQs+9Gtn7RtTQw6jRdzKWP0tf+rT48leGmz8vu/3rrg//debH//fkD/+vjnf+ufXBP2qWvlLUXT+unsWqbp489baq7k2s4h5W8QZaTnCZiptI+VVp+ZqsfAUr3xsowzh9aQdQhstbAI6hE3t7jrud9p1BGRpeQ+CYGUqccnAZks44otwIcAxVtERGoR/ZAZQhAY1r5AJlZFtQBskDUMZZ4myAY1x0IKGMmdN53hnEOK/3hshEapgcJYclzwbEOO9xYS7b/khLZERRBk4P0S2UsSNxHMSSxZDbkIQqWUIdksheNVs4ppZAM9vHfYUy/z975wHdxn2l+9hq7L2is/fee+8EZtCIwir2TopN7KIkFnSAvRdJpCSK6nKK7dhxYm8Sb5odb2I7TrLJJjlJNrvZk7f1vbdv9c7MkBAEzFCAQlm2/D/nO/f8cTEckmM6x/jlu/dzRwwyCJQxFDZ8ZFifgGAMkQ1qe0GhTNsTKwmxySA4xlC45OWQJi6RIWd3kbL7cGXMqNETr6Ec4BgSCmV0KxmFMngVgTKGQm0vCJfRV+F5hMUYLwTKmCQcIkMtHiciMhiOMWHxLUuKcIfPrchMCUJk0J+fCiFEhs5W0NkKBM3gCcUxUsPqzpzC1VE9GVLx1BGIOUkpnMBdN0PcBFCGwMdB9JH7BewDKGPmQkRMDukT/SUc8iW4bwEoczijMcQuh3cAlDF3i/lroIwOl8m3886z8cmz8clBzTIIlEEUiPhliKCMXTAPEcplHMJEDmEie9QvQwRlbGOqMShjl9Bgn9zkmNrilNrumNZundBsn9LunNVLLhiisc7RoTE66wKFdZ5WMkUVSxkVSq/6WZ/WlYDuraD+q8GD12OnXomZfJChfLNg9h3W/LsNN/5+5Ov/a+Brf26/8/uuB3+Cp991F8+cyhunlK34N9yglW+ThJdIwivugi3ULLPsKph3EajdBEoAZQCUeYzLAChzqHdGF8TongGUwbCRLnAx5vxECqN3AYAyh9MZAGUwQHMIf8F9C0CZfXBjGpG5QLSjBEAZDJfoERktlMHQjGGlsuW4wiUy7swpAGUO/7/cPxPv4n4Sxv5PcqLP1V+sPoAyAMpY6P6rCpwyyBPAt8kgA00440svgFPGkp5uSU+3YmRZMbIOuEy+rVeutXeujU+OtU+elsvYBhTbBhQTQRnbIK4dOtOEchlkiMkuDNk1gwtl7GNrbKJPW8dW28TVIVAGM8uktDmlttskttintDtmdLvl9lMKhynFI9TiMTJzjMKbIAunaGVyRo3Gq3nJ78xGQN92YP/VqPN3Isdup0hfy1G/VaB5p3Ln4+5X/rH9zu/a7/xu9Bv/XnXpY/+mS26iWd/6be+aq07cJbLoMkl4hSS8hA4xrbgK5l2FGneh6qigDLlEhSuTZ5dMsclQBPg2GVqJmspX4eowBMMzyIoCTpkDRmM4u4R29seXdD0y2FnPI4O9BE6ZJ7MbZHDpcyxjQIzuNXrM5YkvAZQBUEbroAFOGa1lRt8go7XMGO+Rwa4EUOYZuHJ0PTIMjpLBUXpwVbiicRS4IrEkuAJQRvez3Gf0DKDMExgTgDIAygAog+4q1h1l+qJBGQtamgUtzZKeiUEZlMvk2XjmWHvnWntnW3nnarmMjX/R4VDGNohrE4Ssm8GWy9iGig+BMtZRVTbRp21japHNMgkNDklNDsmtjilttkmt9intTmldzlm97nkD5IIhSuGoe9GoO/uCG3+cLJIwqlReDQs+7av+XZf8eq+EjeyFjewlTn41U/FGjuIt0eYHLbd/U3/tF/LvP1z75cPB1/+Sfv6roR27IW036JWb9vA8WXQZE0m05S5cdRMuuImmjxDKPGv4QnR/3NmlQ5oAymh3yjxmkEF3zSCdAwqjdwBQBhuQ0XXH6J6fTFuMXDrzeSYydgEvwE4ZE2aXXML5YHwJG2UyHFw6PE2JcKwJjC+ho0x4g0vIlhkthdE7AChzVHjiaO+DbI1Bp5Ywj4wWx3jy1Lhi8FS4MhxowjpH9dMewewSupUGjC/hgCEAZQCU0X0CRH8PpvZ176l7NvU+YHwJjC9pl8ucfH47ZcypqSiXycC4DIpmcrG9v1ZeWVbeuVouY+NfZONfROSUsQnkINrnMsjeX9tQMSK8nTL2sTXWUVUol6lBlv5iZpnEFofkVrvEVrvkNoeUTuf0bpfsPrfcflL+MKlgxJ015sK9QBJM0ioUjNpZr9Zl385N3+5LoUO7wYPX48e/nCp7PVP+Jm/1RzW7v6i49FPljx4uf/Kw5yv/mDXxalz/3dD2PVrFBr3iCqX0MkV8BeEy4ksk0Zq7aNFNNE0SqY/KKUMVanBFBFOOqk/EX+gCDa4AlAFQxiGcdyCOYwjYKXOUxhxdF4wx5ydaY/QuAE4Z4JQBThk9IoOs/tVaY/QOwCnzDJwvxqMQbHEMNqakS2S8S6Zx5cFX44oCy/B1RL8dgDI4MOWoPqwSfUjW/SD9hT4DpwxwygCnzBfeKWNOTUW5TIYFbZ/LWHsgUAaJyvbMRNKyUbOMtU8empBdSARlrAPYiFAuYxtcgmRmh4hsQkSEUCay0gYxy9TYxtTax6HrfhNb7JNa7JPaECV3OKaecU7vdsvqI+UMuucPuxaPOrHH3PjjlDIZo3rGs2nRp23d+8xmyOD1kMHrcRdfSZG+li79Omf5BxU7Hws33j/7+j+Nf/u/mvZ+UaT8Zp7kzYium+TSZd+669SyK9TSbYTLoFCGJF5yF8+RRTMAyhyGacD40oFxBjhlgFPGmLkqY0CM7jV6zOWJLwGUAVAGQBkAZYzHIs/3Si2U0SUynjy1j2AGV16CaVzhExlYdlS/HYAyAMo8v4wnAGUAlAFQ5gsPZcwoKSiXSddCGStGjhUjSwtlHnEZv0JrvydDGZTL8I2BMtaRlVoo4xDf4JjQ7JDY4pCIQBmHpA6HlE6ntC7XzF737AG3vCGXohFn6Jwr7yK5VEo/Pe3VsODduubTsRHafy144JoWysDL3y/b+Yi//qOBN/5J+r3/2//aPzbsflK9/VH8wD17tpokWtNCGUrpZbJ4/cihDE00jaujcsQQ3YfIKcMQTuPqMAQDdsqA8aVDt/w6hrB0R5Z0z2B8CSz6feIoE0hfIpxa0sYwgfElML4EIbHZ+zoiJ8hRwQtT76Nd5YtBGWxkyYuv8RXO4gqXyHgJpnG3/1LZclN/HqLrAZQBUOaFhTJEkdXPq0/knDK1T+SuMvU+R+UIO7r7mLbo95gF6WVLHOGEYWMJ2QSR2IdnKhn/rrm1r5mVj5m11ykrz5OWHicsGCcsaMfNqcfNKYgegy/Y/+yY8PsiX25OxXb9nrSkn7JimFl7mFl7mNt4GuZhIznc1ozjVh4vW3scs3ksGPukvQ+uTtj7mRqJbeEeiyvDPGxLUpwFOc6cGm+GKFFHyWbUZGzRryU9U0fZyCiTVw42voTtlLHxzcfGl2yDYNsg2CaYo5VVMBeRP4wINctYB/JsgvjWwULrYKFViNA6VGQVWmodVmYTXmEbUYmwmKgqTLZRNXbRtYhi6+zjGm3jGu0TWjEo45jc6Zza5ZLW7Zp51inrrGvxqAs85sq7SBJOUcuVtOppWu08vWExfHA3qHc76tzdZMmryZLX8ue+zb/0AX/9R8Nv/cvwN/6p/d4vO+79uuPe79LGvuLAUbsKFl1LVmnl2x6V1xmVV+kVl+iV66TSeWeugiycpghw5M5T4YoIjuDOLj1Fk+j+RH0iKHM0fYGKzpPReRJD0bg4udeHNCnsCTxdpLIvUtnnDWUYho11nnUkNimnE1dEThnntCbntAYj5Zra4JxU7ZqII6e4SjyVu8VXusaVu8aVu8SWOceUOkWLnaLFjlEiQkXwHfF0MK+kHVzCDhznMI5zGGwooohlXRDzLM66LhLdszEulWdxje7P8CzORNYYp5BiXBH9czH8J3h4xyWcTaBnu1PGPbrSLcZ4lRNFYmP/UuDVKtwAJveEalyREmuMl3tiDTm5gWh9DG7/yRRGi2PQAyWj3XiRM9rJGZ0mpSkRpSwR9Z8Ya23kBbT8QUNRCwaphNHX2AYZ/Uo4pqQ3tXTwklZ0wSQR5WHTWeMEmsQNWsJtUlmTNGiKCpsidCcLtplFtxLBBVP7uvf8a84UlhT7cu3uGD0K48XXeJdM+whmMBaDa5NBmqJZH9Gst3DGSzDtWaLxLNFg00xaKEOBZWRIii39PcL0JVOfG/71kIRaNEkUyEXQf3L++peO7sPeMyQvh/yQRB+SiT5Uf+H6z9gp87zgC9H3Jfp7MLVP9Hdi6n0O+dN9Tm+ZACmOWZAAlHm+UMbcLQZXRw5l9HbK2ARCNoGQdRBbK8sgjmUQ56+EMvYxCJSxj2t0jG+1T2h1SGzXQhmXjD4MyjhD51y4F9wFk5QyBa1Kw6idp9cthJ29FtB9OXz4VuLkVxMnv5Yz+w5n633O2g/OfPkf+l79bcf9X5x97feDX/9zgewtZEypdNVduE4tu8KouEav2DEGypD4alwRwZGn4C+4X0J0f6L+0cCXEoIUJwBlDhgNgDKHjy8dFaAhAh/PArgYc0+in+eo+gDKHMpoAJQ5jNEAKPNERmMSkaEVEX5CJiAy47jwhaj5RYYyGJExHspouQwGZbBIJsQag0IZLZfBhyPPy14EoAzuh1iiD8lEH6q/cH0AZcD40l8xvgSgzIsNZbTjS3o7ZY4KythFVtlFVtlH1TigThn7mDqHWATKOMS17EOZpA6nlDOIUya9zymzz7lw2Ik16sw571YyQS6VUyvV9Jo5Wu18cM+2T8dGyMCNuIuvxI5/OV3zTeb6D5kr363e/aDzwS+6v/Kri9/+i+z7/y1Y/oFnzTqjaoNSukUpvUwtu0KvuMKovEyrWHMXz7nwlEROGVwiQ+KrieAILmF5iibR/Yn6AMpg3hlS4SCe+ilFA+TCPnJhH6mg1z2/B0tccs3two9eyuvGtcmQcjoBlAFQ5qhAjO59AJQBUEbXTWO8TYaC2GSAU2bkcC4DoMzh2OKvccfofi2RU8aLr8E8MlqbjJ9o7hD5iud8xXNas4zWL6OFMnpc5vDf7tN+F0AZAGWehigBKAOgDIAyj401HeoV+oyNL5m5RuPqqJwyFh5Zlp6ZFp7Z2p0yVr4FVr4F1gEs6wCWVSCslUUg2yKQbapTRhfKOETXYlAG4TKxzSiXaXNM6nDan2DqdcrscyoYcigedoSRtTIkoRSZYKqaodfMBXRsebauBvddixy7Gz52L0n5Rv7K3+YvvFN6+ftt9z7qf/13qvf/7+LPHtbsfBjUuu1bv82o3CaLL7kLN2nllz1Pb9Mq1txEs24laiIoQy7R4IoIjjwFf8H9EqL7E/UBlAFQ5rFRJrzZJccIPhhfMsYXY3iNLkB5FmcAZQCUAVCGOAAbjC8hkdKGOircYHjnp+sQQRltxBLmkcFwjL94nkh+pfOGXMZLME3nKulcpRbNaP0yR/UcjuY+AMoAKAOgDNHUkrZP5JwytU/0qE29D+4f7XNtHookHocXYHzpue+UOeUShasjhDIWHhnmHllaLmPpk49wGX+mlT/TMgDSyjwANg9AF8qYslMGsclEVDlEIk4Zh+haR9Qp4xDbaBfThHIZdIIpqcM55YxLSo9zeq9D3oB90ZADNIpOMEkoZQpq5TT19Ixf2wa9aSmgezt89Hbo6J0E+eu5S9/Nnv+W6NK7bfd+OvDGb2d+8nD9Vw9bb/8qpu92xJnb3jVX3YXrzrxVWvllr+odBMoI590FM0RQBnfRDNrEN8vgEpanaBLBF6I+gDIAygAoYwhTjqrzLECM7j0BlAFQBkAZAGUIF83gERkqdGSpQ0+HYAy/6hAog62P8RXO+onmtCwmsGwRV36l85i0fhlsjonBUzF4KozLYPtl9vOYntekEu73BVAG96Ms0Ydkog/VX7g+cMoApwxwyjwOmx7fB/w4pfqMOWVOOkfi6qigjDkj05yRbu6RpeUylj75iPyKLf2KLfxZWpn5Q2b+kKlOGfuIfSjjGPUYlLGPaUK5TItj/IFZJrnbKa3HPrfftmDAjjnsxB5z5U+SRTJqmZpSNe3TskZvWPTvuhI2citk5Ha87LXspe9kzX1TdOnd5tsf9Hzt7xU/+t/rv3rY9cpvsyfeyJ18O6Bxz02w5sBeopZd8q65Si1fdRXMkYSzRFCGKpzBFREceQr+gvslRPcn6gMoA6AMgDJHhWAM76MLUJ7FGUAZAGUAlAFQ5kWFMoZEJqB0IaB0Iah8CVf+ZQv+ZQuGXMaDr9blMjSOYh/N4MKR59UEUAZAmachSgDKACgDoAyAMvR0NIBJP33JjJ5hRk8zY2RiUMbCM9vCO8/CO+/ZQRmnmEbEKRPdaI+YZVoc4hCzDDLBlNztmNptl3PWJr/ftngImWDiTpCEUkqpilyu9juAMqHDN3WhDH/97Zprf9t8+4OL3/nz0icPB17/U8nijyo3fx7cctu1ZNWWNU8tu+RTe41avupSMksWzQEocxjWAYt+waLfx0Oyj2qhL9F9iMCHIS75dDpEP89R9QGUAVAGQBkAZV5UKINlLWmnlgJKFzCDTEjlCq4CyhcDyhcxLqOdY/IRzWLrfnW5DIAyzydKCRe7HN4ETpknkBoAZQCUeYGgjJmNt5m1F2EkNpaKrZ+N/bgX5nBA8yydMkhOtkPgcUccnXIJwZFz2AlMThHIQaciThlyjH4lxVlS4s2p8eaUxMeVbEVPs2SkHQRjawFNOkJk6GnmjHQzRqbF/hBTnqVXHrpZpsjCt8jCl6krK8QsA1kHwEgqUyDHJohrG1xiHYIqVGAdKrIOF9uEl9tGVNhGVNhFVh44ZU5rnTIHUKbeNhqiGMjoAAAgAElEQVTbLLM/weSU3IlAmew+27x+u8JBJ9aoC2ecVCKhiJXUMnVAyzqjfjHgzJXw4X2nTObSdzLmv8lceUe8/b3Kaz/qf+sPMx8/HH7rX6p3Pj5z/x9D2vZc+CvWRXMU8RXfupvUsk2XkjmKeJ4smCULZil6VThNE81SxbN6lSaaJXKs4NpenqJJdH+i/mFIhShTyfi+QEXlyahIKrZ+pXGlFK5Ur9KQDn5UNl4e9gQFycN+ppHYgweLfvvRRb996H7fXnTRby921qtPt+gXybpOa3hi/exFYvNAJPbhcOeo4AvRfT4tKIMFnz+qLuFcNBJbr3Jdwk2JxA4TuEWIUImNqS6RYhMjsSsPIrGRSHjds2tcBZqHrVcrcPOwXeOqcPOw3ROqSYk17mgqtnG1bj/3OrkJORhRySnNCHMxsqY0H+Wi36weMq6yu5C+MTWrx8jE6ydeZpiHTctH8rBNjMQeOljrew49PLGee8aLfpE8bCprks6UGFmpsBTlL0bW/Zxp3HGhI1mDYnjnp+sQjS9poYy/eB7zyDyCMlXLIQYKKF8IKEfMMv5lyByTrxhJyPYRzaDZ2CrUL4Mtl5Fj+2WO5CHo3oQMSXGle43umcqS6khCLp4kF48bL6IIdt0+iMR2fgLUOAUu+Dw9ASJI97z6hyPFo3jXFOJwOI8wePdT2ClzzIZBpOO2HsdtPU7YeZ609zrl4H3KwdvCweekNeOUFeOkJf2EBe2EBe24OfWYGeWYGeXlU+QDkdAD6eVTiIgmlU5YkvGF3ha7uW49ZYV8Xz2dtGa8bEE9Zkk7Zkk7bkU/Yc04aeNx0sbjlK2nmZ2XoU7a+5xw8Dnm4Geok86B+HIJO4koXK+ecN7vn3INN3OLNHePNHePsiBFW5HirEhxusNNFuQ4C3KCpT6mSTSjIjKnpZjTUizoqeYMhNRYeGSgeUzZVl45Vp551l75Nt5Ftj7Ftj7Fdr5MWz+mlW+RtV+xtV+xlT9TF83YBHGtgrkInUHRjE2Y2Da81Da81CasDBGCaSptIyrtIqtso2pso2qsI05bR9XaRNfZxDbZxjXbJ7TaJ7XZJ3c4ZPTaZfc55A04FY+4si+686coQgVFrPSqnveuX/Jv2QzuuRo2cjtq4suxitfj1G9wrv6EtfWj2i//dvh7/9H/7X/ueuN3fW/8vu+1P8b03SWL1105Wx6lt2iiXYrwEq10zb1knixcJAsXKcIFsmhBp85RhHNk0RxFNEMWzRxUDUWkoYvncIU76/SpNDUmoR8iuIPbp5WoGSINXahmCNQ0gYrGV1L4CipPQebJKVy5YaVw5URchgjK0LkTdO5FGucClX2eyj5PgcfI0DkydI7EGsUVlTmCK7zoJSSPiVI4RC7sJxcMkgrOuuf1u+X1uuWedc3tccs9i531KimnC5fL4KYvuWW2uqY2uaY2uKUgROaJFbkgsRpXzvFVeKo4+CBahn4ofVSdosW4cowQ4MohvARPnxsoQwQ1Pmt9IshC2A8tdjRJjxuXsEgsxxCWcxhMIA7K3bB/0I8qCl8wBKNb+W6RWs6C0Zb96hImwJV7ZCmiiHJjqmtkualQBoUsGGp5rKKQBUMturUa6cfXGoqUUIcr98Q6t6Q6w0pObiClNODUlGaEsKS0GFvT28jprWSDisKXNoOKBmCnd1KMEzmjk5rVSc7uRAiLVo9ATB85S1dnyVlnyTlnyTm9hhWlKmcN6gARbcGFLEgzb8h4UfOH6IX48Um04lECjdGKxxDUYkx9xhHXKJGRUCAJlSXVqzRIRoWlhhVBHjCKWoypBAtlno6bPOuvosFyGiynsxUMjtKDq8LkxZ/xLpn1Fc76i+cDyxaDKxAQE3p6JbxmLbxmxVAh1UvBpxeDKpcCKub8Sud8xBovgcZToGQI1AyBkl6iovHlVJ6CypNRuMh/hJBYU7iiwFJDUWEpmTVFYe6LzJoiH3y59mISW/q4ZCQ2ov0VNvDB0uUDFkNnSnUkITEnScxx40UuHqc+SQDKfJ6IA+BHT3wCzwu+EH3fo8Auh9vWCLkDEY8wvv/5hDJaOkNGoAyBawafyFiSdUGM7lkPx2AvT1ozjpkGZbxQKONzDEEzj+mksz+eAk+6hKA4BkMwj+oJ51Csj0KZCBTKRFqQomzc42zcES6j1T6gocTvm2ioqJWGGm+GSgtlMB+NFSPD2iPb2iPbxjPHxjPH1ivf1ivfzqvI3rvYwYdp58u09imw9iu09iu08S+yDmDZBELWQWybYA4m6xCeTSjfOlRgEya0DRfZhot0oEyFLpSxijxtHVVthUCZhkdQJqXdIb3HPqvPMW/ApWjEDb5IRqEMVaT0Oj3nU7vo37wR1L0TPoxAmWjFazGabxRd+Unuxntld37d9Td/OfP2n7q/+fvR7/7z2Hf+Ej90l15xiVxy1aP0Dq1kl1qyQy/bJAkWyMJlVAia2ZcIATTIZBMiBMrsS6whi79YUIYiUDOE03SBhi7Q0ErUVL6KwlNSeEoyV4Ev3mcSyhQgER6k/AEEyuSeRaBMTh920K95vU8BZdxSEBxjpHCJjGtiNR6RqXKOB1Cm4LOGXQ7/eQjhS3AR/lsmEZnQYi2F0TsQEBnYOYyHKyJHzIHz5TEi4xYhwiUyLmECBMcYraeFMlWG/hci54shjsE6REQGwzFuSQia0dW+IyYFQTO6QnFMiwkVwTE4InTEGIdjMGpzKJTBcAwKYrLQmjmAQJnsfpTIYHTmUSWCL0T95wZlii6YZH7RdRzonumscQIh5hcjRUVsMlJd34T2/KwJyGft/loio4Uynjy1J0/tXTLrI5jzFc5ie2RCKlfCqlfDa9Yi6zCtRNY9prDaldCa5eDTi4GV8/7lsz5ijbdI7SFUMRAuo6SXKOglCpTLyCioVxcjMhhb0a1UFMroVeTlAZGhMBEiowtltCzGnSN9JLbMHYUyWi6z/+RRKIPhGEaxFBOdiUAZd9a4kSIxEU8NgDKAuXyxngARHHlefQBlMCPJCWsGrohsMsdsGE/rlAFQ5hGReeSaMRHKHKCZPAzKYFzG1qf4U4Aydpm9Drn9zoXDrtAFEm+SLJBTRUrPqlnvmgW/pvXAru2woVsRFx9Ey16NVb1ZcOmDrNUf8K59XP/q75pe/03v23+U/N1/qX/6MO3CV/0br3uW73mW3SbxrpJLthlllw+IzPIjIiNcRIkMgDL7IVMAymDGmUOcMkbiGOwyAGWItslg/cORx2f/XXzyQkRkgotMs8kAKBO3D2gAlKGkdwIo80RAowtidM8ERGbcSByDXQagjJYNYR4ZLZHx4KowKIMlYWM2mZCq5bDq1Yja9ci6jZjGTVTrMY3rMU2r+2pcj6hfC61bD65ZDTy97Fex4FM25yWe8RRNewg1mGmXJlBRS5TUkn3TLgXCnEr6lQZJUafSYxVpsiRUFnKxVmRIQoYkhkTGlYuimQMigwtlsMEl4JQ53CbgRvRh+4mWCnDBC/kEiP4enlcfQJnnDGUMZrIwoxBwyhzulLFiZKFcJtfGM8/Ws9DOq8jOq8jGu+hZQxn7tG6HjF7HnH6ngiEX1nl37gSFL6MIFZ4VM56n53wb1wI7r4QM7IVfuB8p+Wq04uuFl/8ue+2H0M5Py+7+/PSDT3rf/qPqZ/+z+MuHBYq3onvuB9bd8yq/48q+QuJf8azYpopXD7jMgU0GQBnBY5nfAMoAKKNryjgcqfz17372scvhPyGAMocYZ4BTRuuaAU4ZWt7Q04wvAafMZ3Kmic5WaIkMhmO8+BovvgZLwg4oXQiuQIhMZN1GdMNWbNNWYts2qsuJbZcT27cwJbRfjmreCm/aCqvfCKpdDaha8i2f9y6d9RLPeIinGSJ9LkPjKzHywmBJaZDUmEqDkCvRzT77FRtcwqDMI4MMR4pBGWx2SXeCSdcpowdlqCwJudiE2SUS88k2GWrxOBhf+mIZSV5IEKP7Sz0v+EL0fQGUOWooQz9lRT9pSTthQT1hQT1uTjlmRj5mhkwq4YpoVgtAmSdCGStGlhUjx9oj18ajwNaz0Naz8FOAMnapXfbpPQ7ZZzEo48YZJ/OkZIGcUabxrJr1rVvxb78UdHY37NzdiKmvRMpeK9z+ad7m+9DOTwV7H5be+kn3239Qf/Jw/hcPuYvfTR97I6rja96Vd5ygTXfeZc/TV6llmwDK4G6T0TYBlAFQBkCZw0GM7rsAygAo89hwE97sEjkd2yaDbpDJeLyC8aUiZMsMwUKZ0SdaY/Qu0HXH6J6BU0ZrcjmSA4Oj1K6S8eSpvfga75Jp75JpP9EcMrhUsRh6egU1yFyKb7mc0HolrWs3revavrp30lCldl+Lad+JbNuJaLoc3LAZWL3qV7nkU77gVTrnIZrBhP0HyX6+AV9Fg2QMlsyDaWylQTKtsF8cWxajC1/c0ZElrJLY+rtpMKCjdehQWRI6c18AyuBbZog+DOt+UAfnL84TIPp7eF59AGUAlNFu/D1p/7nZKWNJR8KzrRg5CJdh5GNcxtqr8Jk7ZZLP2KV122f1OeUPuhaPubMRKEPhy2hiFaNi2qd2Gdn123s9dPROxMQrEdKv5l56L2frR/D1nwr2Phbf+knPO39U/ey/1R8/LL38XpHyO4kDb3lX3rIvXnPnXfauuYFsmQE7ZR63xmhxDHYAUAZAGQBldLHL4WcAZQCUAVDGyF2/wClzJEDks3ATbK2v1iODERkfwQyWgR1StRxRux7TiBCZpPadlM6d7LM399V/I/tAWf03E7p2YzqvR7bthDVfDqrf8Kte8a1Y9Clf8BTPeopndbkMvUSN5GRDck8WjjyYCKnBESSnw3IPtNLRzcQ0WE5ly7V7fDE6c7BHZp/IaHfTaC02uFCGzjTNKWPMQhnglAE2mRftCTwv+EL0fQGUOXooY009aUXBrC7HLUjHzN2Pmbu/bOaGK+CUebpFvxa0DAtahiU9G4MyGJex8iz4FKCMbWqXXWYvuuv3nBt8kcSVUPgyulDJKNN4VS/6NW8E9VwLGbkdPv4gXPKVlKXvZKx9j737oeD2J+V3P+r/7j+rfvE/yg//u3r3J7zF72eMve11+qZV4aIL75Jv7S2Pqh2yEJtgAuNLj00tadEMgDIAygAocziI0X0XQBkAZQCUAVDmswBKPs2fQQtltB4ZH8GMj2AmsPyRTQabWkrpRAwyeYN38oZu6Wgvb2gvd+hWUs9eXNeN6I5r4S1XQuv3zTK+FYvepXPepXNe4llP0YyHcNpDOO1ZgoxHecJyHwhHXkypoTxYUi9Y7gnLseoJyxnsfWlnmrTTTNgBpTBTNGiKCiNVK3SdEM5CaOPDsLErn7jlF0CZFw1JfHEcMUS/KREceV59AGWOEso4ep+0pp8CUMYl7FmnL2mhDMJl6HmfDpRxSG63Tz5jl9qFrJVBApgQKEPmSMg8KV2opJeqMSgT2H01dPhW2MX7YVNfjla/mbz0HdbuT4V3fl714JPB7/9F8/cPFR/9n/pbH4rW3ssef8ereteyYMGFd8mv7rbn6esAymj5C+4BQBkAZQCU0cUuh58BlAFQBkAZAGU+TSDyWfhemEdGO7iEERlf4Wxg+UJw5VJY9WpU/Xpc86XkjqtpXdfSu68XjNw50K2CkX3lj9xJ7r2Z1H0zvnM3qmU7rGEruGYtoGrZr2LRVzznK57zEc0iEsx4l0wj9Iev8UKhjC8L4TK61bsYgTKGVY/geKGAxguWM1jIShpsK40W0KALaKYYEI6IFkJTi5FAJeMFoAxgLl+4J/C84AvR9zUVyhDdh7hvmkOEyDmC2z9mQTpuST5mZYJwI5ZOWDNeJoiOJkpfMnP0OWnvddzW46S9l5mjj7mT7ykH75O2jBNWNF2PDOaOeemUK+7P/zRNc+pxPBFFYp8kSJXCfQ7HbBgv23q+ZOf1kp3Xy/bexxx8jjv6Hnf0PeHkhx0Mqv8J5+ATzqG4wo3EtnSJtnSJNnd9JDPXaDPXaAtynAU5zozySKcocaiSzKjJZtRkc1qKBS3Nkp6OTi1hW36zrT1yETHyMVl65Ft551v65Fv5IsHYln7FVv5Mq0DYKhC2DIAsAyCLQLZlEMciiGcZzLcKKUEltg4ttQottQ4rswlHUrGtI07bRFZbRlQhiqpFU7GbbOOa7RJb7RJbMSiDrZVxzh9xZo65ssbdoAmaQEETqzwr570bVv06rwT27waP3g46fzdj429TV79TfO3vRPd/WfHgZ53f+v3kT/5N9tP/EG59t+bGR5y597zrdi2L5t0E2z51d7yqdxnlW4zyDXrZKq10hVa6QhUvU8SLFPEitXQB1Ry19EBlM9SyGUbp/HMRXTxHoBm6GEdUocYk4RIZikC9P7xdon/AsrH1K19B58noPImhKOwJPF2ksi9S2ecNRYHHcEVjjVKZI1TmCKV4mFw0RCocJBUOuhcMYAecmj9AwpN+GDYale2W1+uW1emW1W4oLH3JJaPVOb3FOb3FKa3ZMbXJKbWRlNFKTm8mpTW5pza6pza6pTS4Jte7JtcTRTKZmr7kFF3qFC02Xs5RIlw5RgjwxHcO4+CmKeuCmMfOBBHOpq74tQsqwNXhyOOvf9dkaEIQnOQUUnwkcg5nmaYwGPefF1GTMPo6UuCGqwj9MGyikGysT46qNF7u0ZWkmCr3WFOUUE0YtIT7Vnwtbio2USQ2OfmxxGtt+jU5tRFfKfh52NS0NlxpN/vqHYgW/dIyu4wXNauLln2GknOGktP9SNm9FERnUfVTsg+UNUjJ7qfmDuKmXBNGXOcP4r6FexNq3gARjmEUjBiKXjhCL0Q2yBjqqHbKEO+OwY/Exv0ETtREfROyzwITee4/g65BBlvu6yea8xPNBVcuhVQthlUvR9atxTZtJbVfSeu6ltGzWzh6F9XtwlFMtwpHbxWM3s0eepA5cD+t705C525U85WwmvXAiiX/soWA0gV/8by/aC5APB9SuhgsXvAvmfFhq/xhpT8sD4DlxtQA9MogSB7IkvlDMj+W1Jcp8S6e8i6e8oNkvrDMB5J6wVJPSOLBmmIwJxnMSQ/WFK6wd/UqnTWJ/anQWZM05gQGXChFFylFF2nMCVwRQRld6AMW/X7hsAWRx+TF6BPDC5fn8haAMhieMBXKIAjG3uuEnecpB29zJ18LZ78DKPPY4BKAMqdcw83cIszdI83dIy1IUZ93KGOX1OmQ0uWA7frNG3YpOueOQhl6yT6U8WlY9e9AoEzQyK2g83dTV7+TsPROwfb7JXc+Kb37Yds3fnvhg79MffCv9Xc/6PjKP5SufxjQfNOaOe9acsWr+g6j6joNQBkU3wAog2AaAGUOPvM/BmJCWI9eAiiDYpojITJOIcWmEZlwFhF8IeoDKIMxGgBlKADKsPBBjC64IeIvuH0AZbQwSLtEBsvA9hPNIQyldC68ZiWidjW6YSOueRMjMll9ezkDe4ZEpnD0VuHo7bzh+zkD97N676aeuRHfvBNZtxFauRJSuhBSuhging8WzoeJ5iPESxGihRD+bABbFQwrgmFZCCwzpobAsnBYHs6ShbNkoSxpCFMSyJwKZE4FFE8GQ9IgSBrIkvhDEj/WlC9z0qd4AhFTgiuvoknPYn1hEIcBTWFIBeMyAMqASGwAlR57As+FvBzyTQGU+WugDGaTsXTxx6DMCRv6CWSbjPsJS/fjFm7HzF2xJ//SKWfi50wyzS+DZ5M5bk4FThlrRv6n4ZRJ7LRPPoMEY2efdUKhjBvzIuKU4csZIpVnxZx3/Ypf++XAvutBI7cCx+4kLb0du/BW7qUfcm9+VHL7p01v/Prce38ef/9f+t/+zeh3/6X2xi9Dzty1YS86C6541NyhV+7Syi8DpwxVqAFQBkAZ3Q/2jyiMLpEJYTkCKAOgjI6bxnibDDmqEjhltH4Z4JRhFCA2GeCU0XKNz/XBu2RaO7KEeWQwKBPdsBHbtJHQeimlcyejZzdnYC9/+HbByB0dKIN4ZBCd2yscvV0wdDd/4F5+373s7r30tusJ9ZsxlauRZQtRpUuRorlI4UKMaD6udDlOtBDFn4tgqyLZski2LAo2qkbBsjhIHgfJY1myGKY0ulgSxZREFk+FM6ciIWkkJI1gScJYU2GsqRDmZHDxRHDxBEZt9tkNcyrgQL7MSUw+rEldeUISrdGGXjxBL56gFY3Tisb1PDXal8Ap89jH9RfDCQJ+i8OfwCF85Lm8RQwLTEsTI/7hX8zxJcwpc8rB28LZz9ot0Mo14JSDN4AyunNML+T4kl1Ch11Sp31at2Nmn1PukEvBqFvRBXfWODImI1R6lCOp2H5tlwJ6rwUN3Qwcu5O4+K2Y+W9kX/oBBmUav/6rc+/9+cKP/3nsB3+afO/fm+/+JqL3vh132VW041Fzj1F1A0AZbMoJQBkAZQCUMX64CThlwPiS7u4Y3NklalqblsLoHQCUAVDmc01h9H54XSKD4BjxfEDpQkDZfGzTVnzLVnLHtpbIFI7eLTp3R3dqSQtlikZvFQ/dYQ7eYw3cLeq7ldd5PaPxUlL1akL5YkLZQqJ4PkE0lySaTyldTBEvJJTMxLEVSWx5EltmpJLZslS2PB2Wp0GyZEiaxJIkQpIE1lQCawo5QJJ41lQsNBXDmoxmTkQVj0cWT0SwJJizJpwlC4P2FQLLEH+NgfxYUz4QMv2kx2XoxRO4M1AerCkAZQCU+cI9AWJ4AcaXTPSMWJCe406Zk/Ze2OCSlWuALSnY2i3wlIP3cWvaCWvSCUvXE5auxy1cjpk7v2zm9LKZ00unHI9buODJzTSbjAUJd6EMcMp8ajtl7OLa7RPRCaaMXsecQef8EbeiC27MizSulF6i8Cqb9ald9m3dCui9Fji4F3DuNuaUybn8Q86tjzGnzOiP/3zxgz+P/eCPk+/9a+v930QPvOJYsuZees2r7oFH1S0AZQCUebRfBowvgfElgiUyerwGQBkAZQCUMdwsA3bK6NGKL8hLX+GsdpUMRmQCyxYDyxeiGzbiW7ZSOncye2/kDt5EbTLIWl8Uyuh4ZM7tFZ7bKxq9BQ/d5g7e4w/e4w3chbv3Clq3s2vX0yuX0ssX08XzaaK5TPFCbtlSTulihmA2jaPM5qpyOQrjlcdW5LEVubA8hy3PhmVZkDSTJUmHJBmwNJ0tTYMlqdBUCmsyiTWZyJxIQBiNJAaSYYqC9y05kWxZGGsqFFUwNKVVACzFttLoLaYBUAb/w/bhfgrw7ov6BACUwdasmAwjLHCQzXOHMhbOfjbuQfaUUBv3IDNHH9OhjIvJzwGML9EzrRjPbdGvbWybXUIHMsGU3uOUNeCSP+JaeN6t6AKNK6Xx5Z6lM941S/4tW4HdVwMGbvifu4k4ZRbfzLn8Q/bB+NLI+/98/oM/jX7v95M//l/tX/1twuhX3Uo3KRU3vOoe0Cv2AJQBUAZAGV2PDHYG40t6FEbvJYAyAMoAKAOgDA0Ci36RJ/BoZAn1yCBEpmwxqGIRDV3aTOncyerbyxu6hSYu3cofvrnvjtEOLqFQhjmyxx26LRy6Vzp8v3T4vqDvFtxxtaB+I7dqOadiMbdsIVc8n1e6UFi+VFS6mCeYzeaqinhKJk/O4hpVWVzkShZXXsxRFHNlRWx5IVuSB0vz4KlctjSXPZUDS7KhiSx4KhMaz2BNpLGmkmF5EluZxFYmoIrnKOM5yliuEnHQQIjCdBTMlvhBMm+2zAvWXxiM2WcMK3DKfOF8Ii8qajH+9wJQ5kWCMpYu/nbkEAdqmC0pGEAZ3dklokjsz/uiX9vYNtt4JBgbgzLOecMuBWNuRReoHAmNL/cQT6Op2JsBXTsBAzf8Rvfi5r4ROfd65ub3WLs/4ex9UPf6Lwd/+I+j7/3hwo/+KP/wP3vf/FP61Deo1TvU0zcZNffdxNcBlAFQBkAZAGX0mMsTXwIoA6AMgDIAygAog1mBtFAmoHRhn8iULwVVLEY3rCW0bab3XM0dvIkOLt1DFscgTpmDPTIojkEWypzbZY7slQzdKR2+VzHyoHL0lbLBuyVnrkONW0WnVworlwrKFopKF4rLFqGKZVb5UrFwrpCr4vCUXJ6CxzW68lVcnoLLU3K4cpgjhzhSJkdWzJYUcaRFHEkhW1IAT+ZCk7nwRA5rIhuaSocVKWxVCluVzEGUiCqBq4qBENcMtssG22uD2Gc4Mn9Y7seWY0FO3iyJN0vixZzyYiJjTYbygqUAygAo84V7AgDKPBsoQ0WDsZ9YqbhR0EZGYr9sy9DquL3nSUdfC9dAW0qYIy3Sjhxm5uh33Apb9PtMx5cox80p6BDTYxVd9Es3qAwsEtv4+rIt4yV7D+Misf2PO5ocia0bho2ddSOxsVRs3WzsU5QEM2qiGTXRnJZkQU+1ZCCp2FaMDGuPTFTZ1h4HwdhoPLZuJLa1X6GVP9M6gKWNxLYKQCKxET2KxBZah5YiQiKxy20jKm0jKm0iq63CkUhs6/1I7AbbuGb7hFb7hFbbuBbb+HZsrYxT1oBz3rBrwahr4TkaW0LlyTzEau/Ti37NmwFd14L6bwYM346efiNc/XrK2ncLr/2Yufte1auf9H3vD0Pf//3ET/48/Yv/N/w3f85VftOz/hqteo92+q4j/8oBlFl/FIktWkIjsZdwUrFL5+hl8/SyeUbp4jOr2P31K108RytFUrEN6gytFInE1qvI7l4RkoqtWzH+gluf006ZiYNIbCwY+1GlwBfQSGz9SmOd+wxFYqc0kTJaSRlIJLZbGhKJ7ZqKRGK7pCCR2K6pDXoVeZlYjSvn+CpcOcaUOsaInaKNqk7RYkcTI7EdwzmO4bBzmH51DIHtQ1l6dd8+g7frF0RiPx2mMcRhxnWwIPMnVs6nkL7kHo2kYhtZTcvDjq0yLQ87oRo3D9s9vvYJ6UvJTUgYtk4lpzQjkdh6NaVZF8TonnF3ymB7ZEjpyGYZvUrJaCdntBvUTlpmF/LENLEAACAASURBVBJ0ndljZH2UhJ3TjSZhY3nYeJHYaDa2IUbBOri511iTWoCkYutVat4AJX9Av+YN0vKGqPlDtLwRvcooOEcvHDGs1KJzaB62fqUVj6Gp2Hp1jFZ0wSTpRgsbc2ZAUzRoisGSGlelL8B0EgVGrC7GV9xfGdsjox1cCipfCipfCq5cim3aSOq4lNl3vWDkDvP8A+j8K8xzd4tH7zBHbqHaY41otcse3hUN3iobvnP63IOa0QdVQ3dFXde5jZtQ9QqrcpFZNg+J5jilC7zyJX7pIqdkFuYoBVyVkKsUcpVizr5K2crDxFWVclVijlLEVpSw5XyOnMeWcdgyNiyF2VIIlrCgqWJoshiaLGJNFLAkOZAiE1ZmsNVpqFI56lSOOoWrjmfJYlHp0pkItiIIkgbAUn9IhqY4SX0OIrd9WY9BGcxK4wVLaUXjuFxG928VRGJ/4bCF8a6Tz+OVn3coY/K4Dd7Y0SE3OWFJNl7HLcnHLanHrKjHLGlGVUuaqVDmuK3XMRvPl2w8XrLx+JINQiuOOfked/Z7ycH7ZUe/k86BlqQIO0q0DSnazCHkuKXPy6dIx0+5GC8MURnWQx4R8pY5Ra+esKAiz02vWlBPWNCOW9IM6ykrhNfo1RPWjGN2Hi/Zo1zG3gOhMyigecnO67ijLyoExBwo8LhjoJ47RvsS2/JrWDEEY1gtSXGYLMjIwYK8r1Pk2FPkWDNKnDk13pySaEFNsqSl6ijNkpZmSc3AZEHLsPDIMvfIsvDMtvTKQeSTb+VbYOFbhMi/2MKfZRkAIYwGRTNWwXxEQQLrYKF1qAgRimZswitswiusIyutI05bR1XbRNfYxtTbxtTbxTQ5JbQ5JnU4pXQ7ZvRiUMYlf8SlcJjBlbgxz9MFMq/Tc/TqZf8z16PHXgsd+1qk4pvBsjcSlr6bu/M+88YHFa//4szf/qH73d/Kf/6fs7/6n/Hv/1uW9LWgthshnV9xE1+nVNyglW/TyrcQVWygWqNVaLVKq1ilVS5rxahYxuRRvsqoWNat9NJlWtniEdSyeRrKfYystNI5ailCaoypGNChixG4oyeqcAZXtBI1rig8JY74CmQBM56QcTMcTdE5U3TuBI09idAZeIICXyCzLpKh8xRoHOEyBhWFMqNU5iileIRcNEwqHCIVDrkXDGIHw/rIBZN79snn/Z0ynW5Z+nLN7HDN7HDJaHdOb3NOb3NKa3VMbXFMbXLLbHXLbHZPb3JJb3RLa3ROa3BJqXdKrXdNbXBOQ7iMbkVeJpkGZZziKp3iyp1j9atDVJl9tFivOkSL7SMExssxQuAYwXeM4DqF61f7EI5dKKxX7UNhwrEmvZCmg5cOwczPsUKKUNhU6BCiL8fQIjwVI+lUB7+7MQfnMI5JcgnnouIbV/lukQLM0vJXVvdIMb6iK91iECJjbI2tco0zQSZBFlJCHSWpwXiRkxvIyU0Ii0lu1qsocMEQjG5t0dvX++SXGZ3umZ1kg0rN6iJnI/zFoPaQs3qomX1GVjwQc5aSTahD4AvuW1g6kvGVUTRGKx5jFF0wsiKEpRhFLcbUogvU4gtP/BCr+4GWzpTgisGS4ooGSamwFPG/GFOJZ5fobAWuaBzFZ00ULvIjGV3lVLaMAkspsJTKltO5Sg++2rNEE1S+hBpklgPLloPLVkIr1iJOb0bWbqZ0XU/v3c0dulU8dh++8GXO+S9zxu5zR+/xRu9yBm+xz16HunfYXTvcnmuCszdEAzfEA9crRvbqzt9tHH/QdP5e3dDN0907la1bFc0blfVrFaeXysrny8Wz5cKZSsFMlXC2kj9dwVdV8lRVHGUVW1ENK6pZ8hqmvIGtbnpcDWx1A3u6njNdz56pg6fr4OkaWFMFqyshVQWsKmeryzjqUrZKzFEJ2MoSWMGH5DxYCbOnmdzpQs50PkeTzVFncdWZHFUmR5UOq1JhVQqkToJUCSxlLKyMghWRsALZCowMNMlCkQgnJHI7gDnlXzzpD8n8IJkPJPdmyTzQvz3sz5LBlGil+4dKZUm0AlAGQJkX6gkAKHM4bjCeyJxAiAz5uCUNITJG66mgjDdGZL5k4/Ele6+XnX2Pufh9ycH3ZSf/ky4hFqQIO3KcjXuMmX34cUu/TwnKGKAuwudmgRAZQxFFaB+zY6BQBqtEUAbBMZi0FEbvYIhjsI4hjsE6Wiije7Agx5mTok+Ro80oMebUWHNqvAUtwZKWrCMM0KBohpZmQUuzYmRYeGRooYyVd66VbwHGZSz9HkEZ6yDEMmMVzMW4jHWw0CYEgTI2YWKb8HJUFbYRCJSxicSgTC0CZWIbnBLaHBLbHJO7HDN6nTMHXHKGXPKHXAuGGbxJN+Y5WonU6/Qc4/RyQMeN6LGvh459PVL+drDszfiFd3N3Pija+6DstZ93/O0fz3z3N/Kf/++5Xz+c/OG/5clfC+nYjej6invpNXL57iMoYyyXWWVU4IhWtnwUWqSVLdJQLmNkpaI4xviqx2K0L3GJDFU4g0tkaCVqHCLDU1L4CjoXn8vgERkE0yBQhjOFQBl4AoEy0DgCZVgXERxjKPgCjXmeynyWUCazy5DIuGV1Hg5lXDMQKOOSjkAZp1QEyjinIThGT08LZSpRNPNYtY8uw5PYPkJoPJSx34cyfBTNPFbtQjl4gh1DTOMyn2MiE8w8sP/oExmHkEI8IoNiGlOIjGMIyzmMZ5KInC9E/b+SxWi/HJfIuEaJMRzjFoNAGWNkEpFxjat65lAmqRklMvpV1wXz2Bm1vTyZxWjdMSiOcc9E0IyuyNkIjsFRVh/ZFB3CX3DfwiUvRE1qwSBRZDVqbxkxrCbZWJ7iYlwiQy0efwzEsCYfvWRK6XhisGSGokGyoxpHwiUydPZnkchQuAiRMVJUnoLC3ecyWijjJZjGrDGBZQiUCSlfDatcj6zeiqrbSu3ezei7gUEZzvkvc88/4J27zxu5xx+8zT27x+2+yunc5nVsCzqvlnXvlvXtlg9crxrZrT9/u+Xivdbzd5uG9uq6t2vatmqa1mvrVmtPL9WWzVeLZqoF03Ul0/WCmRq+pqZEVcNT13IUdWxVHSxvYCqamLJ2WNMBqTqg/doOq9phTRuimTZ4phWaaYanG6HpOkhdy1LXQKoaWHOarUYYDVtVBqtKYYWYpRDCihJYw4HVCJphawrY6nyOOo+tymWrsyFlFkuVxVKlQcpklioRUsXCCJqJZkmjWdIopiSciSRthyLR2lNIojZL5g/JfFlyH0juCckYLOzPUuLBkmqlSwm1RIbKkgAo80Ihic+jt+Vof2YAZT6HUAZxyiBERgfKvOzkf8w54JRrqCU58gDKhH56ThkAZfbRzKcNZRzjWzEo45De45TR75Iz5Jw36JI/ROdOuBaP0kqknlWz9Kol//bdqHOvh5x7PUrxDgZlcq5+ULD3Y9Frn7S++4fO7/yD7JP/mvv1Q+n7/1ms+UZE963o3lfdS6+Ryq4DKINxGQBlEB9NXq8bgDKId4aPR2QQ7wyAMphrBkAZ90gxgDKH0xlkZAlAGRMHjg4nNQDKHK3RxkgWo70MgzJkjozMkdE4CgZP5Vmi8RJMB1csI/NKqEIrVyKq16PrtmIbLmX07Gb33ygcvgOfe8A9/4A/9oA/cq9k6A6/b4/Xvcvr2Oa0XOK3bgnaL5d27lT0XK3qv1ozdK1p7GbbhTsdY7fbB2+09uy0dlxubt5oqV9rqV5uLJ9vEM80CKebSxA1lmgaBaoGvrqRr2zmqJrZ8jZI2caSdcLqLljZBe3XTrayE1Z3wuoz7JlOzkwHPIsBmmZY3Qhp6mEVaqJR13I0pznK02x1JVtRASvLkEkojQhWl7CnuWwNzFEXc1TFHFURW10Iq/IgRDkonUHQDKxMhBXIWBMkiWFNRbOmIliSMNQvE8SSYGNNqFlG6gnJPFAuw9gnMlO6gdkMaIoBTVFZk1oBKAOgzAv1BACUeTGgzHGXwOMugWZuYVaUGHsq5pQBUCZU65d5UZ0yDnEt9gmtDkln7NO6nTL6nbMHMShD44y7Fo9S+RKPyhkMykSOvhY8+lqU4p0g+Ztxi+9m7/w4/8b7wld/1vLd37d++1eSj/9j/h8eKv7u/7Dn34kbeBDX/3VK6XWy+BqAMgDKPBprAlAGJTIAyjwy+CATTMY7ZUybXQJOmScaZ4BT5nDjDK4d5pAmkSkGtw+cMrj7U4xpvqhOGRpfiXEZCheZXWLwVF6CaW/hTHDFcnDFckjFcmjlSvjptajazfj6y/FNV3LO3swfvAWN3OOM3ReMvSI4d79k6I6g/xa36zqvY5vXconbuM5v2hC3XCpv3646s1N39lrj4PW20ZtdY3d6Ru/0DN/q6dvt7r7W03alq2mrq2ats2KpXTzfLprrEMx2CKbbhNNtQk2bcLpdoO7kqTu5ym62qhtS9HE0/Rx1P3u/9nHUfRwNqplezkwPe7qLM32Grelgq9vYqha2qpWjbuGqG7mqBq6qnqOs5Shq2HIM0FRxNOVstZijKuEoeVwlh6PicFQwjIgFqYsgVQGkzIWV6OoZZRIkS4CkCZA0FpJEs6SRkBSbZgqBZSiXkWNDTJ6Q7EASvUgmD1jiAUu0RIbKmgRQ5oVCEkfrOvk83g1Amc8blPE4ZsN4zCmDemROuoWedAu1IEVZU2MdaPHYTpljlp5gfAnjMi8qlLGPbbaLb7FP7LRL7XJMP+uUNeCUO+CcN0hlX3QpGqHwpjwqZ2iVi35t1zEoE6nchzKZ2+/n7r5X8urHTd/+XfM7v5z66N8XfvNQ89H/CNe+l3ru1aTht6hluyTRVQBlAJQBUAaMLz2iMHpLcPbXymDLZR5VZHcMrsD40qFzTE+kMHoXACgDoIyudwY4ZY7WKWPq3eglahpfReUpqTwlnavw4Ku8BRpf0UxIxVJIxVJ4xXJE5Up09Xpc3VZy03Zqy3bRwC3m0C3eyD3B2Cvic6+IRu4JB24L+27w27f5rVv8pg1+/Zqgfr2saeN06+Xazu2m3p3WgaudQ7u9IzcHR28PDt8a7t8b6bsx3LEz1HplsG6jv2qlt2yhVzTXK5jtFcz2lM51i6d7RbO9Qk1vyXQfXzXA1QxyVMOc6VGOevSgDnPVw5zpIe70MG9mmDc7xJ0Z4Ez3cTS9XE0PR93FVXfxNGf4mk6euo2nauUqW7jKZo6imaNoYiub2Oo6tqqaq6rgqss4yNIZMUclhBDxISWHrYRhVTGszGcrcjmKNEiWAsuSIWkSvI9mYiBJJCQNgyQhsCQYlgXAUswv4wNJvVkS3Uim/SBtttSTLcWgDAWapEAAypwCUOaFegIAyrwYUOaUe5gZKdySHG1DiwNQRmuQ0R5ebChjl9Bhl9rlkNbnmNnvmNPvlDtAZV90LhwmcycZFdPUigXf1msRI68GjbwaqXwnUP5m7NK7mdvv51z/Ee+rHza885vGb/18/KN/W/ztw7mfPyy/9F72xDfSz71DK7/hLtwBUAZAGQBlAJQBUEa7Pgb3AHbK7G+WATtlinBWyWiXy+gClGdxBlDGVIxytNd7lmi0XIbBU3qVqH2E0/6i2dDKZYzIRFWtxtZspDRcSm++mtW+wx68yxu+Ixp9UDb2Svnog7LhO6V9e+Kea8LWS8KmTVH9uqh2paxu7XTjZkPrdnPndnvP1c6zO70DuwNDe+dG7owN3744eGdy4PbFrt0LbTvnGy+fq14bLl8eFi8MCxeGBHMjZfODZTMj4rlR4fRoycy5Es0Yb/o8Tz3BnZnganTrOG9mnDdzAdV57vQ5ruYcVzPMVQ9yVANc1SBP3c9X9/FVvTxlN0/ZxVV0cuWdXOUZjqqTrWznIIwGc9BUc1WnOcoqWIXNN4mRvTMKDhsJ2C7mKHIgWSZbkQHL0yAUzaDGmVgYtczA0kdcBpb4sqS+LATQ+MLIDmBfGJE3G5EXR0Y/GF8CUOaF4hGfR2PLkf/MAMp8zqCMHeOYLf0lG/rBThmfl50CjzkHmZOjzMlRVpQYW3q8Iz3BhhR9yj4QOGVeeChjF9NkG9dsl9Bhm3LGPrUXgzKOOf0U+AIGZejlGkr5vE/L1fDhrwUOfy1C/Tf+ijejl95N234v8/oPOV/5ad07/9DwzU8ufviv8799uPj3D6uv/qRA9k7Whe/QK/bcBNsAygAoA6AMgDKEUEbPOHPw0phkJWOuMWnLr3MYj2ihL1Efl7A8RRNAGQBltOTlkMOzADG69wRQ5mghC9GYFW6fxlF4lmg8+GoGT4Vsk0FtMn7CmUDhbHjlYkTFYmTlUmzVSmLtRlrjVlbL1bz2nZKhu6KRO+WjD6rGHlSP3K8cuFnRfb38zNXy5kvljRsVdWtVNSs1tWuNDVsdrTtn2q90dW339F452399eHD3wtDtyeHbsuF7yqE7su49WcdVSdP2RO36xfKVC+KF84KF88K5i2XzF8tmJ0RzE8LpKcHsFF8zxZ2WctUK9rSC81iVcaYR8WZkvBkpd3qSo5lgq8c56gsc1RhXdZ6nHuOpR3iqYa5ykKsY5Cr6OXJEsOIsW9UDK89wEDTTgtpnGjjyOlheC8urYUUVW1HGRgO2uQoOV14ASXNheQ4ky4KkGbAUQzOJMDLNFAVLIuCpMEgSDE0FwVOBLIk/hMgP3q9+sMSXjcibLaGzxqnQvsD4EuAyL9QTAFDm8wplbOlfsvH6kj0GZUIsKNEWlGhrauwBlIlEoQzjZTM34/Owj59yMQzDxjqHPyXDd0H6kuWnkr6EQRnb+HYMyjhknHXIPotBGaeCIRJnQhfK+A9/LVz9N37KN6OW303deS9jF4EytW//uu6bP7vw0b8u/O7h8q8f1l7/sEjx7Zzxd+kVe64lVwCUAVAGQBkAZQCUOZzUACgDoMwhLEb7li5AeRZnAGWeI5ShsxVefI0XX+PJU3twVV48lU+JJkAwEyyaiSpfjK5Yiq1Yjj+9nFK7ntG4mdeyU9R+tXTwbsXw3eqR+7Wj9+qH7tacvVl95np125Xqpq2a+vWa6tW66tXm6vWO+s3e5u2z7Tv9Z7YHuq8M910d69+dHLwpG76jGb43M3RP072n6riuarwiq96Qlq9MiRanBPNTglmZeE4umpMLZ5WCWTV/Rs2d1nCmp2HNDKo5CDlgdQbWIH32/gUqWK2AVXK2SgYrJbBSwlFNclUTHOVFtuICLD/Plo/BsjFYdg6Sj8DyAVh2lq3oYcs72bJ2trSNLW+BpE2wrAGS1rKlVWxZGVsqZksEHBkLkhRC0kJIms+S5bCkWUxJOiRJg2QJrKl4liSaNRUJTYVDk2hg9mQQazIIkmIKgKUBsNSfjciPI2Uwx+ksRFRoHECZ54wkiCDCl044Aj3FEyB6ns+rf9zCzUSRDInAU3QIIYIl2fi3jluST1oziFKuj6Zv73HcjnHMDgmHPubgd8I5+KRbuJl71AmXcCtqnL1Hkg0tzoYUbekadtzG70snSF867vTScceXjju+fMLp2ElnDNCcMHM9dtIZV0RQhqhv6qM2DMPGOqZGYh9z8EHld8zB75hDwCM5Bh/Dk6njS+ZuMYYyc4+xIMeYUbSKM6PEmZETzMgJ5pREVMnmlGRzSgomM0qKBS3NnJFuxsg098jCgrEtvPMsffLNfQoR+TEt/FkW/izLAMgikI2KaxnEswwssQoSWIUIrUNFVqGl1mFlliGlVqFlFqEVlmGVlhFVVpGnrSJrrKNqrSLqLKPqLaObLRParBPP2Kb22KR322b00LkTzoXD7uxxskjhLp7xbt5BxpfOvR6qfsd/+psxGz9Iv/F3Gbs/ZL7yQdW3/r72rY8nf/6fc795qP7w/9Xf+Lh846Ni+Xsk0VWS6KpH1TWPqiv7On3JA9Gmx+lNeuU6qjV65Rq9akUrj8o1XOHmZJveXGZULDMqFg1lZEL2Ey/DEIxhNTV9CT8qW6AyNRIbS8I2rDh52NA45bMXie2S3oyFYetVvTBs7OVTRGI7xJTjCi8Pu8w++sgisR3CeXjimJq+ROQWMRWCPK/riX5+U/vOYTCB8COxiZwvpvYPRy2G7+LCF6LmIelL7rFV+EqodjdFpIQ6k0RJasAVNbnRUJSURkpyyz5tSXnsQE1rwxVR3BIlo91Q5Ix297R21/R2t4wOLA+blHUGi8Gm5HTjK/vsIWt6jX+LljuAr/xB3J2+uM1DFv3SikfxdURZSwzmOK4eZV3r5l6zJrHMGpyKF31tGIaNdQ6JxMZ1jjxF86iQCp2rPBIxOEpcUSEZDZbTYDmdrWBwlB5c1SNxlB4cpRdP7cfXBIvmIkrno8sW4ytXIkUzyVUrWY2bGbVrxW1XBGfv8rpvVI/crx+51zhyv3H4TtPArYae3dq27dqmrYbGreaGjfb6zc66zZ66rbN1mwN1W/0NG/2tG0Mdm+e6r0ycva4cujU9cnd59MHq6CsL3XuLZ24stlydqdtSl6+oxEvT5asLVRuaktlp/vQ0TzPL1cyy1XOQap6pXCxWrrDUKyz1GvNRXWGpl1nqFUizCCGHBZZqjqWcYSpmmAoNSzHNVqnYSiWskENyCUs6xZRMFE1eLJ68WCQ5z5Keg6TDsHyQLR/gKs7yFH18VQ9X0cVVdXKVrVxFI1dRz1fU8ORVfKWQqxRwkZXAHLaSBcuLYFkeLEWMMxx5JkeZylUkcuXxXFksVx7DkUVzZWGQZH/dDDQVxJoMYE34sSZ8WOPe0LgnjMgDBlDmee+UIYIFT8EjwJd86YQj0fN8Xn0TiYybqVCA6HrjycshVz5zKGNDP2FPP25HO2bHeARlXCPM3KNOukZY0+LtPZKsqbHW7lEIlLH1AVBGC2i+aFCGxhnXhTJeTdvI+NLoa6Hqd3w1b0Vv/iB194PU3R8gUObtX9V882e6UKZi82Om4n0AZXTRDIAyiF/G9PQlAGVMxRPY9c8Lspj6fZ/utzP8KgIiAxONL5kKX4iuN8Quh3eI+AtuH0AZLaMxJDKUjHYAZZ7aLINLZFD7wCQul8HBMWi0MBF/we0DKKMFNFoio4Uynjy1F0/tyVV5c1Q+bJUvRx3Enw4VzkWXLsSWLyVXLscINWmVS3n167k1q3DbTmn/XXH3XtPog7bR+20j99qH7rb23mzqvNrYcrmhYb2tbqOzbrO7drOvdmOgdnO4dmOkZmu0bmOkaWO0de1ix2VZz46m/+bi0O314QeXhu+vdt1c79xda762XLM5V7Y6J15cKltbq1hfE69sipY2BYtb/IUt3vxl7vwVeG4HnrsGz+9Cj3QNnr8Gz19l72sHnrsCz12CZzfhmQ1oeg2eXoE0SzDCa+ZYyuliuaZIpi6UKgolimKplCmdgmXjbMUFjuIcT4GMOPFVA2zlWbail6M4w5G3cxTNXHkDT17Dk1eyFeUcVSlbJYQVPJYMhuQslgwxzrAVOWx5FkeexlGkcORJbFkSWxbPlqHeGSkWnh3KQrhMIBPhMr7McS2aAU4Z4JR5oSw5zwu+EH1fAGUOM9QQQpmYU27RNvQkDMpYuUVauISiUMYNOGUwLvNFgzIU+IJTwZAbfJEiVrqLZ7yatsOGvhow8mqw5h2f6bciN76fcv3HKbs/KP7yB6ff+XXd2z+f/Pl/zv72ofrj/2m8+Unl1s9Yyh+TRFfdhTvAKfN040vAKeOY2uKY2gSgjCGAMKZjKhx5XtejziDYlMrC/fUBlNk3zphik3FPqDbJJkNKqMO1yVCSGgxtMtTkRuCUwTXIaJvAKaNNv34KUwzul3wGnTIeqPNFr9JhOYOtYLAVHhylJ1fliQwrIVDGlzPty5n2Z6sDOZpQ3kyEYD5evJhYtpxesZIgnM6qWimu3yyqXRe0Xa3uv1fVvdd14SvdY690jd7vHLzT3n2jte1Kc8NGc/Vqd91WX+1Gf83GcM36WPXGhZqN8erNi7XrFxrWLjYtS1o3VZ2X53t21/tvXh64d23w3pUzN3c6drebr23VbK6Vrq6KFrdK17bLN6+JN26INm4I1vf4a7d5a7c5q7fhlbvwyn149RXoke7Dq6iW78PL99hLd+HFW/DCLXhhD57fRQjO3FVodgeevQzPbLI068Wq1WLlSpFisUg+z1TMQgo1JFfACglHMclVTHBV4zzVKFuBeWfOsmXdHHkHR9bKlTXxFHVsRS2srIZVlZCyjCUXsuRcphSGpCxYXgjL8tmyHLY8gyNLZUtT2dIUjjyeJfn/7L13dFNpmu5LFcaR4JzlRLQtyYFUpCIHB2lnRdtyNjY5GmyCAUflrWQrWc45YHKGgiLHoqjcXd1d3T1zpu+kMz3dM2dm7ql7tzYIlyQbm4aKe61nPevTp21BifrHv/W877MAqJ3PrpnHrkliVyewq5isynh2ZRzr2Gzg2Czg2EzwGAVlKChDQZnAkZDK335PQZkxQJnwiT4RL5IyTFciKTPfM2zRtKj3faKWTQ5f4BWU4BEQ7zJt+oRJFJR5Ps30S4MyoewK3/X7SSgTKlRPL25jlp2ZdeAsHb85E7+WZL6/pOujJd0PUs98nHPrm6KbX1d+9Vf1H75VfvntxsFf57T8CpB/TEEZKinzcpvMulIqKTN8s4yz2SXUN/EXOL40LiIDOiUyfgw2BWUoKBOyajs1vjTG7AyVlBkd37yp2SU7FmN7OZzIkDhmBqachSrjEHU8rKbDOANRJWHqBbz6JcKG9zMa1mTpl/PwFJEeLmqCCywZ2zqLy04U7e0vq7q4/9i5fQdP7dnXv31H55aS5i355i3ZDcS8Ur75cB6BY6pzLbW5FnFukzi3sSbfUFuol200qTc3G7d3tOzp69k/dLzsVN/O/v7tfX0lXd15LR1CUxvf0JVhHsxqHuRZTnAsJ9DGk4j5JGQ6A5rOsI3nWMZLQOMloPGKVeSZ9IuQ6SJkPAcZzoL6M6D+NNBwEqgfAutPwASsGYDqn2MatqqNhbewCECjZ8l0bJkakMohTGUbJwAAIABJREFUmRSUSiB5LSyvAmRHQVkFKD0ISfdDMjIysw2RbYHkmyAl0aINyHLZsiy2NIMt5QISIjUDSomBJkiy3pqaWQOKV0Hi99l1S9h1i9l177FrF7Keo5lEoJrBtqIZoHIONb70xtt/xvuBI/3aT80ivd43MNL3+UPdU1DmVVCG5uJtB2XmuocsnBy+zCdmhU/UMq+w+R4BDHf/uIlTYya4BlFJmV9mUiY4/ZDPun3B4DGaUE5CGcb+0zPKTtPxmzH4Vab53sLOx4u77qedfZZ35w8b7/y28qu/av74repX35YM/Sav7WtQ8Sxc0BlKJWUEGiop8xLNUONLSRiJZigoQ2ZzrBkZ2I8xRlFQRhQ8n5DzhTILsse1UIZKyox9iYzdk84Xyqzbb0vBjOVAJWV+3kkZYlkMLJsOjagZsHVYCVHMQpWzMXwOijNQLQPRJMCqZFSzANMu4euXCw2rMw0bsgyruSpWtpFb1MIttOTu6Np+8NSWfQMVNZcPVZ47cPBkaWn/ru2d24st2/OMO7LrDxZYKvItVXlNtbkWSU6TPNeiyGtS5jUq8wx4gUFdZNKXNDVv7ejd3X9q/8mL5WfP7R46v+P4uc19pwo6jmc1HRc2nspsvpDdcVHYfpnXcYXbcYXTfhVt+wBqvQ61fgi23kO77n9X99Cue1jHXU7bXU7bbU7bLaz1Q6zlBtr8AdZ8FWu6jDVdQi0X0MaziOkUbCQCNUDDIFDfnq5sTleQaEbLInbQKNlyKVsmZcvEoKwGkB8DZBWgvByW74Nle2HFblixA1JuBxVbQXkxIM9nSwk0A8oEgIQDSlFQAkLidIhAMxsg8XpIuootXsGWvM8WLwXES6xoZgFA7ANOSK+0cRkqKUMlZaikDJWUcb7993vZKeMcykyNWO47faVP1HLP0Hnu/nQ3/9kTp0ZRUOYXu1MmMPWA99pSG5SJ2dhK33cqZt9JEsrQzXfndzxa1Hkv9eyz3Ht/3HT/9ySUUf/6280nf1fQ8VsY/zRc0BnCbaPGlygoQ0GZ4RkZCsoMH5UaM44hqQ0Zq3EywUQlZaikDJWUGWNMJiLtKJWU+d6SMk6hjA3HzHxBZGZjeCymSsB0yYguGdXMR7WLuPXL+A2rhcYNWYbULOM6vgbOMWVsbMkobtq4q3fPobO7y09U1lw5euz8wYMn9+3p27O1bdfGpj35xr05hiMFTZUFTXV5TdLcZmVukzqvWZ3XrMm11Oeb9fkmQ4HZsrG5a0vnqd3Hr5SdvXnw0o3Sszd3n/lw24mrG/su5XRczGq7lt35YW7vvdzBB6Ljj7KOP8ocfCwceMzvf8rrf8rp+1J4wlGfZxz/POP4Z1kDn2b2f5zR93FG30cZvU+EPY8zeu5w229x225yWq9zWq5iTReRxguw+TxiHmBputnqTraqGcDNbKV1Q7BSw1KoWHIFWy4DlGJAUQ0oj0CKQ7CiHFKWwfh+WL0HwneBym2AcjOg2Ago80FFFlsqBKV8SIZBUhiSAZCUBUvTIMlaQLoGkK1mS21oZhFQtxCsS06vSmRVMYEqOlBFQRkKylBQhoIyPxyU8Q1z8Qn97vgSkZTxjlrpN2OVb/QKj5C5bn7xrn6z3p0SSUGZXyyUCUgpn7ZmbxBwlCaUh2VoYja2xpeejNo7FKe6GY1fjTfdmdf+8L2Ou6lnn+Xd/7uSh3848tVfNH/8VvP1t1tOfVPU9Q2i+oyCMtT40kscQ40vvcjIUFCGgjJO1/o6XlKLfqlFv/YdTFT7EiR1uk2GvBwdtYz93Tc4vjQ6lCEzMkRMhqOKR1XJWP18tH4+ql2I6pZwG1bw9eszzKlZRnaWKZWnxXLMouK27OKWTbv791ecLT1wsqr60tGjZw6VH9+/u2fvlra9xc37CszleeZjhU01Bc2SvGZFHkFktHktutwmfZ7FUmCx5Jua882dG5uHtnRd3DN068D5RxVXHpRdeLTv/MOdp+9tGryd130zp/Nufs/DwsGP809+nHvqk5xTn4hOfpJ14tOMoS8EQ18Khn4lOPE1/6V+JTjxK8GJr4THf5Ux9GXGwJcZA59l9H8q7Psko++ZsPepsPexoPuhoOsBv/Mur+MWt80WojkHGU4hhiGooQ+p74R1LZCmCdSaII2OpdKwcDUbt3IZvBpQHoOUhyH8MKw+AKvKIPU+SLULVG4F5SWgoghS5ILyLFAmhOTc51xGAsESFixdD8jWgbK1gHQ1IFkJSpYD4qVA3RKwbh6rai67KhGoSgApKEO1L/28urd/qDGlkf7cH+H4kotX2CRP2ticNtrw0d/elk0s+qURUMY76h3v6e/6xroEJLgGzXcNWeQTvcp/xlrf6BWewXNdfePcfGe5TI6cMCngRzi+5OIVMckzws7dJke5Tomy80lTolymWcu/yQpw7+nveE+faPVJPkQZ9gsnKrEn+RDu4jvuSmy34HnuQfPs3CN4vnsI0Ypt50QHNlGJbS3DJt1JJfbLYmyyEtsjaoWtEttrOlGJTbZie85Ks1ViT44DnVZiT2HypyRkTGYIJjOJVuwpCZmTk7KmJIumJOVMTc6dnJznNTffc0GR16JNk5dsm/b+Tu/lRCV2wPqyaatKg4CjkUKchDJxe49H7hmg4zejlVfijLfntj1a0HE/5ezneQ//ftPDvzvy1Z9JKLP91O+Kun4Lqz8LE3QGczuisjujcohKbMJzmqOsrdhRuZZIkSUim2jFtropItvajS0i/G1WYhtfVGKTxdgvPSKj3lp3/bf6cBAz/Pym2pdoqJSGiiNRsZ1HIHXhSJ2dRyB1jmXY5I3zSmygMpx9JIx1KIxVEZp+MCztQGhqeWhqeUhKGXkY5sRNWEqZPXYh4ctI/vrjS2Qx9ksPWF5srcH+jhOV2IvzgxbnOirgvWynctqH7Ts/8weqxEZfVGKTczqvdh8m26m8Gaw3IgKgMNLG6nTWcOAylvM4kzK2nTv230xAAmwNy9g5/D20LwUm84OT+GP0kGQBgVqShWNzITms5OhvcHwpZDHRij1GD1taZFWxnYcvKyHW+tp7idM+7LBlm5z2YdOWb7FRGLvDCO1L259XYq/YQVRir9xJ7JRZvTtszc7wNXuISmw7X7PHbgrptV++/vjS+vKIF6JtKI9MPUhLO0hLO2znEekVVhxj5xVjz8KM/uQISZkX1UusWqKDaZhHseuIAiY7Z9dFscURgHjsbptXsjuMwlnG9dbYscvoT44OZaLgsRZm2+qWbNtkSEZDBGRgQrNRRRyqjMdwomsJVS3AdO+h2vdQ7RJUswLTreU3pAj1rEw9KDKk81TcHFNOSWteSfO23X2HjhBTS1VV5yuPnjpSNnBgZ2fZppYDRU0V+Y2VuY3ifIs816LKbdLkWhpyWvQ5TYbcZnOOpT2vqSu3sSfPMljQcn5T941dJz4qv/T54Q8+Lbv8eemlT3eee7rpxKP8vge5PU8K+j8pPPGx6Pgz0fFnmYPPMgc/EQ58wu//jN//GbfvU7THUZ9gPZ9yuj/ldH+CdX2MdX7E6XyCdTzC2h9h7SSaecLvfszresjpeIC1P0Tb7iGtt5Cm64jlCtp43jrWNAjreyF9F6w3pyqNaUpt+nMuUwsqKkH5MUh5DMErYNUhSFUO4aWgYico2wrKN0HyQrY0D5CKAOsoEyjlgRIMFMOQhAWIUwBJCiBZB4hXA3UrgNrlYO0ysHYB6xjJZZKopMx4V8BQz//Iv4GR4Mibuv+hIMtI1dcj3Y9UdO3iRZs4mebiFWHnrlOiJk2NtHcrdpk4Nepvl6vPdFef6ZO8Y1ymRbtMi544NerdKZHvTo3wCIj2DIzxCJztHkR3C0lyDSWIjGvokilRK8OYQAQjfUrYe+9OnukyOdp1StS77sETJvq/4+L3jovfu5P8J7oGuLgFurgFTnIPmuga4FTkA+Nwz9CRvlLn914RE70IImPnxDc5heAydj5x6oyJ02a6TJvp4j3L1We2q+8cN985bn6xbj5xBHtycFd/plO5BSQ4yjUwwT1kvmsoQV7G6MQXTnznC+3kEb7YQQSa8YpaTorgMlEr3KNXuEetco9a5RmzxnPGes8Z6z1mpnrOSvOanU4oFiC5jGccMlwecdjkeK4XnTuZwSMYDZM/NUEwLVE4NTHTc67Ifb7IfV6O24J8j0XFk5du9l6xw3flnoA1ZQHrDgWlVQbB4rAMTWRhY8y2zsi9fUna27PV1xnm+3M7ns7r+mjduV+JHvxD8cO/r/r1nxv/+Vv9b//vtpNfbu7/Paz7zJ/fEZLVG5HTGZFLEJnvenOEqDk82xIhsgz3CJElUkSQmvHoJc2JtDKd0d1KfAxj96gskuPYe0SG3spx7D1KqHWq4YBm+Dmcqxi7IrjycEwajhFExs7DkbowlOAywz0cqQuHqpxymZGgTBj7WCi7IpR1NIR1OCTtUHDqweDU8qCUshCrQjfsf66UUvIQbkUzYSlloRv2h6zfRzKaoLV7nWvd7uBVO4NXb3dUwIotzvV+CcFfHNxv6Ua/ZUV2HrC0yO+93IDxyH+hyKlGgDVCnySeTxJ37Bphdww60r0VUoBjdB8m6J3AfiOaHJ/qVN6MNG9m6hidxDd+8SxH+dPZTjUSNBn1nkQtY3F0pM8ZqeI6MIHrVCMVXQcm8wPmEkTGzoPmCgLnEfzFzkPmZwbPzwyZJxqbE7tjghaOQyPtlAldnOdUIYsLgpcQRMbOw5dtDHufqE+y87BlJVZtsnMrZNns4OODLAR5WbHdqSJW7XQUbfVO2urdBIVZvXdsvpe2fv8b0UgrY6JSy4bpQFTqgaiUg9/V4aiU54pMPRyVVkHwl7SjY/KRx45GgCyVTvutR7kksIsVtYzNxVHW3Iqj09h14ew6Rx8XYXmNh0dHLWN/dyQoE4MqnndXWw/kyxhUQcIXu5+ioTIapiQVgSqjUHm0tWiJKL2GZXNgeSwkj4dlTFiegCgSYUUyrFiEKJeiqpWYZh1PxxIakCwTJ7eRn9fIzTXAmeqsosaSHZ2bdrSXlQ/V1FysrjwjqT0rrjxRe3igprSremtLVZG5Jltfl1FvKGzT5zRp+XoVqlZjOqPA0Jrb0lfU1SuynMhuOZvbfjm/60Zh38Mtp77ac+X3B27+fv+NPx26+48H7/5h97Vfbzn/1aaznxadfJo78En24CdZA8+s40gfCXo+4nU94XY+4XY+Qtqc6gnWTuoxp/0h96U+4nV+xOt8xun8hNP5Odr5Bdr5FWJ1Qf9n/N6n3K5HWPttuPkaYL4IGE8D+pZVYuOauvp1EjxFIku3bv/FlHUcXMpR1XHwahQ/girKEGkpJN0JSreBks1s8SZAvJEtKWSLc9kSESjJBMQCSMxFZQgqgxApCxanwHXroJpVUO0KqGYxULkIrF5oFTW+9AOPL/3IGcdP7q/3puDLSJ/zk4YyLl5hJD6YaIUIw32kRMzfjmPITxgZykz3CJrhETjbLZjuFpzsGrJwUshi19Blk6NWhzLYEQz2tFACykzyinb1inRxC54w0ffHA2UmeoaO8/uMmTh1hsvU2S5TZ0+aNsfVm2Axbj5x7r7x5MHOXX3j3F8LyjxHLSRwGd0dcAxJZxyIzHNGY4MyXlHLn3OZF1DGa/pazxlEamY4lJkcCw3HMbbzZDo2mY5NYXCmMrlTmdxpCTzvRP7UJL7nvCz3+Vmu80VuC7I9FhVNXlris3yH30soU2WFMrqIIhLK9M7V3J6jus5sfDS369ncro/XnPt15oM/FT38u+qv/72JgDL/s+3k55sHvoF1n/gKOgIze2m5BJRxVHh2szMRCZrxEBnz6AjG8V2nMZxRLq1QxujoViijd/D6KGH924My4bznUCYcI6DMcIWhBI6x02tAmVDgWAj7KAFl0o8Epx8KSnMGZVJKQ1NKwzdY9T1AmfdLCCjzXRE4xkFWKJP/04cyY9x6CxNQhglOTWCPV97WHxnuU+hpXvQ0O59CTyNxjC8j1ZuZ+kr3ZaQ54hjyximR8aezR4Imb/v+jUCZwOTnOCZgLgFlhitwHoFjHOWYeRn9ZlxEJmjhiIt+RyAyeSSOCV5CQJnhCnufwDGOCnl/k1PZBVte+dJp8uV1oMyqvVYiM1Z/I0SGtn7Ehb7DiEwZQWTsoQyJY45EpRCKTD0SNc5xpJHgy0j3o/AXp29FsYnYyxhFZGRGGCayC8LYXr4GZxnXj4wdu4z+pB1esb0cL5QJ4yhJ0TBlBCaPQon26xnPiYyUAckSIHkSJJ0LyebB8vmwdBmiWI4o12J4Kk8LCxp4WQZhjjEj1yTM1XMy1bkbTdt2du7Y0X647Lis+oLkyGnFsZPKikHZ/h7pjjZpsUWSa1BkNuB8XWO2pTHDZObpTVh9E8/QkdXUl99xamP36ey2SzkdV3O7buT13Csc+GjTqV/vuvzH/R9+s/eDP5Xf/lP57d/tvPJFyZlPik89LRx6nN33JLOHkLD7oaDzAbf9HrftHtZ6B2u5gzTfRpvt/A7SfA9rJXWX03qX03qbS+gup/U+p+0Bp+0x2vYUafsEavsUavscJPQlp+czTvcnaOdHUNsjsOUOYLnBNl8BTCdStX3pmg5A0wSp9YhKg+JKVClHFQpEIUcVdYjiGCI7hEj2w3WlkHg3JNnJlmxni7cCBJ0h0UweIM6GxAJYwkGkCCwBEXE6VLsBrlkDVa+Cq5cAlYsJVS8CqykoQ0GZn9U3MBJMeVP3FJR5PUwzGpQJnOUIZbwiV4Uy2DQ6a2rIwne8Zrh4Rrl6RUx0DaKgDBmccYzJuAUk2JIyvxwok6y+RUKZed2fzOt+ZoMyNb/5S/O/fGv43f9rgzI+/PaAjB4KypCMZng6Zvh57DEZ4kkKyrxAM45Exm/pxl8mlHmNpIwPk8jXDPep8QSRsfOp8WlE+IWR5kcfk/vRKSjzHM044hjyZnQE4/guBWXI4IxjTCZi1U4iKUNBGVblSEQmivUaSZmxEpnnI0u/MCgTjSmiMSIsQx5sbqM2ww80VBbBwcO5eARHEcl5/oMzEfksRB4HK+JhgsgkwySOkS9AZO/BsuWIciWqWI+pWDwdJtQLsoyiHFNOXmN2jiEjU1tcbNm7q2f/zq7q8pOaqkuaw2frDww1lPbpdnSqS1rwfLNKZNBl6PW8hka+oZlvbOeZuvmNA5ktp/K6zhf2XSnuv1bQ+2F+763C/tuF/Xc3Dj7ZfOrz3Ze+Lrv+xZ7Lvym/8ZvyG5/uvPCo5MS94uO3C/tvirpuCltvClpu8Zqvcy03sMarqOkabLwMG67BxiuI0dGvoiZSV1DTcF3DzNdR803YfAs234bMd0HzPdB8D7A8RNtIPUBa7yGtd5CWO0jLh0jzFbjxAtp4htM4xDX3YPpmUK1nyVWpYjWkUCIKCaKsQQkucxiVlqOyMlRWCkl3Q5LdoMwanJFuASQlkKQAkmbCUj4q5aISGKkD4Lo0uHY9XLsWrlkOVi6DKpdB1UshCsr80DtlfnJRlB/5X/hNwZeRPoeCMm8SykyJ9AiY6UFAmVi7pIxnxMoQOssKZeZP8Jw+0SNykift3UmBFJT5JUAZd2tSxnPUpEwUMb7Um6S6ORv/gNn4aH7Pp/N7Pll7/uvMB38quP+H2t/+teVfX0IZSPvMh9/uL+ymoAwFZV6OMr3e+NILEDM8LENBGT8GkZQZ7wST0wU0Pkz2NHq6o3zi04mcC4laxuLOBpeopMxwQOOIXUa/oaAMBWWGb4cZhb84fctpHGaUyzFmZMjHRknKRIASpxpX7OU1Hh49/zL2d4ezleFnG4WxOwx/xnamobJIrjKSq4ziKmM4yumYcgZmXSIDyxioIhGRzUXk82D5e8TUknwxLF+GyFaiinUonsbRQPx6XoZeJDLm5TYW5poLco15WbqdJa2Hd/cd3dWnOHDKXHXVdPi8cc+AaUe3oaRNl2+pF5n0mUZzhqlZYGrB9J0c4yC/6XRW+6XcnuuFg7c2nrhbfPJe4eD9osEHG4/f3Th4Z+Pg/U0nnuw6/0nZ1Ud7zj8rv/qs/Or9nWc+KBkgOpgKus9ntZ7nmS9yzRc5pnOo4SzccBqqPw3qTgLaM1D9aaje0U/C9Y4inoQbzsIN56CGCyChiy90DWq8DlluwE0fEtGbltuctnvc9jvc9hto83VOyzVe62Vu8ynY2Jumblotrl9RZQJxHaTEEZUcxWsxZRWmOIIpD3OU5bC8DJbvhxT7IUUpqNgNyrdDss2ILBeRZqAyIUJyGQnLymU2IHWrwaqVUNUKqGYFVEMlZX5WOZEfOTH5Hv56I8GUN3VPQZm3BWWCmG7B81xDFpHjS54RK4Pj08PjU6cEz5vgEfOuR7iLRzgFZWz7ZX7eSRkblJny3fGlgPSqQEQcmkGML5FQJhH/cDb+QYLl8YLezxb0frr2/NcZ9/8h/97v6373H63/+1vjN/+XTMqAmo+9eW1+gi4KylBQhoIyI22Qcbwf1+Lb14MyfgwnldIjLeV9MY4EWA9jcScLZfziWdT4EpWUGT7TRI0v/bzHl16Dp7yRHxk7dhn9SRtYsT9YMy+RDk6sj3EmK45RTOcoZmCKWShJZIiMTBKinI8oFiAEjlmGKMippVWwfB2Kp6I4yNFw+bpMoSFPZCrOtmzOtWzKMZeI9GWb2ur2DUr2DtYfOttafa3l8PnGnf2WLV3molZ9TqMpy9yU1diR1dSf2dKLmYa4lnOCtg9EPXfzBh8WnHhScPKjwlOPC44/Khx6UHj8TuHgh0UDH5Ycv7Pr7L39l27sPnO7/NKt8kuXd548u6nvdHHPUEHHYFbTIN9wnKs/jjUMYPX9sLYX1vQAqm5Q1QuqeyC1o3fB6k6rumDiAfKZXpB4shdU972Q7eUQ0HAK1J+FjBeRxmuc5hvc1tu89ru8jnvc9vu8DrKt6UOk+WK6/sRqZedKSQegs8A6A6LVIGoFppJgeA2mOsbBK2BlBaw8DCkOQvIDoKIMVOwD5TsRRSEsy8ZkIlQqRMUcRAwjdSBSm47UrYeq18HVa+GatTAFZaikzM/rG3hT8GWkz6GgzFuAMrM9AuLdvgtlPGgrguLSwuJSJgfNneAZ9a5H+ET3sHdcAqikzM84KTMtkT95bpbHvCyPeSKPBdmei4pGgjLhRY2R2ztppb105fVZymsJlscL+z5/r//zdRd+k3H/H/LufiP+5j/b/u1b0++/3X7qi039vwM1H0/jtvryOykoQ0EZCso4wpeRbsYFZfwY40vK+DCd4BinjOblZTzgNz5RUMa69NfZQpnAeYLRczGO71JJGSop81NMythah+wOb4S8jPIho6OWsb9rz2KQF3VLHAU5i2THZZwSmUhENoOrnMFVzuQoZ2PKOZgyHpHTEXkCLF2AKhch8iWI4n1YsQJWrkYUaxHlekSRhuAginM4GqFAly80FItM23Is23MtO3LNO0T6I1s78LITmn0nGo9c7Km+0Xn4omVnv2Vzp6mwxZTdaMlq7BA1H89uP5vTdUbQeknQfj2j625W3+Pswac5Q5/knPgk58Tj7P4Huf138vtv5PVeye+5VNx/ZefJa/vOXdhz6sqBC5cPXji9a2hgc89AcVdvQVunyNItMPYI9N38hk6urh3TtKHqVkTVAuNO1YzgjbCSVBOsbIaULaCyDSDUyla0shXNAKEmUGGBCDWBig5A0w1o+8H6E7DhDGq+xGm6zmu9xW17IOx+Iux5Kuwltws/QFrvAJarbNNJyNSLGttRfSOi06EaBYKLYbwWVlaChI6CiqOgogKUHwRk5YC8FJJvQmSFqDwPfc5luLAYQepgpI4F1qSBNalQzQYKynwP2Q3qj/g+v4GRYMqbuqegzBuGMv7EQhkrlEkcnpRxD18eFJcWGrvBKzB5gkfkO+6hEz1CJkz0paAMBWWCM3U2KBOv+GCW8lpi05P3+r8goYzw3v/KvfM7ye//T/ufX0IZQP10KqfFh9dBQRkKylBQZiQE43j/GlBmpIkkp/cvaYuzvIzju750wJcOjVlklMYJl6GSMlRShkrKvOhd+vkv+rVjMbaXo/CUN/LW2LHL6E86hTLWHTFEW2KEFc0M9+FQxvazUbBsFhefw1XEchTxmIKOKhIQGbFEBpIsRhXLENkKRL4aUayDFBtgRQqiTIeVMIpjqFKIqXN49cUC49Ys864cy56cxr255j3Z+ppt3doDpxvKTzcfvThQe6PryAXL7j7Tti7jxlZTrqUlu6kvp+1sfs8HBQM3s/tui/ruZfY9zOh7LOz7KKP/aebA06zBu4Lum5k9H4h6Loq6Tud2nSrqPb196HTpmVP7zpw/fOn84UvH957s2dzbU9zdVdjRJmpsyzK1ZxlaMxpahPVNfK2Fp2nkqs0clQnDHWXE8AZU0YAq9IjCgCjMECGSv5gBmRmQGQGZAZTVQzIdLNMgxMEIKJsAVTuo6YbrB1HDacx8gWO5wmm+zWu/x21/yOn4iNf1lNv1CZdo2n7K774KN59DLMdhUxesb4S0OgBXsOVStkzMlteyZNVsWSVbeoQlqWBLDrGl+0DpdkRWgsmLUGkBKslG6jJhsQCp4yC1EFQDWgVQUOb75AXUn/U9fANvCr6M9DkUlHkLUCbWI4DhFmQPZQJjUwkoE5Q0wYP2jnvou+7EQhkKyvzsoYznvCzPuSLP+dmT33OelAnO1IVtbIzYQSRlbFBm0cCXiwa+WHfhNxSUGdbBRLUvlQavK31JYey6samdMokjlmGTgOaHgjL+TMCpfOmQtxXKjMV96WSshoIy/OF7ZIafHbMwo99QSRkqKfNTTMpEI0T9s6PeCHkZ5UNGRy1jf9cGVoYfbFCGXM/vFMrYno+CZdGwlMAxHBkdVTBQmZXISOZBkoVg3XJEvgKRrwXl6yF5GqRgQXIWpIQgBQdWCGE8G9UUcXVb+YZdmeZSkXl/jrks17QvR1+3vVtk0fl6AAAgAElEQVR/6LTh4On2youDdde7j1607O5r3EqML1lymjpEzSdyOq7l998rGHqcf+JJzvHHWQOPBL0P+T33BT0PhL0PMvuu8dqvCjouZHScymofyGnvK+rq3zE4WHqqv+z0qSOXTh251F96smtrb1dJd2dhR0t2Y0u2uSXH2JRltGQ1mIUNJqHWyNcZ+OoGjrqBi9t5PQ/XYriWo9ChBJ0xwLgBUZhg3AQr9IBcD0jrAbkWkqpguRKRKlC5EpHrQIUBUFpAVSus7UYbBjHjSY75LNZ4ATZfhsw3wMbbYNNDtO0pt+szfu/nmQN3kLbrSMsF2HIcNLSzteZ0XJsqU6ZIFKkSaZqkLk1awxIfY0kqWLWH0uvK2HW7Eek2RLYZkRZDkgJYnA3VZkE1AqiWA1ShQA0K1CAgNb70quGdkX45H+l+wiQ/p/oeeAT1R7zjFjDSv8ubuv+pQxnXKVEjtV87vXeZFv1GNMk7ZpJ3jKvPdDffGW6+M9z9Znr4z7JqjnvAHHd/+qSABLfgBe5hSzwjlk+OWu0zc11gbIr/9BXu/swJbmETXPwnuPq+M8lnomvAuOTiFjg+eYa6jFmvUYnt6jPb1TvWUXZl2OTL76ESe8Tq64ilXs7kFr7EnbbUnbbUI2KZeyTRiu0etcojevVzTV/nOWO9+4wUj5mpnrPSPGazPGax3edA7nMgj1jYMw7xike94tHJdGz42VaMPTWBNzkp02NupkcyMcHkuaBg6uLiacu2+SzfFbCmbNqKfYGs6nAhHpippZU0zSjtD93bTVdep+tukTtlVp75XdrVP/Bu/zHv7je1v/1r7/95vug3r/2LNMWjyKKTnpAlPKeDltPiqMi8NmdqiclticltclR0jmUENUbnOJFjGTZ5M0r7tdO3HMuwyZthIGZ4Mfa4oQyNpxyH+IpwTDq8Cdt2tivDJl+GI3URSE0kXBMBVdPAKhpYFQ5UhrGPhbGPhQOVTkVVYvsvFPkvFPnOz3QmoU8SzyeJO3Y5ZmFGvxlnFTQckAAHJICOGmlHjDeD5VT+SZBTedOhaQyCy4zFvRlAQAIcyATHrnH+96LjfX7E6utEzOlbwUn8sSswmR8010nv9XAKY3ceHcE4vjsSlAlZlOtUTquvR7oMWZwXtrQodNk45LQPO+T9TcNTMMPPI+6OWbnV+VsrtpMUxs4jV+9yVMSaXRGrS8PXjEPjrcSO2FDmVM/rrsnS6+942bBW7JeV2NGph6yqiE6tiE49Sioq7WjMqN1JTnf3ju8SqIkal0bow45k1ZHLfaMBSQwonQ7JpkOyGEQeAYhpgJjc6RsJSQkSYWUxZHV0NCKPgmUkQyGfsWEa8p68pAFiW5TG7uB0W3AEKLF7zPbSxkTexsEplCHnmEjcE4nIyG8gBlXMwJSzUEU8KmWgkgREloRK56Gyhah0MSJdBklXI4r1iCIdVgKIEkFwDoZzMQ0RkMG0BZimBNNt5TXsFhj3Z5gOiCwHcxqPlbQdyDPVbe80HTljrjjTXnl+UHp9qPZa667+9m29ncVdfQWdZ/K6P8jrf1h08lnRmc/yTj3NGrzP7boBt1wEG89C5rNw41ms6TRmGcIaB3iWXmFTV05rx8bOtq09bTv7O0uHBg6dO37o/MC+U/27jvdt7e8saDcLjY05ZlOO0SgyGkT6howGnVCr5Wu1Ao0SVSoxxUiOo0o1otBBynpI0QAqG0CFliXTsKUaQK6C5TiqVGAKORfHMVyHqvSIygSpzJDKAqqa2ao2lqozXdWTqhpIVQ+laM6lN1yHLPd5Hc9EA1/knnjC6X7I6brN6biGtZ5GGnuBhpZ0tSlNWZ9KdDPJU8Q1qdVVabWV7NpjkPQIR16GKko5il2obDsi2wRLimBxPlRLopkMqC4DqhNAtdSi31cs+h3vL/NOicyESX4UMfl+voHx/nuN93kKyrweoxkNyvjHufszXQMTrVBmqVfkqinRa4ZBGfoEt5AXUMZ7opsfBWVc/ZlvatHvjxDKeCVneiURYRmv+QSU8Vn6HMpMXbkv4AWUCdvUNH3fgA3KJDY9Wdj3+cozv0u/9kf+nb/Lv/d7Esrof/s/W098ltP6WYrsQUThCS+4iYIyo48vjYPI8JQ0Csq8aGL6ubYvjRM6jAhlHAeRbDfOx5oSQT9n8mYA0xgEkbGTNxN2lA+TwENjJzKBxPPj5izj+hGn5GWUy7ETmeAkPgVlbIxmOIgZfnZOXkYiMiu32rEY20tHIhO5ehcFZV4NaMZFZICakdqXRoEyTonMdEw5nMvY0Mzwy+GwxkZV7A4/cihDEploTBEBS0kmFYPIp6OKmYhiFqqcbQ3IJCKSuYh0PipZgEgWI9L3YdlKSLoBVqRBMhBWILCcByuFMJ6BqEQIXoioS1DNVky3i99QlmE6lGU+ktN0NM9SU9J2ON8o295hOXK6ueJ0+9FzQ+IPTlZf7d91/MSWgZMbe8/kdV/J7rmbM/Bx/skvC848Ex1/Iuy7zem4DDedhEwDsLGfY+7nNvZxzD1ccwff3JZpacptbtrYbtnS1bijp3Xf8e5DZwYOnevZd7Jn52DP1r72/DajwGDMaazPMdeLTFqRUZOhx4X1OF+nFOikKC7BcDuXosSNFMXlKK5AcBVESG2Vki3HAYUSUMhhpRzFZZhKylHJOWotpmpACC5jgAnZ0ExrOt6RhvemqQdZunOg8Rqn+baw81Fm72Os6zHWdZ/TeQtrv4q2nIHMg4C+i61pTlea0uS6VIkyta4uvbaKXVMJiY+hkgOIrByV7YNluxHpdki8GRRvhOoKwNo8sDYXqs0Ba7IAqhKbSsq86hv4fmDKm/pTxgtZxvs8BWXeOJRx84sloExAsnvwIo/wZZOjVk+NWfscysx4393fCmUm+U5w83lnEgVlmG92fOnHBmWmJmZOTnICZQLXlk9duS+QXUPLUAWKdOGbm6fvGwgp7WHgNxj1t5OaP3qv/4vV537Pvv73grt/X/jgj7W//Wvff33b8Jv/Lhn4OKPx6Trx3YjCE1Ox1pF2yjiLybRF5lFJmVGDMxSUoaDMdygGHMh0nkxxusPFxmUcD85nlxKAaXS2U5HFT45OQRm7aIzdS8cszOg3VFKG5DIUlHk1f3EaunnLUCYKImCELSNDMpfpmHImVzWDg8/g4CSdIQMyUbDMBmXsQjR2LMb2cqRJJdsDdoe3EZCxfSaZlLFNLdmITAyqsA4rEdGhGbB8FqyYjSjnoHg8oiQCMoh4ASJZhEqWoNL3EelqWLYOlKTDchCWYZCcC8kyYIUIwXNRVQGsKkbUW1H1Lo5un8BQkWmpzGmuzW8RF7ZKSlor8wzq7V1tR852HD7Tc/TsydorZ49cvLj95AclQ9fzB27l9N8T9T8RDX6ec/LLvNOPeT23OR1XkOaTkKkb1reh+iaeoYlvbOWZW3lmi8BszGzU5zTpi9oaNnc2bOs27x1sO3im++C5ztKTnTsGu7b0t+S31wuNmuxGVW4jLjIpREZ5hl6a0SAV1IsFumoUr8JwO69G8RqEUJ11/64YxqUQLrNKAiikoFICKqUQLkFUEkwtwdRSVK2GVRpYqYOeqx5SNoBKA6A0AspGlrI5XdnGUvWytUOQnlgDjFrucTofYJ0PuF13eV23eZ3Xue2XsaYLHMsAW9fNVrewlMZ0mSpdLGHX1IB1x+C6I5DkICwugyT7IPFesG4HWLcFrN0M1RaBtQVgbT5Qkw9Q40uvQhLj/aWdSsq8Kbzyep8z3n+v8T5PQZk3CmXmuPvFuvnFu/sz3QLneoQs9opYPiV6nfeM9T4zNxDjSwSUiSOSMhSU8X+OY37eUGaaFcpMtiZlJs8rmLboeVImcG35tFX7g4DasAxVUHZ92Obm6WWDoft6SSiT3PJ00cCXa87/AfzwHzIf/Gnjo7+v+91/9P3Xt/Vf/1dhz2NOw4OVVR9GFJ7w4XVE5HWNwF+o8SVNpEBDJWWCV28PXr09YMUW53pBYQK+e6CSMtbAyIhQJoABvBG9GIMCrIeX7s+ErBzH3scVk6GSMqMTmeD5IgrKUFDmNXEMyWjeMpSJhl8O7EzHlNMxJcliZvM1s/maWTz1cDpDPmAXorExHTu88novbQDlbR1erPgdTmSmowoSx5BEJhZWxiN4PIIzEHw+Jl+ISRZj0iWodDkqW41K10PSNEgCIXIElvIhWSakyEHwPERVBKuLEfUWTL2do93DaziQYazMbhLntcgL25Qb21Sb2iT5RuPOnv6j5wYrzg5VnD1feenywfM3t5+6X3zqQeGJBzmDj0TEKt9nouPPsoduwC1kRqYX0rfA9UZU18Ct1/HqTXyTkWdsEBg1GUZVtllV0ISXtKo2t9fv7mssP9l64HRT6VDzjv7mLb3mgjaV0CTPbhTnmCWixlqRsTbDWCmsr+I3HBPoKlD1IQy38woUP4KojyD4MVh9zOqVMF4JqQkHVZWgsgpSV0F4NaypQdS1qE6MaJQwroIVw6WGFGpIoQXkOrZcz5Kb0xUkmulkqfvSNR+grbew9jvcznvCnvsZvfczeu8Ju24LOy9CxrOQ4ThY3wHijaBcA0pkYF0tVHsMrDsCiCtA8QGobj9IcJldoHibFc1sAuqKwbqNADW+REGZV30DrwdHfqifGi9kGe/zFJR5e1DGM3TJ5MgV06Zv8J2VQkEZN5+4X+BOmZGgTNC6A96ry4LBuvBMdXBOQ/iWlhnlx8P29zFVHzIb7iS3PF08+NW6i38H3/p/RI/+cdNHfyKhjPZX/5nbcR9U3VpacZVWMBSQ0UNBGWp86eXeX2rR76sW/Y5rNse6wMV5UsYpHAligiEMMJTuRCHxgKOC6UAAnR1AT3f0ICYYxGQ7+PhmlygoQ0EZ+/kmaqeM08DLa1++ZShD8AhUYcMxM7mqWTz1LJ46VqiLFermCLRzBFobnRkOaGJQhS0+83r8xelPvS0WM6wS24ZjojHrf7t1WInEMXMgRZyVyDAQFQNRJcL4e5hiKSZ7H5WtwKRrMNlaVJaKyFmwFEUUPFhOEBlIUYDgG1H1ZkSzGVVt5+l2CnT7MvSHRMaqHIs0v0VZ2K7Z2G7Y0qUrbOrYPXj+2OULFRcuHjp7/cjFm/vP39t2+lHx6YcFJ+7lDt4T9d/N6ruT2Xsrq/cUYBwADT1gQwukM8NaParVcLRqrrZBYNTxTWqhSZlhkonM0vwmaXGrdFObckdP/b4hQ/kp/d7jDTv7G7b1agrbxFnGGpG5MttclWU+kmk4ItAfEtQf5tUf4Gn3w3gporTz/dab4V4GK8tgvAxWlkN4OaQ8BKkOI6pjsOYYrK5EtNWwSgYp5JCMlAySkZJDMiUowwGZFpA3sOSGNJkxVWbcIG1aJz2NNF5AWq5y224Kuu5m9D7K7H+S2fsks/c23HQDsVxGjKeQhm5E0wTLdZBYCYlrWMR+maNA7WGw5iBYtx+s3QeJd0N1O8AaEs1sASko8yokMd5f2qmkzA+FY8g/d7z/XuN9noIybwHKMNz9EtyD5nmFLZ0avcpnZqr/nLTvQBn3YCopQwZkbP6z3CkzLYE3LTHTOsGUNTlZNDwpE7z+oPfa8mCwjpalCcxpCN/WOv3gUGhZH0P9YYL+7tzWj5cO/XrD5f+F3vmn3I/+ZeuzfxJ/8599//Wt5qv/yGq5nSq9trD8Aq1gKFjUH5nfHZXf7qgR4jPU+BI1vvTdyMx3AzK2vAyVlBk9KROUADkqOAGiMaAI+lhFY0A0BhDGHKtCmUDQeLb8UlCGgjIUlPmbgjCvhDVvGcrMeBGNIXEMGZCZzdfQs/TxmQ3xmQ1xGfXD6Ywdl3klmrEtBrY7OCUyxOYaGz15SweOIpKjiMYIETSKXB8DK2bBCpLI0GGcgagSYFUiop6LKJdyFMsx+UqObBUmW4fJUzEZG5XDiJSHKjJgRTZMEJlihCAyW1H1NkyzI6N+d0ZDWZb+cLapJqdRmtuM5zVr85pat/c2lXSc2HfyVvX1W0cv3zl08dGhyw9KL9zdfPJ+8ak7hUM38vqvZfdczOw8K2w7LWztAHStoK4J1DZCWiOibUA0OlSjxjT1GY3qDLMywyTPMolzzLUFlpqNzbWbWiXbO5WlA+qyIXxvv3JXL769W1rcekxkOiIyHRIZD2aaDmTqywT6/QJdKVdXytPshPGdiMKp70AUOxDcznchqj2Ici+s2g/jB2DNYVhdAWkrIbUEkktBqRSUSiBCdfDzgxSUyiGZBpCTXKY+TVq/QVy/prYT0PdDplNo4yVu64f8zvuCnseC7qf8rkdI60O0+Q7WdJVjPIM19KDqZkShR2V16TU2LlMBig+CdWWQZD8s2Q3V7YLrdkJEaoZa9Est+n3FN/DDQpbx/unjhSzjfZ6CMm8Wyrj5znHzI6HMAq+wpdNiVvvOSguITXeAMt4T3Ka9M2kqtej3Zzy+NAqUCdlwyHtteQgkjhBpg3L1tO1t0w8OhZX3k1BmXtuzZSe+TrnyD5x7/5L/8f/e/um/iL/5z/7//lb95V+Flg/X1lyct+8srWAoLPd4VEFPdEGHoygoEymgxpeIwSVqfGl4H9NrJGWscRXQzoMTIEeFMgkcEx3nRDMYqKNimGhMAhydCDkqgsF2FI1BQZlXlDG9ksLYPUCNL1HjS38TtXnLUGYmB5/JVdmIDBmNiRXqGCIDQ2SgZ+lJOhOXUU/SGfJhp+tmnHIWcgeNozt9+HuAMjYcQxIZG5SJhZVxsJIO40wIT4BVSYg6GdXMR/BlXOUKrmwVV76Oq0jhyNIxOYgpUEQmQJUiVJmH4EWIigjIIOpdmHYnpt0tMuzJNu7PNhzONlVnE3NDuKhRk2Xq33W8Z3PvpbJzT2pvPz36wdODVz47ePmjveevbzp+rWToctHAmYKeoZyOnszmdoG5mW/UQ+oGSK2HNUaEgDJGRGuGCTTTkGlRZTUqs8wSkakux1xTaKkubq7c1FK1tU1S2icvG5SU9ol3ddft7Krc1HIwx1guMpWLTGWZ5n0Z+r18/R6+bje3fhdXsxXCt8IKR98M45sQRTGCF6OKjSi+0erFqGIzqtqK4jsQ9S5EVQpry2HNAUh3FFLXAHIxWyxmi+sAcQ0orgYJrwHFEkgqh+VqyFrhBCga0mUElFlXZ0pXN7F13bD+BNp4idNyk9N+H217Ard+DLc9RVoeYy13uZZrXNNpjq6Ho2rm4NLUmlrWcy5zBKytgGoPIZIDiKQUEu+BxbshyU5ITEGZVyCJ8f7STiVlxotR3uzz4/33Gu/z3wOUIYqWPcL/Rp/kSXPxCnNwmtPe61Eux49gpk/0nu4yzd4nec9w8Znh6jPT1W+Wm+8sN//ZHv5EGbYVysS7+ie4Bc/zpC0jVvzOTvePA6bN2hAQl+I3Y4VrQNwEIinj/a7rtHe/NyjjEU4UY7/KJ3qGu3hFTHSmEb7SGFfv2Ek+RCW2nZPDSg5OfxGNSbAeXrpbQKI1LPMddw1MdA+Z7xo6ZoUsfLHod6n18NK9It63VmJ/xz0j37dVYrtFvO8eudw9+mUltnvMWo/p69xnpAyvxHabPY5KbCuUEZJJGaJ9aUHe1MWbfJZu816+K2hDhc/aQ0GwmJZdH5inD9veEXNoKLR8gK65zTA+mNv+2bKh36Zc+xP3/r8WfvxvOz/9Z8nv/6P/v79VffEfQtOHq6vOJ+89HZHfF54/MF4oE53bEp1HVGLbeXSOJSqXaMV28MaoXKIS284jRaaIbJOdv0Yr9jgrsfVRwnrrvJK9Rwp0Vgpj7zSealxrZchKbBpKFGMP93BEEobW2bm1EptoxR5LJTYNqAwHKq2V2BWhrKMhrMPB6YeC0g4Gp5YHpZSFWBW6Yf9zpZSGb9hPKLU8LKUsLKUsdMP+kPX7gteVBq8rfTmvtHbvd86/+PEl7yTUNxG1uXcScbbJNxH1S+AEMK1KQImDda1vIBMdQdbZpQR2YALbOkzEDmE8V3gCSCqCCUYwwUgGoRg6ODMOnBUHzo619zg6EstAHByOTYBmJzrRdDqLUDwQQ3+uKAYQyQRCGeTfxDbc9JwWOR2nsvZ5w36JcEACOtyt96gzJ6qa/KzfyRg9MBHzt7Zfj9HJTqWx+/M9vnOFxOGVPldox1xe+fItQ5mC55XYS4uJYuxX+tJiW92S3WF449Lws30QZpTeJfKtFdvDVhKt2HZu7VraE7l6T8Sa7/i4+rDD15S+RiU2LYVoxbbzqNQDkWlE4/VonnIwMvVglNWjUyui0og+bKsfjUojWrGj0o7+TcDlVTGZSHZ1FFATQXQq1Y3Nid7rCEDs6JGsOvI+EiQqsaPh55XYM3n4TB4+i6eezddYiUx9rLAhVtjAzDYzs80MkYlEM0RkJlMXl6kjt8yQeRnbchlyUa5TzuKIY8gbpw9//1CGaFl6kZGJhxRMWJkI43Nh1VxYNR9RL4DxlVzlao58LUe+/jmRkSGojIfIshBFLqwsgvDNML4dVu1CNKWwthTVlIsM+7P1B7MNR7L11VkGcWaDQqjXCOpP7D55YkvfrbILX9be++roh18cvPbrAx98XHrhcsnAuU2Dp4r7Bgq7OnNbLVmNBr5ey9UpYRxHNGpMp8PqG7AGA9agR+t1WH29qAnPbpZnN4mzLXV5TVWFzVXFrUe3tB/Z2l6zt6+u/HhVad+x3b1Hd3cf2NK2J9+4O9u8O9uyS9S4I9O0TWjYKtBv4Tds5tUXISpHFaKqPEyVwyGU/ULkywKuZiNHswnTbsHUO1DdblRbiurKEE0FrDwGSe1UCUlrYbkElStRpZqjqodxHajQpUk1KWJ1ulzLVjZC2m7EcAJtvIhZbsBNd+Cmx2jbE07rE27bA17rLZ7lMsd4Fq3vR3WqDTXS1Nq69NoalnW/DFx3GJYcQiREXgYU7wfFpWDdhPH+UvpTef7N/qpPfdpP5Rt42/9/vm0oM9Ez/F2v8ImeNDsnfvmfTHN01ylRk6ZGjtWnRI0AC0a8HwnKuPpMd6aZLt6z3vWZNclntovfHFffOZP8Y9394wiwMjlmwpSYd6fOeMd7Jvmum1+sa0Ccm//sSf6xLoHMSSHz3MKXeESvnjwrbVos2zeO7RubMjVmmWsAnYAy70x5x8XL3d3bxdV5JbaLW+CbUDABYgjR7HySZ8QkT5qdu3hFEN/8lBhHvesZOdEraqJXlMvk6ElTYlynTnedOp0gU95z3vWOm+QT7+JLd/WlT/JjEM1T/kxXXzp5Y+duAYmugYmuAcl27h40zz042d6D5hFQJmTh2OVOW0oofNmYPHyZW9hSV9oyQhEr3CJXuketco9a4x6z1j1mrWvMerfpG9xmprnNTHOfle4xm+U2m+02G3SfA7nPgTxiYc84xCse9YpHJ9Ox4ecpDM5UJpdQAm9acsbkuRme87K8FuRMXVw0bfk2v9W7/dbuC047Om3D4UBUFpZrCCxqjNjXP6fmcnT1hQTLR3FNTxcN/H7NpX/ecOUfMx7+Zddv/qf867/U/ubfOv/yLf75X1Ht5aRdnfFbeqILu4OzWqMKuhxjMtEFHSMlZSLzWiLzCCIzRo/KtUTkEqRmLE4CnegcAu6MVSJTtDONBGuiBFYuM2a3QhnVGD2Sq6ShMhoqjUTsPQKWhiMSRw+HakKhmvBhooE1NLAmlFUZyqoMS38pWnplGMli2AdDWIdDWAdJhaYfDE0/+ALKlIVuILU/fH3Z9wBlnI4pjXQZsLTI7738gPdyxy7/hSKn8p2f6UxCv7kCv7l8R/kkccci72TiMZt7JxNnm3ySuP6JvMAEUtwgJi+IyQ1icoOZXL9Y0D8OCowDguLBYDoUwoBD6XAQEwxIBv2S2YFJ7KBEdmgCO5TBCqezaHTWjCRkViKh2AQknoEwGEhiPJIUD81jovOY8HwGbOcLmMj8BMTRkxLBxCQgMYGdwGQxGYQYdDaDzo6PZ8XHs2LpwBw6MJsBzGQCMxKAmAQoKgGMTABpiVB4AhDKBEhIFExnPQ/yMOBAOuRPB/3iAV864BPP9k9C/JIhO/dPIm6cOeKfiPklEZxljB6YzA+YS3RXvyUPnp9plWhsLgpc4FwjwZeR7kMW5TpV6KICpwpfUuSosKVFYUuLCRaztMTOw5ZtCltW4uCbhgOX4ecR4csIO2IiVu10Ktrq7WFrttNW7wxbs/OF7w5bvTtizZ7wNaURq0uH+b7wNfvGC2Ui15eNXQSL2VAellLu6JGpB2lpBHNx8MO0tMORqfYelXY0Io2gMPb+KrBiR20i2dXjUgRQRwMJnjImB8Rkm5KjE59gfTcKlk23LpEhMjIEkVHMFuCxGVp6lt4KYizMbAtD1JiU10IqMdeSkGNi5hiYOQ2M7PrYDC05zUQumrExmjcFWaIxfFwaCfrYdhIPP8RwlBGwPByWRyLEeuMYRD4TUcxGFbGIgomqkjA8GcXnY6qFmHoRplmCat5HlRt46lSuPAWVpsB1ACRGYKkQUWRj+CZ+/VaOhsAxoHIfpDqAaI9x9Mf4+mMZ2qosbW1OgzRfr8g3qPIMWpG+IaPhgwMX7x+++vmxW7+tuvfN0bu/PnDjs10XH2w7fWpjd09BR2uWxcjX67B6Da9BJzDUZ5hUAr2Sb5BzG8QcXR1WX4fVizkNEq6+jqev4Ruq+YZjQkNFhuFAlmFftmlPjql8c+eRvccP7Rk4tHew5vCFg/uOby1u3b6xdWtBW0lOS0GGOZdvIJXNbcjCdJmoNhPVZiCaDEQjhNUCSMUHcQ6Ec3ha9IU4PC2Xq+Vx1QKOWoAqM1CltWQKz0fVhahqI6rehOBbIMk2aynSLisfIUHJAVBSyVVVc5S1HLyOgyswJY7hWkylxVRqjgpHlWq2TJsq0W+QNK+XdW1Q9qeornCab/Bb7wo6HmR0PRR03sNab4KNl0BjW6rSAKi0IFHRLUaVVZjiKCY/ismPQJKjIKH/fw0wBVW57kUAACAASURBVGVekZT5qcAI6u9JfgM/aSgz0TOUwDHO5DSOMdErYryQZbzPjwvKTPIlocycib6xLn5xLn5xk/zjXQPoBFiZMmPC1JkTps16x3v2RN/YF/dxk/xnuwTMdgmku4Qmu9KWeUxfN2V2+tQ4wCce9IlLmRq9fFIAfYIbAWUmTvzeoAzNCmW+41YcE2HnBJSZ7ITITJoSMwKUmUVCmYlWKONihTJkFsbFCmUcncAxzkTgGAe5Bc9zHw+RcQ1ZSOCY8WhSOAFlJtGW26CMWzQBZVxj1hOakWqDMlYiM24oMyU5w3MeAWU8F+ZMXkJAGZ/Vu33XlgWlH52yocIfkwXnmQKKLOGlA7Nrr0bUXqI3fTyn6dmCwT+sufSvKZf/MePRn/d8/d8Hf/1nyW//vfsv36o++09UezVxR2fc5q6ogo5gUbNTIvNKKBNphTJj8Qgrjhm7j5XF2KiNMyITLTKNBmUEegLNjEXCehpPM0YiQ+OpIrkqGup8bD4CljqTJBSqC7VyGRuacYQytPRKUsOgzHMiE8IiiIwzKFNGQJn1ZW87KTMSf3F6/yOHMjb4YjtMm8sdLu9kK5RhCkguQ0KZYCuUCYyFAmOh4DgwJB4KiYdC6TCNjoQyoaBkIGAuKziZFZbIikhgRTJZ0fT0mPj02YlQbAIUx4QYDCiRDiXHQfNjoYVzgPfooFMtZsKLmfDS72pxArQggT0vgUWIkT6XzppLZyXHs5LiWYlx7IR4gs7Q6exYBjiHCc5KAGcmgjEJ0HM0wwQimACNwQ6ns0MZ7FAmFMokWFIgHXrBZSBfOuCfBPklO5GVyECO7pdE4JixK2AugWPenl4ZdbF74EcHZZaUWImMvVtxzCYnvmLLcBZjO78RKENbvZOEMmFrCCjzXKsJKPMCvpAgxuqry6xQZnxcZuxEJnK9NSBjhTJhKQSaGS5aGoFjnCj1CM2ZIqw4xtHtmMsrX46LyNDY1SRMoVmRylh8pApqGiCOACVk9XUMqphBTi29gDJxmcS8EjPbnJDTxBQ1M0XNyXntyXntSXktibmWxFxzQq6RmdPAzGmYIyQCNcO7mcjUzE8OykQjcnJ2KRZRxMGKF0RGuQBVLkbxJZhqGaZegSrSeap0TM5CJSxYDMESLkRkZPIQfAtXuwPV7IbwUhAvA1UVkLYa1ddyG2qFmrpMlUSkkefWq/MN9fmmxjxzS7b5XsXVp0dufFV557dV974+cvuzsmtPtp/9cMtQf2FXW2G7JadJLzRo+Xo1r0El0ONCvVxgkAgJBFPFrT/GqT/CrT/KazjG11fxCPRzlG88LDQeyDCWZRn3iMw7cs17N3Ue3HN8/67Bsr1DRyou7C87WbKpraSko6ioPTevNTOrUSA0kuLx9RxuPcbRYRwdimlRTIugGhhRw4iajarYAl2aUJcu1LEFOoCvA3k6hKvBuBoMw7kclQBVZWK4CFOJrIGaPEyZh0oKEXEJItkKS7dD0l2wZA8sLYWkh7nqwzz8CE9VySXQjJSjVHJwJQeXc3EpRuwGVrKlujSpIU3WlKZoT8NP8hrP85uvCdpuZXTe43c+wNofAs032Y0nWPpOsN4CaHQQsVS4FpZXwjJCkLQalFazJVUsCsq8atEvBTt+Wt8ABWXGi11Gf/6NQZmpM0ko867PHBuscQuMd/GbZYMybhHve85YP3UOa1o8SEEZEtA4JTKuAdaMzC8GyvisKwtIPzo5pcKP8xzK0PYNzqy9Squ9FG95Oqvp4wVEUuZfU6/8U+bDP5f+5n8Off3vsm/+2vPXb/FP/hPCLzO2ts0q6aSgzKu5DAVlXrVTxil8GenyJwdlbHSGPPgkcf0Sef4vFJjwPCYTzMSC4uCgOPg5jiH270KRDDiCCdIS2bSk9MjE9OiE9BkJrNkMQnMYLHoSxEgklJAAJTOheXRoAR1aGA85hS9LmfCyBGRZAvI+8ztalgAvTgIXJrEWJgLvJbAXMlkLGOkL6Oz58c/RDJMBMBhAPBOISwDIQadZCQSdmZFABGeimWAUA4igW2WdogpjPEczwXQoKB70p4OBiU7IiyOLsd2MHceQT749HEN+sh1zeeVLCsqQO2JGiMlQUKZydC7zQ0GZCFBCQhkCRliX+xJ7ZPiq2QJ8jlAVn1XPzDYm5DQm5jYnZLckZLfMze+Ym9+RnN+anN+clNeYmGdKyNUn5OptUMaWkSH3y/xUoIw1oyqLQuVWKCOfhSriUGU8okzC8LmYagGqfA/Dl2DKpahyOYaTUIbFkbExKYRIUUTKR+XkKpnNHM0OVLMHVu2DVIcg1RFEU43V13IbajI0tZkqWZYGz67X5xqbC5t6i9oGizqeVt/6rPrOV3X3v6y99+zoh/f3X7y2behMSU97fltzQWtjbotBZNFmmnChXsbXS/gNEoGxWqCv5DZUcHSHONrDXN1hnv4wT3+EZ6jgGw4JDOVCw/4M094s087sxm05jTuK20p39+/e1b9n7+Chioul+08Vb+oo2tyRu7FNmNfMyTKhGQY0w4AI9RC/HuBqAa6WzdGwORoWpk5HVWkInobgG1BlCl+7XqBN4RNK5WvSeRo2VwVyVCCKI5gSQ5U8FBegSiGGW+kMLkKlOai4AJUUweJNsGQbLN0By3bAkv08vIyrOMhVHuYpjnIV1RxlHQeXYERwphZTSmGFDJCr0+X16QpjmrIxDe9BDMdR81lu81V++01e521Ox1247Tbc+gHaeg6x9IH6JpZay1LIWTIJIKsFZTWAtAYgoEw1W0IlZaikzM/qG6CgzOiQZbzvvkko8yIm4+IX5xpAdwtkuAfRSSgzKYgxKWyue+Ryr5kbvOMAHwZMQZlfMJT5/9h77+g2zjvd37bEql5Yxd4JYAoau8ROihWYed+ZAUCwE+ydFNV7oSgSvbH3IsrqvdpykZw4LrFjp2+yu9kkm2w22ZS99/723vPTPQNItCxSWitXSWwH5zzne17OgEMYlP/g5zzf5ylxE5W6x1SuTKxbldKyNqNrXdYuz4Kjq3IPbqR13qqRjXXjfrvOh5+4G3jiNc44C2Viz/0s+87v8l//TfmHf9r9j//n4D/+SfOz/3XyTw80H//PPM2tqIbJ0JrpwKoZn7JJh1PmWWjGAWUcUObz60uPQRnGE2M8ccobZeXDg748chMC2PoklAxCQRAKQjAyhMUfBRFYYTRayEUlKCq1C8dJHCf5Ntk3leJ4ZAJPaiMvpA2+kMkISEYfzgyMzsAp+8zE6EyMyrRdSeFLkwXSLTixGZNuRiWbUUkST5qISOO5khieRMRjiQ+OsejHxoAADyM5KOvQiUKlkQgRjhBhPGkoQoRgZBBKBKEgAGU9PpsQ4MsjfRDSC2OhzBdHMw4oY19oWnJ3ySe+YsndJd941eLdJb/EGnZ9yeGUefpC08L60uMeGft5CY+M3TizlE3GP/fgYo+M/cqzEcziu39DKLNgkwmldJ8l+xaZ7DYZrHz44cpSxTRePiWuPilSzYmqZ4SqSUHVhKBqjF81wq8aWSjJXujJ/gpBmVBKFwQ1j4iMNgJqoyiWyCBQK6QMYspgIzKGzZQ+mdKnUoYMqCuQ6aSMhqA1kNbKKE0xpSuj9CqgbaZN7dDUBYy7SdMBYDoKLd3Qepyy9ijNJ0qMumLzQOnAdMXYuZrZ642nX2s698Oeb/2w973v9733nZ5vfPPg3ds7rlxoOjVXMz1eNTlcNTVUOdlfMW4uHdEoB07IrEcZ81F5/0G5dT9j2UOZdlLGHbRxJ23ZxVh3MdYdMut2ubVTYW0rGmgpHmgsGaotG6qrHmttO9XcOt/SeXrn/httuy6pGmYqm07Ka6dg1ZikdChfac1X9ucrrbkKy1aZMZsxZjOGLNqQReszKX0G1KYDbSrUpjOGNJkhnWGVwb5An0Ppc6E2D2oLgJYAOgC0EOooqJFB9gORwxNKqqcM9FaAEzVkb50NzTQRvR2MvpPRdjG6HYxmL63dT2sO0/qjlPYIw64gdUNtL6HRFmqMhVprvnYgXzdRaJqVWs+B4av0+B1m6i165j418w0484Hi1XdkczfJsTMF1olcvTVXYyjQqCWaE9KHaOaYtM8BZb5WSOKr5Wr5S7xbB5R5Xuzy7Ne/MChjIzILNhkbkUHdvJHHoYxbUMrKiJz1PGIDBh1Q5u8TytgDZdxEpa6xlSseQZk12bu8pN1rCo94KIybasc9m6b891yM7HszUP0mb+K7UZOfxl/4ee5rvyPe/I3q4z/u/9n/7v7Z/+r7yZ+mf/eg+70/ZnbfCFWNBVVNBVbN+JY71peeucfkgDJfdyjzuBfmi4TObOAzG9hkGVaPQRngiwI/lLTjmGCMLUUKxUEESnIwCRctQLFCASoRodIYduGIiMFJMf+hYnAyFifjMXY1aTNCpmMwAyUzUHZmITDLNrMRMg9j8jCqAGUKHs1C23krTmbxpdkYkY0RWag0E5Fk8KRpPGlytCSJK0nksstQsYhUjEpFqFSIkQ8ZjY0NIQjBQaTRCEtnIlAyHCPDUNJGZ1g0E4CSmxC2IsoTZ9u7PfH/Xuyu0/PsLm3gUw6njB3TOKCMfQHKsb707CWmp60v2YnMgk1mIdmXU2yx22T4laNC1TSrqllB5UxMzXxMzby4ZlZcMy2qnhKqxoXVYwLV6EIN0+NLTBEy41fCKRNK6YKBho2hoTRhlI3IUHoEajGgjaGNcZQ+CRq2AEMK1KdBQyZlzIJ6iUxPMlpKppXJ9UpGX0YbKildDdC1UKZOaNwBTfug5TBlOUZZe2B/D2XtU1q0JZbBksGZsrFLVbOv1Z2533jxndYrPzr+3vd63/uo991vHL93+8Dts9svTDbODlePD6mmBiun+6umTRUT+tLRE8rBY7L+g4zlgMy6mzHvpMxdtsKjDsrYSbPFSZ2MtV1mbZNbmxXWhqKBmuKBqpLB8rLBsoqh2uaTqua52o5XO/bfaNh1qaxxtqRljqydzKsaySoZzCi2ZCj7M4otaQpLityQzBiTZfottGEzrU2CuiRKkwi0rCid3SiURGm2QE0y0KSRmnRSnQ20W0l1LtDkk32FQC2BGhJqAVRDqpeieopAnxKcKCd7q8AJFcnSmQZa20RrWmhtO6PZTmt3UOo9ULcXavbS6v00GwrTDbV2v4yhQGPIUw/k60YKDDMSyxkwdIUau01PvkFP36NnvqM8+6Hs1Dtg+mbB8Pk860yecThfb5Ho1RJNL6HpJtg9JgeUcUCZr9Un4IAyz4Ysz3v3RUGZl9dGvrLuYdaMswfP1Qt188YehzLOfiL34NTVUXkbENKDTzugzN8llFGsFJa4iUpcxQ+hzMqU1jUZXWuy9vhQveulPV7F/X4N016tJ4MOXo/WfyNYdw+d+j5n+ntbLv+i8I3fUvf+rfHTP3b/8oHmF//V/YPfj/7qwYF7v0vaf8m/dMi/fDKwasa/atrhlHE4ZT4rYHr+9qWnbSotef1LuL70xaGMHcfYJmWDMpQnTnlhwBtls2P8MRCIATuOCcdABA6jcIqDkygq5aMFQkQSg0kTUHILDjbzqc0CmICDOD6ZgIMEnExkV5NYR0waj9yKghwE5D1SPg/k80AhF0BMRtnEoLIFURhN4kCCkxKcLESBBCHzeUQ+j8jjktnRkgwOkc4hUrjkFt7DMJoElIxDCTYtGCGFCMFHpBhCIgjBRQkuBjk4jMRAOMYafIJZ4wz7X8TG4tjau70w9mDX0wANu8Rki/j94mjGAWUcUOZRHg0bEuyAMn8elAki1XYeYbfJPOpaMnNLrEjZAF4xIqiaEFVPiWtmRdUzouqZuLpX4+rnY+tOxtTOiGumxTWTouoJUc34Ez3Z0UUWe+7vVwXK2JuwwyhtJKXjUnoe1OJQJwSaeNqQSBmSoXGByGwFxlyoJxk9xehkcn2xwlguN1XKDDWUvhZoWqG+Cxj3QsshytJN9/fA/l5WVp3CYi3utxOZN2rOvFt/8f2mK99qvfrdw+982P3OveNv3zr6+rkD16a6zgw0T5trJwZqZvurZ8yVk/rysd7ioe6iwcPy/gPy/t2MeQdl7oTGVqhvAbomYGimTY20qYEx1ctMtTKLSmGpLLKUKa3KEqu8zEqXD5Q2TpU0TVd0vNq4/1r17otFzbOK1vm82smMqpGU0v4kpXlLsSVJaU5UGONk+niZPpbRxTG6GFobQ2lEUC2GahHoE9sOMUAdA9RxpDqO7E0kepOkvcmkOo1Up5PqLLJvK6nOgX25QFMA1IVULwF7IOiTgV4l6CsmT5SB3nKyV0Vra2h1Ha1pojWtUNNOqbugbjvU7KQ1exiWyxyltD2A9cv0Fao1+X3GfE1/gW600DhNWO1c5hY9eZea+lDx6kfMqfeoufvk1B3p2KXCwXmJdVxqNhZq+6Qae8SMA8p8rZDEX8J78tV6pgPKPC92efbrXxSUeWVdlB3KOG3kPrLJYO4+6LL14cs2Rjh5IXYosyY63wODngLGAWX+jqFMqauo3CWu0i2pzg5lVmfv2STTbqTUvhXDga0nfbedDj5yi2P+Vqj5m+jsD5G576de+yVx77fKb/ym7Qd/6vu3B6Z/e3Dwo19b//nBzju/idl53ls+sKl0PLBqJrB61gFlHFDGAWUWImMWzDKPIRjWGmN3x9iJzAY+2zG0kQ88cWAHFr4oEYTDYIwMx0AkxhYqcXDIwykEJ1iDDJIfh0oTMEkyBlIFIF1Ap4uoFBwm88kUHKbwH7pjshGYyyOlCEXygF2QCyAXUFzAcEARyigRphhhSnmfqRhhFAiUoSSDEAwCZFyS4hIUlwAcsiCyMD9SmhMtzeKQmVwyjccqmTXjsLE18Qhht888RDOoFMEBDwccnIxkiRIIxVnLTDD20Czji7KWmQUt0JknGI0DyiyUMTnWl/wcQb//XRPTCwz6DQZsioo94nfBJhNdZLGVLg3xK8dtRGb6EYKZjm84Fd9wMq5+LrZuNrZuNqZ2SlwzKa6ZxMqH7ULLhh4HNF8VKBNGPdxa4kAdD2pRSsc2LrEOEcMWqEsF+gxoyILGrWzGiqEA6CGtlzG6YoWxrMhcVWSqkRnroaGB0LST+p2k/iA0d9P9J6gBNezXAKuGMFnp/gnF8MXy2Tdqzn1Yf/Xjxuvfbrj2zaarH+x76+1Db948cvf84dsz+64Mbz9jbp011E0MNMxbq+cM5ZO9xSNHi9hOpUNFgweLR3ZQ5g7K3ArYhqN6UlcHjHWUqYYxV8vMlXJzhcJSWmRRFlvkJf10aT8s75eU9dMNk3TTlLz9VM2B6xV7LzOtJ6n2U5m145urRhJK+mOKLXFKS0yxJUZhEsgNQkaPMzoBrcNoLQ41KKXBgHpBOFDjQC0g1UKyV0T0xkh7EkBfEtm3hVQnk30pQJ0O+zKAJhOqc6nePOqEBPYB2EeDPgXJohkl6CultWWUupLW1NDqekrTBNVtQNsONJ10305as4/RHaL1x6D+OKnrKdT05PVpCrSGAp210DgmscyQg2fh6CVq4iY1dY+e+SY1+x5z8n3Z/Dep2btg8jI5Mk8OWPO1Ogmb+3sUaBxQxgFlvlafgAPKPBuyPO/dFwhl7JVMC1DG3Qd/HMq4+ItXhKTZoYyXUOaAMn/vUCZW5ZbUsCK1dVXmjpVb9/gr9B6M3lc1FtR+2nf7+aDjdzj974f1fwub/zE2/8O067+g7v+29N1fd/3wD/rfPLD+5sH+9/7V+KMH7df/De+8sIHp9ymZCFDNBNXMOaCMA8o4oMwzoIx9U8m+rGRnMSyUYYnMQwsJa5NBJCE4CMdIdl8JBTwUYhjAMMDHSSFaKEYL4tHCzZg0FScz+TCbT20V0OkYmY6R7I4SSmYjZC6PLOCQkmipDcEQsmgg47BTHk0URYGiKKKcJ6vk0VVcWRWXVnFkKg47q7h0KQKKUbKEx6qYSyijSXk0IeMQIEJCREoKoyT50UQOl8jmElk8kMkDqQi5BSG2IEQSj0jgSdncGUQiQAk+Tn7GZXAinAVMZAif9EckmxBiQfaSJjudeRzNLHhnHE4ZR6bMw9IlB5T560IZ1iRii/i1Qxm7yQUpHcTKhwVVY6LqiZjamZjaKRuXmUxonI9vmLVxmRk7lLHdmuJXjrK5vxUjbCVT+bAdzSClg18JKBNG6SIg24G9QGT4QCcG2jhSy4bIAH060GeTuhwbkSkkDQTQ0ZRWyejL5aaqIlOtwtzAmJqAroXQbiO0uwn9EWDuoawaakAPB3SE1SAxjYL+U8zI7bL592svf6/x5vcab3674dr9xstv73nt1v475w/fnjt0fXzvpf7tp42ts4aG6YGm05bak9ryyW7F0EHWI8MSmQNlY520pYUyNUJDDTCogL4KGqpoUyVjLpWblUXmIqVZVmylSqygzCottxZUDGSXWYjGKWnzNOyYrzh4rXjfZbLtJNF5OrV2IkE1LC4dEJaYhcVWYYmZX2TGFHpUZkDlOoTR8xgNl9JyaTUHajhQwwWseKz6UJIVRvbxiRNiqI4BvfGgLwH0JUL1FqhOpjQplCaT7suh1bkUm4UMoJrNmiE1MqAuonVFtKaU1pbTmhpKWwe1jVDXAljLzDZGvZfR2YqZDEeB7qhEfSyvt0+q0xbqTBJDv8Q0QfTPweFz1BjLZeD4m9T0u/L5D4tOf1v+6rv03GvE+CVieCRXZy7Q2vuYXlru7v2V0NP+2P5q+Tgc7/Yv/Qk87d/Ji7r+/P+z+C53/6Ja5u67fEXA09qvl7z+vJDlaa93Xh28tNaFOn9hOa0Pd17PlistltNG7sJFZw+emze2wpe/yo/v4hnt7BW9EPS7MiLHvr60JrpwAy9vbWjqy+uiXlq28aWXVr7yivsrr7i/vGztS8vWL9ZyF88XIW8nd/8neq+f8SX7y3ILXLYiaNmKoOUrg51WhTivDnVeHeqyJsx+eGIuXxPuvJ5jpy1PTBcPbEkt7r1+xhUXb5GLd4zTUnLzS1hST+vDdg9IXlIuAVtYBaa6BqW5BqW5Bae7hWa5hWa5R+S5R+S5RRYsyF6JvTyswCm80Cm80DlC4hIpdY0iXKMIt2jSnQNWcOEKLlzJo1Yh9GqUYYUpVovKV8RUroitdouvcdvcuDKtbVX2zpU5+4NKrBvlBu+qUd/WeY+uMwHdr3EHP4oc/kh0/l9EZ3+afftfi77xu6r3frX7R783//bB0L8/2PPOv7Rd/+f6c7/AOi675Rv8K+aCa0+G1p8MqZ57Hs2EVM+EVE8tVrBq8rn0tDrtkIrxJfW0quzQ8tElFfy0quwv0oS98JqnZ8r4MfrFCqD1z67E9id6/aQn/KQnNkl6fAuP+xZ2v6hKbN/c3b65ny+F3brbf+tu76ztS8ojvXMJZbR7pbZ5pbUslkdK09LaUu+xlP5W60sbRUUbRYrFWrDAPHFYL5IvaINQvuFRPfM6BK5HqfUo5YHSbMsSLvPGZF58eiNLZAgvPuklkPryCX8+GcwHIXwylE1mkXAQKVtxjQIhRooxEIOT8SIyQSTdIiTShGSWEGQLQK4A5vFhLg5ycZDPhxIMAoxiUNruhVEJilRCeY1AWSsqqhOVNIiUjeLSJlFxHaqow2T1iLyOR9dw6OpoUBNFqaLI8mhpGaewnENU8kAVAqsxRsWXVQlkVTHFlTHFpbFKubiI4NM5XElqeF5SSHYGhw2dSUeIdAyynh0hkxojS45TxAiASEhhAsDjE5G4JByXhqKFQYgkEJGy0b8I4ceTbuJKfLgSb06hF7fQmyfxRFh5PKaNqORvBWU8RYol9d/WLT3xggWryxc8PNURk1Dpu6TiVU/L+l183SdB5Ze0VO/15qdf/JJVYgdk7QrI2vnF9bzrS4G5S/Ve5+0NyN+3tF5Q9fXiiN+HVyTdQV9YAZLuIKLvGTExi2/5FfbY95sWCrDti0uhlI7NUrFxmQiZkVvcj1eMsEkxqvHYuunYumlRzXhc/UzatrNbd13J3nUprfNc2razW1pfjaljDTIJjXObW04lNp1cYDG8kgGO0hqlMEfIjHbKYz/YG7JDKZ39JwZT2ueUPph6Dtl/0OJp/2TsqGhhbyuM0rHJvpT2M48MpYuFugRSlwJZj8xWoM+HRgk0kbSZpi0y2lwuN5fL9BWMXkXrGxhTR5F1d/HQoZLRw/KBw5TlsETfna9TF5qs9OBEydSZ8vnXqs/frzr3LdWFD6sufrvy4vuqi/dqLtxpvPDa3ju3et4+ffT2+P7LYwevmDvne6oG1dVjetW0tmKqp3TiSNHIAfngHmZwh2xgu3ygXqqvIfQqQldB6stIXTGhLSJ0MlJHkhoprZPKDUSRRVJizSuxbC01Z5Ra0sqtuQ0TOY2Tks750iM35Aeu5bedzGmdS22YSagZF1eM8Eus/JIBvNiCKMxcmT6K0kVCdSTURoC+cFIdRpwII/pCpb0RQBMBNFGkJorsiyZYcYg+nvSEHc3wiRMCm4TS40Lp8RhJdzJUp4HedLI3m+jLl6olRB8h7SOJXkCyZVUsnQGacqCrhrpaqG8A2hagboN9XUC9i9TsB7oj0NANjD2k8Ui+ujtX3Zen1eXqLLmGwVzjaK55Isd4hhi8TI68BibuUzMfwLkP4Ny7YOZtavo6PfEqNTwMLQZC74AyXyufyF8aeXz5n/+i4MvTnuOAMs9gNH8FKPPK8nUvL9+wWC+CyHgud/nKQxlXn1jnpbQkkXHzS/hSQZlVuA3KxFa5xVW7J9S7b2lekd65OnvPqtwDAaXW9QqTp2rUp/30xu3nA3pejxr6KGz426Lz/xJz/p9yXvtVybu/rXv/lwd/8h+D//Fg4ncPdr79s4aLP6k8+TNu6xXXfLNfGQtlwhrmn4fIzNmIjAPKGPxlhsVExo/RO6DMAqD5qkOZBSLjgdJeKOONyXxwuQ+fYQ0yAqmXQOojsBMZ1k4SwScieIXRPAnKI4QIG9qSgIMknN4s0DfFFwAAIABJREFUgElCMklYmCIk0oXSLD6ZyycKccimwGCQwEiAUTQKFAhdjFBlXKaKSzcKihoFRU1CZZNQ2SwqbhOVtIlK2sWltdGwNhrWRYHaSLImgqgOl1aHS1VhhapoSRVHWsWRqrhEDQJqMLoao1V8WbVIUSlWloqLFCI5xafyeURWVH56eE4OV5LDlWy1hddsxWGWgMkUyVJjZHF8ECMAQgGJ8kkuLo1CC8PRglC0MBglgnhkEI8M4BH+XJbLbLJxGZbO8Fg9jmYcUGaB0SxNZBIqF5OXZ1xxQJlnM5qArbscUGYBytjJRRitj5SbeCUDtmTf8fiG2cTmuZi6SXvjdUzdeGLzTHzjVGrnq6mdrya1zIprxwSqYVHNuLh2QqgaZ2uYKkex8mGkdJCjtNo7mOzP/HJCmYfJvnaXEKWNph8SGT6lFUFtLNQlAv0WUpsBDdmkLg8YJMAIoImizHJoKaKMlTJTNcPmyNRRulbauF1u3V80dEw53C0fPA4tPYWGnlydId8wTA3Nlcxcrjj1zZrLdhzz7cqL71VdeEd1/rXac5caz17bf/ty71tzx26NHLw8euCyqeNkT9Vgn2pUq5rprZg+Vjp+oGh0j3xoh2xgm6y/XT5YQ+irCH050JeQhiJSLyNZIgOANg+q8xh9nsKYW2zOLbVkl/WnlVlSyi3JFf2ZTRMZTRO5HfOKozeZQ9e2dpzKbp/f0jgXXzMpqhjBSwbwkgGsuJ+nMHNkxkibaSgCasOBJoxUhxJ9oURfiLQ3HGhsYq/bAE2fnc5wSTWX7EWIXoTsQQlWuLSHL+1OhOrNoC8FaDKAJpvQ5BHqAkIjIfqkpJoAGgC0MqhVQrayqgoabVxG3QJ720HfdqjZA7QHgf4INByDxsP56iP56p58rTpfZ8w3WNlAX/NInvkkOXSWHLoBxt6mpr8FZz8Ccx8BFs28ZavKnicHxgqNDijjgDJfq0/gaTDlRV13QJm/DpRZy5FsRPLXhqa+sj6adcq8vOqVV9yXLVvhgDLPdsp81aHMGnHFitgq9/gat6QG95SWlVldq3P3rS447FdqWac0e9aM+XSe2bjzgv+JNyOHPw4d/kh88V9jLv2s4I1fV37w25aPf3X8n34/9ocHM394sO21n5bOfkIP/iCi/pJrvtW37GRg9Wx44ykHlPnz1pccUOahcWYpm4zHlvqvEJRZJ35olnncKfPQI4OwRMYHk/lgMl9c7oszPnzgw3pkpP4CIphPhgqICD7BwUkuV4JxC4VcaRxKbMFhKp/KEMiyxEyyQJoiyM/gS7byC/NwohCTkCgJUCmNAhlKKhBYjIBKHl3No+o4TCOXbuYyzVy6hce0IrI2VN6GytsxRTumaEVkdrXw2Bc0c+kmDtXEoeq4ZC1PWocQdQhRj5K1KKxFYTVGV+F0hUBWKmSKhDQjYAFQHiLJ5RZIuBKCK5XySAlCFmAgF6dyBXSmiN5iixyO4RMCPoHhEh5WyMEKolBpOEKG8kAoDwTxyEAuy2X8uVI/ntSXJ/VBWHmhD+WJSj0wqcMpY+cyDihjz5RxOGWeYZx5sU6Zhd0ljtKKlg3xK0dF1RPxjTOJzTNxDZOimuG4hvHMHWckh69Ij1yFx28SR6/l7buUueNMSsfJpJbZ+MapuIZpe7iMoGoMKx/mFvdHyk1htD6U0tnpTITM+CVxyix4ZD6zydD6cFrHo3UopeFTWiGti6X0CVC7BepSSN1WYHxIZICRhmYFZS2hLGXQVMeYG2h9E6VvoQzbKNNuxnxQ3t8tH1TLhrWwX5Nv1OXqBgrMU/ToudLZW5VnPqq/8UnN9Y9VV99XXb5fdeGO6tzFurPzTWfOHbpzru/tye7bQweuDO+/Ymyf76kY6q0c61PNdlfMHCqd2KMc2yEf7pAPtsgHmhSD5YSuhDQogUEOjBQwAKAnob4Q6rIoTabMkFVkyiyxZJZZU8usm8ss8eXmhMqB1MaJ5KaJzPZ56shN8uC1rI7TmZ2ntzTOxdZOCSpH0dJBtHQQKRngFFmi5KZwWh9G6cIoXSjUhgBNMKkOJtVBRF8o1LIC+lCW13yGZqKBOhqoOaSaA3q55EMhZE8MpYkHfZuBdgubBKzJIjVbSW2OraepAGglQAcoHU3piyh9KWWqpAw1sK8B9rUAdQfU7gS6vcBwABoPQdOBAu3BAu3RQn1PoUFbYDIWmK2F1sEC86S0/yQ5cAmwZplvwpmP4clPwfwncP4DcvYeMXmjkK1kckCZrxWS+PI7Wf7S7/BFwZenPccBZf46UGYdV7oRyV8XlrZsA+el5R4vvbJ62bIVy5evXOa0/hWnjYvlcMq4eolcvEVuvnEuS+mr4pRZI65YGVezIr7ePalpZWrH6q271uYfWiM9tqlsYH2xxbt+2nf7eY+9lwPUb0eOfRIy+nHs5V/HX/0Fce83tZ/8ftt3f6X++e9n/vPByT8+aLnyPYn5G1m9HwRXX3ArHPItOxmgmolscUCZP7MS2wFlvgZQZq2AWS+SL4YyngK5B0rbPTJ2HOOHyf1xhT8u2yQgNwmIACEZJCTChGSkgOTyAYITOE8i5BXGI0QyBjL5dI5QXiAqKoxRZGMsjsnFCgsxCUClFCKVI4SCR5SgsAyFFSil4lF1PLqJx7RyZR0cpjWUaAuRtIeS7aHS9nDQEUF2RlKdkWA7V76dxyzMLi7dxZF1culOhGpHWbUhsBWFLQhoRqhGlKrjUdUoVYnRpXy6mE/J+ZDiUxQG5Tyg4AE5D1AICRBIYLAAo3JxKg1l33ki289NiHCCj0sxXILgRBQCIlAqHIFhCFxAM6xrxhY080TEjCf+N2tfWnJ3yVOkeGI76b/98gtuLS28bMEa88TBAWUcUOYZOMZ+68VCmTBaHyEz2sN9bXVLY6Ka8fjGqaSW6cTmqYTm8bSuk6D7Wpnprar+d2qG3i03v63U3WV670gOX8nYfnpz60xSy2xC02xc/Yy4ZhKvGOGVDEQpzF9OKGMPNn6cyITR+ihajzEGAa0TMfoYWh9P6zZT+hSozwS6PMrIemRsRKYIWkuo/jLKqqIsDZSxjTJ0UMZtlGkXbTpAW44y/SfofqNs2EQOmAtNAwXmcenAq8zktfJTb6jOf9p0+9P6mx/UXL2vusgSmZrTJ+tfHWs6dfLQrfm+N8e6b1n3XxrYd0nbNnekfOBY5Uh31fShqul9pZPbi0fb5YNN8v56xUC1op91x0A9BQwk1EuALp/S5UFtNq1Po7TJMl2qwpBSYkousySVs0QmptwirrQmNYwl1o8nt81KD96QHLie3nk6vfNsUtPJmNopQQVbm4WWDLNLZwoWpYVTRhbSQQO71EbqWDsVoQ0kNCFQvyA7mrHRGdY+EwH6IgBrnGEFTkSBE9HkCRyyzU0xQBsPNFtIra2kia3QzoTabKDNsb1zQBkoSq+AphKor6DU1eBEPehtAeptQLsd6HYD/V5g2CPV7pVoD0n0xySGXqlJIzEbpVaLxDxMWCYJy6vEwBUw+gacepea/Q41/1146jvg5IfEzH3JxN28YQeUcUCZr9Un8DSY8qKuO6DMXwfKrOcRHmjB+vB0Fso4eb70yurly1c6Oa1a7rxhmbPHYjmgjB3KuG+Kd11KXxUoszZGtTKuZmVCw8otLavTt63N3bNecnQ96PGvGNpYPuDTPBe454rPoRtBhm9ET34vdPy7CTd+u/nmr+l3f9/8vT/t+uGvtb/43eyf/v/5PzxQvfph8tEbcXveClJdWktN+Vac9qucckCZZ9lkFANBjkyZR/kySwfKpDQt7Cs9cfhKOGWeAWXYHJlHHhk/TB6AKQLxogC+PFAIA0VEsIgMFZERQsARkpgACPiEGJWyRAYBGSjMxZlCgYwUKaBITmBSgEpoVCpHpEqEKOORbPgLD1SjVA1C1SN0I8qaYjp4su1c+e5o+b4QcCiIOBQMD4eCg6HUoXB4KII5FEHtj6D3R8B9EfS+SLg3kt4bCfdFMXuiqYO4/CAuP4DJ9qPMboTaxYM7uNQ2hGrjwCYOqLehGRVKVeBUOZ8p5zNVCFWFUOUILOGRRVy2sInkASkKtiLSLJRMwYgtOJFgQzMxfEIogDyU4mBMNEovoJlgBAShYDGU8bYVZjucMg6nzONBvw6nzDPQzAuEMnYiE6Uw80oGFpJ9xbUTic1TW9qnN7dNJbaMpXXNEMcuKvW3Sox3WqY/qBm+X2F9q8z0FtVzI337fHzTWHzjRGLzXELjHPt3ftUYWjYUXWSJkBm/hOtLn9taovXhjCGcMUTRer7MKJYZYhlDPGPczBhSaEM6rd8K9AWUCUAT65EBllJoqaD7VfRALWVtg6ZOaNxBmfdQlgO05QhtPQ4tatJihIP9ZP8IMTBFDJ2mxy4rZ29XnH6z6vxHjbffq7vxdu2VG6rz56rPzNWdHms63d96evLw7Zm+t4aP3jLtvWTZe7mv7eSB8sGDVaMHq6b3VE53lU20KUeaFIO1iv4qxUB50QAk7dYYQx5lyKH0mZQuA2pTKV0SpUmU6TYrDJtLTEml1rhSi7jMzC+z8Cv7Y+vHxLVjic0zBQduFBy4kbbtbHrXucSmU+K6GX7lJK9sGCkd5ZYORRcNRigsYbQ5hDaEUiY2wQcYAoE2iNQHELpgaHwoyk5nbDlENjdNGKkOI9XhZO/j4lJaBKr5gK0VjyO1CaQmidSwJU1Akwq1Gay1R5cPDVLaQFFmGdQXw95y2KOCJ2ptXKYDatmqbKDbQWp3Etp9pP4QYThGmk4QZi1pNRBms9Q4JDVOEJZ5cuAyHH2NnvomNfshdfITOP8dYu5DyfR7+RMOKPO1QhJ/aR/Kl//5Lwq+PO05DijzV4MynljhhoiM5Ru5Lzl7vbRsjZPTKlYuG18Qf1kyGPgrnymz4imBvl8VKLM6VrUqvnZVYuOq5Na1mdvX5x3YSHRvoNWB1aPeVaMBHadDD90O6L4bZv2AM/vj8OkfbLnzh/Q7v1V+8Mf2H/7n3h/+Sv+Lf5/+/f83++8PlJP38W2nkbaboTXXvUrOBlRf3FQxGdE8H1wz8zwbTI6gXzZQxpEp8xmj+SqvLy0JZTwFck+B3Btjk319cfkCkQnEi4IEsmARDBGDMDGIEEOuCGAiKBCSMTiZgINkjCUyW1GqAKMkGE1iDIXRRRjbjlSOABUCWQrDoxoQuonHspgWVNaCsjtK21DFTqRoF1J0mKMwc0oGI0uGokoHo0uHOGVDvPJBtGIArRjgVw0IVQNCVb+omlVMDau4aoOgTCcs1eElfZjyBKLo5smOcOWHuLLdUfT2KKozim6Ophq57A9txORNuKIJlTcisjoereLCcg5URpOyaAA4ZCFHmsuTZiNsJ5Strhsm8UGcAGIYxcNkPEzGwZhIzIZmUCoEhYEIGYCSfii5CSN98IfyxkkHlHFAGQeUeQaIefzWi4UykXKTfXHJ3rUkrpkU106Ia0eSWsfTumazd58Cxy9XD91rm/2g89S3D179Sder32mf+6jj5Cc1Q+9Kj1xO3z6Xsf20HcrE1k0LVeNYOeu8iC6yRCnMX7b1pYVU47BHRIZ1CTEGocIcJzMmyEyJMlMyY0yTmbIZYy5lJBgztOXIlFD9diJTQw820tYOyrwDmvbS1gN0/xHa2g2tvaRFIzGbJeZBon+GGj0nn75WPHen/PTdirNvVZy7V3Plruri1aqzZ6penaqeH2k4Ndh2xrLt7Ojhm5O9b/QfuaHfe9G45+Lxltld5f27q4Z3q6a2q6bayscbiodURf1lCkuJwqpQWiVAlwu1dhyTSmuTKc1mWptEa+ModRyjiVfo4pWG2BJzTKlZUGpBy8xouUVUNyKoGYltnMzZezV337XUbWfTt19IaD4lrJvDKyc5ZaO80tHo0pGoosEwRX8obQ6iTSGUKZAyBgGDP9AHPgFloHHBMhMCtfb9Jnv0TCh5YkERlDoSqrlAgwGtEOhEpCaGbbNSJ5AaW0mTJo3SZUF9HmWQUEZA6RjYo4TdZeC4CrJ+mSaoboWadkrbAbXbgHYXZF0zh6DpGDD3QqsGmPVSg5HQW6WGYcI0Q/afhyO3qIl7cPoDOPcxOfepZPaTwhkHlHFAma/VJ/A0mPKirjugzF8HymxASDuUcfLgsVBm+Vonp1XOzqsdUObZmTJfdSizJq56RULtyqTGValta7J3rC885AF7PGTakLoJn9qJ4O3nI7vfCFHfixz+GDn1j1FzP069+z+z7v6+5Nv/2fnj/9z3w1/qfvZvU//+Pyb+9b/g4GthdeMR9VciG14Lrr0Z2nDNu2IivOmkA8o8yyzjcMr8/TllnoAy/jjrkQnEi0L4yhC+LExEhceQEWIyKgagIsgXUSIhiBfAFAGVxqeyUSoXhQUIlHIhwSXpaGk1RtejsIkHW3hUG0J3IkwnwmxDZe0o04HJOjBZFybfhSl2o4q9aFF3dNFJtOYCt5YVUncerT+H1Z/lN5wRNFxO6LiU1Hlxc+eFLdsupHRdSNt+MX3HxfSuKVHNuEg1Lqgcwsr6eSVmrlIfrdBGy49HMIcj6b3h1I5wsC2C2hbNbOPJuxBFF1bUichbubJGLlvhVB5FKCMJJlpKRhOFPCIPAVtRkImBND5IFYDNQlqAMwguR3A5F5dF4TYug9GhGBWEgkAM+GPADwe+/Ify4QMHlHFAGQeUeZy8POP8AqFMOGNYyPcVVU+wRMYGZZByY3zTSNauedhzpWb4/t6LPzxx9xfqt36pf+ffj976p0PXfnrs1s93nftRieENyeFLxNFr9vUltq2pemIh8ZdXMvBlgzILqcZ2KGPvh+LIjDEKU7zckKgwblaYUmSmDJk5hzHl0ybAWBjGqqQt7NYSPVBDDzbIBlvo/i5g3gONrEeG6T/ODPTCfrXUrC0wGfL0wxLrq7Lx62Xs1tK9qgtvV5y5W3r6Zunpi2Wn5svmxitmBqtnrc2nrF3nrLsuDh26MXHirvXwdd2eC7o9F460znRVWLtUQ101k61Vk41lo9Ulg2XKgaIiq7yoHxb350LWHZNO61JsLCae1sQxmhhGzVZT09oYuT5WaRSXmIQlRqzEhJSakDKrsHYUrxoR1k9m7rmcve9qcte51B0X4ppPCern0KrJ6PJRTtloVNlIhHIwtKg/mDEHMqYg2hRAGwOgwQ/q/YHej9QFQ7NNT/hl9A8zesi+4M8rhNKEUJoItmWcLdLGgVoINELQJ4bqWKhJgNrNNGvwyaINuZRRQukBPCGD3UpwvByeUMHeOqhuhJpmSttG6dqhbjtl2EkZ99HmQ5Slm+7voaxq0qAm2OprvVRnJY1j0PoqHLpGjrJlTOTsd6VzP5CedECZrxWS+PI7Wf7S7/BFwZenPccBZf47KLNEH/byDZynVGILbX3Y3GVe2LJNYpeg5JUROesQ6MGXbUBIL4zYGJnpvBF9ydnnpeVrnZ1tcvVwcvV6KDcPJ7tcvV6QfWZpp8zyFQFO7gHLVyyhV9wDX14Z9PLKoFdWBS9bHbJ8TejyNaFOa8Psh0Uz/FETNmI7fDZdPHBbJfbnprMn5uItWJCrt+AzeYk+T2diXL1iXLxj3P0TF8stINHVP8HVP2kJ+W129t/8+Q6mZFe/ze4BqQta4Z9ql3tAqktAinNAinNQqktwmktwmmsIW4ntErZQiZ3nFvmwGNslssAlsnBxJbZ75OcqsVfwqJUIvQqVr0LlK3DlqvjaFYkNKzY3r07rXLt19wbJ0Y1U7waFIahpxqdhKnjPpci+N0P19zljn+Cnf8qZ/3HGm/+59a3flX/8hx3/8PuDP/iZ/h9/PvGr/xz9+f+WmF7zrxwLrr4c1fxWZPPdqKbrm8omwhvshUp/Riu23TLz2QxWTT9dk7Zbn5uBlZO2VuwnZ0jFpK0S+8kZXD5ha8V+coaWjT1XJXZg0UBgEZsj80Xml3h9ab9PwV6fAnb65u/3zd/rm7PXVom9d1PO7k057PTfutdeie2VvUQr9uI+bK/0Tq/0L2kltkdM6cbY0sfnBlHxenHxE3ODqPhRJfaTxdgLTdhrBcw6PrNWQNkms07MZsrYY2VsfdiMp4CVt4Dx4TN+GBOA08E4E8qXheGySD7FEUKOUIqICFRM8kVAJCTjhCCJT2QJqFwcFCCklEeS0QSMLKQiC2VheY2YrBWh21FmG4/Zgch2IfLdPPk+nmIPR7aHI9vHlR/kKo5wi45xio5zlIYIxUVe3Y2oupvR9Te5DTe5DTeQxhtY0zWs6SredFXQfEXYclXUejWm7Upc+9X4jisJbWeF9aeFta/iNSeRqmlu+URUyUiEciCyyBgm7wtjjobS+0Ph7lCwIwLu5Mh38hS7UOV2tKgdkTex1dqwPIooiZTIIwvoKAmIlkg5LJrJR8kcjNyKk+kCGIdQIkzGxxgcYxCM5mBUJAYjcGhfYlrgMn448MMpX5zyxKkN/OeQx6MO8v/Hw9c1U2bTM9qvl7zlqMTOY0uyl+7Dzt8X8FWvxJYc95f2+Et7AogTgWTvQt4tu7yjMCOlg4KqMXHNZEwdK3HtmA3KDG/dOw97LqkG39x+5jsHr/3o4LUfaO/98tD1Hx+4+uNjt3628+z3lfo7+QfOSQ5fiWuYtMf9iqonBFVjCw3ZfzsoY7DxF/tke7jZqJRHiqT0UbQhmjFyGAOXMaG0Pq7ImKjQb5HpU+SGDJlxq8yUTxultImiLQrKXEJZKmhLNW1toAeamP4Oun+XLYn2IGM5yub7DrCYQGrU5+nNmX1TeebL9OS9stPv1Vz5VvXF++Vn7pTOn1VOz5RMj5RO9pdPmmpnjK2nrDsuDOy7Mnjw+njP6wOHbmp3XdTuuXSoZa6jYqCjaqSzerpFNV1fPl5VMqxUDjI2IkMUD9iIjD6F1iXR2nhaF8voRIxWKNMKKK2A1gnkBqHSJCwx80vMWImFV2xGygaE1WNoxZCodiJr1+Wte66mbjuXsePy80OZRzjm0R6T3S/zWfk62cvWtNsn0WdfEwsH2mig5QIdArU4qcWBWgS1YmArt6J0KbQhjTZm0aZc2iCl+iA8IQO9xbCXzZeBmlqobYS6ZtrQQus6acMO2riXNtuze45T1l5g6CO1J6TqXkKjJVguM0lazxCDd6kpNveXnPs+POWAMg4o87X6BJ4GU17U9a86lFm+Jvi55LwufEm5rI9YLOcNEc7rOY+4A+/xg7u3wM2L7+pphw6Yqyfu5sV388HdNvFd/AUugbFOQZudQtLcIvPWobSXSLkBo4PilIECcoWP6CUXv1ecPF2dNyx/Zc0yW8rvMmeP5a4bl7tucHLb6Ozu4exu30XyXu5il+1L9gUbbb8v3+XuT8ppxaal5e7v5M4imMcpzLIVAc6rgpweadnqoAW9vDrw5dWBr6wJWrY2eNna4OXrQpzWhzqtD3XeELZYyzdELVvHXbYBWbYeW74RddrId/bEnT0ELl58lrB4C56YLj585024kx/qvImVqy/u6ou7+QjcfATOGzHnjXxnD4Gzh8jZS+ziFefqHe/sYwuU8Yt9uKwUkOgemLQiKNktKNk1cItrYLJbUAqrkFT30LQVoZkrQjNZwhKQ4vKY3PzT3PxTVgdlLWhtYJZdq4Oy3ENYBPOEnMOy3KNyH1O+e5Rdha7hEtdwwi1C6h5JuEdKVkRJV0UTK6OJ1Si1CoEreJQbD7oijBuqcMeL3UTlq7c0r0xpX53atS5rz4b8w15Q7a0weZQNBHed8e46HXzsZrT5fqT1HWzq49jz/yA484Oc+38q/d7/qf70V0d/+R9nHzyw/vPPO29/6/j7v004eC2w7vw65Rm/6lvhjbcDK08Hl09wa+fCVHMhqvnnUPVzERz7i+0bUp+bwapZG6l5coaUT7NcZtEMLptiucziWT5mgzVPzsDSkcUKLhkJKhkKKhkKLn5yBhYNBChZUvP4DHzRTpkAsu/z6t1EnvAlun2Jbh/pMV/JUZ/CI74FR3zyD/sWsIdN+az8H2lT/hGv3P2eeXu9cvd7PZreufu9c/f65uz3zdm7aet+lsjYpr9temXv8Ni63Sv7M3lnsYzGK7PLK7PL5zH5ZnT5ZnR6pbZ5PXLHPH74bF8ppelz5+dfX9oQV/EF5RFX4RHDshjPRXOjiCUyT8yNouJ1fMU6vsw+1wpkNjH2NaX1Ivl6EbNOzNgmZT+vEstWiWVrRbJ1Qtl6Ib1RAD1YkV580psv9cPZiqVwAYzmUygfCvhAhEnEaIEYL4wRSuPE0kQxkSwis4SEVEzTQljMp8oxqEKpWhQ2YGzgbhNGt+JsEO92jNmDyQ/jyh5BqVZQruYq9dxiK7d0hFcxhapO4XVnBA2X+E1vCjveFrS9LWi7J2x/KHHHPXHHXbz59cd0h998h998W9B8XdB0Tdh0XdDCCm++xm++ijdd4jedFTbOixrGRLUmQeVxrHgPl24PJxpDCzt4LCFqxZhGgaxeqKgRylVCWZWAKeFIi6MlxdESBVfCcAtJpFCCFuRi0iycTuXLknEmkU/H4DSOQx5ORfOpcAyE4FQQDgNRyg+Ffij051GbEMoThRuwJeQhpBa0QUQ9EvO8LOZp8OWp123/eDwXzYWk3i94eCLHd+HLZxRaP9ct/6TaxfLbXLtpc4PPliW06SnwZVNyy5LyS2l9LgWktS+Wf3p7QEabX2abX2bHZ8rY5sdqu007HtpkMnY8DPrN3h2wddcXV1DunufS0yqxgwoPLK2CI0HPJcnRoOdT9zOsMU/cem6nDNkbBI4HwWNB4Hgw7AmGvayRAbKxIAHSXqFqXFg9xi2xCqvH4hunxLVjMfXDglpL6o6JMutrHa9+u/P0h/uvfb/77k/2Xfu069z7TbNv77n8ad/bv9x/7ceNU++W97/BqG8JaoZiGyfjm2bFdZOi2omY+ilR7QRaMRShMIXLjeFyY5jMEMoYQ2hDCG1g80qeU/Zv/OJHrsQJAAAgAElEQVQzGOhCSF0IabBN+1kXRurCCU0UoeWQWgTocWgQUoYYyhzLGOIYTSKtTqY06bQul9ZJKD2EBprSFzPmMpmpkjHXyqyNMmubbKBDPriLse4jtYeB+gCjPVRkOFJs6lGa9YxpkDSdlg7cJMfek81/t/TcdysufVBx9q3iuWvFMyP0oKVoxFQ2aqyeMDbOmDpOmbafMe+6MHbszpzmnaFDt0+0nz3efv5g0+ltFZOdVTMtJZONxePVxaNlRUNyxSCQW/Nlpq0yUwrQJANdEtTF07o4mg3BEckMArmJB/U8yojQJkxmQRVWXDnALx7klw5hxQOosj+majyt9XTO9is526/k7bxWuO926rYLMY0nscqx6NIhLrvwOhxdPBAqN4fJTCEyUyhjDLL9pgIpfRDUBUFdINAuqcd+j9oQqA+m2BkC9eFAH0Hqowg9h9TxSD0CDDhp4AODkDSISF0MqY8HbOn4ZlKfDAxppGYr0ZdP9EqlfRTRp5CqSwlNJaFVEZpaUtcAtC1A0wF19lamg8B4FBh6Kb0GajVQqwNag1RjKdQM5WvGczSXiOHbxNh9YvJ9MOuAMl8rJPGX9qF8+Z//ouDL057jgDJ2RrOYyLisj3BeH/WcUEbg4sd3ChA5B8XboEyGW2TBGoz2EpVswJiguJJAAVjpK37JJeAVJ29X542fhzIbbFBm/eehjO9DLmMnMn8OlHlIZBagzLIVActWBNiJjJ3FvLImaEEvrQlktTbo5XXBL68LfmV9yLINocs2hC7fGLaENkS9sp63bD3GQpkNOAtlWKoicPEUft728tAF4+ItcPJDl/nz7FzG1ZflMizJ+gzKiFw8WSLj4hXn7JPg7BPPVi/52dCMf4JbwGaXgM2ugVtcgpKdA7e4BKayYu0tmc6hmW6hWW6hWc5B6Q+vs3fTXQNYuQekrw7JXh2SvSY4Z0HrgnJWB+e4h2W7hC+hx4jM5+jM41BmRaRkJQtlpCs50tUotRKF7gjlwqNdULkLrnQVljmLK923NK9I6VyVtmNN1r71Bd2eUOup7N9QMRK447zHzjP+x29HWO6HD3wDn/s48eI/iM99v/Abv6/6wX81/+BX6t/8x+UHD8w/+ZemC/d3vf6L2P03/esury+94Fd7O7zxZnDVq+Fl07w/A8o8F8FRzT8tsMYGZWYXTxbHLCUWxywWa5+xe2e+EJQJLH0IZexo5vEZoGRxzCJZ/WUme4jME/PPa1/6PJHpCyD/PCizn4Uyj2SDMvttUGY/i2Me6XEo47F1+wKaWQxlbDim668AZTZsrtkQV/UFicyGuAo7lFn8F7VnTOlGG5FZPG04RmGfi6HMOjELZdaJqQWtFslWi1gos0BkvPikl0DqzWd7rwP4kjCBhINLUT4pwolYnEhECpOQ/CSsIIkv2SKSpIqkWUJJnkBKiUCRAJZjZDUKGhCyGQUtCGDrkDBW7Si1E2UOYIrjWLEOLTUjZZP8mpP8urPCxqui1tsxHa/Hbnszruut2K77sdvux257J3bbvZjO+zGd92I674k73hZ3vCVse1PY9sS8K2p7PXbbwvfavn3723Hb34rffkPYelHcckrcOCasMeDl3VzF3ki4PYLYwWW6EFk7JmsWyOqEjEpIVwmoKgFVypWUcyXl0YVlnEIlp0DGzYdIvgQtKMDAVozOxOgUFCZilBgDfAzycBCJgXAMhGJUMEYHIUwgjw7i0f48yhtlzTKeOLXx81ogMh7CBSLDHhxQxs5uFhMZ/6RaB5R5NqAJzNvzdwdl4LEgeCQIHguGPSFUXwilsZtHgki1UDUuUI1yS6yimtH4xomYutH4pjFxgzVj93TV0Js7L3x3x/nv7L3y3YM3v9917r2G6Terx+5sP/ftnjf+Zf+1H7fMvl89cr9I/7odysQ1TYnqxoQ1439zKGPDMYZHk4UyYaw0EaQ2mtByCS1O6kVQHwMNCcCYSBkSafVmui+NUudQ2kKogVAnB3ol1FXQpiraVE2bGhhLq8zSLrN2yfrZAmyoPUL1HZCpDyq0h5X6XqXRIjdPQct1OPIOnPyUmf+h8uynZefeLTl1Wzl9RjnRrxjSl47qKke1tRO6phl9x7xxxxnTnvOjR1+bVb8zeOBOT9u5Y20X9zee7aiY7aiYbS6ealBOqJRjxUXDtGJQIrfmMKZMmXELqd0MtAlQH0fpY2ijiDbyZUZcZo6mDNGMmctYuHIrqhjAiof4xcN4yTCuHEKVgzEVE6ktZ3K2Xd7adTlv+1XpvttpnRfim+axyjFu6RCvbJhngzLhNigTZoMyC/jsC0OZz0AbC2UIQ6TUEC3VcwgDjzTySCNGslzGBmUMMaQ+jtDHk4ZEYEyChmSgyyK0OYRWQmhIqZYhtEpSX07oKgltDdDVAX0L0LU/qmQ6CPRHSG0vpe+jtGqg0ZIag1RjlmgGCjQjuZrT5OBFcvgWGL9LTTmgjAPKfK0+gafBlBd13QFl/ppQJkgIV/rGvuQauMzZx8V54/Jl6x5zynw5oMzq4JdWB7+0JuTltaEvrw19ZV3YsvXhy9aHL98QsZSeG8o8csrgzpse2mTcvYXu3mIXD4HLRhuR8Yx18Yp39U5w8U108U103pSwfFOCi1+ik1+is/9mlsUEJbsEpjoHpDgFpjkHpS8PTncKznIKzXYJ3eoSutU1JPNxuQVnugVnugdlrgzJXtDqYBbHrA7OWRmS47oUkXEJz34alHGOkDg/csrYocxKzuegjCvCOOMKFwFrk3GNVdmhzIq0HWu27l9X2O1BGTyLh9ZXjQfsvuyx67zfidcj+t+NGH6Xf+rTLdf+OenSP4Bv/bbpp/+1859+2//H/3X9wQP99/6pZOJW9fwnol3XA+subyy/4Fd3I6zxeojqdHjFDK9m/rmdMg4o8/8Q9OuAMn9bKLNexNpk1oupBT1cXBLZV5YoHz5lS0gh/HAiCCdCcWkUX4rYWqLjMTIRJ5NQyRasMAWTpPGJTIE0V0AWCAjAJ4uEVCmfqsRADQYbMGBnMa041YTBVpzqwpi9mPwYptQiJRZu6XB02Sms9jzecE3Yckfc8Ubstjdit70u7rgtar8T234rtu12TNsNccsNYfM1YdM1fuMVfsM1fuNVQePieYXfdIXfdI3ffFPQ+pqg7XVh+5vCjjfEnXdjOm/FdlyNaTsraprm1w4jFabo4r4oRXd00UGuYhci78BkDXymWkBXCKkKIVWGEqx40hKepJhbqEAKZbwCEikkMJiHUTkYnYHCZAzGY1CMUSyXQWE0Cu3Rv2EIHcqjQnlMEML4Ig+hjB3NLNAZTyHl+cgs88gm44AyqgU3jQPK2N00z6YwT9z9O4QygWT3glMmhOoLpbVhtN7eWi1UjfOrRnil/XYoE1s/tqV9MrFtLOfAfMPktw5e/+neKz/ceeGTrrMf1k3eLTJelusvtsy9e+jmT/de/lHnq580Tb9f0X9fXD8a3zwd1zQlqBnhq0btfhm8auRv5ZQJBcZQYAxhU2kfBtPaKpy1ESRrk+GROjuUiaWMidCUSBmSKU0qrc6iNPmUjoRatg8I6EqBXkWZamlTPW1upixtjKVL1r+LGdhLmw/KDIcY7X5ac4jRHpcZDArrhHzoAjN2T3HyA/mpTxRnvqM8+82S03eK584WTUwWjViVw/rSUW35mKZ6UtM0reuYN+w6a9p7YeTYa9N99637bx1pPn2o5dzuhtOt5dMtlTN1yoka5XhZ0YhcMUjI+3Nl5gzalMoYE4E+AbKKpfQi2ihkjLjMiMnNUbQhgjZFM+ZouRUpGuApB7HiIbRkGCse4ikHRRXjW5pPZ2+7lLntUu6Oq4X7bqdvuxjfNI9XjduhDFI+wimxtS/JTC8EyoQRhnDCEEXYzDIPuYzexmX0AkJvN8vEAkM8aUiA+s1Am0FqswlNvlRNEFqa1CoIXSmhLSe0KqCtJrUNhKaV1GwD2p1AxzYxkboeoD0B1H2kWkOy60sGqc5cqOsv0E0Qljmi/ywcvkiPOaDM1wpJfPmdLH/pd/ii4MvTnuOAMi8cyrj4i1wCH3fKyDzEJRtxWVBCaZCAXrUp7iXXwOUuvq4uHk7L1//dQRlfgdMmgbOv0NVH6GaTu7fY3Vvs6sHKxTPWlV1cekhkXDYlLd+UuHxTopNfklPA5oerSYGpzkHpToFpywIzlgdlLg/JcgrNcQrNcQ7LdQ7LdQ1jzS+LtSJ864JWhuXatSI81y1iq+tS+oJQZkUUS2TcOdJVCFyJ0K4IY7fJuAjL3GMq3eJrViS3uKdtW5m+e3XOwQ1En4fC7Fkxvr52Jmj/DY991wLUb0cMfxA5/mHMuR9n3Pl1xq2fFX/7dzt+/l9HfvHHsf/x4OaDBz3v/bhAc1aqu4t1Xgmqv+RVddGv/kpow5WQmtMRFSc5NafCnheyPO/rn7LutNgjY7+ypE0mpHx6CZuMfZXJ4ZRh15ccThl2lenR+tJTnTKLocxGscxTpPASynwFsk182p9PB+AwCCdD+GQYn1ggMgk42ILDZAyk4mQqLs3EiRw+USAAhABSAiDnwzIBXcmna/hUPU434wy7soTT7TjdgdHbMWYfrujGi/VYWT9SPs6tmImquIQ1XMebb4va34jddjeu67WYzpuitivCllfxmnm8eg6tmkUqpzhlk9Gl/5e9945q687T/5PYgCi2KQZMRxIC1dsk0cEFV2xA5XYJiSYQvVcDtjHFpqjSe3MFF1wSJ47Tk00yM8lkWqb33dmZ2Z2Zndmd/f529mx+50o2cWyYNVlnZr775ZznvM/lk8uNkPyHefl5P89sTPZMtHZBmLOmLkoKL4kLr0iM14GS22DZHajiLlz5MlLFUJ64+ntxdS/F1tyWVl6FSy+JCxfEBcOCHJNQ1yXWHhdT1QBRAuGFCJ4vY9BMLoLmQepcUJUDKLWSLI04k5IoUABTgUQmSDq4DLYbZPwysRCOSDCmmAnARAAhAEi+hIgRkVESMhTAd0GMAuH7MxDG/WHcCWUe4zKb60v3ucwmlNmEMp/meij7175W9TmhjNMmw8XNPNIaTdqjSTufHpIaZqH8SbF+WG6ciS+dTSif2d908WDrZWXPzZqL3zjz6j+23/5+9aUPjLNv0rbb6R3nMrouFky+3nTtW03Xvt145Tv1Sx8Xz3yQVLWYUnMxoWIRLpwE8ydlxjmZcQ42TP/VoAw2GIUOcrFBLmZzKgqzRKOWGNQRcaK2wmpLLGqLR+3J2FAKZt1HWA4S5qOYRYGZma0l1J6H2vLVtmJssBRjiEwNNlRPjDTjo63EeDsxfFo71EFZOwhzN2q24PYpcuwaNfsyfe7DnGtf1137SHvlXc3lu5pzy5rZGXpiiB4f0s1Yc2dMeTP9hXN95QvmukvWlqv2E7fGOl+e7XvL2nbnRPlSW/lyo/FSee5Ced6iQTuTo5nSaCZQejSDHD5E2PfgthSM2fqJQy2xqEWOWRDcBhE2gLSJqUEeg9jsMcRQDDUspEeFWobLiHUTkuwJUfY4nDuTVH45rXYlrf7G4abnM0/eS2u8mVhxGSqYZSqxc6eAvOmnC2W4CmuUwspTWnhKC7PEpLSJ1Faxygo4cBiiYiqZ5GrGqRSHWhJVpj1q0wHlwBGlOUNpUisthNKsecBlClSmIiXDZapVpgaVuUVlaVeYulQDZ1X9Z5WmfhUT92tWWqwKBs2MKGzjqsFZ9cgCPr4JZTahzP+qd2A9mPK0zjehzNOFMu4hUrcwuVtEkmtEqgv7oGN9iYEy/jDFTsphS4ntoQnPsjjPuQW7swJcXfz+H4MyMtdgqYPIyFlBcncHjvEKjPMKjPPYGeceEM8KjHffleAelMQKSWaFJLuFJLuGpbiE7X6AY9Lc2PuZZSXOIRf2wa2cw/dxDPeoC++Ya3QGi5fhGXNsTXlEH31EjgRfZ47vGvNBiMxqmsz9TBmnU8YtRsHi38+U8RIoPYRKLwnuCTBQ5r5NRp7nkVDknlzqtbfWa3/j9kPt3hndO1HrLt14YNH5nRXLnM7XAzvvRdje489+Q3TuW0m3f370nd9nvvWr4o9/1/mr/6//H/8w94f/ev5Pn7Td+1bK8cWUlhVh+Qq7+Gao8WZ46U122XVO0TKv8DK/aHkTyjiXmB5bXHKuMm2uL1U6k2U+kyPzcKzMRjJl/gLrS94wvSpHuAzpjPj1k1KMZIRDn27QBMjIIAeRCYPIcAiPBHE2iHJAVQyMCiGVBFIisNpRd42mgegBUH0AUR1ClEcRlQJWYzCmgTE9jOcwaIM0wmQpTJXDRDVE1kFUI0S3gPRJkO6GsgfgnGGkYA4pugAZl8VF14VFr8fVv5nQ+HZS85spLa+nNL+c3Ph8Ut31pJpxkW5Ekj0k0tgFlDWGMPMwUxQ6wFVbY4jHZYsmF6XF55DiS7LSZXn5SmzlrbjqFxivTe1LsuqXZTWvymtfkzF6Bal+Gap8ASy/KCyaFhXYRTk9Im2LhOEypVKySE4aYsmCODJfxmwzMWhGwrhmtBIlBWIYiKsBIgvE0wF8P4DtAfBkCI+XYHKAgEECBHAxQIgBQiQmBQAZATBxv8GQw3PkmEEwtgvBdjnikwMQwl/6iKgNbTCtmx0jo9f+T4+lyTi34Z4wSmb1ttUQmUcuVq0u/8OLTSizCWXWBjEPAxoHlIlQdzmhTBRhiaaY0iU+PSTWjUkNs0DuuCRnJLZ4Nr50Nqly7uiJFazvJdrySsPyd8+++uuW6983TL5NWV7I7FpOrZ9Ma5mjrS+VzX9Qee6jxivfO77yo6rz39zffGV/85WUmvNI0QSQP4YUTX0WyjBhJVx8iIMxdcts1P5QFsmnay9/5vDJ02Scd66ymAcXTMpvNGrhYxaR2gKhFoQxm9gTcFsyzvCOQ4QtnTBlYWYMs2owew5qK1TbjerBcnSoAh1iiAw23IyPtuEjJ/DRk+RIh3boFG3txi0m1DquHlrGp16mz72rufyt3Btf1117j770ErlwmZqeoMfN2pHe7FFb3qw5d64vb/qMYeZs2WJ/7WVL64r91O3hrruTfW/0td5uKrnQUHKxuuh8cc5ccd45PT2loScxaiyTITJDe3BbEmaJQ01ytVmGmhHUCmNWELMDuF1E2oWknVlGI+w8YpBHDfHpEb52VJQ9LtSNS/RMWAyYOx1fdnFPzbW99SuHmp/POHVvf9OtpMol2DDnJDJA3rRIPxGjGYl6Sk6ZSIWFk2XhKs1RKku0ismXEagsQhXz5otVFkBlghxcRoZaZag5DjWlqAf2qUzOJSaF0oopLKTKolGaslWmHGV/vnKgSDVQoTLXKk2NCnOLwtyhGOhW9PcozWdUll6VtU9tG1Azn8WA0mxRWe3Y4BAxvAll/lchiS/ah/K3//ynBV/We84mlHnqUIYVKncPfwBlojN3ALS/LCcA1nKS8tlycntY4jMe3C2sUA/3oP/XoAwTNBMkdw2Ws4Li3HfFeQQyckIZT/949wAnkUlkhSS5hSaxHD1KbhF7WZH7GXGY1BiPqCOsqCPuPMYU48Y76hbFsBi3mEwWX8niMy1IXkIm5OVhOdaLMj34mU7OwhIweIUluK914MsjLGb1y8xHoIy7QOEhVLqLlJ4A7g6QLJB2hbVu0hxmcSmxxD2lfPvB5u2HWr2PnvZT9gbQI0H580HlVwLqbnD73g3qfSty5EPh+e+Cy9/fc+/X6Id/or7y+/of/ov5n//d/A+/nf7Vvy//5pOaq1+FSyegsos84zKn5EZE2Y3w0msRJVc4xUs843KMcXkDEb8b9cg47990yqgHItQDjy0uORN/NzNl/lzo7+fIlFklMt73E3/XhTLOlJNgGRUipcJhKgImOBDBBZkI22hAJYbUzmTfeJjxyOyHmBWedAhLR9BjUsYgQ8A4E+sLEwaYNMJUKUxVwHQlTNdCmiaQbgU1JySa0yKNFc4dgwvm5MWXYstvxFXdlle9AFe8AJbfk1a/hFQ9j1RcQ8ouISXnECbCYVJmsIBaE6gxgZp+CdUnJntFxFkhfkaA9YnJx9UvIu2QfgjMHQHzxsH8GcgwBxWeg4ouAkVLAOOdeQEsfwWpZsKDpXXvyOrfktbdkVRck5TOiww2ob5TpDkO0HUwXSnXVMRrS+M0xXKqSEoUwZgBVOczXEalgwgaIimQQB9wmUMAvhckkiVoAoDHgaSzmwkESBAgRQDFBhm30apCYDwExoMRPAhmCq3WQjObUIYxy2xCmU0o8yRQJlzZHaHqYaN9XHyAR1pjaLtAMyzUjsD501LDrFg/KskZiSuZiSudSqleUHXfKZz4Sv7Yu41Xvt9195fVF75Jml4+1nH1wPEL8RXjqXWzqjPP5wy/VTD+bv3Sd9tv/azu0vcUXS9knn4hrWlZXjIN5I/BhZPSotmHnDJ/aSgThdsfErOoxcOtMZhFhFnFqBlinCY2J5FJxQf34dYjpDWTsKgIK0nY9ZjNgA0Wo0Pl6FAlNlyNDtahQ03YiJPInMbHOonRDsreRVoHMNsYOnQBHb+Dz71LXfyqZvmbuusf0Ev3iIUldGIcGzZTQz264e6cMUvBnDl/vjdvutsw3V06f7b+sqltxXr6jq3r7kjvG10tt2qMi1VF50sN5wr0cwUFixQ9gTmiZA6Tjq0lzCJHB6Tqfhg1wagJQi0AZpFgNjHTIWWLIRnIFYk7opTJwWh6OFo7Ksgei8keE+dMOqes5HxK9ZWU2msHmm9ndryyv+lWctUyUjgP5E2D+TNg/ow4Z5KvHX0qUIaNWcMV5kiFJVJhYivNzkCfaBWzOyZQO9bH1ExPNqhmPggYYzBTgtqUqrrPZY4prSqVDVVZCaWZUg5olc7c34FipblSaa5VWBqzTO0K06ms/g7FQKfK3K2y9KitZ1Am/feMynRWbe7HbSZycBPKbEKZ/1XvwHow5Wmdb0KZLw7KuLEPun8WynBiqe1hyc96Rm3xCGN5MLEyf5NOGe4zO6Ke9eY96817zid6i2/MFt+YrX78tSTcUNCvA8rEOYnMI1DGCWg8guLdg+NZIQmsB7G+HhwGxHhEHfHkpXtFH/WMyXTKPTrTIybLCWI8hGoPEe4hwj1F6HYRtkOkdmq7SH1fYhWLn8XiZ7L4mW6C+9PNwWUcsMaJbJ5oMlAmOsvplGHxsx6GMm4AY5NxQbSu8nzXBKN7SrnH7mrv9FbvYyd9FN07ccsu/VRwyaXgupuBLXd51g9DLV/iTH8DWP6RdOUnh976vfbjT/K/+e8nf/6Hkd/8m/VHvx790b8s/uS/jHNf5ueMCQrOc/MvR5Vc51ashJctR5ReYpde5pVc4xmvbkKZTafM/6ag3/WgzAM7htOmwTQBORdqQmV0BEJzYJILk9EgGQPiAgAVAmoIQhEIi4XQZAjdC2KHQTyDoRKoAkGVMjUuRTUOImOEqRKYLnXgmBpYUwdqWgDtSXF2l0jXK9BZ+NnnoKKrcOltedXdhPrXk5peT2h0bhVdExVdEBZMRevsUVQfF+/h4V0CslNE9EB0D0w61Q0Rq1o9/MwFRHcIsA4B0cknuvjEGT55NobsjybNUeRoTPYMP+eSuPAWVPaKrObt2IZ345rej29+E6m/C1RdERXP8POsAt1ZUXYHmN0q1TXJdXWx2TWx2nIpVQLhRgAtFKvyxeo8CNdBRDaIkwCOAlgmgKUD+CEA3wPgKQCRCBIOLsNYZmCQEIMkB0DDoVUxdGYtKEMFIBtjMQ8+PmptO8x6NhkZvWZKdECsftUC84QXjxhkVr/8HxpkVr99E8psQpkngzJnIlRM7xIXH4immBpsoXZElD0qK5yTGmZFuhEgdzS+dDaudGp37Tmi71795e+XzHxUf/n7J27/vGjqy0dPXU9rvri38Xx8xVRK7fyxDqeV5tXq898+cesfGpZ+oLG8QfS/cqT9elzZNFgwChdOIoUzD2XKDEURw1x8hIMNc7Dhv4BThkfYVhVN2KIJGx+38nGrCLMCGGOTiUUtSZjNQWTsBzDrMdKmJM0YYdEQtlzMbsSGSjEnkRmuxYYa0eFmbKgdGzlFjHURoz34CFMApLYNq4fPqSduo3Nv4hc+IJe/QV/7kLryJn7hump6SjFsUtm6qcGO3NHOwklT4Xx/wXx33kyHYaajdK6n/tLAiVvmrhdNXS/Ze18/1XyjrGiutGjRYFjQ6Wf0BYsqeiKLHj9CjewjBxMJqxwzQahJrO4HsE9xjJC4T2SiSXsEZg3HGS7Dpgaj6OEo7Ui0djRaNybKnYrWjQn0E3DxYkLlUlLt1bTm28c6XjnQfDu5allatOCEMs49pqcIZcIU5nCFOUJpilCaIlUMl7mf6aM2RatNAvWAEDWJUbMYNQOOHy3WscSUqjKnqc1H1NYMtVXp4DKY0oQr+jUMl+k3KE3FSnO5wlKTZW7OMrVlDZxUmDpUli61rRu1nsHtZ3A7w2hQaw9hPUvZN6HM/yok8bfvZPmiX+HTgi/rPWcTyjxFKOOxC/EIlt53yoTvcYs87MFT+Ei0/rK8QETPTTZwYjXbwpOf8XJAGc9QF7eA51wCnnPZ6ajE/lsI+uU8s53L6AuEMs7FpThmd8nhlFmd7rviVomMa3iicwWMCYKJOubF7CVlevGdbUdMBbUnX+UuUDlxjKeY8BQTXhLaS0LuEDPyFt2/cHyJb5Pg7gKVu0DBEq4qiyVk5ClYW+vBmkegDEuocBcpWSI1S0K4gJQLpNmC6LbEGlwTS1gple576xgik9npo+rdSQ0G5s8FV1wNbnwpsP21qOFvhAx+JWruY/Daj2Nv/zT97/6Q+71PSr/zH2d/8Yepf/5X2/d/OfTxb6c+/s/csfejNBPRuRfYuZeiSq5HVV4PL78YXnKeU7YUXXqdZ7zGMSx9sVxm0ymz6ZRJNvo59cW3L/23UCYAIZw4xrFTg4VJ6UiEITJREO4kMiKJWiJROomMY3FJfQDEjhwc7O4AACAASURBVIKYEsBVAIrBmJPI6GHcAJMlMF0BayohTS2kaQA1xwFthzj7jFBnitEN8fSTHP0toPxlqPKN2Pp3klve2932TmrrG6kt91KarkjLFqCiYZH+bAx5ioe287F2CXkCpk6A+EkIc+oUjDvVgRCr15+9IDtgugPWnoI0HaCmE9B0SuguMX1GRJ+Jwq3R9JQwdwkqfl5W9Vp8wzuJze8nHf87WdMbcN3zorJLMYap6JzBGJ1ZpO8Dc7qQnBMyfYs0uw6mmcJsACuWqAvFqAHA80BSDxJaACMkmFqCOrlMmgR1cBksESRiGb8MAYM4ABHOqmwOhLFhjA0RETARjhChCBEMEUEwI4dZZhPKfBrx6+Qym1BmE8r891BG2R+u7HVCGWZ3iWRsMqLsUbFuLNa44OjDHgJyh+PLpuNKJ3bXLlAD99pv/n3Fwsd1l37Qcu0nOUPv7W9eSq29sLvufELFfGrtufQTN7M6n0fP3qtY+Pjk7V82Lv84b+Q9rfXNjI5bCRWzYMEoZBj7DJQhRz4LZYY2ymU2ur60JpER4AwFgFCTDDXHY9Zk1LYXG0zD7IcwWyZlVVEWgrRqcVsBPlhMOJJ90cEaxiZjb0IHW7HhE9jIaXysBx/txUd7Myz2TOusYuSaevo17NyXiMtfI698RF99l7j0knr+vGLMnmntUZo7KPup/LEu46zJeK7PMN+VP3PKMHOydKGz4VLvyVumnpcGul8y977W1nLTWDRXWLiYa1jU5MxqDAsZmvEjmrH99HAyZZeTFhAfEGMDArRPhJkdsgocjCmasPIIWxRpC0ct4bg1gmCgDIceitKO8LIZKCPMY6AMP4eBMnGVl5Nqr+5ruX309CtpzbdTqq9IixYYo2TBLFQwK8mdEmSPPS2nTGiWycFlBpxQhmkoV5s4ahPPoWhsIAYd4GMmEWYWEyYAMyGYOQ5lSrL3oNYDals6astU2xWoXaEyq1UmQjmgVZlylUzob4nKUqm0NmSZGC6jtLSrzKfU1i7MfgYfehjKnCFt/9dDmfV+ed7oL//rPWej5xv9/z7j4rchPa3nr/ec9V7M07p/veesd77R17PRz2uj93/RUMZ1W6Szffl/OF23s9fU1h3sNeXqw11HPCeFeWSuV4nt4iPY4iN6XNtC5F7BMo9dCCsAYgVA7oGwxy7EM0jqy0neEZnsFbHbPXKfBzvdK0blLdb4QLpd0pzo3UZegm5HxJ5n3LnPuAZtcQ/a6hawxTVwi6s/Izdfh7wd08/NI8jVPdiFFeKsxHZx93f1CHDzDHTxDHLxDHlcbtvC1pZXpNsDuW6LXP04tnpFbPWKeG4bo2e3r4r9zDbOM9t5jHZEP+sd85wP36ktvoKtfsKtfkKXnSJXf7FbgMQtQMIKgLbuBLb6QY/LLUDqLMZ23+XIjgmK9QyO8wyOYwXJ3UJk7sGxHiFyr5B4r5D4baEJTnmFJXiGJ3tEJLuzU1icFBZ3D4u714172J2XwTRPC1U7xOgOMb5DjHuJsQB5rq9Utx2kPSW0h5jylNDbIZ03pPeFc3yhPD9Q7wPpvUHdDiB7u0SzXaLZAdDbQXobQDHhL2LMQ6xyFzFrR9sc8hIqPAVZThDjHpPxZ+QWo3CNUbjxlW58pZPIeIhQdzHqDlGusMYF1m2R5m6JK3JNKmftq2Ptb/LN6vJTnfEnrE6bTEjtzZDW1wJPv8mf/E7kBGOTSX7pV3vu/VLx/h/03/xT/of/NPYvn9z4z0/GfvC75he/WbP07YzOe1xqJpyc5+QtRxYyHpmIigvs8guRJZciC5ci8i9zC5e5hZcfF8+4vKaiipY2pPUqsdc9X6sPe730X07e/F+rEvuRhmznlxGELQI3szFzJGqKeMBiwpR9Ycq+UEXvWjobpDgTpOh2KkTRHaLoDs1iFJzRGZzRGXKMUdgDhRzrDEw/EXD00z7sQEfK799g0K9vUtEaSi70Tyz0Tyx4XDsT8p1V2b5xuT6xOd5yvbdc7yPT+a+TCfJ4Gfb9oF9E4/NAvgjli1A7EZIRRPjDpD+M70KIICkeLCNCpIwiZRRbSvGkNB8mxTAFICSCkFIYT5BSiQixB8EPIsQxhFLCJA5RNITr5VSOjHDG+jIhMlK6WpbdINc3gtnNIk0PlN8r0PeGEeeh8rspbdcFpW/JG99Cal+Fqu4AZSsi40V+/lxMzgRfb+drTUJtr0TbDWo7YO0JRNsu1bZL6eMg1gpsQG0w2QbR7bDmBKI9Kc0+Jc3ulOp6YJ1Jnm+Fc+0i3XCMdipad16Qf01S/AJY/oKw7E1Zw5uxTXeh6ufhqttxdVdiq6YkBlOM9oxQe1qibQOY9as6iKqGyHKYKASwAogogIhcmNDBJAkSKoDhMocBbD+ApQJYgkQtl6AyCEMgDELIGBCNghlxIDUbRCNAdRiIhYBoCMxEKQfDdBBCB0o1q9qw82UdU8yuWO2a+qKdMkHxBWtq1QLzyEVoUtGaWg/KhO0uD9mzAYXuqVpT4ftqNqSItNrHFb6/Nnx/deiB6tADtZ9qf30oo0aHmkL3P1BaS+j+pvBDx5205QnnI/1Kq1+yj7Y9rshjbZFH28OPraHIzJNrK6Mzci2xM7vWVGRW1wbVE5n1pArP6mGrBiLX0nqAJlLd7xQbHeBin3IZWRGzuyQ3zsAFY4kVs3vqFpOrZnKH3jp5+xdNV35SNPnV3OH39YPvH25biS9f2FN/6eDxlcNtK6m1l2TFUwePr5TMfL395i9aV/4+d/jdnOG3D7dfAQuGHU6ZcdgwnVB+XpwzLtKPCbQTMfQYjxzjYCNsdDhSzSTLbIizrBc3s95DuJiFx6wsWfi4VUDYhKRdQtgB3CojB2MpeyJhT8Vt+3D7QXzwEDZ4BLU5dpfMBG7WEtZ8jMn3rUCHqtHBCoWlVm07ToycIEdOESNdxOhZctxKTtrTrfOZY7eJc2/rrn2kv/X17JsfElffwy4/nzGzlDU5pRi1qIbOEsNd2WPdhuke41xv4UJf8flu42Jb4XR7+UJ36/WB7pf6e1/u6njhzJmX6xuu6gsm9YY5jWEez50his6l6yYO6sb36saTtSMIZRPhAzxVH1dxVkwNCglbjJqp92bk+Ch52qFI0r76V4sIepCTPRKlH4vOnRAVzkbpx6L0Y0DxQlzNcnLjSlr7nWOdrx44/kJ82UWZcVFatCDOmYQKZpHC+RjNiCB7jNl70oxE08POGibnOx+uMkWozRFqcyRqYWNW59vOJdbNBgpXWhipTKty/snkoiaH+nkoo2h1f7S6l6/uBTAL7Ij+TVBbUlXWvUrzAYXpUNbAMZUpUz2gUplw1YBWZc5RmQ1qK7PHlGWqzxxofIBmTinNnSprl9Lah9n7MHsvytQzbUKZ+06Zjf5yvt7968GF9c7Xgw7rna/3nPXON/qcL/r+9V7neucbfT3rfS5P63wTynw+p4xXsMwzSOoeCK9CGc8gqVewzIeddB/KROz3YB/1ikG9xRo/UL9LmsdLKebF53hH7n3Gk/cMK2yre6gDx/yNQRnGKcMQmVUos8VX4NSGoAyzqeTQKpTxCIp1D451Bv06uIzMI0TuGRq7LTTBKyzBJUC2NVC+NSh+S3DC1rCkLeyUrezdW9hpLF4GK0btIcC8RMR2CeWww9AeYto/zuAbV+AjN3jLCrxlzIVfXPHO+JKAuDJG8lJ/udFfbtwpK/KTFvhJC7wh/Q5Qtx3UOrgM6SHC3YWYu1DtJVA6iYwTyjhxDCv62JpOGRafWVxyQhmWgME6LJHSXYy6iXHn4pKLLG9rXKFLYpnb7hq3tEa3/S0+im4f9YAfNRSQN7urbDm46U7IqTd3nXk3evq77OlvgVd+lHrvVwde+yX+5d8VfedPFV//7eRvP7n1n5+MfOdfypc/zJ/68MjJ17iac6HEOXb+FXbRlciyi5GVFzkVFyPLLkYYlyMMS5yiTSgzEamb2GjQ7+rfnB6+2IQy/g9yf9cgMklFvn89KOMgMqQz1iQYwUOkRKiMDJOSbCkVJSOjEVKIEABCQg4iE4sQiQiRiuBpCJ6O4FkwgTFEhtRBRAFCGpgcGcIIkyUIVYbQ1VJtPaQ9ieS18siuKHogkraHUCtQ9QcHzn64r/t1pO5VqOpFsPwGUHJBbJgR5o4KdFZRdr9Y2wNoTzPfuEpktK0ybTOANYPok04AOw5RrTDdCtPHpZpWmfaELPuELLtDpjsjz+2F9f1irVmgGRJkTwlzz4NFV6CSF6U17yS1fin15NvxLa9J6+8htdeFxTMR2gmefjBG1yfQdoo07WImorgepuukmmIQK2ZCc0gDTOZAuAbAMIlKIVYdlagZLgPiuyEiCcbjYEIO4wiCCyE0BsaiIZQLqbkgxnAZAAsDsTCIDIHJEJh2cJlNKPMomtmEMn/eKfM4kWEfbduEMjHUoFA7wqT8Fs44I35hw0hS5cz+pgt76ufyR945fedXTVd+kj/6AWV6ixx481DrjcTKc/ubrx1suXm47aYDysykNV01jH/QuPzjhqUfGCbeN0y8f6xjRVo8CheOIkUTcOFkfNk5cc64OGdSmD0ZQ0/wyHEuPvoXgDJczOZIkGH2lQS4VUjYRKQVJGwIboml7AkPiMwBzH4EHTyKDh1DbUrCiuJmkrDocKsBs5egtgrUXoPaalTWRnSwnRg+SY6cxkc68ZFeYnwIn5w5Ono9Y+oV7MKXtde/rr/1kWblPWL5dfzi1YzJecX4iHKkHx3qJoe7deNnDDO9xsUzhQtnis91GhdaimaOVyx0tl3vPfPSmd67HZ0vnD57r6bxmtYwrTHME4Z5Vd4sajx3SD+RljOeqhuL1w6DtFWAD0Sp+yKVZ4WkXUDYolELT23momYnX4vSDK4HZYSGmSj9GC9nHCheiK1eSmq4vq/thWOdrx5svRNfdlFefE5mXBTnTIL5M0jhPN+RRPNUoEyEysrIwXHu0xwHQ1yFMly03yke2stDe8U4s5aFoFa52pqosqWqrPtUljSl6TBqSVebMlVmtdpMqZme8ly1tVBlLVVaKrNMNVnmRoX5uNJ6Qmk9rbD1KKz96JBJbR9Q2fpVm1DGbRPKfGaBa6MQZKP3rwdf1jvf6POfFnxZ7zmbUOZzQxmPXcjjUMY3Msk7InVb2G6P8DQP9lHPaPUOEe0L6AKRXF5KcVRiri9n/5btwi2ekVs9w55x/as5ZZzGpS3bI7dsj3xux6qcNhn+M9v5z+4QPOctfM5buOoS2uor3uordvGTuO4E3PxBN3+QFQC5+IMuO+HH5REUy1AYh03GOVmBMrddiEsQ7BLCtGK7hTj2vMJiPUPj3UMT3cNTWBGp7py9HlEHPGIOuQuPeoozPCWqZ7mKLTzMlU+6iTQssdZdomeJdW7iHC/Y4Ckt9JIZt8WWOOUlL/WUlXjHVXjHVfnIK73lZTtkpdulxh3Sou1Iobes0AcxeCN52yGdF6D1EFMeItJdiHkJGC7jyVd4xGS5R2e6R2cyGIiX4RGT9bgcwTQOj4xAxRKoWCK1uxh11GATLhC9VZrtGlvgllTC2lPtllbPOtjsdrDVW93rjVl8NKP+hsWg6pXQ9lcjzrwfZvmQv/DDqLmPpSs/SXv9Vxlv/2PO139f9+P/bPnuH6Z+/cmt//OJ5aPf0qOvH+25t6f55Wj98i7sXFThDW7xNW75ZW7VRW7VRU7FZXbJVY7xKtd4ZU3ny5o2GZ5xec2b/8zhuo6Yddaa1jXFrOmg2XTKbDplHE3Yq8YZX6nWR6b1lTLyk9J+Uvp+HAlM7oKpIJgIRshQx0JNmJSMkJI8ORUjpYQIJWGIDCVDqDiYSIDJVITchxCHYCIDJtQQSUGkDqTyAdII4KUgVg4TZQhZiWiqEE0NSDeKqD5pYU+UxsbTL4iKl4TlLyKNX97T87VDfc9DlStw2RJUvAAYJsS5NrGuT6TpFFGnJUwxUztEtz2Q87pJgjcAaAPwhBM/DpCtIMUIptsQjcNuw1CeTqmuC9T2iOheIW1mlhz0U0D+PFi4jJS/lNj49u72v0tuey/++DvSxpcEZUvhOVf4RQsCpjC7T6A9LaTbxXQrrG2SZVfCZAVCliEMgSoEcb1ETQqVKoEyU6w8BqBHEeqQXLM/lk6WUfEIjkCYGMJEMCaEUD6EMmiG4TJMp1U4RDq4DB0Ma4Lg7CA4OxDJDpRqNp0yTuPMJpTZhDIPW2bWdco8sNVwUHMUbufTI6LscYl+XFo4A+SOxpXMwYaR1Jr59PYrB1rOG8bf6bn3T81Xf5xteyej407m6Rf3N62k1iwdaXv+QPPNgy03U6ovy4pn9tQvaa1vl819s3z+G+ULXyub/6r67J2Eyml5yaSseAounIwrXZTkTjihDF8zGU1NcPFRDjrGRoe/UKcMF7PFYAyOEeBWMW6TEFYAtyK4TYpbEsnBFOK+RyYdsx9D7VnooAK1q0kbQVo0pDUHtxlxWwU+WIMNMYtL2NBxYugUNdpBjnbiw93YcB8xNopNXlPMvaI4/y5+5UP6xkfaW+/T19/Al17ALywcGx9TjFmUI2exkR5qrEc/1WeY7zee6zTMdRWfP1W80FI821J1rqN9pefsS119d9s7nz9x9uWKxqtU4RReOKcqnMvIn8k0LqTlTO7JmUjUjUq1g2LKxsNNHMwUqe6PIe3RBPPTRaOWKNQWhTONS1yKccow/7TjEBMrox1xbi2J8qdj9OP8nAnIuPDw+tLB1juJFZfjSi/Ii8+JcyaBvGmkcN5pk3nqUCZSZXaI8XZxMOYH4WD9q+JivVy034nPJJiNacVS2xJVlhSVdbfSvB+1MFwGNWehJgy10KhNh9odXMZcqrRUKK21CkuT0tautJ1W2LqzLAOqQZPKZlJYTQrrplNmE8psQpmA9RDM4+ebUObPQxk3P5GLn+RxMfExD3aXWAGQxy7EK1i2LSTWJyJ5R3iKV2iqe9g+98h0ryjVDsF9KBOVbIxKzPeLPuS6E2R5x7hui3jGxf+vtb7k3AVzbn5t8WY/EJfxyDwgMk4c42QxW3xEa0IZV39kTXkGxz3MZZyuGddAhshsCUVcQ6WuoTK3MDkrLJ7J9A1L3RZ10Cvq8LaYdE9BhqdI6SlRe4GYB0j5xBl9EysCdtcGpzWGH2pjp59kHzvNPnY6Wt3Px0wC0iKibSJqkI9buagpUtnHUfRxsnrZmWcjjvVEHDkddvhE2MH2sP3H/ZIqdyaU+8UVe8sKt8G5XoDOQ6z1EFIeDrOMJ1+xymWcUMZ58shkUmmcOGaVyACYM9/XFda6ynPdEotZeyo9DzR6HD7ucaSddeSEL2HzpYf89FP+xZeC6p+PPP0O1/IRd+xjyeWfCy5+L/6Fnx99+5+I935d+p1/7fjHT8789D9Gf/5fS//8yek3f3Gg87qs+nJczfOCghuB+Plo4/O80pWHoQy37DqTMlN8dT3+sub5n+Eva/6nTSizub70qWvmC3bK+Mmy/WTZvnJm+jGwRrNTxvzaHyild8HULphyEBnKiWOci0t8GS2S0oCUgqW0XErHw3QyTKXARJqUPCQljyGEEmaIjB6iC0CNUUJViPBqCV4DkrUIXSfNroe0zRLNCQE9DBePCw1XpTXvHOh+b1/PXaTplqh6Bai6BJYsQEXTYMEwkGsWZZ8R0R0islWEt4HUcehTOcHKcYiqFaNVAFolwZ9kVkvQZoBokRAtINkCkk7XTBuiaUM0J2DNKYA+Laa6BGSPkBoQaa0S/TCQOxytmxMZrkLld+V178ibvhx3/Euy5reRhlekdTfhykXAOCzK7RVoTwmoNhHVAtINCFUno2oRuhImi0EiX6zOFigIgUIlUCpBVCGjsxL06Yn6tDhNkpSUwygMYxIYl8C4CMb4EBYDY1EQE9kTCZIOLqMJhjXBq1AGyQ54Slxmzd2lXbHazfUl5zbThnaXwvfVPL67FJFWu7m+9ASrTE+6uxSZ1fN51pcegjI8YlCgGZXoJ8HcSalhFswbiy+dhQ0je+vPqXpuZnQsG6feO/PKPzdd+RHW+8rehsv7m1bSGq/vrb929MSLaY0raY0ryVWX5CWzKTUXld0v5Qz9XcH4e3WXv1176WPa8uru+sXEyrnYUgbKxJYsAHmTktwpkW5GoJ2KpiaiiLG/CJSxMDgGtUowG4BbIcIGETYZYY3DrLupwX3k4CFiKB2zZ2CDSmxIjQ5hmJ2kbBRp1RM2A2ErJQar8KF6bLAJG2onhk9Ro6epsW5ytBsbPouNmIjxKWz6FeLy++jyV8jrX9HceJ++/jq5/AJ+4Sq+OHZ02JY1PKAaPoON9GjGz+RM9xnm+4rPn8ybPVW02F682Fgy21R97uTJG11nXzzd93Lz6edbz7xc0riMGqaUhTOZRbOH86bSi+f35k4m6cfkumFAYxOQlijCxMYY8RyhxTGYNQaz8jA7I2IwihxkE2tDGWHeVIx+XJA7CRkX5OUX46uW9jTdPNbxyuHWO8lVy04uI9JPSHKnYMOcUDf+tNaXItW2SLWNrbY8JBNb7SQyn4EyHKyXg/UzUUeETYDZANQmU9vj1LYElS1ZadmDWvejloOY5RhmUaFWHLM6uUyeynI/X0Zlq1PajyvtpxS2ToWtV2UfUNg3ocxnYMTjv35/vpP1HB/rna/nBFnvfL3nrHe+0ed80fev9zrXO9/o6/l8n9qTf9cmlPnzUIa1U+y6E3hc7oHwIzaZbSHyHWHxvmFJO0JTvYJ3u4ekuYcfdUIZH0m2P5zDTi6KSsz35x/xCpZ7BohZO9jPbN35twZlnvWOedgj47TGuPhJNgplHrHJOM0ybrsYHLM1QuYSJncNj3eLSGJFpLIidrtFpLmxD7qwD7twjm3lKbZGq7fw0S0C/DmhxjO+eltSo8++tl1HOsMz+5lWP8c/SiCGRWnhOWnxJVnJZanxMmS4IMpb4OtnuNQIhxxmugBVppCMM4HppwMOnQo40LYrrWXX3saA1BrfxAqf2JLtSKEXlOcF6JitKBG2TYh6CdSefJUnX+URo/SIUTocNOpHpodQ7TTIOLaWVB4SzB3EWSDpAtEsud4tPp+VXOqeVut56Pi2Y6e2ZXZuU/QEZo/tzJn0NyzuKr8a2vwy+8yXooe/zZ/9QezNX8MrP93zyi/Q93+T8+GvG370b6bffjL460/6v/nH0e98UnPjh/K6C9zcaUnZisD4wi7qUkzJHV7pTW75Mrv8Aqf8AkNnyq5Hl93YhDKfr33p4a2l1evN9aW/7vrSn4EyQQizOBOKUKEIFeHYWuLI6CgpLZZrIRktk2riEE0ioklBtHsRTRpMHZHSzigZAqadRKYYoKskVIMIbxJhjSDRBFMt0uwTiK4byDEJc84jldfg6tcTT3zjqPVr6bbbSNN0RMEYJ28SLByG8mxAzoAku0dEnxISrQKsSYi2SIhmgGgEP6MGR8JuKYiVAsSTzDIAqwGwegnWAODMS4LIJohshhnWwxhwQOqEmDwlIhk0I6bPSrTMa+CR/VHUGDf7It9wR1LxNtLwQULb1/d0vpfc/mpi8/XY6lnIaBPldPPpE9F4SwyzHtWAEAyaQcgqkCgWYwVCtU6oJIVKAsAxuVadoMtM1B+K0+yWEgkwLoVxSIqDMAEghBgmBDAejdBRCLUWlNEHbkKZBxEzm06ZTafMkzhlVvNWuZgtmhwSZY+DudPOPmy4YCKhbA42DO1vuqCxvIz13iqb+0rX3V/WX/6+ouvF+PK51JqltMbraY0r6e13dtde2V17JanyYlzZfFLV+SPtN/C+e9n2N5qufr/p6nf1Q2/ub7mUWnsuoWIWKZqKLVkA86eAvGmxflaYPR1DT/KISS42yUHHvlCnTBRmEeM2ALOAuBV0eGRkhDUeZzqw91JDB6jhI8RgBjGkwocxbIjAhil0UEvadZQ1n7QVE/ZKYqieGGrBh1ux4Q5ytIsc66HGzuKjDJHBR4apyXPk7Nva6x+Q179CXv876tpr1PId4uJVfHERn7MdG+zPGjyrGuoiRro04z250z2GuR7jYmvOVJth7njxQn3JfGPNxROnbp0+e/dk793607eaztw1NFzOKpjIMkwfNUzvz588YJxPyZ2K148j2mERbePhFg5udsrZ7c3HB/n4YDQ+HI0PR+FDXHyITdgjcZtTHHKQpxmJyWZKl4Q5kwL9hDhvGjEuykrOy0sv7K5fOXrq3pG2F1NrrqbWXE0ovyTST4j0E7BhTqSfeFpQhoPaOaidq7Zy0FWZOaj5caeME8pwCWsUbo/B7CLUBqE2GWqNVVkT1JZk1LIHZfwyRzBrJmpTYzYctdOozbHHZDGoraVqa5XK1qS0tSmsHVnWM0pbn8LWr7D0KyybTplNp8xn4NRGIchG718Pvqx3vtHnPzle+Xx3bkKZPw9l3P0lzlWdR6YzSsZ56B4IewZJt4fGeocn+IQmbg9JcUIZVli6J1e9nU95i3X+cC47uTgqMX+X6JhPRKJ3COzuzX1mi99fC8q47eC47eC4eDPa6rOqKCbW98HK0iqRcd0JrANlYGeg73qTFShbzZRhvDMhcW4Rca6RcW7sRCbKl72b2VfiHHTnpHvxFV4CzEus2QHn+siL/OLLdiZX+qTW79jbvmN/t396f7DSFoGPcOkpnnYmKnuWp1vg5SzG5J3nF1wWGpb4BZf5Bcsx+ZckJUtC47mY/DlO9lgoYd+l6PM/1uV/pIOJXE0/GXSwbdfexp1JNd7xZV4y43akYAeg9ZYQ3hJihxh30hknoNkmRB+Xpwh1F6odW0sqD4naQWRwZ8TvtsQC9+RiVmqZe1qtx+Hj2zI7fdA+P9IaXjgXVHQuqGQpqOZWeNvr3P4PBOPfFy/+JPXevya9+Mv0t3+j+eq/FH3j1yd/9seRP3wy9dtP2t/81clXf6+f/rq4/FyIZiK68Aq/5E6o/mp06Yvc0pvs0ssRpeciS8+xrAtddgAAIABJREFUSy86oQyv5Fp08ZXHtaZNZnN9aZW/rHmxCWX+6lBmp1znF6vbKWfkL9f6y7W7ZJpdMk0IwihMyhRgs6UUR0ZzZHS0jILk2XKZNl6qTZJqdyPZaYh2P0IfgskMRKNENARM62BtPqQpAbOrAG29RNMqJNuE+HEJcRwgTyC6HlneEGKcg0uflze8HtvyBtLylqz1jcSOK1DdeIxxHC6zQfkmOKcf1J0RM1tLJwT4cT7aKFA3i/EGAK8H8FoQr4EYVcN4JUwWApiBEf4ksxDAKgGHpwZAawCsFsTrIKIBJBohxjXDGGdAikEzAMW4ZiR0p4Q+A+p7oikTm5zi6pajDS/wS96E6j5IOvF+yok3UlpvJzVcjKuchIvMIua2dp66FSBbQLwZppphqgGkqiR4qQQvFGM6gVoDYCRC4bHZyjhdeqwmTUqmSPE4KS6TkVIpBSEkgJAiKSlANDFSDRu475QJge47ZYLgTSjzabLMJpTZhDIbhTIx1LBYNwHlzUgNs4wKpxLL56GCwUPHL+ePvpVte7ly8YP2Wz+tvvCtY6duyoqnUmouHmy5mda4sr/pRnLV5aTKS4kVFxIqFpOqFtOaLiu6b1Pme83Xvtd87Xt5o+8calva23g+qWpeamTWlxgokzsryZkTZs/w6ZlocioKn+Ji4180lAFwO4w5VpYwh0eGYIhMMm49SI8coUYyyGElPozjwyQ+osVGddhwLjWYR9mKSHs5MVRHDjXjw+3YyEl8uJMYPUMwRKYfGx3Ahu342JR29kr2+fd1Nz+kVt6jrr1GMFtLV/HF89jcND4zkDnYqxzqQYe7qNFO7XhHzmRH/vQpw2yDdqw5f66peL6udL6x7lL7qVsdvXfbe1+q6bhd3/1SbsNSRsF4umHyoGFyb+5kWtFcYu5krG4Mogf5hJnLlACY2KSFQ1m5mCWK6V0aFBBDMcRIND7Mw4a42CB3HSgj0E8I9BOS/BnEuOhUSu01J5TZU3d9b/1KUuWSSD8h1I07W7GfCpThoNYodNAhG7Njhdq4mI2LWbiYZU0ow8b7IwlLJG7jYXY+ahc7uIxczXCZJMyWjFr2ouaDqPUoZsvC7Cj6MJexFqltlQ6zTIvC1q6wdintPQrrWaWlbxPKrLKAz/cr+uPftfrAJ7xYDzqsd/6Ej129baPP+aLvX31hT3ix0dfz+CfydE82oczngzIPMxr3QNgrWLYjLM4JZbyDUzyDUlnB+1hh6R4c1bYYcoco2x/OjUwychPzgyWZ/tw9OyPkHr68Z579qzllWN5clvf9gioXX+4D8Rw5MqItPuKtvhIXP8DFD3DdCbruBJ0nzkPXnaCbP+TmD7EC4NVA30cutviCW/0gV3+EFSjzCIr1ConfHpboFZnkzk1mRSW7R+12j2LiYzx5h714GR7RmTshfYC8IDipInJ/U3RGpwQ3IdphKHcysfpGfO2LSQ0vpzS/uvv467uPv7n7+JsprW/ClXfg6heltXflja8nt76zp+PLB3q+frjvawr7xxnWrx7pfX/v6dcSW+7Iaq5BpReAwjmmT0fVF5rRFXyoPXBfs19yzY74Cm95sTes84NoP4j2BSkfgFwFNI8TmW1C1FOEMrVNYobIOKGMO0R4wLQbovXZU+K1u8x9d4XL3lrWoZbtWV0BlCVIP84tvxxecSW0ciW44cXwE29xTV8TTv1QfOFnh9/+U9obv1V+6Xd53/x9xcf/1P0P/zr9x08Wf/9JxY0fGc7/MMP0rrDsYrBmKjL/ckzJnUjDTV7JHXbxSkTx5bCixTDjfETxeXbJVV7pSnTp9ZiSq49rE8o4on9HwsjBNfnLmoebUOavDmX8Y/U74/T+sYwCYrMDYrOD5NoguXYVykRKNU4iw5NpYqSUVK5LkGU/IDK6Q0h2OqzJgGklosUQrQbS5ELZRlBbAWprgewWsfa0SHPawWXaxMRpSGeVFy4mVN9MYIjMVxM73hQ1XA8vusqvXACrBsHS4YSqfii3D9T1AoxNpktAnhTgbTFoM1/dJETrxGi1BK0E0TIILYZRI4IWInguiOkZEU8y8wCsCERLQXUpqC4H0QoIq4YZvlMLM0aeZoRuQZigGSZuBqKdgKZLmtshoPqiqAl+7kW+YTmq4I6g9E1Zw6txjXcTGp9PbryaVHcuvnIcKbKJcnqFdDsfOy7BWgG8FSKOQ1QTSNcCdAVIF4jwHAmuBUkMJhQIeVRKHJCRe+VUgpSQyymZjISlFCRj9sJEiJYv0z4GZfSbUObhGqZNKLMJZZ4QykQoTWw1Y/jl02MS/TRSMCcrnEMKZmRF00kVC1DBYHr7leLp9/NH36i58FH90nfK5j9KP7EiNU6m1l463Hp7b/215KrLCeUX4svOJ1ZcSK6+kFx9bk/9hWMdK5T5XtPV7zqhzOH25X1NF5KrF+Ql03Gli1DBNJg3J8mZE+lmBZpZJ5SJwif+AlAGQa1SzCbD7XGELd5BZFIw62F69Cg1rCBHUHLUSWT0+FgONpJPDRVRg2XkUDUx3EgMt+FM11InPtKFDp9Bh/vQkX71iBUdGSMn5/WLN3OX3tXf/BK18iZx5UX80jV08bx6bgabHcdnBhTDveqRM9hoNzV+KnviRM7k8bzJlrzJWs1IU95so3Gutmy+vv5S2+nbJ86+1Nr7YlXHrZruF/UNl9Pzxw4ZJvYbJlJzJ3YXziTmTsp0oxLazsNNkehABG5ik1YubeegVi5mExBDQnJYSIzGECNR6CDjSVkHyvB148KcSdAwJy0+BxctQIXzyTVXnVBmX8ONtMabyVXLQt04Xzu62or9P8+UcUKZaPVgtIPIOLlMFGaJwizOoN/VQBnHRS8b7w/HreG43REGxJhlJGqrVG2RqSzxmDUJ+9Qsk4HZ1ZiN4TLMHpNFr7bmO8wy1Wp7k9LWmmXpUNpOKy1dSnO3atMpsxn0++AdcFKSjUKQjd7/hCxm9baNPv/pIpjHn/bFQ5kIl+0RTKzsk8z1+7PX7MN23b52H/bWHex1+rC5TgTz+FyvEpsVCDhNMY9MJ5RxRt6uQhmfiEQGPYQks4JT3YL3uYUe8uAoHFBGsxPKiUwyRiXnBQNZAbx9/uwE9538Z571e9bN0b7k5vegD9t7ixvTiv1QJXbwVrddLqxAV48AF0cl9lZHJfYj021bmOu2CDeviEcmU4PtxVmVyzaOyzbOlu2c1XfAxZfn4svbcl8xW3xEz/mKV6GMk8i4+UNbfMSuPhJXH4mbL8DyA939Qfed96GM264HRUuBiPsDPefNkB0XP4gVIPUKStgeluwdsWc7e68Hbw8reh+Ll+YefdA95qhHTBYrRs3iE57i3O1wUUBiXcShDjFqjcuZTi25lFp1bW/LvZTWV/e0vba79dXU4y8nNb2YUPd8fO1tqPw6UnlDWnM7oeWVfR3vpQ98HR35ITn5s2O2jw+bP9p75v34E68D9S9El17l5J+L0M+E02PhuD1cMRCa3hW8v90/tcEnsco3rtRHylRr+yDZjGDaG6J2gOQOkPQSY4/rfpc2A2WYxSV3SOMGa1hwthuSvTOt0ntPhfvuii27q10OHfdSdfvpRgILZzh118NrbwbX3g5qeimk422u5SPh1PeBCz/M/NKf0t/+Dfnhb43f/l3Nd/6p9xd/nP+3T87//pOCix/jIx/t63xFUHEpWDcVlneBV3KbU/I8p+T5SOP18KKl0MJz4YZzkUUXOMYrjE3mc0IZZzzwfz85hksbipVh5y2y8xY5uU80/zYrsSNwphI7DB2IUA+EqvvDlH0hKqYSO1jZ+/jceCX2qf+mEvtIW8jhEyFH2sIOt4UcaQs81OR/uNGpwEONgYcadx1kFHigIfBAQ5BDwfsbHqgucG914L7Kx+W/p3xtPahbWsUxzotPc2Qe7sb+XJkyzlbsR6ZzU+nx6cQxTiKzS84QmRCZNlRGOz0ykQjJRSielIyRMvm+EoSMjdUmSrWpUk0aoj2EaI5CmiyIVgM0BWmzIU0eoC0ENGWgphrSNAC6Zom2A9B3COkTMcTpGHJApJuWlt5MaHgjpf3N2JZvpJ15HW5cDNHP8gomAGO/KLcXyu+H9H2QtgegOyVkhwhnXDZCrPE+kcErAbwMwo0IbpDieXI8V07SEE5D5BNKC+K5MFEA4QaYKIKIYpgshakKhKyEyXqZtkGe3SjLbpZrmWImmGa8MwDJpAvHoD0xxDiYfwEyXhAWXBMVvRRbcwMquyWrvJ1QfyulcSWp/qK8Yg4oHhXldfDQdj7WLiLaHFnCzQhdB9O1iNYoQvPFqE6EkiIVU5INoUelxGEZtQcmk2EqQUrFSRm/DCilxDKNQJ7tiPslw0E6DNKEQNnBMCMm7vfJMmUCpUwwUKCUvh8M7Pyuh+YueTYTK/PIlGf/DWbKhCQXhSYVPzLDkktCU4yPzZK/QCV2WBrTlv3IdCTI1Eek1Yfv/8z8tAn7QK2jCdvZh71WJbajG/tzVGJHHG2NTG99ZDq7lh6dn/Zhn3QUY386IzM7HJXYj8yONfuwIzM61+zDZmdutA+7y5kUs4H5ICPmYSITqRpYL+jXec5WmxifBT0C5EwhBXPyonnEML0KZY6euFo296XCibdrL36t6vzXimc+SD+xIiue2lO/lN7+wp66q/Fl5+NKz8WVLiaUn0+puZhSc3533fmjp65T5nsNy99uuvrdvNF3jpy4ktZ8MaVmUV4yHV++wECZ/Bkgd9YRKzMdQ03ziMnPAWVWt2Ae6cZ2dDNbODjjwlhVNGqG8EEpZpNitljcHo/bEglrMm7dg1uOaEcy6WEVOUwQIxp8VI+P5GAjefhwPm0vom2VBJPs24YOd2DDTNcSMdqBDnarh/pUwxblyKhyZAGfvqq7cDd/5R39jXfo63fJpRvY+Qvo/JyDyAwT032qkbPoaDc5dlozflI30Zwz3pA7XpczUakZrc+fqSteqC6br21Yaum83db3cnPf3fJTNyu772jrlw4WjB8omNhnmErMHU8tnIvLnUD04yJqkMv8rWAgAjezSWs0PRiJWhhyQQwJqBEBNeaEMmy1jYsPOXaXBiNx28PrSw9DGahwHiycSaq+crTjbnr7nX0N1/c33UipXhLqRvnaYahgWpI79bScMjxsyCFH6g1mZ3b/cWsUk8C4usH0ab4MGzMxPyDG8KZo1CJUWyVqK6y2SNWWOMyaiFp3Y9Z9mOUIajuG2phUZsyGYUy+TDZmzcGsRtRermZ6shpUlja17YTacgo1d2D/90CZ9X4ZfvzXZufJ6m/1T3ix3nPWO3/Cx27e9gW9A+t9Luudr/fnZ+PnwVs9NiAXBxF4wrnVM2SrZ8gWr5AtXmGPTIbRbA97bDrwzVpoZqNQxs03ah1Fr8lf1jx09eW77BRt3Slx8QdcA0DXANAtEGLtglm7YBd/wMUfcH7pESz1DJFtC4v1Covz4KSy2LtZkftYkfs92OnbohTbo9HtAjxQluMHEr5iZYAkIwRMD4je7eYneGZrIPP+uAc+y/J9zt3HxcvXdZvfVk+f59x9nnXzYz56t+AtrNCt7qEuHmEuniGuXqFbvYK2bAtyvqsPZtgWL4bIuGyLdHW8dfenF8NftnpxnXpuG/e5bdxnH2ird/RzPoye9X1IPvwtfpLn/MAtvve11Rfc6suwGFdfsZuP2NVb5OotYu0QuW3ns7YJXXYImTsDZKwg+bawOJ+wON/QOJ8Qmc8uxNMX8PCRsHwAd1+pV0DCjpC9fuzDfryjz4WmPBO5e0vUIZZQsQ2ifeIK/VOqA/c0hR/ujDzWx1PZxdQklD2L6OcR/QKgZ7aQwrVDIaQ1BO0LUZ0JV3dFot1crDsK7wk82hZ47GRUto2fPxFTMCWtu5re96XkjnfVE3+vnvqHNPN399t+sM/yPfD4O1FlzyN1r7A1iyGKwfCjptADpzlHOtgH23xiS/xTy/ySjX6JBu+4vO3SbE+IZoCLGPUCGHkCuCeAuwPkqraB2DZHAjELznaXF3jEF+9IKvNJqfBNLffZU7Fjb43ngUbW0RMexMAOw7Rf1dLO2iuBjbeC214J63wncuAD/vi34Ys/jr/xk6z3foN9+VfGb/+u6Wf/3vGzP/b+9I+Wn/4fy/f+42Dvi/KGZZ5xhmuci664xKu8GlV5g1d1i1N2k1O+wim9znQwFV3lFl7hGJY5hqWYkuvRpVefXFHFVxkZrz3h5BqX1hS78NLj4hgusQ3n2Ybz3IJHJztvMSKfITUPT3bePIfR7ONi586sKWeCzOPzqVRih5G2UNQciprD1I/OUJUpRG16ZIaq+9eDMqFZ3YwyukKOdYYd6ww9ejokvSMovSMw/VTA0VOB6Z9ql6OAKehwa9Dh1mBGLc4Zeqgl+HBL4KH7RMb/MENknjqUYf7wP7lSivziC/zi855cvvL7wb3O+N7V6Tx/fHrDtA+i8UUof4QOlDIrS0yIDEywIYILMlXNIggHEIKpvpYScimZICeT5MQeGXlQRmdIabVUS8OaHJBhMcWMJURbA2vrpDom0xfRNcC640hOB5TbD+SNg0VLcMXd2MZ3ktq/tOf027vbX0xouAAZR2OyzVHkQAxlEevscE63ADstwk6K0DYJ2ixR10vU990xABMcY3SsKeUBjDtGC+IURKIgrYQ0CpDOAqhMCZkpITPExKqcJ1kApXDcpoZoDKAJgNYAVDZA60EqF2Aqov5/9t47qK00QffGJuecMwiBhHSyAjmDwSRJJ+kokUHknEyysXECRM7ZOLdz6Bymw0x3T0/sSTu5J92d3dmZnbtf3fvt1rfrr46OTXtsmG337d6e3kvVU2+JF4ELyf/w4wmVAG2E1HUw0wgzbZC6G9YMwLpjMLvAPQJrRsTqEQFxKhofj8YXhOp1sf4CVHFDWndTUn9f2vJaYu87qYNvJg28CLVfEdTOxpSejjUMx2oGQG2vVNcdb+iM17fLtW0yTTNG10JkuUjFiBQkoFBCqmKEVEh0hxFtGkjJRTgsVgIQKZYwIrk+RqrhS7SREl0YqgtFtGyICWT8QLU/+zb9BXDxwhgvjPFE1dxslg+i9kHYkmZ/iD1ZiMPK3BD82OknMbBE5snT4CsreSb5yyueSQFxlc+koKTawKTaoMS6T3bWBaY27KqgtMbdldrMNfs+ce5V9Buc0RyY2Ryc0RqYyXIZ89kemNEekslylpCMrsfO7qDM7oD0Dv+MtoDM9sCsjsCsrqDs7uCcnuCcnqDs7l2U1ROScyT0UF/oob6w3P7wvIHwvIGIw4MRhwe5x7uc+YOhBYPh+YMh+QOhef1BeX0huX2BuUciCobCCoeePs3wxYxaCv/iDDl8LCR/6Mnz8LFP0NT7BIh5huJejsUEF7MNvk+c4cozYaozT59PsJidD0OKz4YUnw1VjHI3bLWq+dfgUPxUGHE6kh7nayYFujlRyRJQtgJVrHE7Skj1sqx+rfD47Y7nvt9356eGuddL5t5Wm14rHL6X3nU1ofmCvOFcXANrkMFqNiXGLWntOUnthqx+I7HlXNaRK/nHbnZc/bueGz+rWnm/eORu3tCN1I6LmHEVM65LjFto9SZYvi4qWRFol2M0K5yeySkTSUztxGEiiSkziJmKYJtWJkJVY2H4WDg+FomP83FTNDERQ4wL8XEIZ3+ll5ihTBw1nUBPJdPT6fTUIXo6n55SUNMUNa0nZsrIuUpqtoqe1VNjFdRYGz4xqJw+rWQLfU+oF45qFvrVc8fo+TF8YVGxdJ3cfk13/Q3m2gvK82+X3nlVf+O+5soVensDX5tTLU0qF0dVCyeVcyPE/DF6aVC70ley2lOx3l210WncbCpdq9Iu1FdvNrdcrG+73H7szuDkWz2mN6oHbpYN3CTbL+VUraQYFpLLVhLK17DSFdiwHKtbiGFmI6lJ1m2tMoUox0OU49zPbk4DcZkg9owgZiLNzTIRxFw4Ph1BzPCoOT4zF6Nd4Ep8wfJVuHIdq9mKb7yY0XUrt/9+Rvf1jO7raR3XE5ouIVXropJFoX5eqF8Q6OYFuvlozTyfmePRbCoqHDeLmHwCh/31D3cgGvcgnGCbZcIJtjiGe+PCCfZPUKEq9k9Q7H9XxWikYoxXPBalHBMoxmMVJrFiDFSMo4oxiXI8QTGWojBlKCYOKSfyFZOFyslC1ZhSNYqrxjSqcb3KVKky1ajG61VjLcqxdtVoFz56hBj/0nTK7PXL816/hD8rC9jr++x1/6zff//5n+0rsNf7stf9Xv9/nv3+GYiMlUPAJ8Qx3NMegzIcmvn4NBOZ4F3O3YgMixtcwncVtx/09LkHkeHtCl/2unxWKOMQIrOLTLaOTLENT7cN56BMoQtf6SLAfRGdB0i5iYt8wMJAqMAnJtXGW2RhE2DlGGxp7/0xlHFxfwhl7DzYt/4hlAm2dghhuYxTEAtinP3NhGvnxWShDDdxzRlhHp08a2feQaeoHR1wjjrgHGXhwsrSQ2DpITho1gFPwSPFHvAQmQUc8BAddAdYt4ubyNo91tadhTL2bma5CuxdBQ4uAjvXWEsP8KA3ausndQyQuQXK3AOlbgGoux/iFSjzDJC5+csd/eSOfgn2fikO/uk2QVlWvDzrmEJ7gHaXVfilt0cUHBNSE4B2QV5zKbH+elrLnYy2e+lNtxNqriKGLSGz4J414JTZ5ZjSZJdQYycrt8f0DhjjjGkcYNpCUHRARLqlGP0O9wYpjwJVixlDL2Jdr+bP/FKx+vu8xd8pz/1P1fa/ZE7/Kn7ke4lHvxVrvB+tuyig16KLJ2JVE7HFJ/3T2r2SGz2S69wSqlzkZc6YwQFm7EHSVow7skQGZ+0w5ipfO5CxgRg7kHEBaReQdoC1tmiZrazGLr7BObHVLbnVM6XZM63VM6vT/XC/k3LEUTvtZNx2bbvu3n3Hu/+loJG3w8a/ETX/ffHmTyXXfpF87xeKd/9e843fNv/szyf/8B9Tf3ww/fsHU7/694kf/3vC4HVR03ZoxXJ4zUZUwyVe49WIhusRzbfDGm6xUKb2dqTxVmT1zcjKG1GV13gVzw5lam6wROYTyshObn9yKMNiGjOUefoMLWdxzFP6G4UyHJp5/AxUsVDmKX0KKDPskze8N5RhQQynoEM9AYd6/ntAmV3gi1TntpvcEY07ovFGGB+E8UfYZt9QhImA6UiQiAbxWBAHIHa5WYpQcoSMQ4lECZWMkZkYnYuqFaiarfUF1ZVipg5gmsSaFoBpg7QdkLYdZtUBafvQ0hGkahaquYQ0vYh0vI31vCvr+1p830vyzudkjatI1YRYe0ZInxHS42LGBGlPCImjscp+sbIbULQDyiZQWQ/hNRBRDZJVIFkOsnklPUCyRAakCEhdBDH5sPYwpMkDmVxAnQuoD4npHXE3eSBzGNLkw9oCSFsEaVWgDgc1NKBlQK0W0BoAjQFUV8BMFayphZkmmOmA2X3ro5DmOKA5CWlGAHo4ljguUJ4W4uNicg7WrKKlF2XGqxLjPUnz63Gd7yUOvR838DbQfT+meVNQPS0sPyXUD4o13ZiuU65rjWNa5Oo2mboFIxtAvEZUbIhVaMQKClQSMEHDOiXA5IiopFgVJlLBMAFK1IBcK5BooiVMFKbhodowWBsCMkEgEwCy7cv+5ndqxwWzA2U8URbHcESGXc6CWC5j7gbWmaHMX5xmHGN4+nwmIuMrK3kmIuMvr3gmIuMfX2nGMXWBSZ9YnyeUCc5o5aBMYCaLYx4qg4UyQZksjgkyu10enhm9QZnd/umd/hkdAZmdgVld/zmUye5mnTJ/yWU4KLPrGZ4/yGGX0AIWygQf7g8+zHKZoLw+s+2F5TJPquD4ruYXFsfsps8VyoSYB5WCi1ki84TCVCyU2UV7OGX2hjIj4eSpSHqUrzGZocwiWL4KVazFN15Ea9bQmpW4xo3ikbudz/2o/+7PSubf0E69QZx55fDQ3dSOy3GN27L6LVndtrz+/ONQRlq3ntC8ndlzNW/oRvuVH3Vd+0nVyvuq088XHLub1nkJM65KatfMUGYDLF8VlSyZocxSjIbVI7CyQ1j+2gMOyvBVM4/aSbgns1DmEZEZjcJHo/GxGGI8lhwTEWOwagLDJyXElIyYjKMnE9XTqeqpDHoyVz1TQE0pqUmamiwhpyvImRpyppqeLqFGa6ixbqVpuHhqVDF7Fp8fVi8M6hZ7NXPDmsUpYmlLsfo8fuFd5ub79I3XVZfeMNx83nDtmubiOWpzCV+ZVC6cVc6fVM6dwFmLzZB66Yhuuad0tatyvaNmo9W4VV+2Vq5bNNZsNrReNnZcbhm+d2TyzY6J18sHbxn6b+Ftl7OqVpJKlhLKVuPL1rHSFbFhRahf4jNzbC4JnwhVmTjt9bpFkvOR5LwZyszuBWXQ6o24hgvpnTcO9d/J6L6e2XMtrfO5hOYLaM2aqHTeDGVYIvOZQJm9kE0kNc39COHE5Mc/l2I8oniUp2AVrRiLUY4LlaZY5RigHEeULJSJU4wlKcYzFBM5yqk85WS+cqJANVaEj6rwMUo1rsVNZbipCh+vUY3Wq0Zb8NF2crSb2ocyj8I7e/0yv9f9Z4sY9r/bs74Ce70ve90/O3zx2+NL9qHMnt6ZTwFl7B+HMhGHnHkPoYw3pHEDcDeRwgcuCkAKvQXptr6QhV2gGcr4sr4YzinzBJSx87O0C7Sy//RQxtKZv6ODLvyDLnx29NqVb+0VazYBxVp5xVp6f6wD7kKzYg+4Cw+6xR50E1qxirF1F9q6C+3dhA7usY6P5OAutnKHrTwRWx+Jg6/MKUDmHCh3CpA4BUg8w5Pdw5Jcw5Idw1IcQ1PtwzMcI3Psogos+KoDsRpbpNIlsdk3sz+04BQfn4imZpMarqY2X89uv53deiO19gKqW+QXng7K6XOSG+0lZbawxjpWacnPPxiZbRmeYRmWah2RbhGQaBGS5gAoveLKA7OaQOZkSuvFhN4Ui5RtAAAgAElEQVTXlfO/Ybb/RF/4c9mt/9Df+I+ClX/MMP0s6di3gfoXY0quCDQbUcpZvtLELzztk9LhndLkmVznkVDtGlfuIilxgjWOAOkgJjjZiSk7MWULqG0BtTXA2IoZV0TrAmucEIO9pMpOVueQ2OKc3Ome2ume0uad2e2XP+CrOunJTLiVLbk0XHRuv+HZ/6Lf8TfDTd+MWfghuPkzyZVfJt35KOPFX6g/+H319//Q/7t/nf1fD5b/14PxX/1/R7/xT0fe+YOoeTOicimwZD68ZoPfeJmDMpGNZiJTfyei9jav9jav5hav6ia/6jq/6tozO2U+IY7hnrYPZczGmSDc9BSO4QDNPpT5T1wzT+OYp28epzPuqNoDYzibTABqtsmYoQwfJGMgQgQRIEyhMClD6TiUSkLJdIzOwthKlGKE3qn1rQI0DRDbI9MCaVpBTTuo6YK0XZD2CKA9CZXPoMZtWcvduO434o68Je19A+16GW27IjJugJVzUNk4oD8NMCcA9YhYfQKgB4Wq/lhVj1jVDiibAWUdqKiBVBUQXgbgD3EMQGgAigJIHKCKIXUuRGfDTBakzgTpTJDOAKh0MbmjDIDi7rMgdTbM5EDMYYApBDVFgFoFsK4ZGtRoALUWpA0wXQ6pqyE20NQC0V1sp4xmCGROQMwJgB4WkcdEquMi/AxIm1DtHGpYwyrOo1U3sIZXZe3vyvu/IRv4AOx7S9x1E2zeAGonBCXDQqZXrO5A1W1SulVKt0npFoxshohaQFkpxksAlQZUqWGSgVlClC9Wp8cS8QApgUkEYxCZToRpYjFNDKblI9pISBsBasJYLqMO3Icyfx3QfEmgDOeX2eXM7t3hMjtmmfC8gcj8oacVUfDQCxNawPplHucyT7KYHTrzfxmUCSNOh5OneOqxaO2EUD8vLl3i3BPS2nNozZq0bj257Tx+5oWeGz8ZvP+LsoW38TMvFh2/n33kRlLrBVn9lpnFnJPWbmM1WztOGWndenzTubTOS9l9V1sufr/9yo+qVt6nxl5Wnnwxo/sKZlyV1nFOmc8GynDFsZxJxPyLPQtlwvGxCGI8Eh/lEyyREeLjImJMjI+xREY1KcUn5OTUjk0mi57KU88U0dMENcWQLJSppGaM1GwtOW2kTY3E+BHFxPHiqdPFM6eI+aMaFsr0MXOntMtL1NoV1eZrxOVvaG5/U33rTfLqC5qrNzSXLtDnVom1GeXimHJuRDF7XDV7jFgYJBf61Iu9+uWu0vW2yo2Wms0W41Zd+VqFfqnWeK6p/Tlj55Wm4Xs9k19pG3+1tP+G7sgNVeulzMrleP1CfOlKfNk6WrIs0rNDSE9AmTB84lNDGahiDalal9efT+u4ntN3O7PnRmbPtfSuaxyUEZctxBpYfVFQhnPKRCrGohTjfNW4QGUSKsdEqnFINYYqxmSK8UTFRLpyIlM5maOcylVNFqjGClVnFapRAh9nCJMBH69UjXFQpll1to0420WO7TtlPuX60rNChP3nf7avwF7wZa/7PQjLXuTlr9zvQ5nPFcoUuEQXuwiVHgDpKla5iRR+iCpYovAT5dj7Ixb2oVaOIWx86T+HMsEPnTLm+NInd8pYuUTvyNI12tI1mh29dou28RbZeIuszbLyEe3ogHvMjtglJvcYKzdWdh6xdh6xLJHxEDl6iJw9xay8IBt30NoDsfXC7HylDv5yh8A4u8A4+6BEh5AU25Bkq5AU64hMh5h8d4TwTygJSqsLyOwMyj0WXnwqmpgQUNPRxGSkYiys8ExQ3onQ/BOR+ccjcodCMrp8ExrckDIHEWMXS9gJlDb8fJuIHOvQVOugBOsAmbWf1C0yzS443joowYGX5SIs8kDoiIx6MXU6VL0Id7yWePybqWPfz1/6zaH5X8mOfxc58m7KsW/DTa+Iq2+KSi9G4vMRyqnworOeqV3eKS1eKfWeibUe8kpXjIUyTqCaSy05PkwtsQYZG1BjA+rsAJ0rVuqKlTpKKu1lRvv4VofkLpe0XreMPpeULq+cPv/ikUBmwqd0waNm07XpqlP7La9jX/E/+37U/A+grV/Krvw66dZvMl/46PArP6/90Z97fvW/z/zTg+X//WD5zw+OvP977YWvEyvvhlezRCawZJFXe17QfD265WZU421+yz02vvQIykQZb/NrbsfU3OQb2U6ZT55d4teZg0ufnMvsQ5l9KPN4uOnTxpeeBjFP3LhJ2ZQTKzb5wvig7OJSEKoNRtmtJR5CxcC0CKZAmEIQlsjEY0wipk4x16DkI5QC/pjIVINaI6RpQPRNiL7JDGU6QU0voB0A9SfEhlmoZhtruh3f/Vrq0NtJg2/Ie+9DTddijcs8/WyMwSTWn4ENJxDtEML0g1QvQPTEKrtFynaRokmsqAWKqyBlGaQqgQktwK4XMWKcFBMqMa4AyEKAyIOodIhOhekUSJ0MkkkAlQQQiWIyUYxzJ3eTDNIpEJUKM2kwnQWwPpo8sboAoBVitVJM42I1KaYYiNZBVAlEV4FUPUi3gnQnqO4Vq49CmqMAPSSmBgBiECSHYeoUyoyj2hnYsAqXXUZqX8Ca38Z6vo4d+Q7U9wHY94ak5wbcsiyoOMNnBgV0F0i1I2SrhGqT0m0o2YpQjRBhBKlKcwJLD1E6UEcDWoWYNfikAmQCRMsxtVTK7o6DmFaMaIWwJhrS8EBtJMBymUCYNctwfpnHzTJcfOlxp4z/vlPmMUCze3YprfGJ1NLOh7vGlz5DpwxX07vL+ZRThkswRRUee1q8omORhUfDi45yCOZxLrMPZbj4Ujh5JoI6bYYyU7Elc0DZMlSxBleuodUbaM1aQvN21pEratNrfbd/OXT/V+WL7+Qfu5XTd52zyWA1m0jVOlq9idWwWSSJ8RwbXzJucQmmpNbt9O6LjdsfNl/4XuXye9qpN+ix17N6n0NrVj4rKBNB/kV86VGCiYUy3JoPjxiLJsdjCVMsYRKT4xA+zm4q41NyYjKemk6iplLpmUx6+hA9XUhPK+kpip7UklNl1HQVOVNHzTWSM23UVDc+ebR48njx1IhyZoSYO6ZdHNIvHWMWJnXrF5jtu8SFt4ir32Zuf4u5/Rb13C3y/AX63BrBBpfGFXOnFDPDyplB5fQAMX+Emu/RLHbql9rL1por15uqNxpqzxnL18sNS7V1202d12q6rzYev9c98Ubz6Cva3ueY3muK5gvpZctxuvm40hV52RpqWInVseW7UerZCHKKM5WE4RNsCIjc3VL0nzpluLdbVred0vZcVu9Ns9gEU2LLRcy4DpQvfuFQJlw5xiaYlONRqvFo3CRQjcWqxgHlOKwYNZtlTMlK0yMuM5GLj+arznBmGZoY16lMZarxauVYnXK0STnaho91EqP7UGYfyvzFJPZni04+v++2F3zZ634fynBppqeDS9zNFxVf2nHK2IVlOoYfcuY9hDJuItw5VuEuVvqjeKiUCATzHAMlFo6RZijj/zGU2emU4eJLD50y5k4ZLr70eUMZj4ddMwfd+VZuH8vOU2DvJbT3Ejp4xzp6Ay7eoKsP5OoD2XsC9l7sEpOtH2bjL7MOSrAJSbUKzzgQmmERkskqMs8mlvCMLw/La49WDqY1ns9qu1Fw5PnigZcKjjyf0XxVVrEOaabs4Go7camtQG3JU1iG5R0MybIMTrcKSrfwjrfwibPwlll4SSw8YbbCxl100E3o6I+y9cMe4AEv5IC31DIwyTk6zwMrdU0/GqLbEjXdixt85/DsT/MXP8oy/Th7/Mc5p7+f0PN2XNursoZ7QsM5gXY1Wr0QlHfCO7XNJ6XBJ7HOM67KTVLKGmFAxhlQOwNqJ1DtAGocQK09qLWF9LZgiS1Y4iatdJFWO8lq7ROa7ZM6HdJ6XTKH3LKPuaT3eeYNBxCmwJJFv+oNr4aLbm3XHbvueZ5+z2/qw+jVn6EXf5V447cZ939d+MpH+Bs/7f/1v576x/+Y/CNLZOb+xwPjvb9LGbmdeOxOaMVyUOlSWOVaTONlUdutmNZbMS33YttfjKi9HVF7O6ruTlTdHX4tq+jaW2abzD6UWQ7TL3+2nTKPB5e4x/tOGbZ65rOGMjtFv1zXDPuhROOFaXwlD6FMGKrhoQyf3WZmAIRGEFqyQ2QkTCamLkTY/SAGovWgugLUGCFdLayvhbVNWEkjpmuGte2gtg/UDYMlo1D5LFB5CWm6I+l4NeHIV1IGv5LYfx9rvyKsXo8qMYWQZ3nq0yLNCUR/FNP3opo2mGgBVa0iRatI0SAurgGV5ZDCACm1kEoN44S4WCVWKsSqYjFRIMZzxUSOGM8AiASQkkOUDKRlICkFKIkYx0QEJlJxp0RMSgGC+6wcUseDVApApwJ0plidLaZyRXS+mCoEqGIxoYJJAsTVIKGHiCqQqgOoJoBuF1P9EDMA0eyUEkz2IVQ/Sg+i6uMIcxbSzIL6LbDqJlT3Ctj2VbDz2+CRD5GBb8mGXkO7LgmNc3z96RjNIKDugakO9KHaEboVoZpgphaiqyG6AlSXAWyEimD9O+pslhzRCSgTh2klqAZFGATWgJBWBDIxoIYvVkeA6mBoFyjjgzFPFMp83CmD/EVqaSfH9HRwibvZjy9xXOaLgjJcmwznkYk4PLjjjuEXDT+tqOJhXtGxiOJjHJfZ8cuE5A/sQxkOykRQY5H0aBQzEaObFpXOgxVLcCVrnYAr1yS1G+ldV/OP3dLPvNV/56Oh+78qW/hqZu/ltM5LCc3b0rpNtHoDqVpHqjbQ6s0dKCOtPcdWxtSuxTVuJLZu1m58q37r2xVL75YtfNUw89WcvuvsJHb9xmcSX9qBMo93qXDVJJEkuxgdRY5zUEZMTICkCSZMrEeGHe6ZSqJmUqjpDPVstnomTz1TrJ4hqCkNNbVjk6knZ1rJ6X5y9qhq+njxFCvF9DDFQpnj+uUz6qU17bm72itvUFffJ659m771Dfrm6/TVy6q1NWJlUbU8oZg/XTwzXDw1qJzuw6d7ybluer5Ds9SqX24uW2+o3Kg3btUat2oq1ktKVmoazjd0X6/puVY/fK99/PX6sy+puy5TXVcKGs8lly5KdXPykmV52RpsWBZqF6M18ztQhksD7UVkIsipvaCMqGRFXLoKlrOCKlYlxq2klisZ3dezj9zKPnIjo/t6UuslSe0GUL4oKmH1hThlQpTjXAtSuHIsQjX+sB4INwnx8Vjlw2YZziyTrJxMU01mqExZ+FguPlqAc2YZtlmmVDVeqRg1Ks42KkdbVeOd+50yO9Rgr1/m97rf+cL9B1/IK7DX+7LX/T6U+ZuFMrYRKXbhqXZh6Y7h2c5Rh135RS5ChbOg2ElY6A4UB0rIiDg6GCp0DoqzcOJbOYRZ2nNQxtPayevjot8noAzXr/yo6PeTO2WsXWN2xHleOP/LrvElK2+BlSffyovHnp58G04eMTYeMXZeQjuOyPiCTn6Qsz/sFoC6BaBOfpC9H2jrD1v5Y5ZB8QdDUw5GHDoYVWAtJK2ElJVYYwuXusbV+Wa0h+X38xXH48pXk6o30+svZDZeSjVuSg2zIvwUP7/fDSlxFtG2kYctA9MO+sgsfaT2fjKHwDgLD9TCS3rAW2rlK7Pzxex9EQcfyN4btPUU23kBtt6QtRds6SO1CUhwjMh0EBB+2UdD1Yv88m249W7Gqa9nj34n89S3CiZ+mDr0rrT1ZWnjC6jxBl+zGkEvhJEzPoeGfdLafVOafRLrvOQ1npJyN8TgCumcAbUbrHWF9c6IwQkpdUBL7dFye7TSHq10i693jW9wSmhxSOq0Sz3ikHXUOWfENfeUa96It2IsULMQXLkR2HDZp+26V/cdt4GX/aY+DF76qeDcryTP/Sb17m8Pv/wR+eYvSr/287E/Ppj95wcT/+Pfpn/776af/Ltm+1tgxyVZ7y2ecSu8apNXez625Zqo7Y6g+XZMy31x58uPQ5noursx9fcE9XcE9bf3nTJc6e8+lDEPMD3z+tIztPx+nlCGozNemM5bovWVaNjRJQkTgmnCJUwUyggQNYCqYVS9Q2RSpZp0qTYX0xAIw0AkW8ICqmtBHZtagnWsR0aib0Z1bYiu20xkTHDlMlJ7CWl8Udr9uqzndXnva3G997D2y+K6FX7JVLj6VBgxEkUfFzNHUV2fRNcp1dSjpBFSNIiVtSJFNaAoBZU6SEFDSgJR4QhRABTnA8pcsSpHjGeL8XQxniJWJYAEBlIwTEEQCYIECBIAgIvFqh0BAM7dQxAJwxQCUVKAigfIJBGZIqYyRHS2mMoREYcA4jBIFEK4EiJoiO2sKQfJGoBqFFM9iLYXYdjBbJQ2i+pFqAGIOi6mTGLtirjsoqjylqDuVWHz+0D3d+H+H8iH30eOPC9q2hZWzsWWngF0RyGWy3TBZCdCdaFMF8p0ILpWWFMPqmtAplKsNQA6BtTisCYfZjIROgVVJ2KaeEQjhzVSmEEhDQRqYgG1AKD5IBNiNstwfpmd0t99KPNx6cxj7pjHG3//1pwyoblHdhXXHROZP8QrOMorOBpVeIxjMTGKE08rWnkiqng4ovhjLhNWOMShmX0oswNleOoxtuVXP8NBGdb8UrMGV63ENW7lDtzEz7xYvvjuwN1fDdz9pWH2reS284kt5+UNbKHv41AGqdrAaraktdtc7gmtWTOvLK1Xr35Qs/ZBxdK71atfr1z6IHfgJlK9LG9gW4HR6v/T+NJfgTI8aiKKnIihTALSZCYykyBpQslHRIaYTian0ukZjsgUUFO4mq345Wwy1dRsHTXTRM12EDMnqIWTqtmTxdPDRZPsrDI1d5xZPKNdmaVXr+ouvam98R51/euq575OXHuHuPo8eXFLubyoWpxWLIwqZk8opoeUUwP4TC85003MdtALbZrFZv1KQ9laXdWGsWarxrhVWblZUrZa03Sh8cjN6iPXa4/faza9Zjz9Etl5Ge+4klu/lVi6gGnmpCUrklIWygg0C1zVLueU4TwyO4UsT9OZvw5lgLIVoGwFLF/BajYTmi6ldT7HQZnMnhvJbZeldZtgxZK4lNUXC2XClGNcNTWPMPFxUwwxwZb+PuIycqUpQTWZoppIVY1n4KNZ+Nlc/EwBflaFj6lxtu63XDFWpRitU462KMfbcNO+U2bfKbPvlPkrYaWnP7UfX/qM40sclLH/SyjjGF3oKChwA4oDZFREAhOCFruEJlm4CCwdwyztAg/Yeh+03wPK2Pt/3K/sHMCtL31yKGPjJtiRtbvA2p3t993RE0W/Bz2jbX2j7X349j7RO7L1Edj6CGy8hbY+sQ4+gIMf4uiPOgdKXIKkLiEyx2DYLhiyCoYPhkgtQhMtIrIO8IstBJRrXJ1XSntw3nA0PiZmZiFmDqBnxMREeGZveHpHcHKLX3ytJ1rmAmodhaRjTLFHrMo9Ot81IsMpOMEpQOYSgHkGYB7BcU5haQ4R2c68bPeobHdepntEqltookuI3ClI6hGe7M3PdOdlukZmukXnugsKHGNxa6DCVt5mHdfhkD7oh08F0vNB2hWR8Tlpyz1R5RWo8rKo9Fywatq/aMyvcNQ1/Yhveod/SrNfYr13nNFLWuGOlrhCOhdQ64GVemBlbliFq6TKWVLjJDE6SYyO0jqXxGbnxFaHpE771B67jEGHnBHnvLPOBWPexKyfdjm4Yjuk/kpg+82A3vsBw6/6nn4nbPUXEed+K776O/mt32W98BvVV35V8f6vm779641/fbDxvx6M/fxfTn73T/3v/FPW2VcC9bOCuouCxstRdRf49ZeEzddjmm7w6q5FN9wB2l/hGe/yjHdZm0y9mcg03Bc03BU23d2HMvtQ5tEedmdA5pcAyuy4YzwxnddfygfV+WJaP4yFMsESTTimjcCYaFQjRNQQxmAYI8dYQJCKMZlSJluqKcA0NKIugcgqUG0Eaa5EpgXRtSC6VlTfhui6QN0QYBgDy1eR2muS1heknV+LH/iarO9VSddtpGlbXL0YUzIeqT4VTo7wqOMx6qOAdhDRd0v0TVJ1jYSsQvEqQFUBKEtBJQOrSFipQJSFKJ6PENmAMhPA0wFVKoAnA6p4AJcDKszceiOA2fqbGIhtJuYDqiixckd8QBUN4txnBTAZC5EQSKEA66mRi9mgUzJApIiJdDGeDZGHIPwwpCqGVTRE6ECyTExVi8l2VNeJaDpRbSfGdGJ0J0L1wNQRkDwqIs+ImblYw5qg5Dyv4ka08VVx2/vIkR/Lj38PGXhL3H5bXL8N1MxBZach7RBIHwHJIxDFjm1j2l7U0AnrWkFNA6CpEjNlgFYPaylEU4RqclEmA2W5TBKsToQ1cZBGAqlhQA0CdCxARQN0GEgHQ0ww9DDHtMNl9p0yD7nMlwTKhOWxO9ZPi8socSAmuvh4jOKEQDmyl2JUI1HFw5GKv+Ay+1Bm51dctnWFHuepTdHaKaFhVly2AFUuI9XsOhJas5bUeqHo+H216bWqla/33/noyK1faKfeiG/alDdsSus2OShj9sicQ6vPIVVbj0MZuGoFqV7GjMsVS+9VLL1bsfRu3ea3ate/kzd4C6lejmtkC2g+JyjDDWBHkSyUEZAmETkBkJMgOYmQExJiIo6cSsSn2CllcjqLms2lZgqoGW50SUPNmCt+p43UbAM120zPdeEzp+mlUdU8B2WGi6dO4LNn6aUZ9eoWufGS5rlvau98h7z5geLq28rLL6kuXFVtrioWZ/EFk3L+tHJ2WDkzpJphg0v0Qic530rPNzNLzbrV+rJ1Y+VGdfW5auN2RdWmrny1quVyff+dqv4bxhP3Gsdfrzr1gqr9YnH7pUN1m3LDHMLMSgzLaOkqoF+JYR7uH3FQhvXCUNM8euZpHMPd/BUoA5St7UAZtHojvvFiasfVnL7bOX1siImDMlDlsrh0CShb/qKgDGuWMZcZh+Hj4YRp581l+2UUo7HKMUhpkqhMMnwiQTWZjE+kEqMZ+Jks/GwecbaYGCNw1ixTohyrVIwbFWNNClOLah/K7Bf9PnoFvhDDy6f+R/dyxOx1v++U+Rt0yuxMYtuHpdqHpTpGZLrwcl2jC1yERQ78ww4x+W5AcaCcjkzUBGMq57BUC5dYS8eIvaGM10E7P8uHUMbf2tHf+rODMpxfhquPsfCI4XTAg2/nF+PgG/1IMXa+Qjtfoa2fyNpHaOMjtvWF7P1Rh0CJU7DMOSTeKSzOLlxmFSY5ECqzCEu0CM+wiMq3EJAWsXqvtO6wwtNY2Vp2662i7hfyO+5l1F5NLluLyemMSKrxglhTjEVAmoVfkkVAkmVg0kH/OGs/ub2fzNFf6uYv9QyQ+gRIPIPi3KMOucQUuMXku8fkuUdlu0SmO4Yk2gXGuUak+goPBYCFPsLDbtG5Lvw8B16uZdghCx5pIdBZCPUHMaNP3nAwPsbXLya03UxouYVVX5IZL2FV53n0TBg+EUKM++QO+aZ3BKS2+CU2mqFMlTta6gobnEGdl7TCQ1rlLqtxldW6yOqc5Q3O8gZHeZNTUodjcpddSrdt+oBt1jHbQ6fsC8Ydiqb8dBsBFeeD664Ft94O6rkfNPRy6Jk3gyc/iDr/m5jL/wDf+H3ivd/kvfKR+p2P6r/1m94f/PbmgwdX/+3B6A/+1Pfmbxpu/Rxqu2SVfcyLno9tuRbdcDm64WpMw3Ve3bWwqquRxluxLS8+BWXuChvvmaHMM+xh73fKBNNTf11PB5f240sfu2k+i/jSrlCGi7H4omaPDKYNwlibTATG8DG1AFGLEZojMgkok4KqMzF1LqbJk2iLULUGpsogshqg6kF1M8huLbXDD9evu0Fdn1g3IiqZE1deQhpfkHa+Hdf3zeThr8X3vYi1XQKMCzElZ3nq45HkEI84JlAfjWWGAO0RRNcp0TVImGoJXSYhDRBuAAkGwglEVYzg+Rh+SEJkS6gUUJUM4QmgKh4iZCCJQQQM4mKYjIYJHkJEwmQkjEdARDioDANUYYCCO8NBPAJScZ/lIVQUQsRCpBgk4UdoJg4gE0C2iSYVIdNgIhvCD8O4CiZJiJ3cLgWoJom+FdO1SfQdmJnLIFQ3RPYCxEAscUrMznjPCnRLvJJz0ZU3weavYD0/lh//ETz4Htj1MtB8HWrYgKsmQf2IWD0QSwwC1CCsGUJ1A0hJL6zvArQtAFMjZlNgJbBGjWpVKJOPMjkonY6wOaYkWJ0AMTJAjYE0CNAiM5QJB+gQs1/mCS7jg7CT2E90yrCT2PvxJTOm+VtzyjyNY7ib6OLjnDgcI1SdFKpOxuKnuAdPnAL8JF9xPFLxkMvslMvsaZMpHNp1eims4Piu00shn/Mk9ue+voSbIqmJKGbicSiD1qyZV6tXU9ovKE++qJt+s3r1g/47H/Xe/Dkz8bq8YVNWv8FCGSNLYczaxmq24cpNrGZbVndRWruNVK1DlctmLrNYvvhu+eLXyhe/1rj93frNDw8P3f6vgTJ8ajKGnGSrZNjg0iRCTqHkhMwcXEohJtOIqSxi8hA5nU9OK6hpnJxkyGk9OVVOTNWQU3XEdBM13ULNdJPTZ9RLY/gCWw1TxNbKnFbOThFLq/jqdcXmO+rrP9Te/z55613llVcVF24ot84p15ZUi1P4/Lhq/qRq9hg+O0jMDlBsv287OddKLzYzy4361brSDWPlVnX1ucra7bLqTU3Fannr5dqBOxUDt6pG7tWPv1Z+8vni9guFbRez67bkhgVYM48aVuDSdbFhhcsucdaYHZvM/yGUAcqWkar1uIYLKe1XdqBMSvsVad0mVLkMlLH6YqFMsMoU8rA6ZyKSmOCRkzzlGF81LlSOiXETrJp4lEqbSMbHUokzmcTZXHKsEB9XEeNqlUmnMpUqTNUKU71yshmf3HfKfCl9Ip+aZfy3+cK94Mte9583lHmm6eu9nvxfMIlt4x65q561U8beK+Zp2XkJbX3ENj7g03IIQB0CUMdAzClI4hQkcQ5mbSPOIXLniBTHiEQjYc0AACAASURBVDTHiHSXiAzXyGwXXq5zVK5jTJ49/5Ad/5Cj4LAHqPBHcT+wyC0y08Ff7ughsnYIOWDra+3oa+vid9De3cLW+aC9u6WD1wFbTwsbn4N2ftaO/rbOgTZOAZaOPns5ZQ46BFs6hlg6hlk5hVs7R9i4RNq4RNm68rnVJO608RDaeAitPFntBWVsWJuMGc0ECB0DxI4BYodA0C4AsvYFbf0Q20CpfVC8fUiCfUiSbWCiZVCCK1DgIC6wEeYfEBRYxBJWkM5OWuMU1xxWeJqnHBcQUyA9B1KzYtWUsHBUmDsUhGr9gQKXqEzroIQDfjILP+ygv9w6OM4hNNExJNElONE1KNE9MNkjMNErgH1gF5JhFZZlFZ5hE5ZmG5pmG5ZiF5piF5rszMtwisxwiEy3N3/KMiz9YAjbYmMXTdhGkzZCxg4qdYmv88nuCik+EUWNQoZ5UD8HaOYE1FSE6mxg4QnvvCHP7CNeKa1eiQ1e8XXusip3SSUnD2mVI2hwhMsc0SonidElrtElodU1udMlpcc1o98pc9Ax+5hj7ohT4Vln5bQ7veTOrAdUX/U3Xvetv+HTeieg78XwM29Fz3wQs/phzOVfC5/7Xdzz/5D+4q/zX/pJzbd/P/jzfz7y4UeLf/+v5//5wYn3f196/gP18jfi++4HaJZDys7FND4Xzeo6v4Et8Y0y3owy3ubV3Iky3n0k8wBT7U0eqxvR9c8mfu2tXbX7SLbxOo/Vc09r153syJqrEVUXd9VTY9jcPPYzT2KHG1Z21ecdX/JXjO6mM/7Fp/yLRzgFFo8EFo8EFT2mghOB+ceD848HHR4OzDvmn3fMN++zmcT2zmj3zmj3Ncsvvf2RWn3TWnzTm56Wd2rDrvoYuDxe6LvX408BZeQGD7nBS/axvKUGb6nBE9V6otqHLAbT+2OGAElJkEQfjOlYHCPR8aT6GJk+VqaDpXpMqovDtImYJh3VZmPaPExTKNEVS3WERKsBiEqYapBoWzBdG6RpFavbRHSHSD0AG45DpaNI5RJaewlruS/p/Iq096vSI2/Lel7C2q4AtYuC0rPRmqMx9EAM1SekT8sqh7HSIwDTLFBVC4pLY4v0oEKPEGqQNaqoYDwfVmbDynRYlQIrE2CVHFbJYEICkyjMBpHEMBkLEzEIGSxWBACKAED1xBkEEUGQ6okzGFRFwWyHcSxEi2EKhmgUpiUwKYOJOARPRPA0mMiC8cMwqWC5DKUBiDIxVSVmo0wNIN0MUu0Q1Q3R/aD6OKg+IaLPCJnRGGZKULoIVK0j9dfApq8K278H9n1HMvA1ac8rss6bcS3rkiqTWDsSSw2LqGExcxTSDID6PlB3RKxrB7UNkLYK1pSijBbVkJi6CFXno0wupslCNRmINgXVJMIaOcygsBpkq5fVfETLQ/URqD4M1QWj2kBEE4BqfFHmcXGb2Q/LgPeAMv7Skl21V6eMf1zZ7pJX7LqK/UzT1wFxlUEJ1U8rMLF6r0ns4JSGXfV4ZOnxx3tBmV27Y0LSW0Mz2p5WSGZbSGZLUFZLUFbbx8rsCMrsCMnuMas3JPuRsvpCsnv90jr8M1hxq9hB2d2cOAQTfrg/In+AVzgUVXSUX3yMX3wsFj8lIk6LyTMAdRZSjyEaE6qdQLUTEv2URD+F6SYRjQlSj4H0KECdFVFnhMSpaOIkHx/hKVk6s1MuE5I/sKv2gjJ73hedeKZV7AjF6U+uMMXpMMXpUOUu2mUMm1vI3mMSm+vm2PHIcI4DHjkZQZqi1FPsGHbpvKh0HiifNxfxrgoNk0ltWxVL7zVf+H754rtN57/XcvEHxSP3kOpltse3jo0pwZXrQNmauGRdXLKOVG4jVVtIFdv4i1ZvYMZ1s1apsVdUp58vmXu77fIPG7a+Vzh8L65xS97ANgTDlWtg+aq4dDlWvxqjWYpmFvnqBR49w6NndvI4O122ezlBzNNLM493yvCICR4xEUOyUEZEToiJCZiYRIkpKTkpJyZTyal0fCqbnDlEThdQswpqliRnGHJao5iopGabdMuN9JxRYaotPNuimuxXz4/QC2Pq5XFmZYxcHFXMThTOrilXbuDnXlVc+CZ542faF36se+E99Y27qu0txeqiann0sOlMwcSp4skR5cwwMTdAzvaSc13UXLNyqkE1U0fO1zLL1dq1qpKNioqt0sqt8vqL2pqt8vbnqgduG/pvVIzcrzN9peLMy/kt57MbN1OqVuPKltCSZaRkBS3f5P6At+vrs9frtpdTJtawbK6VWRaVLIlKFsHyFWntucSWi8ltl3MHbucffT6965qkdgOuWoEr2eJn89OWhPolgY4ttWEjVJRZ9Ew4MRmsGAtWjO2MQO21e/1X7vd6f8PImUeaCiNZRZBmLmPOMQnxCRFugvCJh0vn+FgcfjYBP5OCn2W5DD5aiI/jKhOtHDeoJsuUE5WKiari/UnsL6dP5L8NW/nUP8he8GWv+30owzlldiUyNu6RXxSUcQpPdghPdQ5/CGWcednOUblO/Fy7R1DGHWQHmHyAYjdejlNgvJOn2MYx1ExefG2cfZ+CMl4H7XzMUMbfxsnvvwDK2PpG2/nF2PsL7P1i7QMA+wDA1h+29kcsvKEDPqiFr9TCX37AP+GAf9IB/ySLwDSraIWVWO0sr/TLbItWHUdLZ5PrtjJbrkjKlmHNbEzx2aCMPg9Jg53AcCCMPBB02Csm1z0q2SksziYIs/SHLfyggwGYZaDEITTRITTZMSTFOTjNJSjDNTDDPSDLJTDLNjTDKpyVTVgaJ9uwFNuwFOuQJOuQJHbdKTTVOjTVMiydfVpYlk3oIavQvIPhBZb8Yjux2lla5p3S9DDfkdHln97pk8bOVzslNNnI66yk1R5JzZ4JjW5yo5u02lVS4SqpcJdUukmrndEKJ6zaWVrrEtfomtjmktLllnaEJTI5w465Iw55J50Kz7rgU27Mopdhy6v8UkDDHd/Gez4tz/v2vBQ4/EaE6WuC5W+JNn8AXP0IufWbnDf/SL7/p6rv/unkPzzY/LcHa396cPSDj85+5x/LLnxd1nsR67gqrL8UoNvkGZ+LaboR03QjuvEmv56jJ4/jGI7L7ECZG/tQZgfQ7EMZM5f5MkEZb4SFMn4oS2QCUUMQVhKM6UMwXTimjZTooiVaoVQLylgiI5OwRCYNUWeZAzVFqFaJanFMp0YZHYhXIWSDRNuKadogTaeY6REx/bGa4yL9GFi+iBgvSJvvyrtelfa8jfW+jfW8gLQ8B9euiSsnhYbjsZr+WPURgOmBNEfl5f2YoRNUNwhVVUIOyqg0MEFChAImCxAiBybSURaUxCEqKaJCYBUMs/vcYpiKhchoiIqCqQiE9ANUvuAu8oeJpxUAEWEIHYGQj6MZEKZgmMBQQs5yGSINJbMRiluYIiFKD6rLAfphXAtSt4F0N8j0AfQxUHNcTB+PVZ+MZU6LS8ahikm0ZgOqe1nQ/C2g9zuywffj+t6M730hoeOKpHYJKBmPoc8I6VMizQlAcwwwDAH6AdDQA+kbYU01oi1HNTpUTWOMCqULMXUexhxC1JkIk46okxEmDmYwRM2iKIQRIDo+auCh+nBEF4pod+Uy+1DmcRzDPf6ioIx/eidHZHagDDeDvQNlIgsGeYVD/OJj0YrhaMXw40QGZme+JjDdpEQ/JTVMSw3TEv0Uqp2AmXGOy4jpsztQJkp1YgfKhBUO7Upk2ALgPSax97z/8kMZPjMt1LNERly2AFYsoDVL0vrl2NKJ5PZzlcvvt176Yfniu/Vb32nc/rBw+B4XbpLVbUuM5+DKTXHpqsjAchm44hxcwYaYOC6D1WyyMq4SZ19SnLxnmH2r7fIPG899v+j4/fimc3GNW+aG4HWoYo2DMgLt8qeDMpHEDA/fHcoIyEnOJoMSUxJiSkZMxuMPPTI5xNRhYqqYnCEolsjo8GmDwmSkZpuZhRZqpkExXl842oZP9KvnT6gXzqiXxpkVE7k0VTy/VLhwpWjtxeLtd4svf4+4+RPm/ve0995QP3cV35rHlyeIxbOFk2eKJk8ppkbw6WPEXD8520vNd9OLTcqZBnyujlw0MqvV2rXKkq3y8nMlVduldZdo42ZJx3OVA3f1AzfKRu5Xm94oOfNSTsu5zIbN5Op1edkKUsLaZJCKc2jl9l7wZa/7/0ZQZuYRlPmYy8QQE0J8QqyahPAJBJ/EcJOMOBtPnEkmzqbho9nEaD4xrsRNuMrEvsWqyVIWzew7ZfahzJfzFdgLvux1vw9l/jahjHNYslN4qkt4OquIDGdephMv24mfYxedbROdbS887Cou8oFU3mKFe1SeS0iKizds68QmmKwd/R9BGVdLB49HTpnPC8pwtTJPd8qwLIaV2NYXsPGDrPwgSz/0gL/Ewk9q4Sez8E+0CEixCMo4GJpjFZ57kKewCGcsRNWuCd0RRWfQkuXUhkuHOq4X9tzMbDgXVzorKBj0llVa84ot/NItPBMs3DCbQKltIGoTgFgHIpaB6IFA5ECw5ECQzCY82eyFybINybELznMIyncMLHQIyrMNzXqcxXBExjYshWVDAXEHA+OtghOtQ5LYrw1nXTO2wZk2QRmWQZkHQrItI/NsBAp7gHZG9G6SMndJpYe82j2u1i2+3jGu1j7OaCevcU2od5HXOsuqnbBKRxbEsETGRVrtLDM6y+ucE5pcktpcU3tdM/rds4665hx3yT/tVHjWqXjMlZj0ZBZ8Srf8jFf96m/7t7zg0/6ST8+r/kNvhpz9atT8N8Sb30Uu/Qh57ifyWz8teuf3FR/+ufXH/2L644Pz//bg3J8f9Lzx06F3fkcuvh1VvRhWthJRdT6wbDui5hq/+Ra/+VZ0w+3ohjvRdbfZlSXjPX7N/Wjj89HG5/m19/i17ABTVN2tyPqbUXU3950yHJfZhzJ/+1CG88j4SA2sUHaFxw/VByD6QNQQjJWESEpDMUM4pmXnljBNLKaDJDpUoo/DdImYLh3VZqGaw4i2ENEQsI5G9Qxq0KGaMogwokSTRNMmYTpgpgdQD4qYEyLtqMCwCFRdlDTfT+x5I2nwzYSBNyQ9L6Ed24KyZaF+QqgdEaoHxHQvwvRKDb2ykl5ZSRemawWZWhFRHqs0xCq0ALuypIDJfIQ6hJDpCJmEEjIUx1ACQkkRpBJCuBAk+CAZCRJhIBkCkQEQ4QsSPtAu8oXJXRUI08EwGQ5RERD7rWIgNtAkgth/AjX/c0kokY6QOSidj6gVMK2GGB1AlwIUN5XdAlCdYrpXTA2BzFGAGRKrh8Tqo2L9MFhyAq2YBCpvxNS9DXR+XT7wQdLge8mDb6UcuSdvvghVzfOZaQEzLtSeEWtHgJJhsGQILu1DS5thbS2qqcKYEozWYmoSUysxlsvkI+pclMlCWTSWCKtlKI0hFIiqhbAuGjFEIXreI7NMEKp9wizDQRnu3Cu+tKtNxl9asu+U4bwzT9tkQjPaPoVTxj+9k/sTRWBWF+eR2YEyOzYZjsgIVCcEqhMgPQrSo5xHZgfHyEpm5KWzspKZHS7z0C/DjAmJUzEka5bhoMzOEtM+lOFiIJHUJJ+ZeQLKyBpWwMqZ1M7tmrVvdFz9ccXSezVr3zCufTv/6B24ii2Fldb+BZQRGTag8m2ofAuu3HwcykhqNxQn7xcev62b/kr7lR81bf9AMfJCYsv5hOZtriQYqmBrTUSGNYF2mTPL7AUX9nJSRBIzZk3tmGU4p4yAmhKRUyA5CROTZiIzzbXJsFUyxGQuPlVATCvJWYqY0eHTJfhMhWKyjphtpefbyZnmYlNT8WgnPtlHzx1Vz5/ULI0xKzPUyrJy+WLR6v2irbcKL3xHee0HxK3vM3ff09y6R19aJ9fHicWT+NxZ1cwZ5eRJ1fQwMT1IzfXRcz3qhS5mqRGfrSPmaikOymxUlpwrL9s2VGzr6i+SxnPajqtlQ3c1g7cMJ1+oNL2uO/1CZvNmWv16YvWatHwFLV2FS9fh8i3k/z4oE0HMRBBzj8wyO1xmIgI3ReKmaNVDKAOqJmHVFKoalxJnZcTpBPxMKjGaRY7nEqZCfEKJT1LEDINPaVVTOtXUfnxpP770pXwF9oIve93vQ5m/TSjjFJrkGJbiHJbG6iGXyXaMyraLzraNybEXHnYRsRtMHqIi9+h8z8gsdz+Jg2sUB2WsnXwO2rsfsHOzcvRkoYydh4UNB2V8bZ1ZZGPp5G3l5Gvp7P900e+zxpe4EJOlp9DSU3jQ62M5BkFsXskPtPGDLH2hg74YGzLyl1sGpx4MybAMO2TFK7AT4M6g1lNS7imvd4vr8Uo7EXJ4PFo1IyJmY1UTUYUjEXkDsUVHedlt/nFlrmKVLS/bJjzFLjzFMTLFwkNs4QVa+qHWwTKbsDjr8LiDYfEWoQlW4Slmq0uOVdghm5B82+AiuyCFXVChXUgWF1nawTHcA6vgxIc4JjSZfUJ4qkN4mkN4mktEjnN4tn1otk1YllXEIStenk1MoZ1A6SiiXECtG2LwkFW4x9e4J9W6Jte6Jtc7yY2OshoHrMIeLXfAKhwllc6yahd5rUtcPUdknFO7XNL7XLOOuh064Zx70rlo1FEx5oJPuGlmvUvX/Y2XgppuBba/4Nf5infvG75Dbweeei986gPh6ofIpR9Ir/0w7fmfZb30E90Hf9/60/+n92f/8+zv/nXxHx/M/PL/1W9/tfbaDwsn3uRVr4VVbMY03YhsuB5Wdz26+W50892YRrPq70XXPcQxMbUvmHU/uu4uv/4ur+E2r+EWr+EWv2E/vsQGmvahzJcLyvhi+ieITIikNEJSwkO1bLMvqgUxLYLpZBKWyKRi2mxMfxjRFsMaAtGqEb0OMZSg+nJUU4OQDRjVKmU6pZpehBmAmJOAfgIonROUbQO1d+Wdb6QMfjVt+M2kwRckXdeR5qlI+jSfOB5N9gvJXpDukWh740p7ksrbZLpmjF2GrhTjhliFRlTMAEoCxPMhMgemMhAyGSHlCI4gOIAQYpTiA8ooUBUB4GEAESLGAwHSD2BZjNdDUeYH//npC5N+EBkEUiEQGW7mO3yQjAZxMUoBCIEguBzBk81IKAem8iEaBxk1oOa4TLU5xNQKUB0iqg9U93MCNP2Arh/SD0Alp2JLNqIq7otb3o7rey958IO0Yx+kD30lofMuWn8uxrAi1M8K9eMi3RmgdAQqPY6UD2HlbYi2EdMaJZoKM5dhMDUlYXBMrUDVBSjDcZkUVB2PmLkMxogRrRApYbkMZtgJMbEZVeTjBNMOlGEzTfvxpb/aKfN5x5cCMrqe8MiEHOoNOdQbfrg//HB/ZMFgVNHRaMWwQHUiljgpIk8hGhMXWZLopzgWE1c2F18+zymubE5WMsPlmFjLjNYUS54WUKcfTzBxXGYfyuxAmWjNbKxhQVy2AJQvQpXzWO2ivHEFNc5n9Fys3/pO781fVC6/X7bwtbL59w7134Iql9HqDYnxHFazBVVsiAxrsfp1kWEDKN0CSrfAsk0zl2FHsrEatgz48NGbeUPXNZOvt1/5UcuFH+GnX05pv5TcdhGrYVNOcOU6WM56bYS6lc8QyvDxiVh6WkxNgyQbXJIR03HETALB9vtmkJM7NhmcnGaIWQMxU4FP1yinGvHpDvPiUrvS1K40deNTR6jZfvXcsHphVL28QK5ewDfuKs69WXzx/aLLP6Buf0jeep++8TJ95RJ1bpZcOUXMH8OnzpBzp4npEXJmkGS/vFs928UstWtWGol51iZDr1Qz6xW6zTLDlqHsvKbiPFN7QVmzqem8Vnrsnubobd3J58tNr6lPvpDSsJ5Utx5fvSYpX4PLVqGydZZ5VZzbC1rtdf9ld8pEEHNm7YSYWC7DlhyrJiJxU5TKJFBOxKrMZhnlJKQ0YcRZCXEqnjiTSJxNI8eyyPE8nOUyODlNENMkzmofynwpkcSnTv38t/nCveDLXvf7UOZvE8o4hrAxHKfQFOewVJfwNOeINLb6JCrDlp/FQRknYb6zoNBVUOgRU+QXk+8VKHdyE1jZB5t7eXwP2HkcsHOzdvL6wqBMsMQhCLPzR638UEs/yUH/uINBSQeC0x/hGNIF0nvJawPTWsOzeyMOD8vKLsjKr8RVXJKVbEDkTGTOUb+4RjfIYB1RaBWWYxWSZhkUbxkstwmR24XJHSISLdwhC2/sYGC8TXiyPS/NNirFmpd6kJdiGZFiGZHG1seE5diE5Jm5TKFdcL5dSIZdaIpDCFclk2YX+lBsLoyX7RSZxS5hh6fZh6U6hLBP8+DlufFynSJy7CKybCJyLCNzLSNzrXiHLUKzD4TnWfMV9rG0A6y1xwx2slJbebmttMJWUmWHVdphlfaSKie50SW+ziWxwTmp0Sm5xSml0ynjiHPWkPOh4y55I075p51VJidy2kU97aFf8KnY8m+4GtR2P6jnNd+eN3wG3vEf+Xqw6Zv8pQ/F538ouf53ibd/VPyVX5Bv/rT57/54+g8PTH/4j7l/erD2hwfzv3wAdawlDtwUN1/0Vs/5l2zEtN4Rd78o7H4p+v9n776jm7zzfPED7r33ombLkizpqZJ778bGRXqaumxZ7hVjG2ywAWMwuFvu3QZTQieEEgKZSe9TM5tMZnfa3pnZ2Tuzv7u7d3d/c+9yz6PHGC6Y2TCb7Gbu+pz3+Z7HivBJZP6IX+f9/Xxabka1vBLVdFPQ8Iqg7paw9pao+jaTbZThGJc27ys99bCNMt9klGHGyjzZlAmwzpFhOjIs1MiWlbFlZTzUEIVoo2GNFFFDqFaO6BJQXSqiy0S0+Yi+CNZhkFYFafWQvgzRmxBDNaxpgPFWlOiQq/bLVIdg6hioGgENc0D5OlB9HW68H7P/zaTubyX33Eo4cAFtXoRq+rjKw/zSg4LSA2JlO0i2ydVt8YZ9SWV1KFWNECYQ1wEKlbSUkJRgkuISoDQPUGZARCqMx0E4YhUZEaIUwBjHOrs3XKIMleLBEsxfgvtKMG8p5gMRdEDyS56+IOELEoEAGQzSLsMG6fHAPFAhgDExrARgDIGVcRCeCuNZIJEH4MUgpZQShJTUAKR17RReC2CNUpwZLnMAUHUB6i5Ay+RotHYsUn9OUnc7pv1biZ3vp/R8ktrzfsL++2jTVbH5nMS0GF1mEetPSTZQ5rDM1A7rWlB1A6radBkNSqmsq8cViObJfUwJCClH1QCsjUaMAsSwcYnJegEtDNVu9GKsw2W2Ueabc30pJLPjyY5MeO4BZhP2kzUZoeKYGD8hJU8C1CnmphLDMfHlU4kVM0nmWSaJFTMJpun48qlY4wRTmUH1Y2LipJDo3yzLRJT2Mhuyt1FmY2AqaRFoJsWGGWn5DGCahczTstrZuMaFmPq57K5zTes/6L75y4q59zWjb6iG38jcfwkwzcLmJVn1GlK5ApQvResWRNoNl5EYVqTGZdC0DJtplJFVr8pqlrM6L2R3XaCGX2u98Bet539MDNzP6LiY3v6SdU7wCmxepm8wGejvw5RlnocLL9SUYVAGICwwPobi47G4JR6fSMTHU7DRbHwsH39ck9Fhk+XKiUqlpU5haVZa9mGWdqWlXTHarhjtxMY6CctBii7LDJCzC8TSFeLMA/zCB4qLn5Re+pHq5kfk1bvE+Qv42iyxOIzP9mGTNMqopvsoSw8x3omN7MPHWsnxFtV0k2aujpiupmYr1QsVmiWjbkVvWNOWrVOm03j16aKqZar9kv7oLerwy5oTd/SD9/G+VxJq5+OrF2IrF2Tli3D5IoMyUtPq8z6f573+544yPCWDMhs0Yy3O0KumOIoRbulIROmQoGRYVDosLh0BSkbA0mFEeVKmPGm9xDSQgg2lY8M5+Gi+crSImCjFN7KNMtso82f5CTwPX573+jbKfDNRxjkswTobZcNlXDmpLtx0p4h0B36WozDXSbSbTtRut6gCH5EiRKIICEty9462cw63cwmxdfbf6ei9y8nL3s3vEcp473L0ZWYA0y9+dU0ZO99oO99oW2ts/KIfReIaFuMUFmsfLLMNktsEx9uFpdhzcxwiChz4pc5ilQdSHpDYFJ59gFdwJKr4hKB0IN58Nq5iPda4hKgmxEXHuen7AmMqfEFyR3DKzuA4m+A4mxAZfU0pGNwRBOwIgHb4xewITLYNTXXk0lblyE+3j0yzi0i14SbbcJPtOSn27AwHVpYjfYkp1zksxzk8wzk8zTncajHhGbTRhGc4sDK8ogo8+bs9IvPdeLnu3CxXdoYLK905PM2VneXKznLi5Dhwsu042TacrJ2cHDrh2Ts5uXb8IsdozAlUO6E6B7nBPqbMTlZuj1bYoxUOMrNTTJVrfK1HUoNnarNHWqtHertbZpdHTo9Hfp9nwUmvogGPkiEf1bSXdsZHP+NnWgiqPh3SfDm8/U5Y1+tB3e8EHfsobOh73Om/iD79Y/TyXyW88tOMu19g3/5M/e3vt33+m/G/ezjxu3+1/Lc/TPzsDwM//GdJ87K4cZ1tWvNTLfjpVjl1VwQdtyQH7/FbX4lqeUXQdFvYeEtYf1tUdzu65s5mhLW3BHU3o+pvRjbciGi8Htlwfbsps319ycoxzKzfb+hMGW/ruN9NlAmU6Zk5MsytpQ2RkZXzUaMI0UkRLYhoUEQbh2pTUH0Gqs+BtUWoXgFrSUinh/TlsN4MG6oQYz2s24dQB1CyS64+KFMfRtQnIe00bDoNVd2Wt96Xt70hP/AgZv8tefsFtHkWqhkFK44IiZ5o7KAY2y/F9kFkK0o1ytT1MeoKCDPCSh2MqSAFBpaWAsXF0qJCoCQLwFJBLBHE5SBNJNGQIgpS8iAlW6pgSbFNkfGT4l4A5gVgNMdsFW+A2DI+EOELkwEgGQRSYSDJgggORC9vioCUUZBSDNKTa+SgMhHEU0EsC8ALpUSJlFRICQzAVSCuh3ATiFcCynoAbwFxer4MpDkE6btB/WFA3yvW9UdoZiWVL8mab8W0uYiCoAAAIABJREFUvhG7/6PEgx/EdbyFtNyHG29CtetA5YzEOCg29knp60vdiLET1bXT2500my5Thqp1qEoNqwhY/bTLoFoQ0YkRYzRijEINkaieR19A04XLdBtjfbdR5gVXYn/dTZnQrP2h2R3MlaVNkWHnd23WZASlvdHYcSl5ElQNQOrBWOMEU41JME0nmWdTquZTqxdSqxdSquZTquaTzLOJFTPx5VNxZZM0zRgt9FgZcsNlNsf98kqObqMMgzKR1IRQOyMxzgHl82DFDFw5I6+bi2tcSGxZzOt+ae/5H/Xe/bV57iP81GvK/tfS2i4C5fTkV7SKnh0jNS4zKCPSLjI0IzEsMWUZK8qsyWtXUtvOpHesE4Ov7nvps7aXfqIa/lZ255WsA5cZlEEqV+gbTEa6cSPSzgs1c8/DhRdFGSlpAQgLQozHEJY4YiIRm0jGLWnYGLNxqRi3MDUZAz5RgVmqFeON2GSL0tKmGO9QWjqV412YpQsfp0NO9JCTQ8TsCrlym7rwvurq94hr31de+YHm5pvkpUvY2pxifgSbOUnMHMenjmLjx9XTR6jxLny0DRtqUg434GP11GSdZrZGNcOITJl22aBf0xjXqLIzuOlMadXpwsplsv2Svvc2dfSm6sQd7eBryt6XYyvnYisXYsyLaMUSbFoCTcuS8jVJ+Qo9XnerQcjP+9z+vFEGs/CUk0yYvgyDMjzMwikZ5pQMR5YMRRUPCUuGokuGgZIRoGQIVvQjyn7GZRKxwTR8OAsbycZGCkh69/kenM42yvxZksT/M4WXP/k/5Hn48rzXt1Hmm4syYUluYcluYbTLWFEmja6E8DMchbmO0bsdBHkOkXmukYW+0RgLIoLZqZ6+9KxfW+dgGyc/BmUc3P2/bpSx9xPb+4ntrLH1Fz+K1IUV7xQabx8SbxMcb6WTHBdBsasY84+tCEqq52QfiCrui8YHo8lRIT4qwIa4BX3svO7g9Da/uGovWO8mUrpE5jvT7ZVUV06yCzvBmR3rFB5nHx5rGyq3DUmwDc6wDcmyC82i8YWT7sBNseMl2XLj7enEOrLjnVnxLuGJzAfoFpbiEpbhTENMljU5DuE5DuG59qxcF26BNbudOfkunFwXTi7NMawc57AsJ1a2EzvPgZdrH5Frx8+zjci3jch3FBQ5i0rcpIQnonWLMbrFlzsnmBwTzDbyCjuZ2V5udoipdI6vcUuq90pr8cpo9c094Jt30KfgqM+ePp+SAV/lqC8+7k1OBpUvB5hXAiuXg2vXwpsusNtusLteY/W8yTr+cdjQD7hTXwjXfo5c+evEO7/KfPDrwjd+1vCjv2n87he9P//byb/7Q/9f/e2+tz+rvP4JtfKefP8lccMFYcM1yd47/OaboTUXg2svhDde5re+Ith7S9B0W9R0W9RwR1R3N7rmrrj6rqTmrrj2rqjutrD+FUHDK/zGlyObbkQ23dhGmW2U+XNEGXrXknWOTLiMrsnwZOWRclOUrEyM6AFYi8CaRzUZfRas3w3pFKiBRPRa2GCEDWbYUAMb61FjM6w9AKu6EapHrj4sUx+DNcOwfhGpvAjXvpPS/V5815tIxx1p8zlx7aykchAw0Zd0IPVRRNWNqA7A5D4IbwIV1aDCDCr1YKkWUlIQvfpaAZUWgcUF0uJcaUmGFEsG8HiAQEFMCuICUBlB77pWsABFGICFSPEggPQHSB+A8AQJDwDfUmR8QNJLim8Zb5jyg1WBEBUMqcIhipn7GwETXFARASlEYKkUUqIgvXg7BVBmSrF8KVEowYsAvBTEMAijIKUWUpaBCsZl9kGqQ4iuFzYchwwnwLKTUuNRvnpEYloGa14Cau9Aze/I2z+Ut70Lt7wX0/aavPkSXLsgLR+KNvaK6UG/nbD+IKrfL9O0ybTNMnW9TFOFqs2IpgxV62G1lkYxrQLRFMLqXESVgaqTZDoI1knQsmjEKERpl9lGmad2MD3bkfnPHfS7iTJPigw7v4tbcIhX2M0vPsLUZADqFKwZQrTD8eVTCabpxIqZ5Mq5lKr5tJrF9NqljLrltJpFhmaSK+ceu0z5pIQ8FU3RLiPAT/CVfZGKY8wapm2UYVCGr5p8FmXimxZT9q3sPnyp7eLnx1/7beX8x6XH7+w5eit573lp2RxUsYRU0jN9pcZlq6QsiLRLQg3tMmI9LSxQxcomyiS2rKTsW8MH7u576bP2i3+pGX0j9+C1nK6r8po1WTW9qom+wVS2wqCMSDv/PFx4UZQBqAmImEBJSwxB12SS8MkUYiIdH88jLAX4eDE+hhEWDT5pxDZqMnvx6VblRFvp2P5SWmS6iYlDuKUTG6NRBp8YwmbOUGsPNJe/o7v5KfXyD4jr39HdvEtdWC5dGCqZPKGc7COn+8mZPnLymGa6mxprx4ebFKdqSgeqlMNVlKVSM12lmTVrF020yKxo9KuU4TRhXC81nS42r+ZXLuHtFzdRRjNwr6T3BmqeQc1zaMXCkygjLlv+L4kyU5s0Qz9Ypwixi4fYxUMRxYNWlBkWFQ9Li0ekxYOgoh9WnEAV/THYqURskCnLZGEjeYQlj7Dsxulso8w2yvxZfgLPw5fnvf7nhjJh1jEoj087d5ade9gzJ8vOjb1lNgjGnfP0w4utxOY7eDMRWB82TnsfvpOvyNFP4Ph/n/Z+L7YS2z081iU03jksyTWUdhkGZZw5qU7cVMfIDGdhtosozymK9gKXyHw/McZBiEBeiqe/1M6VZeMcuss5YIeD905nH3uPwF0uvjscfXbYP2rKMDNlvsRK7F1uHBt3rq0Hz9Yj0s6TXonNbMLePJlpMva+UntfqZ2f1NYPsPUDdvkDu/yhXX6Ic3iKfViKTUjKrtA0G1aOY2SRq0TlAekj8jsFxUdBalBunIwzzcmN06B6TIIPBCY3eseYnMXUDk7+jsDkHd4xOzygHR6AXXCMXRDKxD5E7hSe4MJLcYvIdgjLdgjNsQ/NsgvLsAtjligl2rHiHTjxDhzrFSd2rAsr1i083i083iWcXontwKKn/9qzcuxZNMfYsun9SjtDc3aF5drRr+c6sfOdObtdubvdeAVOnBxnLv3xukQVOEfvcREXOYtLnMUlDsIix2iFixR3ga01mRi9nVxvIzfaxpiZ2MdVOSXUuaU0eWW0eWcd8C886l/U51d6yhcb9ictfuopf+2Cr2ExtO58SP354IYLIc2XQ9teDut8Nfzwm6G9H7CHP+VaPo9a/Cl84VdJN3+T/eBvit76LfnOL+YfPpz8+z8s/vPDlX95eOQHv1FdeCvpxBVB02qIccGXmo+ouZ7Y+3HM4XfD6696la14la1E7bsl2HtL2HznEcrcFtXRHCOupVszj1Dm5ccoU8eMlflSZ9TGRqcttmL/J63EPs0tY7ZiP3Uu0zeVtsyLrcSeCSMtYeTYlz9DlcNbZqt92ANBJZsrsenF2CFFJ6wrsU9Yt2Jbz8Lj9Ers3X30Suy83o2V2LsPB+Q/TmB+d2B+d0BeV1CuNXkH6Ie8A8G5dAJy2v1y2wNyHicwuz0wu/3JldhPLsbeWInNLMZ+4vRLaaRXYj9z+iTWvNBWbO84k3dcGXP6xJp8Ysv++OkdY2TiG2P0kxv95XqmJmPdtWRgofQcGT79+7xRIKN/twdgLQppYmB1PKRJg7WZkG43pCsCNTisU0N6A6SvgPTVkKEeNjTBxlZE1wlrDyPqXkRzHNYMSXUz0rKzYM0NqPG7mX0fJh5+ALddiq6dFZgGhIbDEv0hSN8XW9Ybqz8s13eimlaYrJMqTOISnbhEDSgIWIkheAmCFaLKfFiZC5ZmgrTIxIKEDCQB65YlvvV6EQvCwiA8BKLrLQEg6WutxniCtMu8KMr4ICp/lB6/EoxSoagqHKXYKMFBCA6k4IIKPqiItq55koNKq8vgWVIyT0rkg0QhRBXDJIaQJEzoYLxMilUDRCukOYgae2WmfsR0CjKdBMu7haoTUqMFNC9JzZeAugeyve+hbe8DzT+IO/i+rP022LAuMluE+j6R9qBU2wloexB9D6LtQnTtiGYvrGqE1bWwuhJRmSCVAVJrIA0OaYoQTR6iykTVKagOpWtNBgAxRKN6AaqLRLVcmZYt1z/ZlAmgl2Srg2D6ZAY8P3t+NYN+rfuwA+NMQbHmp87guMqg+Iovf4YmVNMLsJ8+q0OSarfMUxaz+eXXjzJPL8MOfd5K7I3d2PufrMlsLl3aRBmB8piE6AfUA7BuGNGPJJhnEswziZWzydXzqbWLKfVLqQ3LaY3LKfVLyXWLSbULydXziZWz8RXTcaapONOUWDVgRZkB6w2mfivK9FmbMswCpqfOnuduWXreVqb/oO1Lp6yLsR+fbMWAdSv2U+cA+wVXYjMoIy2bB00LYMUMUjUbUz8f37SY1n6m4Mjljstf9D/4XeX8x0W9r+zueTmp5Zy0bJ5BGXr1kmGJQRmhZkGgnhdqFqJ1C8wNJqRyTVa9Jq9Zi29cSdq7gp26s++lzzsu/0Q79mbeoau5B6/Ja5dkNcto1Yp1MfaSxLgQrZ8T6WZfFGWexBoeNhaBjfCVI0LFMEhOMDWZeHwiGZ9MxSzp+EQWNr6boEWmlBgl8DEdZinHxquVE3UKSysx1aoct6LM6CGcbsd0Y5aDirHDmKWv1DJROnMJP/2W5uoP9bc+09z6rvrGu8aXr6nOTShmj5WMH1ZO9Kpmjqvmjqtnj6pnuqjxVmykvmSgqnigQjFcQVhMqimzdr5ct2jQr2gNa7TIlJ1Wlq+XmNbzK1dyqhaV7Ze0x+6QR18hT9zRDLxWfOQGbJpCKmbRiiWkgkYua1NmRVy2zCVfpCmjGNuiKUNNCzTT0boF60ps+hQbZoHyBXnN6cSm89+oldi0vygnIx5BDMMx1nOMQRleyeCmy0SXjESXDEsVJ0G6LHNSjg3EYoOJ+HAqPpKOj2aTk9nkZK412yizQRLP+2X+ea//yRWP7T/4lXwCz/u5vOjrL441wbbOLxDr6JOQL3nauoTYu7FoeXFjf6nTjf20uTxSGEdP3pZ5hCyb2vJvPggcvAUOXiIHb4HVKejT1kfg5Cdx8I928KdPe3+JfYD19JfY+tKx85Pa+wP2/oBDAOgYCDkGQs7BiHMw4hKCuobKXENlbmFy9/AY9/BYt7Bk9/BUV1aqGzvNnZPuwc1gdjB5ifLchTluAnoTkys/xy0q1yMqz1uY6xeZ4sOSuQaJ7bx5u9zDd7qF2HmE2HsG23kE0Q/uT8QtzN4tzMY52MY52NYljI5buJ07i/nEbNy51kTscn+cHR4ROzz4O9wFuzxFdl7RDj7Rjr5iJz/A2R90CUJdguQuwXHOwQkOIYn2wUk2Qck7g1J2BKXvCMm2Yxc68zF3sc4LrvSOqfOJb+YUHOaVHBPgJ6XUAKgaALA+cWGPMK/DF9V6g7iLsMiem7MzLH1HcNKOwPgdATF2oYkOoQnWxDmEPkpIokNwukNwpkNwul1Iul1Iql1osl0oPbLX0ToJ2JGbxMSJk+TESXLkpNiw03exMx8lexfbGlbOLlYOPeaGlW/H3m3PKXDgFtLh7Xbi5TpEZDtG5jhF7XYSFTpF73GSlDhKFU4A7gjgdhBpB6ttELUNqt2J6neietu4Cru4KoeEGufkBvf0Vs+s/d45B71ye7wLj3vu6XcvHnAtHXIhxt3UMx6GFY/yNe/asz71L/m2XPVtv+3b+bpP9zteRz907/04ePwL7txPZS/9NvHqb1Kv/pR863dV3//Hivd+Nvr7P0z9/l/6f/b7gZ/+88mfPFSsfsTfez726Jus6qvculv8xnvClgdRrfcimm+xGq6G1V7iN9+MatoIfYNpizx+Q1TTTX7jy/zGG4KGp09+HT0J+KmTX3c9qnbr8Gu2kBp+7dWI6ssR1RefDa/qpS3DrTi/ZTimc1uGa1y35jTX+ETKVjnGFWuepJlFjnGRo1vYMmzt/BbRzXHUs2z1FFs1w1JNhpNTtM4Qk6HEeBgxyTw/dW4pMqHK4TBshPlHIYqh4NJBxmgCi08FFfcHFZ9gzpCi/pCiE6F7+kM3z8ITIQV9YbuPh+YfC8k7FpTfa+WY7oD8p+Ob0+W3kQPWhwN+OXQCcjoCcmiFeSoMyjx5MjQTkLaXdplnTr+UZlpknjkDUhv8U+r9U+r9kut8k2qtRlPjnVD9nFR6J1R6J5qZ0ze+0jfBzJw+sRU+sSa/mAq/mCfPCnoc+KP4ysr8UEMAaqA3LsE6FqzlQbooWB8NGwCkDEKNMtSAAmQcpKI5BtbkAlSBhCqVqghQg4kwrVRVAWtrUV09rGsE1XtBzT5Q0w7rjsVVDsVWj0rKF6PNN6Dm1+B9d0WNHyYe/lZs1xWoeV5kPiXQ9wg1nRIaHboAbadU1S6lWqREo5SskuLlAK4DCRIglBC1B1blwmQGjKdBeBKExUEkDJISkBJDlAAiI2CKC5EsWBWGqOgtSwA9DsYqMiof8E8L6YdQfgjhhxD+COaPYIEwFgQpgiFFCFDMAko4YEkkUCoClRJQAYOYDMCSICoNVGVAVC6kLoBUJbAah1RqiDJBmmpQ3STV7JOoOyXabon2iFRP77qGDD2Q7jhkGAHK5gHzBWnNHXHD29GN35O2/xDY/wm8/4G0eV1kHhHqjgDaI4jhmFR9AtAeh3S9iK4b1bbBVDNIVgOYGcDLQFwLUjiksn5KVAaiSkE1iTGG2Bi9LMaAyPVSmV4k1/FlGp5cF4ZqQ2XaIJk2ENVsDPeFNMwS9GdFxh/RPhdl5GUBL5LAOHNAnDkwtvKpMyiuKjC+8sufIQk1wYnVz5w1W4pMSFLtpsI89RCS0rhlQlObtsyLXl9iZ7eHP87+8Ox/I2FZHWFZHeHZ+1k5B1g5B9i5nYzLhObuZxccjCw5wlceiyZOSNQDsGE0pmISMY6nNa4l1S/GVc+m7l1NbzuT1Lycum8l+8D5xKalxKalhIYFuXmKHslRNS/AT0L6cVA3JsAGOEVHBdgAYpwANOPsPUdC83rCC3o4e47xSo5xi/o4RUfDd9MvvjjKHGcXbRFuSf+/P+ySfnbJKVbpKVbJwFMnjS8KK8E8eT5HZNilg/R3KBkIL6a/Fbt0kIeN8MlxgWqCR4xbfzmfA00L8tolwDQpNY2n7FtL71gvOnaj9cJnvXd/Y577KLvzUlrbuYyOy9YRv6dhMz3ll5GUjVkwxGSUakZsmLfWZNaYKg1oWohvXJOaxvf03ui89tOOyz9RjTwoOHKt8Oh1WS09vwYyz8pqFtGqFYlxVqSblhjnBJpJvsoSQdJrjznYMBcf4RGjPGKUgw0/GxY+HG4NixhhEyMR+KgAHxURYxKMXpAsU4zGlY4lK8bSlZYsbDwHs+Rj43uIkVJiGCdGNPiYERs345ZabKIBt+zFJ5sVo80lI/ux8aOauRO6xROauePKyeP5g/PY3CVi9ZWSlQ9VV35R++2/qv7Wu6qr14mzy/jKID7bg08epGYO6mZ7tAuHtQudxFQnMdWGT7Xik43YZA02acImjfi0jphVq+bVuhXm1hJmOltiOldQcSazciW1egk79LJ59G3dqW9jvXeVR+8Udl2PrV6RV64g5iWofFFaRgcoX5KaVjnEBBM2bmFh4+HKsXDlWJhilEtObhmOcoKZlcvDpyKI6UhyJpKc4VPT1htn9N4r5sYZaF3tBJtXE5vPFhy+WXr8tZyu60kt5+Ibz6BVK0LtpEg3LdROCTTTUeqpSGoigrQwN4k4ijF6Kzk+wcMsrJKRsKIhVskIRzH21WWEo3g2QzxshK56PQpfSWNclHJYrByWKAcBxSCkHEKVw3LlSIxyJF45moxbGJjLxCe3UWYbZf5LNGWehzXfPJTZuvmyZR3G7j8AZbxEtMhYw5RHmOaIlWMkNMf4S+wCHucrQRkPXqaXINczKseNn+UamekamenGz3IX5ngJs3wjU7zYMS7BgK0Pf5cHe6d7uI1HmK1nqJ0HrTNM7K0cY+/GsndjbaKMnSstMgzK2HpwrNUYno1HpI1H5E7PzURZl15H2/lI7H2lzv5SlwDANRB2CUIc/SEHf5lDQKxdQMKuwCS65BKQtiMg3Ya1x4GPeYNlYUlNgrxuoHQAUU2gumkBMRyFD0QojnMKD4VktPrFVLhL1C78Eh8A94re48rPc+Bk2oSl7gxJ3hmUsDMowT4syT4syTEscTNOofFOoYlOIWlOIRmOTELTHEPT7MPobo4jJ9WRk+rATbEmyYFLx46XsoOTvoOTuRF29o5H2cnJ3cnJteXstuMW2HH32POKHCKKHSIKnCLznfi5zoJ8J1EhXZORlrpIlU4g4QAR9jBlj2hsEa2tTGcjN9rIjbtiym3iKmwSqx2S6hxTm93S29yzOr1yezzye31Lh70UIx7YuCs56aaddytbdTeve9ac92264tt6zX//3YCeNwOPfxI48KPAkS+Cxv+SPfcz4dovU278ruDVv1M++G3Tp//r+K8f9v38D8P/7Z8Gf/E/mt/+seHGd9UXf4Qcve1XvibY9yqr9han/tXI5geC1tcFrQ8iW25zGq5z6q5sisyXfLCiDF2ceSrW9UzXnz2/eShzjms894hmHgPNV4My2nkaZVQzNMpQ0zTKEJM0yuATzMPTJ2kJVY5u6TJ/FGX6rSjTb0WZfhplNkOjzHEryvQxKBOYd/hZkQnI7/bN6Xo2DMo8xTFPNmWeRJmN7gzNMVvEyjHNz5yNASlNL4Iy1V6JlV6JVppJ2DhplImvtKJMhRVlNk5/eYW/vMJHtplyK8qUMSgTBuvZkDYC0gphLQDrEcggg/WxsC4GIJMgKhPW5ICqQilZLCYJqUoLqlXRhAFUVSHaelTbCGuaANU+qaoNUDcLiYOAfgAwzYjNl4DGN2K7PojtfgNsfx3puAm3ngbrJ6TmE9KybtDQhRg7EeMBqaYD0OyTqpqlVJ2ErJRSZYBKDaoxUF0MqXbDqkyYTIOpeJiIhUkUpjlGCKv5sCoSUfFgNQtWhcLqYETNDOh91IuhRcYXoPOCOkNaRQbzQx7HH1EEwoogsDiUdpliHlgqAJXRECaBlBCExcHqJFiTBqszYU0erNkDaTFIS4GaMkhXCWjqpdoWqbYD0HZJdYcAXTeo70bpHEEMJ+GyCahiFai6Ian7lqjxh8D+H4NdnyEHP4Dab0jr58Wmk5CxDzGelGgGJdpTgO44pDsKq7sgci+A1wPKaoAwgYQeIgmILIHVTFMmFdUky/WJMfq4GD0q10KoVizTCOTaCLkmHNWGodoQ1OoyiM4f0fvBOj9Yt6XIfFUo4x9TZuWYyoC4pxMYX/VCCU6s2TLfOJTJ+jcU5immYWftZ1v/yCbKMIN+w/M7I4oPC/DjYtUpiXoA0A4h5eMxlVMxldOZrWdSmlcTm5byDl4sOHI5o+ts5qH1jK6zcS0LCc0LCc1LMTUzyU0rGS3rMtM0apxGDFNiaiSytF9EDKHGaVBr4RUfD8ntDs3rYRUc5ew5xtlzjF3YG777SFj+4W8eytCY8mye14h53ut/BGUkxjm6/2Kel9euAKZJwDSZ1r6e33OZqbccvfPr8un3MzouJDavJbWso1WraBWNMkD5Rr1FqJ0RaKYjSEuUeuoZlFmMa1iVlk8UHr2+/8pftl38XD36oOjYjaJjN2S1M1DlJD3CpnYJrV76N1GGi488GzYxEkoMhxLDLGKEQ45GkjTKiPERKTaCKkdjFGNJpaNpivEsxVie0rJbOVGIWUqJUSUxRBIjOnzUhI9X0Sgz3ohZWsmJFuVYi2J4P2HptaJMv3puAJseLxg7jy/eJtbvK858Ql35SeVrPyy/+yp27iK5Pksu9+Nzh4jpA6qZTu1cl26+SzN3gJg5QMy04TN78elG5VQNNm3Cpg3ErJacU6nnSf0aWX4GM50trThbXHEu33wmvfp0Us2KoueWafRdzak3sN57yqOv5nfeiK89E1OzhppXGJSRGBekZYviskVGXjjEBIMymy6zpchwycnnoMwsMwZIrF+WGFaAsjWw/DRcsQ6bVxMazz0PZawuM7OJMjx8gotZGJSJJOhbRezS0fDi4a8UZUY4iqEtw6DMU2cENixSjkQrhiTKYSk2AmGjtM1hY/TfBHwyGZ9Mw6fSsaltlNlGmW2UCXwRmnmBmoytc/CX7Mgwb7M2ZbZRJoNBGQ9+9pMo4ybI9hJm+UQke3NiXUNAez+BjSdnlwdrl2eYjVe4jUeIzVYow3RkaJFxDWcMy86Ta+dJ31ey8dxEmaidnhux86PnxTgESB0DAZdgyDUEdgtF3MLkTkGIY1CMfVCcXVDiruDkXaFpO0Izd4Tl2HBLnEXawNhafk4XqhyM100nli8mmpdlZTOAZpyv7AvNbvOOrXQSEbtYu3cEZrgKipz5ux14ubbsLHptdmiKTUiSTQgtMpvZdBnH0CTH0LQNkQnJsA9No/MMytjxUqyhUWYnN20nN2MnN2snN8uGwyTHhpNjy8mz5eTZcfPtebsdIvY4ROxxjCxyjCx0iSpwiSpwFe1xiS5xkyhcAcwNxF1gyglROyJaR5neQV7mEFtuH2d2iK+0T6i0S6qzS2l0TG12zmzzyO7yyj/sVdDnVdjvj1t8qClP1Zy7dsmj7LRn5QWfuqs+TTc8G6957X3Zp+OeX8+bASc+Dhn5NGzyx6yZL6TnfhVz+deFD/5e+94/VXz0D11/9XD09w+Hf/Nw/FcPx375v+rvf5E3cz/p1KuRLRc81fNB5Rd49bcjG14VNN+P3vd69L77gpY7kU0v8xqufUmL2XzbUxaz+eWzHMO8so0y2yjzBM187SjjKzd7y82+cpOv3OQnL/eXlQfKjPTSJVjPgXWRsI5BGRTRyxFDHKyLBalkWJWFqGlxAKgSCUUCah2k0YMaM6Krk+kbZXRNpllK7RNT+yXqdgF5JFo3KjatgnV3Yve/m3L03YSe+1DbZWHt2eiaV7X5AAAgAElEQVSaeaB6HKzshyuOoKZDsvKDsvI2QL2XFhlVvZSqklBlEkIrJSlQpQBVBTCVA1NpMJUEq2JhUg5RoBVlBJCKD6t4MMW2dmRCHqHMxn4l+u7SvwdlNpoymzrDoEwgUMSUZbhAqfUSEyaBcBDEY2BVHKRKgqh0SJ0Dq3fDmhJQjQNqA6StADU1gLZJqmmTavaDui5QfxDUHZEZD6OGI4ihHzKOgeX0Jabo6rtRtd+DD3yOHvo89vD3Yg/dk+87B9dNIOYhuHxYohuW6BiUOQKpuiCyFSSaQKwOICtB0ghRKoh6NFZGk4lo0+SGZLk+Qa6LidEiMo1EphHKtFFyLTPuN1Smo8syCL3+3B/RW6Pd0mW+kqbMNso8RTDPfsnN6eTmdDIiw5zMbSZ2wUGB8higHYINo7BhFNKPoCZLTOUUappIbVpJbFhKblkpPX6DGLpVePzK7mMv5fdeTGxbjG+ejW2YhUzjsqqppPpFmWk6tmJeXj4LaMZFxJBENYoYpuj/bVCcDMo+GJxzKCz/MKvgKAMxrIKjm88vQDNb1WTYRcf//TUZLl2T6WdvJTJM2+V5/rLl638EZax3lxbhygUGZSDzdFbnBUX/LdXI/baLP+555a/1lrdTWtdj65di61fQqlWkcg2qoFcviQ3zIt0s0554HsrE1tPQU3DkWuuFz/ae/5Fm7HVF/y1F/y153RxcNcWgjKxmWVo2F62n5w0LNNN8FX1Dh96wg41y8TEeMc4jxp+8prT5zMbHWMRIGDnCJuk2TSQ5KiTGpPgohI3KlWPxivEUa00mWzmej00UYJN78AkFOUaQo2piTE+MVxCWWmKykZhowif2UZOtOD3ot5OY6lXNntQuDmoWx4i5+eLpq+TpB5qLb1IvfaS+/oOyO+9qrl8rWj2Lr03jiyew2UPYVCc5e0Azf0Azv18910HS2YfPNuMzDdhMNb6BMmpyjtTQKIObzigqzpaYz+6pOJdXeSat+nRy7Wrp4Vum8fcYlCk5ci+/82ZSw/m42nVZ5SpUsURzjGFeqJ8T6udoZ6Em2eQEm5xgEZZwfDwcHw/DxjgU/fpT+RNQJr7h7O6elzebMglN67LqVZFuKlo/w6DM5g+Ih0/QLqMcjcDHIwlLBD7OLh0OLx5klw5zlaNfXYa5yi3yFMc8Ks48RhmJchhU0oUphucSsYkkbCIVm9xGmcce8bwmxfNe/0ru4Gx/kz/5E3jez+VFX38RjmHsZhtlRLY+9OwYB2tN5mtqynhG5Xjws10jM10iMlwiMuiyjCDbMyqbQRm3UMgxQGTnHWnjyd5wmeegzAbHWGsy9u4cBw9aZOy9eLZeEXQ8+bu8+Lu8BEx2egls/cV2ARL7QKlTEOgcDLnSIoO6sWJcw+KcwxKcwpIdWGmO3ByHyN3OUUWOQqUraPCJqQ1PaxcWHAEVgxA2LMWGopUD0fhgZPHR0Nz9Pok1rpDWUah04BbacfIcePn23Bw7TrYtO8uOlW7HSrcPT7UPT3Wgk8zEKTxpI2HJTmHpTqGZTBzC0ulY3+/ITrc2ZeiyzCOUoR9seem7eJm23OwnkmvLzbXn7bZyTIFDRIFjZJETv9iJX+wcVeQs2OMiLHIVlrhEl7pKcFeAcIXULrDaRW5wjjE6xZqc46ucEqudkuqck+udUxucM1udsztcc7s8dnd77+n1LTnprxz2w8b9VTPemgVP3bJVZC56N1zza7nt1/aqX8c9vwP3/bvfCDz2bujgJ+zJTyPmPxOsfB579ZepL/9C9d4/1P/oX/d++j+7f/Iv/b/4197P/7Ht7V91fvA745VPE0/elh2+Gd1+jVV9IdR8id9wO6r5nqjlXvS+++LWe8LW24Lmm/zGG5va8iUfNhXmqYdtlGFuM203ZZjizBMQ82Rf5utFGWtxptInppJp0PjHmALkpiB5GT3iF9FxER0f0YoQHYjoUEQfgxrjEX08rE5FNTkybQGiLQJVCkCtgrQGRFch01fL9Q0x+mZU1wyqWiVUh1h1MFp9EjSNAeZFqPZSTOuD5O63kg/fk3VcEdWtRJrmReZJoHIEqeqXVR6WmTphQxuka5ZSTQBFi4yUMEkInZSkpJQSIAtAMgci02EqGSZjYRKBcAgipDAphEg+rNq4uARRoTA9kTcAUT1eff31oIy/tDhYWhQuLeYApZHARllGCuIIRMaAVBxE94nSIXUupC6EVKUApYF0RlBLl2VATTOg3QdqO0DdAUh3RFZ+FDUyo3+HpcYZcfm6yHyNX/k+0vE9WdencT3fS+h5I6HzurxlGamZgCosUsOIVD8I6k9AOgZl2kGyBSYaQKIGpioQSg9TBKwuRTR7EE0eqs2S6xmXiZdp5TItKFMzZRmeTMuS6cJl+lCZLgTRW12Gvrm2pchsN2U2rzK98PWlF2zK8HK7uDmd7NwNlwnPpkfMhGZ3sAsOivDjiHFMbppAjGMMysRVz8jNk5mtp7M6zhYeuWyee6vp7Mfm5bfLF75tXn67dOB6/uFz6ftX0UoLWD4WUzmFlFviq2iUAbUWMTUiUY1K1WNiaiRKeYpBmZDc7rD8w+G7j/wpHMNMmfnzRxmgfIFeYl21KKtZBkyTaPVcfs8VcuieZuz1vef/ovPaTzWjbyTvPcOgDFK5wtxd2pACa00mSj31PJSJqaO/Z373tcYzP2g4/X2d5dvU8Gvk0L2Y+nmkehqpmo+pW5ZVr0rL5sSGWWnZ/Obv/E+hDEMzT50cYpxNjrLJUQ45GkGORZFj0eS4FB+F8bFY3JKITaRhlizlRD42UYhPFRHTJfgkQVlIakxDjpeRE1XkZB051UROthJT7dRMOzF5AJ/sxqf7qNkB9cKIemmaWl4tnr9JrX9Ld/kt3ZX3dTfeN958TXXppeLlVXzFolw8rpzpxqa6iNkDqrkO1Ww7OWfNfCsx20TM1eIzlfhsGTarI2ZV1ByhWSQMa5jpTGnF2aLKs4Xmc7mVZ9NrziTXrymO3GZQpvToq8WHX83tfDmp8UJ8wzl5zWmogm4kCfVzAt2sQDfLVU1xVVMMvjzpMk9xzOaXLGzL60vPbcrE1a/nd98o6bvHXF9KbD4rr1mL1k+LDbNWl9kwOPoGEzFJuww2FklY+OREBD7OUYywSoYYlOFhY19R6GtKXzIR2LBQMSgqHRQrhsSKIUBBuwzKXGTD6L8PKUraZbabMttNmccy9ScTyX/8H3xRfHne+7dR5t+YMvPo7tLmBNz/mOtLHvxs98gsl4gMZ166My+ddpmoLA8+3ZTx4sS6hcNOwWI736hd3hzaZTzDmKaMjUeYjQczDnljBDIzR4bpyDh40Bxj7xVp7xVp5xVl5xVl481EaL21RJ82ftG7AsQ2gRKHIMAxGHQOhV3CZM7hMc6sREdWsiM73SEi21mwx1WCe8FaL3k5J68rck+vWDEAkaMoOQYqhwRFJ3gFR7wTGt1ja5xgg200bsMvtuHlO3F3O3HzaYuxLp+25+Y4crMcOJnWpDuw0mjuYaVsxpmV7ByeQq+4DmNWKWVt7rem38lOd+CmMrHjpj6RdFtuph0305bOY5pxiNztyC9wjCx04u9xjipxjipxEZS6CEppWqIXLSlcopWuEtIVoFxgrROsc48zu8dXuyXWuCc3uKc2u6e3eGa2umW1eRb0eO457FPc56c8GYgPB1GTwZqZIN2Sj3bRU7/qbjzjZr7gXnvNq+WWb9sDvwPf5hz/LvvEJ6yBTzij3+VPfype/gw897n84uexlz/NuPmZ+bt/f/TXD/t/9XDorx+O/PJf+//inzJG7u6eejep7w63/nRk/Tlpxy14/6vS9nuiptuCptvilruivbfFLbdFe2+Jmm4Knhgos40yX8FMme3rS4+uMv3noUzF5s2mJ1GGheq5iE6A6sSIHkb0MtQQg+oTUF0STK/1yZfp9sj0JbAGAzU0N6D6qtiyuhhjU4xhL6pvBdRtElWXRNUr1s1CNStA7UtI8+3Ezm+lHn4t8eB1qGU9umZOWDEhNY8iVafQyl5ZxQFI3ypW1YvweilVDdC3lsqlpE5KklJcISWKQCoXIDIg4pHI0GN9JRAhhPBIiIiAKR5EsmEyHKKCYTIQovxh6utEGSwQVvhJigKkxSHSIra0JEJaGgUoRaBSDGIARMDWwcNxEJkM08Nl8kByD0CSkFYHacpBdRWkrgU1TZCuFdJ2QNrDaNlRSH8E1B0DdCeleoukbDHadF5ovg/tfRva96HswIdxB9+J73o1rv0S0rACVs1Iy8YB4zCgPwFojwDUQYik11QhVAtE1cGqalhVjqg1iJaAtQrrnvJ8mSFLrk+XGZJkuli5DpFpQJlWJGcm/upZckOYXB+KGoJQegm6tS+z3ZShp8xsKsxTD183ynBzOjnZ9DSZzYTnHgjL2c/a3cWgjKzcAulHAO2QrGIisW4+vWVV2XtdPfRq1cI7R2//dOjt3/a9/tfHXv957/1f1K1/UDb7gBx+JaNtJbZ2OqVxIaVxKaF6QVY2A2otUvVYNDkswAb4ipN8xcnQvB4mT6IMc4/pBWoyhb1bDpT5M2rKRJAWqGKJvpRUTU/eBUyT8tqF4r6b6tEHqpH7Dae/v++lz6mh15P3nolvXEloOg2bH82dtY7mFWrp+yxMt2XL60tM+yb34JXqpY9rlj8xTL6ln3hDZ/k2gzJo9UJs/Yq8Zg0oZ8bNLj0PZZgBwE+dXNJCiww1xqXG+OS4iByXkhaQGEOwsQSCvq6SgU3k4FMFxNQeYrqYnFGQ06RqQq2y6KmJcmqymppqpGb2UrP7yOn91GwXNddNzhwhZ0/gc4Pk4pR6ZUV9+lzx4m3s7Bvaq28bbrylv/G67torqkvn8fUFbGUcW+5Xzh/BZg+SCwdUCx3UfCsx00bNt1KLzeR8AzFXg8+ZiHkDMasm5wjVglK7qCxbs9Zkzu+pPJ9fdS676mxG/dmkhvWSI3fLxj9QnXqr5Mi9op672fuvP0KZdaBiJdq4JNQvCHTzUfp5nmqWp5rlUjMccppNTLGJKRY+ycInOeT0lmFhE2x8ko1PcogpLjnNo2Z41EyEalagWxToFkWG5WjjiqR8TWo6DZrXQfNqbN2ZvEPXi4+9mt15LanlXGLz2Zja02IDXWKyuswcc1uNr5qMJKfoVVD4OJ+ciKImIwkLVznKLh3mKEa+Io5hWGeEhw9/yURgw3zFgKB0QFQ6yFxiAhTDiGIELR2JwywJSkui0pKETWyjzDbKbKPM9vWl54/7/U9CGffILLcIuibjxE1z4qbRfRl+phs/0zMiyZub4MGSu4SCDv5CW98IG0/2To9QK8eEPIsym3NkHokMz8Gbb+/Dt/cW2PpsxMZHxGSXr2iXv3RXIGAbCNoFQQ4hiGOozCk8zoGV4BCebMdKteNk2/MLXaSkl7wsMLk2OLNNiA+KqFGAGgfJcYlyUFh4nJtzKCSj3U1W5YKWOQIqO5HSLqrQkV/gElHgyt9NfwdujgMv1ykyn16GHUHTDB12piM73YlOKhMXdooLK9WFlekSnk1vraaTaX3bI8fhpDtw0q0cs3mm2/OyNmPHy9mMU1ShU1QhXY2JKqItRqSgt3FHK52FmHM07iKm3KRqN0DrButd0DIXeblnYr17Yr1HSpNHWotXVrt3TqdPbpdXfrdPcZ+vot8XG/QnxwI0U0H6hZCy1SDTGW/jaffydbeKi241Vz2abnm3P/Dvejuw572wE98JO/lJ6MCH7LGPo2a/A6x9L/byp0nXf5h58/t77v2o9bN/tPzDw5m/ezjxm4eTv3g49Bf/O7X/fkrfm9J9NwL1SwG65aiGq3DHa8j++6Kmm/9Xmm+IrIlqevlLcgzztqcKMptfbjdltpsyTw6X+c9CGf9Ys28cHf/YioDYisCY8uAYY5hcz5brI637egBUh1hFJh41JKH6VFSTLdcWxBiKZTqFdQezDtGZZPqaGENjbNleuaEN0bVL1V0S1RFAOyw1rkirz0fXvozQNZnXUrpvxLRdgJvOyJompOYRuPIkYu6VVXQhxn0SdYMQr4oqrZQSJoAqA0jtI5HZA5B5IJkO4kkQPUcGgTYWLQlALALEeRDJhUgOSLAggl63BBGBEOULk18PyhB+1nG//gjmKy3xlxQFi4vDpcVcuiyjiAIUjMtIQbrFIwNJxmWyQCpPSihRLQnT97zKYE01pKuFtY0w7TIHQV2PVHNYqjkq0RyX6oalxlmJaU1svg423JE2vg7tfVvW8U5811vxna/K911BGpekpimgbESqPynV9gJUN0QdhKkDKLUPoZoRVR1Kb2IqQ7QaREsiOgWqK0R1uXJDtsyYZjW1GJkWlukkcm2UTBMh17HltMuEy4yhqCEEoV1muynDzP19ymI2v/y6UYaV2cHK3GLQ7ybKoGXjUs0goB2Kq57J2ncmu+20bvhu7eJ77Rd/MPTm30x89HfD7//t2Ef//eRbv2q++HHV8huG6ddyu07H1k4mN86mt6wm1S7Jy2ch3QSotUSTw7zi49yiPr7iJD3cd88xVgE933ezKfNfE2Vg87K85rSsZplBmbiGZezUXePUW5qx12uWP2la/yF28l5Sy+knUYYZKMPcXaJ/P7dOft0SZWQ1y2DFTE7X5fLp9ytmPyybfsc0+175zDuxDQto9ZysZjGu4XRM7WnQtCgxLoCm5eehTCQ1sWW4VpGJpMajKEs0ZZGSFogcl+PjieRUOjGdRUzlkzN7iOkSalZJzeGqWbV6SqOeKFNNmlXT9arZJtVsq2qug5o/qFo8rFropRb7iLl+5ewYvjinWbugO39Tsf4Av/Cm7vq3DTfu6a/e0Fy6qL6wrjk/i6+N4csnsYVjxNJhaqlLs9Summ8hZlupxb3UciO5WEcuVJIL5eSClpyjVAu4ekGhWy4pP0NfXKo8v7v6fF7VuYzqs+mNF5Ibz5YefZVBmeKj9wp77mR2XEtoPC+vX4erTgMV9NIloXFRYFgQGBYi1HNPuswmzWwpMhxy+kVRJqb2dO7BawzKJO89n9RyLqb2tMQ4KzHOWV3m8YU1PjVNu4wVZQSqKT5JX2XiKEaYC00R+PhXkdEIYmTLbMk0EdhwZOkpQeljlxErhsDSYbh0OAYbj1WOMy6zjTLbKLONMtso8w1FGWdeOoMydFlmA2VSvHg0yriGQY5B0bZ+kTu92Ds8Qnd5hln7MiwbD5aNO3sz1pm+HGaOjL1XJF0L8hE6+AitO6Toe1hWjhHb+Ih3+dKxDYZtQhD7ELlDaIxTeIIjO5Hez83NcInMp11DpHCFtN4J1WE5+/klvSJqGDDOS/SzYtWkUDHMzT8WmtbhG9fgITO7wkZXSOsMUM4ShbOo2E24x8MaB16uQ+Rup6hCF2Ghq6CQmS9jz2MqM+n0paQnXIY2GlbmI5HJZkTGkc2gDF2HsSad7sXw6IKMLTfTISL7cXi5Drxc+4h8+4h8RwHdiHESFjuLSpxFCudopasYcxET7oDGHdR5QHoPpNxDZvaIqfKIq/VIqPNIbnFP3euR3u6Ztd8r95D37h7fwl6fPX2eJae8FMNe2JgPNeGnmfUzrPib1v3M57zNF92rr7jXXfdovu3V/sD/0DtBvR+GHP8kuP/jkFMfhI98GDn9MXD6O0nXPs1/7QvlG39Z99nv6r//myM///8tv3t44ot/7njzl423f2x66bP04+8m9rwHtz2Iqn2ZU3GRX3NN0nJL0nJL1PiysOGasOGaoP6qoP6qsOEKnabr2yjDrGHaHvRr3cdEb1/68x306xdTERBX6RdPr8Kht+HEmYNiTSGxZeExBq5Mz5fRe5RBRCdDDVaRMaagugxUmyvX7YnVl8r1BKJXw3RNxiw31MoNTTJjm8zQAWm7JDQxDIDGGch8DWy6Dex9Pa7rjdQjr8TvXxVXz4jNc/KGQbCiDzYdRso7EeM+UEsPkRHhlSIlXZABKBVIkgClkBK0yAB4FkikgEQcRE/2lcKkCCYiIYIH4RwI41pRhgURYRAeDBKBMOEHkQzKeEGbC7D/9Jky/jDdu9ncwUSvYYLpTUw+kmI/SVGQpDhEUsKWlvDo9djKKEApADERgEkgAoIIOUz/O6eCRBaAF6MaHFFTiEaLqMsRbSVKr6lqgjQdYlWXiDwYTfVI1McA3QBonIAqFsDKC0j9FaDuFWnDA7j1vfiuj5J7Pkg89K2EA6cllXPSinGJfkCs6ZNQRwCqG1EdlKnbEVUrom5CNLWw2oxojLBGC9MuU4roC1FdPqLPQnUpqC4e0cpQHSTXRaPaKLmeJzew5fpwmZ7pywTLtq8vbSxj2lSYpx6+bpQJSW0NTdsXmtkenr2fndvJzT/IK+yO2NPD3dMtoU7Kyi2IcUyqGYQNo2nNKyWHr5QcudS08n7Py1+cuP/LiQ9+P/nx70c++O3kd38/+d3/r+vWj/a+9GHN6luFh8/Jqkdjq8eS6ufSGtfizHRZRlY2I1WPcYv6uEV9QnxQiA/yFSd5xcfZhb2b02T+a6IMWrUaW7cur11Bq+ntSwlNq9Tw/Zrlj41Tb9WufKd+7XslfbfjGpbltfR6JqhiCTQtM3eXRLpZZuzrH0EZtHoJrJjJOnBZb3m7bOq98pl3q5c+rlz4MK5hWVYzz6BMbN0Z0EQvGALLVwXqWT41HUFM0kNkleNczMLMLokkp7YILTXjjMgIKIuYsoDkBEpaYnFLCjmdSczkEtOF5GwxOUOLDDVPqea06lmDZqZCPVutnmlQz+1VzXeoFw+oFrpVS73qpRPq5ZP44lDp7IRiYUW1fk13+S3ty+9rbryjf+V1480bmkunsfUl/Myy9sIUtT5Gnj5FrBynVns1a4e0qx3qxRZqoVm12qRaraeWq6llE7VooJZU1AKuXlJolor1q0WmM4zI5Nacz64+n15zNq3xQnLzhZLe14yWj8hTb+458mpBz930/dfldeeQ2nWw6oykYjW6fFlQviQsXxWWr3I181zNPEc9x1HPsVWzLGomnJwOJ6dZ1MyWCccmmCoNm5jikNNcaoZLzfBUs1G6xSjdotCwLDKuiMvXJKbTgLUpI69Zy+m6WtR7N7vzGoMysXVnpGX0KGgGZaL1dFmGrkdR07TLEJYoyiJQTfDJcR5Gz+XlYSORxNhXFnp+8/Cz4eGDzyYCG4xQnIosPbXZl9m4xFQ6LFfS437jFbTLbKPMNspso8w2ynzjUMYtItOVR99dYtYM0ZeYIjNcIzM8I1K8uIme7Di3MNQpWGrrF7XTi7PDI/zRZJnnooy910ZHxsFHaOcrtPONtn0ceo23jZ9kp5/ULizOLjzRITzJgZ3ixE1z5ma6ROY6RRZ4AKQnpPNETb7JTeF5hwTEMFy+GFtzNq39ZmLLVVnlaYlqgpt/LDCp1QOpcJVqdrALd3DydnBzd/JybSJy7Lk5TrxsJ7ogU0DffhIVu0WXuAmLXaIKHCPymKtMjtwsJ06GEyfDmU6aNRnO7Cxndo4zO8eJk+PEyXLiWGs13KxHIsNcU3p8boiMlWM2RcY2It9JWLwRq8g4SzBnCeEiUXmiJi9ZpVdMlWdsrXd8g1dio0/yXs+Uve4p7W7pHR4ZXR653V55R7wLj/kU9/uUDLgWD7qUjrhgFjdqykO74GVY9Sw/415xzqv+qmfjDY+WVzzb7/l2vRFw9IPg/u+ED35PMPuZaOFTYO3T+Euf59/7meqD39R8/j/2/fx/Tj98OPDfHw79+uGpn/7v2rs/zh+7G9t1PrrhDLvsYrjxelTNHXDvt4C996Utr0pb7jwSmSuC+stRdZei6i4J6i8LG64IGq8JG7ebMvRu7G2U+X8AZfzlDMowImMKjDMFxZWFxhpYcj0P1UfRd5e0MKqNhXUJ9K/0+gxUn43qCuTa0hgDJteTiE4La8tRXbVcX4/qWxBdO6zrAtRHxOp+iWYMNK6AVW8kHHw/vuej9L53MvuuoHtH2Oo+DjUIVhyFyg7BxnZYvxfWNoLqBsA62RdQ6UGVCqLXSJdAZBFI3/3JAolUiG6doDAFIFQ0QvJhkgvjLAhjQXRBhgUR4TARAuFBEBEA4Zsi81WgjMofVj1CmQ2aoVEGJnwkxT6S4gB6skwJC1BwgFIeqIiAlBGQMgrCokFcCpOwdfwNvSQbIgvk2mJUQ6A6FarVy7RlMl2FTFuHaFqjyQ4hvl9EHBLT3aKTcNkYap5Dq9flDeeg2itA3V1077sJB7+f2vvD1N6PUw6fj65alFRMiw1DIk2/mOoFqB5Y1SPTHIBVjMs0wupqWFUBq42wRoPQu5+KEX0hrM+DdRmwLhnRxqFaREb/ZIUyLV+mo11GZqBdBjWEooaN9djI05eYtgf9MjrzdaNMUHJLcMre4PR9YVkdnLyuiILuyKLD/4e9945u4zDztR0VdlJip9gLSAIg2sxgALD33ivKzGAwqOy9U6JIqlCFqiTFXkGwV4kSqS7ZsuXe49ix42yS3WSz2d37Jbl3291dfWcwEi2LdNbK9Sa7a53znPeAIwji4eE/es7vfX8BWR3+2R089IxA3ctXdpO7S6qexIYZ2anNkuGHXbf/avTDf5740f+d+cmjyc//eeTTf5j66b9d/f8eDXz8u7Ov/arjxufyixsR1QNhZZeiqobjawxhReMizXCwdgSQ9/pldfpldVL3ZZjis1Rk5oWUCS6b2ZIyYVV65MK96tlPdCNvlek/LJ38IPPoNbh4mGqwflrKUP85p4zMN92UgQpHKSmDXnhV0ftQPfBWycT7RWPvGqXMqKBkIqR8RlQ6DWgmOMQ4oNZ/k5ShFMD26S8ldQCdjMn0cqW9gLgXFpNSJlo6EC8ZTJYMpEsGs6WDRiMzIpMO4bJBlWxAKxssQYYrZCO1yEiTbLRFRqZdjiOTXbKJM/mj57OGB7JHpqUz17CVD9S3PyRuvqG6fke5MSdbGMgZ78kbv4TO9qAz52XTXdKpkyFkpr8AACAASURBVMjUUdzQihsa0Ikq2XilTF+GGIpleq1skpCNY7IJsWwsF53IwibSFZNpmpnUormk4rn4krnYkrnIktmoqoXwqvmcY3eI3nfFpx+kHbmZ3HY9qnENKpkGiqa4uqkg7SRDPU5XjzPV+iDNlB82suVlKCmzo4vZevhcUoarm/wDUoajHGYphikpQ153lg2QISnxxUBpDwO5FCjt8cs/75t37ruUMt9gZPwl57YbGeqJT84pWu5pWi7pZRi55BITK/csJ+csnH9RkHdRlEfmZV5ImRdS5k8qZV7aY/fSXnsSE4cfmDpSp152mzt/082X/+znf66bMqbWHtsxdjnv3L5kYuOzI2b7/Z6L/+CCjN02O/Oc60t7HTkmTlwTJ66pM8/MBTA/AJofAC1cIQpLN76VO2zlDlt7CGw8hTaeIiv3cCv3CEvPSCuvKCuvKGvvaGufGGufGEtfEuqgDDXNaTEWftGUlLHxFll6QKYH2Huc6bvs/X5g77PLjmSPrfHEDFmV7bXL2ucHVt67bXx32/jusaXttfM3tWeYOTAtnFhmziwzZ44pCc/0AGDqApqR5UqQiSu82zVkj2c0mUkht4oSTf1SyIO4jHxrLr4fLtofXGUT1uCceIyODEOFi3DpSkjNteiWG/6SPp/M097J7VaA1pqLmwTm7Q3INKFnmDIyyKppRrolPcUqINXcP8WGlWMZRGLBzLJkGO/sBqZZBKQ+XmIir8yQ92Wo6797PSJNvWKfIt7E+wm+pOjZ2k7aTUvcTSO/NPVLMqMlmwWkGcM4mdbMHJugXCtWrmlglik924yRYxZE6hhzjsSSh1rwMEtIa8UvtBaU2gSX7w+t3h9ZZxvVuC+mySbm4L7ENruUY7YZnbbpJ20zu+xyztmLe/bLBszFfXtyLr6UeeGlvB4TZNhaO7u/bHVf5bpZybJZxWWHQ/ddjjy0b3vV8egbXufe8zj7muuZW2Ern/On3xLMPMTf+WXJJ3/T/LP/PfLvj3p/++jirx6d/fJR08t/VzD4VujBy2D15aCym6zyB5zKB7yal3k19znVN1mVWzEZYzqmYulxTMYoZYKqrjGqN749z7XrFFh5NajiGrP8KrP8KqNsnV56hSpjCiheo148O0vXaEXLtKLF50C3QNsJH/XsjtBU80ZmaaotpmmqaV/lpJFxX+UWY77KMR/5yI5Qy0rbpy865IsOPXPud6sbe3sltrFe4YJnwbO45Z51yz3rmnPmQHbXgewul6zTzpmnnDNPUWXY//MqsR3CS+zDiu3Diu1Ci2xDCvcH6/YH6/aJtM9bie0gUDkIVE5CNdmMI1S5iZReIsJHqKALlWwBAcIKoUARBhPRAiIeViYKFMkgmgXLxSIlIlLKYUIJK4qFyqoQdY1AeTBYc0So6eBiJ1hYL6CaFJYs88teDz38uuDQPbjpGlw/B1cPQ6WnOapDQWgLqGjgK6oheSWElYJICSAr5kk1PJmUJ8sH0SyA7FpK5kliAdLIhIBSkJ3P5hbQefn+gNgXkFAWxg0ocOflu/PyXXn5B4B8F6MucYSk9pDUFhAbkRhbsckybCfOH1GJLXPgSRzIU8FP9qEAsT2Qbw/k23GzHTjZzuwcV062Gzvbk5Pjzcn15uT6AQU0UEwHC9ighAdKYIj85iNASRwoSQIlGaAsF5JJ+DI5jCkE8kIIa+IrmtnSOnpeE1N8hCc/DavPwppzgKqbRQxxNLNAyVW4+hVR07uhh38UfuTj6GMbYNUiWDbO1VwKws+ykBNcpBPGjgXjLTxxIyCtA5EqCC2D0GIIK4RIX4aA8gJQngPI0wA0AUAjeUgwD+GDMuMSE84QKKglJg8+5g5hrhDqAsmd+TvwvFLmgEjtGqxxDda4hWjdQ3UeYYUeYYXu4YXfVIm9vSSberJj77VrWPE3VV9/03OPyLIdoZaVts9nAjJbXz6vlPGMbXCP24GtkzHPvPCMbfCIqXeLJfFKbKalHWbkHmMVnGBLT4nUvTz5OQA/H6zrZyNdoSVDFWPvlI+9fnDph31v/W7y03/tefNvu9/+m/HP/9nws3/b+P2js2/+suvVX5x59ZdE743gsosiMizTE10xEV48QXUw8Yl+QN7Lkp5nFJzxzzlJyz5Byz5BLTRtFWN/00EZ6g3b53fSsuSbfdIv59R2fHJO+eSc2bFN6XkfemadpvDK7vLNO+cvvshALgVh/QxsgKsaCa2Yg4vHQyunQd0Ai+jWDL1ZO/9p6eT76sE35D2vZB/fjKydhouH+UUjPPXoVhn21qqRn7iblCOyS4FIH1M+yFIMc1VkoAbQjAlLpgDtcGTtbPbxG/mnbil6H5ZNflyu/2FIhT64fFJYOgkXTUK6CUAzAaj1PNUkExtloCN0ZDhQNuQvGaCJ+33zL/nmXwqQDu4EmdSgpAxbegmQXhLI+kNkfeHS/kR0JBkZSUeGc5BRMToqRcdQbBxHx1TomBYZKUZGK9DRGnS8AZ04iIwfRiZO4IYz+MxF+WyPZHIgZ3wy33AZW31Zef1D1d138Zv3satXkDW9bKFPOn1BOtUl0Z9DZ7rQ2VPozDHE0IZONaNTtZi+CpsqkeoLZQatbEop0+OoHkWnCjB9Dm7IwKdSlYZE9XS8bia2aDamZC6qdC68fC6mfiW6cTXzyG20+23ZhTeT229EN60ntF4XVS7xKxZ4xXOswmmGRh+omaSrSbzRoR3xlA1sx0s6QAVkqIyMn2yQhgxRBMpH6fgYQzHOUuk5GgNPNwMWzUEl02GVc3FNSymHryYdupLQshbXtBJWOQdqx0DtOFc1QkkZloK0Mwx0KEB2KUDSHSC9uB060vNHECjrDpSRH+hvLDinic9vz8hQTwKk53fEX3IuQExCF59jFJwLyj/HyjvHzjsH5V+kvIwg7+ILKfNCyryQMn+GpMx2I2Nq7fFCynxbKeMVbOkBm7ny9jgxdzsE7LL3203iuyVldu3z3mXts8va5xkpY+LINHNmmbqQpdemzhwTF1LKUEbG3JVv4iba7Ra51zPB3DfFjJZq5pdh5p9tTi+wZOH2ojLnyGaXhA6X5NPe+UNs7RJccV1QfVNYuxHRfN0z76Jr0lHX2BYzlsIySLbXP8OMnmHGSDNnppszUy0ZqaSXIcunM6xYuU+kTPYTKZNhEZBKhmj8Eh6f/iVFzGMv8/WVpQRTHxLqMM1XRsYvmZQyfsm7/ZJNaCnGfiXyoK8lPcuCmWtcU8on65+YeSZBYjO21JyHWPDIa74WEGEtKrEKrrQJrd0XUb8vqtk27pBt/OH9iW02CUf2pXbaZnbZZp/dn3NuX+5Fu4JeB2TIQTllQ+gt5eOWigkrrcG2bNm5/prrwdtex1490Payx/GHgd0fsfo/o/d+wuz7FBz/PGzxC+Hs+wWv/Ub86i+xN/6q5Rf/Wv/j39Z+/DeHPvtdxWs/x9c+EU++nXT2ZVHzOlRzRVB/O6j0zhMp8+BpKcOsuMysWCWpXH78omKVUXmZUf1CyryQMgcdEkkcE/9s60vflZRxFKgcBYSzQOkiIqjFJR+hggYrgoQEB8YFMB4Cy6NgRRyfSOQTKbAiA5Jng0gBhCGwXCUgCkXKCpGyWqgqY4nrucghDnI0SNrNJaZDyi9H1d4Ka3gjrO0hfPAmv2EFqp7iV/Tyizt5qoM8vIFPngSugOVlfKwYQgoBqY4nUYKyAkCWCSHpkCwZksWBEsrIiCCEyykI4kkCeY+NDNmyBEpIvjIy+U6g2BES239dytgCEgfuV1LGgUuuMn17vpIyX/cydpxcO262EyfHhZPrysl15+R4cXO9uLm+YIEfJA4AJQxIzIGkIF8mgpAQY5N3HChJBaWZEJIPozIBignlagFWK8Dr2ZI6Zn5jkLiDJz8pUJ+G1V2Qqouj6OWoJoCiFbjyjqjhrbDWj8M7Pok+dgeqvQJVznJ0IyzlRRbaxUVPguhxAUZd/G0EpDWgrBJEjF4G0fFxHMClIF7Aw7N5WAoXjeHJwrgyASCDYDlHQF78DRTgvjDuycc8QMyNT9ZjfydSxkWoOiBSU2qG8jLuobo/IGVcQgp35PsmZciDMrENbrH17nENXonN/ultjNxjbPFJHnomRNsH4Och4mJ4yTBf2R1XO9U096OG2Q+OrH8x+O7vhz74P+0bn9WvvNNx+/NTr/2894O/a7/9We+7fzvx2b80LX2YfWw+7ZAhoWEypnIyomQyWDsiUA3CygEQv8SWXfg+SxnvnDNPSxmmfJCrGgkpn4WLx8OqZvhFQxxVr3b4rYalz8v0H6gGXkcu3Ms8ei2ixgAVDoK6oeeVMnDRJE8zFFEzl3l0M+/kbUXvw4qpTyoNPwqrMoRUGESlBrhIT3VsA2o9oNYzsVHKy2xJGb+Cvj8gZcgrs5LuIGkvW3oJlPVRUiZSQkqZNGQ0CxnJQ8YkyCiKjcuxCSU2rkHHCtHRUmSsCp2oQ8eb0clDqL4dnTyBGc5h0z3oTL9kejTXMFcwex27/FB18wP13XeJO3fxzWV0dRSZvyidPi3RH5NNnpLPnZDPdmIzHejMIWy6AZuqlhvK5QbSyCAzKmQaRwwYNiPFpvPkhkyFIV1pSFIb4nUzMYUz0cWzkWVzERXz4RXz0Y1rMU1r6Udvoz3vSJ9ImbjD1wVVS1DFArdkLqhomq4lpQzFjkbGGx3abmSoJ15S8gAwtbJESRl/dNgfHaakDLW7xNVOA4WzUPE8v3QmtHo+vnk55fDV5Nb1xIOX45tXw6vm+YUTkG6CuvvDUgyziRE2McLEhkkHh/YxsUvbCZL3PRcsvJ+F9wfJyU9joL0MtNfodC7SkZ0JlF3YkcfKZpuXgcTd/ALy2JAw/0VSxvSFlHkhZV5ImW0Bma3IzH+xpMw+WvQ+vzAr72Bzo5TZ6xy02ylwlyNtl70fiZ3vLjvf3fv9du3z3WVD+4G13y4b2i4bsvqarFtyCDJx3CEjY+rGJw/6eojMPMJMPONMfFMs/LMsArPNAvPNGRIrtsIK0DqENbgmHPPK6vYRjzBUS1DVHVHDQ0Hdy3DtzdD6TZeMLruoFrvgyj3+EnN6nolfqhUzw4qZRmERlGYRRK4sWTCzrVjkPRdjUibbnJFlRs+woGeYB6aSt2b8kkx8E6n7MibesSbesXu9Yp7UM1F3ZEgdQ0FWaxuPxeyhpeyhpe6hpez2TzW+SN3rn2ESkGkamGXOyLEIKrBgi83YYlOWxJQjNeEiZgBmBsktYPKar6WwcF9ErU1kE6ljYlvtEjrsko7ap56wTT+5P73LNvucfV6PvfiSnbjfTjrghI05KKcs5ePmCr25cspSN2tdumhbc9mxacPp4A3PEw/cjt13P/mAduHtwJ73Arrfpfe+zxn+IHXzZwlXPibe/tuKT/+h9ReP+v750fm/f3Tsy39teOvvVFc/Tx98PeTINVblkq92JkC7xK64GVR+O6jiHrvqZU7NfU7NPXbNzaAqsmiJ9C+Vq1/n8gspY8zLvJAy/3OkjLNA7SxQugpVbgLCU6D0FhI0IUGHCa5ACQkI6rhvHJ9IgpVpsCqTT+RB8jyuLI8tRQG0SKSpCiusDdbUwspyRkEDU3KYITnFlI3xC69F19+LbbkX1vhGWNt9QfNloFrPLe0His5AuiN89UG+soaPVwrwclhewkd1kEwDSZWgBIOk2SCSzkdT+Eg8hESD0nBQFgwifAgJ4uYH8sTGliWZOyg9YNwqcgKlLrwCF16eM5DnCOY5krtLBXagxBaS7AfF+0GxLSD5f5UyRqFjjNs8zsuQARww35aba8fJdeTmOXMpKZPnwc334OZ7G1eraKA4kC9m8aU8vhSGZMEQGZaJAcVJoCQdkuXCSIEAkwlxhUBeBqPVXEkNq6CRLWkD5J185Sm+6jSk6uTIz3CJfkA7DZddFda+GtLyfnj7D6OOviZsug3XrQGlU2zNABs/z0ZP85BOEGnjiQ8CkiZAXAeRXqYCREr5SCGEKQEFDigQnjyfh2ZwkQQuQoVlqMsybAFOF2DGemzU0xiWITuY4B143qQMqfmEKkrNUHkZtxCtW5jOWah1Eu3AjkbGJaTw+yZlvOObvOIa3eMaPOIbvZNaAjLamXnHOZJTEH4+VNdPNmEru2MqJyJKR7Lb105s/vLUzb/sfvC3hs/+feSjf6xffFc5dL1i/vVDm58cu/flkTtfGH7y78u/fNR+9cfIufW8Y0vJzYbYKn1kqT5ENypUDwlUg5Cij4NcZIrPft+SMl7ZXRTeOWf88s8HSLoZyCWWfIClGOYoh4PLZvhFY+RV19JRQNtfNPbuwct/UWH4iOh7TXzmVmrb5dDKSUDbz9MMPK+UgXTjXPVgWNVMatt69vEbyr63ama/qJn9IrJ2Prx6Nrhs+rGUIY2MAVAbguTjTGyMgY7SkZEA6RBNPOBX0O9X0B8oG94OXTpEl1yijAxP2seX9Qcjg+HIQLR0IBkdzUDGjDGZcQQdk2MTCmxSjU3o0PESdKICGa9BJxtQ/UFM34ZOHUX1J5Gpc8h0PzI3Lp2bEy9cka7el2++pb77vvblN1V3bxLXF7C1QWT+rHTmmHSqQ6Y/rlg4qphvx+da5XNN+GytfLoCny7BZ0gjg84p0FkMm5HJZwvkM9n4dDoxnaKaTtTOxBTORRfPR5YthJUvhFUuhlTNx7Wsx7asZxy/i1x6V9L9TkL7zYimqzGtN+CqFbByiVM6xyiaDtBO+Wv0FN7Y6I54oSPbIQ2ObMBbNuCDDPqiQ37YsB82TJOP0OQjAYqxQGKcoZoM0kxxCmd4xXNg6QJcNhtWs5DQspLWvrHlZaJqlwTFerhIbwzLjFEZKK5qjIWPMrABDjHIIfq3w1MN/hFwlQPUR7EVfSz8Egu/xFb0sRW926Ej53ckALkQgJC+hi69wJReCJJcYIsvcAouAJJuSExKGUHBCynzQso8+Qn8aWqtX6wv7bV022vp9iIp88etL9n4Rdn4hlt5B1t4CszdyA2mvc5Be5zpux1oJMbIzB5bGulljDpmS8rstnssZaiMDLm1ZMzImLrxzT0EFp5CS68Qc+9IM59k84Asa2aBNUtmxUKsubgNpNsnqrQS1TklnPDOHwpQzHPKbgia3gw+9L6g6XWo5oao9op9cqdlcK0Vv/AHPqTNMfdPsWOl72OlWbNSKSNjwcq2ZOdasQssWflflzLkBpN5YDoZzKElU2qGystQXmZrrcnMN55UNk+2lkz9U039U/f6p22xJyBtj3/GHv+MvQHZJoF5pvR8c6bYgiU15yBmHMSCh5uDCnNIZSHQWAq1liGFVqFFVmFlNtHNVjGtNnFt+xI79qd22qaftss6Y5t9zi63214y4IiOOuLj9vIJR4XeSTXjUrRgqZwx1y5YFi9bV6zur1m3bdiwbbpm23LV49Qrrp33XDvvepy+53/+taBLb0OjH4dOf5x548v0ax+rHv6q6uPfN336T50/e3TiJ48OvfeP6st/ITV8ktL9ZkjHbU7NtYDiNVrhFf/ijaDK28zqO6yqO0E1t9nVt5nVN1jVm4zqa2QBdjXZuESvXmNWrRnnFXr1lW+/uES988X6ErXNtH1xiXryYn2J6mB63val7yQp4yxQG3XM00ZGGSggmAIFJFIaF5fwGJhI4Ssz+KosvjqPr5LyFQVsaR4jT85FyoM1jZGlTSG6BhA/yJO3c9DOIFk3G58Xld6NaX4lvPE2VPUgrHUTbpjmlPYHabo4KvK4L6xuEam3YjKFfETNlxGQBIPEEr4kg48k85EEPhoDySIhJBhEhCACQDIGp4DGk/gCMrL3GjDeeQFlDqDEiZfvxMt1AHLtSfJtwXxKx/xnSRme5PFiFJf0MvbcPCdevgsn1437WMpQN26osAwTknEgKQRJhZAkDJBGAeQ2VjJEhmUoL4PAqJYvLQPEVRxxI1d2mIcdAxUnIeVJSHmMKz/BxS/wVKNQ0ZKg8rao4c3QQx+Etb0X0vq6sPkmVLXEKx7nKHvZ8rNcpJMn6+BJWkGyHrsBktTypZV8WRmElPBRLYAreYSCp5BysVwulspDYgEkHESFMAYJcA6MM4RymkDuC2M+fLkHH3MVyL/Jv+z43Fmg/ANsSRnKy7iGar9pfelAaNGOfN+kDFWJ7ZnQ5JXY7JtyKDCzg1Vwgis9zVdcCNH2cdAzEHExodaQWDeNnbnd8+B3F1/5297X/n7ih//a+9b/Kh5/kHNqQTF0s2b57ab1D4/c+WL6y0czP33UvPyRoucmfn4zq30xvsYQXU6elQnWjgjVQ1Q9Nkt6/vsmZbbWnahTrIHSHibax5IPcJSjHOWwsMQAFY5G1s6HVk7CxcOlkx90bP6ycvpjrPvlnBMbCS1LweXjPE0fR9X3nFJmAtCMcVXDoRWzCS1r6R2bqv636xd+Wjv3k7imlej6xbDKeUHxFKQ1GGMyBlAzzcInKC9DR0YCZcP+kkHKy9CRke0wZMNMWT9beokn7YOQARE6GIIORSKDschQmnw8C5vIw8Yl2AQmnyDkerV8SiOfLMb05Zi+GpusxfRNckOrfKZDPn0cnT4lm76AzAzJ5qeR5TV07Y5843Xi1jvqe+9oX35FfWeD2JyRrw6gi2dkM0ek+lbZ1BFioU05f4hYaCTm6oi5SsVMKTFdqJhToXMENi/HFmTyWTE+n4vPZCpmU5XTSZqZON1MTBFpZMIrFsMqF0OrlkKql+IPXYttvZZx8j7a956k+534jpthjeuRhzb51Su8yiXWNinjIx/bkR1NjTc26oMNP61j/PFRf3w0QDFGV05QRoatm+YWzYKlC1DZoqB8Lrx2MfHganrHZlr7RmrbtZTDV2MbVqm7P0YvMwlqJyGdHtROcpUTLMUwTzW8o3wBNcN/BIB6CFAP8VSDW3aGq+zbkSB5944EohcD0cfhGobsYpDsIkt6kSO5CEh7QGkPLO4Ril8c+n2iJJ73dsmfRmH8z/tXXkiZF1Lm/+WmjBUtyto33Mo3xMJbaObON3HjmB5gmxxg7nH03+Pob1xl8t9lG7DLNuAH+wN/sD/wpX20l/bRdtkGUFJmryOLvCPjzKPuyFBGxtIrxNI7lPxYvxiLgHTLoLx9HJktT74fVNjCOruQcoeIRsvgBsekUz6yCWbhFaj+1dCOj8OOfiY6/AG78hq/cmVf/BEzYYUVoNnlk2nNyLahpzqw0+zYqVZBKebMVNOgTLOgbHOOxIIrpaSMRVCeOTPXmJQhS5FMjZ3ZZgHk0V/yKIyxJJvKyJiT54Ef8zhNYwzImNIoHZOx1yhiKB2zxz/LlJ5vQs83ZYhNjTrGnItSOsYSJl2MhajIMrTEKqzUJqLcOqrCOrrGKu6QZUKHddJRm5QT+zNO7886a5tzcX9er4N02BEfd1YayHIl9Yyzdu5A0bJr+bpTzXWnhlsuLXcPHL7v2nHf9eg956O3nY/e8jzzste5+z7n7tF7XhGMv5+8/nPkwe+17/xD2Qe/r/r4961f/Puxnz+qeeu3yqs/xZd+kjX8LqdhmVO/xq6+wqhYZ1ZeY9Xe4Ta8wm16wKy9yajdZNZs0muMl2KMr5l11xnVG/Saa4zqa/SadUbNOjUZNesvpAxN9SIp8z8kKeMsULsJVJ4CpTEjo6IJlQFCFUOgZPMVAqEqTKCMFhAJMGlkcmBNPqyW8Mk7MghHKmUWKDlodbC2Jbz0oEjXDOBtgKKTi5/n4COA5mpY9etxrW+FN90Gym+FNC/yqwfZui6G4igLPwwQh2BVc7C6GpKX88lLtzpIpoKkGCSW8gvyYHEKXxYPo3EQFgkZ3QEo44MyLogEciS+ZO+11A2QuQAyR0DqACAOgNSBl+8A/KdLmSdLT2TuxojYlpQy+VtS5gA3j7pu4wEUeBmv3tBAMQOUskEJAEn5oFjEE4fxCqKBggRQnAZKs/hoLoyQx2XAfC1YUAlKGwGklYse48o7AcUJkDjOwzsBRReP6AE1eqhkDa66K2x4Q9Tyw9Aj74kOvSqo34AqZgHdEJe4wMNOAtIjgLgNErdAj6VMFSwt58vI1TCQ0AFKJY9AAXKJKZ2HJoJYFCQPgeV8Ac4VKIKEuLGGSe7DR71g+XclZZ6OyWxdlnEL0x0Ifr41pe+blPFLOuib2OKV2Oyd1EIelMk+yhafBJAzEH5epO5lI118ZXda80LmoWVN76tDb/1z94P/dfLGL07d+avW9U/zT6+E1vQkdkxKe9bRvo3qpXeGP/7H8U//b9v6542LHzXOfYiduZlQOxtTMR1ePBFaOEYtMQHyXrbswvdNyvjknvXOOeOTe9Y37xyt4AJd1huE9bPxQWOV0jD5/23dSHT9YmTtdEjFROX0D4/d/HXl9MeSs7dT21djGuZEZWM8TR9X3f9HSBlAMxpaMRtdv5h06Iqy753GpZ/Vzv0kuXU9vnk1onpRWGIANVNPpMwMWzFJeZmtsAzlZbYbGToywpANs5EBLtIPIgN8dDAYG4rARmLR4QRkOAufzMUmC7AJRK5X4HolPqXBDUX4VLncUCGfqsEMjfKZQ/hMm3z2qHER6Qw214PMj2NLS/iVm8TmQ9Xt95R331HdfVVz95bq9hqxqZevXUKWTsvmjiIzrehsu2qpRb3YpFqsVc1XqhbKiLki5axGOafA5nH5IootSeTzBfhiFjGXTswnqWYTdPMxRfNRpQvhZcaMTPVScO1ycO1yYsethPabWadfRQc+FHe/F99+O7ThSsTBjSdSZp5ePOOvnaZpDBRe8gmfnfDFJ3di3Fc+4oeT0BSj/sSYPzEWoBwPUI4zNHqmdipIZ+AUz/JK58HyRX7lsqBqIaJuKbn1cubRG5lHb2QcuZ7esZnQfCW8aj6scp68Bl08DRcZBMXTguJpSGsgzwapRyiT8sx8XiMDaUcg7QioGaakDOVluMoB0sioerfDJrp3QNHLkPcEynsY8h4mRhKE9nCQHp6swQYqVgAAIABJREFUB5T1QrJegYTkxU2ZF+tLL9aXXqwv/bdZX7Lyi7H2jbTyCbPwFpEbTB6gmSvHzI2114lu9DKBux1I/7LbLnCXLX2XLf1pKbPHIYiSMiYuPOqOjJk7TGZkvENt/CL20SKtA+JsmNn7uBJ7UO4oIByFGsfQUueoeue4Q3Yxbe7Z3XTVHLf8prDl7YjjPw7t/Elw+0c03RKrcNo8ssUEKrbiKXf5pO9nZO+npziw02xZyZbMRBNG8l5G+p6gHFOO8ZgLW2wRlLdNyhjDMgFp5v4pZrRkysJQasaClrgFecGXlkxlZEwC0o1kmgRk7n1M9p6AXPMgqRkLNWdj5ly5JaCwhNRWfI0lrLMJKbEOLbMOL7eOrLSJqtoXW7M/rt4mock6qcMqpdMm7aRNRte+7LP787r351/aLx5wlE86K6dddPMuhUsuhUvOxatu5euu1dedGu44Nt9zOXTftf2VA8dedT3xiuvJ+26n7lofWnE8dsXzzA16773wmQ8kd/+6+IN/qfnk347/6tH5v3vU99tHE//wqO2jR8jcj/NHfhTd+YqHUu+tmfdUzrkqZr10a6z6+3D724IjbzEaNpj1pHMJrL4SWH2VXnONWXc9qP4Go3bzCRuM2g1G7dXHPM+VX0b1xoukzIukjGNs7RZULmb7/HMlZdyFai9ya0nlazQy1H1fHoyHBGsihKp4WJkKq7NJI6OVwhoUViv5SgWAEWykkIdVCdTNIm2LQHWQJ29lIqc4eD+onoVLb4fXvxff/lHkodeEdZcFteNQ2fkg1TE61srCmgG8SaCsFyqrQKzM2N+sg8iYDAIViPn52QJpEiSL5SMxEBpJnmJBBIAMBBAOhPhzxL5cqQdPdoAndeZJHQCpPU9mC0jsuXn2vBw7I/uBvH0kBfuAgu82KbNNykieljLO3NwtKePOy/cACnyMm1Z0QGI89yuFAImAkx/CyYvk5sVxC1IAcokpiy/L40sLgByCn1/OlzVAaCuXrBI/zpGfBIhOvvI4RJwAibM8ZT9PMwOUrIOV98HaH4Ue/aHo8JvClttwzQq/ZAJS94KKsxB6HJC0QeKDfGkjLKmDJdUCWQWMlAuwcogoBdU6QEUAhARQZINysoaJj4XBuFAgB4U4S6SgC8lzv74w5i3A3YS4q5DYzo4xmQMCxTfFZLau/G4d+vUML/KIKHIPK/mmW7w7Pv++SRn/lFZa8iGf5IO+KYf809uYOce40tMQdo6SMhz0TLCuP6/jiuT4Runw2+Pv/7v+o0edm79oWvphheGtrOOLosrusIa+pCP69BOzRVMP+t773diP/uXsy7+++NrfH9/4ef6xK0n183FVs5Gl+rCi8dDCMZFmGFL0cdHu76GU8ck9S0kZf/FFuqyXjMkohkDtJEc5TJ7a1Q7HNCzFNs5H1Bhq5j7tvP2b8qkPc09uxreQT4Slo6BuANAOPq+UgXQT/MLJsMq58Kr52MZl4tLbjUs/q5n9IuPI9eRD16Jql0Wls0YpYwA1M5B2lq2YpLwMExujwjIB0iF/ySADHd0OExnhYkOUkRFiw2HykUj5aBw2koSNZiv0+fiUDNfjuIFQTGkV04XETAkxW4FP1+DT9fhMs2KuVTHboZg/rlg4jS92K5YG5MtT+OoV1eYD7Z13Nfc/Iu69g9+5Q9xaJ67P4+vj6EovunQGXTiOLbQpFlrVS02axTrNYqVmvly9UKSa06pm1coFXL6IyZcR+ZJYvpinWMwkFlKJ+UT1fELRQkzJQlT544xMcO2yqG45uH4l6did5KN3ss8+xAY/kvS8H9t+K7jhckjLVdCYlAkq+0rK+GpJL+O9s3yZ9FPod2KCphh7WscEqiaog8GUkWEXzXBL5h4bmepVUc1SZP1yyuEr2cdvUWQdu5nSuhFdtxxZs2T0MnOi0tngsrngsjlB0Syk00PaMcqnPDP5utHnAi4cgwvH+LrRp+0MoB4ANH07wlNf2g5XfYmO99LxXqaRIHkvC+vlYL1ctBdEL/GRSwLZJaH00gsp80LKvJAyL6TMfz8pY+lj3GDyhMw8eKbuZA0TiWMgiT39KSkT8NK+gF229N12DErKmLjwKCljjMmILL1CrH3D99EibQNi99ET97OybQGJowB3DlE7hxU5R5W7xje6pXS4Z5z2kw0xCpdYlTd5DQ/5rR/xWj9iNbzugkz44SN7g2t28dSWXHy3d8p+esb+wER7Vsr+oCRzevzugISXAlJ3MXL2sI0nXdhic1YBJWXMGDlkIxKZlCGlDIl/CuVlHt+X8U0083+Kp6SMaWCGaWCGSWCWkRyTwJy99Jy9gXlWHLkll7DiKa0htQ1fYyMoshEV2wSX7guv2BdRbRNVYxNTuz+u3jah0S6xZV/Sof0ZJ22yzlA6xq6g114yYIeO2GHjDsopJ80saWRK1pxL1pzK1l2rNl3rbtnV3tzfcMuu5bZj+/0Dna+5n3no0/2GX+9Dl9M36AOvCgzvRy99nH39L5Sv/33RO7/Vvv6bho//T/17vy17+dfNb/2T5spfJp1/M6P747DDr3Iqb0B19zlVd32KrvqUXKPX32MdfJXedJPZtE5vWA2oW6VVr9KqLwfUXqPXXWc23AysvfGEzcC6DSNGL/NCyrxIyhiv/P4POPTrLFB7CTU+AtLI0IRKukDFFKq4AiUIK8KCtdEiTZJQnQ5rcgVasUCDCnQ4rFHDKh1ElECKMj5RBSnrQaIJwFsB/Ahb3g3rDCHla2E198Mb3ols+TC46VW4ZgYo6+UVnmIR7UysmYM1gHg9rKiFFZUAWgGipSCiBaX445hMfiYsiYeksXwyyhEOoiKA7AnigQgblNHYBd5ciTtXeoAnc+Yi9jyZHVe6nyemDu7acrNtudn7eLk2JPnWwOMlpu/ipgzqxEGfSBmZLUCaIFtAsu+ppIwzN9+FV+DKE7vyxO5cEm9ugR9AVnczQTEXkECAhM/JE3FyIzi5sZz8RIAMy2RC0hy+JAfIwvh5ZUKkgY+RUiYIOc7GTgLEaZH2hEB9HCJO8hQXyEuSmnlO8Qar7EfBRz4Ttr0nOvSKsH5dWDEDFw7B6osC/DggaedLDvKlTQJpvUBaLZBUCKQVMFYFKctBTTGoUgFKBCByQTwNxOP58nA+LhLikEjBEcoZQrm/EPMTyL0FuLtI4SZSbud5pQx51tdYuuQZXuQZXuQVUewdWeIVVeIVWe4ZtQM7Ghm38JLvm5QJSD3sn9Lqm3LIL7U1IKOdldfJk3Xx5ecFyu5QXT9EXIyuGJd33SbO3aue/FD/0aP5Hz86tPyZuv+eauBu7smV2JbR2NbRxI7JxI5JfPDG0Vs/7Xrw69N3fzXxw3+7+MrfZ7evJDcsxFfPRZVNhRdPUEtMfKKfh/V836SMb945iqcPynAUQ5BOz1EOg9pxnmYormkloWUpun62fvHzztu/KZl4L+Polah6Q1iVXlQ29ke1L03ARXpR6XR41XxI+Uxk7byi962GxZ9XGj7POX43re16TP3qM1KGozCw8SmWXB+ETTKQ8UDpaIBkJEAywkQnthOEjgHYMB8bEsiHRfKRcHw0Gh9LxMdSsLFcxZRYYUAUUwrFtEph0BEzRcrZMmKuSjFTq5htUMweVMy3KRaOKZZOKha7FEt96rVhYm2OuLKpvflG0Ssf6l79CL/3JnrzGraxgG8YsCsj6OolbPkstthJLHeolw+qlxu0S9Xa5TLtYolmQaee06jn1coFDF9E8VWpfKUAX85VLGcSSynK+QRSyizFlCxFlC+HVq2E1pBGRlS/IqpfST1xP6XzXu75N+RDH4t7SSkjqr8S3HQNrF7lVi1TUsZPN+2rNVBSxkeh3xE/pWE7/kq9PzFOpWMCVROUkWFo9AyNPkhnYBVOUzEZqGIJrloR1qwF1y5HNayktq3ndN7eIq3temzDanTdSkT1YmjFQmgFmfQJrVgQlczDRQZh8YSweGw7waUTfwSiknFRybiweExQNAoXjsCFI4Li4R3Z2dRo+phEH0NJThbRx1b0cfA+Ht4HyPu2pIxA9kLKvFhfevIT+NOsSr1YX/pzry/RTO1o364Ym25qRze1ZZrYMalpYke+3mNPYurENnVimzxhr/Pj199VJfZWKzbVjb1Vj23pG23pF2nlE2HpHWruJXwclvEA9zoH7XVikjgw9tjT99oyKF7a96yUMXX+mpSxMsZk9vtH2QXG2dKT7Di59pDMWUQcCNO6RJS4xNS6Jh10SzvulXuOJh9lahcZRWvMspvs6nv0iru0wiuOWRd98s/tgUp2BeGWbGyXV6p1QIalf5IdK92amWLqn/gDv4SX/JJfCszYyxKbcWVkHfVOUoa6LEMelwkgwzImNOPdX1oS+eVXpJkFpD3OyARm7aVnkSLG6GJ20/N20/N20fMtQI0FqLWAdFZwibWozCq40iq0xjKs1jqqySqqySq2xSr+oE1i676kwzYpbdapR/flnrfJ791XcGm/jNQx9vIJe0JvrzTYqQwOugWn4lWnsssOpVccKq46V18/0HD7QMsDl8MPXI+86n3q9YDud7kjHwoNn4QtfJp591eqD/6h5stHjX/xqPXnjzr+8lHTj/9vyRt/J1n9NK7/gU+Nntm85F06bScdYJRfcVfMsSpvCpoeClpeD6q7F1B9m9Fw16/mhnPhPKPp2o5Shl538ymu0+s3H0NtOX1rNfO8SRlm5TVGBVmJTS8nK7EDSi8Hllz2LyErsanXT8/AkstPKrGpYuxvMXVLxkrsZ6ePet5Yif3s3NaHPfv19aVJYyU2Nclu7B37sH3kI990U8YHGyJBBr0Q8gKfp6yf7MOW9nmIL7lLLj0zPSQ9f5JK7HbnlC0OO6eQUHVLz8w/QfuSU1SlY1SZU2SZY0Tp03dknn5NVWLbichKbLtQnW2Yzi70aziEau1EGnuR2lH4GGMHtvqAMSPjJyD8BUq6UBkkUHFgAoSVMF8RKVLHCVXJAnWWgFxcQmAtDutUsFrDJ0oEyiqBuhomarjyOjapWjo4iov8wumIms2Yg3cjm++FNLwirL0LVa5xS4bA4i5Q08FRHGRjTTx5A4jX8XGyCRuQlwJYEYiqIATlS8WwJAsuSBPIYvlYJB8Pg+QhEAaDGAChbBBlQqgPR+LJlbnypC5cqROXrKm240rtuGI7Tr4dJ9eWS7KPm2/De8x+8PGq0VYlNtXB9O17l6h3OnBRI48Lm56SMgW23Hw7XoEDT+zEFTvzJAd4UhKuxJUn9uBJvEEJDZQGQuQGEw+UAtwCAUccwimI5ooTuNIUQJoOItmQNIObjfILSoLltUJFI4C1cNB2tvwYqOgKKTwp1ByDiOMc+Rk21sdSjLPVS0G6j8LaPxW1fSBqeShouCUgwzJTkG6Qr+rioscBpI2PtMCyBlhaIyDDMpUCtIqvKINURXylCiQwUFEAkv1ZiTAeBeOhAhwWKrhCOXXuNwAmwzJepJch1QyFG+loSMhQjJCcT6GkHjoJyT96zJMTMx5hhU/rGJ+oUp+oct/oCp/oSu+YHXCPKN2R/6pSptbYjf3V9Iqt84qteWZ6xtU9byW2f3obLe2wX2qrX/rhgKyOoPxOancpWHMprHhIpO1LqJ9S9zzQ9b1aP/2x4YePBt/8J3XPyykt01lHljOOLCUenEpsNSS1GUJr+lOPzKqHXi6bfPPQ5R/Pf/nI8Okjdd+DpMa5+NrZqAp9eOl4aPF4cOEoXzUAyHv/zFIm6zTZpf3U9MvuIiuxvz59crq+q0rs7VKGjQ9yiWF+IZmUATSjRimzlHRoJbZxvmHpi+O3flM09m5q+2p49VRIhV5UNiEoGROWTj5vUgYuNYgqyPOxgjJDSNUM2v1G3eLPS/Wf5Zy8n9pxI7pxTVg2x9NOczUGnmYG1M2xCEOQ0sBQ6On4ZAA27o+O0ZBRmnSEjk3Qsa+8TBA6EYROsJAxCB2FsSEhNhoqH42Uj8Xi44nyiVT5eB5hkBDTmGKGUExrFbNFytlS5UI5MVeLzzfgcy34XKtivp1YPKpcPKFc6FIsDGsv65WXV5Tr97S33y159cOSh+8o793DNhfl63p8fVR+uR9b6ZYvnyGWT6hWj+jWWjTL9dqlKt1yqXaxSLuk1Sxo1PMq1RKKL0sVq2LFSh6+kk2spCmXE1VLsZqluOK1qLK1sIq1kKo1Ue1lUf2aoGFN2Hg5+dSDpJP3c86/gY78KL/3w+j2O3DDuqjpOrfmMrvqMqNsOaB4wU8366Od8dXO+GrmPAmDkRlvwvA0fsqZr2PwJ2b8lQZ/pT5AORGgnAhUTdLVeoZmiqGZYmqnWIXTj2MypQv88iVh1aqoei24djW6cTWlfSP7xJ3sE3fyTt7NO3k3vf1GXONaTP0qFZYJq5wPr1oKq1wkwzLFUyEVhpAKfWj5s4RVTD1D+LYnT78hvNJAfRlarg8pmwwpm3zsdMrGgncC1PZvB9D2s4heprKXRUqZXlLKKHqNUqYXwvr4WC8f7YPR//7rS9+VSnjemzK7zZ2pv/IDU8eXTBxe2mtPssfuu/p+vm+f87w//z0WO8dbvqvP+abP32Ph+lxQCmb7/KZDv6Y2PibPha2fyfNAGhl7P6OXoezMY0Fj7kA3wjR3eII9y9yeZebAIhuLjNPEkXxNQUmZrWnyxNGYuQA7YunG3wnYyj3cwiPC0jPSyivKyivK2jvaxifGxifGyivKcicsfKLMfMPNfcLNvMPMPYPNPUTkmV43mLoUY+bMMXdkk9+2XZCZXZCpLZNSM7ttgyh22QXtsmP9wI5l6S6ydBeZu4dYeobZ+ETa0mIcGEkOQan2vBwHvsw5ROkUXugYWeEY2+CY1O6SdsJXOkDDxpmqWW7hElC8AhYuczULXKWelnHCM6HZMaTCgqPcQ8vf5ZO1yydzt1/aHtqTK7yB6Sb0DBNGpgkj25RJRmO+gpFp+gSjakkzIZ0LZV4eT9PAdPLiDJ3s2DZlZJoxs8gPYebsZebtZYlNWNK9HJkJFzMB5KYgbgqp94JFe6HyvYJKE1GNaWiDWcRBk6jDJjHtZvHHTRM7zZM7rdJO7c86a597wTH/op2kx1zcZ4mO7lNM2hB6a8WUFTFlpZrep53bVzi/v3TFrnxtf9llm5JVq5IV69JV6/Irjs0vO7Xcd2m953H0LuPsA8HImzHzH6SsfYjc+7Lwrb9u+vyfTv71o65fP+r82aPmj/+x+o3/LZ7/i+SBT6AjL3uWL9kTejtcf0A961W0ymm8y264x6i/E1h7i1Z9w7fqmk/lVe+KdXrDDXrD9cD6zYC6Tf/aDVrNNb/qDb/qjYC6G1+HfENg7Saj5sZzQa/Z2JGAqqvb2TI4jIqrgZVXn54BpZdpZaSXeXpSgiawlFQ2z0xa4Qrpa7ZP3TKN9DLPTh/1gtHLPDu36pYoF7M1fYmpxygnyRfKSYrnlTKe6IAnOuCFPDvdJZfcpKSXeXq6S3rcxd2eBRe245Z71i33rGvOmQPZXQeyu1yyTjtnnnLOPHUg6+QWbpkn3TJPumc8RfoJt7ROj9RO95TjbsnHDqQcc0k+4pzyNI/tjENiqxHjNZmkZgcjT6RMo0vCszjG1u3I9sWlP3zo1ymq0iGqzDGqzCGy1D6ixC682D6s2C60iJIyjqHFDiFF9sGFdiKdvVBnKySlzBa2YVoKuzC1XbDaXqR0pBDgTgKyYecAH/eGyQJsOkywYRUIK4UCZSisioCV8SJ1klCVIdTkCtQygRYTaAhYqxGolVxZTYimI7ayLbyogYPWBhQcZssv8Iv0wqrLoroHwQffDmt/GHb4uqjRAJX3ALpWJtLCQ1pA/CCkaAYV9YC8moOVs2SlHEzHRQkeJgOQfBA1dmBL4/hIMA8TAgTEwwGunMVF6VyExpP5cqVePMQNkLmSB2WkzjyJE1fswJPYU5Nn7EUyzic3XyS2wM6910aVI90+n1fWGN//+N+larOp6QSS36ELQDZ2u4NSb1DmB0gCeVI2TwpyZUKONIKDRHPQBC6WwpGncZEcUFoASlCQrAMvAmWVEFYHyptAeYdQeUyg6uQrTvLkXSzZhSBkgKswcNQPRA3vCps/CDn0XsjB14XNt4DqpaCicYZqiFd4AdJ08pVtsOIgjLUI5c0itDEErxQqSoWETkioYRzjy8V8eQ6EpfLlySJlXLAqIlgpDFbyhUoOjLPIXwPcly/zEki8YJkHLHWDZS58qTOMOPFlTgLMUYg5GX9znGDCCSZc+ConmHAOxp1DFC4higOhhGuY0i1M4x6udQ/XkqGYqBKviFKviFLvyDLf6Aq/mCpabLV/fK1/fD0trs43psYnuto7qsorstIzosItvIzCNazUNaz0QGgJhXOwjipmOhBa5BpWTAVq3CNKPSLLdsQtquy5cI+qfC48Y2qN1D8zvWIbjEbma9MztsE7vskzYQc84hs94hupg77UBRmf5IM+yQf9Mzp80g57p7b6prfRc4+zkTM8+Tme4nxIcX9w6QBXeS66dqx84t2m5U+bVz7refi7oTf+pWLk3fgaQ1TlRHb75YLjGwmNc7Cun1/YLzt7W9HzCnrh9qm7v776N48G3/tH9cAr4q7NlNal8MoxYdGgqHgkuGQc1g0Din4W0s2UXqDnn6Vln/LNPO6Tccw3/ahfxjGPlHbP1A7P1A6vtCPe6Ud9Mo6Rf2R8A/X6mUm6lZ0gDcuOZHeR5iX7zLeZPjlnvknKbEmWb/lia3eJVnAhUNoThPVziWFQTV7hBXUjLKIP0A7GNi6mtl3OP3WraPT9jo1f64bfTTy4KiiZEBTrQ8pnhSUGQDPBUY6y8NEg+QgdGfSX9Pnm9/jkdXvlXAiUDVDQkUEmNswhxskzMTq9oHwGKJ6Ayw2iqtmwuvmCcw/Kpj8vm/48/+yr2afuxx28CpVMs1R6rnYGKl7iFi4wNXN0zWygeiZANU0jpvwUeh/5hC824YdO+CMTgegkA5kMQvRsdIqHGgBEL8KnwvCJcMVUFDEVRxiSlYZ0YjqLmJYo5xDlPEEsaIiFImKxXLlYqVypJ5ab5AttisUjquXj2rUThWudhcvHNfNdxOygYn5OsbKJX3mg2Hyn6P57Fa+/XHxvkVg3FF4b1FzpVa5cIJbOqldP69aOa9fatCvN2uV67UqVbrVUu1yoXdFoltTqRYV6WUasSNXrUu3VfO21DNV6kupyXOG1mNLNqPLr4RWbwsoNuPoqv+YaXH8NbtoUNG8kdj1MOvcws+ed3IGPUy+8E9p2H2y4AdTf5FRfZ1dtsio3mOVXGWXrAaWXya6G4lU31YKbasFdveypXvTSLPloln21S37aJW/FjLdixpeY9VPOBSjnA5SzdOVCoGouQDUdoJoOVBsC1QaGepqpmWFqZoLI475zvOJ5sHRBULYUXLkaWn05vHY9ov5KQutGUvtm+vHbuV2viM++lnf6lbQjN+MPrsc1rkXWLIZVzIZXzkXXLMfWrUZULohKDaGV08FVU2FVhvDq6YiamYiamaia2aia2Yiq6Yiq6ciniK6kvpyKrNqBmNqZ6Jrp6JrpqGoD9YaISn14lT6kfDy4fFxUNiYqGxOWjgpKRgQlI3DxMAW/aMjY1D5g3K0jNQ2/cBDS9AOqfi7Rw1H0AooekOiDlJdg5QCs6uMT/RDxQso8yYk873/mX0iZ71YbPe/P/5ukyXf1Od/0+c9lZPZYuG7XMX84KfOfLmXs/UgpQ0FGZnaSMkYdQxmZ7TpmRymzZWd2NDJmLsBORoZv4faHpAylaZ6ell5RpJTxiTTzpaRMqJlHiKW7yMJNaOYCmrmAFk48c0euuT3H0o5jYfvYy5DpHjvWFrvt2bvt2eauAnNXgZlbMOVl9vlG2QbE2zGSbTlZdqDEUaRwDNM5RFTaxzQ6JnY4pZ3yKrjkKx0MREdZ+DgbH2Whg0HiHlbeOe+4Ro/wcjtQZUaX/sAn5yWvDBKfjN20zD3+WcYupEwTo095rFT+kJRJp6TM03NvYJoJndQ6pk+0jklQ/l6WeDdbvIct3cNF9/AwE5AwhZRmfJUprDMRVu0NrjMNbTANbzGNbjOLO2Ka2GmadGpvUtfelDOmaefMsy7a5PbYFvTZSwZskeE94qG96IQFMW2lmbPWzlsXLdqWrdpXXrGruOxYe+1A4w235lvurXe92l/2P/EGo+u9oLMf8ro/EQ59FqX/InXpy9z1n4qvf4Hc+oK494X65S+197/U3PkSv/pp7uw7SSOvRfc+CD/ztvD4W5xDL/vXXveuWPcqv+Jdse5bdY3ReJvReJvecCug7oZ/7XVazaZf9YZv1TV6wy16w63A+ptbz6k/+rqR+UrQPJeRYdTc2NHI0Gs2thsZ6smWl3nmBa2M1DHbIXXMTpA6ZkdIHbMDRimzsG3O/8dSZsvOGNWMsQphZLua+aakDCVltk83KaljnuFPImWOOic/4bGdIb3Mn0vKOEaTUsYhqsz+m6WMg6jQXkhKGTuB1iFkm5QJVxuljNIoZRTGXIP8gEB+AMbc+JiPkJQyTFjJ4xMCmAjhK8P5RDRfkSRUp5ExGVW+QInAaoVAqxZotLBaCyC1oer2qJL2YF0zC20JlHayiSF+6RJccwtufENw6O3gtldCWldF9f1waSesaeChdSC5m9MI4Y2Qoo6HVbHRUrasiCPX8OQ4gItBLBMiO7AT+Gg0HxfxcAhQ8gCCw1MweHIaF/XlIl48xBNAXAHZAaPyoKSME1dszy3YWiz6llZlu46hnnzLv/4fvo28PQxInUCpMyRzhRB3ECG9DE/GBBAuD4W5SAgHjeLI47mKZC6eykFzADQPkEpAqZyPqvjyQlheAcvr+PJWoeqIQLklZc6yZT0APg6qbgfXPBTWvR3S8l7IwXcEhx4ADRusygVmyQS35BJQ1MXXHuETrbDikEDeIkSbQ/BKEV4SjOuEuEqA4TAmgdBcCM2r+bdcAAAgAElEQVTkY2lCZVKwOlpEnnMWGhfWuJAiiI8F8KV+ArEPXOAJ57vzJW6wxOhlpM5CuZNI7iQ0/v6QNerqAzBZpn4glHAJUxwIJ9wi1B6RGs8orVdUkXd0sV9chV9cBS22yj+uOiC+NjChjp5Yz0hqYCQ3M5Kb6UlNAQkN/vH1frG1vjE1vjE1nlGVFB6RFe4R5e4R5ZSj+a8nZeo9Y3bAKGUanpnPK2W8Uw76pXV4p7Z5pB7yyWynF5zgoGcB4gKovCgoukRKGfXZuCZ93fzHHRs/a7n82el7f9N14zfaCw8iyybCS8YyD14pOHIjpWklrGQC0gzmHtvM7byefWy9/drPl3/xqPft36sG76Pdt9KPLoVXjQuKB4QlI8FlY7B2lEcMsGS9TEk3Pf+sf85pyrn4ZRz7k0iZM0Yj863mf7qU0YxSUoatvARoB+ObFzOOXBV33Skafb/t6q80g2/HN6/CRZNkIKJ8Xlg8B6j1bAXZhczEhikp41fQ65PX7Z178Q9IGW7JBFRhEFTPhtQv5p57pWTm8+LpHxdcfD3n7IP4thv8igW2bppXPA+VrgClywztXKB2LkBDBlR9iSkfhd4bn6Su2/rJJwPQSTqmD8Km2JiBgxlAdCoEN4Th+kiFIUYxHa+cTiZm0onZLGJGqlrAiHkVsahTLJUSSxXEco1ipUGxfEi+3I4vHlWudGpWThSunShaOqVbOKuaHcHn15Rrr6o231bffKfo/htlL18rua1XXxkuWu/WXT6nWj6tWjypWTmuXevQrh7UrjRoVmo0q5XalSLNila7qlQvE6olTLUiIVbz1aSRydZupKiuxquvRes2I0pvhJffFFXeFFTeAKs2eTUbQP11qPE63HI9oeth4vmHGT3v5Qz+MO3i+6EdD8CGW7z6W5zqm6yqW6zKm8yKG4yyzYDS9YDiK/4lV1zVS26aVTfNqrt2xVO76qNb8dWu+OlWvZRzPsScHzFPU80HqhboygWGapGung9UzQWqSM/F0M4xtHNM3TxLN8fSzfFKF8DSRbJxqXIlpGotrOZKRN3VyIb1uMMbiUeuZ3TeyTvzQHz+Yd6ZBxnHbie2Xks6SNYwRdUsRtcuxTeuJTRdjqlbDquaCa+eDq2ZDqudCaudiaydjaqbi66di6mbp4itm4+tm4+v/YrYutk/wP/P3n0Ht3GfeQPPxapssrooir03ANvQ2XvvJHrdRSFBNIK9d0oU1Su7JPYK9t5EFUqyLcvdjp1zckku5VIvl2Tu7n39zgIy7djSmzjnZJKzZr6zs7uEMBr+ZX38/T3PM2hG3xOg72HqbjG0N+maG3TNDdrnmGZbap4yjbKNrGijyFph6VVQfNkcSHIFll5F0Guw9CosxYHmH36mzNdFA1/1H/MvUObr+s2bv+er/v6fhyZf1/c87/tfoMzfA8p82pR5BspYHCFZHDK7DN6XMR+82haZHQf8zCiz+xi8+xi88xh5ly1ljx3N0oFp7RJi7RZu4xXzMiH1AMw5SEUPMrMPhuQdjqywjWuwT2lxTD3vnHbONe28a0qLU0KTQ2T1ibCSI1TFQVBs6cPe4ZryLYf4b9nHfcsx4Z+c4ne4Ju10x1cj7fLAR8bs8cK3LJnWLaXswefImIO/fPojj8S9X8puz8Sdngk7PRN2eSbj/Rqf9D2+Gbt8s3b5sz4ryECSvYhsL0VhQVVa0HItAgosAkssgsssw6oso2qtYhstE05ZJDbvSmjemXR6T+p5y4xLNiaOOczrPCS8ZaeZs8tbss9fsc9fsctbsjUs2hUs25esHDXMHSucsytZtCtfdqhacWvY9D37CLzyBrP7w4iBf0mb/bn0zu9zH//fvLf+r+Gt/8x/8/d5r/8m5+6PuTMfxN58SD+zSKgady8cdNYPOmsn3fLmvQqX/UrXCeW3/cs2fEvWvItWPAuWzPmCtmyjzLbLuBsW3A0LX/jY9uMLlHl6fOnzFrN9L7n5AmXMrZln1mQOh+V/1abMX4Ay2y7zWU0Gb8p8hjK2ZIEdBR/p6oAI3Shi83BfwFSTCUDQEEQaDotjKVgCGU0hSzMpUh4ZE5NRDMHkZCyHLDIw0IoARQUZrfDj13rzLxHl/YhuhlK4ihRvkcvv0SqWqCX9iO48pKgGxYUkngHi5sOCAkiQDwrySDwtgacichUEgZTI5wGCTFCQCAmiIV44zA1GhGSSwIwyfiShJ5HvSuI5k7j2JM4J8B8DZQ6A7AMg+zCEu4wtyLEDuQ4A25XE8Qa5/iQuSORQibwAkiCUIIwkCGKJvGSAmw6ws0AuD+KKYb4CEeTCfD3ML0PE1bCoARI2AYJmAvesP+8SIOwAJDOIeg3RbVGKXqGXvkat3EJK18DCGdDQD6jbIdV5RNGISKvJ4m2U0VNFGqoomyrAKAIxzOfA/EyInwzzEynSGNMJtUCKlEaWIrAIhMREWLCNMo7kTFNZhmWLcI4iOMrgLvM5lDmK04zkOAO1ZUpwkQlWOIZmO4erXCI0rpFa79hC79hCn9hi37gSv/hy/4QKc4hJVYTESv+ECt+4Mq/YEs+YYveoQveoQpdwg3NYnlOo3ilU7xiicwjW2gdp7IM03zSUcYqpdIipMKOMD+sUIDwPSS/C6CVYfomhboOVF+OqhqpnPz5395cVMx9WTn+3ZOB9Tv08XdHOUHbEFxvTqubiSoyhun5E3h5bNh5eNBRW2Fcw/G7P+5+c3/qlvPOuvPN+evN0sOEWOfs6VdVJV3eT5V0k8XV/7hVf9iXvzLPuqc2uyY3OJpFxS2r46zdl/iyOMcPN3wZlYGUXQXoVlLdFlY2lNS1yzm4oOh6XTfyL5OqD0MJRSN4NK27ScgfNKGOuyXweZcxlmeehDEUzQMy+Can7EF0/LX849cwdZe/7yt73OVdeybywFV27QtGPkbIHodxRRD0B5xr9sCFfdNgbHfKSDrqL+51FvU7CHidhj6uw180UD2Gft7DfVzjgLxwgCfvpon6muD9I0hci6Y+UDsZJB5OkQymSAQ46IpSOopJRpXhMLTbqpJP5koki8XiZcLxKPFovNTbJjCflE6cVY2flo5elQ52CoQX5wuvqu2+q7j5S3N6QrxrlCzfQyevKmfPyqWbJWKN4pF46XiczVmLjJZgxHzNqsQmVzCjHjFJsXISO8aWjHKkxXWxMQ6fTsLkE2XwUOh2CzgTK55g5S/TcZbJ2EdYukLRzRP0sKX8eLJyHS+ajztyLObeVfPn19NZ3Es6/zqy+AxUsgwUrRN0SQb9E0C76auZ9VLNeqhmvbNxl7LFxc3CRkU24KIyucqObYtz8v5fc0GEPbMQDG/HGhn1kI/g0AGzYSz7kJR/yVgz7ZA/5ZA/5Zw/7Zw8D6lFIM2YeJUMvmMT3cJfMBpfORNTMR9XPJ55aTT93h3VpK+P83eSTqzE1c3E185HlU+HF4xElxpiK6djKmaiSiZCCkeD8wcACPEGFQ6GFw2FFI+GFIxFFo5HFY5HFY1GmxBSNbSeqeCSqeOjLiSgciCgcCC/oDy/oD8vvCzX0hhp6Q/J6QgsGQgsGQvL7gw19wYa+oLzeQH2POQE6vErD1N5kaG7Q1d14pya3i5rdRlO2UuTXEOwKjF6G0csIdoUsu0qRXyPLrpJlVxHsBcq8aMp8+hv4epHlq37b14UpX9f3vECZv+emzJdRZq8ttNcWsjwK4DmMu4zlAfz41e6DvrsP+u486L+dHYcIOw4Rdh4BdxwGvn0Y+vZhaMdRZPdx6l6HgL1OwXtdw628EvYRM/fDgv0U9ABTdTgs/1hU+Ym42hOx9Sfiau2iK4+HlR4J1B+k5h6E5Tb+XEufzD3uKf/kFP9PDtHfcorZ4Ry3wy1hl2vCTvfE3W44yuz1wFHGwhNHGQtPnGM+veIiY+H53OzxStrlkbDTIwlHGZPI7PZj7SaYBgYDwj2gZC+C7qUoLGk5VszcfQE66yCDdUipVWiFdUSVVUyNTXyjddJJ69QWq/Qze9PP7M04uzfrshXn2suCzoPiW0clvYfRwYNy44Hs6UOq2f2qmZdzJverJg/pZo8a5pwq15yrV53r1lzq190a131a7oFXH9M73gq69W7s8Hez5n6C3vmt+tX/0r3+3/rH/6l79Xfq+79Gl36c0v9O0IU7pOp5j8JxF/2ok3bUVjHskDvpWbBErNgEq+8BVXf9yzZ8ile3VcVMM2aL2b5uk832zfbnv3DzAmVeoIz57NKh6JK/wfGl/wnKHDAdXzrARA8xnqLMEYroGFWMcwxF5EAROZPFnlR8uC+BIoEpKJ2CBpGxMDIaRZbGk9FEijSNLGFRUD5ZipIxOSLLJss0dNTAQItoaDksqfMXnfNHbwG5U5SCNXLJJrl0k1y6SikZIxs64NxmAKsgifJJPB3EyQN5eSBPD/B0JK6ayMsm8lEiX0gScEiCNJAfD/EjYV4YxAmCBTAgMNdkfIkCTyLfhch1InJOENknQK4t+IymzJ+srnzhA3/tpszT0cIg6xDIMrvMCZDtCLA9QI4viQOQOAiRyyDyg4iCUCI/kshPADgpACsD5LAhnhDhY4hQhQh1sKAQFFRAgjpI0AQIThG5Zwi8C4CgHZSMAIo5QLVONmzRil+hVb5Cq9yiVqzTykZB3U1EcxXObkGwOkRSQRaUU3glVHxUjZYiUlOECjLexBFAAhYkSIMFqRRJAlUaRZWGUiRMREyBxQgoJkECL5jjQWa5krNcyFmOCOcEmW2LcI6ROceowmNU4VGq+ChVfIyCmXOUKj1Gk9gyUbtAmX2wwiks1zVS6x6t94jO90ss9U8qJyVXklKrwNRaIK0WTK0lpdZAaXVAWi0pudo/qdI3odw7rtQzptgzptgl3LDtMmaRMZdlvmko4xBVbh9dbh9X7ppS68c5DYkvIthlBLsMYheC9F0MbWtq40TL7X/reOO/K2c/0vY+zm17Jb1ykpndGZDTFVMwmlg6GVM0Fp43yMi9GVU8Qld3M7Vdmp7X25/817n7v9APvp4/8rbg8mp4Ub8ZZRiaGxRFNyBpJfCu+nEue2ee9Ug77Zrc6JLU4GbKNxBlyDk3SNh1SNEeWznBObshvHRP3v5a0eg/Cy7eDTIMkdAOUNZNVQ2QlQMAestX0OEr6PDmtXlyrnuwr7llXXHJuOSScek5KNNL0Qw9RRntADVvOPn0bUXPB/Jb7/KuvZZ14WFs/Ro1b3wbZSDVOBEbJaAj/tJhb8mgp2TATdTnKsRdxk3U5ybq8xD3e0oGvCWDvuJBP8kQUTzAkA4GSAaCJYNh6GA0NhyPjiSjoxnSET5mFEvHZJLxHCkuMgbpVJFkukQ6VS6ZqJQa61DjKWyyRT55Xjl5RTHRhhl7+KPruWvvFr72bt6rW4qNecnCsHSmUzp1VTF7BptqkozXi0ZrpePVmLEMNRagRj06oZZNKbEJGTYhQScEqJEnnWBJJ1PFk6nobIpsIQ5biEBng9AZpmyekb1IUy8j6iVAs0jSzhP180TDHFi4CBXPxZy5H3/2XtrlJ1nX30k+/yS4epNcuITkL4N6PCTtIlGz4J8756ea9c2Z8sqZdJKNfcYxygk3xbi70uiuNLrih5hGPGSjnooRb8UovjFDMeanGPNRjvhmj/pmj/rljPnnjhLUY6aMgHojlDeB5E9SCqfppTPM8rngioWQyvmousXYpqXk0+tZF+9zrz5iX36Q3nI7oWEpsX4ppmo2snQiunwqvnouoWY+tnw6vHg8pHgktGQ0tGQ0rHQssnQ8qswYXWqMKZuILjXdlBpjSo1xJdsZiykdeWaiS4bNiSoeiiwa/MxoigbCiwbCCgfDCvtNOtNr0pkeE9DcMhnNTRPNdDO1N5na7oDcTqaqg57dRlVcp8ivUeTXqIrrNGWrOeaXL5oyf+H2pRdNma/KLv//z39dmPJ1fc8LlPkboYw9w8I+wNIh0MoxyMoxyNop2MY5xMY5xPz4haulU5CFc/Bep6Avo4zFcdjiOGx1DDSjjMll/C0O+e85ZBqIc4iw69PsPEzceZj40iHSS4dI3zoIfOsgTjM7jiK77Og7TzB3OQTvdY209E6y9k+3Abj7EMkBes7hIN3xsELb0IJjwXlHA9SHycr9gMjGn2fjm2XplbzXM2G3a+xLzlE7nKJ3usTucYvf65G42zVut1v8Hrf4Pe4JFh6JFp5Jlh4pll6pliaCeXr1wHXG0nS18MTvv5A9Xim78Y5M2m6f9L1+mZb+HAsizxIQWEBiCxi1IMutKNnWjFybAN2+EMPB0KL94aXW4eWWkbjIWMfVWSc3WqWdtM5ssWSds+RctORdshK07hN1HUR7j8gHjymHj2YbraUj1vKpl3OmD+TOHtbOHS9cdq7Y8Ky/69l4x+/0FnDpVVr7myG978cbf8Ba/oX47u/Yi//KXvwBe/4HmTPfS5/4KGno3djet2JuvBly9WHg+ftww7pf2YJHwYx73oy7ftYjDz+X5JG/6F204le67le6bq7JmA8ofZ5jzKeZths02zqzffMFi9l+fIEyL1Dm7x9lnpZlmLIDTNkhhgllKOLDVIkZZU5QRY5UsTNV4k6V+tBQf5oUoKJkChZAwcIo8iiKLAYXGSyFgmZSpFwKJiKjMjIuMioKpmPK8ujSfLK4AhS3kLAuUDUNGdaR4vtw6V2oZBkpmiTn30Q0F0FFA1FSShTkg3wtxNOCXA3AURM5uSRODomnBAQiIg+vyQD42aUYEK/JhEI8JswHAT6BJPIjCb2IfDciz4nIsSfg03PtPkWZIyD7MMA6RMo6RMKPL33BXP7k418bZV4mZe0DsvYDWYdAlrkvcxxk2ZPwob9eAMefxAZIHAqJxyDyAwF+KJEXR2InkdipIF6W4ZtOMClhgRrm64mcEoBXDfGbQOFJEq+ZxDsPCK8DklsE6QhRPgdpNij5D2gVrzKrX2PWPgismYHzh8h5nUjuBbK8CZHWIMIKMq+EzC+iCHGXIQtVCF8OC8WggAcJsyBhJkWaQkFjKWgkWRoMSxiwiAaIYEjoC3M9KWyzyzgiHAcy5wSZa0vh2tJEtjTRMZoEVxiqzJxjNNlRqvQoHT0eIHcIyXEO07pHGdxjCzzji/1TK4lptVBGPcxqorCaYdYpOKMJyGhEshrBzAYwvc4/pdonscIr/mlf5vMicyJQbR4rc4ye/c1EGYf4Cve0egLvDCy5ZEYZkvRcRFFvePEt9pn5Sw/+ve87n1TMfCi+si67dDe9cjJU2xOiuRVlGI4yDIfnDYbpB0INg1HFI1RVJ0PTmd316ML9X5+99/OKmQ/rln6g6NqKLhum5LRSVZ1M7U1a9k1A0krkX/PnXvHJOueZ3uKW0uSa3OhuyjcQZai5t0B5G6RoT6iZFl/ZQq8/kre/ljfwAefsBkPb5y/G12BTcvrJygGS9KaXoNNL0OnJ73DntrlxWl1Y15yzrjpnXXXntpnjwWv3EnT6SW7is3sVvYh2hKjqBTUDkLafnDeU2LyB3XwPvfEu99rjzIsPo+tXyfox0w6gYTB3HMgeBbAxEjpKlI74SYa8JYMe4n6zy5iOFQ/gJ3Gkg94o3qbxw0aI6BAdHQlCh0LR4XBsJBYdS8LG0rDxLOmoEJvAUGO2dEItnTRIpgvR2RJ0rhSdLcemKtGJemziFDZ5Xj51RTHVoZzulU8PCox3NHc+KHnzLcNrm7K1SeFcr3i6DZ25qpg/g003iY214rEa6UQVNl2KThdIp/OwaTU2nY3NYPJpCTYtxKZ40ik2Op0mmUnBllLky/GypUh0MRhdDJAvMXNW6Jo1smYZ1iwBugWifh4wzMOFS0jxfHzL/cSz9zMuv8G+/m7qhTdCq+9QC5cpBSuwfgXSLYNa3HGIufME1Zxf9pRvzpSr3OiiMLopJtwUE+7KSc/sCa+cSa+cCS/FuJdi3Ftp9M4e88kZ91WN+avG/VXjhFwjIdforx4jaMaJWiNJN0HSjwN5RrhgCimcohTP0ErnmBXzgVWLwTXLobVL0Y3LcadWUs9tsq8+FLQ/5rW+mnnhXvLp9cTG5ZiaucjyqaiK6bia+YS6xdjKmYgSY0S5MbJiPLJiPKrSGFs5EVc1GV81mVA9FVM+HlM+HluGJ770cykbjX9WEivGE8rHEsrH4stG40pHYkuGY01ME1E8GFFsdpm+0IK+0ILekPzekPyeYENPsOFWsKEnKO9moP5mgK47QHeDqe0O0d0M0uA0w8hpp2e3MXLamaoO86P5DT277QXKvECZv+lK7OfRzNeFKV/X97xAmb9DlMGN5o9RBp8IY5opY2mHWByHLW0hq2Og1RHA6ghgeZhgedg09/ew/+7DxO3sOkLadQQXmW8fJH7rAAmP2WVsqTuP0146Tt/lELzHLQZfUO2dbOGfZQXw9yGSQzTZAQp6AJa8DAhe9mfbeKdbeyRZuSdYuMXsdovc5Rqx0yV8l0vUbtdoC484S8/E3a64zuBAY0IZSxPKWHniKPNZPHCReRqvVJxs/ijpe73S93in7/HJsvBjWxC5VoDABpZak1FrityKqsQLMgzNvkDDyyHFByLKDkdXH46psYmpxjkmscEmpckmo8Wadd6Ge9GKf9laeN1a3GGD3tgv6zukHDqqGj2umbTVztjlLR7PXz6ev2xrWDyWP29XvOBcueJRt+Fev0Y4e4/R/iR65LsZCz+T3v+D7u1PSj/6pOK7nxS9898593/Fmfle3K0njIt3gYYV36oFJ/2Ys87orJ1y1c565C15F6wSijZJJXeBinuE8tu+JWvm8TFmTPEsWNpWmO3hMmZ/+YLU+BSvmrOtMF+4eYEyL1DmHwJlcJf5FGUO09FDFPERigSvyVAljlSxC03qRkM9qVICTQZQUYSK0WlYMFUeQZXhB5dMIpNOwVgUlEeRSiiYgiJTk+UaBMtjyvRUcT4srIGk1xDVGNmwDhVtkYofASWbQNEslN8Ha68gOacgWS0gKQGEBoivhnkqkJNNYimJLAWRoyDxUUjEJ/JZAN9Uk+FGgdxQiBMIcWkwn0gS+JGE3qSnNRlHAtuOwMJXGkHcoxDnKMT5e0aZ/QDHhpS5D8h6mZRpdplDIOsYiK/KNi9j8gZY/iQ2ROJSAT4d4AWRuNEgOwFgJwOcdJjLgflimC+H+SpIoPJnFZJ4VZCwHhY2AoJTAP8sKLwMitv8hLf8JGNAziJZf5da9ohR9Tig7tXg+mVK8RSloI+svY4oW2C0HhZWwlzTxF9REUVsQEQaRJAN8TGQLwT5bFDARsRpJnqLxk+rSYMgcQAgJkMCf4TnRWZ7kdluFJYLmetI4dpTeHYU3gma+DhdfJwutaVLj9Pk5tjS5UdpMluG4kSgyilU4x6V7xlf7JNU5pdSAWTUQ1mNFG4zTXiGITxPFZwl81pgTjOZ14ywT0JZjaRPXcYnvsw7rtQ1It8l3OAUqncI1ppRxiQyym8ayjhGVzjGVjolVnlmNJIE52DJJRi9BEkvEsRnEqpGk+rG+BeWLz/8bf+Hn5ROvp/ZPCM4vZJabozI6w/X94Vp+4NzewJzb4Vo+0INgxGFQ2aUkV67U7fwL01rP2pY+cGFB7/RD74RVzlmRhl8dGjOLVDaZkYZX9Z5z/QW8yYmj5Qmj5SmbyDK0DW9sLIDVnYk18/J219TdDyWtb2q6Xkn49QyNfeWj+AqQdJOzu5DFP0k6U1Pfocnv8OD125GGVf2dRfWNRfWtWejjLyfrB0n5vSD6iFIO4johxNObUi735V0vc1vfcK6/Eps4zolb/xzKDNOko2ZXWa7LONuchl3dNADG/JCh3ywYV/ZiL9s1F82SsKGmbKxYGwkDBuNlo3Fy4yp2EQWOslFJ1BsRo5OqaTTOnS6wCQyZeh8uWy+XDZdIZusxyaa0alL2EyHbK5PuTAuX5gSz25p779T+ORV7aNFdGVYOHdDPHcdnb2cvXhGPt8kmamVTFWjs5WyuVJsvhCbM8gXNIr5HPmSTLkokS+I5PN8bJ4jW0zDllIVqynKjQTFWpR8NUS2GqRcC8jdYGo3qbp1sm4N15a8JahgGSlapZUsJ7Q8TDm7lXX5Dd7199LPvxFRc5dRuEIvWKXoV8m6FUSLOw6Yu0DKmSPmTPvnTLvLcYvxUEx6KvHijLdqyjdn0jdn0id7wmQxRr/cCb/ccX+1kaieIKonAO0UoJ0C9ZOAfhLKm4LyJ6H8SbhgklI8Qy2ZpZbP0yvnA2qWgupWQhrWwhtXo0+tJpxeS79wl9f6qrjrDVHnE86Vh+nn7qScWouvX4ypmo2tnkusX0pqWE6omY8un4ipnoytmYqtmYqrnU6snUmqm002Ja5yIq5yIr4CT2L5p6kYT3xOUqonk6smkqsmkiqN5s+YjGY0unQoqnQosgSnGZPO9IcV9pkTWtBrMhpcZ4LybuLR3wg39IbqbwVrbwSquwJyOwPVXUGa7u1Hc4/mBcq8QJkXKPPsRU7PcZl/8O1L21N+P9vB5LH7gMcfbV/6Ww76tadZ2DMsHZhWjgFWjgHWToE2zkE2zkHmx2dcnYMtnYIsnQIsHJkW9ozPo4ylHWJpC5ldxvIoYHGEYHHkuSiz4zDwtCnzKcq8dIyyw5b6T8eoL9kF7HYM2e0cvtM5cpdbLH7CyDfdyi/D0jfV0ivZwiPByi3W0jnS0iXc0iV8t1PQLuegXU4hu5zwP7LHJcLCLcrSPXava7SFa5yFa5ylW7yVe6K1R5K1e4qNRyp+sx33FGv3pyhj7ZVh7ZVh5f1ZLLyz8Pix9xK4liS+FSjeh6D7KIqX6aqXGWpLutqCqbMKKtgXWnogsupwTO3huMbDCU37kxv2pZ7cl968j3X2Ze7lfYLrL4u6bCQ3baQ91livjXxwf/bIYbXxmG7quGHKLn/6oMZ4UDd+SG++jtsWTjtXLXo2rDJaXw+99V786MdpMz/KWvgpZ/ln/LVfiG//Mvv+rzw1TrIAACAASURBVLCNH/NnP07qfzv02iNy821C1bJP8ZKLbtZVO++mXfLSrfoaNohFd6GSLbj8IakcP6/kXbRiHtzrkb/oVbjsU7zqX7ZhLs74FK+aCzLbXuNZsORVuOxdtOJTvOpbsuZbsuZXuv4Fi9l+fIEyL1DmHwVlDjFkhxiyw3T0Kcog4uMUsQNZ4kKReNBQLxrmS8cAmhyhyag0LJAqC6cqoqnyRKo8hSJLp2CZZIxDRrdrMhpEriOjeVQ0DxYWAIImWNZLy1uilz6ASl/1K3rkX7RBLBgFdW2wqhmWVyNoJSQphsV6RJCL8LIBjoyYJSOypSS2FOJLEBEH4GeAPLwmA/PDIX4gxGVAPArC9yfxvQGhl2nE73ZN5ighaxtlDkN/v00ZM8pY4y6Dx+wyR8AsWyDLEWK5ACx3IMsHZJNALgzwKCCXCXDDQU4swEqAOKkwhwXxBAgfJfMVEF/un6kncsogQS0ixCfLgMJmUHABFF305bX5CfuI8ilIvUYp3mJUvsasfRxUv0ktW6QUjyL6Ljj7Iog1gcIqmFsG88rJolKKqAgRGSCBBhQoAYEEEPBBIQ+RZJGxFASLh9EoCA0FxcEkMR0SEmGeD4XjRWZ7UthuZJ4TmetA/iOUOf7HKIOvQwrOdQzLc4sp8E4oJ6TWgJkNELsJ4Z6mCs4GSC8Fyq6GyK8FYFfokotU0Xma5BxddJbCPw1zTgJZDf5pNX7JVb5JlW7RRa5Rha4R+c5h+NDf7bLMNw1lnGOrnOOrXVNqvbNOmlEGlFwgic75i1rSG6fZZ+ZFl9cu3P91z/ufFI69nVg7mlwxHlcwGKbrDdX2BKlu0eWdjOzuEG0fU30rWN9Lzm6nqztYLQv6/ielk+83rPyg463/U2x8P7Fmgqpqo6o6A/U9DFUPKG0jCa4TeFd9WfgCJo+0U24mkflmogxT10/O6UKyO9OaFlU33lTdeBNrfSWn+43UxgUku9uLd9lf3IYoe80og3MMr8ON2+7GbXfltLly2lzYrS7sVvMbNy7+U09Bl6/kFgHrIyj6Ed04QdUPaIYAzQCkG4o7tS7ufkfU9baw8y1u6+vxpzZphZMk9TCoGYO0E2DuBFExTpAZ/bFxX2zMWzriIRlyFw+6Sga90BFvbNQHHfXFxvyxcZLMSJIZYdl4kGwiVGaMlE3EyozJsskMbIqHzgik0wp0XoXOadH5PHSuCF0oxRYrZMsVssVKxXylfKpBNtmCTl1HZ29h8+PypTn56oJ0eUu99Wreqxs59yYkK32ShS7pwhV04XLO2mnlSiO2VIcu1MiWKuVLpfLVfPlynnJNk7OWnb0uy1mTKteEylW+co2tXMdFJud2iupuQs7dKOXtEOVGUM7tAM0dZt49et4dat4m2bBBLlinFK5RSzcYZauJZx4lndvKvPImt+39tItvhtXcpRWt0IrWkLxVJG8V1q+A2iWSesFUlpnxz5n2MnGMt3LCJ3vSN2fKTzXtr5oi5E77qyb8VROE3ElCLs4xJM2kmWMQ/RSinyLnTSP5MxTDFLlgmlI4gx9ZKptnlM8FVC4EVeMiE9q4Gta0FnlyNfb0atLZtYzLd/kdr0pvvCHpfsK//ijr4t3Mc7dTmlcSGhcSmxbTmlfTT68lNy3F1c7G180k1E8n1E8nNsykNM6mNM6mNc6lNc4l1U4l1U4l1+BJ/VzSqqfSqie/nPSaqfQa/EepVROpVRMplcbkivGkyvH4yrH4ypG4iuG4iuHY8qGYssHo0gFzokr6o0r6I4v78EpdYY85kQV9Efm9ofqbIbobwdruYLw7cyNUfzNI0xWk6QpUdwaqO1+gzAuUeYEyL1DmHx5lrE6QLe0Qq0/LMqbhMkTLo0Qzzew5QtrO7qPA7qPAZyjz6QkmM8p86ygFL8vYB+y0D9rhELLDIWSnc+Qet5hdLlG7XCN2OYXh55vwHd6Blg5MS6eAnQ7MHY7MHY4BOxwDdjoGb9MMjjJuMV8JZZ6KjFeWlZeJY7xZe71ZFkSeBUloBYqtYMyGqniZmXsgQPtyUJ4FU2cRWGgVXGITXvVydP2BhJOHElsOpbYczGzZzzqzj3N+P//qfmHXfknPfnRon2zUGhu1ko/ZKMdfzjUe1k0eM0wdL5y2K5qyLTI6lE951C+Rzt5ltj2JH/4ef+VXiq3/wu7+QbH1n8oH/4Xe+R1r/qexQx8Gd7/BbHvgWTPmVzvmXztJqp0jVi/4V6z4la76FK37FW36FNz21m94atc8tWve+jW/vA3/wtv40utPZ/qaOcY88ZdYsfmFub/mHUzbTZltlDGfe9pWmC/cvECZFyjzD4cyR+noYTK+xtgeETtRpO5UqScV9aXJCDQZTMUoVJRBxYJpWBRFFkeVpVBkadSnIsMnS8VkqRLBchE0D5EZELQQkeaT+KVEwRlYMcoo3GRWPobKX/UtfOBfuEw09EKaC0h2LUVWRkHLEWkJRaolC5QIVwaypUCWhMgSAVwxLBRQxeZxs3GwIALhhSB8BsKlwTwE5vkAfA9A4E7iuwA8B9M0maOErCPErGOwaTEzzPk7RxlrYoY1KdOGlGFGmQP4cJnMo0DmCRB3GVcoyxNi+4McEsSDIS4V4oZBnGiQHQdykhBeBiLgIgIJIpDDfMwvS03kFEHCarK4FhY3QMKTkOgsLDrjx73sL+gmYqOQaolceJde/hqz9vXA+vuU8jVyySSc1wvmXCVhpwBhLcithDjVZGEFIiqFRYWgQA/wckg8jMQTAXwhLOHA0gwETYKksaAkApCEkiQBgBCEuX5kjtllzCjjSOE7UPkOdIk9XWLHQPHQFeYcpysdQ3SOYXmuUYVe8WW4yLAaybxmqqCFLjrPkF4KVlwPy+0IV3eG5LQFKq4xsMtM+SUmdpEmOUcVtJhdhpReR0it8Ywr9Ygt8Ygu+rzL2AXkftNQxjW+xjWx1i21zpfdjE/5FV8ExOcJgjN+wtOs5nnBxRXJ1Y2zd35x451PDMNvxFYORuT1hKlvBOXiYSi6KGgbXdllHvTLyO2G5NcpOa3J9RPo9U3dwOOahY9vffBJ+fRHyXVTVFUbLbfLjDIQ2m5GGT/2BTPKuKee9DTlG9iUCdAPUFTdSHZn+sklTc876ltvY62vZHc9SWmYh5VdntxLfqJWWNGDKPoJ6E0PbsdXQZkBRGckqAYBzQigGYJ0I7FNG6LOd4Wdb0lvvidofzupZYtZMgPpxmD9ODlvEtJO+SvH/ZUTvvJxH9mYBzbijg67SYdcJYNmkfFDx4jYOIAZIdQIYxNkdCJYNhEuM0ZjU/GyqVRsmoVN89EZiXRWKV3IlS7opIsF6GIRulQmW6qQrVbKlyqU81WK2QZs+ox0ql0yN4AuTWOrS/K1VWzjXu6DO5qHc4rNAelyN7rcJl++KF8+r7nbpNqoUaxVylfKleulqo3C7Nva7HVt7p1szaZcfU+iviNQ3+XmbrJUm+mqOwk5m/Hq+/GaB7GarTDVvaDcu0zNFiNvi1bwgFp4Hym4BxXcgYs2kdJNSvkmrep23LlHCRceZVx9k9X+furFt0PqtmjF6+TidSR/DTSsQvo1om6JpFn2U8/75875qGa9lVPeyimf7OmnIpMzTVDNEHKnTZkkqqe2RQbUTcO6aXLeNMUwQ82boeZP0wtmaAUz9KIZahE+RCagYj6oajGkZjGsYSWiaS3q1EbMqfX45tXkc+uZV+4JOl/Dbr2F3nxT2PYq+/J9zqV7GWc3kk8tp55ezTp7m3VuM/30WlLjfGLDTGLDTFLjbFLjbGrTXNrJ+YyTCxknF8w0k94wl94wl/m5ZNXPPjMZtdMZtdNfpJmqsdQaY1LNaFLNeGL1SELVaELVcHzlSHzlkIlpBmPLh2LLB0xS02c2mqjC3siCvnBDj9llzCITlnfLDDRmmvmHR5nnHVd53jGZ571/3vc87/3zvufF+7/sN/C83/Pz3j+nxvKVeOUv+fDzVlx/1fd7bBy+nN02DrusnXY+K7tsnJ+ZHfucn5ld+12fmc/2Yf9tmzJ7bcEvZ48tZGFH2XuCvvcE/Qt9mWd0ZJ5WaYJNg2YC8HKNPcPyc8eX8KaMHWxpB1sdN8UOtLIDLY/iNLP3KLAd8/Ls7e1LO4+RzdlhS/18vm1L+7Yt7Z9sGeZ8247+0gnGDjvG7hN4PcfKnmZlT7FwoO1woL3kQDO5DHOnU+Au56DdzqG7nUOtPGJMibPyiLNyTzAlEa/MuJliKsvYeKTu80yz8c608c609My0esoxLEsftoUP29KXZ+HHswREe0DJbkC8B8b2UpTWTO2BkMIDEWX7wsosQsv3BJfvCq7cG1FnE3fqUMqFI6zLjoqO4/K2w2i7tbBtF7tjF+fWHsGwhXTKRjlvKZ8+oF44UbJuX7p0SD9+KG/YoWLCtmjArmTAuWrMr3khoP2VFOPH0tu/yX3lvw1vfpL35BPDG/hV9fD/cBd+Htr9Fnhmw61sxLNkxLPE6FU05VU0h1da8te98zf8iu75Fd0jFJpzh1C0SSjaIBRt+BXjVZc/P1841vQnH/0KVp6Z52KNYd77WXneqmxv/dwz46GZfmaeuQ/bM2fy2fuwFePuz4kLNvKsDH9dK7G/vCTb/MZJ0OYkaHPkt5q3Yttzr53gXD3BufqFZdjmx/8FK7GPhRqemcNBumdFczBIjS/DNuVQkOpQkOpw4Gc5GqA6GqA6xvwsh2iyQzTZYbr8CENxhCE/ylQcD5AfD5Db0WUnaJgjWeIIi90QsTcFJdIVMDObQpfTaVggGQuG8X+ZJyAYi6kSh2glgWoRXYkvXSKjarI8j6oopCiLEVkFjNUi2ElEfhXOMdILt4Jq36LXPgbK7pGKpom6qwR5LVFcDIsLqdJyuqyEIdPRJdlUgRTiikC2GMRn2XJgfhYsSCJx4kBOOMgJgrh0kEsBOTDIIYJcDyLHvHHJgcixJ3FsSeyjJJZ5iMxBIOugaVyL+ebpWBkS50/OkflrfOAwyPtyDkK8AzDHFPYBGM9BiH0YyjKVZTKOkzIcgQxXINMLYPmAbCLEBkEWk8QKIWZEkLJiAVYSxM2ETGuYII4C4udC+HTkIoBbAfCrQF4dJGgEBKcB/nmioJUo7QEUk3DeOrXkEaP69YC61xg1W9SKZUrRGKzpApUXQEkTwKsBOHVkUS1ZVGVymQJIqIdEKkgkh8QSUCKAUQ5Zlk6RJ5NlsaAkkiQOBIR0mhhiiEh0gR+N50nmu5C5DjDXDuFso8wJJmYfmOMUosbXXUcYHEN07jGl/ml1QFYTKbMRyGoi81po4gsM9EJobmuUvitC1xmh64zUd4XkttKwCzTsAkVylim/RJeeJ2TVk9iNELvJPa6EkFrjm1TpHVfqFllgPsTkEKhxCNQcoyuOM7NPBKocgtUOweoTgarjzOxjdIUtQ2kXkOMQrHYK1TqFah2C1XYBOfjL4Nxn5kSI+tkJ1p54VhxC9c/JM/ZhO4QWOEcUfzlOEcVOEcUOkc+IfUSRfUSRQ2SxY1SJY1SJU3Spc0yZU2yZU0ylW1Kdd9ZJfBm2CWXIsis05XWa6npG04yi476293HD0g+vPPoPw/Abwfldwequ0Nxu80pshqKLLu+kyjsosnZY1kZXdYGya0xtV1rTdEqDUXhl5ey9n3e/+0nJxAdZzYuxFaMRxcN0dTeEtn8eZUyzfk95pJ3yMsUxvtYxvtYpoc45sd45sd4lqcE1udG8nsn85gtXl5STXyl//j5s15SWr3H7kkv6WdeMc+5ZF7w4l/0E14nidkDaCWKdANZJzrlB19yiqW8m1s6UjH+vcvpH7DPrvPObMRVGWNnlJ7oOYF1PZ8rIetzYeDvGXJBxZl13yrrmlHXNMfOqWWrceR0e/E4vYbeftIco6ycqBwnZg15YDyFnCK/DaIejG9b4bW9xrj0Rdryj6Pvn9AuvUgsmzCgDqEcB3YRP9oRn9oSH0ugmH3PHRl2lwy6SIRfRICF7iiifJGETEDpBwaYYspkgxXyocj5cMRsln46TzSXJZtOwORY6K5DOScUzcvFcjnheK1nMky4Voiul8tVy5e1y5Wq1aqlKMVsrMp7kjV7jTQ6JF5cUd+6oH7yS92Q9Z8uIrvZIFjuw5WuK1XOyxQZ0sVK5WpyzXpS9Yche12avq1Xr2apNmXpTpt8S593n5z1g6e+n67dSdPcStffjtFvh2vuhugeB2gcM9X2KegtU3/PPveOrueOes+6p3/Qtukcou08sv0uo2CRV3YVr74adfRB+divu4mvJre8mXXkn+NQjasUduOwOKX/dP3/NX7/mrVvyyl10U826KaddFVN+2iV/zYKfet43d84XHwCM64xvziSgmwf0s5B+Ds6bRwwL5PxFWsECvXCRZpil5U8zC2YDiueDSxaDyxZDK5ZDq1ZCKhdDq5bCa5Yi61aiG9bicI7ZSDi9kXxmLfXcWualTX7bQ2n3Y2n3Y1HrQ+7lu09z8Q77/G32mXVWy1rW6dXM5pXUUwvpp5cyWpbTmhdTm+aSG2bSGufMLpNxciGzCQ/rc2E3zrObZp8XVuMMq3Emq2E6s34qo24yo24yvd6YXj+WVjeeWjuSWjuWUjOcXD2SXD2UWDmUUNGfUDEYX94XV9YfW9oTW9qHp2Qgprg/prg/uqgvqrDXZDQ9kQVPE5F/K9xw8wXK/IVNmb+MHl78qef9Bp6HL897/wJlzEbzTJHZsc/5mSKza7/rNw1lrI6RrI6RLI6B2zHvadpji+yxRXbZUraz8zjty3nJNGXmpeO0HXb0HSeou0/Qdp+g7LWnWtlTrB2olo5UE8owdjg+FZn/L8okmFHGfJrJxjN5n2eatReOMtY+uMhYeGdtc4ylP9/Sn7+HINwLSXdD6E4I3UWW76WqLAPzbMKK90VW7I+ps4qus4hq2BPdZBHXYpN68VBW2xF+xz7BFWvRJUvR9b2Czt2CXkvJ+MvKpSO6O0fz7h3QrB3Wr9mXbjiUr9iXzbrVLoDnN+BLq/TW2+E9rySOvZc1/c/s2e+zZ37Amv4X8covePM/yzT+IGX447jeD4KvPwGb73pXznuUTnqVTHsXz3oX4eN7vQs3fApu+xTc8Svc+hRlzCKzRiha8yte+fM5xvzJP6kwX/jAM0XGr2DlBcq4iHtcnr8S+wXKmJdkP1NkjoUaniUyusNB/1OUsWXgKGPHlNvTZfZUzAmRuMAST0TiS8UAmoLCyKbS5IFUNJSMhsPiaFCcDKMculIcrJEGqKQ0OUZGFbBEDaMGWFYEY6WApA7AzsCKyxTVTbJ2llHyILjudXrNfaB4GcgfIKnPkEwbl2BhPlVSREML6WguQyyj8sUQRwiy+TCPiwhYiDAF4ceBnAiIGwzzmDBeGIEgNglkEyCuG4njAvAcTWuwjwOcY4DpsBLIMnPM/r9vlDkM8g5Cz0aZY2CGLZDhAGa4gJkeIMsbZPvBbBLIogGsIFJWGJAVBbLjIW4azGfDfCHIlcP8HJCvBXj5IL8UFFaCgmpQWAcJToL8M4DgMiDtguRjsG6ZUnSfXvmYWfuYVv2QUrFBLp6GdT1A9lVAegYQNAG8RlhURxbVIOJyWFgCCQ2QQAsJcyAJCklECL7sPJOMpSJYAiSNIoqDSUIGTYzQRQANRxlvisAVwVHmBJnrQJeYxspI7Rjo51HGI7rIN6kaZJ0k81oQ7mmEf4YhvRSUfTUo+2qkviu24FZUQXdUwc2oohthhi5mztUIQ3dIbmuErjNc005DzzPQC0zsIpDV8GWUsQ9Q2weon4cyx5nZZpRxDNE4hmjMKIO//AdHGefYKvfkeh/WKSL/LCA8D0subaMM+/SC6sYjff+T2vnvn7/3K93A4+D8rqDczhBVV6Cqm5ndSZd30mS4yJCxNghrpau6IPl1prYrpWEyqW6Md3Gx5c7Put/9pGzqQ86ZlfiqcTPKwFgHWd4FCPFZv37sC96ZZz3Tm78hKOPBuujNvbKNMpCsC8A6KaqbTF0vQ9uTXD9Xavx+5fSPWC1r7DPr0eXjsLLLX9z6OZTp2z645MJudWZd33YZdx7eoDGjjLfoxlOUUQwTlMPesn5CzgigHgW1o9ENG9zrb7GuPBZ1vqvs/zjj4mu0wklYPw7rx/EP6Cd9NNNe6mnP3CmP7Al3E824ykbdpSM+snFf6RhBMgaIxigiI0M8GYTOhGJzYbK5CNlMLDabiM6lYQssdF4gWRCL51SKNa1iNU+5Xph9uzT3brnmXqVuq0p/v053u0G9fFKxcAGbv4GtTOfcvaN97ZXCt55UfLBZ9Oak4eGA4cGNkle7yp9cL3v9fOlr9VVvVVa/VVn9Tmn124XV7xhq39HVvq+qf1/V9KHs5HekJ78rPPkRp+mjrMbvpDd8J6Xxo9iGD6MavxvR+N3ghg8D6j+g1r0H170P1r3jX/cW8eS70NkPkPMfIBfeRS68Tb74DuPyW/E3PojvfCe5+ztpvd9L7Pwo6NwTuHYLqN6Cqh8BVY9IFQ/8y+77Ft/xKtrwzF/zMKz6GFZ89Mt+umVf3YKPZtFHPYcnd5qox+cHg/oFyDAPG5bgfNxlqPnzjMJZRuFsYNF8UPF8SOliWPlyWOVKeNVyWOVSRNViVM1yTN1qfONa4smN5ObNlJbNtLMb6Rc2OFfviTpekd16Q37jiaT9FcG1Lf7V+/zL93iX7vLOb3LP4S7DblnLalnOPLPCOrfGPr+edXY18/RS+qmFzFOLrNPL5rCbl9nNy9zPssRrXnhmuKfmOSfnOCfn2E2z2zST1TCZWT+eXj9mcpnR1NqRlJphk8sMJVUNJlUNJlYOJFYOJFT0m2imN66sN66sP6508Ms0s60zEfm3XqDMC5T5X3V86a+NNV+1EfO8z3+5JrPHxuEb2pSxp+61p1o40Cwd6VZODCsnhrUz03zzxatjwD7HYBuHIBvHAOvnN2XMfRlLU1Pmq6LMttGYb3Yep5ikhrLLziwytD321L0ONPPf1sKRvsOR+W3HgJecAl9yCt7hHLLTJRQ/5eQaYeEZg8cj7o+TYO2RaO2RaOOZbOWVbO2VZu2TbuObZeWbZeHL2uvLtvDj7fXnWxBEFiSxJSDZC6C7EdkusnwnRbGLrtrL1FmEFFpHVFjF1BxIbtmX1GKZdM4y+aJN+vX9nM4jwp6jWP9xzcAx3eAx3egRzcQhzewR/dqJokfO5W+8rNmwyll6WT1/tGDRsXzJs36JfOl+VM/rmVMfitd+qH3tt6XvfVL23ie6V/4gWflp1uT3YnveCWl7TG7Z9K9d9qpY8CibcyuadSmY9ipe9C4yjektXPMu3PDGDyjd8S7AazKm3PEr2vQrXvMrWTbHt+SrucwXzOVPPr5Amb/s+NILlPnbo8wxutyWobBjyk8w5A40mRNV5opI3cmoN1lKpMggmpJCUzJpsmAaFk7BomBJPChJgVEuXSkNUMuYKhlDqaDIciCJBpDkAeICkqSCID5NlLXBql5a3jijaCWo8n5o3Sa9Yh4wjADadlJ2PUFcSOTrQL6WLDRQxDqqOJsukVAFfIjLAdgsiJdJ5qeSBYkILwpkh8HcAIRHg/GDPCSYQ4DYPhDHBeA4gjwHgGsH4Auwj4DsQyDrAMjaD2S9DD7N52nmr9GC+XO+88s1mU/fcA5CnIMQ3pExx9yU2UYZJzDTHWJ5QmxfhE2EWGQwiwFkBgOscJAVC3NNh5h4PIgrRXjbZZliUFAGCSphIb6MCeKbhstI2iDZIKSZRfI3qWUPqZWPKVWvkCvuIiWLcN4ImNsNyK6QRGcAwSlY3ICIamFxFSIqg0SFsEiPiHMRVAZKJLCUT8ZYFFkGIksEJbEkUSggCKRJKAwxTBMSaXwfssAD4TnDPHuE60gVfx5lnEM1bhF696h836RKIKuJKjhLN82LYWIXw9Rt0YYbCcV9aTUjrMaJzMbx9CZjxkljct1IdFlPXElfsKYtWNMWqm6jSM9RpecY6AUSu5GQXuubUuUZV+piasrYB2nsA9QnmLm2DKW5KWMflGsflGtuyphrMicCVfZBueYGjflH5gE3z3SZZ9dkQtTPrMmcCNY+pyajdwj96zZlXOKqPVIafNnNJME5UHQBkV6myK8yctoY6jbB+dX8obcKht+unP7uydUf59x8EJjXEajqCMruwEVG0Y6LDNqGoK2w9DogvUbL6TSjTFKdMbZyMOvMTNPaj7re+aRi5ruCCxvJdVORJSO03C5E1knLvgmK8LEy/pyLpgVMOMp4pp70Sjv1v7gp45Z5fhtlSJIOEO0yoww191ZgXn9gXn9q40L55A8qp3+U2byScWo5snQUye4mSttBWbd50C8R63XjtrtwO505Hc6cDid2uyOrzZHV5pDV6sbvduV1ufK63AU3PEW3fNF+gnyImD1CyBnzkg/5q8aJmnGSdiy8biPz6pPUi6+KbryvHPp+xpXXqcVTUJ4RyjOStGOAftJPP+etW/DSznupZz1zZzyyp/ChtvIJX3SCIJ0giY2QaIIumgoQz4RJ5yOw+RCcZmZjsPl4bCEFW8qSLQmwFSm2LJOtKmUrKsWaRrmhVW3mae4YtHcLdJv1hfdO5W2c0220am8P67aWCx4/Knvvjervvn3qh/caP56sf6+/6b2eMx/fuPj97vPfv3buX5qv/Lj22k9qrv2s8tpPy679rLj1Z/nXf65r+7mm81fZXb+Udf5a3PlLfuevOB2/YLX/Mr39V/Edv4zp/GVk+y/D2n8R0v5zZtvPqG3/Rmn/Kdz2Y3L3T2l9P6P3/5TW96/Uvh/S+34Q2P+99Jl/S5v418yJn2ZO/SJ56CcB1z+Amt8gnHwdan6T1PwWqekNv8bX/epe86x54FW15VVx37P4tnfxbdN/Ga5556975a945y376Bf9DMsEwyLJsETKXwTzl8F8fK82UjDPLJ4PKJ0PKl0ILlsMKV8yWcxyRNVyVM1qqkYp8QAAIABJREFUTPVyXO1qYsNactNG6qnNjNN3Mls22Rc32Vc2Ra1bsu7XcnrfVPW8Ke96Tdr2UHTtvvjqPdGVu6JLdwQXbvPOrfPOrHHPrvEubPAu3+Zf2eRe2uCcW2WdWeacWeGdW+OfX+efXxeYIjq3vh3xuVXp2eUvR3R6Qdg8L2yeF5ya45+c5TXN8JpmOCdnshqMWY3jmQ1jGfWj6XUj6XUjabXD20mtGUqtGUqpHkyuGkiq7E+qGEioGDTVZwbiywdMDRq8PhNT0htT0htd3BNd3BNV9AJldr9AmRco8xXOMT0PWb7q+xcos9cW3HMctLBD9v75KOPE2OcU+OejjKUdaHkcsLYFzAOAzVfz8uy9x8l7j5N3H6duZ5cdfZcdfftx+2aXHXVbZHY50Hc7MvY4Mfc4MfG13M5BLzkFf9sp9CWn0Jecw3a6hO80icwut0gLz5i9JpTZ64m7jPlq4RFn5ZVkSrKVd4q1Dz4/2Mo3y8qfY+HH2UvgWhAEZo6xhGRWsNyCLN9DVe6iq3Yz1buD9JahRZZR5daxtZbxDQfSz+/LuGiTcdUqq9WG27Vf1HsEHTmiHLdR9Fln99uohmxyxqxzpmzUi4cMG7bF9w7mrR8yrNoWrjiWr3jWrQGnN4KuP4rtfUO4+CPFnZ8bHv9X2buflL/9if7hH6RLP+eM/zDo0iPK6U3/ygXX/AlH7bizfsrdMOtVuIjvQipa9ym67VO06VN4dzu+Rfd8i3GR8S3eMBVklv1KFn1LF1+gjPlA04vjS0eTTh1NOmWbfHI7dkkn7ZJOnkj8XBKa7OIb7eMaT8Q22MXU28bWH4upO7qd2NqjeKqPxlYfiqowpexQVNn/ZKbM37Ipc4wuP85Q4CLDkDtRZc4UmRsZ9abICGQMoMgRmpJKUwbR5OFUWTQVizONF0mHMT5FIWXmyJnZ2QyliipTw6gWEBkIomKipIYguUqQD8C6mYDS5eDK9dCa2yE1c4ySAVDTCmS3kLBygkDvz1ED3FyYr0YE2WS+jCYSUnhckJMJstJhbgrCTUR4MTA3DOYGwTw6wkcQLoBwCRDb10QVTiDHHuKdALnHAXzX0mGIjYsMxNoWmZdBfOH0ftNRJvwc09/T8SWTy3AOg/hf23RwiY1PwDEdXzKjzAkowxHKdINZHjDbm8wmwCwYzKIBmQFAVijEiYQ5CTAvDeazIJ4Y5ssgXg7I1YH8fJBfAgnLIIF5GRNelgHFV0D0FpRrhPXLSNFdpPQ1cuWrSMUWUrqOFEzDugEouxNEL4Hi05C4CRE3wJIaRFyBSEoQST5ZqqNickiMIlIRGeVSsAxElgxJ44iiMJIgiCqh0sVkuohE5ftShPgJJoTvQOaZUcaejp5gYg5BKpcwrUeUwSu2iJBaA7FP0YTn6FK89hKccy224FZy5WBs8a2UmqGMhrHUhuGUxtHUppHEuoHIspvp9WNh+k6zy9CwC2TJWar0HIndSMqs90+r8U4od4suMs/6NaOMuRFjF5BzIlB1IlCFs0tAjplpzChjxhozyuAf+AdvyrjG13ilNflzW57WZFD87BJT1c7UtMuu36ua+edS4wcl4+9XTH0kbd1g6toYytYARRtd0U6VtZKlrYjkOiS5BoqvEkSXaTmdsKKVqe2KqxoJL76V0jRes/Bx+5v/XTX3MXZ9K6t5MaZ8nJbbRZZ3MXN7YUkHXpbhXTbN+j1tRhnP1JP/W1HGfHbJk33Jh3fVX9hKknRAWDcs7wawTrqmN6RgKLRwOLN5pWLqhxVTP0w/uZRcPxdePExR3QSwTkh+A1H2wvI+Atrjzutw5XW5cDvNNLPtMm78bnPcBTe8xD2+aD9RMUzKGSfmTPgox4jqKZJmkqQ1htasp154nHBmS3Lro5yRH2Rde4NeOgMbJmDDBEk7Rsyb9NPPm1HGWzPnmTvjmTPtoZj0UkwS5NOAbBrGpinoTCA6FypbjFGuxqjWQ+XzYYr5aOVignI5PXuNo7otyrmD5mzKc+8qc+9kq+/m6u+pDVvagoe64lcKih82lL9ypvThldKHN8seT1e8tVnz4ZOm77/T8q9vX/nlxqWfjF74Xtelj9taf9Ta8dO21h9fuP6Txu5fVd36bcWt35bc+veCW7819P5W2/sfuX2/V/b9Dhv4vXjgD9yBP7D6/pDR9/u0vt8l9P0usvc/wvp+H9L3u6De3zP6fkft+w9y/39A/b8B+n8ND/2GbPx3svHX8NjPobGfIqM/oY3+KHPj9+nLv05f/veM5d8lTv8mqPeH8PWPwKsfkS5/h3jpQ//zH/qee8+r5W2P5jfdTj5xb3zNs+6hV+1D7+oH3tVb3pVbPhX3fMru+pVt+pXc9i9ZJ5VsACVrQPEGVLwGFa/BxcuM8kVm2UJA+WJgxdLTI0tVyxFVi7H1awn160kNa6knb6c338lsucc5c5977p7gyn3h9ftYxyuqnjd1g+/lDb6n7nlT2fUa1vYQu/4AvbaFXrkvuXRXdGFT/P/Ye8+oqBJ0bXudmWkVc3erbQbJmarauzJFFFBABFFCUTkHcs5ZAQmSc845Z8lZFMxZW9tWW1ttY6OIUN/aVeo4iudMn++cd8JhrWs9a7Mt+YH+urif+0kaoiYNUVKHKBkj1MxRcvowKXmAmNhHSuynJA9SU4aoKUM0MYzkIQnM5AF2Ut+isBJ7JaaGkXCcHt9Ni+uCNE1cO/Fos31Mg31Mk110vdjO1IoFTY1tVINtVJ3kWexrqiWmxjKsWrzfVLs/tEa84vTe0UAJGmjLCRI0S0mZJSmzJGWWpMz/etHvl4Uyn0gZlNQO1Mqd6FXSmNUy2NUy2DW7cJKHLyYkZdbt1F23k7B2h/aa7fjV23Crt2FWbUWv3IaE2A5+AkISllm7FfG+ZUbcNSOunkGu3IZeuQ29Yhv2I8u3Q30xH7/8+CBeWcIu24mDkMF/I0NYtkvnGzndZfJ6y+T0/yRj8B+yRn/eZfQnOeNv5Ez+orBnmfyevyjskVIyW65sJqW0d7kyZGckU0rJbJXK/tWqEiNzADIyGjarNexWaRBXapGktChScIYUwFyF5K5GC9ZghKvwjlIEl+W6rlKGXiuN/deahq7dF7F2f8xqq7i1h1JW22ausstd7VC4jlq+nlHzPbfxO0Hzan79GpfGb93bv/fs3OBzfLP/oHT4mHzUSZWj00DyOULOFcPCq2alN6xqbtk13iE236F1PqC033douXeo7pZFyVXjnHM6KZPaCROo6BHg8KBWSJ+Kb7eSV4eSZ6eqz3EN/wE1v2E1vxEI37G/In6j6g8ZGVWoQaZXNaBHbGR6lqTMkpTZYhW32TL2/6aU2YThbMJwJPWoWz6RMtJotiyao4ThqGN4EiODwvCxaJ4+hm2MZZvhuPvRXCuQZQNyKCgeE8vn4fiOeIErnu+G4kAxGU1aEJxxFMYp1hR2In1GdMNG9COG9MO79EMq8V4ZIHQDOwRO99JwcNWwd9YiOgEkIUjiIh2YWCoJRbZB2FnDbawA+/1I4l4k0QhJ1EUS8UgHNJKEAIlaIFENgDZ6FACiNIK4HSBtQzhsQXwuZdYB/wJJmU1Qukd8txuw34SQAHXKLCpl1EE7BMIGDbfFIWx1AfvdoL0ZkmQJkmwABwpIYgIOfATRBQE1y/ggKP4ANRigRAIUcViGlgJn5CEElQjnVrhHH9z7FCoY8jKooHGUXw/KqwnlUg7yckH2MZAWg6JFoeiHUcxwFCsQzfLFcjzxPB7IYKNYdDSbjObYIqF/enMYbTecoodlYvEMFI4GYCiaaJoyiiyPosigyDJYxk48cyeeLa3L22XgomjiqWrmq7YvQMs6ArCPRtMScMwkHW6asVuudWg1Ob6Nk97nVDDiWnrCuXTMuXTCuXycXzREz+oR5I9ZRzaYBkDFBwZuebrCTD1hJo6ZJCn9VbcMVTT1h7p+9d2ldV136rh8KmI+FTQfgzMSWfNR0PyrSxkFi0iVg1ChDEBPQTLTMJxMvDAHOpLilu9cNB03+Cis/bZn1Xn3irMOyV1412wsNxPHzkSzs1CsTJCeiaCmw6hpMGqaOiUFI8hD8nPwLvkmgZUE91zTsMrAlmvpUzNhnT85FZ2hpQ5bhLfinAuRnHxtpzIUqwCg58LI6eKu339/KSNvkyQplFEjZ2rScuDMfIBdiOQVwdn5eNdyI/9644AG4rHB0LZfglvuHYjqMg1pMvCpwjiVANxCkFcM8koR7FJNVimUiKEUy5KLdpEKZRwKZBwKpIn50sR8eWqJBAVaqTKzQo1TrSWoh0GXgNpUBU0wtza4e6uWa6NuWN++YyeNo4dY5bedGh7aZV/AB3WA3tCRZph7A8yzRd21Q82tS8WlQ8WpHTIy4qSMMqdJg9eqxW1FsFtR7DYCp9OQ32Mi7N/rNGjo1L/bpc/UdXC/+4id5wTF5yTbZ4rnO+UVedU38or/kWv+MTcC428FJd4KSv4pPPlWQvzVzLgrxfHXGhJvD6Tcn0p7fDXzxdW83y+WzQ2UvKwoepRR9CCp7Ndj5Y+PFT2Kyv81rHzGv+q1b9Ub76o37lWzLtVvhdWz3Nq3jJq35No5+9p3h2rnrKrfWtTMmla/NqmZ1at6q13zFlczi6mZQ9W8BWpm4bWzWnWvNWpfwpp+B1pnwLYZROszWPNjePMjVMsji+E3+/p/t+h/bTX0zrxnTq/xGabyV3T5I6D4IaLoAbzwgWbePfWcn1Wzbitn/KiSdlMl6Ypq0iXVYxdVEs6pxV9QizurcfSMZsxpzSNT8MMnEYdPAhETYPgkMnwCGT6BDh/Fhvbhw3rwYT2E8F7dsON64T1Qs29Y977oIcvoQWsoIDNqHz9GSjxBSZqkpJxgZk4ycyYFhafdKi551173qbnuXn7JqegsP29KkDvFzznFz5rkZkxw0sc5qWOM1FFq2jA1c5iWNULJGCKn9Dsk9ZKT+6ipAxJoKQO0lAFG8nskUoaT1Pcl/NRBXsoAL2WAm9zPSepjJ/ayE3uZid2UhFZyfBM5voUU1+gQ20Q8Wk882kg8Wu8Q2+QQ20A82mgfU2cf02AXXWsbVWcbVScpoBF30NRbhddJBI1lWO2nCZolKbMkZZakzJKU+ZeRMuul/5iUWbMdWLcNWLMN+ZHV21HQqabtmFXbMZKOYclcsUN7xQ7tT998eI9bsQMKyCyTwS/bpfOXXbp/kdP7s7zhn+UN/6Jg/B+7TP5j154/ye79s5zpX+TN/iJv+o2C2TeKe5crQ1JmuTKkYz5ltarFalXLNaoHVqtbr9awWaVps1rTYaWWw0oYVQpBkwKYK1HcNRjhGrzTWm3n1Touq/U9Vhn5rNkbtH5fxPcHor87FPetTdI62+TVdukr7XNWORSuppatZVSv5zR8y29ZJ2zdHji2LXRsR/jE9rDRLSGDm4P7tob1SEf0IdKmjcqv23c84g7PeJ4UhVwUhV+BJr/vd2rrk31FN3EJk6rB3XKeLTJujTKuDRqBffCQQUToECJoUNOvV8P7uKZ3n5bfkIbfqLrf+F/xH1X3H1ULGFH1H1b1h4wMRAAkZSQsSZklKbMkZT6VMjvxXGkcVyJlVDFcLaxAvLgkQKP5OBRvN4ZjiuNa4PnWWN4hJMcOZJFRbCaGw0VzXfBCL4KjN4bvjWD6wZkRSG4q0qlOy2UEHXha9/AJvch+nZAGgl8OzjUaxQ0EGVBfiRbRRfO9lBEADkzAno6m2iMdrOE2lrBDFtCGDpQH0QPttEEHNJIojskQ1UF7FcBWEWEnDxB3AMRtIElyAHsTCO0BfQtASZl1gO0/v5TZBCdthnpwoCqcD0bGfhPivZTZjDgkScrIgnYKSHtllL06aAeH2yLhNhiEDQGw2w3a7xVvMB0EHcgghY4gceAOjh/CMj4ISgCCHA5SohCko3BqApyWqcUthgkbNF26NN1PIoPOoELOokNOYgKHMX5daI9apLAIzUsEICkTg2IcwTAisawQHCcQz/Em8Pggg4NmMzAcMppjh+ZYgSwLON0ETtXHsbTxTAwO2mDSRNNU0BSJlJHTZssQ2Lt0eLIGQgVjD1UzX839gbADIYDdYTQ5DsdM0uWlGrnmWAVXMBO7XApGI9uvH+3/KWHkftzIvbiRe7Fjd48M3gruuurfcJkY32kRUr0/tMbIs1BbmEHgp2OYiShqPNLhKOxgpKpFsJKJr5yh5y59dxk9t09Xlj5dZdqp5/zXlSVxjkayyvSvLmUU9x9Ws4F2l6DFJXYGlgvFZHRdCvQ8Cr2rLqWf/P3I8XsupdPc3LGDsc1Y50w0Ox3DTEcyMwB6GmRkyKma5BQNUrKKQyJGkIcS5OJd8nf7laEd0w39i7zrLhwbexrW+ZNX1RVhwbTN0R5t12KQnYcTlmA4RUhmPoKaqUFMUbGJ/7dPyijYJivapXxs+UWwCkBOEYpfjOAUENwr9wQ1mYa0UFJGwzseBrfcszrSuduvRtezHOtcihKUgLxigFsCZ5VoMEsUKEVylOKPXuajmlGglUpQpJcpMyvUuTWQlHFshrm0qzu2wt06ER4dmi5NhJCevbET+hH93KqfXZoeOeRd1g7uRPm2In1a4B6NCI82TbdOSZEtdGlI2KbEb1HmNStzmtS5LZqcFhi7Bclpw3E79QQ9Jk4DJq5De3zGTf1OWAZM2gZN00LPcyMuOx6+6nrkun/C3YDEnwOT7wWm3QvOehCU92tw4a+R+Q8y8x+U5T1oKHrcW/Zyqnz2asW725WiH2tFF5pEvQ3vSupeJdY9Pdr4PKbxZUz188jyZyF1c/4NIp/6Ba96kUf9gnODSNi4wGkW0RoWyI0imwaRdePC/voFs4b5vfXvjBrmdeoWcA0L6IZ5VMMCsnEBaFpANC3AmufVG9/A2t6CXe+Qx9+C3a+B7hfI7pfY7ud7xmaNh2b2Ds2ajYlMh0S6XW/wza9wra8JLbO4lre4xjeohhlkzUt49VN4xRNY+WPNwvuaBT9D5N/Wyr0Fz/4RkfUjmHEdSL2KSrmCTbqCTbyIS7iAT7igHXeeEHeaEDOqEzMkQT96wCBqYHdUn9GRvv1xw1ZxI4fix+yOTZAST1BTTjHSphlpp9jZp7h5pxyLz3pWXvGru+lXd9Or4opr8XmngjMuBWec80875UwJs04KMif5GSe4GeP0jGF69igjZ4yWNUJNGySn9FNTB+jpQxIYaUOMtCFW6nvYqUNcsXmR+JdPp2PGiARh+rAgbYifOijWNH3s5C5GcjsjuZ2e1EZLbKUea/kUSkIzOb6JFNcoVjYNDrFNttFNNlHNNlHNh440iUuCG60jG6wjGyzDoOyMJD6zJGWWpMySlFmSMktSBvefSBkoIyNN+EaGIDEyf1Iw/JOC0Z8Ujf+kuOc/5Pb+h6zZn+TM/yRn/mf5fX9RNP9Gad83SubLlM0gVPaKMVmmImHvKvX9q9SsICMjljKrtWxXwUgr4STIyID0VUj2agwfMjI6Lut1PdYaeK4x8VtjFvidZcTGgzGb7BM2EpM2ENO+dchcTcxeTc5fQytdw6pax21YL2z91ql9ncvxdR793/oMbQwY3hQ0sDGoZ2Nwx+bQlh0RLTolp61af2QO/SYYfeE+MRswLfI/KfIYeUeuf2pd8mB36lXk4UkVvz7JXWoF905Vn154wBAYPAoGjmj59Gt69mh59cL9hjX8RtX8xz8A6RgxQ6r+g8oB/R/oVQ6AUA34Y4Uyav79/2WJzGcfWOqUWeqU+WdeX/oyKfNeyiBZCmiuOoaHwAnReCEGJ8RgBBIpY4bjWuH5B3F8WzSPCLIpIIuFYnORHFec0FfH2Q/v6IfkBAGsGKxjgbZXO9xjCh1yUTfqlHZ4N9a/AueZhHMKwrDd0DQnkOwEg6SMG8zBBUESAA4M0J6KotiBxANathYwGzO43R4QyoPogLY4kIhCEQGkgxYSWlxSQdgrIuzkEPaLSpn14HspI/Ey/7TrS59Kmc1wewn/iZRRQ9ppwW1B2CE03BYP2BmAdnsAogXoYA0QiSCZBkBSRgCHwjKeAAUKy8BJ4SDlMIIUDafEwahpmux8TV61umOLqvMJFCRlzmFCz+BDxnGBfTjvZrRzBUaYBNKPoulH0cwoLPMwjh2K5wYTeL66AgGSKZEyFAzXDs05gGTuRzD2IGgGWBZBm4XFM5BYqhaGroqhKqCpu9AUBR2unB5PXl+oYOSsvNdbwyIAYR0K2kTgafG67GRDx8y97vkHgirpCR0+pVOH266HNl8+cvzm0YE70YO3ogdvRQ3fCu+75t92Mbr3Hj19wDKi/kBEvYl3MV6QjuOkoBnHcMwkLDUBtIuGGn/NAhWNfeR3e8kZen56cenT0t9Py30/Lf39V5cyylZR6rZxcGoSipUOxWT4OQSnPD3XQn3PosCGGwUXFo72PxQWTlJT+ywO12KcMpDMVBQ9FTIytFTIyDgkqzskqTskKdknoPm5aGEe3iVf37sY4CXreOW6VZ6O7n8Q2nE7qOm2V9UVUuKQjnspwMrF8Iuw3GIoLEODamU+ShlFq+h/1/UlBdtkJfvUjy2/CFYBklsskTI6HlWmIS0WER20tPHIrkdBzXf3R7breVXoeJThXMrQwlIkvwTglsCYxRIpI08t+dTLSPIyH6WMEqNchVWpzoV2l+BOLXDXDg2nNoR7l0TK4IO6jaNHCSHH+TX33FqekPKv6IR2o/3aUL6tcI9GwLMddD8OuPUhXHthzsc1nbrVhZ3qgg41fjvC6TjgeBzp2INz6tNzHTLyHDP3ntznP2URdsYy4tyhIxdJMdc4cTedEu94ptz3Tf3FN/UXv/T7fpkPfHN/9S98FFD8xL/8aXjp4+zy36rKnrZVzww2zJ1pEF1tEP1YL7rWKJpsEjU3zmY0vjjS/DSi42Vkx8yRpt/Da2eCGxb860W+DSKvRpF7g8i5QeTYKOI2i2j1ImIDJGUONIgsGkSmdQt76uYN6xe06+ax9Qvo+gVUgwjZKAKbRUCzCN6yIJEyyO55dO87TM9bTO8Mvvc1YWDG9JTIeOLd3gmR6UnR3nGRTt88vvMtvnter0dE6BHpdIuwnSJs2zyydRbZ9BpsegWvf4aoe4aofQpUPwYqH6EqHqLKH2BLH+CK7hMK7+rm/ayb+5N+1m39zFuGGbcM06/op0wZpEwYijFOmtiTNLE3ccz82JjlsdEDx8ZsE8eJSZCRoadNszKm2ZlT3JyT/LxTzsVnvauuBNTf9K+74Vt5xaPkvHvxOffCs24FZ9zypl1zp5yzTzplTQoyT3Byxtn5JzgFk6y8CWbWKD1jmJk5ws4e4+SMc3LGudkQ/Kz3CLLGHTNHnTKHv8Qle9Qle9Q5a8Q5a8Qpc9gxY8gxY0iYPsBP7+VnHOeld/PSu7lpXZzUTnZKBzulg5XczkpuZya1MRJb6cda6MdaaAnNlIRW+6PN9kdb7GKabaMlgqbx0JGGQ0caPjYEW4ZVL0mZJSmzJGX+L0mZ7+ShA0zfyX+C4vLv/lbKbFCV2qAq9b36ig2qKzaoL9uoumzj53P5Jo3lm9S+mBorNsMXZdH1Jaktkk4Z1Krt0PrSmp3Q+tJaaWh9aa00tMf02VwrjRcnZQhfXV+SbDB92GNatQ1cux21djv6I2t2oNdsx4oPWuNX7vgIQWrnez55Cf2p1E6I5TsJy8XnrsVSxuDP8kZ/VjT+s8Kevyia/UnW7E+79v1Z1uIv8vu+UbD4RsFimeK+ZYr7livtWyYOyyxTgZIy7+2MstlKdauV6gdWqR+CMjJa9iu17FfByCth5I8xmVVY4RqC8xpd97UGnmsNfdaaBq+ziPjOOmaTfeImctoGaua3tKx19DwpSv4KRtFKTtVqfv06p7ZvXbq+c+1e79673rP/h6Bx+dgz8KwrOmW3zZt+set5Qh9+Rul9KBh/IRx7QW27a11xyTz/jF7iKCysC3V4HIiYhIWOawSNaAQOagUPw0NHgdAJNd8BWNAoMmQMCBrR9O5T9+zT8hkEgsY0AsbUISagCW0LixeGA4eVAyRS5lM1A6Vm3l9f8huEHv6OqeIj9jJ/91T16Vf16VX3/nyqePQoeXYvNrvF7z+fyu5dih5dn01l9y5ljz92ElvRsVnRsVlJ+PmU5zXI8Rs+m5KimUWvYi92D7tWll0jx6qUY1XKMz+fsvTyXYzyz6YsvVSaWiDu9P17pww594+cxE7fbpuy0yZpp83nc5t14jbrhK0Hjm2xittilSBeX4qDOmX2x/4nnTLbxJ0y28yjtpod2WIKdcr8tVBG0izzoVbmQ6dMMNQp86FWZqOJ/w/G/puNfTd/MTca+oibfT+ff7BTxu3DSWxnyT3sT09i/809bIIAOoxNEGzC8D5bX3ovZVAMRTRbE8sF8XwcXojH8ghorg6StQfD3ofjHiDwbPA8IopFQTCZcJYAznJEsDyxfH9dl0CCYxCSHQlyU3CuNQT/fi2v8+iwSzpRE4SwFoxPHsY1GifwwbFcMDQBkiqEkZy1SK5w6MQPDyAzADIJRbUBHCxh9mZatnsQkJHRA4k40A6NJCJQDpooB3UUURkkKoL2coCtDGi/HSBtQZI2g6RNIHED6CBOytivB+3WIyAvsx4Blct8C4d6f7+H2Yn5JzqJvRHxN0mZD3kZKCkj2WDaBtjuAOx2IYmyKAcFtIMyyl4DbouA2aLg9jiEvQFA3AOQ9oGkAwDJHiSTEWQmQOYjSE4IihuC7AlQ/BCUMJAWCVCOwKgxMFqSJitbi1uiIahVc5TU/Z7BhZ3Fh5/CB4+g/XpA9wakcyqCGYdiHkWzY9DsaCznCI4Xps0P0hE6gnQemsVGs6kYNlQrAzKt4DQzOM0Yy4LCMjgGGktDoKlqaKoykiqPpKno8JV0hUoGTirG7mqmvjDLENAmErQ/YsBL2+2UZeZZaBVYTopqcs4Zimi5mjL6IGnsQebp33IvvsytDDIPAAAgAElEQVS6+Bzi8rPUc4/iTtzPOf/GveI0JbmbktxtHVln5F1g4Jaj55ilzU3FspJAcqzWISgso7DXT9bYW87I62tS5tMz2J+ex/5/IGV2iLt+P5u7xNevv5yL3sPeaez3tZPYylZRGnbxIDUZxUrHcrNwAmh3Sde9yMCrOLjlVskVUdzgI37+BPFYl3lYFUaYDjJSkLQ0kJoKp6ZokVI0iEnq9olqxERl23g0Px8jyMO7FOh5lsDYSdpueS7lpyOP3w1tvxPWfieg4Ud62qiuRxmClYXi5eH4RWhOPkDL0nRI/n8sZXYdiJecu/57psyB+EWRPXjsD6Fol/JRysAYBdDuEheyLQhuno5HhVlo6/7IdkbGiYjjj4Oa75tHduA9yvHulVjXSpRTOcCvgHGg3SU1RokitVSypiRLLd5FKZIhF8qQimVIxQr0CglKjEoVVrUmtx4uaEI4toGuXZqObYDHccCjW9OlBRN43ODIMDa4S1B73731N3LBVUJ4L9KvHfTt0PRohXt2o7yGUB7DSPchhNuAllu/hkuvmnOPqtNxlN84ym8c4z9BCDxpGDxtGnbeMvKydfSV/dGXrY5etYm/SU6+zcm475T9yDPviV/+0+CiFyHFL0PLXoZVQm4louFNRPPbmKbXKRWPCyueNFa/6q+dm6qdP18rOlctmqoTddfOldW+Sqh6HFH7OLz5RUTrzOHmmfD614E1swE18z617zxr5tzr5p3r5gV1C5yGBUrNHLHmnU3NO/Hu0tze6lnjqreG1bP4yrfYqjl09RyqZg5d+w5Z+w6snwPq5zSrXwENrzGtb/Gdbwlds4Su13rHXxv2zVqfEe0/JbI4KbKcEplPiPT7FrS75gjd8zq9kJTBd4swXfOo9nmg9Q2i5TW8+RWybQbdOoNu/h3V9ArV+BzT8BxT9wxX9xu+5gmh+olu5a+65Q/1S3/RK7pnUHTPsOC2Uc4l45yze3LOmmSf2ZN1Zm/mGfOMaYu0qX3JJ6ySJw4ln7BPO0lOn6JmnmZknWVnT3Ny30sZL7GUCai/6V0FSRmxlznjXnTarXDaJf+UU+6kc/YJYc4Jfv4Er3hCUDrJK57k5o+zc0e5uWP8/AkJgrwJQd6kY+4H8iZccscWxTVv3DVv3CV3zDln1Cl7xCl7xDFr2DFryDFrwDFrQJjZL8jogwRNei8vrYeX1sNO7pLASupkJnYwElsZx9rpCW0OsS0OR1uJMS3EmBb76Ga7qCa7qCbbI43W4bXW4bUHwuoOhNUsSZn/ppT52qnmr73/2inopfeSn8DXfm5fe/+/fWXpa9//jxb6fu3zXyv6Xb52l+TW9WdzxXq5Rfna6euvvf/gYiAR8ylSG5S/QHXFRuUVG1SXbVQWe5m/mWIjo/LFVJParCX1A/xLPl6k/vRBagtCskkE9cJsx3w61+7ArdmJ+2yu3QE1yPwXbEdBHxDvKIk/iVu9Tfsjq7Zpr9qmLbVde9VOHQkrpXVW7tRdIQ2xUlpHUiUj6Zf5OL/Zri0lq79C1nCFrKHkuNL7KWuyTNZ02S5zCd/Imn8jayphpdL+FcoWK5UtVqiYS/pllkPZmX3L1K2Xadgs17RfoQX1yKyGU9bAmasRTCk4ayUgrpLRdl2n773eyO/bvYHfmYVuPpSw4dCxdQfj1xw6ttI+WYqSsZKdv5Jf8q1H4wbf9h+C+reGDG8OGt3oM7TWpWelY9t67/atYT3y0SM6RTfoA2/ZA7P8obdRN0RxN0WHL4nCzop4nU+M00/qJAyDkV0bOXnbHat2ujTKerQq+XapBvRqBA9ohkBqRsGzS8n7uIpPv7r/kFbQKCJ0Egw/hYqcFq8pDav6SfaVht9/Ce0uSdaXJHNQvMoETUjEQEB1M59Odf8Rdf+h//9TyatfyatX2fPzqeo9qOLT/+VU8e5T9u77cip59ih69nw2lTx7vnZaW9G140uUXDrkHVvlHVsV/76p6NiqKGhaFDlu/ZfIc+tl2TWy7Bp51udzF71SmlH52dxFr9xFK9lFL/pySlOKpKkFX86dDtmLIk3KkbzfQczabp+5zS4DwjZtu00aZGQOfT53HEzdfjBpu3XKNuvErVZJW6wStlgmbraM32oZt30xtuyLkbDVPOZTfth75G8R9/5+UDOS0l/xDPnBNGSzaciWPcFb9wRuMQ6CvIxR4A9GfpsM/Tft9t1o4Ad5mS/mZn2vRb3MFsP373/Q99ik5y65kL1Bx1WM8wYd140EZwkSF7MRL9iEE2zC8zbjJHAlDxswvI1Y/iacYDNBsI0ggDpZdYWKOgIlba4mgQfiuWgMC4+k66LoJjiOBYG/D8+2xLMOaDPttKFlFiGa6w3wAhBcPxjbD2D7obmBGG4khp+McS7DenRh/M4iQy6CoScxIV0YvyKkWyyC549guIE0VzTDDcP2wHA8kCwnBIMPp3EBOhvNtgOoB5F0KIiBZJggqXogCQMnIhB2Ggg7aGUJtJcF7WRA+x2A3Q7AbjsIFbJARbni29LfA9CF6e8B0nfQHtP7KXnzYZLEn/lnmZKiX8ni0kZxp4y46Beq+92AsNsIt9mEsP0BsNsC2G0F7bchidKAnTpABhAkNMIBByfpI8jGMIoZnLIPRjoAJ9nAySQ4hQGn8OE0Z4DuDjC8EfQgkBEOMI4gmLEAOxHBTYfzc2GCIi1hE8qrC+M3qh06rRN5nhB5Hh16Fh4whPDJgvHjkLw4kBMLsI+C7BgkJwrHi9QWeIBUZySNi6YzUXQqkukAMokA4xDIPIDnmmlzjXAsXQwDi2EgcSwAx4HheRp4nrqOo5qei6qBu7KJt6ZlKNohVoeVgqHH6ztmmLjn8tP7PYsmPUpOpI49yj79POvcs/xrM0U/vs3/8XXBrTeFd97k3fo96+qLzPMvg9quOJdOsnMGLSNr9L1y9d2zCc4Zei5Z2sI0NDMRQYnVsDusaBW8c4/vFgNX6d1u2/ScNuK432PY0P92gmCLjnCLjnC7vvM2Paetuo6SL7fqQhW/0IklPdc/xNeuLEkbeizKTkOf7bt9vpwyRn47jf2+nJB/MVmc7ca+Enbu8ZcxDZTbF6KwP0zlQLSmbTxASQLoKVCtDDsd75xn4F12IKoloPFG5U1R2uQrYnynWXCVeWglipusK8jDMXPQtEyQmq5pnwidsj4UByNDqRmAkQkwMlG8HIwgT5OWQnApZmVOhLbfcS49E937MH1ylpkxBnAz4MxUjCCP4FiI5eWCjHRNh2RV2wTlQ3EqB2NVDsbusjj8h5C1ivlD7BJLlr9/yh5MWhS5Q8mLkShzMF7mYPyuQwmyNsdkbY7J2SbK2yWLSVWwT1NyyFClZGvSC+HsIoBTBvKKYewsXZ9y+6QBYvKwQ8pIUMfDwJaHRsFtWtxCQFiOcqtDuTYgnOs0+TXq3Bo1TrU8tUyeWiZHLdtFK5OhQ+ykV0iQppbLUCpkKRWKlCo1Wq0mvRHGbEa79qLd+9BeAxjfIUzAEDZ4EAe1nPTy6x96dr2gld3WPTyIDR3Aho9p+fepuvdouA1puo5AuI+qe4yqeI4q+4wo+o6oBU9qhJ6CH57GxVwwSLhmmnTLKvXnQ+n3yYVPKUVP6SXPmWUvueW/O1b87l7xu3fFq4DyV2HVszGN83FNotjm+aNN72Ja5o62zSY0PyvumOnuWDjRJLpYJ7pWL5quFfVVvm2oeVPR8LawcS67cS6tYTa5cTah8c3RxrmjTQtRjaKIJlFo00JA44J3wzv3xnmXJhGvbo5d+45W886heta68o1F5YxpxSvj8pe7K94YlM/pV8zpVs7pV88Z1M0bNomMWkQGjfMGjXMGTbPGzXOmbfMWXaKDPaKDAyLmWRHjrIg8LbKfFFmPivYNiIyPLxh0zet0vCN0vtPuXMB3z+N7RNq9IlyfSKdXpNM5p98+p9cBodM5R+ia1emE0Oue1e96o9/xu0HbK4PmF4aNzw0bnhrVPbaofWhZc3d/5Z39ZbctSm5YFF6zyLu0P+eiVe5F69zzNjnn7HPPOuSeo+ZfoOVdYOSf4xed4xdMCwqnXcsv+NffDG7+KaDxhm/NFZ/qy95VFzwrzrmXnfEsO+NVfta74oxX1Rnn8hNOlROulSecy08IS8b4RSPConGnkhPOxZPOxZMuJSddiqfcS6Y9Sk97lp7zhP7utGfZ1Je4l5yU4FY86Vp0wqVwwqVwwrlgnJcxyMsY5GcOSRBkDUtgp/Wy03pZqT2s1B5mynFGcicjuZuZ2EWPa6fFttFi26hHWykxEOToNnJ0m31kk31kk114s11E45KUWZIyS0mZf6KkzP++lPkbF/PRy3xhZCBHA0kZyMgswvJNKovxx6TMys2IrxmWtTsgI/MlX/v8V96LjcxWwmoxq7YRVm0jSG2HWLVTd9VO3ZViJEbm/RTXykhWmSRz2Q7Csh0EqV2GUrsMV8ga/S0mK3aZrpAxlwAJmg+sVNoPIfYykinOzlgs07D5s6bdMi2H5TDSShh1DZy5FsFZC/DWIPlrME5rxUbmW+PA78zCN1oc/t4y6lurhHXWiWsPpawipq2kZK9kFUrxy1Y4Vq7yaFzl1bLaq32dd+d3fj0/BA5sDx7dGTaiFDcCT59EZZwyKLrs0P6E1v6U1f7MZ0zk1jvLanhIqvhpX9Z5dEQvGNEDhB+XcatS9G1V8u1QDehWD+rTCO7XCO5XD+pXC+xT8ulR9u1V8RtQCxjSDB6HhZ6Ah00iwk9+2FeSbC3911OsXUb+96ZYyvR/OcVHGQe/nMreA4ui6Nm3GD0qHot7mS+NjOSNRMr8/XNRI6MoaPrSyEjefCVBUyvNqFqMyl20MsjIfAGkY76EWrDTIfePSJl0SMocWgRIylinQFLmQDIkZSwTJVJm+/6E/1zKfLQzkocf9kaL+VTNfNXLvJcyJsGQlDEKhKTM7gBIyhj6QzrmSwx9/ltSxnUjQQLkZSRSBjIyOMEnRoa7BQd5mY1Y/gaccBNOILlQs1NXIKvLV9LhqWhztAgsFJ6Nx9J1kDRDFN0Uy7TShoyMFZ5xEM9wwLM4GI4LkusP54TAuIGajCAYKwjJDkVxY9HCHIxbA9Z7AB1wFhlyBgweQAfUoT1TkU7hIMcbZLgi6S7imz4eGJ4biiOEMzkwOnR0Gc22BSAjY4limyGZRig6AUlBAg5agD20rwQZGaI0krgDab8dtNsK2m4G7TciIP/yL8v700sfXczHhw0IO8jLAPabQOImkPgD0mEzirQdJKogqTA4GYSTcHCKPpyyG07dA6eawylWCMpBGMkOTqEhaBwEDTpMDjK8AGYgyAoDmIcBVgyCHQ9wk0F+OiDIhgsq0O5NWJ9e7aCTOhHn8ZFXUOHXtIJPIQIKtZwSUY6JAC8e4MYh2LFITgyaewTH8waobiBFgKRzkAwGyKCCDDKcYQ8wDuG4+/DsPViWIYZBQDPRWAYKxwXwfFDXCdB3hRt6aBp7a+wNgFtHYCjHdLhpesJ0c59iq+AK94KJoLrzAXXnsk89zTv/e+7Fl/nXZvKvv865/ir3xu95tyCyb7zIuzITPfBTUMtl1/LJQ7ENRgEFhj75BLdMXdcsnDAVyUrUohxVIx5ROBgqbea/zdhD2shzm57TJjxvA5bzD5cyO3d7SHTM9t2QmvmUryZivmJkJKbmo5TZZRYkbxGqsD9M1Spayy4BSUmWSBmQk6HjVmjsX2Ud0xbY/GPVj6LUEy9tYlqNfEv2BpWheSm6ggIcMwdFzUBSICkD3bH+IGVAOiRlMNw8ND9fi55OcCmlp4371l53LJ6OHXicfXqOnTUB8jIAdjrOMU/bMQ/Lz0YyM7TISWp2x1Rs4lUPxakeivtDRmaXxeE/ZGRkrGIkOmbR8MuiLxc1MrIHkxYzMslyh8RS5lDs16SMskO2GiUPkjKsEoBThuSXaHEz9fzKicmDpNRhh7TxgNaHfs0PDYLaNHjFcMdKpFsj0q0R7tykIahT49apcmrlaeXytPeJUWkG9IuKnUwIaWa1DLN6F71GgVarRKvTYDTCWW0ApwPl1It07UN6DEARGN8hdOAgJmQQG9rHq3/o0fmcWnZbL3oYFzmKO3xCK3BExWcIFjQFCzoNCz6jFXpWK/ycRuR5tagLytHnlI+eV427qHHsEjLlum7GTybZ9/fn/now77F98VOH4mekkueU8heMilecyleOFS/dyl/4V89E1M3GNi7EN83HNb6LbZg92jgb1/ImrvFxQdvz401vT1bPXSpbuFwuGi+bayl6WVryPK/sWW7J86zi5+lFzxOLnsaUPIssfRpW9Fto0bPAoufeRU/dCn9zKnrCL/qNU/SEmvcrOfeRXc6vB3J+Nc96aJL5i0HmPZ3M+9oZD/AZv+LSH2Ezf8VmP8LlPyYUPicUP9Mpea5T+lSv9Jlh2bM9la/Ma2es6ucOtLxhjImo4wuk4XnbgbcHet6adbze3Tqj3zyj1/xGp2VWu+2tdsecdtc7XNc7fPc8ofudbuusYetbwzZIzeh2vdM9PqfX8063961B3zv93lm9njd6x18bdM4YdrwybHtp0vLcsvnpgcYnVvUPD9Q+sKq+a1Vxx6r8lnXpjYMlN2xKrtsWXyWWXCEVXyKXXKYWX6YVXxKUXuAVnuYXn3apvOjb9GNw652Apps+tVc8qy56VJ5zKz/jUnrKpeSka+kpt7JTbhUnncrGnCrH3KomXSomPkiZUaeSE8KCMWHBuLBg3BHSKyddi065Fk67FU85Fk44Fo5/DWHBmCB/lJ83ws8b4eUOC3KGHXNGv2DcMWdU4mh4GYPc9AFOeh8nvY+d1stN7WUmdLISOpnxHcz4DkZsB/1oOy2mgxbTQT7cTopsI0W2OUS0LkmZJSmzJGWWpMzH9aW/ycv8A6XMmu3YRfmKfPlafOa/I2U+GhmJjpHMlbK7V8rulpIzlpIzXi635wOmUrJmUrv2SVguZ/YRiZRZobxfgpSKpZSK5QqVA8s17cVGhiKFoK1GMNeC7HUgby1K8K2223qC53p9v++MQ743i9xgFf3DwfhNtknrDyatt834jpz/PaP0e17Vt071610aVrs3bwg8/l1g93f+HT+EdssdHQGzzhpV/rS/+SGx7yn/5FvB5FvOyGvHsbe83lek+vvEqrv7si6iwgfUfdvVfduV3FtUfDpgwX0aQT2wsAF4+LCYEVjYsEbwgGpAr4p/j6SyVy1gQD1wUCNoRDN4VCtkTCtk4p9NyixqWJS9B77UMZI3X/v8YkamTxFKyixJGSg785WkzJKU+a+lzCacYAseOhu8g+AooyuU1xUo6fDUtLlwAhuD50ikjBGKbo5jHSBwJDEZG20mGcfiYjiuKJ4vyA1EcAM06EFazBCAFY3kp2FcSnBerdr+A/igE9iQIXRAI+iRgxDGILgBANMDyXJFs5xRbDc01x3NdUWyBTAGS5PKgNNoSOZBgGEJsvahWHtRTAMkHQ9SQMABiskg7OVBaJFnJ2i/HSRuQxK3gvabQYf/a1JGGaRoIcRhGTiZgCAbIqgmcKopjGwBJx+Ak2wRFBJAZQBUPshwApjuACMQZIUAjHCAGQWw40BuIsBLBfgZCEEh6FyFdO/C+I1rh57DRVxFR/wIDzuLDKmEu2WiXNKRwkQAystASRkMNwLH9QFpHiiaC4rJRzJZSCYDZFIBFhFkHsJx9+PYpli2IYahg2HhsEwMnociCHFGHlgTb9QeX4SpP3xfCGhzBE9P1ONn7PHIJx5uoMS2BtdciO/9Obb3TvGF1yVX5zLO/JZy+lHi1MO4U/fip+4fO/tLysVH6ZeeFt+cyzzzPHnicWj7NWpa176Iir1BpXqeOToumVhBCsg8pkU5qu4QpWQTLrc/WMbMd5eJ9w4Dlx+0+Rtx3E14niQX849KyvwPSpmde/w/Jmik9wZIpIyiZbiqVTTM/hiKCsVkELRkJDfTwKt0X1ijXUJ3cOvt6lui5PHnlhH1eOcsQ58CDD9Vh58vkTIgOU3D7phEymiRoFUmyXlsFDsHzc+HMTIILqXkpGF+3ile/mTS2IuiSyJ+3im0MBvJzdR2LsALcyVSBkZJ1iAmqdomqIm9zL+DlPlrUiZRzjbpY1JGkZj+QcoUI9jlILcSyS+D8XL0/SpJqcPUjDFS+oRP4z2Phnv6ga0avGLYolKGXioLAS3zSr8HUjOSX2bIMevkGXXKzAZ1djOM2wHndQKCHsCxF3TpBz0GQO8hlP8gOmgIE9LPq//VreMFteyn3bEndKNPacecRoROqoec1Ii5pBZ7RSP+muaxG5rJP2ql3dLKuK2R9RNQ/AtY8gBf/tig8plpzQuruhm7+llq/Ry7aZ7XPM9vWRC2iJxbFtxa5n2aFwKb5sMa3sU0zh9rESU1ixIb5xPqZ481vE1pnMmofVLd8HyoZvZ0yZvLBW8v5s+O5L5qyHiUnfJzctqdpNSfE1Luxib/HJV8JzTldlDqHe/4m+7xN5zjb/Ljr3Pib1Djr5Pib9jHXT8Yc9Uy5pp5zDXjqMsGRy7joy6ij1wEjlzSjLysFnlJLfKK6uFLatFX1GKvaMbfhCXeBFN/AlNvo1N/wmb8pJN9zzD/l72FT0zLHjl0zdh2vzzY8WJ/y1PTxmdGtb8Z1DzVqXpKqH1OqH+lXf8K3/g7vnkG1/oaav9tndFt/l2/eUa/9bVBx1vD7neGve+M+heMBueNId4ZD74z6Z/b0zdn2jdr2vPG4viMTfeMXecr+84Xtu3PbFuf2LU8tmt6SGy4T6q/T66/R667Q629Ta++CVF5g1F5XVB5mV9+Xlh23q3mql/r7aDOuwGtP/nWX/OuveJV+97LuJVNuZVNuZdPu1dOu1Wdcquddq8961ZzxrVyyrn8pEvFKbfK0x6VZzyrzntVnveuuuBTfdm35op/9RX/mkuelWcWxavqrATPyjMeFaehb14+7VF6yqVg3C3/Mybc8sddckddckc/3XUSZg4JMwe5yT3clG5O0nFO0nF2YjfrWBczAYIW20k92kE92kGJaV+SMktSZknKLEmZfzop8wfly/+YlPlYLiO1k7B8p46EZdI6q+SMVskZrZQ3WSlvskJ+7wfMVsqZr5S1kLBC3lzCcnlz8foSZGQkOmalqtVKVSsp9YMrtIjLYZCRWQWw1iA569CC9VindTiX73S9vzUI/M449FvzI99bxW20SfzBPm2jQ8YGSt4meulmbvVWp6Yt7u0/eHZ979m1zqtjvW/HWt/Wdb5NG4Oa5WK6wKxRo8pzlk3XnaZnQ26LDt8VBV4ReU+LnIbe2Fb9ZJA8hYocknaq28Qql3FqUvToUPTqVvPvR4SPw8NHEBGjEuBhY5ohg2oBA6r+/RpBQx9RDxwUM6weOPyhR0bSJvNfT42A0UX5n8rOfE2+fO39kpSRpGYWicmIF5qWkjKSbab/dH3p703KiMMyEiPjuF1bKK0D7S4p6QpVdHka2mxAm43TZutgGfoomjGaZoFlWetwrbSZh7RZRDyLhmXzMVw3JM8XyQsEeAGajGBNZiSMdQwpzMd61BMCunWC+nVC+rWDm9HeBQjHOE1mkBbdC6C7olkuYinjgua4ojhOAJOrRaNrkKkwCglBO4CgmyOZZkimCYqhj6JjQTIcgA5gQ7eWxItL20G7bYD9VtB+C2D3AwAlTf5lYzLQshW0ewVA+0qfsWhSZhuSqAiQ1RAkLYQDEkHGwSm6CMpuOGUPnGwGp1jAydYIsh1AoQN0Nkh3BJluAMMPZAYC9DCAGQGyokHORy+TCeeXIpybUV6DmMAzmLCr6IjbQMRlVHgT6F2M9cxBOaeihPFIbjSKE4lmh+E4/kiGF4ruhmI4f+JlyCi2DZYtkTJGGKYelqmNZ+MIPLSOgLDHS9vUD2sWgDQLBPaHoOyitRlJBsIMM+9CdvJxfnr/kfYbeVMvs089r7ixUHFjoezGXN6lV2lnfks58zjlzOPUC09yrr8qvSsqvD5bfG2u9NpC/PAvvPwh2/gmy8gaPc8cSVLmo5RRsYtUsg6X3x8ot9d3p6ErVJaE5/2gzf93kjISL7Nzj7/03gBZ82CF/WFKVhESKYOmpUqkDIqXtSeg2uZoFzVtMLT9TuVNUcLwk72BFQh2oo57NlaQRuDlYRnZSEo6QEpVt01QtIpWOhirRUrRdEhGMbNBZhbIzELz8wF2trZziW1sLzGhl5k1mjY5U35d5FR0Rtu1AOeYp+NahBPkYHjQXW0ELVWLlKJun6gu9jL/+lIm4ZP1pb9KGcnukgopR52ar8UoQbDLkbwqUFCOEOQZ+FdRM8aYeVPkjBMetT85V9/WC2hT55XCHKuRbo2gW/PHpIwyt1aOUSHHKJNlVvwVRpUso0qOWSPHrJFl1MrRaxWY9cqcJjV+uya/S4t/HC7shTv3wz0GAe8RZMAwMngYFdrPa3ji0vGCVvnz3pRzJskX9RMvYqLPwmIvqCZfV0z/UTnztmr2HY28e1pFD+Alv8LKfsU2vtJueqXfPGPSOmvR9vZQ+zy5TcRoXXDqELm1Q7i3i7zbRX5tC8EtovDmhSN1b+Pr55Ib5lPq3iZXvU6qeJlc+Sq78mVx2eOOimdTJb9fyP39StqLC6kvBpJ/rUm4k3z4Ymz05aNRV6KOXIqIvBQSecn/8EXvIxecg6Ydg89wg84wg0+Tg0/bB08fDJqyCj69z3/K1P+Usf+Uvt8pvN8plN8k3O+khv+kos8JBZ8T8t4Tsj4Tcv4n5INPKYWdVoo4oxF1XjP6gtbR80DsRUzCVd2UG4YZt42zb9s1Pj3U+NCy7oF51X2Tsnu7S+7pFd3XLXpAKH1IKHuML3+Mr3yCq/oNW/0bruYpruYJoe6pfv1z/aaXhq0zxl1vTXrnTAcWTIcWzIdE5sPz5sPzFkPzlkMLVkPvrAffHRx85zA0TxqYIw/MUvtnqX0z1L4ZRu8rRjSXwmMAACAASURBVM9zZvczVtdTTsdjdsdDdtt9Tus9TvNdbtMdYcMNx9orTrVX3Jtu+nfdDT7+S1DnXb/mW/4tP/o33vBtuOJdc9G7+pxX1Vnv6nPeNec9a855NVz0brzk1XDRs+acR/VZr9rzPvUXhYWTwsJJp8KTToUnnYtOSZaY3EumXQpPOBVNfDndik+6lEy6Fk1K/tSxcNwpf9wpf8yz+D0eRaPuBWPuBWNu+aMfGHfNG/vbJpphYUafMKNPkN4rSO/lp/bxUnp5Kb3c5F7WsW7WsR5mwnFGfPeSlFmSMktSZknKLEmZv9bKQM0y4ooZyVwurb9cWn+VHKRjFpcycuaQmpEzXyFnsULOYrk8hJSi5QplKwiVA1Kq1ivVDorLfe2ktEgrYPSVCOYaJG8dxnE93hUKyOj6fLs7aJ1R2DrTI+v2x60/mPSdfcb35NwN1MJN7MofuLWbHZu3uHVu9uje6HF8vXvXarc2mehxubgx1eRRRM6EbtlJ0/pp646z9sev2LVfo/f9wup/RGy5ZVl+2bLksknmaSCiD4gYUvTqkHFpVfEbgIdNKvtDi9BaYSdV/YfFC0qjWiEjsNBxrRAoFKMRNKQZPKwZPCzxMpCRCepXCxhQCxiA+oCDxv5+NAPHFmVJyrxvn/kjnTJyUKdM7aIstrtUBbXMLK0v/ePWl7bguFtxwq044XZt4U6Co6yOk6KOo4qOUEOHD9PmoLU5BBxbH8M0RNH3oOmWWPZBAvcAgXVIm0XBs1lYjhOa547ie6N4/ih+MJwdpsmK1WTnAM61ON9u3dAB3dBe3ZAW3eBirOcxGC9EnealRXdFMl3QLCcMS4iCwjLOKK4QYDG1aCR1kr0myQZGtQBoZkjmHiTTEMXQQdJQICQgoJgMwn4XYC8N9chAUmYLYCduw/2/tb60DUmUBUlKUHSIBAdIaDgZjyDrI8i7ESQTBNkMQdoPkA6CZDJIY4AMHshwAuneICMAgJplQkFmJJIdheTEIXmJAC8Fxs2HC2tB916U3xQ65Aoq/Ccw8homsgcVUIvzLcW4Z6GcElC8KCQ7HM0IwTACUAx/NNMbzYI6gJAsPpLNRrEoaJYthmWJZZphmUYYpj6OpYPnaBP4eF1HXRMvwl4/nGkAyjwItAzF2EXpsFJ2O2WZ+xQ55wy55Y/GHv+p8spCycU3FTcWSq68zT7zIn7sbkTfjYi+G5H9NyMHbyac/CX78quMcy9Kb8zX3hGlTv7mWj7Jyu4jJrTpeeYYeORqO6UjWYkwaqwGKVrV/rDKoUilAyHypn4yRu5bdR1/0OZ/lDKbCYJ/SKfM/2BSRnpvgPTeAImRkRTKKFqGKx+IVLWKhhMTMfQ0kJGKoCVjBDkWYY201GFu3onQ9jtFl0TRvb/s9ilWpx7FOadLpAyGngWS0xAOKWo28QqWUYrWRzUdoLQLmpUDMrMQ9AwULw/JzdV2LrGMbLcIb6KkDqRNzlTeFLmXX9ztW6HvUarnXoLhZaG5mWh2FshIh1PSoO9gd0zdNuHfQMrsPBQvbXNMxjZRxjZxl12SrF2qrF2qPDFTwSFLmZKrRi/QZJXCuRUAvwoprEA6FRoEVtOyJ7lFZymZk46VN/hl13X8WiRSBvwgZdQEDSq8BmVu7ccKfHkmVIcvplqeWS1Lq5KhVcrQqiEYtbKsegVuixK/Q0PYp+k4qOU6AvMcRfiNg8HjYNg4KnKE1/rCqet3cu0vFvk39+XfNsq6hU+6hs66o1Z4X6H0oVL5I/XK37RqngP1L5CNr1BNr5CNL9FNr/CNL/Ubf9/b+LtFw4xN/RtSzQyr6hWv8gW/4oWg/Klj6VPXoieeBU988x6F5j06kvcoNvfXuKxf4tLuxif/fCz1Xlbq3ark231pd6eTH1yI/eXc4Z9PRt5pD7teGHj+WOB0TPDUkaDpyMDT4f5Twf7TvgGnvAKnXLxOOHlNcL1PML3Gyd4T9l4Th7wmrLzHLdzHTN3HjT0mDD3GtT3GsB6jSI8xuNeEituwgvuIgvuQvMeQvNeIot+4csC4cvAJjbBJzfCTWhGngMPT2JhzeglXdiffMEm/7lD7yK76/sHyO+aFP5rk3jTMvmmQc0sv5yednJ8IOT/j8+5i8+/iCu7hiu5ClNzTqXioW/mrXu0Tw6ZnJm2v9nT9btbzxrz/jUX/7P6Bt/sH3loPvT04PGcz/M5+eN5+eJ48JqKMiuhjC/SxBebYPHNsnjM6xx2d5Y/M8odfCwdfCQaeC/t/E/Q9EfQ8duz+1aXznkvLbZfWH706fw4aeBQ2+CSk72FA513/tlt+zTclUsarEorAeFWd9aw661Z51rPmgnfdJa/ai55V5z0qz3lVX/CpveRRcdqz8ox3xRmfyrO+Vef8qs/7V50PqDnvX33Or+bMlzOw9kJA3TnoA7Vn/avP+Vaf9qs661t5yqdszLdsxKd01LtkxKtoxLNw2KNg5ANj7nnjbrljrjkQ4vtNI865A045/U45/Y7ZfZJ6YEFGnyBjgJPSw0npZSf3sJN7lqTMkpRZkjJLUuafTsqs2opelD+YoPnD60urZHRXyehKyehJWLFLb4WMwfJdBqsU9kiQUtwjpWD6AfNV8vs+IiW/X0p+/woFiOVKlss/NTLvby05SCFoKxHsVUjuWrQQMjK6Xuv1/dYZBq3fE7HOLGatZfy6QynriDnfUgugfSVW+QZe/feCpo1ObRtcuzZ6HP/e8/h3nsfXe3eqJp9G5l0wabxFGnnkcv6l/48zoT/PRN59R+350br2knHeBCKmfZdnubxPjXpQm7xnAyJ8EHlkAoiYBA6fRsdcVA+ZkvcZ1widlvPqV/IZUPUf1giCtpNgoeMSPsZkNIIH1IOgohmIwEHN4FHN4PG/H62g8UX5n5Iyqr5Di7KUlBFrmiUp84/slNmC427DC7bjBTu0hbsIjvK6jsq6Qg0dAVxHAOK5OG22Hp61G8s0QdHMUHRrHMtWh3dQh22rzaZh2Tws1w3N90ILvDH8ALQgHMmPgnGTNbilCNcOXOCgXsSgTmgnIbBKLyAN7xYJY/lqUt0BqNzXGct2RDOFKJYjmi1EcrgAk6JJsVEnWmsSLeFkM5BhgmIYo5gGaAYeRUWCJA0EEbp+DbeTQdhtR9huA2y3AHabxfeJoNaV/0tJmS1I0i6QJA8QVRAOmgAZBMgYBIUg8TIAeQ9AMgfIVkiKPUijIOksJJMP0jxAui9Ak3iZMCQrEsWJRnFjQe4xOAdqlgFcO0DvcWTgJWTYLTDiBjpyDBPagQuswXrlo10SUfwoJDsMRQ9C0UIwrEA00x/N9EWx3FCQU+OimAws2w7NOIBl7sMw92AZhniWAYGjp8sn6DvrGntq7/XGmflh9gVirMO1SbG7edAZbOvQKr+q035VpxMH7tfdEpVdfpt37lXqiUdHB+4ENJ13q5r0qD/lXX/avW4qoP1S7Nj9uJF7BZff1P0syph67t94wbv2DDdnyMA7z9inUNc1C81J/lTKKFuHKpoHyJpAtTKbCVB3tSQp828gZWRMAyVe5uPukpJVhETKIBySsIx0kJEKpyZhhbnWR9r4eadcys4GtdzKODUT2nZL37NAjRKDdUrDCtK0ubloWiZASpVIGfn9RxQOxEhuMEmkDIyahuLlYQQF2s4lpsGNewJriIk9SWMvyq6JvKqu7Atr3BtQa+BZBhkZsZRBsTIBWgZ0XVsclvmXljKyNsk7DyUsKmUUHLIUSdnKlFx1RqEWuwzBqwQF1UinSpRrsWFQDTNvSlh2mZw1xS25yiq4rO3XrM4r1XKsAd2aQbdWLeeWD1KmXp5dJc+uUmBVKTEhlBk1yowaJWaNHLVShlIhTa3aQa3ayaiRZjXI8Jpl+R2qbsNqbmMaXie0/E/CQ6cQkdPI6Gl07Elu52th7yy56Yl11X3rmkd7yx7o5f2sW/Eb2Dij0foG1vYGaH+L7nyH61rQOb6g2z1P6Hir1/bGqHXWtOW1ZdMbm/o3DnWz9JoZVvETfv6v/LyHwpxfnDPuu6b97JFy2/fYLa8jlwKOXAqLvBgZdu5w4OmYwOn44LPZweeq/ad7gy6cCLpy0ufiCY8LfR5nKl1PpAgH470nonxPHPadiPCeCPOYCPEY9/Mc8/Ycd3EddnIZ4bkOs1xHqK5DRNfhQy7DB11H9jsPmjkP7XUZMXIZ1XcZ0XYdwbgOI91HNVwHVVwHlN36FN37lD0HVH2H1QKgX7NpBo9rhYwhQieQEScJUdOG8Rf2Jl01T7vGqH30/7H33kFRpuu69/7Od2bMzqxJjuMooiAZOkcyJgQBydABOr6dyDl1IogkyTmIkZyanGlC0+QgKJhzRB0DZvtU0zOu2bNkrXHvWefsWcuqq+566+Hhbar/41fXfV3EkhtOxRet8+b2Zp7dmTa7M+2sWdq8YfKcYeo8Nm0ek3EOm3kem30Bm30Om3ve8MgVo6PXjE7cMCu9s7virnntA4v6B5aNj6ybf7JpeWzb9tS+Y9Gpa9Gl5wW+5yWu9xVhQEYYeOsmeUeSvqNKZbShd8CwjDn0li194yF95Sl94SV5Jlf/U6/+p759TwK7F/w7bvq13wjpviuU/BQ9+Diy7wGv81ZQw8WguvmgqjN+ZdN+JycV60W+J8e8jo/5npr0L532L51UrB0FlE4GlU9FVM1ya2Z41TP8mllB7YywbjZqSdGimQ8qpn42pn42WjQTVXc6snY6snZaWDMlrJmMKJOEl/WFl/SHnuoLPdEfdLw36Ghf4NH+wOK+gOKBgCKJX+Ggf+Ggb8Ggb94SoCkUexV0eRV0eeZ3euR1cHI7FXRmqbOpE0jvoKd9gjIrPkGZT1DmE5T5HwdlVm9EfFD/bCjzHses2irHMUvauUJ559odFqv/qv2r1ORavWP/WlWrdSpWa1XlWq1qs1rVZtUOuVbssP1czXalhv1KLYfVOk5L1df4NWDiaghlNRRYg2Cvw/h8YRj4hWnYF7t56/ZGfWmTuN42ZZ1T5np8/pekY3+hn/qKWfE1p+Zb78ZvfJq+9WvbENz1Q3ivknBA+aBUJW5Q/bAUmj9iXjVPFN/kjN/3m10ImL3jP3WP2XPL+tikUZoYHNW4iVO8kVW8I7B2R6BIPaTVIHEKm3QaFDUKjprQ5I+qhEh1IidUg3o1gnu1Qvt1IwZBvCEQXwriS/V4Az+vLC2xGB1utyIDWN7N9D8Myiw1OvX+7fwEZT5Bmf/nQb8bMYCCyGzV52wz4KgZcLQNOWBDNkyfhcIyDDA0MwxtF4qyF+G+H0F2wNBcDJlO+jScPp2KpnMQgNwmg2IHoVlhSNZBjGcihJ2nw6oC+3VjeBLj6B5DvsggtNgoOBHjzQXTAvRIAQiaP5bhjQJYcAoLRmMh6CwEQIaQnXXxNtrO+3Vd94Fxu+EkMwTZFEk2RJKQCHcwTL6towp13QZ2VYK4/ghx+QHi/D3Y5Xuwy7fgpSjcfzMosxmOU4bhVWEETSgeBMXDYUQMlGAAwRvD8DthOHMYwQpOcIC54RAkEoICQEm+cFIg1C0I5h4KJ3MRVD6SFomUc5lEKJAJZR2HedXB/MXw0AkYdx4qOIeIHEdHirH8enTwMaRP6hKU4cPdw+FufDSFj6ZxkZQwBCUAQfFGUploChVNdUWQ7ZEUGwRlH4q8G03daQCYGrGMzbxNdwcYmgcZ7Q/XP8A3cD5oSkm28C6wCT1OSmqI77gc3TSfPnCn9prs6Onnh/tu8hvOJPfd4dafDaqcDK+f4dafDa6ZFrScTx1aELTM5049Kbssyx57HN12KbbzamDZ5J6woxbhJ8z8CzDMDLB7wq+dMupWEdv3Bvxo4vkvBmWULSK27gtXaJslV8WKr3YgUsMuWvNALBSfiqFkKaAMhlPgHN/qfXw6oPxMaM35RPH9kKqzxn6F2m5xaI8MFDMdS5dXL0Hx6WDXVE2HhPdQRsv5MIqWD6Pk6BHTEYwCNPuIvuex3aEVe8LKnBJbEnoWimdlwRXnHONarAV1ZgEn4bRMBD0LRc9F0nLg5BwwMUPPNUXH+fC/AJTZ7JC0xfGwklOyklPqVuc0ZZdMZZdMFVzeDkKBuluRFvmoLu0kmFEKY1fAPcqQ3idMeVWUokmP0nPE3DHqkVm3/GlscO17KAP5BcqoM6rVgCpVarkqVU5h1ChyHKNBqlBIlViu4la+1a1iC7lyC6VqC0OkxG7c6tmiHihVDx5Vj5jQEk7pHJwBJcxAk2fgaZPkrjc08Vtc8xMH0SOnxkWLqp9MTy3sFL1CNb2Btr5DtMjQLTKDFplxi8ysRbanRbar/vVe0UuLmhcHKhedSp/hTj1xP/EEOPqIk3fHJ/uGT+Z137TL/ocvBsbPhxw6w42eDQoeCg+SRgYOHvTpi/PsTfbsz/GRnvIdqWX3ib2GR3wmpJ6j/ezhFs7QcVbPYVpLgo84xq8vyrdP6C3me4ojPHtCPbsDPXs8GZ0cVieD1UFmdRCYbS6sdgdWxwFW536g3RLoNGd27mR1GbM6DdjdaE4X3LNLz3Opw9urXd27XdO3XSugUzukRzesBxTRC+b2wfl9qEiJcczI7oQpy5RZ6/QzzLK71JPXXArmD2ScNk8a35UwtjNuwjRuyjhu0jB+2jBxyiBxSv/wtEHyacOUaYPUaePcOeP8c6aFF8yKL+0+fsX81HWLsusW5Tdsqu8cqLlrV3fXsWHBtfkBvvURsf0xofMZvu+1a/9rwsBb4uAbkvQdbegdY0TGGn7HGXnnMfLGe+S1z8hL39FX/qMv/UdfBo+8CBn8KaTvXnDvXe7gw+jRZ3Hji7HSn6L67ka0XY1ovhwuOh9Scya44nRQ+VRI2c8KrZrm1sxwa2bCq6bDqyb5Nacj62dCS4ZCS6RhJZLw0sGIMim3fIhbPsirkHLLJH9HEaUD4SX9Yaf6wk71hZ7sDT3ZE10nja6TRFdLhFUSYbmEW9bPKxkIPyUJPy4JPTEYdlQacmw4tHgoqHg4uGgo8MigT0G3d2GXV0GnV0GnZ37HEpdp5+R2MrPaFHXaQHrbJ6fMJyjzCcp8gjKfoMwv60vKJquXtGqbya8bl94TmVVqFgoi83egzAo1m8/VbD9Tt12hab9C23mVrusqEE5OZKCkVRD6CjhzNdJzNdZvrXHI2p0Ra/dGrd538EvH9PWu2esJRevIx9YDpV9yKr/yqvvat3FTSNfG0K5N4T1Kwn6VuCGdtEl4/hnM0Tm75vsu3QuUgYeMoYd0yS23zvP2dSPWJYM2x8YRMS2ImDb9xD4dbqN6sAgeLUYcHNjiVYtNmsIknVYL690R3q8WMagaLgXFTGuESXTCpXrcYRBvBMwfBfGG9LhSXa5kqdNavrKkHdG11JPdrcfv0eOLFXG/erzB3ykQd/CD+qOcMn+LYxQnn6DMJyjzPwTKKGFZyvrsHfpsTX2WngFLTmT0mfpougmGvhtNM0dRLeEka4S7I5rmasB0xdLcMHSGPA6G4Y9gBiHZwShWBJIdj/VOh3gc1WKLQP59WIHUOKbLkFdpEJxnHBKL8QwDUwMhlGA0I0if5YtisKFkBZShI+hEGNkehN+n67Rbz8UMgjdFkoxQZEM0GYsmwZDuugiCGhS3HeKyBezyI8RFsbj0PdhlA8j5W7Dz1yDnpTLsf5f2JXkBEwK3GY7bBieowYg6MCIYRkBAl7gMnGgCJ+yCES3hbrYINycEiYAgU+EkT7i7H8wtEO4esrR/FIGiCVD0aCQQh2CkweVxv5Vwv054yDA8YgbGP4sQnkZHS9GCFlRICcI3E86KhdEEMPdwKDEKTY1EUYQIagSCHIwk+yDIbBSJjqbiEGRHJOUAgmKJJJtjaLv0gV1GbBNTT7M9/qb7gk2tw03sBGa4Q3uBDJuAo478Mk5+d87wg8M913OGH4huyAonnkS1nPM9JQ0oHaNmdxBSGum5PUCe2D29DcjrDa46HV5/JnPsYclFWc74kwTxzfShB/z6cxa8k1a8kt1BR7CsTAgpURt3UMM5St0+Us2Wp24VoWIuz/p9nyaz0ZD9L+CU+Q2UUQTKvIcyWGq2AspgPQpdE9v9S86EVJ8LqpyLabvhXzpt7FeoS0rAeGYqoAzCLevXUEblQKy2S/J7KKNLSIMD+RhOMdbjqFlQ6Z6wMof4ptiOO4XTspDK87jDnXbRjTsDT72HMih6LoKSC3HLBC1tMP2rQhlVfP57KKNHPwVhlimgDML3pCmvinpkyqv8EjF3glQ4Q8idRgfVaTFP6niUQ3zrfgNldtAqdlAr1amVGpRKTXKlJrlaIXVSjQq5WplSrUSt3cIQbWY3bPZq+dG3Y3v42HbelErkjOqhMxqJc9qp86CseUj2LKFPvlDj3PHMoeWpY+dry4ZF08qf9rTIkI2vYU1vkY1vsY1vjERvTOte7a57ZV77wvDIHePCm7vybu7LvmaTdtUu+bJj4iV8/Dkg4Tzn0BmPmFnvyCkv7rhv6HBgkDTEf0AQII3xH0zwk6R69mex+46w+8u8hpu8RzrofSPsoWmv8THPcYnnSKvX0CkPcSqjNd6zM9q7S+jVzffo4nE6w1mdIayOQFY7h9rCoLZQac3utCZXWpMjrdGW2mhNa7YkN5lTmnfTmk1pLYb0NgzQimK0QlmtOuxmTU6jBrtJw6NR07tZ069ZJ7BNN6QDEtYNDe+Gc8VYYZ9JjHRv/Pj+5NN26ac5ZbeAY1eIuWftksctDw3tjh7cGTVsGj1sGj1iGjNqcnDE+NCocfyYScKoScKoUeLozozTZlkzu3LO7MmbMy+Yszxyfv/Rc1bHztuVXHEou+ZUcc21+iah7rZ7wz1y04J760N891OX3uf4vpfEgZdkyWvq0Gvm0FvWyFvOyBvP0dc+Y6/8xl75j78OmngVPPk6fPJVxOjjCOlC+OB9wfCjQ1PPEqefx48+Oii5F9t352DPrZjOa5EtlwQN88L6OWHdWWHdbHTjmdiWuYTWc4lt5+Nbz8a3nj3cPpfaPZ8nuZonuVw4KFeR9MqRoavFw1eKh68USi58UPn95xTK65vP7Z3LEZ/NEZ/N7plJahpOaBqMb5QeEkkP1kqjqyVRldLIikF+qZRXMsg7Ncw9ORRxfDji+HD4sZHQ40M+hV3eRW3eRR1ehe2eBW0eee0eee2c3DZmVgszq4WR2QxkNP1poMz/WvndR+n/+8UC8zsfPurl/2vld8u99v9fteGDWu7+H3X+H599/VH6oz73Y9/zsd/zcvf/9+qPICn/hcufrdm4jDZ9tuYjtGLd5t+vz9dt/nerxF71PfyD+uDu0t85/Nvy7KUT/fWbDdf/aKTQus1G6zbLm7DlZdibDVdvNly1pPeBviu2GCpAzC/zrwXYnynv/nzbns+2m3+usm+FiuXnO/Z/vmP/StWfnTLrdliv22G9Vs12nbrdOk3HNZqOa7RdVmu7rNRxWamLWw0irIG5r0fSvkAz12I81xoEfGkS9tVu/tcWMX+xjvviQOIau6TvqEe/Bk58xSr72qvmW//670PbNnF7NvN7tZImNRMndJInt0R3fx1ajzoywxiTec/KPKdl4ZdkYedltP4Fm4oZ07x+0CHRtsDjuhENemFNemEtuuGtutwOEL8LLOyFRPZrcbs1eWJNnlid16fOG1DnDajxBtS5EkjUBCxyCiqchAjGQLwROZGJGNTlStSCOtWDOzRD5VtLenwxWNgHjRqARir2m+Rumt+pD+4u6UVIPpj+qxPWv9z95eDLB3eXNIPFy91fDtZoBosVP1IP7FYL6FKUMan6tS3XvqTu2/JB7fBs/Dgtkymjwqj+sIAqlQ9JmVquTC3fSilbYjGlW0glm91PbV4qB11qo1B0Uvx1Lhf0u83tiDKxQJlYsJWQ/+vGpV8//+iSvck5Sy6nTCWXbGXn7K1OWUqOmUqOmVscMjbbpyv0UZXYmw8kKqqyN1nH/2AVp+jD/t4ydtP+hB8s43+wPLTRIvb7fQc3mMdsMI/6bm/kRsvojZbR31sIN+wTbNgn+M6c/+3eiO/2RmzYLW/C/r3aHbpcJfYGE78P6lsjn2+NfL4zVMjrO0Ov7w09vjf02Ggg1yYD9pJYmwxYPxqwNuuzlLCsrViWKpajps/W1WeD9VlILAuDZRqjgF1owBLLsNVnOeozXfQZrlgAh6ERMXQalumFZvkhWQFwZjCUGY5iR6I9ExEeJcYRbYb8dnioGBExaBLTpB+WowMkwjgxKI4AyeEh2KFLATT+CKY3gsGE0mhQKhFCcQC77Qfhd+o5G+o5onUdMXAiCu4OX8INulC5H2QHDLcN5roJ7PwDxHkjxHUD1HUDFKfQd1Dcnx3KfAfFKUqvf+fcAMdthOO3yL8TvDoMrwvFQWAEOBSHhuH1YThTKH43DG8JxdlCCY4QIh5MZELwnmCcD4TgB3MLRpLDUFQ+ih6FAmJgtHgwLVWHVqTFqNLx7IIEjSP5ZzHR8/qHJrHRPZiIGlRgEcorFcVOQAOxGGq8AXAQTRHA3MP0CH4gnA+M6IkhcQwAmiGLaMCQx/2iqBYYurkh09zMy3yv/16L4D3WEXsdhHtdYy0oKQe881155e5xdUEl0oorspobsuzRhcLpZxlD932PS8npLaTUVlxCvW1k+X7uKSteiUNMNfFwKyWryz2z9VDP1fypxdyJp2WXZRVXZTGtVwgpzaTUtr0hR408c/XZWSC3eG3cQRA+XssxUs8hStM6XHm330ZD9vsCpk3GHlvMvH808dxoyH6fNfOjiaf80PjjtMXU94NSMvP7W/0XMmW27A39oBTrS4oCJiXzsO37eeq2UVoOBxGEdDgxHYI7DCWloYEcNDvfJaEtofthYu9D35LT3ifGqTm9hj75YOphjGcmnJ6iD+TLI34dEjXt4ncciN22P2qbdYyGY6KW82Ed1xRdQhrYPRNCzYED+ShWEYpTiGDlWAqr+A1XlSqf8wAAIABJREFUMoYWI2ov+5w4zcgdNg+rgNMy4bRMJC0HSctBUHKh7llQYgYYn6ZmH69qe2i7zUFlq+it+6PkpdfWMdusY7bbHPyg/qhK7G32h5dRyt9vxVZxTFN1St/hnCGXa6ayU5qSU+oWx5QlpW11ztjmmqWCz1F3K1IjFqoRi7TIx8CMcjinGuFRA+dUaNLzzaObOGUXvKuuuBdME/OmHNNGsCH1cL8aiG8N2KdWz7tO10uk41GvzanXYos0GbUa1Bo190oVQpkKvlQVX6FGrFIn1SgTq5Td5URGidGg7N22Pah7B3dQNXJUO+WKZtp17axbOgV3IEfvIkrv61ctGNcuuEplpDGZ26iMPC6jTctsxTKTuqdmzW/1m97qN8oM614bVb80Lls0PfnY7NjDPcULO7Ou7cm4bJF8YX/C3IGYWXvBlDN3Ehc+SgwZpIT0A0H97MB+34CBIP/+MN9evo840lt8kN0VB7Sl0lrzqR2lQE8DZ7CHMzTGGppkSEYZAwNAfxu9pxLoKmS0p7LbD7JaBZw2Lrs1nNkaxmgJoTcH0Zr86M1sSiOD2kyhNrpRG1yo9Q7UBltavRWtwZrWbEFr2Qu07gRajBitWEYLktUC47TosRq1OfXanEYtzwZt7ya9gFZIcAckvAMe3gkP70REdGF43cZR/XsPDVsdnnRInWQcu+Rdco2UM2sVK7GKHdwXLTHjinfyB3YJJGZCiWmkxDiq3ziq3yi6d0k9pglS0wTpzqThPSlj5uljFpkT+7MnrXKmLLMmbPJOOxafxZ+6SKq8Qq25Tq25Tqq7hWtZcG5/hOt6QhQ/pfa/AKSvOMOvPUZeeY288Bl54T/+OmTqTej027Dp12HTryMmF2NmFmMmf4qZ/ClhZjHj/Juci7KsuZdpp5+mjC2kjNxPk95LG7ybPnArvf9mWt+NjN7raT3n0sXz2X0X5Ahm+OrR8ZsnJ26emrpRM7dQM3dPNK/QHdH8nYb5uw3zdxvnb39QLRfutVy413xefqF25lr5+IUT0jNH+meKBmbyB2Zze2eyuqfSOyZTWscON00kNY4nNUwl1k/G1U7FVk9El48LS0b5J0cjTkgDjvb4HW33O9rpW9zhW9zhc6TTu6hDzmiWjDOc3DZO7p/HKbPcP+fLnf+zYcFy7/+j/p7l3r/c+UcRmf/47Ovl3vPPPl/u+/nY8/8CZ/moX1mGyGz8KCLz2ZpNv5/IrFi3+ROUeQ9o/g5/+eCP/nAos3Kb2cptP0OZz7fvWiIyez5X2fe5yr7PVOVQZoWa1aod8q2ldSpW63ZYr1ezWadut1bDbo2m42otx9XaLiu0nT/XdvlM13Ul2G01nLwORVuLYa/R919jFLLOjPfFvqi/WMett0ta75iyyjntO1bJ1x7lX/tUfxPY8H1Y+w/87s1RA1tjJVui+pSie7XTRsGZI9qpvSYlMwTxA7f+Ba+p1wGzMq/xl65N1/YdPW2aM4ZNlsBiuiER3dDwHkhEDyiiR48r97aABL16wgEtfq8Wv1fjt+oHCccgggmIYALMH11yyozIl5h4Q4oAYO1wedbvUgZwP1gwABEqEmd+L5GRb0ItkynzsVBmOWfNJyijYDSfoMz/TCizFcvajmXvwLI0MWwQhg3HsjFYthEa2Imi70XRrNGAA5bhos/A6dPlRAZNI6PoTDTTD82Wp8lAGSFQJh/JOYTyToN5Vhpxu42EXaiIbjS31zS6Rj8kTZcRD2NHIVhCOJsLY4bCGEFQuh8U8ILSGRAqGUZxhVEOwNz3QQmmUFcs1BkFc0EiiFCEGwRO1EUQtGAEBZFRhrvKicxS3dK/OZT5Fo7bAMdtgsnDZdRgRC0YAQQlQmAEJJyAhRGMYPidUMI+KMEaRrCHEp3BBDoUz4HgPGEEX7hbAIIUhqJy0XQBih4Fp8WCqcl6tDxdRpmeZwsscBDFncJEntNPmMHEDqD4jajg40jvLATzMIIaDycnYYE4JCUK4h4OxgeA8L4wgjea5GFAoxsw3fUZLhi6PFkGS7MwZFrs9Nxn7mduGWRuw7VwjNqHj9tPS7P3KyJF1tCTm4PLhssuvau4IksbvJ05vJDQc41T2ItLrMMnNrjE1tkJK6y5ZQciypwi64hxbaTkdnxqY2Tb+Yzhh5kjj0ouyiqvyQ51XCdndtCzuveFHTf0yDHgZENIiTr4WBA+XtspSgFltu3x/8GI8x2WoWjF3mTssdnUSwFl3q81/WjiKT/8E0KZrfvCVaz4GnbR2o6xMFwqwi0DRkiBUzLQQA6Kleea2J7c9ySp75HPqWlO8TA5q+fXUAZLz3sPZVRtDipbRr6HMtouyb+GMkhmoQLKWAgqI+oupgw8Dq+55F9yhl0wZhFRBaNmKKAMgpoNJ+dA3DIhhHQQLvVfCcooOaUru2Rux2UroIy6W5GGe7E25TiEWaGAMjDPSm1G4b6YZo/yiz7VV93yp1xzxu1ShtAhjVC/WqifCOxbr+ddr+vZoM0RabFFWuwGNVqdOqVW1b1mO7FqO7FKxa1ahVSnQhFtdq/dRK77gV7/A6f5R79upbABFeHItphJ1bSr2zJuqOTcVC28pXH8rm7pfUjlHVT1HZv+184jMifpW/ywjDAms+h4ja5Y0K9dxFYuYsuf6Zc8MTj2wLDwnnHubbPM67vTruxKmN8bd3Z/zIxt5JQDd8I1dJQQNOIWMEgJ7KUFiNn+Pd5+Yn8fcYh3D9erO9KjK8aj8xCz/TCtJYvSfIzcXkPr7mBKBllD0yzpDDA4AvSLGeIGetcpoC2b2XKY1RzNahKyW/js5nBmcyjQHEJvCqI3+tEbObQGgN5IpTW40RtdafUO9HpbWp01vd6S1rAPaNpDbzZjtBgxmjHMFgSzGcpu1GPX6yjkUa/j3QgKaIYGt8HC2hARHcjwDlREJ5bXaRrZax43ZJM84ZQ26XHsUkDpNVrOjG3sgG3soHWMZC9PbC7s3xc5YB41sDd6YHdM35J6dx/s2XWwZ2/cwJ4EiXmSdP/hYZvUEbv0MYfMMcescYfMMeecSULhadLxOVrJeVr5RXrFJXLVZULDLdfme/jWBbeOR7Sex8zeZxzJopfkmc/gM7+hZ8Gji2ETL7mTL3lTr7hTzwWTi/Gzz+JOP0yYfph29ln+pTdHrrwtvPgqf+5ZxuRC9sS9nLGF3NG7eSN384dv5Q/fKRi+kTd4oVA6Xzxy6djYpZOTV8tOX6+YvV49e6Nu/mbd/E3R3E3R3HXR3PX6uav1Z683nr3acu5Gy7nrrfO/nS1z15vnr7XMXW+au1p/+lLVxFz58OyJoemSsXPHx84fH54vks4V9s/miE9nd05ndJ7OaD2d0jKd3DAVVzsWWzEiLB0SnJBGnByIKO0LLesJLekOPtUTfLI78ERX4PHOgOPdXvktHvmtnJxmVs4np8wvhpqPhQLLwYvl3rPc/T/q/BOU+Sjm8g8vf4Iyq75RX/mtXJ9/SCu+0/iQtFZ9r7dqA/hvtfp7yAf1nsL85uGD5OXvHH4slPnZL7PFaPWWnxeXFF1Lq7ftXLV99y/au2L7z/p8m9wj8/l2CwWRkTtl1GxWqC3hGFWr9Wo2CiizTtN+rZbTGm2nVVrOK7RdPtfGfaaLXwEmrUbQ1qEZa7Fea4xC1pjx15kfVLQsfeGSuY6Qvdo9b4NP5bcBtd+FNm7kt22OFivHS7YfHlVLGVU/LFVL6EMVTFrVXbNvuUHovccafeox/pTWf4/ac9+x9rJx1ggopkdXKJb3W/MkcN4QgjsE5w1BeUNgnpyh6PAHtAV9PxMZQY+GoEeL/169uvwhEG9EsbskD7oTjCj0qyjf/qUcmf6lxaWB32mQeX9tOSjzwUom3fCB5e4vB2WWc8Qsd/7JKaMwznxyysjdNP98p4yyPlsFw1bHsHSwHCiWg8KwDdBsUzRjD5JugaLboRlOGAZOn4HH0vFYujzfFwF4I1lBaE4Qkh0EYYRBmDFIzzSMfz7Mp96A12saLdYXdBrwm00EJ/QDEvToByHMSAhLAGFywUAomBEAovuA6BwIjQaiEmFURzh5P8J9L5JkjHLTRxHQaDcowg2EJOkh3DURRDUYcTucoAzDb4bj3ntk5NaSJW2AEL6DEv6tnDLfwFy/huO+/cUsowojaMAJejAiCIpHwAkKs4wZjGAOI+yHEW2hbk4QAgWKY0JcOVC8F5wYgCCFIimKDSYhjBoDoSaCaFkgxjGwRx0ioBMdNoThzxsknEUfGsFEdqLDKpF+R+DsDCg1CUJKQVETkKQYqBsXjAuB4P3geB+0u5cBhakPkLEAAS3vxj6gD1gbs612eVua+1vuD7G0E1i5HLRySzwAZDoHHWPGN/vk9XJrJ05ceHHywuuE3ivx3Zd59bPk9Ba76DLHmCr7yEo7XsWBiAq7iGpHfp1rZBM+tskxrja4ZjK282pi760T5+RQJkl8h1004F08ZMUrMfTIMfTIgVOT9YhxYEKCtlOUrn2kpnX4+1gZRQHTJmOPP0v70gdtMlv2hr53yiieVa0FmvYxOk6HwM6HEW4ZSPd0FD0bw8hFsfIIyV1Zw69SJE88j0/Q8/rd0jsVUAbtkQGnp2DpefKIX/sEDds4BZRRtopWd0jQdErSdknWwaeC3DLAlGwYPQ/JLESyCxCsHHNeeXDlXHz3/bDqiyGV532Onbbi1yqgjJzIULJgpGwwMQOES9V1Sf7TQxmXzC0uGZud0390StusMFricrcT8ne4H1EjFWuQT2jTSkDMCiinGu4pQnjX6LGL98W2eFZc8q25RsifdMwYtkmSYEKbYP51kF+gjLZXg6ZHvQa7QZPZuJ1cu41Uq+xeI5dbnTK5XpnWqMRoUvbs3OrTreTftzVcuj1yfEfcjFbKec3MK7rHHmmdfKJd9lSv6hlE9BzR+Bzb8tSw5bFl3wvHobeOg29cpe8II7K9Lc8QJbcw5Q8RR+6iCu+gcm6iM65iky7qH5oziDptLJg0447sCR+yCB08ECxxDJC4+vW7+fS7eXdT/Drpvu1snw5vr7YAz/ZQj3Yep03IbolhNx9iNCXTGnKojSXUtgZ6l5jZP8qSzLKlp5kSKbO3ndFZDrTmA03JgCiWIYpmNwjYjTxWE5fZGAo0BtPqA2kiP3oDG6gHmI1UoN6N0eDKEDkw6g8AIitGgwVdtAeo3w00mjCaDBiNaFYTnNUI4SxBGY5IhyPS8azT864H+8uhDDy0Dc3tQnHb0RHthvwOs2ixRbzULnncJWPa6+SloPLrQN6Mw6F+x7gB29gBS6HYOkZic3DQKnbQKlay/1D//kP9lnG9lvE9lvE9++P7rBL6bZIkdslSp9Qhl/QRQsYYMXOcmDXmnjNBLpyiFc8AJ2aBU2eAU2fIJXNu1VfxdTfcRTcojbeBljvyiqXOBc+eBe+e+379C8GSB+HDj/ljT4UTi5GTz2MmniRMPzw8fTf19P3s+cdFl16cuPbqxJWXJy49K7n8vPzSs8pLL6ovLdZcfl57abHu8gvR5WfN1560XHvYduNJx60nXXeeie8u9t1f7L+3KFl4IVlYHFxYlNx/Jrn/THrvqfSefI4/ejn+6Pnkw9/OkbtPh+49Hr33bPj+k+E7TyS3Hw5cfyC+vtB3+2n37addNx63Xf2p5eKDhvMLorP3as/cLxu7fmr0+vHBq4W9F3Laz6Y1TyeLJuNqx6KrJYLqAUFVP7eiL6JUHFrSHXKiM+hEV3hJb+ipvpAT4qDjPZ/Wl/6LmTJ/FEz5o97zCcr8Q87yURc+QZl/bSizVsl4rZLxmiW9D/ddqWz8werrFapLROZXHpkValbyciV1uUHmiyWbzBfqB9Zr2K/XcpBDGR3XJSLj8pku/jM9txVQ8hok4wssZ52R/xoz/uo9Meutkr50TP8Kn/MVuehLevFa5vHvAms2hDVuFLYpHerdnixVyxzTzJ7WyZ1CF8/CsqVGx6cIXfc9Jl76TL8KOvM24oLMrf2GU92l3QVTkBjx9sBmJZ/W7b5dqr5iJH8cJZhACSbgglGoYESXL9XiSTS5fZqCAU1Bn6agT1sg1haIdQQ9cvH75PAlYnApU2YIIhiBCkdhkWOwyDGIYAQsGALzh+Vul6WUGZ2IAe3w/ve05Xc+LAdZPvZ8OWfNx8KaT1DmE5T563LTPx/KKGwy2ks2GRiGhcGyTdCs3SjmPgRgjaI7YABXLEDQB9ywgJs+nYKiecKAIAQnFOMZiuQEQRhcMDMJ4V2EDTkFC2gzFA6YHRSbRDUa8cqNwrIwXtFgmhAC8MEMLhgI16MF69H9dKmeelQmiEICU1ygZFskeR/KfSeaZIxx18e4obEkEMpNF+muhXRTQxBUEEQFkdkEl28tyRd8fiEy30Fx/55Q5qslLvM9DLcZRtgGJarDiNpQgiLxFwXF68MIxjD8bhjREkqwhhAdwXgylABAXVlQnBec6L+ULKOI+1VAmXgwLQ3CKIJ6lMJ969HBXaiwswbxc5i4SWz0AJbXiAo6BfPIA1FT9YjpSGoSknwQ5s6HEsJgxCAE0Q/t5q1PYWLoVCzghqG7YmkOhgw7U47tHh9r84ADNuG2jpG2hDhbymF7dpZ7RKlfhphXOh7VcvboucXis4sHO8/z6k/7lQziEussI05YRZyyCS+1CS07EFZ5ILTKPqzOIVzkwKu1jixjHe0NqZ6ObLlwZPZVxVVZmuRBYNlkRNUZ28gKA062kWcuCkgDuyeACQk6ztG69pFaNvJYmS1m3oo0mY2G7B+MOJuMPTYZe/xgxHkvxcmfyymjQDbKFhE7bITajrF6LvF6jokItww0ORPDyNVn5WM9CskZfQWTsozh56wjI8S0Dlxy63sogwBSMbRcCC5N0y5e/cAhFeuYrRZCZatoNft4TackLefD2rgUPWK6AsogGAUIVj6cmb0notT31HRk8/XginM80dXQigu2UQ2K9SUFlPl1+9K/AJRRcv2Zy2xxztrqmrMNn6dCLNjhfkSDckybVqLHKAezKqGcaoRXPcpfBPU+aRnX5lV52a/uFj5v8sDhwX3x/diwZligCOrfCPFr0vVp0vJs0OCI1Fn1aswGJfe6raQGJVLDVmqTEq11C7N9C6fzR6+ubSHSrRHDSvzxrdHT2xPnNDIua+ff1j5yD179Clb3DtEoD+7FtssMOt4Zd77c2fHUuu+l69Ab18HXRKnMfUhm2fgYeey6/ok7sMwriNRLyITz6NgzaME0OnxUP3DQwL/PxLdnl3fXPq8ua89OR48OHKeTyGp3Z7dRvVsBryaOZ7OPR0sQqyWc2cxnNkUyGqIYokOAKJlWn09rLKe1tTG6payBKbZkjiOdZg30MrtFjLZioD6dXhtHrxECVUK2iM8S8Zj1EYyGEEAUTKsPoNb50us4jHqAWU9hNhCYIhdmvQOz7gBTtJ8pMqfX7QHqzACRIaMew2hAsBogrAYwuwHEEoFYIj12ra5HHcirHurfDAtuQYS26fO7sLxOfW6bEa9jd6TYKn7IMXUSnzXtU3I5uPIaI3/GMa7PKb7fPm7AJqbPLn7QPkFqm6iQ5EBS/4GkPrkOiw8k9dkm9dknD7ikSvFpw+4Zw+SsUWrWGD1ngp43DuRPAEUTQPEk/dgEcHyScnKaVH7eveIiueoyrfYqU3Sd03jDs/mGV8tN75br8oqlnjvcgftR0kcHR3+KHXscN/4oeeJO+vSNnNk7hecWTl5+Wn79ecW151XXnjXeedN451XL3ddtd9903nvXtfC2+8E78cLb4eey4eeykeey0ReysZdyTS5p5q1s9o1s5rVs9rVs5pVcp1/KZl/Izr2R68Lr384zz2Szz2Vzz2VnX8rmX8jmXsnn2Rey0y9kUy9kE4uy0Sey4UeywYW3A/fe9t9923rpcdP5h6IzC5WTt04NXyvuv5DfPZ/TNZvYOBLfMBxbNyinM+W93JLu8JOdocc7gopbA4va/AtafPM+OWX+aKfMf3z+zQf1R8GX5d7zCcp8FHP5h5c/QZlPUGalivlKFfMVqhZyqVj+J4+Mou5aQ26Q+VLN5gv1A19q2H6h6fCFtuM6bec1Oq4rdVxX6hI+13VbCSGvRgDrsB5/MfL5wjRk7d6YVfuT1tulf4XP+5ZS/B2r5Fuv8q98KzaE128UtmyO71ZJG9LIm9Q9Mgs+Ngc7Pru7cn5XyZRl9Vm65KfA2Xeew0+p3Xdo3fedqi9ZHZszyZhEx8npiVaoRCNIqhU8BONNKLgMInISKhzXEwxr8QbVuP1aQqmWUKIjkOgI+3UF/SBBr1z8n/ut9bhSEO8/QRlY5BhUOAoRjIH5w3rcYd2IIZ1wqXbYwPuGpv/LUGY5Z80nKPNpfel/bKaMkjxNhqWBZetifrbJGGI4u9DsfSiWFYJhhwScUQAey3DXZ5D0AZI+AKDovmCAC/fg6fuEoTwCwQAPxMxA+pUb8uqQoT2GUf07D3aYRpYbheVi/eJQTB6UGgFlhIOZYSBGsB49QJfuo0tl61FoYDIeQnaEk62Q8iplEzTZEE3Cot2RWJIukqiJclNHElUQ+G1wwualVZ3vYfIQGQWR+QaG+w4q98j8e0KZv0BdvlqCUz9C8coQwg6ovJ1KDyJPlkHA8Bgo3giK2wUlmEOI1hCiPRjnDsXToC4MmHyDyQ/mJu9gglMEcKoASomGUuMgtGQoIxvOOYL0LkX7i5CBU9jYM6jY0/oHR/SFPZjwOpjPMRCQo+eeCaMcRpIOIdyFCEIEghiMIgSgCT4YEgtDpWHkZhmiAcPVhO20y8thr5+tRZCDLc/J9aAL6bAjkObslQdEVXGLhw+3XEoUXymcf5w/80jYdtavTMoo6HCMrTQPPbo3qHhf4DHLwBKrwDLrwMoDAdW2gTXWwRXmEceJmU3Mot6gysm8yWflV2SZQz/xRPPx7TecYmv12VnGXnn67CwoOQlCTNR1iVFAGdV9QVt3+f5o4vmDEUcBZRQsRgFifg1o/ixQRsk8TEFklMzDtlly1W2jdJ3jwLhEkFMSnJiOImVgmXnGnkdM/I4z8oaKZ2S5E2+AAqljfINjfIMCyqA46UhGGpqaI+9dWoIy262ilfYJtu6P2mEXp+GYKOcyrvINJhA5C0rLhQP5cGYenJm9K+wU+8hIWM35wLK5mNY7wvobTodaFZXY8pRfajaMlP2+EvvPDmW24rK2uGZudsnY7JKxxTV7Kz53G7Fgu1uhqvtRTdopPVYFiF0JYldDPGqRvo3YoEakf7lVYrd39fWA+ju43AnzOPGumG798BZ4UD0soAn0C5RR5zTsYIlUGY2bSfWbKc1KQJsSp1PJW6zk3785WPpDiHSzcOqH6OnvY09vSji7OfXS1uzrqkV31Y4t6JQ/16t8Cal5BRO9gte/RNYvomsfYKtvW7U9cRYv4rsW3XtekHreWlbcQWbOY7IuIBLm0LFnsJEzWO64fsiQgf+AsVePKafTjNm6l9lsyWw6wGh0ZjTigSZ3oInMaAQ8mpge9V7shgB2fRizgcsQCYH6aHpdNK3mEK06hVZXRG+oZbR2MbvH2AOznMEZtmSULW5ntpUBjTn02nh6RTS9gk+vFLDq+CwRl1EbDtQF02uCaLWB1BofWi0bENGYdSRmHZ5R48SstWXUWjHqLBm1u+nVu4BaE6DOkFGHZopgrDoFjgEzRVCmCMyqBXPqoJ71CN9mZGALOrjNVCg25nebcDtMuB17IsUH4ofxadOknFnf0iuBlddo+VN2cWL7+F77hP4Dh8SOSVKnw0MOyYMOyYP2KRL71H771N6fldznkNLvkirBp0vcM6TUrBEgZwzIGWHlj7PyR5kFo8yiUUbxGOPYOHB8Ajg5RS+Zp5fMM8rOsyrOe1Zd9K656Ft30U90ya/uQmDDxYi2q5E9Nw9J7icOP0oZ/Slt7H7BmXtHz98tufyw+vpj0e0XTfdetiy87njwpvXui7Z7z9vvPu+8/7Jn4ZX4wcveh696H76SPpMNPJMNPpVJnryTPHk38PjtwKM3A4/eDD5+N/T4nfSRTPrg3eDCW8n9NwP3XkvuvZTeey6993zo7m+n5NbTgdtPB28/k957PnL/5ejD1xOP3k48fjfy6N3ww7dDD95IF14P3n81cPdV/52X/bdfd19b7LzytPXCo4az92qmb5WPXT01dPG49HxR/3xe39ms7tNp7VNJTaNxImlMdX9URT+/pId7sjv8eGfo0T9PJfZya0HLnS8HL5Y7X+49y50v957l4Mhy9/+o8+U+d7nzP+pzP/Y9y32fH3v+D6nKf/PCJyjzrw1l1m01WbfVZO2SFHVLq5XldUtrVPe+1yrVfatU963cYblyx8/JvnKDjMIjo2G7UsN2taadHMeo2ciJjJbdl1qO63Qc1+vg1uri1ui5rQT/TGTWYjhfGvt8szPg673ctZZxa2zTv3DJ/YZ8dAO79Ae/6o3BdRvC63+IbF0iMoPahVPQU/OoiguYqiuGVeedu2/RJPc9xp+GnZNFXpaxBx5bHp8yzZZiDvfDYsRgYS88egQZMwkRTOhFTEC4U6CwEQh3BC4YhwsnYJETuoJRDd7gjvB+7cgh7cghXeGQnnAQLBiE8AchggGIYADElyjwisIX8359CRY5ARWOL0GZ0aUA4FHdiBHdiKXEmd+d8vt3MmU+WMkE4g7+UQ6aT+tLn4J+/+qIWS7695/slFHCsnbos7WwHD0sW26TwXBMsOw9aI4FknEACdgjAVc0ww0LkPQZZAMGGQswUUCgHhAJ9xIa+IViPBVQJh8V2GAc1YkV9BtE95pG1xvzCjB+sTBGOIwciqCFwBmhMFYwhBEIBvxAdC8QjQmiUKBLNhk4yRJJ3olyN0S6YxFEFIIARRJ0EAR1JFEVSdiOxG9B4DfBXeVEBv5XIvMJyvwF6vItxPWHJSijCsFrggm6YDwYipfH/UJwBhD8TgjeHEK0AhPsQK4EKI4AgmvcAAAgAElEQVQMcQagrh5QfADMLQRG4sIpQhhVqIAyUHoSjJGOYOciPQtQ3mUwnyFU5GlkzCz24KRhtFSf347yr4Swj+hRcqDkFAQpDkmKRLlFoN1D0MQANMEX48ZGUQA0QNNnuBsziWaeLnt8XPYF2FsEOjvwccRDRHq6KzsT71fEOSSKLZ/JH1xIHbyeM7OQMXYnonGSUdSBT623jSrdE1S027doj0/xXu/je71OWniVWnqXWXlXWvqV7Qoptk+oxKc2ehyTZAzLa5iyR57EtF7Jlj7GJzZiWZkm3vlGnrlwajKEmKjnelDHTqhlE6FmGbJtj/9mUy+FO0bRxKTwy/xo4vnrVaY/I5TZvp+nYRet5xIPJRyGuqbACGkwQgqGkbvb/+S+8ErP4oljZ2SFp2WUnH6ryMoDMTW/hjIoSjbIJUXDNk7NJna7VfQWc76SZeQOuzh1hwR53O8SlNEjybN+YfQ8ODMPxsgyDT5Oyx3wKzntX3ImofthXPsCPqkLw8qTi5GPouf+uhL7zw5llPHZSktcZotrphIuR5mQt92tUMW9SNX9qDZQCvGohnrWgDk1EI9alF+TYWgLNrTG5rDYt/ZmUOM9p+wJs6h2E4Hc0IEIaoIHNoP9m3V9mjQ9m9TY9arMuu2Mhi3Uli2Mjq2evdsDpNvCRpX5U0pRpzfFzGrk3lbLv6NSeG978cKOkz9plj3TrnqlW/Nat+IFtOo1vPY1UvQaJXqJrnmMqriDKb2yp/qmfcNdZ9FdXP19gujR7rzzoKghSNQoMnISy5swDB83Choy85Ps8urdw+4yZ7ZbMJqtgCZ7oNEJaCDQG9zp9XRaA50m4nAaPT1E/ixRCLOOB4gigboYel0svS6aVB5Pqcig1R4HGhqZbRK2+DRbMu8xOMXqHWB01gNNR+k1ybSKGKBcCFQIGBVCRjWfWcsDasPp1SHU6kBqVQCl2odSxaTVUoAaN6DGBaiyZ1RbA5WWQJU5UL2LVmUKVBnTq/UZtUhmHZRZKzfIyB9EMIYIyqyFsOtgHvVI32ZMQAs2uG1vZP8uvtiM17mT22kh7LWPH3HLmKHlzfmWXgqovkLNm7Q51GkbL7ZP7LON63VMka8mOaZJ5UqXOKb3O6b3/qw0sVNaPy5DQsyUULKH6Lkj7NwxTv6oZ+E4p2iMXTjKLBpmHh1lnRhnlUxySmfYJWc8S+a9Ss/5lJ/zq7wQUH0hqOZCcO354Nrz3IaLUW1XE/rupA0/yhl/kj+1WHT6Sc21xYY7i52PXvc8edf7RNb3VCZ9IRt5LRt8LhtalA2/eDfy/N3oi599MaOvZJJF2cCi/Jr48bvuR2+6H7zuvP+6496rtpuLrTeetV571nL1adPlx80XnzRdkHtbGufuN87fbf7QbJi70zx3v+ncvbbzDzuu/CS+tii+udh3+0Xf7cX+O8/77zwfuPti4O4LiRzuvB79STby6J104a3k3uu+2y96bjzruvak4/KTxnMPRHMPqmfulo5fPya9XNArt89kdZw+WDEQXdYnPCXmn+j+tL70B68v/b+CIMt97nLnHwtT/qj7Hwtflrv/32Qu//DXP0GZf20os17ZdL2y6bolrdlmqtDqbTvX7jB/336teFAUYCvqluQ5MksemZUatiu1HFZr2n2pYfsX9QN/0bRTQJn1uk5f6OLX6eHXgUlrYOQ1cNo6NOsLA6+vzfy/3xP2rWXUOquktQ45XxGOfAeUbPSp+TGk8Ude8w/CFuWEbpX0Ae3CCUTZOcO6azubb+1uvbev5SYw9hP/ikx4Tca/KOOfl7HEj3bljaHixBphTcredcreDbrhA3DhBJg7phM2CuZOaAX164YOQLhDcp9L1JiucFiDN6ga0a8VOawtHNYVDusJhsCCIQhfHjojl0AKEcoFFgyCBUNyQLMU9AsRjC1pAswfl4s3CeJOgHhjf5RTBsyTflAfC2WWc9B8gjKfoMz/BCijbsDRwXIUEb9YrIcphm2O4lihmAeQgBOSQUAz3bEA2YBJ0WfQ9OlsJBCmA8TAvSMN/cOwXoFggK/HLEYHd5rGSgxjpAYxXcaRlfqhKTB2qK6bH4QQhKEHIeW12QFwpj+M4QMBPKB0BhQgwemOcKoNgrIXSTJBELEwAgqKQ4Bd9MDOmgjiDpS7CtJtK2LJJrMEZRSLS9/AcN/ACN/A5DaZJaeM23dQt3+3TJkvIc5/geC+hbhuhOC2gvEKKKMDwoGheBjEFQV2VUCZvWDCfhDeDuSKh+LcIU50iIsHFO8PJYZC3HlQsgBKEUDIURBKLIyeAGckI1jpSE4myuMoxEMM407CImcwMWeMYicNo/owwQ1Qr5Ngej6EnAonxaNJ0Vh3LsYtFEMIQON80EQWkgxg5HG/VBO2+y5vnLmfq0Wgg2WQq5OQSEogMbPcPHPcA476JDUniy6cnHqeOng9ZexaouRSQJWUmCGyjS3bzztu5pe3y6dwp2fhTs6RXaziPazj5uwSK49KC9/SncFH9keftI2toOd3p0junTgnhzJxnTeOTr9xS27BMDNMvPNNfQqQ9FQIMRGEi9WxE2of4KrvD92+N0Bpp897s8z3BqyNhmxFuO+vQ3//dFBGkfKraR8Dck2AEZORxAwILkXPOQFFz7YIKbeLbvQ7OXPsjKz4jMw9U7w34pRVZKWBdx6YehjJTkMy0lCUbD3nZPUDh3ZYH9y2P2qLOX+LhVDV9pCafbzcLONyWAefquv+c6wMjJELY2SZBB1zz+jxODrmd2o2pf9pSu9TtxSxgUehXOwiLLMASc2DumeB8Wn/Apky2wg5W/G5SricLa7Z76GMKunIDtIxHUYZzEsE965XQBm0f6tJeKdhhOhAcq9f3a2Q5gWn7AkjfrMBr82A144Mlu/d/BrKqDBE24CGLYyOLZ69ygHDqtwp1ZgzqvEXth6+uDn1CrTqNajmtXbNa+3aN1qit7qNMlCrDN4qg1S+QlS9Qde+xYjeYGufYyofYUpuYY5d2HPqin3lDZfyG/iKW/iyu7tTTuuFdIOCxZgQqWHgsLH/kJmPxNxzwJLTa8XqtGV0OLDanJktOIbcIEOhNwD0eja1nk2t81nyyIQy6nmAKIZWH0cTxVNFSTRRDKE00a0sh1JdSm9oZ3SMssVzrIGLHtIxelc30FJFq8+lVcbRyoRAmZBZGcmqEjKqBUANn14TQZNDmSByZSCpyodSBVCqSbQqPL3SiV5uSy/fTys3p1fsoVUqoIwRUI0FqhCMaiizWo9Vo8eqgTFECECEYNTCmXVIdj3Guxnr36If1GYRJdkr6Nsd0b07ottS0OscP0rOOMPMP+ddetGn6gIpb9QyttUqrvNAYo9NgtgxTeqUPqSQY8agY+aAY2afY6bYMVPslNHnktlPyJK4Z0toeUOM/BGPgjHPwjHvIxMeR0Y5RSOs4iHW8RGPkgmvytM+1Wd9Ss8GlJ4LLDsfVH4upPJCaNWF8OrzETXnBA0XDjZfPtx9O0v6oGhy8eTsq7L5dxUXX7beednz6JUcwbyUU5ihRdnoK9nkO9mUTDb9Tq7Tb+WafiPXxFuZ5Lmsf1EmfiLr/knW8eBt291XLbdfNd96Kbr8rO7SU9GFZ7XnntTMP64+81PV7KPKmYcVE7crJm5Wjv92Vk3cqZy8VTl+u3LyVs3UPdGZheb5J60XnrRfetx1+aeeq096rz8buLU4eOfF0L1Xw/dfTz2RTT2VTT7+qyZ+ko09lg3ce9t3503X9efNFx7VztwrH79xcujyMcmFiOKW8CPNIQVNgbn1n6DMHw1l/vdX//Eh/VFQY7n3LAdfljtf7j3/7PPlIMvHnv9DqvLfvPAHQ5m1SvIapn80P1+n9Pl65Q9q5ZfbP6jP/7L9o7Tiqx0f1Kpv1D8oRdDv385VS0G/fzM/Puh3I3TVRqg85fc/T3mm7yb475/yoN8tqN/OzRh5JfaS1m02fN+HvWaL0d8SmTXbTP8OlPnZI/MLlFmlabdSy261lv16Dfsv1e2/0HT4UsvxSx2n9Tou6/Vc14Dw62GkNXDaahRzrb7HeuOAr3dHbLCI+sb60NoDqaudc9eRir7ilHwTVLOB1/hDZOummHbVtEHt3HH4iTNGdVf2tN7c33PXuve2vfgWTXpPcEkWflbG7H/AEj8i1t/YlTWOSRiERfarB7Xu8G+HCobRMadhgnEQbwwqHN/h16MZ3KsXMSgPhYkcVUAZtYgBncgRncgRvcgRkFAe5QsVjMD4IzD+MCxqGBI9DI0cAgnl8TE6vEHdiEFt7iCYP6onWOpjWupmAgkmIPwpkGACxBvSXXLK/J4J4kt1uZIPcpYPEhkwb9m2puWcNf9kKNPxSyV2u4Zf66+f1X3bliqxfzs/rg/bs3HHP7kSW5l8Upksb8L+zVQiFm9xK/7NVCIWb3U/ouT2uyqxf/y/VIkd94PloeUrsaOWKrEjlyqxed/t4X1sJfYG04ANZv4f0DKV2N8Yyyuxf2nF/msl9s+t2IbySuwff+nD3oplqBuwtA2YYH0WXJ9lgOWYodkWaLY1kmmL+BnKkLAsij6TbsCkYxkcFCMAAgjR3tFGAUK0J0+LnqAJlMFD+kzjhkwODRgfbDERHNcPigXT/TRcffQIwVggCM3yR7H9kCwfJIuDYDAQTCoCIKKYjgjACknbi6SYwNywEAIc5ALRcdTWddJEuKsiSNsR7lsRbpthhE0w/K8Wl+RE5r2+g8qhzNdQ/J9a8p0sRVbO75jfwHBfQpy/hDgvQRlXJQh+OwS3A+KqCcbpQuVcBg7FYaF4EwhhD4RgCSbagHEuUDwBiqNBCGwIwRfqHgwlR0CpfBiFD5GjmWgE7RASSEIxk1GsNCSrAMJqg4UMwbjT2Jh540OzhgeHMbw2qF8lhF0ApmXAKfEocpQ+mYd1D8cQQ9B4fxTRA+HORNEYBiyaiQdptw/R3B9nGeS8P5jgFE0iJ1M4WW7eee5BxX7JzRnNlyvPvk7tv540cOVg53nfUwPOiZXWgpMWYcfMvHN3eRfs5BSZMQpM6AVm9CO7mcf2e5RZ+pTsDiiy5J+wEpZSsjqT++6dmJNDmYTuWyVzMlJqK4qZauqTt9OvCAWkQd2SQK5x76GMinngrzeYFIm/ihrsX9dj/xegzGYzeSv2b6aSmd+WnfJW7N/MH3cGfVBbdod8WMtUYr9fX1JAGS2Hg2BcIpyYiiJlgHBJmg6xSFrW/ogq5/jWgNKzR2dlx+ZkbundO0NO7OdXGngXQCkpaGYWGshGkrN0XeRQRtXmt1BGHve7BGUUWb9wai4cyIUCWSYBx4mpPczCId+TM+mDz9Mli6T0XgPvIkPPQkPPIn1WIZpeACNlQ/CZOq4fW4l96OdKbJt4+cM/nDbxyrYJW+3+s2wTt9omLtOHfXiZPuy0bfZp2x3S5XLMUHHKVHXOUnXOUnHNVibkKRFyt+BztuDldEaZkKewyai5n9BlViJ8mhA+TWBOHdhDhPJvNeF2GPMabFP6FFDGMWvcgNusH95iwGtHhLZBg9vAAe3avq1qXi3bOE1bmY0/MJs3eok3BgxtiZhUjjm7Peny9vTrSpk3f8y9pVH+XK18UbXsmUrpU9WyZ2oVzzWqXmpXvdQoXgAVL8COP0KcfIQ8dh9eeBWSPQ9Nm7A8edW58ia+/Dqp/Da59I5F8jQsqAMe0IXx6zP06TPx6tvlITbndP9MZIA2HKedyG4lsVoozCYG0MCiNXhQRV7UugB2fTBbxGXIPTKxdFECrT6JJjpMFR1yLUnBlxW5V1dTG3uAzklW73mW9ILn0CC9o4XefIoqyqJUHqKWRQFlkYzKKFZtJKNaSJdDmXBqVQi1OoBS6U+u8qJUUsmVBEqlK7XCkVpu83/Yu8uoOBM0b/hfnndnJyTd05Z0EoJDIAQph6pCYoQ4FrTcXYDC3d3dXQp3d3fXuBGXjnW83lNUks4mZLZ7t/fZeWY453+uc3NTkNN8/PUlpNKTJOFRkvAwufwApcKQUqFHrdKliVEGSKvUYlRr0qvEKEOrAf+GMo16Di16Ti0nA4dP+PUZe3Yd9ew47dtrHT5OSlxiZK1ySy7wyi9i0sZPBLecCW0zC+82C++2iRuyjR+2ThDHKlGSQatEcWySBmyTBzEpg/jUYUraKCNjgpU1xcma4uROs3OmWDlT9LwJZtEsW7jIq1p1rLkgKFtxKVt1L1vxKF/1qljxqVrxrVnyr1mIaD4X23kptX8tb+J+xeLz+nNvWi6L2q697bz+68D9l2NPRBPPRCO/vB1+9Gr02bvJl6LhJ6+Gnr4aevxy4PGL/kcvex/82nP/eeeDF83339bdE9XceVt581XZ1V9LLj0tOv+0YPVxwfKj/KWH+QuPcuce5E4/yJ68lzVxN2vsTsbwtazhK9lD75M7eEWSvKGruYNXcgYu5wxczhu6WjC+VjJ1r2L2nnDqavnMteq5tbrF2+ImmkviJpqua096rz3uvfa47/qTgTUx1ozcfjF65+XInZfjD0UjD0T9N1+3X3nauHK/cm6tdPxq4cil9M75lPbZpJapuMbx/+dR5s9ChD+KAn/Wv7v5eyR/gT/69/9vmssnP77r/2zZIF87ff2HTly/h5itsn/ZKicWmU/qv2+T//dtcp/Vv6yLzP/5Vv7L/CF5+bfvFP/yvdIfyl9/VPlKxAeYJF0zn9YtP6n9dbva5/WndZT5WUt8g+n3ZAfgrzuB6wF9VsUisxv8++tWaehWacgXFfqNLOIbWb1vZPW2imMgiZScwVa5A1vkD0gpHJZSPCKleGSrktE25aNbVY5+uLskPsD0FyVx/k3J+N+UjKXUzvxV7cyWfaZS6mZb9ptJaZhv1bTYuj6s9K263Tf7bKT2WUvtt5LStJbStt0KwmzTIW5F0Lfqc7897PY3Y9/vT0f8aBrz3dkEeXbZbn75dufyH7yrfwhu/DmqUzZ+UDlhTDf/gmHptVON9+2GnhNmX9BWnznefh30VOR9QRR4TiQYe2MhvACPHgAGtKt7NikKava5t2t694D8h2HBkzohM9DAaZDfhFhMxFt7xat5tb3X1/T6iRVG229c02dUEkkjjPi76x0xmj4jGr4j61X8AQ3fL6rPuKbPuMZvdaPPfPlT62/WTzuJD2z/96PpKdaiL6PlObxh9rsNfCX9G66h+doCYDWHznWL+b11L7dpw3wNa/Yy6zeMEq1m41ArJUtkPqsK5PKNUiZLKJIVu8znVQabL43N/6yKmQaXI4PLlMVmymAy9qDTpVFpMnZpe2xTJZGxTf0YWZtUWZtUOatkWcskWcskmbOJeywSpM3jpc3jd5vFSR4+rxaxcuZxsubRsubRMmZRe0wjpU0ipE0idp8J//R51+mwnadCd54K/flkyO5TYbtOBu86GbzzRNDPxwN3HAvYcSxgu7H/zhNB73MyUPxwMnDnycBdJwJ3GvtsmO1HPDeK+/YjrtuNnCXZccT5Y7YfcPyYHYaOkmw/4PjjQYcfDzrsWCebnw354hzg/nyA+5M+a4eeeL/Gbj2mjB5TQY+lrMdWQTL3GdL3G1CBBnSYPs1Qj3EUQT+lyzDXpVvBGXa6TAycQYCzyAgmA8lmITlsPTbrEJujx3AGkGOh3PoDAa06Xm1AtxHDkF7DoFp97xwdQSyUGwJh+kDpbmCKE5gkWOcYNoxOhdCIEAoGTLEBUc6CyCZA0mkQ5SiIdBhMNgCRESASDEwEgknKQKw8ECcHxO0BYncDMTsB6J0A9HYAajsI/SMI+yMI+wMY+z3kfX4Ai9/8sXzCOh9953/7QdIB9LvqDyDbH8Hince7QHbSIJQM2E4eZKMEslWF2u2DorQhaAgYhQRhDoIwxkDcSQDGCoS3BeHwADwVQGAB8A7aRAGA4AzEe+qQveEUfyQlRI8SgaBEwQgxIFzyflwt2KEL5DYG811EBC8jQhbgQaM6vu267hn7KPFAaoQuNUifEqhP8UPifXTQ7jCMA5RABxNIuhSGkT3jjAfFxIto4kWy8Kdho4j4GDI/nedfJoht9s4dzOlf67opKpr91alo3KVkkp7Uccot/4xH4RFeuh4tEUFM0MFEw1AxCFyiHi4JgUnQx6cepmcd4WSYehSddi1Ahdb5VK2Etl4L71orXHlXcl7EyR8wDSo55V2gx0lGsJKRzFR1qyBdbBTIKnjfaS8lYxe5w44yB+2lDXk79dj/BXyROSjGl8+y55D97sNikfmddUORkT7svLHIGLnuOeIqY+QmZ+whf8xT/pinnLGHjJHbniO/vVc84a1qEqBpGQayixajDCUFTErcZxuux8vGxHZjE7pZuRNp028SR5/jEnsMHfIO2ucbsHMRlEw4OQOy3s+y3yZGzSJc4UyQ7El/2ZP+8qcDFc4EKZuFSjbLaNjGAjCJYGKqDjlDh5qpjY03di7DRHVhYrs5uZMJQ4+j+x/gErsOOuca2GcjuVlIZjaCkaNLy4ESs4DYtH1WMapW0coWEYpmYfImIfImIQqmoYpmYe/xxfSDwnx4UDSNWE/k76zyZmFfJEIsNabhcqbh8maR8maRCmYxiuaxShZxShZxymfj15OofDZRyfJDzibLWyTKWyQqnE2WO5ssb5miYJWqaJ0mZ5u22y5lF0ocaVSqPDZDGZ+zfnGpXA1bCmY1wXgdOvbtOo4dWpwGkGPj8YiRw8HtVqljTs33nFvuWydN6Xu3wN2aQI71IKdWkGsXwL1/v9uAiku/osuwsse4ks+cctQlpfjraql31XMeaRQ81yh5oS58rVr6SqNStK/8lWrxU+X8R0rZ9xQzbyll3Nqbfl0uekkpekktemVf1IpG5IpW+Lx2yJRW0MjxrIvGKQsm2av48jV88Y0zMdMHvHr0XbsMBT2HHHsO23cbcbuOsTpOM9tMac0W1MazlHobSj2W1iRBGRa5gUOs5eCr+eQqR2qFB6XKj1ITTK4NJVaH4asicFXplMZMXHUppq6D2jnFGppjDM4Se8dI3c2k1nJSYw6+Oh4rDMcKgwjlQZSqYHqdB07ohhO64IROuFJ7nJCHK+XgSxmEMiKhEkOqtiVWWpIqTEhlJ0nlR8llByjleuQyOLUMRquA0ipAjAoAQ7ypR5tZpUGpANFrYOwGXW4DnNeIdGg0dG497N5+3LfnpF/3cZ/Okz7tliED5ORZdvYqM3vFvuyqQ9U1YsaMeWSXTWw/Oq7fNqobHduHix/GxA7aRg9YRg5YRQ/bxU9i0xaJWcv4tClSxgQje4abv8ArWOTnL/LyFri584ysaVbuHLtwkSdc5ZZdYJWfpwlX6cWL/OI5J+GsZ+ViYMO56I5LqYM3ciduFc/cbjj3uPXS4761V5P3RUtPROefiy6+EF16KZq5L5q8Jxq9Ixq+9Xbg1pv+26/7777pvfem686rlpvPa6/8Unb+fuHy3fzFu/lL93KWHyYvPY6d/yVq5kHk9P2oqfuRk/dCR28FDd0IH70tzvDN0MEbwf3XgvquBnZfDuq6ENi2FNy6ENwyH9w4G1w/E1w3HVIzE1I1HVE3H1E3H14vTljDQmjjQkjjUmjjXEjtaGj9UETDSHTzeELrRHLHdHr3XEbPfOn4pYrJK9UzVxsXbrau3O25+Kj/ypPBa896rj7ruf5i6OabkXuiifuisQei8XuikXuikTtv+9Zedl1+0nTu7ibK/MmdMhJi2Kx/9C/wz4sycusW83ld5xj5z+o/Jsps2EGz5SexyHyWv25Xk9rx+zjmI9m8RxkJzfxW10UG/PvrushAvqzrKINYFxmJy+hJyRlIyRm83yPzCcpsVTkmnl1SOrKeo1uUjv67sjh/UT72F+VjUmpnpDZAGetv9mO2qaO37kNt2WezZb/NFi0bKaDdFjDmGzhVSp+99YCD1FHPb06G/s009juLlG+tM+R4FbsE5T94Vn0XVPtddPOOpB751DHVtGn94itGwhvmzQ/wo79S558xVx4Jbj4OfCTyuygKXhU5jYgsSy7rx4xCgvu0/TrV3FrUPTq0fHp/Q5mgKZD/uORSkkRkJCgjOagE8psA+Ix9GS3fMS1f8UzTfz8avmKs+TL/fY6R/IYvOUbyZkOR0fIc/orIDGwoMvvd+v8uynSu08zvqe17uS3/YChTInGZz6r0Osp8XnHvUUYGl7kH+1WUkXDM/y2UCflPUOajzkho5qjfH0KZH41cfzRyluRTmvnxoOOPB9+7zJcos33dZTZEGWl9lrweSwnJ2otgqyHo+wzpGgcoQEOyrj7lIJJ2DMkwgdPNdenWCOZHlKEiOEwElwvnsPTZ1KMcugHVRROfCuD0GgSO6Pj3ATwG9QJb9H1LkG5JuvZhEJY/hO4NoXmAKc4gigOMwdFh0GEMMoyGg9JsIGQLMMUMTDkDopwAUY+CaIdBVAMgVRdIhoDIAAhZGUCUAxLkgIQ9QPxuAG6XNnYnALsdgNn+H0XmbxDs39Zp5g+7zD8iyvzW/vOf8ZCdBGV2gMSrdqTBtnsgdjJgG1mIrZIOei/Mbj8EBYRg4BCMARh7BIg7AcBZgMk2IBIGSCQCCEwAiQckOgJIjkCcO5zsiaT46FEC9ImhCGKkDj4GjE7UwJSD+c0Q52EdnzlE0Ao8bFE3ZBIW0KPrm63OSATSo3WYofr0IH1KAJIQoIPxhmGdwAQmiEDVpTKN7FlnPKkmXhQTb7K5Pw0TQyLEUuwz7EOqXJPb/ItH8gbXutdE+RPPBDljznkTlNj2E065p53zD7HSEKQ4BD4OYhcBtonUQcfCMXG66Fg9XNJhWsZBWrKJU/4ppwLbwFov4VJg46Xw9huFK+9KL4rsi4csw8tMAosNeCkIVrIeK03TNhSOiwVbh6if8VYydpE/IpA95CBtyNulz/lTUGbPofccs/uwGGV+T/6nUQZGTQGSEtVQYpTBJfYQkvtYeZPJEy/jh59i4rsO8PMO8AoMmXkIcjaSkCAPREcAACAASURBVAPFpGrbJqhbR6uYh32GMkqmIZ+iDIQgRhldSiYAk3jMucwurBMd2cHOmUgYehwzcB+f1HnELe+AU44eLxvOWkcZah6UkA3EpO+zjle1ilY5GymBGAnKfE1kxF5jGvlHEiEWGfOQ9/kEaD6ijIJ5lKJ57N9DmbPJipbJ8hZJ8hZJcmdT5S3T5K3T5a3TFWwyZG0zdqPTdqBTdmJSpTFp8tgMFULuPmKJJqlSDSMEs1pgvC4ov+MjyhyLGjkc1mmVPu7YdFfQeM8icULPq1nXtQno0LCPW6/Gb1F16lZy7pN2HtzlOrLba2ZnwKJswrU9KWtymfcV837ZW/SrSvELleJXKsUvwHUiYJUIIHypWfRUI/fB/szbGulr2mnXFUKmVUKm1EPnNELnAcHzgADx/9wC+gyfTDtvnDRvlrFCLFsjF183j5k67Nl90KXzgKDzkGP3YfuuY7yOk+z208wWU1qjBbXeklJnQ63F0hrItAY6pYFFruMSarn4antyhTOlwpMsQZkaCcpEYSuyyI0F2NpaTGMfqXuWPrhAHZwm9AwSO2tJrUXkpgx8TTymPBJTHoorDyJVB9FqPTFilHHGlgrwYpTh4EtZuBIaQYgnVqKINbbEaktSlQmp4hip7DC53JBajqCUwWhlEpH5FGU0qZUAhvjcOIxXB+fXIx3qDZ2bD7u3nfTrPuXfdcq37aRPi2VoLzllhp2zwsxedhBeFlReI2dOW0V0Y+L6CQkDuJgeUlwfKa4fF92HihywjRy0jRpFxU3jkpdIGSvEtGlq5jgze4aTNyvhGE7OHDt7lpu/wC9csi9ecSg7b1910b76Er/mikP1BZeKBc+qWd/auaCmheiOpcTelczB1byR1ZYL9zsvPRi89mT85ouZO+8W7oqW7ooW7opm7oim7ohGb4mG1kSDa6L+W6L+O6Keu6L22++abr6tuvKi9MKzgtWneavP8ldf5Fx4Fb/0KmLxZejsM0lCZp4GTv7iN/YgeOJh8MTDwLH7AaP3/Ifu+A7c8um/6dt3w6fjvG/Him/rsl/Ton/DYkDtfED1XEDVbHDtQkjdYkjdYnDdYlD9coAkDQuBdROBdaMhDeNhTZPRLTOxbTPx7bNJ7XNFo1eLx66UTV6vmVlrWrzbtvqw+/wv3Zee9l17MXDj1fCtt6N3RGN3RaN3343ceTt8+03/jRc9V5+0X3jQtHxzE2U2Ueb9X+CPMsqf+/lNlPn3bfKbKPOhcQb4+zlG8skvOUby5o+jjJhjJPlwfekLlFG3kNp/dquG5VaN9ygjpY6SUreV0hAPLm0FYaSguG/1GVsNuduOuHxzwu9vJpHfWyb/aJP1PTpHTtCw273hJ//GHyJadiT1yGQOq+XNgPIXTjfetWy9Rxh6xlt8J7j4xuHyM5e1J/73RPTeB/S2J3YVNw4lToECu7T9OrV9uzW9uzW8urV9BkD+w9CgCVjwNCRgCugr3sL7mchsoswXOvNf6JT5PRwj+cwmyvzpnTL/0Cizy5C/y5C7y5C73YD9s774JPAePZaCHksFyd6H5KgjGRqGDG0DCkSfjNSnHtajn0CIUeasLsMawUTBWTg4kwRn0eEcFpLHQ3A5SDb7MIeLpLqr4zK0OYOHQmcMw/sg3t1w33Id1wyYQySY5Q+ieYGp7hCqG5jiDKaKp5ZgTJoOAw+joqBUKyhZLDIQ8gkQ+TiIagSmGYIpCBAFBiKDQGRNMEkJuIkyf8doNkCZPRA7WYitIgylDENLmmVgELQEZY5rY80gZCsQEQ0gSFCGCyDwAUR7EM4VTvZAkL2RZH89QgicEAHDRQMxCZqYYvHaDEEfzGsSHrAED13UDZnWDRpABhTsZ6WBmHE6rHAkPUSPEoQgBOpifXRwzhAiG0Skw2mco47cM14ME2+aiQ/FIoCOjSUQY2mCbJeYRt+8vojq6aLRO103RJlDD7mpfby0fnx4gzE/85RDzgFqkg4mEoaOAliFaJ0NAtmEQWwiITaRcEzcAXIykhB70j77mH2OhXe5IHfSs3IpuPlK4co74SWRS8UEPqnRJqr6kGMGkp1iwMkAYiI/oozyMVcJyuw5wP8nQBkZIzfZo+5yxh5KJ33UTAO1rMLBqBgoNh5GTQFTktUxkQb2ueS0QXrWKKdgOn7kWXT/I9voNgNujiE3X4IyCHw2BJ3yEWXkTwdKOmXkTgXInw5UMg1RNgtVPRux3yZGG50AxqfASOm6lEwgNumooNQqqNU6pJmROZow9Dhu6CExpfu4d/ERtwID+1w4KxtOz9ah5EIJ2SBshrpNwj6b2L2WUUrm4omk/wmUkTMP+ZAwOfOw99NM60NM8uZR8uZRChaximfjlCzjlSzjVSyTPkbZMkXZMkXJSpwPPTJpYpSxylSwzlK0yZazy9yFSd+JTd+JTduNS5fDZakQC/aRSzXIVXuxYpSBcjshvHaYQ7sWpw4saDoRM3Y0qvds5gS34Ra//rZJ/CjSq1XHtUXLsWm/oHW/W+9+nxG1wGmlkEWFiFXFmKsKyWvyuffkCh4oFP2iXPp0r/CFqvCFaukrtZKXGsWv9uc/25f5YG/KLaW4K0pR51XCV1TCFuR8h5V8RtR8JtR9J8Ur8zzHtD2GAe79JxNXjsXPWqQtkoU3qMXXLeNmjnr1HHbtOujUdUTQddSh8zhXjDImzFZzWtNZWoMlpc6WUoujvkcZNqmOh6/l4yoFxApXcoU3uTKAUh1MFqNMOL4iGlORQ2gQ4hpaca3DxK5Z6sA8ZWCK0NWDb6smNBcQG9Jx1fGY8gh0WQi2LJBYEUCp9MSWumJLnLGljrgSHq6UjS9l4ksoRCGOUIEiVdkSK88Sy88QyyUoY0ApQ1CEMJoQSi8DMco+oEyFNrNCk1oOZFaLz43z6xH2DXqODQedW4w82s/49ZgEdJ/2az/l22od3k9Nm+HkLnNylwXCiy4Vl+iZE3aRnaSEfnrKIDW+l5k8SI7txUd3YyJ7UFF9qOhhbPwEPnmOlD5PSZ+gZY0zs8WTSpycGW72FCdrkp054Vgw61gw61A0JxAuOlesuNZe8Gi47NN0Mbb/WsLgpbTRK7lTayULt6pW79ZffNB86UHv2vOBtV8Hb74aWns1cuP18NXXQ5deD1x807b8onnxRf3C05r5xzXzjyoXH1WtPC5ffVyy9Eve4oOM2XvJU3cSJu7ET95LnH4UP/skdvFt2MKbkNmXIbMvQ+dehc69Cp55HjD5JGj6WeDU04DJJ36Tj33HHvmMPvQeeeA9fNej87JXx0Wv1oteLee8G8751Kz4VC/7Vi4FVL+Pf/WSf/WSb40kC/610/61k4G1U0H1k8ENU6EN0+H10xGNU9FNM7Ets4mt86mdy1m9q7kDFwqHLhcNX6mYulU9d7t+6X7L+ccdl593X/u15/qL3hsvhu68Hbj9snfteefVx5sos4kymyjzPzq+9HmPjKRx5rMeGcmXmyjzv44yH08vSSkbf7i+dPzfVY7/h06ZT1BG3CazHy2lbrtlv+1WTbutAPRWKG6rLvG7A9xvjzh+c9zrW5OQ7y3jf0Jl7MAV/EgulvNo2+3XvjO8a1fCgGz2uFrJHLRi2bDqPHX8FXvypfOKKOCmKOiuyPvWW4+157433trUXDpbfMUoZR4S3LfPvVXVtXmfe7u6R6eWdz/AdxjkPwoJnIQETIH9JyUoI+krAfiMfeQYsP+k5LsfLyt9fJBMNmmt75r5b9Yve2QkbzY7ZSSNM/9740ubnTLigaaNZpc8tx9x/6OdMts/GV9aF5n3KLPTgLPTgCOtz5LVZyvqs/fqcdQRHE0kU9uAATKg6upTDPRp4tklBNMMzrCEM+0QLDSCjUewyAg2A8FlI3j2SJ49kiM4wHWF0/3U8NmanHGjyEXjuD64XyPMIxdkHwdiB2hRPLSILkCSK4TiAqUIYDQejMHQYZJ06FgdqjWMYg5dFxkIyRhMNQJTDoKpeiCyDpgCApO0waR9EKICkCgDIsiACNLrnTI7AdgdQOxPQMzH2SXJ+NK/aqcM+uP40s9gu91g1B6InbhZBoqSg9opQVFqEDttCBoKwiBBmENArLE2zgRMsgARUEASHkCkaxNZ2kQugMAD4t0QNDck2RNJ8hbzCi4Uho0CYeK1sfkgdiXIvh3qPqLrO4cIWUSEziJCxvSCyzR5uWBOkg47GskIQ9CC4aQgON4PLj6wxYOQWQgG/6jA0cSLY+rLNPWlWQYx8DEkcjzTJc8npTOyciqpdbVo4l7rFVFy5w1adCs9ps3Or+IIM+UYN0OPGAe0DgbZhO03899n4qthHqBtEQI4GwqzizYgJkJR4cac9COcjNOuRczkfoeCCd/acwXLb8sui7zr59l5vaTUtqMuOQhWsiE3E0Zc77ixCd1v4qN8zFXByEnusOOeA/zdBtz/1ztlZI+6yx51lz/mqXzKd59ZkARlYLgEGDUFQk3RwEUfFBQwc8bti+f4xXORfQ9DO+9YhjchWZn67FwDRi6clAXHZYFRyVo28fusopTNQuVOBcic8JM54SeZYFI0CZagjLp1tBYqHoRLhhLTdMgZIFzyEYdiU596M79aSupgwtDjhJFfKOl9pkGVx71LDzjmw1nZOtRMGDkHgs8CYTM07JLUbeM+TjD9nR4Zybf+SJtMpLyZuFPmg8iErIvMe5SRcMy6yER/FBllq4S9VsmSqFgnq1ilqlilKluLI2+Zsh5xm4xEZBRtsuVRObuxWTvxGbtwGdK4THlijjK5UJ1aoUmr2YstBzGbIZwOCKcNat+mxamDObWcips4kTBkmTPFrLtBr75+MnZU17tNx7NTy6Vd06NfvCAvYkkj/qJa8nXVjNuquY9Ui5+q1b5SXY9azWv1qlfqFa81hK+0S1+ppN1XSbqlGHNVPuycnP+8jPekjNeYnMeIrHOPkkvPXtcBdZdhLecRLadBbUGvtmPHiZgF48hJi5QFeukaq2TNJn72uHePsVvXEedOI8euYw5dJ3ntpzltpsxmC0ajFb3BmlKDIlfjqXUUWh2DIt4mwyPU2OPKXQgV7qRyH1JlIFmCMpURuIo4dFk+traW0NRH7Jgk9syR+ubJfWP4jnZUQyWuPg9fl4atikOXRaDLArFCf3yZL7HMDVPiii1xwpQ4YIu52BIWroSBKyYTSnGECjtipQ2hwoxYdopYbkwUHiKV6pOFH1EGLHYZ8fjS+gRThRatDMishPHqdB3qEPZ1+oKGQ64tRh6tpoE9ZkHdJgEdZwJabSL6aOmzvPxVbt6Sc+l5j/IL7PRxXHQHPbGfkzbESu7npQ9TYjtJMV346G5cdB8uboiQOE5KmSFlTNHW7ysxssdY2eOcrHFu1ignc4SXOeSUP76eUefiCfeKad+6xaC2CxFdFwvm75Qu36q59LDl5vO+B+/GnolmXojmX4sXrwzfFw3eFvVef9t96XXb6q8ti88b5n4tGLybN3gnp/9WZv+NjIEb6UPX04dvpI6tJQ7fiB26FtF3JaTnUlDPlaDe66EDt4OHH0TMvwmZexs4/Spo5nXI3Nvg+XeBc6/8pn8NmH3pN/PCb+aF7/SvXtPPPaeeeUw+9Rp/4tpz261rzb39ulvLVffGyx61F92rz3tVrXpXn/OpWvGuXPauXPaqWPKqWPIsX/SsWPCpnvepmfGunvGunvatmvatnvSrEsdbOOpTPhJQMRZUNRZaOxnZMBXdOBfXNJvctpDRuZQ/cLF88mbj8i+dV34duPVu+K5o+olo6rFo8hfRxCPRJspsoswmymyijNJXFsqobDi79NcfVT8bXJJ8+U8wviQZYtqqcmKryolPry9JqZpIqZq83ynzCcps3W8nQRkpDTspbfQ2EG6bDlEKSf3eSPC3425/OxPwnWX0T+iU7aSCnbSyn1hV8oF9eyL6pRNG5LKmVUuWwHUXDzdfOdN21e28yOv8u+DrophHoshHIt/rrwXL9x1nHqFqb5gVXD6UMAcLGdL07lZza1dza1d3714/mTQG8h+XmAvIbwrgI97LK5lRkrALyG8C7C8mG0jAFMhv4ssA/CcA/hPaAX9CNlFGsn1mc3zpz94p84/VKfMlyuw24O424O7S5+w24O4xYMsZcFT0OWp6XE0EVwvBBOkzYfo0pD71kB79GJJhimCdRTCt4WKRwcLZRASbihC3yXCQfHskzwnJ9dTjB+two/bRirQcJo1jF08mdyECKsCuKdrcUG2GpybZUZPgCCAJIFQBjMaH0Rk6dLIuA6fDQOnQLGDi5b4nIKSjUOIRCOUAhKwPpsBBFDCYorkuMnshBHkQcQ+IsOc/Q5nv/0XHlyQoIz4QLkEZaQhaGipGGVmIrQLUbi8EpQFBgUFoOAh7AIAz0saeBhNNwQRroLhZhgwg0AEENpDABuJckTRXJNkdTvDUxfnDMMFgTAQYEwvAZgJpRSBOHUTQq+s5CQ9Y0AtZ0A+fMQyv03YUgvlZMG48nBEJp4UiyMEIQgCS5KlDdQRTeHCmk7Gzk4m3vZk/x8yfaRXCJsVTqPEcz4Lg3P6UtnOZ/dcKx2/XLL+Ma76ED6rFB9VauBYeoMQbs9Pg2AhNcx/A2cB9p71UjnuonfJWN/XTMA8A20TqEROA1sFGrNTD7PRjjrn4yFZaaq9b2Xze4mvhJVFg66pr5SQnf+C4ez6cmWTIzURQk5CEeKhtmIapr8pxN8WjzvJHBJK1Mv8EKCNn7KFw3EuCMtrWERB0LAyXoENLhdHTtAixh52L7Ivn3KvPC8qWgjtu+zdfNw2q1aGl6rFy9Ok5usRMXWwm0DZR0zpOzTJSyTRE9qT/nuO+e477ypzwkzsVoHAmSMk0ZK9FuARlgNgkCCEVRkqHEFIP8gpOuFWecC8jJPYmDD1OGntCzxq0iWo8E1B52LkIzsqGUTIgxCwIPguMy9RCp2igEtSsY37nBNN/CWUkDTIfemTW9/5KOOZDj0yislWSJGKL+cAxH0QmTdla3CCjYPV+aknRJlvBLkfBLkcOnSONz9tNyJEm5MgQchVJBXupxftplVrMOhVsOZDZCma3g1gtEH6rFqdOx7n1TMKUSeq4Re4UueYqseqacfw4PKAHFjig7du312tANWhSLXpVNeW6UsYt+Zz7coWP5YTP1Jrf7W1+rVz/QrnqVxXhs71FT/blP9bI+UUt6bZ67A3V8IsqgUsq3jPiBTSuIyquQ/K8NiVeu5p9j6Z9n7ZDP8i+F8jvBPBbjoVNGoeOWCbNMUuvc4Vr6IT5M379Jzx6jJw6jwk6Tzp0nuG3mbFbLZhNVoxGa1qdDbkGTa4mUmvo1Fo2uZZHqrbHVwmwQnd8mRdR6E8sDyJVhpKrwgmVUdiKRFRZEaqmndQ2RembJ/TM47vnCT3D2LYmm5pSTE0OtioVWx6LKQ3DlAZgin0wJV64Eld0sQumWIApcsAWcbFFTFwhHVtAwhdhCGU2xDJLgtCUUHKSWHqUUHyQWKRHKkZQS3RoJVC6EMwQghhlAOb7AOlCCKtCl1eDdKjXc6gzENQddms+6tliFtRtHtxtFthpFtiOihxgZs46FK7aFyy5laz4lJ/jZ4wQo1qYST3ctAFOch8vfZAa10GJ7yDFd5ES+omJg+TUEUr6BDVzXHzxOmeEkT3CzB7iZg3bZw875gwJsge8Ssd9Ssb8ysYCqifCm2bju1bThy5nj1+pXL1Zd/Fmy/X7XXee9D98Mfr4zdgT0fgTUe+t191rr9suv6pfeV45+7h04pfC4Qe5Qw8y+u6l9t1O7rmZ2HM9sed6Uv9a0tDNhJFbscM3Iwevh/RdC+y55tdzPaD/VvDQ/aCRJ0FTr/zGX3qPv/CZeOk//SZg7p3fzBuvqVc+M2+8Z994z77znHnrPvvWbeaN28wb96nXzgNPnPsfu/Q8cOq469x607nhukvtVZfqS+5VlzyqLrpXnvMoX3UvX3IrW3QVLrgKFzwrFz0q5zwqFtwrZj3KZ93LptyEk25l494VUz6V037Vs/41s4F18yEN82FNy1FNC/HNC8ltC5k954pGr1fN3W8+/7T7+pv+W+8G74gG774bvi/WqE2U2USZTZTZRJlNlDGScMy2vcfXc3Lb3pNS69mienqL6un/BGU07LZooaQAGCkoUQpO2aLH+P6463dnfL6zCP0OlfgTKXsHs3QXt3qHoEEuclg6fkwmfUapaFm77opBx5pp3y3M4O3A66Lga28ibr6JfySKuiNyWbpP6TmPajynFz0EChjY79ml6d0D8B0E+A6CA8Z0Q6fBAWJwAfuLLy5JzldLblevP49L/OWjyEADpyUf/qwCAyaBAZOAwD8hmyiziTL/M4t+/+FQ5sNCGQdJp4wEZdZFhitrwFE04Krqc/cjudpIHgjBgumzEPp0Qz3aEaS4TcYcwbZCsGzhLByCg0dwJG0yYpFB2AuQfHc4L1CHlwgXZGvbVwJdJo1j504ltSD8CkCCWAAnAEB31iTyNfE8IJEPpfBhVI4OnarLwMPpaF26pS7VRJd6HEYyhpEOw8gHIGQ9CAUBpkKgFC0IeR+EuBdCUIKSZMHvUWY3CL8LiNsBXD+xtN4p8wNYvOX346Lff8mdMr+hzA4waicEJUYZCHoPDCUDRclDbJXBdupgNBCM1gFi9AHYg9q442DiGRDRAkSwAxDxACIVQGQAiUwg1lmf7qxHcYET3WA4HwgmEIwOB2NjQLhEADkbyCwH27fpuI0g/Gf1Q5YMIxcPR7cBXWrATkVQfhqMHaNDC4eTQxDkQCTVR2e9JQrBdDV2djf1dTLz41sEcKyD+eR4Gj2R61scUTqW03ctb+RW3sha6cTDmJpVjHc52qvMzCHnAD7GmJECR4XtO+OhZe6/94S74lFXleMeqqfFLgO2idQnJYJsQow56UbcTCN+lk1gLSa62bFwMmf+ZckFUWjnRf/mZaeyiZOehTBavAEnQ4+eokdMgNmFa5r57T3hrmTsomDkJHvIYc8B/v/rKCNZ/at4wlvltJ+6eTDAJhK6fnpJh5aqy8wAkOKPupW6VKz4N193qVz1a77uVXfppG8FhJyEYGRJUEYHkwGwSdCwilU9G6FoEix70l/6mI/0+knsj80yKuZh+6yiNO3iJCgDJaZBiWmGnLwjjiVHBIXYuK6EoccpE8+YOcO4xI6zYfVGriW6zCwIKQ1MyITgxS4DwKZpYcTNMp9OMP2dIaY/iDKR68NKG6CM5PqSpEfmU47Za5MijnXaXus0FRtJ0pVs0n8TGdtMicgoonLlMbmyxAJpYv4eQr4cKV+JXKhKL9Nk1GqzGvbiKoDM1vU0g3ktAHYd0rXdPHHGInPaIm+WUH0FXXH5SNIkPGIYHj0FiJzWiFrQTLqknXNHs+jxvtLnSuUvFCpfK9S+Vqz/Va7m8Z6y+3vy70hn3JROuiYXe0Ux6rJ8wIqSz4KC+5S804i8fb88t0eO2ynPaVdiNauyW/ezOwC8bhCvD8rrhXI7wbxm48Bh48B+y4QZdukNfvktfPKCacDAKa8eY+eOE4KO0/btpvxWC06LNbPJhl5vR6+1I1VhSJUUSjWDUs0lVTsQKwW4CieM0Asn9MOJ9/WGkCrDSFURhPJobFmKXWmpTeUAtWuFMbxM6J3HdM7iOwYwTVWWwiK7ikxMRTKmLBZTGoou8UcXeaKL3LBFzugiscigC+0xhRxMIQNbQMcWEHGFaHyJNUF4Fl9qQiw5QSg6QigyJBbqkQo/oEwJmCFxGQnNCIF0IZRdAefXIB3q9B1rDZ1qD7s1Gns3W4T0nA3rtgjuNA9qQ0f3s7JmHItWBIWLXsIV//Jlh4xhUmQLM7GLm9rHSurmpPbREzrpSV205B5aaj8tfZieNcrImmDkjK+LzBAze5Cd3W+f0++UN+BaMOhZNBhZOxXTMJ3QMpfes1g4eqF87nr9yt2WS/d6b/3Sd+fhwL0nA3ef9t553Ln2qOXK/fqLDyqX7pbO3S2YuJ05uJbYfS227Vp0y7WIpquRzVfDm6+ENV0Oab4Y0nwxtO1iaOflsO6rId1XArqueLdd8mi+4NZ8yb31mlfHLc/uu96DT90Hnrr1P3EbeuY19tJn8o3n5Gu3iZdeM289Z0TusyK3OZHz7DunuXdO4geR4+hrp+FXgoEXjr1PHDseObTcc2y85VR/06X2umvNVdeqi64V513LzzkLl5xKF51KF13KxHEWLjiXzTmXiZcWu5TOiCOcchFOuZZNu5VPeZRPe1bMeFXO+lVNh9fORNVNR9fPxDXNJrUtpnevZvdfzBu+VDZzq2LuTs3Sg/rVXzZRZhNlNlFmE2U2UeYjyog5RhKpvael9p7esvfMlr1npFTNpFTNtuwzl1K32KJuKbXfaquGtTj77da3yYhRZgsILwUjbUUythhyvj/j9Tfz4L/ZRH2PT/uBXrCDX7VT0PiTe5ts/OSetFm53GW1ios6zTeP999Hjz1gTt6NuSOKufki/u7LpIdvI2+8tB9fs6maPp41qiio2cko38WoUnXpWB9WGtcJmTGIWoEGTkMCZsD+00DfaQnHALxnAD4SoBGjzKcis4kyn2yW2dwpI77E9PmKX8ne381Fv0bvDzB9bdHv9oMOn6LMbgP+HnGDDFfGkCdrwJM35KrocdX0uFpIHhDJhyDYSD22AZJ+GCFe8Stuk4GzreEsFJyNQ3CICK5kxS8PwRcgHVyQ9t46vAggtwDhWQn1bIB4jxrFjh5PqEb4poEFkRC+F4jpCKCwtIlsEJkDpbJhNJouVSwySKY1gmmuSzupSzXSJR+CkQ10SEgoSRdGgcKoQChZHUpSgZEVYCQ5GFEGTJQGE6TBhJ1g/M8g3Pu715+gzMfTS/+aKPM9CPUjGL0dZLeOMuhdUHH2wFDSUDtZCEoRYqcKRmmDMFAQDgHEG2pjj0KJJ8AEExDeGkiUrPulAAk0ENbJgO6oR3aEE1xgcUzQMAAAIABJREFUWE8I2g+MCgVjIsG4aAAxCUgphHDrdV369fymDUOWDkWvHIntAbm3gFzKwfY5EHYijB4Jp4QhKaH6dD9d8f4gVwTL86iLj4mfq6m/wDyQZx0ioCUxWIn2AcLoiqnC0ZuF47ezBq7m9N6IqlxCuxXZuBSc4aQdwEUdYyTD7UL2nXTVNvNRPS42FCVjl72nvPaZ+IJtww3ISWDb0BP8LGN+9hFeprl3uWVwNTdnJGv216JzbyN6roR2XvSomTvlVQQmx+ix0gyYaf+sKCM5xqR4wnvvGf/9FiFA2ygYNl6XkKRDS4WzMoHkBGN3oUfNhbCuu27V5z3rLrlWrh7zEoKICXB6ph4tW4eQAUOna1vHf0QZmRN+EpSRNMt8vMGkZhn5/gATPgVKTIOR0vVZ64tpeDmo6PaEocepk8/ZeaPktF6bqGZjd6EuMwtMTAXhMyQoA8Sla2OT99uJ1/1+XCvz56KMrHnEf0ykrHmkgmWcgmWcomXixxPXEoLZa5v+STL22mYo22Yp22YpWmdJppbkbbMV7PIUUfmKmAIFTIECsViWVChHKpQnFylTStQY5VrMOgC7UQVfoc1sATJbAYwmMKcZyK7Td+2wTJqzypo9mzuLqbxiW3HlYMoMLGFKN31VO3UVlHcTInwErX0FaRIBGkX7GkWq4rxTqH4sX3ZvT96NnSmXdkav/By8KO03L+c9t5M/LM3pl2Z07aK0SpOadxMbdpPq9pBqVRnN+5mt2uwOCK8bxu3V5fXq8jt1eK1HfPqN/Lot4ybZwmv2FTcJKYvmQQNnfHpPuLSddmo3dWiz4LVYsZttWY0oRh2WXoMmleNIZVRyJZtcySdWOhLKnXBlrugSP0xJMLYkFC8MJ5ZHkCoiCcI4TGmGTUmFdcUktfsqa/QCvmce3TaDa+1B15WZF+fblqWjhUloYRSmJART5IvO90DnO6NyndEFAkyBA7qQiylgYvLpuHwKNo+Az7fFF1oSSy2IJWcIRcfxBUcIBYbEfCQpD0Et0qEVwehFYEYJmFECYpaAGEIQU2w0OpxypH21vmO1gaDmgEvNUfeG415NlqHdVmFdliFtZ4ObMTE9nJwZ5+Jl58JFn7Ll4IpVQfowJbKZkdDJSuqmxrUzk7pZyT2s1F5W+gA7a4iVPcrKHWPnTbLzxhk5g/TsPkZ2DzenR5DX51Y44Fc6GFw+lNg0ndYxUzCwXDl1sXn5RteVu4NrvwzfeTL56OXko5fjv7waefBr760nLVfu1yzfFs7dzBi8lNx3ObbzUnjT+aC683415/xqLvjVXPCtXvWuXvaqWvKqXvCuWfSuW/ZpXPVpPufXesGz6bxL/Ypj1RK/aplffc6x7qKg4Zpb532ndnFcuh+5Dzz1GPnVbfiF0/CvHpNvXafeuUy/c5oRc4zjhwimRE4TIscRkcPgK/veX/kdv9i33Hdsuieov+1Uf9O55ppz1WXnivOCshVB6bJjyZJj6YJj6YJAuCiJU9mCGGiEC7yC8fWM8QvHHQrGHYvGHIvGBIUjvuWT/sIR35Ih35Ihv9LhgLLh4Mqx0Jqx5K6VtN5z2UOXC8ZvbKLMJspsoswmymyizHuU+Ub11MdsVT2zVfWMpEfmKyhjK9km81dNu79qYf4Kxm/Rpf5Vj/XvB+2/Nw345mzoNlTCt6TMv7FLfhDU7nBr+8G7Szp5dnfWolzROY2aq3rtt02H7pMnHzjM3El/LEp78DL94auMx6KYm6/tR25YlEwcTBiEhQypu/equnSBAyYQ4fOQwEmAzxgkYAoWNLeOMrMSlNH2npSgDMjv/aSSBGWggdPQwGlY0IxkiOmzCgqcAgVOAYP+hGx2ymx2yvzTd8rsMHSUoMzPhg67DBx2G/A/Qxklfa6qPm+/Pk8byYPA+TpwtgGCfQghvoR9Es4wg7Ms4WwUnI3RZYvbZOBcOpzDRvAc4HxnuIM73D4Qxo/T4FYhfZsQ/s06foNGMX3HY0uR3glQxxBde3coiw+iMEEkBpjMhFFpulQynIZF0G2QjLMIxmkE7TicelCXZKhLRupSdGEUiA4ZBKNo6FDUYBRFHbIsjLhHh7gbStwFIeyCEH6G4HeAce9XyQAxn/bISFzmXxZlfhAfkPqIMphdUMxuGGYXVDzHpABBq0BQGmAMGITVBeD0ANhDUMJRKOE0mHgWTLQFEfAgAhFMIIPxDoZMez2qA5zoCMO5QjC+YEwwGBcBIYSBcLEgchaMU4Fw6tL3njwYunQk5tzR+AGQRyfQtQ4oKARwUiHMGB1aBJwWqk/3h9M8YBR3JNP3qLOfia+nqZ+LWaCjdagzI4XJTnIILIutniqZuFM0cSez91Ja2/mY8nmMU4GtIM+UlXoIG3WcnoywDVE/6QowFaOM/BGB4lFnlZOeEpQxpCRCUaGnHHKOO+Qe5maYeJSa+ZezMgczpp8Vrr6J7L0a2XvVq27hlFcRiBSNZKZKUEYHFaFp5qd60uPjWpn/wgTTZ5ewJV/+L15fkj/mqXDcS+mkz5cog2BngSiJxzzKvOsvR/U9dK+54F5zwbl8+ahHCZAQr0vL+IgyWlZxGlaxe9fvYcuc8Ntt7L3b2PvvoIzkBpMeM1ufnavHzrSNbE0Yepw29Ssnf4yWOWAX03rMo+xTlBHv+sVnAHAp/4soo2SVpGydrGydvCHKKK+jjJKdWGTkbLLWRSZHLDIfUEaRUKxAFEeRVKRCLdtHr9RkNQDZLSr4Km1mizj0xo8oY5U8b5O1cDZ3Dl1x1ar8mkHGAjRtAZJ/WSvv2r7CWxrlv2jXvdZuFKnXvVWpfq1U+VKp/Pm+il/USu4qZ12Tjz8vE7Yg4zsr7zGl5DKpwB1SZPcrMruVaB2K1FYlarMyrUmF3qTOaNJmtoDZ7TrcLiSvD8nvQfI74A6tR7x6jvh2WcaPc8quOlTeIqQtmIX0m/j1nHRpMRG0WNg3W/KbbTlNaGY9ll6Dp1VjiUIisZRBKueSyx2I5c54oSu21ANVHIguCsUUhWOFkQRhFLEsBl+ahCrJti6qshTOUHvW2OOXCN3zds1T+OYOTG2ReX6ubUkaWpiA+Q1l3FF5TnY5Tqh8B0y+PeY9ytCweRRsHh6XZ4svPEsoMicUniEUHSMUHCHmGxBz11GmQIIyUEYRWJx1lxGjTJEOR4i0r9QXVBo4VR1wqT7qXn/Cp9EqrMs6otMqtNUytBkb18PJnXQpWXQpXvCrWA6sXHXKHCZGNtHjOxiJXeSYVmpCh1hkMvrZWUPs3BFO/hi3YFycwjFGdg8ju5OV3c7PaXfO7/Yu7Q2tGIqsHkxqGs3sGC8dnG+Yu9h14cbQ2t2xOw8n7j4ZuPFo4OaTgbVnPTeetV1+XLt8t2TmZt74jfiu89HtF8KazwfUn/epWfWqOe9de8mn7rJ/06XAxkt+jRf8Gi/4N50PbLkY3HEluOtqWO/NwK7rPq2XPRovutZfdGu44tZ03b3llkvzLUHTTUHTTee2O249D90HnroOPnXqf+ox8cZt8q3L5FvB9FvBjMhh9n0cZ0WCaZHDuMh+RMTtf8XtfsZtf8xtu89ruuvQdMuxbs2h5qr4elT5Kr9shS9csi9ZtC9ZdCxZEpQuOwlXnMqWnMuXXSpWBMJ5gXDeSTgr6aBxLpt1Lpt1LZtev+U0E1gx7V85GVw9HVI3F9W0EN22nNCxkthzPnPwau7ErU2U2USZf2mU+f+kdv+h/GXbnj+UDRf6fu3ln7jo99++U9wwf/leacP8o+2U+bjx93c+fO360jYZ+Dey4pPY2+T0v5E3+FbB8BvFg98qHZJSOLhV8ZCU4pGtSkbblI9+o2K8be/xb1RPiEVm7xlJtqqabF1fJSOlarJVzXyrmrnUPktx9tts1bDdpmm3TdNuqyZqqyZKSgsrBSZs06V9o8/59rCT1DG376zCvkXFbCOk/o1Z8INTzc8+HXtCR6RjJlRLryqWXQK3PzAef2Mx9ZJxXuR3QxRy+XnizWelL0UJa784jy6zes+ZFg4BA2sAfi2QoGHxKt/1bb4SYYEGzkIDZzU9R7W8xtZbY6bB/rPQwHmd4EWd4MX1gx5zktaYT4eYvlwoI76T7T8BDpoGBf8J+epiGu/RP7TrV8trZMN87Zd87ST2195regxuGHXXvg2z36lnw3zlSHa7Gr9Njd/ytajymj/u/VVmNyizG/Yy6zeMCqNOhVGnTK9VotUo0WoUqdUKlCoFSpUybeOo0Ksl31KiVipSKhTI5QrkcnmSUJaw8aJfGXzhBiHk78FkiY9hr0cGkyGDyZBDiyNjlyZjlya7HjnbtI+RtUzaMHJWyZL3MmcTf8Ma8xgZ0xgZs6gvI20SsWF2n9p4fGnHsYANctx/51dOYu8w8tooHl9b9PvTIcFPhwQ7Dorz84HfsuOQ445DjjsPOO42dJQ2tJcxsJc1EPfIyBrw5PR5e/V5+/T5AH17sL4DXM9RT49/WI93VJ99Qp9lqsexQnLt9Ph4JI+I5JPhXCqCx4BzWBAWF8h0gnB9dB2i4E7FcK/Og2FDR2M79IIrAK65Wo4pEEE0wskTxnZFcAR6HC6CSYNRSBAiHkrE6JJt4fSzCIYpgn4cQTkCJxvokhE6ZJgOCQwjacPIWjDKPh2yig5FXpcsg6BKI6g7oQRJdkAJH7MdRvgJiv8Jiv8R9nl+guK3QzaIRHM2qP9gJ7G3Q7F/KD9BsT99+JGfIdifIWhxoKifoaidENv1Zhm0OhirDcJBQThdIAYOQOkDUEbamJMAzFkA1g6AxQFxBBCWCsPTdHBsXZyDLt5Dl+AHJ4TpkiJ0yRG65CgYKR5IzgQyKkH23QjP6YNh547GLh6MmkQGdkDdywG8TCAjAUqL0WNGH+SEG3BCD/BDjJyCTrgHnvH1PxvkYx3hjony4WX6BZT5xDVmtKz03hDVLP4SXjESWjzildhlyUw5y0o5Q4kzwkQY4aPAJt4AEy/1E24Kh+13GbCkD3BkDjvIH3VSM/MBocJg6LBD9KSDzFRDZsphXuYxt3xyUldE94344Tuxg2vZ808je69bhVTrc9MO8LJ0SPGGlGQ4JurDhhrxWhnJVew/a3xJ5rCD9JE/EBkj1w0je9TtKxEv9P0ye464yh/zlMwuaVtHiE8vYeIgmDgQMQFKS4XQkq3CWmIHHyeOPncoXRAvzsgaPexaCCTEg4nJcHKGAT1fn5SncTZmr2m4kmnIx9NLsif9JdeXJDtlJFex99vEaKHigdgkEC4ZgEk8yCuAUdIA+FjbyNbQ9psRPbc9albcq5fpWcNHXIq1CYkwSgaMnAPEpEPwWUBc+objS7Kng+TOBMudCZZ0zSiahSmahSmZh39tfEnZPPrLKFpEy1lEypyNlDkb9VssYmQsYvaYx8pYxMlYJMieTZSzTJK3SpZEySpVySpV0TpN0TpNySZT2TZLxS5bGZWtYC0WGXnbXHlUngKqUBFdJIkcqkAOW6RIKFUhC1Wplfvo1er0WnV6vSK+EmLfq83u0GI067n2Il06jfz76aVrlLKr9Nqb1OaH2OZHJnX3DlTd0a25D2l4Cmp6AWh+A2h6p9Xwbn/1672lzxTzHipl3ZWJWZIJm93tP77dbfBHftePjI6fyK0/E5pkSK1ypBZ5YpMCsUGBWKdAql1PtQazEchugXLb4fZd+g59+vxuBL9Nh994wL0N6VJ/IqybVniOV3YNmzxtHtZnEz58yrHBhF9vyqm1YFZZ06tQ9CoCvYZCryYQSkj4IjqhiIMvEuBLXPCl3vgyf2xpOLooBlMchxXGYkvED+jCDFRJKaq8za52id57gz60gmqesKweQdc22gjTT6WmWxUk2RRF2xSE2eUH2OV6o3Lc0DlO6GwHVA4flc1D5bLQOTR0NgmTRcTkYHG5FugsE2zOaVzOSXzeMUKeESnvICXPgFqgS8mFUvOgtHwIPR/MLIAwi6GsEnHYRTrcEj1+2QFB5RHX2mNe9ad8Gk771Z8NbrYOb7UNa0VFtFKTB5yKZ72qVj3LFwOqVr2F884549y0AUZyDz1F3B3DyR62zx+3L5oUlE47lc86Cqd5RePM3CF6Vjc3r8ehsNtd2B9YNxbfsZgzcqlieq1h8fbwzZcTd17MPHw19+jF9P0nozfv9l661r56tW72evn4tbzec4lN0xHVo0Flg/7CEb+yMdfCYZeiUeeSaeeyOZeKJdfqFbeaVffacx7Vyx7VS541y951q36N54JaL4V1XYnove7XfN676bx77YpTxaJD6QK/eIFTtMAuXrCvusgSrlAK5kgFs5TSRUblBWbtZWbDdU7bbVbHPXbXA1bfI/bAE87Ic97YC+7YG+6ESBL+uIg3+o43+JLb+5zb8wu/6xG/8x6/5Tan4Rqr+gKjYpleukArnmMXzouTP8vOn+EUzPKK5u1L5h3E7TNzjqVzghLxQJP4P6F83qV83r183kM46Vk67lU67lEy5lky5lE66lE84l4y4lM25lMx7lc55lc1vokymyiziTJ/wGX+kMj8Zduer/nLhu83UeZ3EsyXH/uTUOY3kflm75kNUWarutVWDduPKCO1vk1mizZWCkTapsvYqs/dauTy1xPe39lGb8MkbiVnb+UKv3Nt/Cmod3fUxK7EGdWKG8pVl6Fd909MvrCZec678CZkTRRx5VnWvZeVr0TxVx9yeubwjXPHswe1/RuAAd2w4HFo0JSEYz70uYinlrS8xrS9xwE+UyC/GUjA3AeUmYeHzusEz36JMp9tk5F8CQyY/J9GGcni4d9fNxSZj3e+v6SZr+HL195vKDKaHoMbioy6a9+GIrPfqWcTZSQus6HIyFom/ROjzM8HxSgjbei4LjJilJHTF0fRgC9uk9HjA/XtdfQckXoCQwTfSJ9/TI99Gsky1+PY6PHQSDHKkJB8CpzL0OWxdTg8CNsRxHYH8wLhggS4m1DHq+dQxMix+DaD4EJtpyQNbjTEPkRP4KrLFuhx7PU5bCSTqkPBQQgYGNEOTrZC0s2QjFNImjGCehBBReqSYDokqC5lXWTI6jpkVV2yIpwigyDvQlB2ISgfIUbysB1GkORrKLOhyGyH4DfgGBBW/PKfDWXELrMd+p5mZCAYBQhaDYLVAuEgYJwOEKcDxCCA6INA7DEgzgyItwbi0SA8Fown6xCpujgWHMeH49108b5wUgicFKZLCoeTw2DEKAg5GUQthvBaEO5jB0OWjkQtH4iaRYT0gj1qtRzytFmpEGY8gh1zgBdhyA05xAs9Kgg94RZi4htkEehvE+6FiQ4U5AWHVgcmt2W1neu9LqqZfxRRNhya3+8V22ZFT7Zhpp4hxRqhwo9iI8FnvICnPfefcFM4yJfW/w1lVE29gXahELuQg7TEg8xUA0byYV6msWseMaEjtONqdP9azMCN3MXn0f1rNmG1B+wzDzvk6pITDCnJCGw00DJI/Yy3ZK3MPwfKyBi5SVBmv8X/z959R0V9r/viX7+77j1nJ7Yk1kSlV0Vp04cmCHYRpE7vvQ8dlCq9SR+mADPM0IbebUjvHexlq+lNk9hiks1vfWeU7bHkxnN27t73XNZ61rOGT9QI/yTrtd7P86TaB2fpUQaCzwdRCmEsKZQlCco4o0cZUfUCTTZCkw67h6scSPlgSgmCKnNhKJ3JFTZ+Ob+DMqbHUl5GGXtcoSOh2AFftIwyQRldp7rupV34PLrpyomWa+zyMa/I6pdRBkIq+2ehjE5k8gz9C5dRxiSoxCSoZBllzIKl5iiFGVphjikzxZTpRKbMGKNcRhkzXJUZrtoEozHFV5sTay3JdZa0ekt6oxWjxZrR/klw9U7uWSt6hwW1BRx6Hhx2xiW2h6K5S6v/jN7yFbXzPqrzwcHWb5GNXzs2f2vb+pN91zPbrl9t23/d1fhsV/Ujq3Lg1rVl3l/NkmfN4yeMooa2iy9u5ZzfyjizndxlQOo0IXWbkTrNSO1m5FYzcosZucmE0mRGadjFbrPndoD53XDhBWdBj7PwvA5l2tyiupERzQfTLjA0V4X19wiSGb+MflTG0NGQ1uOCFj9uUwC7AcVswDPqqYxGBqOBQtTQCZUcolpArAwjaqIJ6nhCVTKuKhOrzsNUFeBqCrGaQrRagtaoMLUN6LoLmOYr9J57jP7LmI7RwIYBbFMzqlriXVoaWJkfrF5GmRhMWSSmLAxbJkKXCbBlXEz5MsqQsGU4fBmAMgSFDmXKD5DLX6CMEk6rgDKUQDEroWw1hKuBcDVQXhWUp4ELNC7iGvfweq/o5oOxrUcT2rwTW/1TO4Mzu9EZ3djsboZkILx6Nrbp6smGS4lNV0/WLYSpJvmyIZaknyUd4JWN8FXjQEBGOcar1JVymF02wJT3MaXnmNIOfllHuPpcYtNw/rm5iuEb9TP32i99Mf7Ns+lvn83e/3nuwdOZ+w8nvnkw/PlXfXe/qx27oxq4Jzl3I7d1PlU7lVA9EVc9EVszHVU1FVE9E1GjE436xYjGS5FNl4FqXIxqACqmaTGu7WpS183U84DLJHXdjOu4dqL5SmT9YljNQkjVgkizKKy6FKa9zq9eZKpm6ZWzrKoFbv11bhPgMryOzzndX3DPfsO98B2v7wfewE+CoUeCkaeC8SXeBOAyAMpMLPFGfuUNPeX2P+T3/8jvfcA//w33zOecjnvMlpuMxusM7VV27SVu1SJbPc+qnGOr5jjqOa5mXqCZE1bNi6pmxdVzIVVzyzQTWTsfXT39vGomY2qnXhSwGDi2fiq2fiquYXoFZVZQZgVlVlDmX2586XV2+f2XfxTKrLM6ts7KR19rrI6vsQICMqutj6/ZEbBmR8DqncFA6WIya3dj1+7GrtqFem83+n07/Psgyio4a7WbaNW+6L8civsQV7CWXLqarV4d2vhh7LmNGSOfFM5ulV2yafvSuvWO08D3vnNP8AuPwm8/y/3ybwV3H1c9WGr5ZSnz2ve4xrFj6jHXwoFdCWcdTg3DUqdhKXPQ5FndEhng9LU+86K/teQQPwVKBJbLQE7NQZPnYSkL8NT5l1FmeYjp/xaUeZ1dfv/lbfjytvcVlDEkATtl3hCTIaoNVpIyL3bK/E5S5hWUMXIRmOhExsxFaO0s2L0ck3EK9XAS7XMWHnLmHXPi+jkBKIN3EpGdhDSkkAHns2ECIYwfAuZFOfITweJsRIQUcaIOerLfM2fsaHGXW6p0tyjVmpnoyIt3CQlBcIXOPL4zj41kU6E0PJiMhpIDEbTjTixvJ9ZhYG0NzQ1BQyIoEDjFAU61hVJtoNQdMLoZnGYM12VkkIzNToxlhXn5w0YY6fWMjP7l/z2UARJDz7/rF5GZjVDAZTZBMNshOCMI3gqM3wUiOIJIYBABDMLBQVhXEN7LkXDMkRjoSESDiDgwkQQlUWF4JhzPQxAiEMSTCHIynJyKoKQgSSlwYgaYlA+ml0P5LU6Rg65Jc+7pV9yy5pGpI6CT3XZhdXb8cjC3BMHLc+FnuwvTPUXp+8PSD0dn+CSmB6Qko7LicLlZMTX5eWdyy/tUF270311qmf0+s2ogVdYTldGBYhRi2aU+pFyvoOT92HTwkWi7QxE7D0aYeAi2ubC3u/MM9gqNvMQW3tF2waccg5P30Av2sEpcWcUefJlnWBkupyux80bKuVvZ/fcqr/6cP/I1NrtjX4TqQIQGSS/aQy9xIuSCglJ3+cRbHzlhfiDSaG/Iu8ZktrkJ3ja+9M9KyuhRRj+7ZB+cBZxewudD8PlgapETrwzJk6OyzuUN/1Q0/kSgmSMU9RGL+txCK4AcDVWCoMqc6RVIYtnO49lvQxnjo6devoq9G51njyvUh2X28FVgSokdIdc/tT225WZS953IhkvxHbf4lVMHYursyUUwuhxGq3DEy6Dk8j8bZQwDcgz+XqcNAk4bBOQbBORv9ysw8C808C/UgXuJUWCJcZDEOEhiGiQzDZKZBcuBQpWboyssMEozrFKfkTFGV5pg1CY4jQkOsBgzXLU5rg4ogtaMVGdG0ZrRG3RR0NZtxIZdIX02wgs2wnNOCSNOiYNeWePs1u+5XT+wzv5IvfA4+Nyjg50PnFsfOLY+sGt76ND5zK79mW3j411VD3bKvrTKu2WedtkyccYyYtgypM9c2GPKOWtKP2NC6TIhd+o4ptOc1G5OajUnASJjRmkwoWrNKHU7Wc227FZHbieUf8ZJcM5JcBYp7IaL2l0iOhHhDQdTzzI0l4X1d4il0/6ZA7jM4WMhLX6CZn9OYxBLi6VrCfQ6OqOORa+lEyqZBBWXqBITlJGEyhMEVSJenYKrzEJX5qMrSzCaEpRKEqwqD1bXYGrbsNo+TNMl2rmb9J5ZdPNAYO05dK0WVVniW1ocWJEfrMpBKVPR5Qmoch3KKEIxchFGzsfIuFgFEyunYRVknIKAk2MIZcdxsqNE2RGi4iBJsY+i8KSWu9PKXRnlSEYFjKkrdiWMo4ZzNXCuBsGrQgo0ziKNW2iNR0TtgRONh+OajiW0+p5qC07rxGR1YbO78bndbGl/VO1cfPPVuKZLsY2L0XWzoepJfvkIsD6mfERQOSHUTAk1UwL1pKBynKccFigHhaoBceVgmLo/uW0io2uyoGdOPnSteupey+Wvu2/cv3D7wfCXTwa/+Knv0wcX/vp1541PWy7fbly4oZ27LblwvbD7ZmbL5WTtfFzVTIxGV1VzMTXzUTXzkbVAxiRcuxDWMB/euBDeuBBaNxtWOxtWOx2hnQVcpv1yctf11DM3k7uuJ3Rcj2u+Gq1djKhZCNMshKoXxZrF8NqrQs0cRznDVE5zNfPc2ss87XV2w3VO0212y185bZ+yuz7nnPkaoJkL97kXfxQM/8YfWRKMLgnGAZThj/+NN/KMM/yYO/KEN/SQO/AD5+K3rPNfMc98xui8y2q7w2q4zq67yqq+TNfM0StnaappZuUMSzXFUc/wKmcE6lmhZkaknhFrZsONR5YuAAAgAElEQVSq5sKqZsLU02GaqfCq6cia2ajauei62Rjt3In6+RjtXIx2JkY7E62dXEGZFZRZQZkVlFlBGf340pEPrH0+sPbV11prv7XWfmt2ALV2Z+DanYGrdwavsQEGl9baYgCUscMBKGOH/os99j0wZRWSvcojZPXBE3/xPrWeIl3LVK4R1K2N7lifMrA5f3q7/JqB6ob92W/tz3zqOXoffeUp88rDuHvPJN8syT57qn2w1PLzUuLMtwflPU75F0HZfTsSekGpU9C0uWVn0V+21p+7dojXb/OdASdN60RmVocyc3rBASc95xtQ4tTv75T5s5Myy3/bP/jhbZmat9HM2/Dlbe8rKLOCMi/NMf1nxpe2uOtnl0IMXUVGLiITHcqYuQgtXUS62SUxxFkMxGScwzydxAedRUdd+D7OPH9nYHYJ7ySiOIvoTiIGnM+DC8UwQSRYEOsoTAeHFTnFqFwS6qAne/flDnsXN7qdyt3JjbEgR9gzI52FfCSH58LjufCYSBYJSsWASUFQUgCS5uvEOurMOuDE8HCiOSOoMDgVBKPawSk2UCAmYwmjmcCpBnAgI7MJSd/oRN8II22EPU/HPM/I6F5WUGaTbnBJP8O17DL6aSag61xmKxRnCMFbQog2YIIDmOQIIjmCCBAw3hmE3wsiHgWR/UDkYDAZAybi4SQSnEiHE7hIYhicFAMnJcEpyXByEpxwCk5IhZKyoZRSKLcOGXrOOW7UOemya+YlZNokOK7PIarVIVQDEsig/HxnXranOGN/SMbhyCzvk1nHEzOD0tIxWYmk04VJTWWKIWndZFXfX/tu/9Y88VVGeU9ifnt4UgOKXoBnS33w2R5+CftRqaCDkbb7Qm32h5u6CwxcOXqU2e4lMj0aaROYYBeQ6EI57cYsdmUVu/Ok7mJZcHprdONCTPN8Zu+d6pu/lUzeJxecOxpb631S68KS7KGXOBNPQ1Dpdn5JNsfiLA9FG3uG/gOvL/2zUMZwX7TJwZOW3om7/NMcUNl6lIESCiC04j3iyj0hKkzOhbzhn4onnvIqZ4JzzqJzzzmLFI7kAiitFEGVOdHK4Xj5Dt+s30GZl69i70bn2WEL7HGFIGKJG08JIhfb4nOOJTaF1SycaLkWrl1IOfepuHrucGyDI7UEzlDAaBUgghxGqfizUcYoMNfw75VnGJhnGFhgGPiyyBTrOcYkuNQkGBhZel5oxbLImONUyxkZHcdUmeKrzAg1Zvg6S0KjJaHRnNBgQtIak+uN6Y3GzFZjdtt2ZrvdyVHbE8O2sUNuOXNuudMHJAu8nidhI0vC4SXG8BKm/zfv8888up8gOh6D2544ND+2r39kq/7OpvQz65yrFklTplHD5iG9Vtyz1qwzFvROM2q7ObnDnNxhSem0onaZ6zIyyyJjRtGaUOvMqDU7mA27mI12rFYIuxPO7UbyzzgJO5GiVqfwVlio9mDyGab6srj+Nlk6FZw9QMwePS5qCeQ3BrHrUcxaHL2WTKth0Gs49BomQcXGVwgIFSH48ii8MhavTMJXpmKV2ShlAVopCVbJglRlgaqqYHUztu48oWkA1zxL6Vwkd42hGs4HVLUGqdXBFcV+0qKgirwgZVZwRQqqLAFVHoVWhAEiIxOgZXyMjIORMzAyKkZOwsrxWBkaLzuOl+pQRnaQLNOhjEKPMk7MciRLiWCrENxKJK8K4Bh+tV5kXEM07uE1XjF1h2IbvRNbjie3+6W0YbK68LmAyBDzznDl/THauaS2awktl042AGeeQ6smRJWjPOWooHJcVD2ln1fiq8Z45YNcRY+w7GKYqi+6ejhOOywfvqmauFU//3nnzQcXP3s68s3fJu4vzfywNPzNL72fPeq4/k3t3K2y4fnCnvHcc8NZXaOpzbOJ9fNxtXMxmpnIyukI1VRE5Wykei669lJ07aXIWv1JI0BhQuuAEmgmBJoJYdWkuGYyvG4mpnk+rv1yUsfV5K7rie3ADuBo7WJk9UK4ZiGschEozYJANcMpm2CXTwATRlUL7OrLzKpLjOor9JrrDO1NeuMdZvM9dtsX7M6vWJ3f8S8+5fb9whv8BdCZ0d94Y79xR39ljf7MGf+FPfaUM/qIPfQTe+ABs+97Rs+3rHPfMFv/ymy6wdBep1YvktRzZNU0RTVNVU4xVNMs1QxHOcNTTfMrZ4SVs2LVrLhyWqSaEldOh6hnwqqAHFBU3UJM/SXgorZ2IUo7G1k3E1G7gjL/voIyKyizgjIrKPM7KANkZNbuCF63E7XGBrV2F3rtbuw6W9w6W9xaO9zq3ej37THvO+JXw+irXfhr9kWuPZLw/vH0TYzyD/g1H4S3fJhwYUPO+FbpFSP1X02192B9D2AXPz8yfZ9686n45k/pX/ysvL9U+eUvmi+XtD8sRQ5+hcjq3Hmq2yZtwOrUCChzAZL63FleScoAERj9ohndcBM0Bdjmq6/l2SV9TAaaPKvPzrxYSQOs/tUXKHnmz0aZN+6y+Z3HFZTRr5hZ2SmjXzHzr7ZTZot7yOsoY+ossHQRWbuId7mIHF1CYM4hLs5h7s7hXs4hh1zEh134Pq78ABcBxkVEcBZTnUVMJzELLhDAReEw4QmIKBkUkgeNKneOq3NPqYcnnN93uudIYZVLYspOTrglRWTPFCL5HASX68znOvOZSA4JQkeByAFQsh+C7u3EPOzE3IdkuiPpSAQNAqfYwyi2MPIOKMUaSjGHUk1g9O1wxhYEfQOStgFJWw8jrdcpjF5nlvsKyvwdZSDkjUABkRld4TdA8Rug2I1Q7CdQvAEUbw4h7gCT7MEUBzDJHkJwhOCRYKI7mHgYTPYFkwMhZBSUiIUR8XACDU5gIYC1MtEIUjyMfApGSoThE6C4U1BiOpRcCOeoEKJ2RHQv7OSiS8ZlRNo85NQI6OQZUKQWIi6HCgqR/Nx9IVmHw7OORuf4xOX4n8oJzsjG5aaQ8xUZXdraWU37pdr+OxevP20Y/DSluCsmTSuOqcJQ8ikcqQ8mfY/3yX1ByY77Q208+Lv2h5rs4Rq4cgw8+AZ7hds8hcaHw639Ym18Y51IOa6MIldW8R5uqatA4puoFVdNCNTD6T236+8uKeYfMUv7/JOb/ZNa9nBle+glLqQ8GCbTMTDF9nii9ZETJl5h/w1Qxmh/jOmhWKtjSbsD0h3ROcA9bEIBjFgIpZd4RdTsi6rB5/XmjzwsmfyZo5zySWn1S2tH8KUgSiGcIUNQZQiKAoqVWh3LeBvK6DfL6CeYdgRm70KdtsXk22ELIORSV26FA7FwFzbrcKyWWz4eWjsXWjuX1fd1RP1l74RmML0UzlDA6UowUYGgqf50lAnQQ8zfOUaPMvoxVaNAfUZGahIsM0XJ9WWGfj61ZIFRmuNU5ji1OU4NBGReysiYEGpMibXmBK0VudWS1GJKajQm1xvRGoxYzUa8DkNR1yZWq3XsiFXcsGXiEKJgHp4/vUc2T+59JJ5b4k0vkYeXgvp+PXL2mUfbY0TjQ4j2R5DmvkP5N3bFd20yr1jHj5uH95ryz5iz2q2o7daUNktSizlQrRbkNktahxW900y3R0afkQESOpQ6oKg1VnTtTnr9bkazI7MVwmpHcjtcBO3O4lankEaouObQqU5W5UK49ha9dBqbPUTLHvUTNQXz6oPZdVhGNZFWTaVVMWk1XFoNC1/BxZWJ8GXhuLIYfEU8rjwZr0zHKnNQysLgCmmgssy/XO1X0RCo6cY19JHbBvEt46S2CWJrH6qm3a+iJkBRFiQrCpIWBilOB5VlBiuSULJYlDwSLQ1Fy4RoKR8l5aGlbHQpA1NKxUiJ2FIcVoLCSX0I0qNE6RGS9CBZuo8i86TJ3OkKV4bChVPuzFE68VRInsqJr3EWVLkIq12E1XtCq9zDNJ6RNQdO1B+Na/Y91eaf2h6Y3o7L6SLmnSHnn6UWnhUqBuMb51M7rqW0Xz7ZOB2tnQivGQvRjAoqR4XqMXHVRGjNFEvRz5L1MEvPciRdIfKzMaqLyXUjmc3jiv5L6rFrjQufnr31w8AXz0a/XRr/fmni/tLFz5523fpBu/iFYvTG6YtzaWfGEzuGE9rHwqtHwjQTIZUTYtW4WDkRopoOUc2GVs5FVC1GVM1HVM2GVU2HVU+GVY+HVo2Iq8e4qlFO5ShXPcavGgNcpn42unkxtvVKUsf1+JZrsQ1XomoWwzULoaqFMOV8iHJepJzhlI0xZaMM+Si7bIpdMc0on6WVz5DLZknl82TlZbLmOrX6JrX2Dq3+Hq3xc2b7fWbXT+xzDzm9T7kDzzhDvzCHf2GMPGOO/8oc/5Ux9jNj5Cl9+Alt6DFt8BGj/0da1xf0jjuU5tsk7VVCzSW8Zo5YOUtWzVKUs1TlNLNihl0xza2Y4Sln+cpZgWqGWz7Jq5gSqID4TEjVXFjNQnjtIpAGAs5pAyGgkOoVlFlBmRc/gf/vn/rhf/xl0zvV/3x/yz+k3mnL7/9atXVlp8x7G6ze22D1/kbr1+u9TdarNtu+t+Vd6mOH359L+oP/9B81vvThDt8PdxzX17od/ut2+OszMut2otbtBERm3W6MXmQ+sMOvs8evs8etAeHXQEhrnFjrPMQfHjrxoW/qmqDTH/Oq1osbP4rp2pA6+HHhrIHqlnn9V1atX7uOPNwz/LX/4o/cO0+j7/6U//UvNT8u1X6zJLn6UPXZEvfMp7vjW41Pdlunju1InXLMueKQPP1ilczzzTKApyRPLxfAMS/Vy3ajj8nAUoCszTLZvPwBnDL7Z6PMG8emfufxbYGalaTMyqLfLQdP6Zf7btqf+IYtvweSNv/5i371s0tbgYUyz5Myps4CU2eBlat4h2uIrasY5ByCdAl1dQn3dI7Y5xRy2DXkiKsAQBk3IcZNTHQJobmIWc4hbJhABBNFQ0UJkJBMSLgEdkLjmtSyN6PBKanTM6tlX5YccSLBhh26k8ZzZLJgbDaSy3bmcZx4DASbCKahQGQ/KNkHQTuKZBxCMrwQDDcEDY6ggeBkexhlF4xqDSFbQMlmEJoRjPYJnL4ZDojMh0iqHmVep5kVlHmBMuQNz1HmucvoRAZwmY1Q7BYY3gBKMIMSrSEkWwjFHkyyhRAcoHg4hLgHQjwAofhAACwLgpLQMBIOhifDiUw4XgQnRcHJepSJh2ATYNgEKC4FTs6FMeRwfj0k7CwoctEl4woy/TIsdRqadBF6ogUcXgkVFsF5+QfDs7wjsn1O5Pgl5Ael5mGycgm5adR8dV5Pe+u1hvO3tP13zy/8VNtzKyGnMfSEkhdagSHl0TiyY+g010PRngFJIK8QK1e2zb6Ql1Fm616BwYEQC58Ya+8YBCHLlVHkwixyZZcgOYWHT2g45YM06fmUczdavliqvPoLr2wYk9WFTu/aKyhzZ0hcyfkIXDYEla7fLGO6L/y/AcoYHzhhdjjO2ueUbWAGCJML3MMmFupPYh860XAkrpFUOFAw+kgy9YxZNn4wTns0sRHKKQFRCpEsBYIqg5FkYLTE0jv9bSij3/irRxnrgCyb4Fx9WEZ/EtueUGCDydwXVUUt6eepxsXVM/kjD0603PA91QZhSBHMMgRDBSGVIemVfzbKGAfmGwUtV6FR0IsKLDYKXM7IPBcZPcfo98hYYMt1IqOywGvMCc/X+prigYyMXmRMibVmpHpLSpsFuc2Y3GxIaTRkthgJ2k3CzplE9W6L7LHLXtidM2+bN++quu2svOZRfYM2vsRaWCJNLvn3/XKo++Helh+Qdd85Kr+ylX5qV/yp3elbu9IuWceOWYb2mHM7zRjN5tR6a1KjNaHJktBsQWwGUIbabkXvtGR2mlBajKlNxtTnU0tm1Bp9WdJqrGk1NlStHa0JQm9FcNpdBO1u4jakqA7GVx9K7OAqFyK0tzjSaVLOEOv0mL+oIZhfh2bX4BgaEk1Do2nYtGo+rYqNL+Pi5WK8IgInP4EvS8CWp+CUGZjyHFR5UVCF3L9M5VtW41vRFlh1Ad80Qu8YJrUME5oHsNqzwZoGP4XSVyIJLC5GS/MD5TmBivQgeRJKdjJYFoEqFaOkAoyUF1zKRpcy0RI6WkJBlxIwEhxWEoQr8SFIjpCkh19DGVduhStP6cyvdBGoXYTVrqIaXVV5hNd4Rtbsj9Eeim3wSWr1S2kLTG8PzmonnO4mF56hFp6lF58NUQ4lNs+nd11L67xysnEypn48snYstHpYrB4SqAeFmhGxeiS0aixCMxxVNRRfO5TRNF5yZlHVf6Nm9Na5m99fvPNg4LOHQ1887f/0ybmbD1oWv9LOfK4YuFrceznn3HxK51Rcy2hU00hk80hk8xhP1c9TDvOUw3zVGF81rg+SAKES5YxYOQUwTeVESOVYiHoorHIwRDPMUg4zlCNM1ShbPcarngzRTkc0Lca0AHt/Y5uuRmsvR1QtAhZTPhdSNicqn+PKxxnSEZpkiCoZoUvHaLJxUuk4XjKOK57ASqaxpbN4+SV8+RWC8gap8hZRc4dc8xm5/mtay7f0rgeM8w/pvY+p/T+TB55QRn4ljz7TF2nkZ9LIz+Thn2lDTynnvqZ2f0Fqu4dvuomvv06ovUqsuUqpvkxQzlGUs/SKWWbFHKdinqec4ynn+BVznLIpTtkUt3yar5wWqIAEjUg9J9bMhlbPh1TP6Gplp8wLiXgnEfgff9n0zyWM/37/9nf9+f9DROZ/vr9lBWX0x5hWri/pri8d+Win30c7AvT1wc6AD3YGrLMJWmcT9IEN+gMb9LrdWKBscR/Y4T+0J33gQPjQkbAOQvwATv3AlfuRV8R678QNgdkfYAu3CrUbw9s2xF3YmDX6iXTRqPquRct3Nt33907+7DX+LebaT+LPf47/7GHpd780PVpq+n4pc/TLkqtL1Oa7FtFt26O7rTKmd2QuOp6+bps44ZAw7pg4AT41BUmehqXOwtPm4GlzsNRZ4H/gU6b+YwHTTMt7Z5ZRBpG28LLFLH/+F0SZt4VoVlBmBWX+lVHG2i1kpw5lwC6hTq5he1zCvZwi9juHHnYNOeom9HUT6FGG5BpKdw3Ro4wYJjoBFadAw05DIhWIOO2elA6v7AaX5Cb3NI1rUh4kPNaWE2rP4kBYNAiDieSwnLgAysBYBBA12JHkCyV5I6iHkfQDToy9SIYrXDe7BCfbwsg2UIoeZUygNEMo9WMYbTOcth7+Ksq8DDQrKPN2lCFugOI/ggEu8zrK7IYS7KBEGJToCiHuh1KOQQAs06MMBoYjwggMBF4II0bCSLFATIYYB8bEQzFAWAZGyoTTJTBuNUjcYRc655J+FZF+HZG+AE8ZgsV1QiKrwMIiGLfgUES2T1Tu8djTAUkFwWmF2Ox8Yl4mrbCusP9C9532vk8b+u+enbmv6b56Mq2GJ5aw+TIsMZfOlR8LSnHeH+Z5PA7kKbZAMnZ5is32cA3duIZ7BYZewq2e/O37RaZHIywOR8JwGS70QhdmkQurGM7K3x+ppJX24PLbk89eb/96qfrmkrhygpR/gZBz3ktU4c6QuFEKkPgcGCZTv1nGbH/EP/Ak9j9rfOkVlIERChCkIjipCM4s9Y5v8UlqJRcN6lGGoRjbG6U5cLIWxCwENs6wy5A0OZQoBaFKLI6mvQ1lDA4lGB1JMvFONvdNs/LP3BmUsxudZ4vJh1FlzuwyW1zeTnTG3vBK3OlzDPmgUDNVPPEwrv22X0oHlClDssoRDBWUXO7EUP/ZKGMSVGCIWq4iQ1SRYXCJYXCJQRBQhsESI1SpMUpujJKboBUmupEl/dSSPiZjga+0IFZZEKtMsS/2yOgyMnqRMSM1WlLazCltxpQWA0azIbfdOPSs6ckB86QRi7RJePk9WMVduOqOV+u37k2fHWj/nHl5iXJpKXhy6XDPY/fW+86130CVX9oX39mVfX1X6uVdCXM20WOW4h5LTqc5o9GCqrWiaHeSG3aQGq2ITRbERmChL63NnNFhwe4yorYYUZuMaA3GwF1CICNjTqkxp1RZUautqNU7yLW7KVoQrRHBanHht+0RtTnxauC8ysPx7dyK+ejaWwLpDC1nmHd6PFDYgOLVYVjPUYZO1XCoz1GGh5OH4ACUOYkrS8IqUnHlz1EmUCE/rlAdU9QfK+8KrB4gtk4wu4fIrX2E+vPo6vZAVc3xUplPQZF/YTFGlhcg06NMYrD0RJAUQBm0hI8u4aEkbLSEiZZQ0SVklISAkWAwJS9QRnKYJD1AkXpRpR50qTtd5sqQuXOVbnyVi0DtKtS4iqrcxNVuYiAm4xlZ4xVVc+CE9kh8k++ptoC0DnRmJza7k5x/llZ0jl58nik5H1Y5cqp1MfPMjYwzV+KbJk40jkRph0Or+0XqPoGqj1/RJ6jojWuYTmyazmibKzyzqBy43TT1+bkr3/fd/uHq46UrT5cuPwFGlgY+e9y68EV5/+WCM9Nx1b0x1b0RVb0i9UWeppej7mNqgGKoetmVfVzVIK9yhK8eF6onhZXT4spprmyEJx8VyIdFZUPiisEQ5UCYakCsHmKWD9OVY3TlGFM9xqmeFGlnIxovRTddiW66ElV/JaJmIaQSsBiBYo4vn+XLZxklI5TiIVLhALFwgFw8TCoexRQMB50eCjo9Epg3FlQ4EVw8gyldxMiu4hTXceU30WW3sKo7xOrPyY3fUDoeUM78RDj/GH/xEWHwF9zQL9hhoHAjv+qLOPSM0HOffPYrQtfnuLZ7+OY7+KbbpIbbtIZbhMpFsmqeplxgKBdYykWucoGvWuSrFlmKKX0BsZ2yKXb5BKdiklMxDqyeqZrV7QaeWdkpszK+tDK+9OeOL/37WuO/rDH+g/3f1hr/z3VvqDfet/5PPL7xHva/f/S/HV/aoQvI/L2/v3GnLinzSt+pT8r88f7+lv9EUsbu9fjMclJm1Xbw6m3gVdvBq7ZBVm2DrDFArDZ0Xm3ousbIba3xnrWm7mtNPNaY7V1lsneVqecq032rzfavMT+wxvLgGsvDa60AlNFbzAuRAVBmjU0QMLUExGSei8w6e/yH9oQPHAjrweQPoZQPnZjr3IUfHIxa75uyHpX7AVHySUjTpqiu9Yl9G3InPlZcNqr/zKLzgc25B/tnnh6e/JZ87UH0Fw8zPvu+7LsnLY+Wmu8vxV64kzO3RKy/YxreahB1dmfmrE32VcfcmzviRnfHjTokjDskTQKJmLQ5ZMYCInMRljoLSQOMBpI2DU2ZAadOAT0FQBmHJGAZMHDuOhE4rgSspEnXnWTSTULp56GW+z/kHrZjyszbTmI7npp2PAWEff5g1//NX+92sWO744Dr2i934MsTI6/X2xbK2J4YededMjvCenformK/0q3FFyzFF17p1uILViL9Sew3dyvBGd1J7G4LXoc5t9Oc227BabPgAFexX+nAPWw2cBLblAmcxDZhPD+JbfZ/5iS27jC2AU6hO4mt0J3E1l/FlgFXsVHPuxGqdPuL09evnGF68/Ul37xtvrnbfLMNfF7t27yzPzmW+Urfdizzk6PpnxxO+eRwyseHkv/3KHMgafP+hM374z7e92rf7Bm30evkK32z18lNnpGbvMJf7ps9Izd7hm/0CNedxA7X3cMO/3hP6MduwOfNHsD4ku76kki3UwaIyZg78Xa4iWzcxHZuYrBriJNryB6XUC+X8P0u4oNuoqN7+P6uArSrCO8ipriK6a4hbNcQFlwgRghPwkJSIWGFkKhKZFzrnrSz+3Ib3FJq3FPkTrHpIPEJB24ohMuBskkgKh3JYTjxWUg+Fc7BgukBYIovlOINpx9CMvSzS84IOgxOdYRSbIFtMhRLMMkMSjKGUbbDqFvgtA1w6noE9SM4ZT2MorOYV/sGCBlwmde6foRnE/j5+lv9shVg8Yojfj0IOLf0cv8XPMn0Tvew9d/my0mZZat6gTLEbTCCCZRkASXbQKm7IZTdUJIdlAiBkl2gZE8Y5RCM6guj+sMoepfBw0k0OIkHJ4fByTFwahycGgfGxYExcTBCEpyUDqMVwNhKML/BVjTjlnrZKf0aMuMSMm0MntQFiakGhZZA+IWHYnJ9Tp4+nlAQkFKISi/C5eST8zMZRXWS/t7zd7v7P2/su9s98a2m/dKJxCoOr5DFluAIp9lchU9giotXqKdvrONekTmC/grKfLKXt22f0ORIhPmhCCg2041WqJ9ggtHz94WVU4suoLNaUrpvdH67VHtrKVQzRS3qIead9wxRujIlrtQCJDEPhssCoTJ2+yaYH4jWoYxIt+73j3YD9xDdrt//0Ld7iAz2hgInsf9g3xv6xnvYBl6Rb7mHHfX6MWz9i8nBk2ZH4q19k22DMkHY01BCASAylGIES6oLFHRQiocKxx6XTv/CkI+6h6u8ompA9CIwtciZXQanySGEUgdUofmRVEvftDeexDY4lGB4OPFllNFPMMFpcmdWhQ5lMt1DlaisLppkQKCeLJ18mthxJyCtC8aSAijDrIBSypxZ74gyvlmmPlnGb+rmx3NM/YCr2C93E7+ct6GMYbDkeaF1KINRGGMUJtgyU0yFKabCDKsbXCJUmhMAlDEnAgEZYwJQz2My5DrdZt8GC2qbCbXViNqyndm2nd9lHNlrnjhqnj5jlDbpWH7Prvyvdspbri1fIRruuLTcISws0a8voaeXjvY88Wp54F7zrXPZ59DC247pV3ednNwVNbJTdBEQGXqzOVUL3Nim1O6kNu4gN1mTGs3JDeaUZjNaizmzzZLdAYxK6UTGmFb3MspYUqqsyFXWpCobUrUjVQtnNbrwWzzErU7cagRb5X2yTVg2H1t7WySZYeUMCU+PBQq1KF4NhlWFp6spVDWTUsmjaoRUNRcvF+BkIThZFE4ah5WfwsoysIpstOI0SlEUKC87rtB4y5u8y8/5V48SWuaYZ8fILb14bRdK0xSkrPSTFvnk5QUUFWIVOUGyzEB5SpAsIVgaEywNR5WKUCV8dAkHVcJCldB1KENES6y5bXMAACAASURBVLCYEjS2xB9XfJQoOUiWHKBI91GlnrS/o4wHr2IPX7VHUOkuVO8Ra/aINe4hVe4h6n1RNftiqg+drPNOaDye3Byc3o7J6sDldFIKztCLzzJKznFKL4RVDiW3Xco+eyPzzPWExqnYhrGYuuGIqn6x+qKw/BxfcYYv7wxXnTtR1ZOiHcrrmFL2XW2cunf28re9tx6MfPlk9OufJ77729g3v/bcfdy88HXF4M3C85fi6wZO1A5H1QyHVg8L1INs1QBd2Uer6GWpejmqPl7lEF89LFSPCdUTQvWkSDXBkPSxJP3s0gGufFCoGBRXDIaqBsXqEWb5KK1inK6cYFZOcKumRdqF8IbFqOYrkU1Xw7WXxNULAtUct2yGLZ9hyWZZsmlS0QihYABX0I/LH8QVDWMLR4Jzh/yzB/1yh/xyhv3zRoMKp1BFc2jJAlZ6BSe7GlRyCSW9jlPeIdV8QWr+ltj+A6H7J9zZh4Tep7jep7j+XzADv2AHf8UO/QbU8C+Yiz/iLnyPPvtNcNeX6PYvcG2fEVs/o7Z+ilFfwauvUFRXaKqrLNUVtvIKT3WVr7zMUsywFDNM+TRTPgmUbFxXo7rIDLAPWFw9t4Iy/xIksZJ8eVtS5l0TMf9r1cfvWO8gMr8Tq3nrWNNa439bC4jMH+zv6ixvQ5Z3fX9LUsbqvQ07gFpv80p/f8MuwGVe6Rt2vb9h13sb39BXb7Jdtdn29f5us05bbN//2O79j3frup2+PwearY7vbXV8fyv4ve2AxbxvAF1liADKwGWVkesqQ7fVRnvWGLuvNvVYbeq52sxrtdl+HcccWmN5eI3l4dVWR9ZYH3teO3zX7PBdu/P4Ohu/tbv91+4OXGsbtGZ38Bo71BpbzFo77Dp73FpH/AcO+A8cCBshzA9g7NVO3Pc8xO8dOrHaP3UdrmgtpWxLRPsHUV2bs8a3Ka5sUl01aP7Mpu+RXe/3+2cfBcx9G3rvQd4PT9Q/Pen6beni0lLz90ususXDeYPI1AvglP4dsRetEsdsM67YpFyyT5lzTHm++UU/aqTv0LR5SPrca30elDwDSZ+HZywisi/DMxYdU2Z2x41Znxh6+ff+h8+ps6B/RL0Nd+xPTdmfmnJI+qPdPnHSLgkQpVe6bfz47oTx1/uu+LFd8YDUvFzLWPOyztjFjNjFjOyOGX5j2UQNvrGsw/usw/t2hL3arUN7rcJ6X+nWoRd1p7LPvd53hPRYi4F3K9FZS+E5C0G3heCsBa/Lgtdhweuw5Lab6XTGlN1qxmoxYbWYs1tN2YDLvNzN2a1mjMY3ljFV+4ai1RlTao0p1a+Xft3v6307rhywGOxbuxFWYYQtX+7bA4vfWAZBJfr3bQFFW/0LP/Er+MSvYKtv3rbj+dv8Tm9/rW/zzdt6PHerz+mPfbI/OZa75VjWlqPZW45mbvXOeGNtOZz6ej2Hm4OJWw4kbTqQsGlfwoZ9cRu94td7xW7en7jpQMIrffP+hC2eMVu8ol7um71iNntFbXSP3OgRvtk9csue8I/dIre6hW9zjfzYLXyzZ9hGT/HmPcItLvytzlwDZ46JE9fcmbvDjW/vIYbsFUPchDAnjrMLb//eML/DJw57Cn32CtCuApKzkIEUMZ1FNBcR3VXI9QgVIIWhtuxMSGitR2qzc1ILLL73wGm1U3wxLCrTUZwEEsbCQ6Ocw4TAVmAuBcEhwrkEGAcLZQVDWX4QhjeUfgjK2AdnuSOYbggGEs6AIugOcPpuOG0ngmoGJRlBidth5I/hpE1w8kdw0gcI0ocw8noYZSOUshFK/YNdrxLL6283QAGd2QAlrgfhPwIDIvNy1wENaYMjaYMjcbk2gkgbQYQP7VEfOaDXO6LWO6I2gNAbwRjdPSMskE8B4zaAsOsdMesdMRtAwMtmKGELjLgJgl/viPnQHvWhPWoDCLsZSgC+F/CL00j/tQ+vnAZf/vKVo1T6nTsAY0EI6yGETWDixxDCNhDBAEw0AZHMHQm7YFQ7KNERQoRCCC5Q8l445TCS4Ytk+oLJ/iAiCgycx6aAiUwQiQumiBxJp5xYqUjmKSd6sjMjzYmVi2BLwGy1LXsAGTvjlHzHq+Br37Jbx2R9bulqu7C8Xfwy7/Scg/FFPqnl2HwZoaCcJZOJylPYBTWlvdNTD0Zmf9R2X288d7u66XLiqQYWs5BNl1CIRZjgbJ/jyfuOxDp5hTu4Ca2RbGtXgbkb38iNv20Pb+se3ice/E88BVu9xOaHYmCYbCdCHhyf60QpdGYUegkV6NSWQ1GVGWc+PfvtkvrS30JrZliKQezpbid+qTOn1IlRDKMUQgi5jujs3X6nLA6eNPQI3eoq3uYmMnAPM9obZuARvnWPaIuzcJMTd5tbyDY30evd0CPc0CP0lW6wN9TAIxwQmb1/sIe/HV+i3viPjL2ijb2iX6YZg33R+jI5Emd1PNkOnQ0m5MPIRRAKYC4wjjQgoxOde46pGCsa+7l4/BmpaNCJr4AySxEsKVAMGZgkscfk7wzI0ouMmU/qG8v0WIrx0VPGR0+Z+aTuCMy2xxWCSRJHErDHF8lS7MJmu4uUfkktPvGNEXWXioYeJnd8GpzWDaWXIFkKz5BaF64azih3IErsCSW2uCIbdL5VYI65X6apb7qJT5qRd4rxsVQTnzRT33T9i/GxVKOjaca+WUa+OcY+Oa900+OnTfxOv94N/f9+cUl/d2lbQCFQQcXbgoq3B5VuR0kNgqUGaJkhRm6IkZviyk1x5SZ4pb6M8EojvNKQoDQhVxmTNEZEtTGx2oRUY0Kts6Q3WLKaTSgNxrTm7dRmI163RcyoQdSwQeyEfck9G+k9x8qvkQ33Xdp+cO/+YV/vQ5/xZ9j5JdHdJfTQM4/aT13Kb7vK7sByr+yKH7MK67UQnLXkdFqwWk3pz8MvJtQ6c6p2J6t5B6PZitZoQWsAtvmSag2I1QbEaiNyrRG51phSq/9lFsA17gYrutaCrLGkVFlTqnfRahyYWiinwZnX5CZocGJp4LQyvxPtIslMmHROVDgeUjguOj2CDWsM5mjQdBWZqWYxqrgUFZ9cEUpVcXR0EoqVnMBLT+HkGVh5DlqeFyzPRylKUPJyP0XNUWnrYfmAX/VV6pkvxCMz5I4BfGNbsKbST17sU3zavzAnSJKNkWYESdOD5IlB8rhgWWRwaQhKwg+W8FASPkbGxkoZODkFJyPgpVh8KYogO06S7idKPCmle6mlnjTpXoZsL1PuztIVR+HOLvPgVXgJK71CNPvDqg9G1B6KrD0aW30kvto3sS4gpRGV0YrP6SSe7iTnd5Ny27jSHoGij1d6PqZ6PL/nblHvp8kti0kNlxK0C3F1U7G1E7F1I/H1Q8lNQ2ktA5kdQ0XnJypHr7Ze/uLinYdDXzwb/fLXkS9/O3vrx9Yr36hHbxedm09vHI3X9EarzkdUnI/S9EephyMqh8PVo2GqMbFqVKwaFapG+GX9vPJ+blkfR9HLlvex5X0saT9L2s8s7aOV9lElvZSSi1RJL13az5QPsMqGGbJxpnySoZiky8fp8nFW+YSweja84bKoZo5XDZw9opVNkKVjpNJRomSMKJnAlYwBk0pF4+iC0eA8ICMTmDvslzvkf3r4eeWO+OeO+J3W11hA7nRA3qxfwZxfyeJxxRX/ytvBNZ8G1X+Obf0e034f2/kT9swj7Pkn2L5nmP7f0EO/BvQ+Cux/GNz/CN3/GNf3mHDxJ+L5B5Qz36G1d3A1fyVqbhKV18iKSxTpAqVkjlI8gy8YIxWP0yRTTPk0RzHLlU+xpeOs0hGObIwjH+EqRtllwysos4Iyf8pP4G3I8q7v/1ejzL+t2a7nmH/Tocwf6h+avpPLvCu+vO3X/x7KrLcBUOY/FsAx71KrNwEi80qt2gxIzTu5zOotu1dv2a1zmec08zLK/GUbgDLvbYe9bwB/3xDxvqHT+4YuqwzdVhm6rzbyWGWyd/WLdMxqs4NAmR9ZY3F0leXR1Vbea6x91lj7rN5xbM1On1U7fVfbHF+zC0CZNXqUsUOtsUOttseutseucQBQZh2IsA5E3AhhfwjnrnIW/Ltn2L8dPfmXoIzVxJI1dNWWqO4PTp7fnDe1VXljk+a6YfsXtkOPHPrvH114gln49sS9+6U/Pqz98YczP//t3M9LdV8vkdRz+7L7kKkXYamDu+P7dyWN26VdtTm16JC6+EY0gaTPv7FAqbOQ9HlY5iI86xIsU4cyCeM7Y0fe+If8Ax9/H2X0NPNH+tsSN7sTAJR5vXbGj+3UuYxeZ/4ONLoEzT8KZfQ083K3CgNQ5vXScQyQoHmldCgDPFqJzutQ5qyF4Kw5v0vvMuY6lDHjtJmyW010KGOq45jX+xtFxozR+AaRoWqN3x1lAI75w2WEVWwLlPxxlPn4eD6AMm+qrb55W33zPvE5/fGx3I+P5W7xztl8NHuzd+bWo1l/HGUApnlp78zGfQkbvOI3eMWv94zbtD/x9dKhzMlPPGP0BdCMZ4wOZWIAlAFEBqitrkAZuAA0o0eZTe7Cj1152135Rq48cze+tStvpxvfdg8f5M6H7+E7ufHd9vAP7g3x3hd22FN43EOAcRFQnIQspJCDFDFcBHRXIXuPmI8QhNkycyFhzV7pXW6p7fCEsx4Z5cjY07CIU47CkyB+NCIk3CmEixRQ4RwyjEtAcHFwbjCc7Qdj+0JZR2HMgzCGB5y9B8l2QbKQcAYExlhGGRMoyRBG3AYnb4GTNvwdZYjrYVSdyPzBTnmenYECEPNyfQQGOObVAhHXOxA3OFA2OJI2gsgbQeRNYH0RP7LH6lAGs+wyG0CAzmwAYV+u9Y6YjxzQHzmgN4Jxy1izAYTdCMY9l5r/msUsm86ywrzy4XWUeT7k9QJlNkNIn4BJWyFkQzDFBETSoQzZAUoEQ0hIGHUPgrYfST+KZByDUP1AZBSIjANRyGAKFUJhQGk8ECURyU5GME85sU45MVOdWNkIdjGEqbRjn0fEjCDjrrrn3D1aeu2IdMAtoxF8UgGOUh7Jztt/qvhYejm6QI7LL2PLSsXlKbyimrK+2bkfJuYeNnRca+y8UVU7nxBfz6QVcmmldEIRJjDL1zf5wOFY130Rjq7CHQj2DhcAZYz/A8qIAJQ5EA1H5SDx+XDsaRdKoQuteJ9AgTrVcii8MrXzXveXS5WLf4vQzvNVY6SSC64hMmeuFMEqhVKLwMQ8B0y2jV+KxcGTRnsjtrqKt+8JNXAPM/QI3+4ettUtZJOLcIMTX8cxIa93HceEv9INPMJ1KBOuQ5k/1N8oL7/z+FaUORBjciTO0j9lNybbkZivFxlHWiGUXRqY1Y3L72GVjReMPCkcfUoqGERyFXBmKZxZimTK4XQpmCSxfYEyJt7Jbywzn1QT7+SXUcYOWwAiljiSSmB0OZKl2I3LcRepfBNavGPro2qvSEafpHV/gc06j2RLXbgVe8VVzhwljC53JJUuo4x1UK6Ff9bvoIyB93OUMfIFUOblMvXPe71MAvJMAvKMgF2/wMUlfW0PLAIquMQAJQFERscxRliFAU5hiC8zwZfr6lWUMSZpDIhqA6J6O0GznVRlRK01oWtN6bq4CrN9O7PdWNRrlTBjnDBrnHrZofw724qvHaq/RzT/5NLxo3v3D/svPvQb+xU7vSS+uYTpeeyuvIUsvuKUfwWWPm8XM7wz9II1v9OK02rJajKj1wP/maPVAXNJtHprZpMVo9GS3mBO1ZqSa01INUaEKiNCFQBDpBpTcq0ZBbAbC1o94DIMAGUsyBprikaHMrVQbr0zv8FVUOfCqkJSy/xj2kNLZiIk0yGF42GF46H5o9iwhmCOBkOroDDUXKaGR6kQkisiaJV8dIkIWxKBl5zES5Nxsky0LDdIkh8gyQ8qlQTJVAGKeh/FGe+KUf/a68SuTzn9M4S2flxDc7C63E+W51ecHVCcEVySiZalB0tTg+UJwXL9Qhk9ynDREi727yiDx0vRhNIgosyXLPWilLrTSj3ogMh46FDGg63Q115OmSe/Yp9QdSBUcyi8+khk7eHomqMnNd7xGt+kmoDUekxmCyG3g5zfTS3spuR18GQXBbIeXun5aM3o6XO3Cy/eS2u9mtJ8/ZT2cqxmMko5GKm8EKM+m1h7NrnhjKxvsnJsvuXS3Z57P4x98+v0g6Xp+8BC38b5b6qnPpP238jpnD2lHT2p7otS9UYq+yIrhyIrh8NVI2HK4bCK8dDysZCy0ZDyYYF8gC/v5cp7ObKLbGkvq/QiU3qRUdpDlVykSi6SSy6SinvIJX3U0gGafIihGKNLxhilkwzZFF06TpeOsRSTAs1cWP0lQe0cVzPLUE1TysaJ0lG8ZBhbOoqVjKOLx9HFk8GF40EFYwF5I/6nAZE5nqNLyuQOAXmZlytnOCB73D9n6nju9PHCueOSRf/ya0GVfw2quss684R59gn97M/UC89IPc+Ivb/g+n7DDP7Nr//p8cGfAwafBQ39HDzwNLj3MerCj9iz99EtX2KbPifUfUqouk2uuEGSXyWVXiaVLKDzxrAFY+SSCXrpNFM6wy6dYpWOs0pGubIxoBSjvLKRFZT5U0jiv1/y5V2/o3fFl7f9+hWU+X2jeRuyvOv7Cso8RxlrQGT0KLN6V8Ca3YHLKLPWHq0XmTWOhDWOhLUg4loQeQOM8yGCt8pV+Bev8L8ci1uFzl5Hka5jqrfFXdiQ0Lu1aM6o6s7Wur+anfnWcewJdPRH/2u/EK88iP/ip/JHT7U/PWp/+Ev7j0uV95aCZKNuaRcQyRedMkcdk0fsU6cdMq7vTFr4r6AMNGMBlDprlzS5K37sH+gvb/yjVlBGDzSvWMzylyso84lfwX8DlNm0N3STp3iLOzCmYeQmtHAX7fQQ794r3u0m2O3KdXTjItwF7ntD9nuFHvIIOeDG9/YQ+rsDKEN2EjKchExnAGWYrkKuszAEKjixi1UMiew+nHt+f04LLL7ROVECi06HhMQ58CIdOOEwoQgpYsEFJCiHCOfh4FwUghMIZx+Hsb2hTCAmg2C4IwCRcUIw4QgGGM6wg9Fs4DRrBM0ESjGEkvUo81JS5v8IyrwQmc0QymYIZQuw1Iay3gG3DC4fOQR/5BD8oX2QrlDrHXAbQUAIZSOI8JE9du2u4FU7Aj6yx+rfN0NIW6DkLVCyXk+WVeW/+OEVi1n+8l1RZieMYgsh2YNJjhAiAkpxg1OXUcYXrD+PTSFCKFQwlQGlccGUOAQnEcFIBMIyrLTnKMNWOnA6YBE9kKhJZPLVfXmX9xePuWefc0ppcktVH84u2J9ceiyjHF0gw+YpWFJpmDJDVNqoHlm89Ghq4bG27Yq2+bKycjI2poZByuNSS2j4fExQhp9v0sHDsW5eEWBX0U4k5wXK8AzcuNteJGW2eYrN9kdBg7Lg2NMwTK4rtciVXuLJkwUmNB4IVSY032y5s6Sc//Vky9XI+gV2xfDeyApXvhzJlr6MMpaHYo09I7e5hehRxsA9bNueUD3KbHQWvM4x+pdXOEb/5T8RZQwPnjA9Gm8VkGqLzQGRCvQo40AtgLJLMXkXKJJBdvnE6cGHeUOPCHn9MJYUxpDAmaUIhkyPMrvReTv8My18Uo2OJL2x9CKjv8Fk7pu2IzDbFpPvSCh2JJVAaTIkS2FHOO0uUh05UX8ouiai+pJs4lnW+W/I+f0eYtVecdVecRWCWQalyRxJpQ5EiR2+2Aadr0cZs+MZb0vK/GdQxr/AKOCFyAQUGQboRCawyAgjNcJIDTFyI6zCGFdhokvEGBNUpgSVGX651KZ4oIwJahNitRGhajtBsxWv2Uqs2kaq3k6rM6A1bKe3mPLPGwkvmsSM7cy8apF7w7zoLqj2oV3dD6DGn+CtP7p0/OjZ9cPR8z8G9T8hjP0qurQU2PE9smTeMWMcnDrlmDhhGzlgE3JhB6/T+jnK1JlQgSSOHmWAPA5Da0EHtsaYUqqXAzsm5CoTcpUppdqUUg0slKHV6suMWLmMMo6sOghH68Srd+HXunFqnKnlftFt4qKp8JKp0IKxyOLJqMIJQng9iqvG0CroTA2PoRFQlGKyMoJWKcbLwvHSGII0Hi9LBgIvpTl+RTm+hXn+JaWBsuqgitbAyt6A6omg+ku49hu0c+O45h6MtjG4UuEPoEymf1F6UHEGSpqKkqag/o4ywEKZYIkeZZgvkjJ4vBRFKA0kyo6Rgaklvch4MuWeLIUnS7GXUwZwDLfci6cTGbFaLzLe0dqjJ+qOxGiOxlb5JtYFpjZhs9pJeV2MwnOs4guMgm6+9KJA1ssr7YlSj2R33yjouZvVdT2v+2522/Vk7Ux89XBCbX9my3DR+QnZwEztzPWmS3fO3Pq297OfBj9/0nfv8bkbP7VffiDvv1Z04XJO52xK42hs9UCMujdK1Rul6g9XDoRVDIRWDIWUD4rKRkRlI0LFsFAxyC3t5Up7WKUXWKUXmJIeRskFWnEPrbiHXNxDKrpAKDxPKDxPLLpILumjSAeo0mFq8RitZJwqGaeUjFBKgOAMr3JGXLPIr57nqGfoyimyYgwQmeJhVNEIqmgkuHA0qGAsMH80IG/EL3fIN3vAJ6vfJ6vfN3vgDZU1eDxj5Hj62LHMce+cSe/8GR/Jgo/8qm/FjeCqz4JrPkfVfY1q+i649X5w149BZx8HnH8S0P+L39Cv/sO/BQ79Ejj4LLDvsX/PT4HnHqC672M6v8U3f4Wr/4yguUNQ3sIpruPllwLyRoIKRrBF44SScYpkkioZp5WMMkp0SRkdynAVoysos4Iyf8pP4G3I8q7vKyizgjIvR2n+1KTMamuf1W9CmTV2QWvt0Wvt0fqMjI5jiOvApHVgyiYE7yMkf80e8XsHIt/3TVqDzf2IXv4hr844aXBzypCh9Kq59lOjpk939txHTD9zmXyEvb1Eu/bDqa8fqp/91vj4afODn7Vf/U16/W9H83phiWdgSRdcssdhGZOgjDmHjOs7Eucd0xbAaXOv1xtjMpD0eXDanD4pA8tchGYAv9chedouafL1P0H/8kZh+U88rqDMCsq8HJl54/jSfwOU2bI3dMte8SfuYiN3kZl7yI69oXZe4Y77w21dBbbOHHsnFtJdsG9/hPeByEN7xPsR7ON7hEFuApwLML5EdRbSXACU4TgL+TB+DESUsptXBjtxwbvg4uH8enhcBSTqNDQ8CSSMtGWF2DFFUD4XKaAh+DgIa1lk/BCsYzDWYRhzP4zuCWe6IZ6LjH52yQ5G2wmjWsGpr6PMR3D9+NIfzMjof9k7JmXAeN3sEhCT+f/Zu8+oNg9sDdS/zp2Z9DiOO733rl4QvXcQKqh3CZAQvffeEQgQAtF7770b994dO3acOHHsNMfdSbjrQw7HE+O51zOTmZwZ1noXC38I2cH542e9e+9dNi9EZg+Y/gJlfnUZJcd8YI4FYkb4yJK0y4aqZJcdFiHvGGH/oh/woTnxI0sSUEuBMvfDWHshjN0gYAzqH7SYzW/fVJjffPJ3oIwJiGoGolmB6BAw3RbCdoJxPOAcLzBTeR6bYAOgDAPEZEMAlEmE8VIhnDQoOxPOzYVzS6A8KYivsBIM2ESOWYgXbRKPo/POOJQety89ale64iHp9iitcc2V+xU14iUyYlkdT9YQ31Ya3zjSdfzqlWenzj3uHjzf1nVKXncwMbqFQykTMKSskPKQoHx/3wwPj1SMcxzIVmyKCDVGCfXQ4VroMLUNlDlgF77fQXjAUazlHGcdmA/CF4MJJUqUcQiV+Sd3O0U0JHRd6Lq83nDqacb49cyJTyO7TrmltGNEDQhBHZhZZU0psyAUmQTmGnimaTknKEVGBROlsiEy+9Di3eiIXSjR/xWU0fBI0fHJMAzONyeV/gZlqNJl5T7OosXvi5d+CClZsGFXg9nVgMuwZRBWrTW12pRQbhBQoOubq+qevmU2pUa5VsYQW2xKKLcgVVpSpSCmDMFvsKRV2EU0u8R2OEY1R7edazj5c8n8N9yaw55JvW5xvfYRbWBWHYgps6bLrGi15mSpCVFiiCvTCypWTjBtOb70N1BGO6ji1WhhK7SCKjWwf3VxSTVYqhos1Qip0yTJNUhANQaAGGqLJrVFh9YKLJEhbwa4u6RDadOmdAA7ZcgdB8ht+8kde6md+xjd+9i9+zgDB/gTOrGHtBKP6WSfNa3+3LD+jn7TXavhZ5bDj61HHkJG7qOHv3Ue+cZ38nvi7H364uPw4+t+vbdBhYeNkhdME1dM41dNohZNImaNQscNBEMbTRklynRqsLq1WADH6LC6XhYZ5RTVyyijpBlAZ+gdmuQmHUqTAaPNlNNhzeuC8Lvg/E6UoMMhrAvFagyMGxZJjsRUHY+SHEmsPZVcc4oa2xcS1kZiN3F4rSJOu4jZHM1oimc1x1Ab4qjyZEpdGlmWQ6jNC6ou8pMUeZeXB0jrguq6cc1TxK41Yt8p4uBZwtAZ0vBBQu80vrMb21QXKCvbQJk8bFVecM0myiTh62KUW37/GmXo5DoS5X9RxpUtd+TKnXj1QPgNzgKFkmNchM0uwmZXcatHNNCR8U7o8U3q80vu9Upq907t8M/sCc4bJAOrZGZ40gVBzQJfOieSL0XUL4vkS/Gth/JHL1XM3ayY/rR84lrR8MXc/hP5/UfKxo8p1i71X/hi+ua3i1/eX77zYPXO46Xbj2aufd9/8vPGxSvSyXMFA0ey+w6ld60kty0ktCzENS3ENy/HNq9GNiyJ6xeV7x9etxwmW1GGJ53jVc+wpcDVJ1bVDLNymi6ZoUtmKJIZcsV0SPlUSPkUqWKWUjlPrV6kVa/QJGv0yiO0qkPUyjVq5Sqz5hC/ESjLhLWf4becZDUep8oOAyIjWcFWrGIr1jbbMUqO8S5Y9Mpf8Myb9y5YfDW+eUs+2Sve2Qc9ctfc8g+5Fh1xLzvuXnnGo/qcQ+kJx4rTrjWXvBWf+nbd9/4iJgAAIABJREFUDhz6Bj/xMHjmcdDi04DlZ/4rPwUc/Ml/9bnv8mOf+Qc+cz9gFx/iZx8QJr8jDt0l9nxJ7Pic2PIpofETf8mRoMpDwZVAhYckPUapPkqXHmZUrXHrjvJlh5VDTNso87uQxJv2Sv7zXv+m+PK612+jzDbK/OtR5i2jgLeNA5VNmXfMgG0ywOnrjaml96zI71kDIvMBiP4BiLkLLtyJFL9vF/O2W9K7AbkfUqs+5jXvFPVp5R3eX3RUU3FNf/Ar7ZGvzJZ/QJ392f70Y8atdf7VH/LvPe7+ZX346fPeew9bPntece6Zc9GCVeqETeY8uvQktPikTdE5y8IrBulnrPPPv85fXvccXHAOXHBOiTKg/LPWuaetcoBFM1vm7/CXLb9lG2W2UeY/HmUOoGP2OUTvc4hUsY/UwEToYSJNHaKtnWLBzrGWKKEFXGAN46FshW5OsT4ucZ4YsTuUj0WLiCgAZSgoERUtYqABlAlDiKJtwvOgsVVW0e3Q1HnPijmP8jZoUpVVZAE4KslKKDbjhZpzBeBwHlxEg4URwTwCVBAMEwRCBb5QvjuU7wzlOUK5GCgH6MjA+WAod6MmwzaBsAwhTF0oY2PFL30flLkHytgFAVb87oAyNnbK/L4os8uGsZHNwSX6x9aUj60pQFNmA2V+25cxJ+60Iu8BA3/UvRDGx9aUD8wI7xhhd1qRgQUuEMZ+GEuJMrtsgO3Cm6ryD37yG4vZ/OUboYy6Dc0AzDAC0U1tqBY2NBsQDQVh2cPYbjC2J5ipPI+NBzEoIAYNzGSD2XwbViyUkwhhp0JYGTBOHgxAmSqIQG4t6LAR9piHT1jGrCIyT2KKTmFKLzpWnfOVD3lWKNwLm/1LW/CVMmKZnF/XnNJdk9E10Xf6+rWfz5x/0tFzulFxSCqZT4ho5JPLBLQqJrGMFJgf4JPh5Z5q7xQHxUSYIQXGqDB9VKg2OkwdHQqUZezDgKvYDmJNp1hL/1wrbAEIX2zLktpyauz4Nd7x7Q5CeWTzScXJp7JjD3NnbhUtfpUweNEjrdNe3IgMlb+MMoZe6TquSWr2Map20SqYqAO2kfvQYiXK7LEV/19BGS2vND2/LCNcgQW5zIZe+XJThlN/RNxxLrTpRO7M3bzZe/jCWUtGJXjDZaBsGZhZY0WRmuDLDAIKdHxyVNzStoxy0e/mASaDoCLlol8LSpU1vQbBb7BhVmFETXYRTehweWTLmfoTP5XMfxMqPx6YNeqTMmwnarWm14CYMhsGUJaxoFSbhlQa4cuVa2W0/QveFGV0sJJXox0s0cZWaQZXaQRXb0a53xfY6QvsjlFoURq1NzhGi9aqQ2vVJbfpkzbToU8Cokvq1KZ0apC7VCld+2g9e1l9e7kD+0KH94ZP7I9YNMg8r1/wiV75DdPm7427Huj3PDAdf24+/tR85IFV/zfw3jvOfXcCBr+mjN5jjn8nXHrm23zNMn1RP2rSOHrWNHrBTDxnJgJQxog/ZMAd0GX/FcoAh67pgLZo0dq1aO2a1DZlXn6o/JLyo3qIQpvcaEBrNWe/QBkYrwPBa3MS9qDZTQGxQ+Hlh6Irj8VUHk2rO50pP0uP7SeHtVPZjVxuq5jbEclqiaE3JbJa4mmKBGp9KlWeQa7LxdfmB1UV+VQUe5ZJfaWNgfIBfOsCue8EdeQseeQUfuBIcO8CtnMsuK0jSCHbQJm8wMrcoMpcbHUuXpZFkKfh5QkEAGVEBGChDJ9QIyDVcUgyNkmuRJlgam0QDWjKuHHqnPlyZ77cRVDvEtbgEtbgHK5wDle4RTS7i1s8otu8Yju8E7r8knsDUvsDUvt9U3v803uCsvoJ+SO0kkm2ZJZfvQjUVWoWIupXYxrXYpsOpXYcKxi+KJm5UTV3s3D4TOHgiYKBIyXDh2vmTnccvzZ+7eul2/dPPVg/+eP68W/XV754Mn7x2/a1G7UT50r7jyU3zyU0zcc1zcU2zsYo5mIUc9GNizFNK0LZXDiQhbDaecCAquf51Ys86QJbMs2WTDMkU8Bem/IpWvkUpWySUjYZUjZJLJ3Al0ziiifwJdPEstmQinly5TK5bIVSvkauWCWVr5DKl2hVq2z54dDmk4LWU9ym44yGo6Tqg4DIlC0GlC75lyz7l6z6Fa36Fq545y955S165My7Z8+5Zc26Z8+9Gs+sBc+MRc+MZdeMZefMZcecFYf8g85FR11KjjsVHXcqPeleddGn/npg2xe4/nuE0R/xU4/8Zx75zj32W3juu/TMZ/mZ1/ITj8VH7gsP/VefByw9Dpx7GDjxQ9DwveC+O8Fdt3EdNwPkZwJlJ7C1J7E1x/HVRwnSw6Sqw5TKNWbNYVbNIXbtYY5se3zp15PY/3ks8u/9L3odsrzp822U2UaZfyXKvGUIjC9tosw7Zth3zHBvm+MBi9nYI/OeDeVXkaF/CGbtRoh2oiPfd4h9zzP1/eCCHfTa3aEdu6OGdIqOHSg5odVy3WDkru7EHcu1+3YXfnE9+5h7ez30k++L7z0aWl8f++mXrq9+rPvkcdHpJ/aF8+YpE1ZZi4jSU6DiE9aFZy0Lr+innbYpuKBElt983FJYQPlnf/MycME55Stffa58sqWw/B0Pt1FmG2X+G1BGzSFW1SFKHROpaRthYBtpgom0so8GOURZIYXWiFAoMhRtK3TBRHrbR/naRvrBwwlIERkJoAwZLaLYimi2AMqIYKIkK2E1MrUNntYLz5h2LRl1KZRB4gqtxBngqFjr8FBzLteSy4GGsxEiCjwMB+VhofxAON8PJvCE8pyhPHsYIDJIGBcC44HhPBCMawEFRMYIwtSDMHQg9E2U2Q0DUOYjyL8IZfaAmbtBjF029J1W1I8sKR+akz4wI3xgRgB2ylgA23yVC2KUR5F2gwGvUdZhDsDZB+Ds/TDWHjB9lw1VaTH7YSwl1uwG0YBLTxudmn+QY5Tfvqkwv/nkTVFGF0w3ANGMrWmmNlRrMOPXtTJcdwgLWCsDZgaDGSQwiwpmsiBsDpglhrDiwMwkCDsdys6FvkAZGTi0GRTebhHabxm5AEs5Zpt31rb4E8eqq74NM16VnV5l3djKjpBqYHwprL4ta6CxcHhq4Oyn1385e/Zxe/vxutolSdFkYlhDGKUilFLJJJSSAvKCvDO83VIdnePhGLEFMtQEGWaACtVFhWmigMPYKnZhKvYAyqg7RJv7ZpsH5FoHF2LY1RhurS1X6hbVZBcmC5Mfrl77oWrt+/y5LySHvkseueKeCvQ40OENEJbUilxqji80Ccw18s7Qc09Rd4hVs485YBu5Hy3ei4rYi4rYYyveOFK2xUKZA7aRf7TxJR2fDIOAHGN8oSWlXIky1oxK5fhSaPPJ+P6r4S2nMie+zJr8Kjh/2oxaDmJJgbIMqxbEqLYkVxnjSvX987W9s7esyai6px9wTVVxS1OijK5/vkFQkVFwiQm+zIJSZUWrRvAbwOxqjKgJGSqHcqURTadqjzwpnPk6rP4EoWA6IGMcI2yxpEo3yjJya7rMklqzuetXN7BIJ6DwTVFGN7jy1ejgKnWCpVo4qSauZjPq+Fp1fK1mSAOQDZRRNmWUKKNHaTcgtxuS2g1JnRvpMiB16ZF7tMndGpReVTowr3SAP7ZfNHUgZk4lYfVA0jHj8s+Na+7qy++ZdD82GXyuM/DQYOSxycgjk/5vzNo/h7TecGm7FdR1m9r7Javvq9DJH71lFy0TZ41EY2biGYuoBfOIOQvRtEnoKIAyvL6/RpmuTXDZ5JhXUUaT2qZBAWastCjNavg67RCFEa3ZgtUB5nVD+V1wbjuc0+wq6rFlKwJjB4Rla1EVh+MkhzPqz+Y3XmTE9FPDWumcJj6vJYrbHsVsjqM3J7Na4inyJCpQk8ki1+XjqwsDq0p8JeUe5XX+tW0B9SO4tlXKwBna2Hnq2Al8/0pAx3RQ22BQcwu2oTqwtjRQmhdYmRMoyQyqysHLMgnyFLw8nlgXRQBQJpQAoAxvA2WYZDmVUkekypQo482QufPrXQT1rqENQMIVbsJGV1GTq6jJI7LVMwoQGZ/4FyITlD6IzRgKzBzAZg/h84ZDCsfopVNsyRxPChBJuGwpUrGa2HYsvfdU7sC5wpFLFdOf1izclC1clS9ebli+3Hrkk94zn419cmf+1ncrXz1Y+Pz72ZvfTVy+13/y85aVazUT58r6juV2HoqVT0XLp6Lqp6LqZ6IbZiMb5iMbFsWKRUH1tKB6mi+d4VXPcKtmOZUznMo5tmSWUTbBKJuglo1TSsfIJePkkvGQ4rGQ4jF88RiuaBRbOBZUMIotnMAVT+FLZ4jlC8TixZCSFWLJCqFkkVAyTypfYtQe4imO8VtOchpP0OqOEKtWgsuXAornfIvmfQoXvPOXNjnGLWvWNXPGJWPaOX3KJWP61bilz3qkL7inLTqnLTqkLWAyFjBZS/Y5B+3z1pwLjzsXn3AtPeMmOe8qvegmu+Jaf92x8Yb34Peeo/e9Jx97zTz2XHjqsfjYdempy+Ijz9VnXstPveYf+04/9B+/7z/8XcDgt8F9d7Adnwa3Xg5uvBAkP42tPQHQTNWREOlhsvQQteoQXbpGl24v+t1Gmd/nJ/Cm+PK612+jzDbK/GtRxv8towAlyrxtGvyOGe4dU8Lb5sT3ft0jsyEyzPfAzPchrPfBnF3IyI9sYz50SnzfK+NDfMnHLPk+Yfee2FGd4pP7K05ptH1qMHZXb/Ir67X7Dhd+dj/3KOyLdeHlb0u/eTi2vj7503rnlw9qLj/MP/nEvnjVPHXWPHMFWnzSuuCEVcFZi4LLfwfKKAsySotRsguk8Pzmw1dp5u/wly2/ZRtltlHmPx5lVFExGo5x6g7RmnZROugIfWSECSrCAhVhg46whoeDkeEIVDgGGe6ACHdDhPvZRhIx0RS4iAYXkpEAypAwAMpwkcIoiCjTMqLdLnfUvmAIkT3skNdpn1UOic4ERSTDoiLAIq4ln2nNZ8GFDHQEGS0KRoQGwkJ94QIvWKg7XOAA59nCNjoyCC4YzrOC8yxhXDMYxxjKAkQGzNSCMNUhrANQ5j4oezeU9QJlIMwPwYzfd9GvDXkflL0HzNxlQ//IEuCYd42D3zIIVI4jba6JAXoxMPoBBPMAgrkxncQ5AOeqIvlqKIE6OlTDNkzDNkzLTqiODlVB8PZCWBvvRtlhQd5h8YdryuiAaHogqr4N1QREtQTRwRCGLYzlBOO4QVleYKY/hImFMELALDKETYey2RCWEMKOgjASwKw0CAtAGQi/EiqogYQ2QMIbrUN7bKKmESmHbXPPoouu21Ve95Cv+NQM+lQO4Wp6yTI5qUIhVHQXjrVJpiYGz9689svZ049am4/IJHOS3LGU0IZIWlU4ScLBl1D8c7He6b5uyU5OsUiMyAYpMEcIjJB8PaRAC8VXR4eqY8LU7cLVHEQadlGm3pmmftlW2AIlyqA5Vc4RDXZhMl7NatnC12VLdwvmb0uP3k8ZveqS1OoU3WIrVLyMMsY+mQaeaRqOcUqU2YcC7i4pUWafHVCc2TJ/NJTR9c00DMw1IRQpt/yCGFXWjEoLRgWYXxvRcS519Kaw9XTqyK30sS8CcyZMyKU2zCrAZZg1SpQxCi7R88vT8spS88jYMvtdUg64pqp5ZGj55GyijFFwiQWlypIqRQoUUG4tRtQE5dbYMCtEjScrV3/MnbgdVn+CXDKPzZ7CCFvMyZUQthzElNsw6jZRxiC4VDnB9E9FmU2RqdXE1arj6tRxdRpEBZCNbTKapBYtcqsmtU2b0mZI6TIid5mQukxI3SakbiNSryG5V5/cr0Pp06APqrFGVATjKuI5tYQVjfTD6tmn9uVcNlb8aNb2RK/lgXH/z0bDP2v1PtTu/cGo/3vDtttG8qvWsgtODVeDWm9Q2z9jtt8KG/rOp+ocKH7aVDRuHTkHil6wipi3FE6bCkaNX6BMpyarHQizU4vVpaQWbWrLb6Jc6KtDa9WmtmhRmpW3ojRIjWrBMh1igxGt2ZLdCaAMtxPOboMzG90jeu3ZjUHR/eHFq5Hlh+Irj2Q3nC9uvsSO7aOHtTHZTWG81hhueyyrJZHekspqjSfJEkm1aSG1WSGyQnxNcVBluW9FlWd5a2B9T4BiAtu2Rho4Sx8/Tx07iutbCGwfDWjuCWpsCJJXYmuLg6S5AZLsgIqMwMosgiyDKE8mvEAZIXFDZIgAyrDJMgZFTtlAGSytNoBe58WUeQjkrqFyt7B69/AGN2GDu0jhJm50Ezd6xbR6x7b5JHT4JXUFpPYGpfcHZw7isoaIuaMheWPkgglq0RSjbJpVMcuVzPGqZoW1SzGNa5ndZ4pGL5eMXy0euyyZul67eL1x9VrH0etDF27P3Ph+9c7jI98+O/b9T8d/+Ln/7M2uE9ebli5Kx08U9RzKallMU8wnyudi62aUHBPdMC+unxPXL0TI54V187yqaa50mlM581I1ZppeMU0rmaAWAxZDKh4LKRolFo4QCkfxBSPY/NGgvJGAvNGAvNHA/DFs4URw8QyuZA5XsIAvXMQXLeGK5oMLZ4ilC7Tqg5z6Y7zmU2wFMLtEqFwOKl3wK5zzyp/zzJv1zF3wyFl0z15wy5p3yZh1Tp9xTJ1yTJ1ySpt+NS6p00qUcUlZsE+Zs02ds02fx6Qv2WYuY7IO2mWv2WUdxuQeQecdQRYcRRQchxSd8Oi469bzjefAj57jD71mnrrPP3Fdeu68/NRp6YnL4hO3ucfuM488px76TDz0G3sQOPw9YeQeYeB2cOf1gJbL/g1n/WtPBUmPB0uPBUsOESSHiZI1suTg9vjS9vjS7/ITeB2yvOnzbZTZRpl/C8q8ZRKoRJm3zDZQBljrC+RdEO2FyEBY70O5u9BRH9nFv++U+IF35g5C+S52w96Ivj3xk1plp/ZKTml03NAbv6M3ddv60LcuF555nb0v+nw94uLdinsPJtfXp38BUEZ66VHOiWcOZYdN05fMMldBRacsC05a5J02z7+kn3YaVHhRqSq/+fi6psymvyhbM8ozTLDird8EUrj1aact2eVvP9xGmW2U+W9AGU2neC2HGC1MlC5SpI8QGSOEFnChNTzcBh4OR4kwaJEdPAwD5rtCBP7oSJpjAg0qYsKEVMQLlGGgI0LhwniQqMBcPOBYNONSNoTK6cFk1aNTciHiZGhELDIqDCpiWvNpYAENKaTZiYm2oiBUmB8i1Ash8ECEOsP5dggeEsGBIrg2CI41gm+B4JkhuMYwtgGMpQtlaEGYGhCGKnQLlNnx4hj2//8JpjfeKbM5aqRc2fuWQeCfdP3+R9vnAzOCck3MLhvqPihTBcFRQ/HU0XwVBE8ZVSRfwzZM216k5xRp4BKt7xylbS9SRfL3gJnKxs2H5qQ/HsowtEEMwGVsaAYgmjmYCYKyUHCOA5zjCuV4gll+EHYghEWEcEgQNhXGZUDZAggrAsyMA7NTIZwcMK8Iyi+HCapgoXVwYT04rAMinkKnHrLNPYPKv44uu+5ae8xbNu4jncDJBijyerKkUdzUUzrZVTuvRJlzpx62NRySlU5XZo2k8xviaFXhIWXc4GKKXw7eM93PNdnNKc7WNgKMDLWAC4yRfH2kQAfJ10RtyJdduIY9gDImXhkmvlmbKINiVzoK5XZhMo50uWjmdsnCncKFL2uOP0gZveqU0Owc0/oyypgG5Zn4Zhl6pW+izF6kaDdCCJRlMJH/h1AGmF0Kyts8vfQyykR2XciY+FzYejpl+LPUkVsB2ePGpJJNlLGhSy1Ilf+fKLPPOfk3KGOILTYKLjEnV1pQqpACBYwnw4iaQKwqK3qZUHGifOn7rNFbofLjlNIFXO6MbXizGUmyiTLKtTLKXb96QcW6gUVvijJ6uKpXo4ur1sXVauNrtV5EpoWXaeDlGni5OqEBSMiGy5BaNEktAH+Q2zdQptuIDHDMhsj065P7damDmtQBVebwAe74ftGcStxBtbRjmrln1Isv7y791KjruUnfum7nU5OhddPhX3Q6f9Bp+9qk465xww2TynMgyWmX2gtBjVepzZ8ym6+H9d31rzgNjZ22ipiERM9DohdtxAu/osyAAa9Hl92pzQRQRrm+V7l7WEu5gfglmnkVZQBgCmlQxdbq4OuMqc3W7A4IrxPKbYexmhGMRq+IPgd2Aza6V1i8El12MKHyUH7j+bLWK5yYPkZoG5vTKOK2xnHb4xlNSfSmdFZzPLE6mVidEVKbS6wpwknLg6qqfCW1nhXdgYpB/8bpoLZDIf3naOPnaONH8H2zAW0DAY0dQQo5Vi7B1hYFSXMCAZRJD5BsokwcsS6SWBseAqAMJ6SGS65jbqAMmVpHoMqC6LX+DABlPEPr3cKAuIcDIuMRAYiMe2QTIDJx7b6Jnf7J3QGpvdiMAVzWEC5riFwwoRQZWsnkBsrMcCTTHMmksHYhpmk1p/9sxfR1ycynpZOXK6au1i1+UjZ2uG7hRO/pT+c++/7wN09P/ghMLZ24vz525eu+0583rlwpHzme07ac3DCXWDsTK5uOqZ+PbpiPUSxEKZYiGxYj5PPhsrmw2llO1RS7cnJzUul/h5WKxihFAMe8EJmCYVw+kKC8kcDcYf/cEf9cgGaCCsaxRdPBxbPB+fO4/KXggiVs/jy2YJZQMk+VHmTVHeE1n2I1HKPUHsJLVgJLFn0LZj3zZj1y5zbmlQCRcc2cU4qMQ8qkQ8qkkmZ+89E5Zcojfck9bVGJMpjkWcBl0hYx6Uv2mQcdstYcs4845R13LjzpVHraufy8o+Sih+K2R8tdz67vvIceek8+9px75rHw3G35J4f5Z07zT5xnn7nOPnGffuY5/cRn8pnfxKOQmUfE8W+xA1/5dX7q03jZR37eT3bGv/qkX8XRwI2FxMGSNx9f+r3/Uf2m7//vHdLZ/t1f9xN43d/jmyLLm77+f97e+4bZ/z9vb5E/vauyZbZ88f+8vf/P76m+mj+9p/p7n8T+22Tz6ldfd5Xp976+tOX97L98bPKXj03+tGuLvAwxL3/+ukW/f9pr8ed9lv/PPqs/7bf+8wHwX1Qgf1aB/EUV/rqT2O/quL+n6/Gurtd7et7vGvi8Z+j7nqHfe0b+bxsHvmWCfbkjozyD/Y4l+V0ryjs2dEBkwJwPYLwP4fwdiLA99vE7HZN2uKfv8M/7OES6j9eqEjWyP3neSHZVs/6KwdAds8X7psvfIE786Hvtl+DLj2K/Wk+9eb/2u0fj6+tTz9dlV+6kr3wev3QfmrdilrlqnHHQIv+EddFpy/wzprkXrPIvv2586dXOi/LJ67Dmn/X8b9PMq199Hda87vnrzma/7lS2cfpR478+lW2WdtQs7ah5yhHzlCMWL8Uy+Yhl8hHTxLU3ilHcypZ5+Tz2y5+bxCwZRy8aRy8aRS28fHFJP2J2q0wbiKYNRJP6wgm98HG98HHdsDGd0FGd0FF1zsCW0eUNbhktdt8W4fRqMl+M3G+cqOjc/KhGa9syWrRWzY0ljhqUZnVykxqpUY3U+Loj2cBhVJxMuXTgNx/fdNGvSoBEeSr7rw5j+xS97iT2Xs+8LbPbNXPLvHoPe5dLxt84ib0TE7sTE7vbFsg+FBAVZKwKMlrDLkbTLkobHamPjDBCRJjAwi0gYZYQgb1Tgr1jrCMm0gklckNG+KLFWNtokm00Aypiw0R0VAQFJSIjwznIiBhUVC4ivgaSNOkuWfWt7UfnVFlFFoLEqVBRmBU3FBLGg4vYiAg6KoKEEuKQYYGwUB8YX9mRcYGF2sH4SDgPAudYw9nmCJYJjG0EnFvi6EPZuhCWFoSpCWFrQNn7bBh7gVW7L/zlI2CCCcib3MNmfgx+Lcp8aE36wCpEmfcticq8Z0EAtthszB/ttCK/PJqkhuKpIDibK3uVQ0N7wEw1lEAVKVBB8JVRQ4VqYoRadiJNjFAdHaaKFByA8/bDuCoIvjoaaNCoo/nqaL4qkrsPytxpRf7QnLjDImSnFfk3U0h/9y9fN770MYT2MYSmfNt9NsBVbBUrIOo2NC0QVQdEM4DQTUEMKzADBKYjQDRHKNsNyvKGsPwhTByETYSwyFAODcLiwjhCCDsawk6CsLMhvAIorxQGuEwNUlhpzW2GiYeR8VPghJPI3M8cJVcdKi/4Nx7GNR+ktw1TG+rJkraEzmnF4fn+c6tzN04d++bYoW96W0+UpfVlCxuzOPUpjJrIkAo+rojqkxnsluTtGOeCibRFCcFwvhVcYIbcKMugeFooviaar4biqaIFGnZRxp7pRt4ZZv45SLoEyayC0cvsQmthrApa2Wxy78WMkWuSQ9+1XVnPnvnMJ6vXN63fJbYDJZBDmVVgaoU1scQ8IFeJMsoJJtWNe9j70OJdKNEulEjVLnrL/N5NGQ3XxC2j7hiv5hB3wCH2gEOsimOcmnOCumuShlsycHrJP9uEUGRNk0BY1VB2DZhdbcWqRIubIrsuVBx6kD5+K6LtfHjzGWzelBm1HMKpAbGk1rQqS4rEPESiHF9SNmWUM0paPjlaPjma3tnqnplqHhkv75TR8snR8cvT9c/XCygwxCldRmLDrILxZNYMCUbUQC2bTx+6kdhzJa7zsrj5LD5vFjjPRK4Es+qgHAWYVW9Nl5mRqgxxZbqBRcrTSzoBha9GK6BY079Yw79UM6BMeQBbO6hic5WMcnxJD1elj5caEKqBEGUAyuBk2oQ6HaJch9igG6LQITXqkBqVKKMR0qxFbtWhdurSunSZPQbMXgNqjxGlz5Dcq0vo1MR1ahJ6tKmDuuxxTe6kRticZtSqVsox/bwLxhXXzeu+NGn6zmxwXa9vXaf3uUHfz0BTpvuRruKORtUnuhWXNHOPaKTMm2UtOVedJrZcZ7bfZDZfZyiu+5ecQCXMWQvHrIWTINGsUmQMuQMGnF59dpcuq02H2apJB5o7ypqMFqXx1WiSFRqkBjWiXJVQp7y+WeAvAAAgAElEQVTqrUECtuRo4eU6+DoDYr0JSWFJawIzmxHMZhSr0Z7d6MRqCI7q5WRMCbKmEyvWilsvl7ZcDI3vF4i7BPxWIas5ltWSwm7NYLVlMVsyaQ2ZFHlWiCwXX12ErawIrJIFVDX51fT7KxYI3UcpQ8dDBo/h+4/h+9fwvTPY9n4sMLskDaotC6ouDK4uxNfkB0uzsNIsgiyVWBePl0Xia4DZJVJNKLmOT5VzKHVMah2dVk9m1BOZ9cHs+kCOwpen8Apr8BAqPEWN3uJm76gW35gNi4nv8Ipp9Y3vCEjpCUrrU9ZkiLmjlMJJSuEk0JEpmWKXzwqkS0LZamT9wWjFwej6pZiGpaye48Wj58onL7Uc/Wro8qPes18PnP9i7MrtyWt3Vr56cOz7nyav3ek8fnXowu2ysUMFA8sZ7fMJ9VPR0jFx1Vhk5YRYOhnftBrTtBLZsCiqmw+tnuZWTrDKx5llY+zKSZZkgl4xqZxUCikZIRYPEwuHQvKHQ/KH8XlAcLlDwTmD2NzhoJwhn4wBn4wB74yhzXhlDnllDvukTQZkzQbmzvtnT/tkjvnnjONL52nVa6SqVVLVKrHqYFDpglfulGv6uGPauFP6hEPKuEPKpH3yBCZxDB0/goobRsYOIWIGkbFDyNghVNwwKm4YHT9imzCKSRyzTxizjQaCjh5HxI7DY8ehcePQuElo3CQ6eRGdvIhKWkIlLSGTl6DJi5DkZZvUFbvSS7blV9FV12xlN+2av3To/sZx+L7TxCPHiceO009cZ567zT33mPvZc/Ynz6nnPlNPAmceB03eDxz9zn/gjl/3F75tn/o1XvGvv+grPeNbddJfcsyv4ugbN2Ve94/t1z1/039Uv+59Xvf8dSiw/fzf+xN43d/Xm/7/8Kavf0OR2fs6ZNlSZP70rsrrXv+qyPwZEJltlDHZkmOUD/94KBP4tjFWiTJvmeGUHZl3LELetgx5x5L8tvULlHkP8gJlPkSG7bKP/8gpZYdbxg7/gl2k6n28dpWYsX2pC0byT9QV1/RG7pgt/2C2cg956r7ftZ8Ilx4k3lnPvvWg/tuH0+vrk8/Way7dSVr8PGr+e2j+YZPMwwaZR8zyT1kVn7PMP2OWd3EbZTaN5r8NZTS4g1tmS5HR5Q1uITLsPq1tlPnVaN4UZT62i/vYLm4PBsh+NBBVVBwwvrSBMrroKAOU2BgeYQYTWkLDraChDo4J9vYxjphIZ3SEB0q8iTJMWAQbJmIgI2hIEQMhDEWIk5ExpfDEemjKpLtkwae6C5NdYiPOgIjiYOFcaw4bHsZACAHEsY0goIVYpHJqie8OF7jCBY7wUAycD4MDHRkLJNsUyTGAsfThLB0YWwfG1oayNKHA4JIqlLUhMoxdvxvKbIrMh9YkZXbYkHfYkHeDKbtAAMcoUWYPmL4fxlJBcH4jMhvPOSoInoZtuDo6TA0VqooUqAENjnAtO5GOg1jHQaxlJ9KwDX/5SxtSE6qG4h2As3eDaDssQpTtG6X+/N0Q8/I3vinKqIFoGiC6NpimC6Ybg5kWEJYNhAkF0e1hbBcIW1mWCYJy8VBOCJRLgXI4MG4olBsJ5SZAuekQbh6MVwQXlML4VShhOYjbAIvoQ8WNgeOPoLI+dZZcdai44t90IrjlMK19jKZooFR2JHXPNR9bGLqwMnfj5NF7R1a+7ms8Vp7SmxfWmMuuT6VVRxErBMFFNJ9MvGuSn2O8m10UBimEAiuoBRZwgSmCb4B6McSkgeKpoQSaL6EMglaBYFQqUQbKLKeUTCd2n08bulqx9m371fXcuc/9cvr9MwZd4zpRAjmEUQmmVtiElG6izMZkX+wmyiivL20pMqp20f8ulNFwSlB3jFdxBFxmE2U03VO0vdMNAnJ+gzLW7CrbyOao7ouVRx6lj98Kbz4jUJwMzJlQoowNs8qKWvkyymhu+Ms/iDK2wnpK6VzqwPX4rkvxXVei2y6EFC4oUQbClsO4jRB2gzVdZk6WGuHLdQOLtPzyNXxyXxUZ4CrTPw9lNIgKzZBGTVKLNqVNl9alR+/WY/UaMPv0KL36lF5dco9mSLcKvkuF2KNGG1TnTqiHz6mKl1UTDmtkndUpuWZY/YWZ4luT9geGQ+ta/T9pdj/V7Xxs1PnIuOV7w+pbeiWXTAvPGWasGSbMWqUtuklOk1tvMNtvUpuu0Oqv+Bcds42bsQ4ffRllDDj9BpxufU6HLqtNm9GiRW/W3JhLepVjlE+2RhlyvRZepoeXGRLkpqR6a5oCwmhEMpvQrEZHTpMTWx4c3cNJGw/NnEgqXytpvVjRcik8fkAY0R3ObRWxmuIZTams1ixmSw6zKYtan02R5RJr8vFVZUFVVYGVdQFVLb7SYb+GVXzPSfLwCeLgcVzfMXz/Kr5nMri9G9ukwNZLgmqKsdUFuBcokx1cnUmUpRDr4ggyMaFGSARQhk+p49HkrA2UodHqSYx6Aut/UcY7XOEhVHhFNHmLm32iW19GGb+EzsDUXmx6v7ImE5I3Ri2aohZN0UommaXTnIpZgXRRJF+JVhyMbT4Yq1iObVzM6jlaNHK6fPJC+8k7EzeejVz57tSj9TOP1499/9Ox7386+t3PI5duNx280H7setHQam7falrLQlz9dGQ1wDFi6XRE9UysYjlKsSyuXwyXzfGlUxwJIDL0slGWZILxK8qQSkeVKEMoGsLnDxHzhpQcA4hM9kBg9mBg9qB3er93er9X+uBmPDMGPTOGvFMn/DJm/bNnfTOnvdPHfbPGccULVOnBkMqVkMoVQuVqYMmiV86MS9qYQ+qYY+qEfTIQTOKYbcLopsjAowfg0QOImEGlzihdBh0/Yhc/jo4aRUeNIqLH4DFjkFhlJiCxE6iEOSDxC6j4BWTiIiJpEZq8DEleweSdxRRcsC2+ZCv5xFZ206H5S4fOb+z7v3ceeeg8/thl6qn77E8bKPOzx8wvnlPPvaef+kw98hl74D38nXf/Pc+uL33abvm13PCUXfauueAtPeNdeWobZX6X4Z1/L4j8EX73bZTZRpm/wTF/WJR5ywT7ZxPcX0zxb5kR3jIjvmUe8rYF6W0L0juW1Letae9YM98Fs5Uo8wEi9H1k+E77hB1OKR+4Z3zoX7SbXLuf36UaM7k/bdmg4VP1puu6Y1+br9w3P3jX9tT9gOvPQi7/kHFvvfCLh00/PJpdX596ul51/suY6Ruhk3fBBUdNso4ZZB8zKzxjVXzevOCcWd5F64Ir200Zpctso4zSaLZRZr93wX7vgi1rMns987asyex2zfxnoYwmZmN2CR1liI40RUZaICKs4SIbeLi9Q7wSZVxsxZ7oSF+0OBgdHYKOom+gDBMZwYKLuDBhFCwyBx4nRaQ0IzLG3CvGvCX1dhlZYFEcJCwcyqfbsOjwcKBTgxYRbUU4lCgAFe4ND/OACdxhYc7wUHu4AI3gQ4HiA9cMwTFGcnThLG04WxvO1oSxNKBsNRhbFcpRgXL22jB3g5i/ogz7YzD7o438s5oySpT50Jq0w4a8E0z9GELbBaXvhjE+siJ+ZIVXLvTdBSLvhdIOwNmqSO6vY03AAuBdNvT9MI6Gbbi2fYSuQ7SOfZS2XaQWRqxtF6nrEK3vFGvoEm/oEq/vFKvrEK38khZGDLzAPkLDNkwFwdkDpu+wCFGORP0TazK7QbQ3RRlVEE11w2V0IHQjCNMMzLQCMyBgOgbGcvq1LBMA4WBhHAKMS4KwmTAOD8oRQTmxUE4KjJsN4+bB+UVwfjkqvMSGI4OFd6KiByDRK+i0y65lFx3KrwW0nA9uO0HvnKQ3NdKkXal9ix2nViY+WZm7cfzw12vzt7vr1srju/IFigJmfQalOgZfGhaUz/DMwLsk+jvGumPEDkghEi6AwPjWCL45kmeE4uojeboong6SC8wxYSKNPNIMvdJN/bKVKAOllWIENRBGWUjhREzbqaS+i+UHv+n4ZL1g8cvA/CFszqh7QrcSZSA0CYhUZhmUb+iVrukUr0QZYLMMJkp5fWk3OuIPizIqjnGqTvHqLokabsma7im6vplKlLGiViibMhBOjQ1Hiolqie27Ij32JH38Fr/hBFt2xD9rzJxWAXx1A2UsyBVmxArl+NLfgTIGwcUbE0wSEEsK48ms6BWosDpS8UxC9+WY9vMJ3VcTez6hla0i+A1mJAmUU69EGRtGnRJl9IKK/9koI9PGybUJ9TrEBh1Coy6xSYfUrENq1ia3AqF0KEVGn9Gjx+zTZ/XrUnt1qf2alN4DpJ49IV27yD17WSN7BVOqMWsqicfUMs9pFl3Vq/rCqOGeeesD467HBoPr6j1P1VvvazZ+a9hwz7TmS5Piq4aZp2wyT1olrVjEzECT570kp+gdtxidnxEbLlDqLvkWHEHFTFmHD1uFj9uIpizCJ4z5Q/rcXj1Olx67XZfVoktv0aY2AeuHyc1A+YVc/2qAe94hdWqEWlV8jSq+Ro1QqxFSpxUi18bJ9HEvUMaGqoDRG1GMJgyz0YXT7MyS4yK7OWnjgozxpPK10paLla2XxfEDEeLuCF5rJKs5idmczmzNYbTk0BtzqPU5ZFkeoaYAV1UeVFUdVNUQIO3wq5n0azwS3HuGNHyaMHgiuO8orm8J1z2Kbe3ENdUH15djawqDqwsINUBw1dnB1RlEWVJIXewGyoSH1AhINTwlytDkDLqcxmggMxuI7IZgbkMgr9FX0OgtavQSK7wjG32imnxjWvzj2vwS2v0S2n3iWgOSOrHpvbjMflz2ACF3iLyx2ZdZOs0snWKVTXMrZ8KqF8Ty5fimg4kta8mtK4nNC9l9h4rHTlZNn+87d3f5zvrC7afH7q8fu//zwu0fJ67fHb3ydePBS+XjR6rnzub0rqR1Lic3L0TLZ8S1AMeIa2YjauciG4C72sK6xdCaOW7lFNCOKR2nlYyxKpT3lSbIZWOk0lFi8TCuaAhfOBicO4DLHsBmDwRl9QdmDgRmDvhnDPpnDHqm9num9nu8yIBH6oB72oB76pBn8oRP2vSGyEx6pIx4Z4xiC+fIkoOEihWiZBVXsepfNO+RNeWUMmKfMmqfPLbBMePo+DFU3CgiZhgWNQiNHNgMLGoQHj2EiBlGxAwjY0eQsSMI8TBCPAyNGoFEjYCiR2xiRkDRY6DoMWj0JCxqEh49g4ydQ8bNIxIWYEnLsORVVOoxZOoJROYpRO5ZRPFFoDIjv2XbeNul9weXwR9dR564Tzx3nwZExmN63WPmF7epZ66TT93Gn3iMPvIYeuA18INPzzf+3Xc9FDc866951F31qL20jTLbKPO7/AS2UWYbZf6vo8xffkWZv1iS3rICUOZtm9+izA77hA+cU9/3yNoRULyHLD8Q2qcaP3sg46BB4w311ht6k/fM1+5bHrprd/Z+8I1ntCv3875dL/vyUcePTxfW1yefrFec+Vw0do059BW48KRxzin97BNmReetSi9YFJ43z79kU3h1G2X+O1FGkze0ZbZR5l+DMrvs43fZx++1A3LAFogaOl4NHatlF6ttF61nG21kG2WGirJCRYKQYggqws4+zs4u2skuyhUT6WUb5WcbiUVFEVGRdISYtTGOxIWJRGBRCjSmHJHUhMrsROcMupV1ehaX26XEQ8PDIDwOhEMBsaiIcBJKSLQV4W2FQbYiX2SYJzzUDcZ3gYU6wQTK2SUwnGeB4Jog2PpIjhacrYFgq8NZajCmKpSlAmMdgLCB/b7/KzLMj8G/C8psiswuKH0PnLkXwdqHZL5vFvyBOXaHJWGndchuMAVY6LuBMnshjI0LStSdVlTl1JKeU5Sxe7ypR7KJe5KxW6KRa4KxW6KpR7K5V6qlT7qZZ4qpR7KxW+KmzujYR+k4iDVsw/bDWDutyMqjTsp7THvA9JfbLv/I52+EMgesaftB1P0gqjqYrglmGIAZxmCmOZhpA2KgoWwHCMsFwvSCsIHNMlAubqMsw4DxuFBuGIQbBeMlwnjpMF4WgpeH4JWhwwtBbCk0tBkh7gKJZ9EpZ9xLzzqX3gps/wTXeZbePcdoaWHW9mcNr/ZfOLJwa2Xh5tG1r5YnbnRULpVHtxdyG4oY9dnk6hhcSXhAHtMjg+CcGOgQ62UHzNOh4aEwmMAGzrdE8k1QPGDjL4qnh+JpowVKlDHwTDP1y4ZTy+F0CZRWasuvBtNLcbkjIsWR2M4zZav3uj9dL1m9iy8ZDyma9kruU6IMlF4JoVRYYQsMvdK1nBOULqNmH6OyMcG0x1b8B0QZTedEDacEVad4Vad4YHbJJVHTPUXLI1XfP3tzpwyYKYVxaqHcWjCvxj6mLWHwmuzUT2ljnzFrDlEkyz7pwxZ0CZhdDZxnokjMSeVKlNH1zdXY2PL7Rk0ZfWyRGUliSQVubCtRBiGoJRRMRrWeFTefTuq9ljF8iyM9iuA3mBDLYdwGOK8JylGAmHILSrUxoUIfW6LtX6Dpm/fPa8psjTK61HYgGx0ZfQYwuKTP6tdnDWpS+9RpfWq0gb2Uvp203h3MwY8Fk7vEC2oZp1VzL2iUXNeWfmlQ/41x849mHU9Nu5/rbYjMAdlXqlWf6VfcNCm+app52jRxDZy4BoldsImchCdM+0lOs3u+ZHbdwtaeJlaf88pdQ8aMW4UNWYWPW4mmzMPGDXmDepweXUBk2nSYzTq0Zh1KkxapCTjaTZJvGY2QOnWiTI1Qq4KrVsFVqxFq1YkyTWKdLq5WHyczIsjMSXVgigJOV9gyFHbMBjdukyurHi/u5qSMCtLGkspWKlouVbdeiU4YiorsjeK3R7ObkhnNGczmXEZTHl2RS6nPJcsKCNIifKUkqFIWJG0Kkvb6y+b9mk8F918gjZ4lDJ0I7jsS3Dsf3DkY1NyGa6zFyUuw1fnB0jxCTT6xtoBQk4Or2UQZ5ewSjwygDIcuZ9PrGcx6OlNBYiuIXAWWrwgUNPmFKXzFjUqR8dsQmYD4dv/EjoCkTv/EjqCUblxmPyF7kJA7FJI/Qi2eYJYDBZmNJTLTvKrp8Jr5KMVyYstaaudaZveh9K6VwpHjktmz8uVLY5/8cOz++pEf1lfvPlm+82jw4ueKtQuyhTMFgysprVPp3Ysp7YuJrYuxjfOR8tmI2lmhbFYomxPJFoV1i+GyhdCaBV7VNNCOKR+jlYyRS0Zp5cCJJXLZmLIjgy8cxBYMBOcNBmb2BWX0BmT0+qf3+KX1+qb2+KT2+aT2uSX1uCX1uL5Ir2tSr0tyr0tSv1vCqGfypFfalEfKmGvioEfKSEDeNLFsGVe2hCtbwpYt+xbMuqaPOySN2CYMYxIBiwGo5VeOAUf0gUS9NsIekKgXJOoFR/RBxP1Ko4FFDcKiBiERQEDiIevIIasoINaRI0BEIyDRKEQ0ARNPwaNnELFz8IQleMIyJGYFEnMQFLcGTjwMST8OzTsDK74IK7/i1HzHse2uU+9956FHrmPPXSd+dpv8xXXqF/uJ5/YTzx0nnjuPPXcbfe458tRn+LH/0CO3tjsezbc9Gj93a7ixjTK/C0n8Eboq/94/wzbKbKPMfwbK/MWS8hdLyluW9LesGUqUeRfKex8uUDZlPnRIeN8pZQNlSvdSFCph/eqJ8yrZhwyaP1Nvv6k39Y354R+tDt9zOPsD/sZT5iffF327XvXVo64fny1uoEzZyc8Fg1fIPZ+Dis4Y5ZwxyDltVnTeuuyiRdEFi4KLNoXbO2VO/HeijBZ/eMtso8y/BmV2OyTsdkjYZw9EBQNE3TZB3TZO0z5W2yFGHxNjjIm2sI2xsY2G2kbDbCNtMTFKlHGzi/LGRPvZRgaho3CICApSrKzJ8CGiGJuIXHCcHJHWjcnrxuR1ORXKXHOyMPFCRCgTBiwcIUHYIchwPEqER0dg0aJAVIQPItwDJnAFzmALnGACDFSAgPFBMJ45nGuE4OgiNzgGwVGFs1XhbBUoZx+UvRfC2gNl7XqBMgDHfAzivgigM2+0VuZv7ZT50Jr0EYgCbFqBMTZEhr0fxXrXJOh9s6APLYJ3WhN2gyl7obT9MJZy2gjoodjQ94CZKgi+joPYxCPB0jfVxj/L2i/TyjfDyjfD2i8TFJANCcqFYvOUTyy808w8U4zdEg2c44BOjYNYHR26F8JQ1mR2WpH3gOl7IYx/I8rss6HtB9FVQTR1MF0XTDcEM4CyDIiOgLIwEKYjhOEOATbLBEA4yiEmOpTLhnJCodwIGDcWxk1G8DLg3Bw4r8Q2vMCGJYHw62HCZpBwzDbpiGfJSdfSL4O7PsN1X2L0LrHaOzn1g/njR8eunTp8d2Xh5uHlL+aGrjQXTZeImovZ9SU0eV5IdSy2OMw/l+GRGuIUH+QQ642JdEEJbZECGJwPQfCBM0wovglKYIDi66P52miBuq3Y0D3VwDPNxDcLRimD0Sog1BI0TwqilQRmDvBrV8Qtx0uWv+69uV5x+DtSxTStfMEndQDJrwPTJTBGFZxeZYMrMvRK13ZJVLqMukOs6kZZZi8mco+t+I/WlNFySdJ0TlRzTlBGwzUJmF3yTDMMzDXG5isX/SpRBs6vgwpkjnEdKaM368+up47eJFcsBRdOeyT3W22cXrKiS4CaTEiZKaHcEFus45Oj7p6u5pHxRiijF1T4MspY0sphvOrg3LHwhuNh9cdS+j8tnLkXXn8GKVAYE8rgPAWC3wzjNoKYcktqjQlRoo8tAcaU/PJ/T5Rp1SG16lG7gNC79ejd+oxefUavHrNPlzWgRu1VpQ8cYA7tZQ99xB35KHxqZ+zyrtQj6qWfqEtuatd8paf4zrD1oUnHE5P2Z8adz3VbflCr/XJ/yScquRd0s8+aZJwyTzxiEbkEiV6ER81BI8aRsVNYydmwvrus7s99K45jK0+4ZS/Bokctw4cshKMWogmT0BFdbr82u1uX3a7DbNWlN+lQFTrkBu0QhRaxQStEvmU0iXXq+Fo1XI1qcLVqcLUarkYdX6tNqNMLrjXA1Zjgf4sy7rxmV1Y9LqKLnTwiSB1NKQVQpqbtSmzSSFx0f4ygLY7dnMZoyWQ059Ea82mKXJI8L6S2iFBdgquUBlXVB0vbsDUDAfIV/9bzuMErpLHzhKETQb1r2O4ZbHtPgKIxuKEKV1cYXJ2DA1CmIERWSKzNI8jSQmSJpLpookyJMlxKDZdax2bImYx6OrOeygJQBs9VBPEV/oImnzCFX2STb3STX0yzf2xLQEJbUFJHYEqnMriMXmLOIClvmFQwQikaY5RNsSWzgup5QdUMv3JaIJ2KqJ2Na1pK6TiY2Xu4cORE4ejR2oXzLUeudZ28ufDF47NP1k/8uH7q8fqJh+sjV7+uXjpTMnokpWMuonY4sn48vnk+pnkhsmFeVD8fXjcbVjsbVjsfVjsvqJ7nS+e4kjl2xRSjbIJWMkYqHlFmk2OC8vsD8/oCcnsDs/t8U7v8U3oAi0np9k7u8Urq9kzq9kjscorrcIrrcIzr3Ei3Y1y3A5Bep5hBt4Qx9+Rx18Rhp7g+18RBn6zx4KL5oOJ5bMlCQPGCd960c+ooJn4QFTeIihuGRw/BIoeh4iGwaAAk7LcO67UK7bEUdFuF9liF9liH9VqH9dqE94GE/WDRAFg0YBPeZy3ssxL2W4j6zSP6TSP6zUWDFqJBi7BBy9BBm7BRsHAcIp6ERk1DYuagMQtWohlL0RyQyAXLmCXrxIM2acdssk6gK6+ja2/aNn5l1/mtQ/9Dh+EnjmPP7MZ/Qo3/ghr/BTO+7jj+i9PYL25jv3iN/ewz+ty950f3zu/c2u+5tny9jTLbKPO7/AS2UWYbZf6TUOYvVlugzHtI0Qf2ie85pb3vnvNRYNk+aqOacEgjcUkt95hR622NzlsGM99ZHn1oc/Se04UfiLeecq59V3TvF+ntH3sfPFvZQJnik19w+i/jOz8DFZ83yj2vn3vOtPiSdfkVy+KLloWXQEXb40v/pSijLRjZMtso869BmT2OiXscE/c7AFG1A6KBSdTAxGs5xGk7xBjYxZrax1rZxYHtYhH2cUj7GBQmGoOJcraPdreP9rGL8cdEBaIisQgRBR3JQAJrZYQgUbK1uBSc0I7MGnYs7sbkKRxyCh1TYu2i2Ug+CcYiw1gkJA+PCMOhRFi0KMhW5IcSeSHC3GB8VyjPCcJ3hPIxUAEcyrOBck3hHEM4WwfBUoWzD8DZ+2Gs/TAWcI4aCojMbggwuLQxu/QqyryRy7wWZXbYkD8CUV4eXNooyzDeNQl43yxohyXuYxvibjBlD4S6B0xXoolyj4waSqDjIDZyi7PwSbH2T4cE5YIDc0AB2aCAbHBgDhSbB8cVIPCFyic2/lmWPummHsmGLvG6DtFadiIVBG8PGLi3vdOKvA/KVEVyD8DZ/0aU2WtN3QsC+jJqIJo2mGYAZpiCGBY2NDiUgwazHMBMVwjTGwyUZQIgHByETYFyWBA2D8oJh3Gi4PwEBDcVwc9C8IrRYbnWzHIQVwYJk1uHDtgmLHsXH3Yr+ZrQ/RW+7xPWwAqns4ffOFYyc3rm1sVT91cXPzu48Nlk7/mG3LGi0IZipryMKs8jSmMDi8J8c5huKSFO8Vj7WD9MlDtaZI8MRcIFUKTABimwRAtM0aHGGy6jhw5VRwkN3FL0PVKNfTJhlDIotRxMKUbzpNaUIr+0XqZkLqzhUPHSnYHP16tPPKBXL7Clq/4Zw0qUgTOlSGY1CF9s5J2h7ZKodBkNxzjVjbLMPruovZjIPxrKaLsma7kkqbsALgPUZNyStTxSdbzSjbH5JsEFpsRiS0o5iFEF49QiBHJ4mNw5oStj8oumiwDK4Itn/bJHXRN6rFlSG2aVJa0CqMmElJngywyCiv4+lNENLFCiDIRTA+fXWVDLIJyqwKxhbs0ar/ZQ6sCNiuUfo1svo0IbjfClCH4jUtAC5zWBWfVWtFrTkEqD4FLdwCJt/4J/DcoA+32BdOvRe3ToPdqMPlVa7wHW4AHe6N7QsQcc4kYAACAASURBVF0Rs7sTDu7LPqlSckm77ivthnu6LT8Ytj826nhm2P5Uv/WpQfMjzZo7qiXX9mac3pdwSCt+zST+kGXUsnXELDh8EhExBReOoKPHcZVnI4e+43Z/8f+yd99RUR/o3sD/e+/Nmuzu3U1ibMA0em9TgWGGKqhInWGY3jtlZoCh9y4gdSpMBYbei4jdRI0aazQmMc2N2WTTY0yd9/xm1DWB7Lu5N7k3713Oec5z5vxEEkc5Rz5+n+dJPvBCWufZuNojcNlsgGQ6MG8+IH/JWzwL5Y5CODYI1wrlmGAMA5Q24E4G5q2gJD04R7thgUgat2z1o/XzLoR+N8eFKQ9ivxNlgshaOE2PYQBJmRiWbo/AnMzVk/KHuaXTwoqZ8vYTPZYbmqFbyooFZeFUsWS4hGuuYhsbWGYAZWgDzRRNM7m/jdTfSeztJ/QMEvpHCJqZdP2ZtKFXiLOvkxevZwMoczrTtpJhGUnTDxD03URNM6GvgdjXmAOgTBtZ05yjfYQyuTnA7NIjlOGwB1icAQbXQOEbsoWGLJEhXWzaLzWkK8xOkclQAiKTVT6SWWnLqhrNqhol1U1SmmZpLfO0tgVG+xKna1XQt5arPipVHxb3HxL3rxRoV0vMx6tHn2+YPtu1ernv6FXbS28vvPbhyu2Pzn783dWv7Wc//u7QW5+svPO5+cLrzbOnasdPlA0dkQ8sKYyHFcYjMsPRgsFjufojYs1hkXpV0L/qPHrN6zrMPbjK7lhhtC/Q2ubIbcBCX2LLFLFlKqtpIrNxPLV+dH+dLaV2ZH+1bW/ZUErpyJ7S4T2lw8klI0nK4d3K4cTiIbzCgldYcAqro4ZxiuFooGx42UR80WxCyVxc8QxeMR5XPLGneiGjeTW99XB66+HU1rXkupXY8vmookm0YgJTOA3Pn3jEMcGi0SChLVAwEsAfDhSMBApGgoS2IKHNaTROoAmWjAVJxwKk4/65476O8pdOBkgnA0STQaKpENFsqHguVDoflrcYnr8SWrASIF4IEC/5i1cCJIcC8g4HyY+GFJ0KLn0e0XA5vPUaovs1tO6dCMsHmNGPI6Y+Q8/cQ89/j160R8zbsQv2mHl73IJ994J9z/z3SdPf7J78cvfYZwkjH2+izK9CEv+zKZXfwn99E2U2Ueb/S5TxJf6bX/a/+5OeCMhxji85kzJOlPldOPdJBN+ZlPk9RvIIZf6Y3PjnjIPb6Sa3vFlI+Um3pvM+Q++6jf7Fc+3joPP3wl/8W/zLn1Dfvs9//ePW97/rvfPp4yjDnbhBGH47tP26d/N1r6ZrAe03H6EM/MDm+NImyvxAZzZR5n8cZWCxRV4xxf6xxSExSkSsEh2rjIotjsDKsTh5XIwiKaYwxfHNcEakLBOdS8HKmJEAyuSF5VUHFfSFl01ENq7EH7RhG/ujqiqji6TR+bQoAQnDIWO4jGgJES0mRORmRuZmROXuj8gFUAYpToAL4xDiGLgIixA6UcbPcQDbiTI7MNztaM42FPuByMA5zyI4zpGlB/0HSZlfBmWehtMflfMykaPTfu+f8cfAzD+HZD8bTt4KpzwbTn4mDACUreEM5x4Zjzi5X3JJUEqFMxoDz2gKT28MS2twFjyjCZnVgia2ITKbEZnN8Iym0NT6wL3V3gmlMHwhKCpvB4rnGIOibkOwQFgRFC91ieA/G0b/r4wsPf5zf+740nNh9OfC6NvDgM0yYMe6X59wZlAYA4XgOlEmAc5yrPvlAZtl4BwakseGc3hIrgTFK0ALCjE8Z1imDStpCGV0hHL74aL+UMEItujw/pZTye0fkMffJ03d5k4/z7ONS0xLXUeuHr9769qXp469dXLtjcXhS+qa6VaBrp2ldaJMYXqzeH8te3cFJU5JxClScQVJUXkxkZJIjBgdIYZHiEMiHWEZrNA7SuCJlbhGSL12V3gkVfjsq0FSO5D0g+HUtkh+bwi1dV+5jd6xItCcbDt2d/qOXXPpS47mhFBzJqNu3okyGE5/FFcNJ7X77KuBJZY9Csu4xhTtwim24+TbcfLfLMoA22QSyyCOmAxsbzUgMsTWAHL7I5SJEOsjcgcSy8bqV++ab9or5t7IaFpKrpyML7aFcfsfoYx/TgdweimjFbqv3nV31c9NyrhntPiTu4LpPU6UCaR1hHO6U6un2D0nuH2nqmfeUp35qsT2eqTY4E1sjxAZnSiD4A44UcZ5gOmXRBmCDkocgGYPwkiGhztlgKSMO23EnTYCo9ucBaWNgGmjIPqoC3NiJ292p2RpR8Gh7aWndjZcBHffgujf8bB85DHyuffYfZ/xb7xHv/W0fg0dvAfVfQzqeNOl7vLWolPP5R8FFRzxkx0PLTgKzzsULprD5C1GSOeiZAuknqtFc5+KR/+S2Hwy5cDzMdWHQ2Uz/tIHKOMlmgFzbUBxLBC2EcYEYjLArahsPSwbWNwLIqnXl1u2ypXYvyurd2dmz87Mnl1Zva7EfjBR5UHs9yGo/LNVj1AmmgmgzF6hxYkynJIpQfm0E2W0w6+WVS6WFc2USkbKuBbH7JK5+SHKtOb0H8ju7yL2qgm9BqLKRtQsZOpfzBh5NXvuDcrSzezZC5njpzJGFtPNw6k6PUHfSVQ3EfvqswGUaaVoD1C0TpQpoWrlZM0jlOEygKQMlzPI5g4yeEaqwEgSGQliY7rUvD/PmFFoSS+2ACJTMpRVPkKosBGqxwjVY8SacXLDNK1lntG2yGhfYnWu8HrWRCpgiUye9ohEtSpRHZLpDpdaTtSNP98y+6Lm2HXz2ddW3vz0hY++P/vxd5fv2698ZT9+97O+tYu60zda588UGhaLTYfKho6WmI+WDp+SG48VGI7nDx6TDBwVag/zVCvs3kVW9xL74DKrc4XZscxoX6K1LVBb53Na50gtsxkNYxkNY06L2Vs9tKfKmlRlSaqwJpdY9iqHkpTW3cWW3cVDiUXW+MKh+MKh6AJzdIEZK3OWFSuzRgE1HJ0/HiOfii2axismo2WjeMVoUuVcWuNqavPhtJa1lKa13TVL+NLZCMU4Sj6Okk+G5QJxGGc6xskxflyrs/x5Q/68ISfQOHUmSDwaILb5iW2+klHvh+UrHvcTjweKp4JEU8HCGaDEs0FAzQdI5v0lC37ieT/hgp9wwV+8EihdDSo4Fig/HlDyPHAGtPlKSPetMN07Yeb34La/hYx9glqwIxbsqHk7ZsEeNWfHz9ljZ+0Jc/akeXvSzHeJk1/FjX2+iTKbKPOrvAObKPO/B2We9n7iz75P/LAD4PKMz3+9O05i+6zvW7YGPPGc34/6lq1+zpPYTz7n/7ttzgr83bbAJ7YF//tzwEnsf9/mPIkd9sQuBFAuyIcnsbFPuuG3gGOehMRugcQ/CU14Cpb0lAdwEvtJT+Ak9lPeqU95pz7pm/E7X+K/+2U/4Q9s+X24UwYYX3KgDAdAGbjgKYTwKbT495jc30cUPEjK7Gn8U2bXcyyjS94sqPKkS8sFbwBl3vE68knwhXvw8x/ufvkz+tvfCF//rPm9b3re+WT8k69P2e2r9+0HLt7hTN4gjLwJb7/u23Tdq+l6QPutsK7XQtpfCWu9hfjNokzDFeD69T/RQ+ovA9ev/+keVPsSMK+0rgfWXAR2/a7r/lXn/avPOXtA1XnHPWygB1a8CJzELn8RuIr9WP9Z97D9S5/f8B62T/HJx89gP/76Z57EPvzwJPaK4yT2suMk9qLjKvbG/eehDHfi4Uls52Hsv3dXxrDjJPaPO4Qx9HNOYg/+Lz2JrdwWV7YjrmRnbMmumBLXmBI3fAkYVwLBFXvgCr3wCu+YQv/Y4uC4Yni8EhNXgo1TRmILoqML4vGKPbFFqTHFQFIGU5COySXhCyjRjhW/IblNgTJ9aPlsVPNqYrcJ19CKLS+IVrDw+TnRoqxIHiVCwMLnP0SZ/LSo/JTI3GS0NAElxiOFeKQY65hdgiMFwSi+L4rriQIWygABGTRvO5q3DQXEZLY+EJkHe2Q2QpmfNb7EfjqcCeDLuv4MnPUMguF8/ucwxp/Dac7++wCCY3aJ/Gw4cInp6TDKn4MpfwzK2Ypg74wQQPD5PknKoP2VIWnVIWm1QWk1wem1AWk1/qnVganVQWk1IRl1YVkN4YRGeFYjPKs5PLMpNL0hYB+AMlCcwi0ydxuK+0w4/Zlw5s4IHiyuwD0+3yVK9Ew4fWs4sLNmw/4sHHj+T/Z/jDKOT8LYFg6U8zD21lDg2tQ2x7pfNzgdhmB6w4Hb2HAUF41gRyO48XBOEpznCMvwMhA8CoLPQPC4SJ4Azc/DCBQRgtIIQRWG34qV1Icy2sK4nXBBVxjfGFM0n968ltL+V/rke5TpN3gzZ3ijkxLzoe5j10/+9faNr58/+tbzh95cNr6oLx9v46o7mOpOuqYpp0eZ1pibUs1PKKPFFJJx8ozo/H1RkrgIUTSaj4kQIiNE4ZHOsAywXMYrSgKKkHollnrtLvPbW4WidKDpB8Mp7ZG8/lDKgX0lw5S2ZZ7qeNux96bftWuu3OfpTokGXsysn4sQqeHM7giuKoqrRuR0OFEGlljmnGByjVW4xMh34GXbcQUuOJmjFD/qjutL8h91F3whMPoUU+g4Wf1Pddd45Ya14T1sUCIQjQHvLgclAmGZR7NLsJQaf2KrH6ntEcog+eoIsT4ybzCx3NZw+D3rLQBl0hoWEsvGYwuHw7j9ocy+IFo3MLv0X0MZWHqjP7kzhNGL4GrQQm0grTOM3buveppx8Diz90Tl7Fvq89+WjL8eIR30ILZiJKZIsQUjsCA4hlCGLoDc703o8sjogKQfgKUdgKRvUKCNT2L3wrJ63Ql9MEKfO7EfRlK556jdc9QeZJ0HQeeRNQBzoAwkxwChGIHtucCKXyuUNgyljUBpIxCKDUS1gahjLrSJnczp7fyF7bmHdxSf2F71osuBGxDdX2DDH3uM3/OY/Mpn6hvfqW/8bF/7mL/w0Hzo2fOuR+PL4NKzwMcLFqHiFf/8w6H5h+B5K6GCKUzePEo6HSmfJ3dfLVn4VGL7S2LD8b2tz+Or1kIKpp1JmcC8eS/RlCMmMwxlW6AsI9Qxu+REGUi2BpKtBuX0Ayjzw+6WrQIRe10ze10yu1wyelyzukGEfgixz5PQ7+tAmZAcNZKqj2To8czBOKYuVWjex9bnSIf4yilR6VTVgeN95hv64VuVlQsVhVNlkqEynqmGbWhkGZsZg620gTay5kC2upPY30vo02epLATtGFG3lDlwMcN2O3v2Ddri9ZzpMwTbEcLQdJbBkK5WE3UdRHUjodeJMi1UbStF20jRVVI0DpQBTi85kzIcppbF1rF5Awz+IFUwmCM0EsXGDKkxPde4P8+YVmRJK7amK4ecMZmsqlEAZWrGs2snyI0z9FYgI8PsWGYfPMTvPSLuPy7Tn5ZpjuepDuepVhW61XLL8aaJFw7MnRk4dWP0pTdOvX//6tcAx1z/Fji6dPjtD3vWXtKdfrV14YJicLnIcLjUckxhPFJoPC43npAbT+QPHs/VHxWpV3m9S8yuRXrnPOPgCr0TEBlq+yKtbQEQmWYAZdJqx1JrRvfV2PZWjyRXDu0utySWAbVbOQxYTPFIQtGwk2PiFEMxiiFsvgWbb4kq+HtFFgxF5Y9E5Y3hZNMximmcfCIqfxQnH9tdMZ/acGh/E+AyKQ2HAZRRzmBk4+iCCaRsIlQ6GiKxBYtHgkTDAfxhP67Vl2N5VH5cq9NlnDQTILT5C22+IpuPaMxL/KB8RBO+wgkHyswEiWYChdOBwukA4bSvcMZXOPMDlBEtOvMyAbJj3rIjPsUn/avPBbVdD+19LXzgbYTp3TDrB1Gz30fO2p0VNWuPmv0+euZ7/Ox3u5fsCYv2+NlvY6bu/2yU+bknin+pj/+pb/J/C6mQzf+H9e/AT/1+/Z8nnvtZ9XP//GyexP4//wH5B/Vvf4JuWE887f4T5fnE056AyPywAyLzjNcv0p94Fvg8/0z/3TNeT271cdaW53y2POfzxHN+jgp44rmAJxw688SOkN/tDN2yM3zLzvDfuSC3uGCedI3a4hb1pFv0FjDOiTJbYAm/99zzpOeeJ71TtvikbvEBOOZJv8wn/Qhb/AlP+pOe9Cc9FZDzJHB0iQrcXQphbQnjbglzioz4KbT0KUzuHyJlf4hU/Alf/qfY2j/ubfkzsWcr17yrcN6t/qTLwYt+k++BJ+94Hv0o9Pw91IVP99z4ivGWXXDz846P7aq7X01/bH/ebl/5wt52/i+8mZuksbeRrZcD6q/5NlwPbr8d3vVmWMdtRNvrER1vIFtvwNuu//MV1nJ1w/qpz7DhB//Dh9fDWq6Htdz4UQ9tfjm0+do/34MargY1XF7fQ+qvAoKzrgfVXgakZn2vvhRUczHI0UOqL4VUX3T2wIoLDpf5QX+gMxVnAan5YQWUvbBh+SpPbVg/hTW+8uMblo/smI/smHfBUa/8I175Rzzz1jxyD3vkrXrlOV3mxx0qWoKKFtZ3L/GCl3jOUzTrIZzxEM64C6Zh/ClnQXmTUN4khDsB5oyD2GMg9pgbaxTMHnO4zI87iDUKYtnWdwfKWMF0K4hmcaOaXSkmV4rJhWzcsNzIg6AcIDHuDIf/aGjfOcC/K6tvV1bfzszeHRk9OzJ6dqZ1bVi70rudz3ekHty+v3NbSse2lI7nUtp27juwM6V1ff3c60sbXmV6LrFme3zlzvjy7c5KKN3+oJTbYoq3xRRuxxfuwBe64BRu0QoQVgGLlAVgFUHRcn+czD9GHhCrCImVI3DyCGxBdGRBbGR+XER+UmTBfqwiM7qYGlNCiVMS9hSm40R8lKQZW2bB1o8ja6fRDbMJHd242rzw3IwQdiZWkpNYSMIX5GAkVJSEhMojoPPSUHn70LnAxSWUFIcGYg4IlDAMLQzCCAIiRL4RQuCADkYIiRTuQPGfQ/GeQ/G2IrmPAjJPh3O2Ivkb1s/cKeMUHJbjZ/2gPx3umGxa1/8UQtuKYG9DcZ3dNVoCwkl3RgpdsJKgtCrY7kL/tEr/9CpIoiKYUBdAqMWKe5NLjUklhn2lJnLzbHrFCFbYixf143g9sMTiIKfRZDVjaV3+e6u8EpUeiYVusXk7oyU7o8VuuFwXrHgrkvvHYCowrgUHToA/C2dtDWc7dAbojhmun9EfS/0wHn8NqJOjng6jPapnQh3zWQjqDgRjF5LuiqA7wjIMr3BGCIqDQLIjERwckpeA4Ccj+PuQgjQkn4QUUpECYN0vWiBF8xURghIMvwLDq0Fx65HcJhT/AEbUjcvXJBYbU6om9jW9yhh9jWx7hTF2VTr7Qs3q87rzV9bevXPTfmbx9oLm9GrvKaNiqIV6sJunaaEebKZ0VqQ35SaUimML+bHybBQ/C8NPjxLEhtMTscI4rCgKK0JHicIigDNMwAQcSugTXeCFV/jEF/smVwSl1oVmtyBoXWh2XzjtYHrldErFeGbDTMvRv9retLe+8DfJ8IXSyVeyWxbQgl4kG0AZJL07jHAgNKvNI6kCllgGjitywcl2ROdux0q34STbcJJd0XmOKvhRdxhN/o/6LrxsFw74ituBK/5Rd40rA7bArO8/gTJuCSVuCSUOhSkD7y6DJJVDkyugyRUuccW74oFySVC67S6F7Kt0T61xT6/zITYHUTvgwLKY3lBWN0Koji0a2l87m9W60LD27vBr9pqld3aXj0cVmGILbXC+NoylDmWqgqm9wEIZQqt7eiMspQ66rxa0t27DAu+rB++rB+2tc9sDfAwkpQGW2uSR0eSR1RhAbQ9nqxBcTRhXG8bRIwXGiFxLWt1Cav185fybusvf5w9fxRdbEBJtuECLFlnRfAuCYwxl6P0oKq/sHvesg5CMDjCALwfA6e3A68wOSFYnlHAQSjgITu+EpHVC0roeL3BaDyyzH5rVDyGo3bKBlbduZC2IooPkDASQrIHZVt8cqyfFDKWbQQyjKxMoEMMMolnAFCuYPAImj4Kpk2DmLIi95MpfgyrOelZdc296xbPnXV/rZ17j9yHj93aMfLbV8jfw2Ocetk9de267tL4Ma7oGLj0LLTgKFS67cuYgvHlfyUqobA1ecCgsbzFQOImSL0YULmKVyzl9V4rnPhQPv5VQt5ZYdwJXfhghXwiSTAaKpwJEwCCJv3ACWO7LMEHpRhjNCKUaHi2UgVI1UKoKQlFDKP3QHBWE1AvO7gNn9wCviT1umd2uGZ2g9C4YsceTpPal6HwIKl+CKoigCs1WYSj6GMZgEsu8n2siSUZIAgtLMsLNHeHlDVc3HdEYbwyarjdUztUXT1TnDZXzDVUsfT1joJU50M0yduXoeoladZZWn6EeytJPkEyL1JGTFNuVrNFbWaPXskfPEocOZRrHMrTGLLUmW91B6GvN7mvK6WvM6asnq+rIqnqyqpaiKSWrlBRVIVUlo2lymRoRW8Pl6ph8HU2kJ4sHSVIDMdeYVWDKlJszFZaMwqF05UhqyUh62WhmlcNi6iZzGidzmqbITVOsziVO1wqtY4HVvSrSnuT3H6e1LAjaD4nal4s0J6osZxpsZ7VHX5m4fHfkwhtH7ny6+sYHJ+5+8tIX31347JvDb/11/uU35l65Uzt+osp2unzolNJ0rMhwTDFwRK5fk+uOivtXRH0r/K5lbucip2OB07HA7Vzmdq0ACtM6T2qeIzbPEhtnshqnMxtmMuqnU6rG9lWO7i0f21M2mlQysls5nFAEbI3By4HCyUZwspHogmFs/hA2fygyz4oQDq4rI0JoRAgsKIktIm8ULR1GiCzoXCu+aCKpciGpcmFP9dKeqpW4svlo+SRCOhwmHAoRWgOFFn+h2U9g8uEZvDlGT9agB3PAnaGH0oCC0QfdGQYPptGDafRkmTyZFk/2sDvbBhR31IM35skf9+KNe/Mn3Nk2T9bYo3JnjznLmzftzZv24c/4CmZ9RXPeogVvyaKXZBkmXYLmHnKXrXkUn/CuPBPQcDHkwLWwrlto3V3U4PsY04eRw59GTdzDzX2DX/o+ZsUevfgdduFb7Pw3UXNfb6LMr5ITWY8U/2pPNlHmf0VSxt1hMU6X+UF3iIzXf39/cquXowCa+ZHLOCMzv9vuQJldYVt2hj+5C+5AmQgAZUDYLWDcFih+CyR+CyzhSc89W7z2POm1f4tP6u980rf4Zmzxd4iMH+Epf+JTDpT5fSDlKQBlmFtCWE+GOlFGtAUpfgqV9xQm/w+Rij9EFD2Nq3SizJ+ye57lGbcXz7o0Ht/Zdd5v6q7b1DsPUebzPTe+Yr1hF75yr/0je9/db2Y+sr9gtx/63H7gwnvcmZs542+hW14KrrviV3/DgTJvh3W8iWp9PbL9N4gyNxwi8+Pu4JiX//nu4Jir67uDY66u7w6Ouby+Owjm0vruQJkL6/qLP+UyG4pMQNkLG4qMr/LUL4MyuYcdKLNBd3DM0rq+8J9CmTEHzfygOzhmdF23QRgjYPq/OMootycot8cW7Ygp2hkD/NM9CCcH4+SQaLlnVEEIVh6KlQXhC/xjCgJiZaExcjReFhUti8fKEiILEjF5SRH5KREyQnQxDV9CS1BmJskz8EIRStwWVTIcWT+JrJvCNIwlHGjDVwuQufvh3FSclJhYlB0jJ6GkFKSUhCrIQuU7USYRnYt3iAwqUhyKEQY9WtEaIfKIEMEihJBI8XYAZQTPoQRbkfxnETxnNOaXRpkNwjUOlGGt78+Esbaj+DvQgucQ3G1ovmu0FITP24EVeyQXw3OavFPKAjNrfDOqQLsVQdn1ftk1u8tNWW2ThLZJUscMT32E0jG/p8ySUmaNy9N6pJSGEBtDshqCMxsjKJ3++6p995bDEotdY/N3REt2REtc8Lk7oyXPIjh/CKI6scm5SceBMg8ugj88Cr7BL2Ejn2I5E0CPc4zz9SOU+dELYGkOgDK0nUj6LiQdhGDAEAxPOCMYzQlHcdEoDhbBjUPwd6OEe5CCFISAgBKREUI6UsjFCMQYoQwjVGKEFRheNQpwmQY0vyVK3Blb0J+s1KdWjaQ2XGXbblJtNxhj1/PmL9QeeVF/8drR9+7etJ+fe32558TRgyessqF2amcvT9VC7WimtFenNcjjlHmxCmFMAQXFy0ZzCVH8hHBKcpQgHivAY4WYKAE8UhCC5geihH5okT823xcn840r9ksqc6IMitqFYfWHU7vSKqZSSkfTa2ea1u5abtubnv9AOvpS+eytnLYFjLAPxemK5PWjGD3hxPbQrDbP5Er33eXguCJXfMFOXN6OaMk2vHgbXvwQZZw08/fuii9YXy4xchd80U68cn0BHLO+gH29GydlfgplnCLjRBnXJABloI+hTDgHQJkQTg9SpIlXjqQ2zBLaFhvW7lhv2asW3kosG3OgzFg4T7cRytRA9lZtKDKgvXU/jTIN/pQD4Zw+BFcXytaFsgcQQjNGak2pXdhfN1cx/6bu6nd5o1dwpWZEnhYu1qKEFjR/CMExhzIG/Sla7+x+d0IPNLMLlNYBVEYnOPOgW+ZBUFYXmNANJXRDMg5C0w9C07sfq15Iei80SwXOUoGJWjeSzo2s30XRu1AHwGTDI5Rxp5rBDpFxYRldWEYw0wKmWyHUYTB5BESZcKNPg5iLrtxVl9zT4NKr7vWvuh9421Pzoc/wfc+p70GTX+0av7fV8jfQ0Icww7subdfAtee9qs55yI96iVY8OPMQxqQ7eyZAvBRWsAqgTP68v3ACqZjHFC1gS5fI/ZeL5z4UDd1OqDkcX3M8unQNUTAfLJ4MEk0ECscDBGP+/FF3usmdDhxdglINwBlsyiCYPACm6B6iTD+Y3Ach9TpQpgec3QMj9UGIPeDMg8BblN7pTujxIvX7kTXA7FIWgDLhRFUkWR9LH9zLNKaxTRTRCIVn4opHeFKrQDpU3bCmN1w3Gq83Vc01lIzX5FsrhINVHF09U9fGGuxhGnvIejVRp8/QwvUoOAAAIABJREFUmtN1IxmDM9nWFcroacr4dYLtJsF2iTRyimSZIw4MEdR6orqfounI7m3N6W0m9zdQ+hso6nqKuo6qrqGpH6FMAUMlYWoEbA2Hq6MJdFSxnpQ7QMwzZBUYH4qMJR04gD2SWmZLrxgDUKZuMrthKqdphtw8TW6eZh9cZvcconcusnsOibQnBerjzANLuT3HZD1HK40vNNrOt09dNJ++vXDzb9PX7lz49PszH3557m/3zn90/9jbH4ycu9q3fLxz8WTF0LEy6+ky6+kS80ml8VTR4AmF/phCfyxfvZbbvyrqWuF3LHIPLHLaFtit86wDC+TWBVLrfHbLHKFpJrNhJr1uKq12MrUGOKi0r2J8b/nEnrLxpJKxxGJbQtFIXNEoYDGyUWyBDUjB5I9E5g1H5A5F5A7BBYaNyhQuMKMkNkyuDSUZhgvNKMkQrnB8d8V8UuVCctVicuVyQuk8VjaBkgyHC6whfEuAwOgvNPryjT48gxdnwJOtd6IMhKpzuMzA312GYfZkDnkwR2CsUXf2mAdn3IMz7smd8OJNevEmYazRDcuLO/XIZXyEs97iOeBvaNJFmHgRJl0C/tVNftSv5FRw9TlEw2VE67WIntuY/rcj9XejrR/ixj/DzX6JW/wWu/Jd5PJ3mOVvI5a+xyx+t4kymyjzq7wDmyiziTK/Btn81lDmT+tQxvUhykCm7ngf+zjswpfoi1/svfk18y07/5YTZb5yoszqF/b2i3f58zfJk2+iWy8E113yq3cmZd4O67i9iTKP08x6jnE+Wc8xzifrOMYJNJso84Bm1nGME2g2UaYUEJmfRpmgaHlotDzAITJBcfLwGDkGJ8NFyZJxhXsi5bsxeUmo3H2YgixsET2mlJ1YmhMno2JF+Zjc9qhSC7Z+DFM/EtFojG2pj67kofPTkPw0nJQYX0jCAyiTDRcTkPmZ6PxUdN4eYHBJ6kAZCTJCHIIWOTMywN2cCJE7RgjFCMARot8aymxD8nZihDvQgq1wzlYk1zVa6habvwsn9d5XGkZq9NlfHkKs98+q8Uotx/J7MPyDpPY5jv6I2HQqf/hs8fjlXOPztA5gGUFq2XAwqQFOOxBCbAxMr0dROvxTgUEn6O4HKLMdK96Fk+7Aip+Bs38fSPm1UebRAp0fvXCgDH0bkrETydyFpLshGRAkwx3OCMRwwpAcYLMMkh+L5CciBckIYQpCkIUUkpBCGkrIQQlFKABlitGCMgy3AsWtQXEbMYJWrORgnLx3T4k2rcqaWn+eYb1CHb7JnnhFvnyl6eQlw5Vbxz94/5b9xelX5zuPrBw4YpEPdTC6enmqNnJ7G7m9OrVeFlucF6sQ4wGUIWF4RKwgEU7dgxUmRAtjokWRUUJUpDAsQhiEFgWgxQ6UKfCNK/whygBJmZTS8eSiof1Vk3Ur7wy+Ym869df8icu1y2/SOlcixSo0txsrUGNYPXBSeyih1XtvtWdyJTRBCYqV78Ln78RJnSjjgsvfsNaLjCu+wIEyzqmlIscE09/7o3tJ6178YigTTOt8hDIosXZ32VhmyyKpY6Vh7Y75pr1s5vX4EltkvjFGMQpEWljqEEZ/EKUH2PKb1QJLa4Duq/5Po0wYu/cRysAFJozUmlw5s7d6unzuDd3V7wrGr8VWDKFlA0ip/kco40NSeRB7YVndP40y3ZCMBwVN74WmAyIDSe+FEdQQghqSrXOgzKAL1eBKM4KpRh+yMyZjhdH+HpNxZZqhzGEYfQRKHQXTxsEOkQFxV3cJj+4qvgCqu+Xe8Y5n7/teg5/6j37jO/kdbPwrICxj+Kur/g64+9b2yrMuxcc9C49DhIsw7jyYPuVGHYMyp/xFiz9CmYjixeiyZQfKfCC0vh5fvRpTuRapXIYXzARLxgNFo4GiUX/BiB9/GLi4RB+E0gagtAEIVQ+m6EBkLYiscWZkwOQ+J8qAs3vAhG4woduD1AfbCGV8CX3+WX1OlInK0cfTBvcxjRlsE1UwTOYaOaJhvsQqkgzVNqzpBq8ZDNeaaxaayibrZMOVIkM1V1/P1jtRpp88oCXqDRk6a7p+PMOwkD20Rh47Q5m4SrTdINpeyh4+QTTNEvTWLNU/QJlqurqMqlHSNYUMjZylyWXrRFwdjz/AEA3QpYM5eYOEAiNBZspSWLIKrZlF1gzlUHrZSHqFzRGTmchumM5pmqG0zFFb56mt8+yDy7yeVU7XCq9nVaI9KtYc4fesFOqOl+iON9rOH5y/ol59eerKe8fv3D/85idX79svfv7d+U+/efGTr4/e+XDs0iv64xf6D18sNhwqMp1QWk6VWE8rLc8XGk8W6I/laoCFweK+w4LuFU7HArNtnt4yS2ueobbMOFGG2Dyb2QBwTErVmDMds69icl/F5J6y8eTSsd3KUSfKxBbaHLmYYafFYKRWjNSKlljQEks4f3CjMobyjAjRMEoyjBBZw/hGhMgSrRhLLJ9LLJ8D8jIVS/Elc1EF444ftQTzzP58gy9/EIjJcAc92Xp3phZG18HoOjBFC6HqIFQ9lPbAZRzMZ3FnDLszhj2YIx7MEU+WzYs96s0Z8+aMOZ+s796cCR/upA930ps/5S2Y8RLNegnnPUXzMME8kHSWLMLyV7wVx/xLT4dUnQupuxjafC2s4yZa9WaU4S7O9kn01BeRs/cxC19FLH2LWX5Qmyjzq5DEv1ouZv2vdxNlNlHmXxZlXA6e959+Dzr9F+9jH4dfvB9x8d6+V75hvmUXvPqlIynz1ezH9jN2++F79o6X3hMsvEKdfvuHKAOML22izCbKbCZl/ifGlwCU2RlbvCu22DWmyC2mCIJXQHEK92iFF1YWjFME4+SBsbKgOHlonAIRowD2+0bJ98co92ML92Dyk5G5+1D5hKgiBr5UEF/BjC4QRuWWRco7o8uN0fXW6IbBqPpuXG1pVAkXk5+JEaVhJYQYeTZORkJJs8LFj2IyztmlaJQYjRaHY0SBKKE/RujzcHAJihFAMQIQRvjbRJltSN6fQhlPh7N2RYldY/Jc8LngBLl3Shl0d2EgsS6QWAentZJqp4j1k/KRC5VLN9tPvdt3/iPV+U/bjv2lcvqm0naZ2bGCFfZGi1RhlFb/9Do4+UBARn0IsRGWVOQWV7ATJ90RLdmFk26PEj0dznoqgPxro8z67IzzyVYgKQOgzHbUD1AmAMUNRrIRSG4kgodD8oCwDEKwF8HPQAqISIFzgkmIFuZhBIUYQRmaX47kVKE49RGCFpy0M0HRu6dEk1pp3t9wim44T7Xe4E29XrJ2s/3sDevNN0589PEt+7mJVyZblucal01yaxe7t5+nPkBsa88+ULO/Xh5bWBCrkMTIaCg+OVJAwgr3IOj7ccIkvCgeJ8RGizFRInikKBQjDMSIAqJyfXEOlEkuCUqrCSO2OJIyfXDqwb1FtgSZaU/5SOX8a+qrXzeceLdo7kbbsbvs3iNYqQrD68GLdVieCknuDCO2+abUeu+tdt9dCo5TuMQAv0HbYyTbYyQb4osrvsAtRra+XGMVwJJgx5fej/o6i3lw0/qXSsr4Zrc8QplQbm9E7sDeqilSxyql63DD2p3Ba/biiVfwhVZM7iBebgthO2aX6H2B5G5gy29msxNlwHsqf25Sxj2z3o/cFsbuhXO0ISxtCEsfzjeiJZaE0omkiomy2dsD1+2KqRuJNaNRRaaIAuMjlAljGgKoOt8ctRep34PYuyHKgAndkMwe6MOCZfRBHQXJ7IMSNcBO3GwdKEcPogAi40ozgmgmT4rZk2J2pz6YXQKmloCywljAxSUoYxLKnAVzlsGCNZD0+A7ZC7vqb4I673io/+Y58Imv5V7g+Hf+4996jHzhNfL5LtXbLh03XeovPlew6iJe8hSvgOkTYPqUK2XUhWyDsiYCxAthskPwgmVHUmYMVbgQqVzCVSxRVFeK5z4QWF6LqViOLjuELlwIy5sKEo8FikYDhDY//rAP1+rkmB+KjNYtRw0mq5wiA8rpBWf3gIiAyICyuv4BygRk9gUTVHCiKoqse4gyBqpwiMI1coQWntgilFhq6g9pB64ODl5trVtqqpiuK7RVSU1VvIEGzsABtqGXZVJTDYPZg+asgZGMwelM0wpx+Bhl4hxl8irRdp0wcoE4dIRgmMrUmrL6tdlAUqY9p6+N3NdCUTVSVQ1UTT1NU0vXVDE0ZXStkqEtZGllbG0uVy/i63nCQaZ4kJZrIOcbsuVmQqGFUDSUVTxEUA5nlgxnVY1mVo0SasZJ9dM5wPXreVrbIv0AsNyX07XK7z3M7zsk6F8Vaw5LdWt52tWSgSMVxqMdsxd1x25az9xevf3p+U/sL3zw9fJr78/deGfyyu2R8zeNp6+qDp/rWny+c+FMsXGt2HyyxHq6dOh5peV52cAxcf8hfveisOcQv2vZITKzTpGhNc/QWuZzWoCYTFbjdHrdRErVWHIZcE0poci6p2zckZEZ3a0EMjLxhcNxiiG8fDhCanYqDEpsRopMwICSo0I4uo1qIJgzGMa3IETWcIE5hDsYLjBFFozElUwnlM3urphPLFuILZ6JzB+DCy0hXFMQ1+TLHfDhDfxdZBgaKE0LoWpAZKDAFB2Y8pBmaI5ROJoVRh+C0YcepxlPls2JNeu7F3vciz3uzZnw5kx4cae8+NPegjlPwRyMPwflz0GE81DJ4oO8TPFJ/9LTfhXnAupeCuu4iVG/FWl6P8L2EWrsU/jEp6j5r1CLXyOXvkGvbCZl/m0TZX6Vd2ATZTZR5l8EZf4YB+yUcY4v7SiadWs47nLwfMDMX2Ez7/oc/8SJMim3vmW+Yxe+dv9xlFn70n7w8vuipVfps3c2QJm21yLbX//t7ZT58eCSc5rpnx9ccn7k+sEl55PHIebx15tJGed+mc3xJed+mV9zpwyAMrvilC5xSrfYYlAscAMbhi/0wBV6R8uD8YUheEVQnDwkVh4Wq8DgC2OiFYmRioyYkjRsUUqEbB+mIA0jy44EUEYYUyaNlCujChuwpd24aj2+UY9v7I6qrkEr89FydmQBMTIvIyqXEC3PiVYQ0XlpYcIMVN5+VP4eVF4CShqDkkaixEg08P1zAFrogxE4MzIwtAiCFkLQQrffHspsRXKfQ/GeDmf9PpDyx2DatkghKK4AFFcATpADnpIoDyY1hOQ04sT9+boXpAPPHzh5t/fSZ7a37LPv2yfv2IdftQ9e/UZ97jOZ6fz+8uG9JZYIXpc/sT6M0uqXWRtGavbcWwJJVLjE5O3C57rGAINR/z1JmX+AMlt/iDJgJBOGYPihOMFIbjiSg0ZwsQh+DEKQiBQkwXlpSH4mkk9G8ukovnOtjBzDV6J5JQhWFZJbHylqwed1Jhb27i1Vp1YP7K9boWpP0YzXxVNvVh9/o+/im6OvvXv6k3u37C+Ov2yrmx6vmTbJzT3cXhW3vyOr+SCxtT6lVhEDoExubAEDzaNG8ik4YQqSmY4X74uR7MaLY/DSKKwEHSUJjxQHR0oConL9ogv8YwsDkkqCU/+OMkh6957Ckbh8Q3LJUNn0zb4LXzSceLfi0O2eMx8LNCdweZoIQXdsrg4v1GJo3eHZBwLSGvz213ntqYAmFLnFyXfhc3fEAi7zUygDipWvL7e4QrfYYhfHl96P+q+NMn6k1kcoE8bri8o3pNbN0XqO0XuPNqzd0V76RjZyDSszoaUDONlIELMfiMnQegNyupwoA02tB2IyyRU/F2VgGXW+Oa2hrJ5wtiaYqQlm6sJ4BpTYjC8ciS+xlUy/NviyvXj21p6GSXzpEK5oCCW0oHhWBMccxjQE0vTABFOOyovU/1MoAyb0QrN6oVnABhlYprNU0CwVlKgDDkiT9MDUD9XoRjc5C0o3AzNBdCOYYXRufHdMsw57MCbcWdPu7HkobxksPQaRnwGXXNxVfXXXwbfcdB95mO95Wr70Gb4P7PS1fg7T/8174INdbTd3Vp/fVXxyG28WzJn24cyAScNg2rgrZdSVMgpjTwZKFsPlq/CC5dC8OX8hgDJRJcv4ymWq+mrx3Ac88yu4svnIokVkwWyoZCJYNBYkHA0U2Py4Q94sM4w6AKXooRQ9hKxzLjUDkYC7S849Mg+mlhwcA8rqeoQykIwHS3Y8snq8s/sDyBr/rL6AzL7QrD4kQYXN0SXQBlMYxkyWgcq3kjkGjtDCF5qFInNN7YpOf3Vg4FJb06GWmrl65Vh1nqWaP1jPHXSijJZqNJIMQ1mD4xmG+SzLkWzbafLkRer0VdLoleyRs9nWQ1kDYxnqwYxeDVGlomo7yP2t1P4WqrqJpm6ga+sY2lqmtoqlLWPplWx9EVcv5+nz+YMS4SBPYmTlGhn5JorMlFNoJRZZicXDxJKR7FIbcG6pdpRQb8tumMhpmqE2zzPalljtK6z2FXbHIV7XYWHfmkR9RKw+JFYv5w+sFlvWykwrdcNr6sOXRl68PXXtzom791+6Z3/hw28Ovfnh/K27w+df6z98/sDsqaaJY41jx+tGj5daTpQOnSkbPls6dKbQeEqqPsw9OM9om2IdmGO2ARxDbZqmNs3SmufoLfP01gVi44OpJUBkSm2JxUNxCnOs3LRbaXNs8wU4JlY2jM+34vKAVb5IYHcMADFwgSGcPxjGGwjjDYRy9UEszUalC2TpQ7imML4phGsIYutDuIOYvKGY4kmnyySUzuMLpzC5tjC+KZhjDGAb/Nh6b7bOi6X3ZOrc6Y/2DandslXA7meSBpyjhZB1ELIOWEtEGYRQLQ/XWgM68yg445Sa9d2TMerJGPVijjloZtKTM+nFnfLkTbnzZmD8GSfNuAsXPKTL3vlr3rIjnvITviUvBNZcDDnwcnjvG+H6O6Gmu0HW9+DTn8Pn7iEWv0Ytf7uZlPlVSGJ9cuRf7ckmymyizP96lHkqsug/8JXrUca183zQzPuwmXd9T3wKf+mriEtf7rv1LeuOXfj6V63AThkgKXPWbj9y39515QPJyuvM+XcfQ5nXgEW/na+jNlEGWPf7oDZRZhNlHl/3+6uizM54pQuwrqIEHKeExirdY4o88UVeuCLfaEVITFFIbGFonCI0ToGMLYyMKYrHKpKjCtOjizOwxelRhelRhYSoIjJWycQqhZHFpZiilujy7pia3pjavtiGnpj6uojS3DApD5nLxsrI0bLMyNysqAISVk5E56WECFORgMgkoXKBFb9ICQYlgqOFwRFCf5TAByPwcEwtQdBCEEbohha4ooXbUcLf1E6ZZxHA1NKfQhlb/EhPBVN3YMXuSUWee0v80io9Ukrd95UgGQfgjLa9xeb66VdrZl49cPKvbS/8VXPl3uCNb/ovfK5+6Z75ht308vf1i28wOg9RWxcS5APBlJZQaqtPZk0wqck3tcJjjxIUL3NzWI8LPncrkvvfsFPmWSRzw9qKoD9CmZ1IpguK4UAZpg+SE4jghCK4SDgHCMsgBHEIfiKcvx8pzEAKshECGorPQfNFaEEBWlCE4hfD2eVITm2UqDk2vyOpqHtfaV9qlWZ/7TS5/zB98HL+zNtNz7+rv3538q0Pz3zxzav28yPXrBVjw+VjBoW5X6ACUCa9sSezpXFfbRG+UBYjy48pYKP5zCghAy9ORzMzY0T7Y8XJeEkcXoKPzo2IkiKjpGFRuT9CGTixCU3tjGT2YVh9e+TW2FxdktJaMvly17mPG0/ebTxxR3fpntRwOkamjRL1JhTo46S6SEY3nNQenNkckNbgs6/KfbcSFA+o2Y5Y6Y5Y6fo4jPMJOE6xvkDxRaA45U/7y6N0zOMvfpnxJSfKhLF7gAkmfn+0zJTRuMhWn2arTzas3VFduC81vxSRN4gU67D5Q4GMvmB6nxNlfAjtHhlNkP114D2VbknlPxdloOm1PqSWEGZ3GEsdxFAHMbRhPANSZIrMN8cUDSmnXjXcsJcuvL6/ZTa+cjS2xIYUmJ0oE84yBtEHgLAMReNDVv8UykCIfY5SwQiPChhcgmXroSQ9JGcATB2E0ACRcYZiAItxFt0MppsfHF2ijsKYUzDWHJS3DMk9Di46B6m+Cmt+FdTx1i7t39yG73mOfuM98rWX9Z6P+TN3zfugjtseB9/YXn52u+LYLumyC3PCgz0VwJqCEszu9HEQbRxEH/XkzQTnLofLV8Pzl4KlU/5CG7oYWCgTW32IprlSPP8+13QTWzKLks2G506FiMeDhKNOlPHlWL2YpvUiA2wszlZBSP1OkQERgYAMKKvLzbFkx5mU2RBlAjN7wgCU6cfmaHZT9SmMQQBluBYKS8/lG/kCo0BoqK1d0ekuGQYutbettdYv1JdO1ORba0TGBp6hnWPsZ5kH6GZLjslGMM5kmpYzrceJo+co05fps5dJo8BCGaJ5MVM3kt6vy+hRE1V9VG0HRdVGU7XSNE0MTT1TV8fS1bB0VRxdGXtAyR0o5A3IBAP5QoNYbOBJTax8E0Nmpiks5KIhknKYVGIjlY0Sy0cJFbbs+tHsRltO8wSlZYbRtshqX+F0rnEPHuF1HeV1HRarjubpjkq1h0TqOblhpWb8ROP4kc75EyPnby2/9v6hNz88/cFX5z75fvWtjxZf/WDh1vtjl97WHXu5Z/lSz6HLvStXOxcuAdtkrC8oLc8XmU4V6IGYDKdzjnlg2iEy09SmaXLDJLlhmtwwTWmcoTTNpdc4NshUje0pB7b5xhdaYuWmGJkxTmGNlVtiZBZcvik61xwlMUaKDWixMZz7QGFCufoQji6YrQ1ma4NYGn96/0al9qNrgtgGh8gM+DM0QWw9UmKOVozFKqfiSqbjlLM4xSRKMhzKMwayBv1Zgz5MrRdL+5jI9IPJKlBOvyvRWSq3bLWTZsDOLweyAUQ2gSnmx2kGRh9yfCFYf9RhNKsnzfagAJoZ92JPeLEnPDmT3oI5D/4sjDsL5QEFE8x7iJbdJSue0sNe+ce8C0/5Vpzza7ji33EzoO91X80bYbaPwiY/Rcx+iVrcXPS7mZT5dd6BTZTZRJl/EZT5Q3zt73+YlHHtPB8y/b7H7F2/k58hLn0defl+yqvfsf/yEGXe+3L2EwBljn5l7772vvTQa6yFv6BbzwfXX/RruBbcvokyf7eYTZT54QTT5qLfB5eYfimU2ZZQ+eD0Uny58/TSznjl4ygDi1E6RcbnhygTHleIji2KxhXtjircF1GYFlmYGVlExClJMaUUXCktupQZUSSGy5vRZRpcvT6+pT+usSu+oTWhrghTRPXn0OBSRrSChi8mRORnYfJIWDkBXZAUzN+LzEtG5yei8vAPYzJhaHEgRuSLEnqhhTC0CIoRgTBCV7TABSXYiRb85lAGzXsWzftjGGNLIPmPYQxQXIFfWmUwoS4oq9Zzf5l3WgVW2IsV9lKb5wdevKc//2XD4beLZl5WzrwsH78sGDxdMv2y5uI96yv2ntMf5RnPiTSn9lfawtntYYxWz4wKf2Ktf1aNcwwKkqiAJircYvO3ofn/EUL/tceXtqJYGxeCuRXBfA7J2o5iAiiDZIGRbAiC6YXi+CHYQQgOHMHDIHnOsEzCwxtMRKSAggJuMAkxgjyMQI7iKeCsUhSvBitqji/oSC7pTqnoTa3q218zRD44z9JfUMy80372r+ZX/jb/l8/O3rPfsp+3XjYprRblkElu0ojUWl7/wdT6/ozmxr1VxXh5IV5WgC/gYvicKCELL8lEs4gx4vRYSUpsbiJeGovLi8LmRkTlIrB5QVG5fri8gFhF4O6SkP01D1CG1RPN7d+rGIrN1e0ptionrnee+bD55HvtZz8w3fi6wPJCnEKLFffulg8m5A1EMXvgpLZQQnNQRoNvSrVHUgk4odA1Nn9nHBCWWR+HcT5ZLzLgOMVDlNnYWX5qUmnD5z930a9/TlswcI76AcrgFRZCywpff5arPd2wdqf33Bciw3m0VI8QabH5Q/60nmB6XyC1Bzi9lHXAPb0RnFILSq74T6NMMKPrEcqEcgeRIhNKMohTWIonbxlv2suX3khrm99dM5FQPu5EGSTXEs4yBjMGA2l6P6rWl6L5KZQBbg8RVWCiCkJUAUtkgNJCCFp3kgFGMkDJwB4ZCNUCYljBzCE3lgX0EGWgDpGBUYdhlFEodRzCmAGxl9zER9wUZ0DVVyAH3oD1vwcd+GiX+QvQ+LfeE3YAZYyfeWo+AHfc3lF9CVJ7ZWvekW3CRTfBPJQ14cedDmVPw4hmL9YUlDkFY0/6COeBY9iKw8DpJfGEE2Wiy5bjalbp2qvF8+9zjDcilVPIvIlw8XiIwOasIN6wH8vsRRuE5WhhOVooSQMlAWewwUQViNDvvHINLPR17JFxigwooxOU0emZ3QdsRE4/6LhF1emR1eOb3R+YownI6nGiDIrQjyNpkqj6VMYggWmgccwUpo7DM/AFRqHQUFe9rNe8NKh/qbP9aGvTUkPFVI18uFZsauAZOrimfpbZSLcM55gnCKa5TPPhzKHns8cvkmeu0ecu5Yy+mDN8LNs0m6k1p/VqMrr7s1W9NABlWumqZrqmkaFxikw1W1fB0ZXxDCUCQ5HQIBcZ8iQmca6Jl29hySx0hYVWZCUXD+eUjOSUjuaUj2VXjGVXjeU0juY0j1Jap2htc6z2ZU7nKq/rKL/7mLD7uKDriFR1RD54PE+3JFJNFRmXmmZPqI+es5y9vPrme2c+/PLU+5+fev/ekTuf2i7erh1dPTD3fOfii20zLx6YvdC18nLX4stNUxcVhhNyw8mCgeP5+mNSzZpYtSrsWxX0HuJ2rbA7l+itCzkN04Sa8cyq0YzK0fSq0X3ltj1lo8mlNufUkiMmY4mRmQGLyTNipaZIsSFCNIgW6FH8AThfH8oGxpScEBPE0gQy1QEMVQBD5Ufr26hUvjR1AHMgiD0QwNT50lQBTC1CbMLKR2OKJ2OVU7HFM9HyCaR4KJgzGMAc8GXovRkaL7rak6bxoKph5H5oTp/jGlefa2avW1ZpcNtWAAAgAElEQVSfW1Y/iKACE9WOY+o6MEkPyhkE5QyCycAxeOc9eBjN/A/KnWr1oA150IY86cNedEdkxpGa8RfM+vBnvLgzHtxpd/YMjDvrzptz5y96Cw95iQ65iw/B8g57FJ/yrHnRp/WKb9eNcNPd8JEPkBOfYWa/3EzKbCZlfpV3YBNlNlHmXxBldhXOguuPu3WeD5v5wGvmbsCJv6MM64coc85uP/q1vef6B7mrr7MX330MZV4N73ojrPNVVNutyI5XkT/nHja87fpPXbP+5U5ib44vAUeyN68vuZCN/wtOYm+IMrvilG4JpeD4UlhciXtsiVdMsS++2A9X7I8rDI0tDo0rArbJxAExmVhccXJU4f6IojS0PCuyiIQrocZVMGIrWNgyDqpQEpzfhayw4prNiQf645sOJNTXJNaII+VpvvRsuJiGU9BjlISI/Ex0Lgkrz8AUJAbzktH5Cei8WHQuDi1Fo8UIjMi54tcLLXTEZB6IzG8WZZ6LEDwXIfgTnPVUMPVpJAeWVBSa3QCntfqkV4L3FHmmlcdI1YmyAan61OI79qV37e2n3i+auia2nKX2raY1TUot5wavfjN3166/eF85elVuvkBomEbxu0IYrR7p5b5Z1YHEOt/UCvfkYlhSEWx3ISiuYDtG8Ocw5v84ymxDsbcj2btQLBCSDUayPZFsX0dYJhzBQyH4UUi+Iywj3IMUOcMyOWgBAy3go/lSNL8AzZPDOUo0ryZa2pwo69hb2pla0ZVe1ZNWY6R0TnJ0Z5Szb3a/+L711Y8W794/e99+y37JdMmiMFsUZrPcpBVrBrj9PSn16vTmluSqEpy8CCeTxxQIMQJelJCLlxIwbFKMJDNOvD9GmhQjiY+W4rDSSEdYJihK8gBlkpQhqVWPUAbPV+8vtMZJdXtLLMqJax0vvN9y+m7XhQ+tt76RD70QX6jBiruTFIOJ+XosqxtOagsjtgRnNvrtr/FMLn2AMrF5O2JyfwplIPGF6wucUAhOKHZ6yo/6hvLyDx7+J1AmhH7QiTJwgSqm0JrdtioYOMfXv9Cwdqf7zGeCgXNIsRYh0kblWf1pPUG03l8EZSBpNd7ZzcGMrlCmKpCuCqRrnCiDEOmxMpMTZSqW38xoX0yum9pdOfkIZeBsUwjTEEQf8Kfp/Kjan0CZXki2+lFBiRpH6aBEHYxkgOQAKAOhmaA04NwemDkEZg45UcYxxGQFRIY6AqWOg2hTrsyFHbyV7bkntpWe39l0y7X3LxDjJ9CR+67D990n7b6Tdr+hr330H3n3vAupf3lH0WmI8sxW/vw29hSEO+POGg/kzYTzpt2zLb7cWQ/utAd32k88DyyUURwKzZsLEI07UGYOV7EUX3uIrrtSPP8e23AtongSLh0LE42FCGzB/JEQgW09yjhF5gHKEHshxB4nyjzKyPw/USY4sxue2YvO6sWTVElUbRpdT2QO0jhGGkPH5Rn4PIOIP1hXvehEmYMdx9qalxsrp50o08w3HuSY1EyzmW61kS1TBPNShuVY5vBZwvgV8ux12twlytgZ8vARkmkqS2NM61FndPeRVD0MXQdN3cZQNzO1DSxtPVtfw9FXc/UVPH0pHxAZhcggExukUpMwz8QtsDDlFnqhlVJspShHcspsTpEhVY5nV9nIzaPkVhu1bZLePstqX+YePMzvPsbvPibqOSHoXpOqjhQZjsn0i5L+CaVpvm3x1MhLL8/dvH3u43vXvraf++Trk3/9YuHV9zTHLym0kw3jJ7uXr/Ss3lQdva09dad39Y2Gycu52iNSzZpEfdhZUs1anu54vv6EWHVU0HuY1b5MbpzJrBrdX2rdW2xOLjYlO85dJxYPJRRZ4wstTpSJlVuipINR0sFIsQEjHEDxdUieFsHVhXGBPUrOMaVHHOMMyPhSezeqfh+qyp+hD2Tp/RlaX5rKn6GBi4xRMhu+aCJWORVTNI2VjT+OMj7/l727jm7zzPOG/8+zM89MaXZm2iYxypIsM7PAbMfMki1mlmVLRpGZYrZsi2WZGWIMMzTQBpqkwXaa4rSdYkrTdvyeW3eaOrHcbXY7+86zm3O+5zryHTlNlPzRfM73+v1+RBlXsg5OAltUGkhBvxMWiDNOu8FlTFC8CYIf2OgyMMrwzwROHnaljLmRf3QZ6tQDl/ETrvjwl7w4S27s3QjWoitrEcFecuMs+/L3eXL3wtmrMN4aVAy4jFf9Kz5tV8LN74aPfICc+ixy4asnKPNPIYn/dy8rbYUpWz3f6ne61ft/87ttj5X/8/ttj5V/e2q7zfz2Gbst4vDbZ36F/N9nHTfnt886/vZZyG9s5f/+AWozv/l36GPlt3+EPVZ+92fXx8xDm7C32pD9n37+uHDzz96+9Kwv/llf/HN+pOf8yc/5U54NpD4bxHo6iPVMMPeZUN4zYaJnkOJnkZLnMCV/iCx/Lkr2x4Ta55Ib/5DZ/kd834ucIfuyRef6Iw4dZ31n3kUsvOt34h7y1e/Rl75Ou/F32lvr3Ne/af90Xf/RN0uf/ePE9+v7v1zX3vhbxYm3BQc/iuy64F1zxqvxcmDXHd+2G4GdN6PUb2K6bkd0vBb2r5TQ9ps2Y3NPdnDr9cedNfOgGvMLXwTVXbYZ/+oLtvLyViuxfRSnHyuPizLuksO2U2xjH7Z78UHXwn22smermTIw7rztcOZgtrLV9iVnypgzZcSZMuJEHnYkDTkQBx2Ig/YEix1+YHMcrHMiXYjGzXEq0DkV6BzztQ44jQNOY4/tt8vrs8vrc8jtBWOfo7bL7tmR1b0jq3t7Zte2jE4byWzfkda2I33Xz2R7Wsu21OYXU5peTGl6Iblxe4rtvJhUvznbkup2JNXY7ay6nySlXZLSYafcMVHumCCDxMngcTLXOJlHbKV3nMwvVh4QWxmcIAtNlIUmViATK2PiZckx8oyoyhxMJT5aTohREGMVpGg5FSNjYxTF0VU1mBp1oHx3snoRZ1InNpeGlQiRUhamFB9eSMCU4NFSPLo0H12CQ0lzkZIclCQTI0lGSxMx0ji0NAotQaKLQjDiAEyRD0bsGmHtyCCFTkiBE1Jgj+TbRfB2RPBeDH/ccF4MtxEQNX75+adgxp+CGX8OYd7XEOutpRfDOXZRom1o/vNI7vNIrl10ITylwg9bF0ze5ZFTBc+Uo7lqWsceqeWsfOJy18H3hi9/X7Nyh6E9gmtbxneuFXSssg3Hq5dvdxz7QLV4Q3Puc/WJj0gdq0Gs9jBeN1KgRuQqPXOrwbEy0KQyeHK5S2KJPUb4fCjrhTA2cHMqlA1sxQ5mPh/EeD6I8adA+rYwG7/ZF8M5j/zKt0Vwt0VwtyO5L4azbTditmjKbIvgbIvgbAcCoIx9OMshjOEUynANZ3qEsbytN5hCw7jIcH5kmCAmjJ+KEmVGCPKQgnykgIIUMCO4ggheYTirDMmTY/jVseLmpLLOzKo+XKOe2GqidEzwDUP0/tWisdv95z9ffu+z/R/dO/nF+uX1K5aLUyWjEyUjFrFZz9MO8wym3FZLXntrSlVdklwZX1YeKy2NkxYnFAvji9kJYkqciJhYlJ9UkpNcmrmzPGVneWJ8WXR8aVhcScjOspAUWUi6KiinNgzfHMlQx/N0CXx9mnQoTmTIVI6XjL6sWr5es/e2/vIXk6//UDF9NqN6MKXSlCEfSijSRzLUGHpPJKMvnNTpl1vvka5CpCngKRWQ5DKnnSWuybJfHniKzIoylc4AzTwUl2S5zUCSFD8Tl2QlLLXKNb0GllrlmFC5PboEkqJ0SVW5pKogKUrnVCUss8YN2+RDbPcjdwZQu4OYvQH0Hm9qZ7jQQOw8pFp6Q75wU7F0s3H/O1zTGX9WrzupHSkaejDo14fQ445th+c0uWTWQ9Nrfmb7ku1rTRl1bvnNnoRWX0pXIF0bxDKFcAZDeEPA3hm+ESMZFI9e6jnzuWz5NmvgNEV7PLt5DZwpE8oaDrLWZHzIRrApA8OqYVg1FAcEvLYDqER+n1OB1nqvB7ijASOY4cQBOHHAlWQBp/m6UsAbGRMutAkIbQJCH0Mwx4HFwPQJOGkcSpiAkWZcGcsI/n5I4RHHktPO1Vec299w1r3vPPyZ08RXTtN/d19Yd5/6ATF4z1X3kVv324imW1DFKy6lJ7dz1+w4S86sBRfmHJw57caY9KRNutMn3ZizcNY8grPbU7DkX7QWKFkLLFryL5wNLV1EyVYS6g6k7TpK1l+sWH6fN3ojvHQyrGgacBnRVKBgwo876sMe9mIOejIsUIIWrDxACvqB3yau1wnX64gFFoGDu8Bh1o3gsPxeOA6IKxaI28Nxz+v1yVUH5KrDsP2R+doEgj6VbMylmHAUE5M7ymBZhIJRsXC0UDDUUL1q6D9v0Jzt7TrW13m4o361sXSyUTTSIRrT8MYNjJER8sgMcXQVP36MNHuesniFunKFuHQRP3c6f/RQ/uAazjyD0w/htIYCTR9B20XSdpC1LVRtE01fz9DXMozVLKOSbZRxjWUccwl/QMofKCq0FBYNC6Qj3JIxZtkYo3KCJBsjyCZIqmla3W5G8wqjeYXcvMDsXqR2zpLb5hjdKyLtMYnppWL9S4Wak5z2fRLdMVHf3sK+ZdnQ/sqh1erxPbqj546+/7fD77x/4M339tx5Z+nG3elLr1tOX9Mdvqwa2V81fqR7z1XDibfV+1/v2Hurc+1W7exFoCNjOVY8cFxsOirUH+L272N276F3rlLaVki7lgoaF7B1sznVU9lVk2CSKsasHDMeXzoaKx2OkQwBBZkiwGLAdkwYxxTKBpaXBTF0/gytHw3oxYAQ403VeFH6Pcl9nuQ+D1KvrfR7kLVeVKMP3ehNM4AoE8AxhQqHwkTD8bKFtJp98ZWL4aLxIO6QP2vQmzHgQdO70/QIit6VrIMRgS3pkAJrrL0qSL5uQwyQfAMwZclWoMQBKHEARrLAyYOulCFXyhCCOoygDrtSgKnYCOqoG23MnQ78DQfmyzBmPJjAPab7YS4gWEDcmYt+nL2+7D1enDU3ziqCvxdRdBBRdhwuPxXScwcYMWN8O3zw/Sco8wRlHvoEtsKUrZ4/QRnQdDaLzM83ZWyKzP/9w+OJzG/+HfpYIvPbP8IeU2Rc/9Pa8gu/8X8YyjiULULqjji1n/Wbftdt/l3/4/ciLn+HvvR1ys2/U95e577xddsn67oPvwZQ5gcAZXQ3P5aderfwyCdR3Rd9as8CKNN9y6/juhVl3kB33nqCMj+vMzZFJqjusi2RueBf/QRl7hvNVigDoY5DqKMPUGajy9gTLI/EEaj7mjeLjAvRuBXKOOb1OVppBkSZjS6zPbPr0WR1bIUydhmtdhmtO9J3gSjzwGX+6ygDTpNxjr+PMu5xcu84mU+sLCBWHhhTGZooD0+QIRMrMfGVcXGylBh5dpQMi5EVRMmsLiMnRcmoqEoeWlEeWd2EqTOEVi8n987m6Nri6gtDi5moYnJUCQ4lLgCm/EoLUCX56JI8lDQLLclAF6diAJGJjZREY6ToSEkYpigQXeiHEXtGieFIoQta6IwSOqAEDtad0zv+JVFmR6TwRRTvzxGcF1A8u+hCaGqFN7Y2kNzinlvlnlsVV2woMp1uXnmjbe9bvUc/tFz4ltp7ILbCElHYjyzSIsWaRPkwRb2fbz7VtP/u0LUfzBe+5uqOogv7IwTqUE4nNLPSG1vrkakEajIpFYjUSlhSmWNUITjIBsCmH1EGdJk/BzH+G1GGsyP8vss4hTJg4WywLOMfzg0J44VH8NHhguhwYTJKnIYU5SBFOKSAhBLQkVw+kicK55SgeJUYoSpW3JBc1pFZpc5v1JHb9NSuYYHezOxfko7fMLzyydr7nx3825cnvli/uP6a6cJs8ci0dGRYZDZxtMMcvTmndTC3rSOluiFJURVfXhlbUhEnKUmUiBMkvIQieoKYnFhMSC7BJZfmJJen7yxLSiiNjS+NiJeGJpWHpSlCM5TBubUR+JZohjqBr0/g69NLBuML9ZnKMenoWeXSa9V7bhiufD7z5rpy4eWc+pEM5UC2ajhJaojh9Maw+2M5OhS1Jyi/2Se71iOzyj1DBU+XQVMrECnyXx7XVDk0SQaxFWiKwma2EhmXZCUkSeGSrISnVSMyamGpVU6Jsh0xpZtRxh3XfP/uEqM3lKMJZvX5MXrQRQNU9bHatbcUu2/JF2/U7bnLMb4UwO7zIHcgRUMBTB3wT0pq/yMo8zPbl34GZTzwu3zInQ9QJphrnXjKM2Akg4UjFztPfVK5dItteYmmP5nTsmfjoF9wpszPo4wjXutE0DsRrIMzNqEMnPoQyrjQJoDhprRxV+oklDjpQpiCkOeh7DUX0RGnktP2ylccW2459r3jNPgJIDKz30Jmv3eb/N596Es37UeITkBk4KqL0JKTENF+B/aSM2sRwpqDMWesm5sm3RhAXAGUmUVw5j0Fi/5FK4GSlcCi3f6FsyElu9Hy5Z0NB9Jbj5J0L5ctvssduRZeOhkqngJRJoA//qujjGduj1+OOihHHZ7XC6JMuhVl8mlGNneYyTIXCkaKBMNivqWpetnUf9bUf0bTfbSv83B3w1pj6WSzaKRLNK7jjZvoI2OU0Tni2B78xAnS3AXK0lXKylXC4sWC2RP5I/vxg0v5pql8vSVfq8dreok6cKDMLprOenfJAF5cUnBNMp6pjAeITLHIIhYPioqGedIRbtk4o2KcLpsgy8eJ8klS1Qy1YZHRvEJvXqG07Gb1LNG65qgd8yz1WqH+qNT8ktT4UpH+RLn5jHzojES3T6pfa1s8Yzp+bfHG+5e+Xr/y7frZT7848OZ781fuDJ+5ojv0SufKS7sWTitGDqrGj3ftvaE78W7X/tfb99xqW71dPXOpeOBo8cDRIvOxQuMRge4gp28vo2uN2r5MbFksaJwHRSZTOZ6hGMtQjKUpgCEy1oLMmPXK0lB08WBU0WCkGLivhOSbw7nmMI4phGXYiDI2RcadqLaVPhBlvGmGjSgTIhi0iTK+j48y96dfb3KZByjzwGUeQRmry0xsRJmfXIa54G51GXfmgj971Y+55s1c9WSvevD2eogOeEiPuZWfcCk97lJ5yqX6LKz+lSco8xBJbEUM/3ueb4UvWz3f6pPZ6v2PVZP5ze8erybzf36/zWZN5t+e2r5FTcbuV6nJ/PYZhyco8wsV5pG3/b+OMn9IqH02ufG5rPY/EICmzEaUQcy9A6IM8tJXyTe+Jb+1zn79KxBlFj/97sQP6we+Wjfc/lh55q+SE19Eqy/41p3xbr4U1HPbijLXo9RPUMbGcJlHjOYJysB5C3Degu2aDHfeZk0Gxpn7D1HmEZd5hGPAL/8rKOOQ27vRZR7lGBBosjrs0ttBf7F5gg2ajS7za6EMJEEOi5cj4uUesXKfWKAmExSrCImVRcTLkYlyVEJlVIIsMU4OokxupAyLqciPrCyIqiRgKhjIykKkUhlZ2xnZOIhqXkjuHclQ10eqOMFFpIgifGRJLroYhynFou+LTA6qJBNdkoKR7oySxmMkMZElkZFSJKY4BF1srckUu0cWwZAiCFrkiBbaowT2KNEOlHA7UrAdKfhXa8q8iOKBNZkX0Xy7uCJoaoVXXo0fodGP0OhPbk6TjSinrmhPf9Zz9MPmtTd37X0rp34+QqQNYnUFsrsDGG0YsTa7bia/ZbFx7Y3x6+uj1/5RMvpyumokvtQQwe9yx1b55teDs35dUyvd0mTw5HLHqMKfuj+hQFnmRWtZ5oVg5n8XynAf9GUelGWgEWxEOMcznOsbwQ0O54VFCCIihJgIYRJanIoSZaNEWJSQiBLRkHwOii+I4Egx/PJIoSpe0pBa2Z5drcY3ackdenr3gECnY6nny8deG3jlbwf++smRj7488dn6Kz/c0p5bEg8tFA1NiEwDnP5RjtaU0zyY3dKdWrsrWVWTUKaML5EnlJTvLJEkSoSJEnZiMT1JSk0pI6ZV4FIqs5Mq0hLLE3dWoHeWIVNlERmq8KyqsNw6JLElhtmTJNAlCnUZpUMJYkOWYkw6fEaxcLV6zw3j1c8X3l2vXblcsGsit3YYWzueUmqK52sShbpEgSGK2RtGbAvANvrk1nnn1LpnqxCZCvc05S+PW7oSniKDptoILE1uI6lKaIrKZlySlS7JwI+CKANPqwZRxiVVBU2rgqZVAWWZNBUss8Yd1+xL6giiq0NZ/RF8fThPF8Tpjy4ZZmlPNx14X7V0p2L+mnLxNlN3EkSZCOHgA5Txxne75bXBshshGXUuadX/CZRB4JpAlAmgaQKZxmC2JZg7COyg4RnQxRbB4Mutxz6sWLzJHznPMp/Ja90Xzh9B8sbDOaOhrOGNM2XAPghYDwHbIsAq6IJ+R7zOkWB0JBidCSYI0QIl3r+15EoZc6UAF5RgVCDWpsykC3XShTwGpUxAyVMupGln0pwTbcVZcMip5DSk+rJjyy2n3redBz6GTnzpMvedy8L3rnPfIyxfuGs+QrTfhdfdhMsvwqWnILz9TsxFCHPRhTkHhDUDY05bXQY4t0KZIMk8RrGS2nIks/04UXteMneXNfhqWMlEqHgiVDQZLBgP5I36sYd8mBYvutmTZoLhbdxUcsrrflCQ+ZmOjHteLxgQZYJzeyOwfdEFup1EQybZhKWa8VQjhzPMYprF/BEJf7iYb2muWjb3nTX3n9F1H9N2HVU37Gkum2oRjvQI76PMOHVsnjS+jzh1mrxwibJ8jbxytWD3K7jpI/nDa3jLQoFpokA/UKDVEjRqkq6Lqm+j6VroukaGoY5lqGGbVByTnGeq4JtKBJZikaVYPCguHhJJR3mlo5zyCUblBE0xSVJMEJVT5OpZWuMSo2WV0bJK3bXM7Fmmdu+mdy1y+tYK9Ycl5pNS00mJ8ZhEd0SqOyjonBf1zDRMHjYcuTz76l+OvffpzfX1lz/5ZuXmW4MnL/Wsnd41f6x+6mjN2FHF8BHl2KnOtZva4+927ruza/VWy8pN5fQFoCBjPCI0HuHrD3E0B+k9e8gdq8S2ZWzDfG7dbFb1VJpiLEU2llQxAmbDEBmgIwNeWUILLRG8AVBkrDUZYyBdHwBc1tP5UO7PjgE7MmA7xhbHgEYDoIwnBRQZvSdF603TB3BMP48yHjS9G1mPIOngBA0M3++SD0brkq91wek2BGjKWIfL2DhhBCOMYIQTTa4kM4I8gCAPuFEsrlSgOAOjDMKpI660UQR9DEEfA/HRjTmzIbNuTCDu9Hk/1oovc9mbuerFWvXm7vES7PMSH3KXHPaRn/GpPu9ffzGw5coTlHmCMg99AlthylbPn6DMk6bMI87yWF/+j0QZ57az/pPvIObe8Tv2RfilvyMvfZV081viW+usO1+2fbqu/eCr3Z/8/cQP6we/Xje/8VntKx9XnP02tu+Sf8M5312vBqvv+He+Ftj5BGX+Y5EJbLzyBGV+XZRxoU240MYg1FGbfRnwNtOD04k48LhNGfAu91Z9GfA2009ndqd9RsfGpUuPvN7cl/kvoozDTiXYlIEmKOAJCkS83DNO4RsnD4xThMQowmLlqHgFJl4elSCLTZAnxSnSYhQ50fK8KDk46BcXVUFEVzAjKqWoquboJk1c22hsx8TOLs3OXZWoCnpwYX5EIS5Smo0pxqJLsD9eXMpASYGOTKQkLkoKigwqUhIaWRSEKfbBiL0wRW4YsQtK5IQROaCFdmiBHfpfFGWej+D8OYLzPJL7Aoq3LVrkkCCBp8s88qp98Q0RnG4UT52lmlBMXzWcvde2/52igTNCw0lsw+7YkoHIQj1GrEfy++PLBvLq53Ib5srGXjGcv2e5+I1i5jK9Z09ew3RciT6Y3uKH/wllwKaMQySwFRu8f7QtjAPkR5d5Ppj5z2/KAPeeHqDM9gigL2MfznKJ4MIjOO4RXJ8IfmA4LxQpCEcK0UhhIlqcjBJlokS5KCEeLaKi+GwUn4/kSTDCsmiRMl5Sn1rZnlujJjRrqZ1aZo9RoNVwe2fkE1dGL3145MO/HfvbveOfrp/9+xv951aFgyvi4RmheZirHefoBrKbLVnNven1HSnVjTsrqxPKqhLLZEllZUkl4iQJP1nKSS1lppVTM+SEdBngMsmVqcmVMckVmAw5OrsKmVMTgW3AkFrjWb3JQn2yUJ9dPpJcbMxSjBVZTlXOXazac8107YvF99cb9rxK6pzCNY5ga0dTSg0JAk1SoSFJZIph90eQO4Lym/2wDb559Z651e7ZKs+Mql8ej8wq4OpTuo24ZihtBpZaZTOg1IB3l9wy61zTa5x3yu1iy0CUgaVXAy6TXgXPqvXIb/EjdwbSekCUieDrQ3jauPIxruFs65GPalb/Ip26VDZ9ldZ/LJDT70HuCBdYwJXYfpQ+YB92Xhs0qwGSUQfsw956JfZWTRkErsm9oMWb1OFP7Q9kGoNYA0EcSxDHHMTVo4stvIFzjQffLZ1/rXDiomDkAq79AIgyEdyxcM5okHUBE9iUcc3vc83vgxcAAeeqAKNV8BoHvM6eaLQnGp2IAMoAE0yto2RsogyENulIHHcmT0IoM86UeSfaiiPvAER62lF5waX9Dee+dyDmj+ETXwEWM/+D69z3nlPfIjQfure/Bau9Aa18BSY5CRMchDCXHCizMOacNTMgyoAuA2fMwFlgU2bOU7gANGWkS4FF8/7iGX/xVKRyNbP9RE7XKXz/WdHkLZrpQljxWGjheIhwIog/FsAd8WMPeVunt/5aKOOV2xOQqw7NU6Ox/TF4bTJRn0k24CgmItXE4QxzmKZi3pBEMCjhmQGU6T9j7j9j7Dlh7DrW37C3rXS6VTiqFozrueNm2sgUbWKRPHmQMnuGuvgqbfUaeeVK/sK5vMlD+UPLhIEZvHEErxvA67REbQ9F300zWAfK6JuYxjq2sZpjVvLMcr65QmguLRySFA0VFw+LpcOi0jF+xTincpIln2Kopi1iccUAACAASURBVMnKSZJqmlw3T29eYbXuYbXuobet0jqXKF27Gd1L7N5VoXa/2HBIYjpSYjxcbjqqHDleP3mie+Xl0bN3Vm78dfXm+8vX3z73t28PvvHhxPmbmv3n2nafaJ450TB1snbyJdnwcdno6ba1m31H327bc6dp5UbD0muyifN8/SGe7iBPd5Cj2c9Q76V0rhBalwpadufVz+XUzmSoJlLlo0kVIzvLh60BriyBt5aiiiyYwgG0yAxeXArjmB5cXAJFxp+qBUSGDMyOAe8rgRbjRujZOr3uJI0nxeBF1XtSdB5kjRdV5882BvMtP9OU+eUo44IzuBTobQaKN2x2GThlANiiTR0E5s7QAJdxZYwh6BOu9AkEY3pDZhAMIG70GS/GEhAWgDJenDUv3l5g9G/hAUThIVfJEfeyE56y009Q5iGS2IoY/vc83wpftnq+1Sez1fufNGXAETNPri+BdvM/D2WgdUec2876TbyNmHnb78jnYRe/jbj45c4b3xDfWmfevtf6ybrmr/cWPv72+Pfrh75ZH7x7r+nK51WX/xGveTWw6WW/1ishva/7d74W1HUjUn0b3XnjyfWlR6oxj3z5BGV+XZSB0ieh9HHQZR4MlwHnyziShh7Jg0G/m28wbXV9ybryANh9AF5iAvsyDyozdtk9DyWnayuUcchqd8hqt89sAy8xgfeYgJVM/4WZMg47lRtRBpGg9IhX+MQp/eMUQfHK0FhleIw8Kl4ZE6+ITZDHxwMokx6rzI5V5EUrcqIqcqIqQJThIeVyTF1PfPtgknooodMY39YcVSsNL6OGFucji/Mwkix0UR5KmgeMkinJQZWko0t2Wm8tRUVJMFFSVGRJeKQ0CFMcgJF4YYrc0WJXTCEEDaJMoR1aZIcSb0MVvogUAflXmikDosyfUNwXo4T28cUuKeWuWQpPbI1PQX1csSGxxJxdMy2bfNVw9l7D6hu0nv2kttU0xUR0kTlKaEALteGsnugiY5psJE5q4vYd6jz8nubEhzVzV8uGz7J79ySU6UMYux6gDDylwjWlwiWxxA4t+FMwYzuSByScC6LMfZcJYf2zUeYF67ap+yRkHS6zI5wDogwsgucWwfVG8gMieMFIQRhKiEQJEzDiJLQoAy3KQQsL0CIyGkAZHpJXHCUqjylSJJbWpSva8+p7SK0aWo+GrTYV6jWivpnaqSvTr35w6qMPTnz4yZEP1k98cbfvzCHB4AHx8JJoYJynneTrLDlNgzlNmqyGrrTqliR5fVJlXXJ5VWq5LKW0JKVUnFomyKjgZcqYWSpqppKQocSmKTLTFAnpiuhsVUxubWRePaagOZLclsDuSxEZkoX63MqxVKk5WzFWZDpRMfVy1epVy2tfLr6/3rT/VZp6rqB5DFs7miTVxfP7k8XG5EJzLEeDpHQGF7T44xr9sA1eeTUeOVU+2bW/PN45wNUntywbQWSqbMY1vcZmHkgNIqPWPasekVELSVLYx5VD06pg6dXwjBpYerVLepVrdp1nwS4/cqc/pSuY0RvG1YbzdCE8bXzFON90vv3Yx/V73xKPvVw4/DJZfTiIq/GkdIbxB/wZ2gCaxpfc61XQhchthWY1OKfX/vz2pa1QxhXb6Jbf7EVs96P0BTAMQayBQPZAINsUyNGhigZYhtPVa3+Rzl6VzFwpnrqK7zoMogyKP4HkjYewRwLoFh+qyZOkt4kyzgSNHUFnZ0UZB5LJmQSizDCMNOJKnnAlT/zYlAE6MhDaJIQ2bUeadKDOOdF3O7JWnPgHIdLTkOorkF13oNr3XQY+gY1/6Tb7vcfsd+7T3yJG7nkMfIJof9Ot/gZMdgFSfAomPALj7IHSd0MoM3DGHJwxA2M+GivKzCA4j6KMj3A8SrWW2/0SVn0mv/cl7sg1ku5caPFwiGgsVDAewh8L5Az7swZ9GQPeNJMX1eiK7wcFCpbfC8WpXbA9LtgeSF432BjaOEdm4zSZHwsyvZ65QLxye4Jze8PzejE4TVyBNpWozyEb8VQzhWbm/ogyUv6glGduqVoa6Dsz0HfG0ntqoPuEtnFfR+lMu3C0VzBu4IybqcMzjKll6vRh2vw5+vKrjLWrlJVLuLnTOWP78gd3483TeOMQXmci6LRknZpq6GIYOxiGVqahiW2q55hquANKwYBMOFAuGigpGpZIRoqlI+LSUVH5BE82wVFMs5TTjOoZSvU0uXqWUr/AaFnltO9jdeyjt6+RWxfJHYuM7hV27yqvb49Au7fIsL/EtF/Qs1sxeKB3z+XpC+8ce+fbK1+uX/5i/dhbny9ffXf6/B3z0au9ay93LJ7fNXuuYfJM9dhZ2dAp2ehLrSu3eo+807J2o275as3iq6Vjp9n9+9j9B1h9gMhQu/YQ25bzmxewjXM/osxUqnwcmCNTPgrmwX0lTOHAg5m+4VxjKNtovbVkDGIYAqgGP7LOl6T1Jms9icDsmAccg8B3uxZ0uRZ0IfDdtqJ2I/Z7kAGRAVHGk6L1YxmCeANboYwXVe9F1XuQ9e4kHYKgccX3w3BgtDCcFobT/RSs4edRBizRPOjLuJLMcAqwUd6ZanGhWCC0QRhtBEofhdOtNMOYRAABaeY+yiAYM+7MRXfmoht7yZ2z7MFZc+euIXhrrrw1CHsZwl2FCve7ig89QZknKPPQJ7AVpmz1/AnKPGnKPFY15pE3/z+NMs9Gy55LrH0mpfGZ7J+uL0Hrjri0nfUdf8t1+i3fw58BKPPKvcTrXxPurjPu3Nv16U8oc/jb9ZF3vm678XX9a+uJuqtBza8EtF8L7XsjoOs6iDKojutPUOYRhXnkyyco8+uiDIwxBaWPP3AZsC8DXmVyIg8/Egh58HGbMpB87UaXeYRm7HPUDyW32yGzE/SXR07H7I6NLvMTzfyXUcYpUQ7cXUpUIhKUnglK33hVQLwyOE4ZHqtCxShi41Vx8cqEBMXOeEVqnDIjTgWgTKwyJ6YyN1aGja4kR8oK0aq66GbjTvV0lsEY19EZWS8PrxSESWkRUjxamosuzkEV5SIlwHDfCGkmUpqCkiagJVFREnR0MSgyoRhJEKbYD13siRYj0IWwSABlHDEiewyAMtvR/9Io8zyGvyNWDEkuc81SeORVe+fXeePrUyuHc2umia0rVXPXzRe+qV26XbBrKb9pd4JkMFKgj+LrUVxNCL0zUqCNKzaEMjuo7atNy3fa9v6ldv5a4/J16eDJ+FKdH6k+kNTkm1frnqFApMkQqZXQnaX2GOGfQ5g7UPztSGDy8fZw7vYwznawLxPK/ueiTDj7EZQBh/7uCOc4I7kPUMYPyQtCCUJQwgiUKB5TnIQWpWPEWRhhPkZEQguZaCEPyZNEF5XHFit3ltVnKFux9d2kVg1DrWGrLVKzvlg31zx/ZfG1989+/N7JDz488O73h/72ft+548Lh40Vj+4qGZ0TGOaHRgm0ZzG02ZDf1ZtZ1pKiak+UNqZW1aZXKtPLytFJpemVRllyYo+TlVjFyqinZ1YSMqpzMqqSsqnhsbTyuIaagIYrQHE3tSOJq0gtNKSIDVj6eUWLJVoyIDIdLx8+qVq4M3ri3/MH6rkNXWJoFYus4rn40qUSTIOhLk5hTi83xPB2a1h1KaA0saA7Ib/LB1QE313Lrf3l88+q9sms8cmzEPbvaZhAZwMiYzYGnVcNSq+Bp1W6ZdSDKuCQrHeIrQJEBUQaaUY3IqffCt/pTuvzInUF0dThPF8HXhwn0ibJJkeVC18nPmg68Kxg6wzacxHfuD+ZpPSmdoTyzH10DDJQhqT3zO11zdrlk1jul1TinqJySlbbxJb3B9vOMOnheAwLX5Elo86P0+dP1gUwziDIBbC2qaICuPSHbfbN4+tWyhetl8zdJ6mNhvGEkbxwtmEQLJsO4Y0HMIRBlEAX9iIJ+VzwQ2I+BELV2BN12ktGOaARRBkIedCFtiTJOtGl72pw9a9GZtwdSeMSl5CVo1WXXNuv268HPoGNfIWa+c5/7wXPqW7fBT2Ga9+Fdd+H112GyC85FJ534B6GsvXDmMoK+AKfe/1foBpcBizNzD6PM0o9NmSkv/mh09WpB//n8/jPYnhOMgUsF/SdDioZAlAnmjQZyhv2YFh+62Ytq9KQYfhWU8c7pCcnrQ+b2RuL64gmaNJIhl2ok0AaodBOXM8hlAE0ZKX/gAcoM9p4Z7ntpuOeUqfFAd9lsp3Csnz9uYo9bKMMLzJm9jLkTjMVXWGtXWXuvUlYu5M0cyxrek2+ZJZgm8YYhvM5I1PVTdGqasZtp6mQa21jGZo65gWuu4VtUQotcZCkXW0qlo5KSUUnZmLh8TFQ5KVBM8VSznKpZVu0crXaWWjtPa1xkte7hduxnd+5ndu4j7VqidK6w1fs4fXt5/WsC7ZrEsLdsYL+oZ1YxuF+z/9LUy2+uXf/wzAc/nPvoh7Xrfx0+8Zr50NX+PZe6Fl9pnTvfOHW+euSlCsuJSsvpyuEzLSs3e4683bD6Ws3iZdX8BenICYZ6jaHeS+/ZQ+1aJbWvAB2Zhtns2qmc2pms6ql05WSKDBCZxLIRMMB9JWtBBikwRvBMYRxDKFsfwtIFM/XWOTIG4NaSVWR8iBpPYr8HQQ32YkCOged3ggFpZtPZgyD0uZN0HmStB1nrTur3pGh9mfpArvlXQRkY4DIbR//+9BqszzziMjCyGUIecKIMOFMBmoFQh12sLgOlj7pa+zKu9Clrpl3pQGD0aRhzDsrafX9DNncVzlmBsZehrCXvosO+kqP+paeCKs48QZmHSGIrYvjf83wrfNnq+VafzFbvf9KUedKU2egy/8NQxql0EVb7EMqEXvgm/OUvEq9/nX93nX77i5ZP/tH//hfzH399/HtgJfbY+9903v57y+31nfprwS0XAjteC+v/C4Ay3a9Fqm8/QZlHCGbzl09Q5ldHGRhjYqPLbOzL/Coo84jLPFjG9BDHgDqT2+2Y1eWY3bFVNrrM/fkyj48yO5Lub18CmzIgysB3qtwSVd4JKr94VVC8MiReFRFXhY5VxsWr4uOUO+MVSQnKtHgVgDLxypw4ZU6cPCdOjouTU6MVxVE1LQnto2m6Rexgb3RLbYSiOFDCC5UwMeWkqDIsuiQbWZyLLMlFlmQjpRkRkiSUJB4jwUQVI6OLwyOl4ZHS4EhJAKbIG22tyaDFLphCJ7TYESO2xxRu/9dGmeeRQE3GMVEKXlzyKaj3ITT4EBoKGhdYvYdExlMte+5aLv29fOJSbIkpptgQIzRG8nSxAiOaowmhdUTyNVGCfp+C+tyqycqRV6qmL9fMXtGc/Gv94rV0hSWQ0hhGbwvCN/nk1nhlV3llqRCplc4xRdsiuDtQfCDW4cc7rC4DlGX+e1Amgr+RZqw3mACUgSJ5rkiuJ4rvixQEoUQhqEIQZRIxotSHUYaD4klii0vjipVJ5fWZqlZcQw+5DUAZbu9g2aCxzLS7fena6q13z39y98T77+25+9Xaux/0nT8tHD0jmTwiHV8ssuwWDwzltw5jd5lyW/qy6jvTlK2p8uY0eX2GvCqjsjKjvCxLIclRirHVAmwNB1tHy60lZdXgsmrScmuTcPWJBU1xhKZoYksMrT2Zp8koMqUWGnCKiczSwWzFiFB/SDr6kmrlyvCtr/Z8vN55/IbAtErrmsE3TaSW65PFuqyyoczSoaRCQzSrD0npDCW1hRBbAwhNfgUNAdjGXx5/XCPwJ5tnIx45VbZS454FFGE2B55WDU+rdk2vccus88hucMusA1EGnlHjmlnrmlkLuExmDYgyAdTuAGp3CLMPKTCgRSaU2JxaNScZvdJ39qtdh//KHThF6z+S3743hK/zonaFcE0PUMYD1wHPboFk1Dml1TglK/8TKAPLrQdRxpfc60fTBTBMASxzAMvoz9IgxWZq/7Gy2WviyUuVS7dkS69T+k6E8YZR/AmMcAojnIrgTwSzhn2oJg+izg2vccNrEAQg8B/jQtLZEQzbSWY7otmBOAAUG60oAyU/aMpMwqhArE2ZaUf6rD1r0YG/ByI+Ci09DVVdgu+67aH70HPkS+jYV9Dpb13nvnef+d595J5r//vOzXecqq46V77sIDm5g7t/B33ZmbYEo+12o80haNNu9BlrTWAGuLIEtGYW7ge4vjSD4M5Yry/9hDIe3OGYmjWi7gJBdz6v+zjF8DJWfSxYPBgsHAnhjwRxhwLYFj+m2ZtmAFsSrvheeIEaXqCG5fdAcd0u2C4XbBckr3NzUwbcuPRgjox73v2ajGduL4gyqLy+qPz+RII2g2TEUk0kmoVGM/HZD6FMq2ppsO/0YN/psb4zo+rTA40H1WVz3QJg9RKIMrtZs/uY86dYyxc5e6+x912lrJzPnT6SMbiSPzBDMI0TDIMEnZ6k01D1vXRTD8vczjS2sn9CGaXQIisEUKasZExaOiYtHy+unCiUTQmU07yqOXbNHLNunl43R6tboDctsdv28joPcLoOsLr2U9vXGOr9Au1hof6QULdPpAdERj56qGfPhaGX7hx4896xd745cOfTk+9+e/Ltr6bPvt67fK5z7mzz1KmGsdP1Y2dqR89VDZ2ttJwBMnyuZeVm9+G36leuVS1cVMyfLxo+Ru1ZofasUbpXSZ3L+NYlbNN8dt1MRvVkRvV0mmoySTaaUD4UKx2MkVjAAPeVhCZAZPiGMI5hI8c8uLXkS9L6EDVe+D4PQp87vgdsxLgWdMHzO2G4DhiuA4pt38QxQH3GtQBAGTciKDIaN2KfB1nz66IMBKuF4DSbAwygyddCC3QwvB5OMMAJBleiEUoyOpOMDhSjI2XAiWpxpg060wYh9BEIfQT8Pyhr73jywelCn3Jmzjqz51w4izDeMpy3DGMvujAXnekLLowlGGvFlbfPTXDgCco8QZmHPoGtMGWr5/8LUeY31hXaj5zgrqXNp8192L95FvLk+tJ/0/Ulp4inndBPOaOfhkQ95RL9FCz2KWj8U/CdT7unPOWe9rRH5lOe2b/3yn7KK+8pH+xTPvnP+OGf8SVaV2JTngmgPBNI37gS+9lQwXMR4mdRRc9hSv4dU/pcVMVzifcH/f4R37eNM/QjyrzkM3YXMXXX79DHES8DKJNw7Rvc3XXq7XvNn6z3/fXe9Cd/P/rD+uHv1sf/+q36zjedd9ZT9JdDW88Ft18J778d2P1aYPdrqN7b4Z3XwzpeC+0EtmL/k88b1p//PzjDOm7Y3Icd2n7z/6+V2AF1lwOsW7EfOf2rL/hat2JvPP2rX/arOu9fdXZzHmsfto/i9FYrsT3KjnmUHfMqffR0lxxGSIGt2BtPd8lhN8njrcR2K1x1K1x2Ey65ChcRgkW4YDcw5ZcPDPqF8oCt2BtP4Etb+7C3HvQ7DWNOQ5kTUOaEC2McQh9zpo2CcaKObI4zZQRCtECIwA6mR+JYYHAsMDjk6+1xOnuczg6r3ZGn2ZGnccbrN95sssf2g7Fuy+5zyH0kvfbZtlHGKacTlJoHl5jA+TLbUhu3pdrYig3sw06uu38m172YXLctCUzNRpRxTFRCEuQu8XK3RJVnghIUmbA4VXicAh2rxMTKE+JVO+OtNZl4eVYc0JHBxiix8YqcBEVugpwQp2BHyeWYmt649vlU49780fao+rKwcl6gmBUhYcXIKDEVIMpkI4GOTAZKmoKWJKAl0ZHF6OjiiChJeKQ0FFMShJH6YyTe6GJ3dBEcVeSCKXJCix0ixTswRdvR4n/lpgwwTSZG6JxU6pat8M6v8yM0+BIbfYkNTPXB0tGXFdNXu4/+deCVb7jaI+75tYhcVQSjO5zeheH0hdO7/PGNYYyOUHo7NL0iodjA6z9cbD6pmr48eOlL9fH3ClpmMYIeNKc7nNoaiG/ww9X6Yms8MxUuiVI7NN8OLdiB4tshAZf5qSxzfx822zoJ+KHTuhIb2Of9QhjrxXBgrfX9ldhbrL62vSf7x6aMFWU4LyB/Gi7jhOJCUDw4iuuB4vugBP5oUSC6MBQtiokqTsCIUiJFGZGFWEwhAVNIxxQy0UJxnKQkoUSWUlmbVd2Ka+ohd2gYai2nf6RyxCyzzHevvLr/zlsXP339xHtvrr3x2dLdjzSvnBeNXyyePiOZ3F84tCYeHMG3D+W3GrHN/dl1Xemq1jRFc4aiIVNRlSmTZcjKs5WleapibFUhroaLq2HmVZNzVAU5VZm5NSn59SkFjTsJjfHE5gRaRyqvL1NsSis04BWTmeVAU0agOygZOa1cfnX41lcHP1vvO/16sWUfq3eBtGs6vdKYKjXmycZyK0fTJANxvP5IZjeK1hFBbQ8jt4aQmgPzGx4rvnm13riazad3TrVnXtWjZ271Vijjml4Doox7Vj2IMtAUlWNCpRVlqq0oUwXsw86t8ya0BdCsNRluP6bQHFVkjpQMZtYtlE1e11/4rvXIB2zTCVLPAWzr2gOU8aX1+1H6fEjqByjjmFrtlKx0TFJAraUY8LTdjrG+wTkD6M44Z9TBchsQuGZPfIc3BUAZf+ZPKBNRNEDpOyqZvlY4flm+/IZy9U1q/0kryoxhhBNo0fQjKIPA6xB4HZzwU1yIhgcoY08acCQNQUjDLqRhKGkMTpkEQp6GUaZdqNMQ2jSEOutAn7fn7bUvPGJfetpB8YpD4w1I7zuIoc89Z36ATfzddep7j+nvfSe+9TF94tZx10X1qpP0DER8zIG7fwdtaQdpzok4A6PMulFn3agAyrjRQZqZQdDnrFlA0OeAQb/sKSvKzPkX7w6U7g4snvMXT7lzLLG1e8iGS0T9y7ldx0i6c3ndxx9BGV+GCUQZD7L2l6DMxktMG2kGvLsEokwYthedp47J791J6M8i6gsoJgrNTKeZBGyLgG6Qci0l/IFSrglEmaHe0xP9Zyd7Tg01HNSUzPQCA2VGLazxYfLgKnPuMGPuHHPlCmfPdfb+y7Sl07jpPVmWBcLAOMk4RNSbiXodSddP1asZpm62uZ1tauEONPIG6viDVaJBReFgpXiwvGi4tHQcEJnycbFsolAxLVTN8KpnOLWzrPoFAGXq5xjNy9z2vfyug/yug9ayzAF+35EiAzDct9h4oMS0Vz58oGbqkPbQpblX33nls/VL99aPvvnVsbtf77/5iW7vxfqxY6rBwzLTwUrDEcXAyZqR87UTF2onL1dazlQMnW1evtF98G7D0tXquQuK2XNFg0epXcvkrhVK5xrRWpPJbZgDCjJVE2mKiSTZaGIZIDLRReZIsSmqcCBSDFxZCheYI3imUB5wZcm6PN4A3MtjGPzp+gCqwYcCXFzyJPZ74fvc8b0IvNrakemxikyXVWQ6odh2eH63tTLzyNntiu91I/a7kzTupH4QZXwYugCO6eGmzJh1JfaAL8Nk4/pSfu+PN5j6rTeYwHtM968yQbE2RAaC0zxAmQcu40o0wokAyjiSzU6U+30ZCG3QhTZi7csAdeMHHAO+cGZMOTJnHNlzzlwAZWDcJRf2bmf6giN1zpm+AKEvAi7DWXuCMg+RxFbE8OT5434CWyHO//n9Yy9Ueqxv+ben7B4rj7t96TfPOPzbsw6bz98+6/ib5xw3n4+LMlthzVbP//krsV0ff4v2Y3zL4zZlfv88whr33z/v/rsXgPz2Bc/fvuD5u22+v9/u97vtAb/fEfh7+6CnHIKfsg952iH0947hQJwinnJG/8458ncu0b+HxvwOGvcjyqQ/5ZkFoIx3zlM+uU/5YJ/xJT7lR3rWj/yMPw2IDZQR/QFZ+AeM5E8Y6b9Hlf0pseYPKQ1/zGz9c37fdtagY8lul9pDTm2nPUduwcZv+e//AHn2K+TZzxOufYt7a538+neq935offveyOfrq9+vL95b3/3p+tRH69o7/8g0nIzvPxfR9XJAx6WA7qsB6ushvbdD1bdDuq+HdF8P63r0jOi5Gaa+ufnc/E7wSXj3jdCeG5vP0M4bwV03Qjtu/ZIztONW2BZ5XKzZCnFCWl6zmc0dGfCJf/1l/3rAZR45/Wsv+dVdeuT0r7Nuxa4+578pPsqXbEdx2qbXeMlO2ox7+TH3ckBkHjkR0sOuJYDIbDwBoJEeshnXov2bgxDvhQmXYcJl100nXLAEFSw9csIFSzDubpuBsOZsZQbCnLIZO/KIzTiShpyJNuJQMGAzjgSzI8HogDfYF+jt8nVAsFo7rNYep3PA6uzztHa5mh05/Tty+u2y++yy1Q453Q45nfbZHXZZ7Tsy23Zktm3PaN2e0WqX1Q4GfLItfde29F0vprWAP/rjiJkmwGhS6rel1G9PbdieWrcjpWFHSh0Ye+uL7cm1dsm19knVjknVTjtVLokqcL6vT2KVf4IyJF4RHidDx8kj4xTAKJk4WUKCbGdCRXJCZXpcJTZaRoySkaPlhJjK9JiSjGgJKbJUglF0RzZNxnauxvftTtVWoZWiqEoWqowcVowPL8KhinFRZbjYiuzo8ozospTossSokthoaWRkMSqqKDyyOBRVEoSu8EeWeaNKPZBSV6TEBVnsiCpyQBfZocTb0cXbUEUvIMXPRxQ+H1H45wjBCxF8m/lzGNd2wtl/tpU/hjJt5vlQllUu2ODaaatcANNbwIVHL4QBz7dFcO3QAseoQqdosUui9E8RDOdESQi1OYzRHkxrDqS2eONrWD37W/e8UTt/vXL0fOvqXwq1RyKYHRG0tnBqK5LejmZ2ojndSFZnKK01gNTkS6iNEfcT2xZ5usNVu69Zrnzbcey9vJa5CGE3it/hT6jxw1f74au9sCo/XDU8tfRpf4JdlHA7hr8dyX0hzPoLDmEBa5hC2S+GswFP2XS+EMZ6IZxh4wxnAM83ZTuKbTMvIDnPo8CwnkdxXkCyXkCytiFZTlECl0gBLFKIQAvdMSJvdKEPRhyAEkXGiOOiC3dGi9JjivKiJfgYCTVWyowpKUyWSZIVsszqemxTO6FDQ+sbYOoHeIaJqklz9dhE79rlE+988Ob607iDdwAAIABJREFUtZPvnZ+89N7snddbj99VHXhDsvSaaPacYGIv2zxK7NbmNmhzGzR5dWpsbUdedXNedX1eVW1etSqvSpZXXYatkmBVhXlKLlbFzFNQsXICVoXNr8kuqMvCN2SSmrJpbdmsrhx+f7ZInyrQ4JXjWOVYfv00R7OfoztQNnt+/PZ3hz9b15y6K584XWQ6RG2dy6sazVOMZpQNZpRYUotNSQJtLKsHQ21HkpvDiY1hhIZQYuPPJITQEEJoCMbXBxXUBebXBubXAi/wdUEFDY+c/thaP1y1X16NL7bKN7faO1fpna3yyq7yzmv0zmv2zmv2ym3yzGn0yG7wyG5wz6oHby15ZDeAD8FZv8CgmXSVa5bKPafOI6/WPa/eK7/Bj9IezOwK4/QFMTpDOX3RElOibBzbsiyfuzVw5R99Zz+nag6l1s2k1c1HFJoC2P1hAos/U+dL63fDd7pkNTlnNLhk1rtk1jukKHfEVzgl1zgl10CSa51TaiGpdS5p9SDNQDOboJlNLln345wNvHDOboLkNEPzdrniOt0IPd5UjR9DH8g2BfFMXjR1eLEF23GQrDvJHDjXfPyTttNfkPpOBLJNodwhpHAMI55CF06GCyaCOSMBzGFPssmDZHYjmGAFBmi+0aXACMWbXAgWR5LFjjzkSBl2oo5AqOPWpddTcNoUnDoDo0w7k6cdSVMOxGl78owDdX4HfXk779CLxWe2K1+1a33DXvdXx+HPHSa/cZr+u/vCutf09z5DX/r0f+jV+oZH9VW3snPu4hNQ5qorY9mNseROX/Kg7XanzVkz40adRtCmEbSpjXGlT0Hpk3DmpBtnyks44yeasY74nfAvGoPRNGm7jhTN/IU9dC2n7She/VJex/EQ8UiQYDiYNxTEHfRnmX0ZRm8asHPHg6xxwXbaDDSvC5oHtGYeTW4nNLfTNbcLkdPlkdPtldvjnaf2z+lBYbujsZ0J2O7U/J5cfD+eqKESNUyippQ/Usw0lnEsZRxzGde0SzFv7Dqmaz003Hlsv+XVpa6X9OJxLXt4iDs6RBseJw4coM+8Ktp7m73vJnXpFmvvK7SFZezQJNZoydca8VodUasl6nvJ+m6Kvp1m3MWwdmT4g9XCwarCEWXRqFw6JpOOlZeOS0pGi8omiiomxfJpkWpKWDMjrJvlN87xGhd4u5YEHauCjj389jVexz5h90Fx71Gx+mRx38lC9eESzcFS3V5h10SFacF47ILl1KXZS3cOv/XZ2Q//cfTNbxYufDhx+u3Jsx+qhk7Ih0/Jh08DGQLWZoOptJxWjpxrXLjWufeN1pVbqsnzpZbj0oETbPUBes8+Wscewq7lgsaFnNq5bNV0hmoqucw6RKZkOLZ4KFZsiRSZI/kmFN8cyrWuD2NbgMIXw+RLN/hS9d5UHTA+hqzxImk9iBoPQr8bIDJ9bvg+OK4H8JdNJySnA5Lb7pLbCcV2QvO6YLgu8D3uxD4PUr8nGdjZ5EPT+jH0/kxDAMsYwrPEls0mK5fjK+ZR4rFQ/rA/0+RF0XpT9N4Uvaf1v+uG70MU9AI/D64XmtezOS55vQ8zzQOv0SLwhs2B440QotmZZLnfQaMMQanDUMqodSTfOIQ67kydgNAmXehTUMY0lDHtwpxzpE870GcdGXPOzHkIawHCWnBh73Zh74bzluHcVTBPUOYJyvxTPoH/kSjzm2fuc8y/PQvQzMb85jkAZWzkWYhNl9kKWR73+ROU+cUog7SiTBSAMrAYK8qkPO2R/pRXxkaUecoPQJmn/ajP+NOeDgBQ5ukg1tNBrGeCuc+G8J4NFfwhHECZP6KLQJT5c2L1H5Mb/pTR+oIVZRykC061Bx3aTgAoM3EjYN8HqDP3UOe+AFGG9PoP8vfXm9/5ynxvffEf64tfrS9+tj7/t3XzG9/hBk6m6s9i1OeDui4E9lwL7L0V1H8nqO92cA/AMZsTpgZQZnM2vxN8EtoDoMzmBHfeeqz8a6IMSDMbT786AGU25b8JZUCa2Xi6lgAcszk2RcZdemizyFif7IUJV0GXeeSEWlFm82lTZGDc3bZEZg7CmnFmTjuzpjbHjjq6OfaUUUfyqJOt2BOGtojFnmC2w5vs8KYdBcbt+YYdOP0OnN4eZwCSp7fP09vl6nbkaO2yNHbZfQ45ahBlHrgMyC722R2PPAFdBvzR+0CTthllAJGxT6l5kI0o45yogiYoXOMV7nFy/wRlULwcKMjEyaPj5DGx8rg4WUJsxc54WVJ8RXJCRVZcJT5aRsXIaFGVpJjKjGhJTrSUHVmmjFQZMc0L0V0rMV2TiV2VkQpubCUNU0ZESvIj7qMMNq4iI7osNaYsKaYsLqbEOt8XRBlpCKosEFnpj6zwRpV7RJTCI6SQCIkjSuKAktihim2hjPCfjTKgvFjrJFxwnu4OFB8cbQvSzHYkzx4jdIoWO8eIYUml29AcWEpJGH1XBLMtjNkaymz1I9WXDZ/Vn/64fe9fyofPVo9fJDfM+eaqfHKUEZQWJHUXitGGZrajGG2htJYAcoMvsS5K1ItrmqWp9yjmXh269l336Q8LOpfQkt5osTqQUutPrAokAzQTQKz1yJL9exjNPlpgF8XfgeJti+Dc/wWHsreFs4EKjFVJHjk3s8vPP7EpMttR7BdR7BfQD+VF60PHaIFztBAaJYRHidwjCz2jxN6RYv/IQkyMODamcGdMYWpsUW6cFB9XSokvpcWXCVIU4rSqyqy6WmxLO6lbS9NaWAYL3zhRM2tqmBzT7n351Dvvvrl++fR7L01dvDt763br8beUB94uXn5dMHeZP3mYbZkgq7XYRj22SYut78HVdeBqduFq63HVNdgaJa5ajq2pyK8pw1UX41QCrJKdr6Dny8n5CnxBDQ5fhyU05JIa86jtWFZXHl+TJ9JlCLXEqsn8qomChimOZj9bu7ds+tz47e+OfrquPXlXNXlGaj5Ca5vHVo9hlWNZFcM5FSOZpYOphYZEXn8MqxNDa0WTm1CUpghSQxh5y4SS6kNJ9SHEumBCbRC+JghfE4yvt5kAXE0ArsYfW+2PrfbLqwL/8njnVvlhm3ywLSDKPOIyoMh45jR65jS6Z9VbuzMqWLoKkV3lnlvjkVfrga3zLmj0p7aFsLrDub0AynDVMVJzkmI8v3VVMX9z4Mo/es98Ru47kFwzlVo7Fy4y2kQZaFYDNKvBMVW1PbHSOanGOQlAGZcUQGRsooxzNsAxYCDZbdDcDnj+TygTwDEE8UyejN7w4qGc9v3E/hMM07nmY5+2vnSPpDkZxDGG8QatKDOJAlBmLJgz5s8c9qJYPEhmV8IArMDkkm+GFgzA8ENQ4rAjaciBPORIHnWmjAEoQ52EU2eAmS/0BRh9HkKdd6TO2VPmHKjzjvSlHaw9TqXn7ZTXHFredNR+6DT8pfPs986712FL645D96DGT9x63nVruuUquwgVH3dm73emLSGou90o8+7UBSC0OQ/6vDXWsgzgMlaUoU8gfgycNg5njltRZsqKMlP+4gn/olE4XZvWeqho5i+c4ddy2o7iuk7mtB0PLhwN4QMoE8ixgCjjRQV27vxClHHGdYEBgOZHlHHL7fbM7fHK7fHJVfvndKGxnTF57TtxXekF3Xn4XiKhj0Ho5xD7y7jDEoaxgmOu5N5HGUPnUf2u/WOdxw8OXlnrOm0unDCxhkbYo2O0oWmC5Sht+rpg35usvbfJi7eYq2fp8/P5A0N4oxGv1RK1GpK+j6Tvoeg7aPpWurGJaWzkDdYKAJFRiEdkktGKkrGKsomysglJ6YS4fEJcOSWWTxdWTW9AmTle625Bx6qwc03QsUfYuVfcfUjSe6xCe6ZSd7ZMc0w5cKJ56lTz9NH+fWfXbr237433D7z5wbG3Pj/y5r35C+/3r1xuHDlVNXhKNnSqYuglGxk4pRg+2zh7pXP1TuviDdXo+VLjcYnxBKtrH6NrH7V9jdiylF+/O7d6Nks5lamYTC4bTSodSZSOxBcPxYgsUQIzhmdE8kwhnMFgzlAgyxLAHPCjm3xpRh+qAWQRUEY8iBp3K8ogCnp/JJIeK5Q8dAIok9MB/KlZlQ2GvQ83VpTp9ST3bUaZmNL/j737jm6zQNcE/s/u3nNn9+5ehmFI3Ht34t57711u6sWSbPVuy72quKg3V1nusuXuxHac3hMSEgIkpEKAAMPQByZU7/n0JcJDFC7hDvfuzvU5z9FRPhRO8DmZiX953ved24Eyo0FVg35I9VNQRg7+a594lZtLND9ajMVonhQZz8oBAGUqh5ygI4/umiEMrgiDK3LCFQn8dgPyGGVcMEZnrMkZa3JEmxwwJkfsvONjlwFRxo24YskuyvwmJPGsvZJ/vM/voswjoNlFmT/8XHHmP7Ap81uhzHOZHb/PE79QptiDGbFnLDg2H7ITndiJMpamDOze9/wPvu968NXQl9tL29vLD7dXvtxe+Xx77N1t5MT5wpFLSZrLEfKrIYrrwcpbwaq7Icq7YfJbT0pKuPyNJzkGfGL1wz/z8JlEJlTy/2hTZifHgO+f4BgQaHZR5lFx5j8NZeCjdvBRW5jeBjpiUzFsUzFsWzZkWzZkXz5sXz5sVzZkWzpoWzJgWzJgU9xvU6wGNs5A5HYlMttiqU2RxKZIsrewb29hn22xdOeTPQW9ewp6X8x/1KP5G5TJ6nzclHlUk7GIjPlNu112u32W+VupjGa39Eav1EbflIbgtKaw1IbolEYQZZJTGlJT69NT6nJS63NS63LT6kCUQSTWI5P4sGR+cSKrMonLSKwXJ3eOJ/WaEiTGhO6BRAEnvp6YVI+O40JjWeXRLOAMdgIXkszLS+RmJXEyEjlmlGHHxjOj44CFMqHRHBBl/KK5nlFsNzPK2EcznkSZP0ZRX4gk/THKOsq8EFltPVGEF6zFan3mD5HgyA/BIjLg6hZwVujRwaPoarAm45REd0lheGTzHJIpPoX8KFxPdFVvNKEvploaihG1L16feOVr5bH3GEOnKMrDeZxh3wL+vuLGSIQQdJloTHcUWhyOFoWgBEHIrjiSPK9pvFRo4k5fGrv+nebipyj1ZnrDcFbtYDi2KwjeEopqD0F0hKG6AspabBJrHFOo9klkuzjSXmCGiAj8giMIe4GhJOsoY30c6emzSzaxBKvZE0vYE0t4Me7HgE+ckinOSRS3RIpHItUngeaXSN+XQA9KoMWm0JOSaZnJtNwUBiSVXZHKRaRxMWk8Ul4TvaC1rrijvaK7D6nQ4fpHiUOjlGGjYEkvnp8eOvzS2XffeeuHq2cenJm+fGf69VviE/ebtt5hrb1FXXqNMneSODaHVA2WiwbLRf3lXeqKTlllR09Fh6C8rb2itaWytamirbGyrbaijV3ZSq1oqalsxlc2oaHNcHh7JbyrAiEsR4rKMJJygryCpCujDRRS+1Gtc9C2GahgjqjexKkPcowXpm99c/Tjbd2Zt9tMl2rHTldJVyraAbgp5o+V1k8BLsMcySLrUonypCpJIqY7HiOORnRFIq0kCiWIQgkikV0g2YA0EwZrB7szT76GVLSDbRqLzgA0U9oaWCbcXybeVyqy0AyoMKDI+JUIQK8BJ5g88prd85u9ilt8IG2+pe2+ZR37KgVB6N5wvDyqWgX0ZaqVqdzR3JZZmGSzcfHW8LXv5Wc/gco30pumslrmIimDwQRNFHk0EKsNRKl9Kh41ZVwLO92Kuhxzm20z652z2h6JjBllXPM6XfK7XPK7djZlLCIDNGWegjL+VepIhqFAvF4uP4YeOC888WnP+S+RurMRJH0UaSyWOh1Hm4mmTEfUTATjJ0CU8UaOeML07pWAyFhQxhkObGd3Qk66ICZdkdOuyGk3JDCy5IFbcscsO6GXHNCLDpgVe9yqA37dtnrLrel15643XRUfuI987mH8zn1p22Nl22dl22X0c3fdn7367nu1v+7BvehGPuaEO+iMXHZDLrgjTB7IeU/Ughd63huz4IOb961a8EAZPVAzj4Ke8kBPeaKA1ydRJog2HUSb8ML154mPMExvVU+8UdR9rLjneL7waCh1AqzJBBP0AbihfZgBEGW84WqrNRnzwx87Mj+KTClQn3GDSD0hMhBl/CGK/RBlSIksHiJJLe2zoAwcpsbBNADKEAxszI8oI6qf1/Ue1Qo3pmWnjxle35Ce09ONI4TxacLUDGZ8AWY4gZm7RT70Jn7jJmL5DdzaefT8QvnIeMXgEFSng+u0iAEVckCOGpBgBnqwQ8Kqoa7q0XaywVKTAVGGw5tm8GYYdUY6f5bWOEdrmaO2z1O6FmoEC9WiRVLvCkW6TpGukyUHKdJ1uuIwS3WCqz7N055mKDZqBw71LV7UbV2ZuvjGsXc+ff3b7QufPDxy/9PV638aO323e+5iXf9hhmK9bvQ0b/Tsk2EPn6o1nGube6V77ZZw4XX+6DmG9ihVewwjWUf2rcO618oFSyXtCwXNs7kNxmz+dBp7IpU1nswwJNL0ceThmJrBKGJ/BGEgFK8HRSYQO7wfPeiP7PdD6PwQup+IDFha8axQupXKrOZZUSaUOJLEmctsWAGbMhEkQ1DVoD9K8/dCGY+K/icDtNIqh5yBStowEPioK8Lgghi3oIwzCujLgGUZwGVwsw4oowPK6IiedcLMgUzjgpt3wc27E5Ys2UWZXZT5Tb4CuyizizK/ZO7p/3eUeT6t+bnMtufyBM9DZC+ih22oc3YN63u7jvqM3XSbvBm48UH0uS+izn+W+to3Jfe3oXe/q33/u7YHXw58ub2wvb30zfbaX7cPfrVt/NM2zvhS6djVNO2VCPnVYOlrAdKbgbI7gbI74YrbT/OXZ3r+NJfZRRlwlMn67FLjOauzS/sazlqdXfLjn97Zjtn5/smODPjk/7GmzPzTmjJ26MknY4+adAT/RuiJV3vYmPUgDHaPXca2EnAZu3IgDhUjFpexgzxyGdsSHXCeCSL/icvYFEnsSmSg1IA0s7ewD3SZvfm9e/O7H6OMCBhfyurck9VpHl+yoMyPZRn7nA6H7A5g1iCrzS2zxTOjyTutyS+1MSS9OTytMTqlMT6lARCZlMb0lPrMFH5eakN+Kj8/ta44lV+ZXI9IaoAl82Gp9RVJXFwyvymlVZ3WbUyVzST2DcZ0CGMaGfENVUl8dAIPFseuiGGXxrJLEjjFSdzcBE5mIjs1EZhdMp/BZkbE0cPjmMExvMDo2v3RPN8ojmcU2zWS6RTJsIuiPyvKWK3PAA/NJ5yffLUqNS+YN62AI0vAxpZYkm0syS6ObAn4xD6e4pREd01luaWxvHJ5LumMfZCmSGx3JLY7rkaWytTFkxUdSzfGrz5UHH1QrdqCd5iyGP3hsK54XF8kQhgBF4AJRwgikMJwtCgcK44mSlI5A1kNo1T9af2rX+sufV6jP1XWM1/cOhGFFwVAm0JR7WGornC0ILiy3Smd7pLOcEqlOSZS7eKA5TLgJSabaOLeaKLVkstPijP/5g9t44hWYxNfDWZvQjUY8IfOKVSXZKpbMs0rme6bzPBLYuxLZgYn0uPTmCmpjMw0Rn4aqySdU5lRi0znYTJqKYWt9OL2unJBO7yvD6PSEgdHSSN6un62Z21MuWYcO3Hx3Lv373135fS7pyZfet1w5Q3x8beat97hHHybuXqTvnieNLWM1hkqe/RQ8RBUpIMJVTCBFCoQQzu7YB2dsI52eFcLvLMB3lWL6GTBO6iI9mp4Kx7RjkEJEBghHCWCYnoq8VJojQpK1VUyhkoYQ7jORWSXCS6aJ6gOohWr7KkzUzf/evjP2wPn3hUsv9I0c75GtQ7tmoG2zZY2TpY1TJfUTRSy9Dk0XXqNMhnfl4TtScT1xKFFMZinJhotjEYLd+pMJEJoNZZBJ8usE1CcKW8PrhAHlHcHlHfvpBkQYvwhQgvWgGUZr4JWsCbjV9bhX97pX9EVABOFYCURBEV0jTqsShZFUmfyJ4q7ltDKo83Ld4aufCs9/VG55EAyfyy9cSaSMhharYumGMBFvz4VEtcioXNBl1tRl3uxwDm/1SGzASjImOOa0+Ga1+m2Q2Qs40u/BGUCq/sj6KPZnStFPZsI7RnhiU/7Lv4VPXA+hjYeS52Mo83E0gGUCa8eD8ZPBGANvuhRH5QeQBnYiFul3q1S7w4Friy5IsaB7xLhk67wSTcEgDKuCKMrYs4VteiEXnLELNlhV+zxa/Y1m47kLVv6SdfO286977ppP/IY+9LT+J2H6QcP0w+exm9cBz/yUD3wFt3xbLzizjzlUr3hhF11Ri04IWadkXMuKJMrGljo64Vd8K4CUMYdCdzbBoKaBOOBNL95oikDoowvYSi/+yhz/j5p6lZR97HcrkOZbRuh5HEQZYLwIwG4IXB2CVwm8qwoA1QtSv9GZAJLlKEQeUKpNK1Mkl0mK6iQl1eq4DB1FVxLhGtAlKkjjvCrR+qIw0K+SSs+rOo8MKs4e2rsxpbi4hhjbqx6cq7GOI+dXIGPn8Et3KZsvYnfeAO+dB27eg5lAlFmGNbfj+jXIAfVqEEFetB8dGlYSBjuIhlaKYYW2kQTY7KBPVXHmeLxZri1M6y6WTp/lt4wx2ieZ7TN0zoWqIJFsmipRrxE7lulyjZo8k2qbIMq22Aot9iao2zVkdr+YwzFAV7/AcXa5akLd5Zee/vo25+8/u32sXc+nX7p9uDRa8oDV8WzF9rGzjSPnuUNn+aMWAlz8ARXf6bFeEW4fKPddI0zcpqiPERSHUb2rAGDS8JlSMd8YctcbsN0Vt1UBm8CmFp6JDJDj0QGrw2r0gXjhoNwIztFxsIxP+nIeJQrPMoVT3RVAD5zhUifFWVCCMOJ7NnMhpUU3nwsfSqCZAjGD+1DP2186ZmbMu7luifjWqFzqRh0qgD6MkBgwMl5F/PvOGc40CB+si9jj5x50mWcsSY3/KIluyjzm5DEP17z5Vn/i3ZRZhdl/mugTOO/ZrQ+l9P1fLH0RcSgDcloW3dgT9uW18h1t7Eb+w48iDzzRcTZz5KvPSy8t1166xvW+981vvu5+i8/GLe3F7/ePvjN9qFvtuc/2SYtXoVNXsvsfyVSdjWg95p/7/V9fbcCem/uogy4Yubnd8rsNmWeHFwCnzzj+JIZZXCzAM38bezR00/GAT3thLIee/iEtYzbI4A6vT1IM1C9beUISDPgAhqQZsC+jJlmdA4QtQNEBV7OtitW2BbJbYvkNoUyy80m8Ic2hbK9BVKgRAOgTO+evB5gv0yuaE+O8G9RBnAZux1xyH6EMi6Zbe4ZLcB+39SmfSmNYenNUelNcSlNCamNwA1s837f7BR+fkoDcGgplV+WAqz1hac0wlLrYan16LR6RmpLT6rAkCE1pSsmEnp6ops4EWxKQr0ZZepg8byKOE5pPKc4gVeQxMtKAGoyyYks4BK2uSYTEUcPi2UERnP3R/P8ornekWz3KJZTJMMhkm4bSduJMi9G0/4YRf35psyzosyLMdVWYxNTbRNTbd6kW2MXR7KPJzskUBwSKI6JVPCNQwLFKYnmksJwT2d7ZnL9Cuu9cnmB5a1hKGEYSphMUxc2TeQ3jAlWb41ffSg7/A66d7WAp0+napIIsiyaLgouiIR1gd9ph8I6I5DCSGx3NKEvitAXT1MlsrRVmi3dpc/VFz5hTb1E1Z9E9CzGVvfsq2gIQbaFobrCUF3Ble2uWSyPbI5bJsslhWF2GTKgRdE1tuZfvPWGi7WZpp+hGasiYxtHtE+osbUW1zS6WyrdI5XhncLwS2HuS2EFpLKDU5gJmezUDFZmBrMgkwPJ5FVm1aGy6jBZfGpJO7O0i18p6kBJJVUaXc3wGNUwwjbMKTanBrfmZ89duPDg7t1vXj7z7tGx85cGz18XH7vXvPVu7cYDzsG77NUr1NkN3NA0VDIB7zUgu4eRYi1SqEAIJUhBD1IoRAoEaHEXWtyKFjZgBDy0gIXpomM6a7CdhKoeDL4HjetFVEmQRAWCpIHTB2CsoVLWEFG0XNW9jO5eIqgOIqRLzIlTk298tfXh9tCF93rXb3QuXqH1H0aKTYjO+cpW4yOUYQ9nU7UWlEnAihKw3XE4K4mv6omv6onDdcdixaDagEATjRJbDSg1EXBBOKzLAjQh0K6QSlFQZXdghTgQ0BnRfqA4I9xXKvCHdO0rFewvE4IP/SFdvsUdwFbgklbf0vZ9FV1AKgWBcHEoThpVrYola8Px8hiKNrdppqLnIF53qmXl7uDL3/Sd/BAiXo5nD6fyJ6Mog+HV/dEUA7jo16dC4lYodC0QeBYJvIqF7gXtTtlNLtntAMfkdLjlAiLjbl4lA9ZkngllQshD4TR9Wst8TtdqpfKE6ORn0ktf44ZfimdPJ7CM8czZWPpMFHkqtHosqGo8AGvwwxgAlEGMusNG3KGjrrBRN/i4O2LCHT5liRtsyhU24wIHVsk4Ikz2qAVbzLJN1QE70qYj/bgz94wD/5KH9IGb9hMv/Vc+U9/6zP4AuMzEVx6jn9n13nHseN2Rf9GBdswev2aHNNlBjTYVk+A3meDf/LtiTW444NySF87khpp2Qz0SGQ/kpAdy3Asx7oEcByozuCkfgnEfyRhImQuiGkGU2VejL+g5xl14hz5zt0h0NKN5LbVhNYQ0FkI0BBNGA6seLW31QWi9YGpPqOqnK2OeXCJTumN2qVTqVirzKJN7Q+R+5o5MEEQVBFGFlciTSmVpZZKccnlhpaICqkbBNHiYlgTX8qpG2agBPmGknjjCJwyLaue0gkOK1pVF1YWz4zePqS5NsRcma6YXSXMr2OkN5NTFqqW7tCNv4jeuwxevYZbPoObmy4aBpgy8X4cEUEaJHpRjfkQZAXmsjTrWSp9sYE7Ws6fqeNO1tUYu38iqNzIbZ5nNc/RWE6N9iS5YoYqXKeJlcs8KVXqArtigKzZo8nW6YoOl3uLqjjKVB1tGTzSPHu6YPDp+/vbh+5+f/OCSdCD8AAAgAElEQVSr0x9+df6Tb+ZeudezdLJBf6BucL124BB/8HjDyGnu0Cn2sJUwB09wRk43GV/uWr7eanqFOXyyWrFBUGwCU0uCFUjHollkjJm1k+nc8VQ2UJBJoI487sgMhlfpQrGaECxwPswyteSH0IEQ4w1Vg/Ey75HxrFB6lCvAkaW/F8oE44cSWMaM+mUQZSLJYyGE4f0Y3d+rKfOkyLiX61wrdM7lA47lA49cBjh6ALiMM2IUXLQHuoylL+OMnrFHPoqlLwNWZlyrFizZRZldlPlNvgK7KLOLMv/wKPP7eO7vUxv+T0YzsOu3SPICrH9v9fRe7sqLLZueA686jbzqu/J26IlPQk5+FH/5q9w720Vv/JXy4Gve259IPvtm4rtt08PvD3y7ffj77dUvtjkHr+NMN/KGXouVXwvqfXV/zxv+vTf399yMUN6JVN56Mk+ryTz5SfDJblPGPNC0O7708+NLT0UZB8yM1ThiZpzRVuKAmHxKJhyQY49oBjZq99hlHCr1QCpGLC5jBxm0g/Q7lmocS9UgzdiXqMwuA9CMA8Q82bTjiU0hgDV78yWPUab7McoIgKZMdtfenE7zot/OnSjjmNPpnN0JfCuV1e6R2eqd0eyX1hyQ2hSe0RKd1hSf2pyc2mQWmaas1MbclPqi1EaI+fR1RUoDLLURltoITW+ApzWQs9uaMrq0qd2zaXJTqnw4QdwYXUcMYxAT+dikOlQiH55QC03glcZziuK5+YnczHg2uOIXuIQdxwBEJo4WHMvcH83xi+b6mGsybpFMxwi6fQTNJpJmF8vcG/top8wvQZkXo0nW8xR82RNbYzW2sYDFWDjGMZEKxjmZ7pQELJHZKTLe2bXB5W0BkOZQWGcIoisUKcjmDWOlB6vkG5Kttyde+Vpy6H5F51wKSZlco0gmytNIqii4ILyyI8S8LiS4vC0cIYiu6o2vlkUT+uJI8hiyHC5ZlZ54T3Lyff78tfa1G+T+I8k0+f7KxlBUezhaEIbqCqpo88jleufVeuZw3dPZzsl0hwSqXRzZPpZsH0cCOMlaycVqfeZnHtrFV1uNYxIZjH0SeWfc0hke6UzPNKZPOssvnb0/nROQxglJZSVmcVKz2NlZ7IIsLiSnrjK3HplXj81toJZ1siqEfHh3O1Yuqe7X0UYNzPGR2om5gaPGiZNLS5fOX3hw+/bDy6ffOTx69qz65DXx0dutW+/wN9+r3bxfu/4aY+EoXm+Cy2eR0kl03ximdxDTrUV3yzFiKbq7ByPuxfWJcL2dVT2tVd2NuG4eXsyqElIJIlK1lFAtrSLKMDUyDEmJpmpRjEEEZ6SSoyf3HqiWHMD2LeGVB+B98/SxExM3vtz8YHv4pQfyI7e6D7zOGj6G6V1ECebhHaaKJmNp/UQxV59L12aQFCkESQq+J6mqOxnfl0h4ahLwvTt1JhYrjsP2Wg0oNVFI0d/oDFwYBusOgfUGQ3t20gwIMQHlIgvW7CsV+JV0+hZ3+EDa/Ms791cKAqDCAJgoGNkDWAxJE0fRRRAUsVRdQescQrZFGj7ftvZm/6WHPcc/KOyaj6LpknhjUZTBiJqBGOoYiDLe5X0gyngVC30gYs+iTpfcFovIuOcBIuNeIHArFIIfeyaUCafpw2n6pAZjeutCmeyo6ORn8pe/xesvJ9fOJXNNCay5WPpMBBm4MhNUNb4PZ/DHjvmgR72QBg+43iwyBnfEhAdy0gsxDQQ25QmbdoPNuMJmnGFGB/icLcK0F7VoU3XAlnzYkX3KteEl745rHqKbvsOf+Yx/7W/8IcC0vW9223vyofvgx+7qB46d152bLrtwTjuRNx1xS84okzPS6IycdsTOOeDm7LGzDphZB8wM+H8HLuhpZ9SUK3LCzRx3xJg7YswTDrw+DWUCyIbC3uO8xXeZs28WCo8k1S3Ec+eDawCRAY9h78MM+qH6veGaX4EyrhCpR5ncqxQQmX2lyiCIKhiiCilVR5QoksvkGWXS3DJ5SaUSCtVgYFoCXEdG6Lg4PYgyDdV6AGV4s5rODWnDwor6pQtTd05oXp7hLhnJs6vk+fWq2cPImcv4lTdpR+8SNq4hFq5ilk4hZ01lw8BOGeSAFj2gQQ+pMEMK7FBf1VAPfkRQPdJFGW+jj7cwpxrYU3zudG3dDK/OyKuf5TTOMZvnmC0mZvsCo2uFIVylda9QelfJfas02UGGcpOpOsRQbjJUG2ztVm3/YbxgsnXsiNh0UrJ8Zv7a2+c+/vbsR98cfffTsx99Y3z5nmj+OG9ghaFcpshW6PJ1lvoIe+AEc9B6OKNnQJRpmbvKGDpBUKzjZOtlXYuQjsWiVlNe40xW3VQaZyyZqU9ijMRThuPIjzoyoMgEo1WBKHUAegDcI2MRGXBSycIxO0XGrVTmUiKxmmdtygRVDcYzZ3aiTChxJAALbPm1tuj3mZsyluUyO9+4lGudyrSOP7rMCLhfxhmmd4KCLjO+sy/jhJp2QEzbIaZBmtnpMuAQE/i6izK/CUk8a6/kH+/zuyizizL/RVDmX9ObgbUyBd0vQDV78ON7WUt/bFx31151GLjqvfhm0NE/Bx77U9RLX6S/8UP261/i331Iv/+R8LO/6r/9Yfrh12vffn/kh+21v2w3H7tLWbtTNn4zWXM9THYjSHI7QHIvSHInUnU3SnX7yTwNZZ78JPhkF2V2UWZna+YpO2XmnXAmqzH/mRv8k/ffvDqiZ63GzvyHj5++IiftUUDskBO2iHE72JgdbMwWarCFGsBZJ4dKg33FqH2Z3r5Mb1c6Ylc25FDW71CuBQ4zlaptSzS2EBVwm6lEaQfR7nyyt1ixp1BpUyg3o4zE3JTp3pvTbW7KPEaZ7K5HKJPVaWeOfVanS06Xa3aXW3aHR1aHd2abb0bLvvSWoNTmyIzW2LTmxLSWFKAj05SV2pyb2pSf0lCa0lSe3ABNaYAlAygDTWuCZjYi0xp5eUJxZrchpW8hRT6bKlMnCJgxXHgEFZtUh06qB1Amqa4ioa4knleYwMtN4GbEc1PiOQkJ7LgEVmQ8KyyWERxLD4pj7otigyjjHsVyiXhUk9kbQbWgzIsx9F+CMntiyNbzFHyxiSdbDcAxCTX2CTUOiSTHJLJTMgXYlpJCdU2ju6TSwAAAkcnyzuH65tXGoLujkKIYbE8YChhEKm2b4Y1fbJi5Itl6W3/pL4KVm/n1hii0OIEgTalWJFRJImFdYRXtQZDmfcWNgaUt4QhBLEGSRFbGVkvjSPKoGmmp0NR58LZw817T8nX1uQ/rpi5m8/qD4C0R2K4onDgcLQiBdngX1PkV1gMuk8l1TWU6JQEu4xBHcYgnPw1lrNZnfuYh+EV48tU5CfiCgHFIpljinsH0zGB5pbN8M9j+GZyADG5gOjc0nZOQw03J5mTlcPJzeJA8fmVeAzK/AV3QSKkUMGFiPqq3Ha+Ukge1dMMoZ3Kkfso0cmJu7tzygatnLz64eeuvl069vak/fUJx9Ir4yM22rfsNh96v33q3/tAbrOXThLE1hGoBLTNiJZNYiR7bO4jtUePECmy3FCuWEiS9hD4xQdJF7Gsl9NQTxDyiiFXdTSfLashyIlmOJymqyGosvR/DGkZyR2C1eprkAFV2kCBZwcvXKrtnqaPHJq5/vvH+9sil99Qn7kk2b/IMp3CSZYwImHKCtc5WNE2X1o0VsAayqeoMkiy9WpJK7EshSJKIVpJcLU2uliYRJYmEvgR8r0Vn4nF9VhOL6YnF9MSgu6NR4iikCNSZCKQ4HC4ORfSEwLuDYeJgmDgIKgqsFAZWCgMqBIGVwiCoCExAhcC/tMMP0g7WZAKgwkCYKBAuDkH1AhZD1sZT+yOJynj6QHHHAlZ9nGa41H7gLd1Lf+0++l5++2wESZ3A0kdRBiNJg3GUsQCkKhCh8inr8ygUuhcIvEtEvqXd3kVd7nltQEEmtxMQGTPKAB8oErkXiZ51p0wkwxBGHYmvm0punIVIDotOfqa48h3RcCWlYSGlbiGBbYqhz4STJkKIhv1VYyDK+GIM3qgxd8SoG9wABAmgjA9ixgcx4wub8YJNe0BnXKBGB+isLWzODrW0F7dmQ9py4Jx2b7nq130rWPl24OCffQ1f+Ux/7z+7vX9u23/ya4/+j5wkbwIi03LFre68G+OoW/UBd9ySF87kgzN5Exdc8CYHwpw9ftYBZ7TDTNuhpuyQE/bwcfMWG2B4yhVh/sXAAS1ygxs80FNe2ClfvHH/46ZMMHU6mDYRQhkv7jlet/iAM3e/QHA4jjMbyzCGEAGRCcIbAnB6f/SQL3LAG67zhGo8KtUupfKn5MedMmCbBuxieJYrvMsU/qVKEGVCStXhpZroEmVKmTy7TJZfrjBv+dXgYNpqRD8FoeNiRjiogQaCvpGor8cDKKNqP9jHN61pL1+avntKd9XEW5mnmNYpi4eq5o6jZ18hrL1FP3aHuHEVPn8Js3gMZQRRZgg1qMMMajHDKuywvGpYgh/uJuoFNfpO6ngrfbyZOdXAmebXztTWzdTyZzn1s+xmE6t1ntm+wOxcZAhXGaI1eu9Bat9BimSNLl9nqjdZmkPm1w2ebos/dIjUOylfOzd66rr+1Ktrt94/+9E3h976eObl2/OvvTNw4prAdKJp7Ejt4BZDc4ipOszUHmX1H2cM/E3og8fpg8dZI6e4hrPNs1c6V643m67Sh09UKQ5i5Osl7QtFbYv5zabs+pl03kQyazSBrgdOX5OHokmDkcTBcHx/CFYThFYFIFX7EWrg1pJ5j4wvXAsu9AXHlCwoY+nIgKtkQHx52usvX/QbiBuIY0yn85fApkwUZTysWh+IA3YM/11QxrVU82ScyzROZYDLOJfrHCt0YF/GBToMnGSCjjjCRn7Sl3FCTYH1YQfEpCMSuM0EbgJ2Rs+44eYs2UWZXZT5Tb4CuyizizL/+CiTwP59Kv/36Y3PZbY9n9/9QoXaBj++l7H4Yv1BN9XLdrqXPUx3Ag5/uP/InyIufJF6/YeM175AvfuQeP+j9k//OvDND5N/fbj67fdHf9g++OW24Ox9zuZb8Jlbmf1vRCtuhsnvhcrvh8rfjFS9adVZdlFm50ns3fGlv9/4knWUccTOWY0TZs5qLDXdn75BTYEoA/7Z/UmUcag0OJQDLvMYZQYdyvrtS396MBu8n205ob23SAVmT750b/4OlMkW78kS7ckS7M0W7gVQBnAZUGTssjpBlHHL7vLI6vDM6vDJbPNPbwlIA1AmOv0RyqSmNWemNeekNOelNhWmNJQlN1UmNSCSGpDJjYjUJnhaEyyjEZvS2J7fq8zsm0mRLibLJ1MkfYmdNfGckkgyMqkWlQwsA0Yk8yuS+CWJtQXxXGB2KZ6bnACgTEw8MyKeFRLHCIqjB8Qy/KLZYE3GMru0N4K6J5JqEwc0ZfbEMv5jUQaYV3pSZJxTqG7pDNc0OhgAILLYPrk8v/y6lGpFIl6aSJRFYMSR2G64aLFj6UbPxptdKzdVJz5omH45ndUfBu9KqpZnUDTJeGkUtCusrC2ouGl/UUMQpBlYNIOXpFDV8dWyBLIimigp6TA2L7zWtvpG2+ob+le+bF96rbBRH4buiCGIYwm9kVhRKKzTr7jBv6jBt4DvnV3rlsbaiTJAzcdayeVn/MXqP3qSY8AnLsnA7hiXZKpzChDHx/HIZAFQlcH2y+Tsy+QGZHCDMnjBGZyEXF5KLjczj5ubX1uSx68oaIQXNKAKGikwIQPRXYvtayOqeimDGtbYSO1Uf9OUcezU7NLF5Y1rZ1568MbNr0CUOSLbutx95HrH1lvNW+81H3mv8fAtzuoF4sRBhHoJI5/FSadw0jGcZBjXq8V1K3E9iqoeRbVMRpT2EmVCoqSD2NdE7OFXd3NqephUBZWqrCEriBQVnqKpYgxg2SNonh5ZO8qQAVMSROkKXrEKFU9TRw5PXP98/b1t/eUH2lP35Edu1Y2fqpIu43oW0cIFVOcCvG2uomG8hDeSz9RmU5VZZHkmWZ5KBPDlyaTUyFJqZBaXsdBMQpXEasD6jMVlQJqJRHVHILpDET0Wl7EoDCgyFqkJqBDsK+sEXKasY19FVyBMFAQXByG6Q9F9kURlLFmbQBsAUQbStVSlPckYf7nj4H3txa/ERx7ktRnDqpXxzJEoymAUeegnKONRCNRknkQZj3yBR6HwV6NMNGs8jDoSy5tIrJ8p7j0kOvmZ8ur31WNX05qWUvmLiZx5EGUCiaP7q8b8qwz+uHFvrMHzMcoA5RTUJIgyfvBHKONmrsnYw+Zs4PO22DUb4qYt84RT4yUv0c39qvfC9Z+FTz/0HP2L28RD76lvfSceeg9+4iJ5y7bllb3cMza0o3akdVvsgg1s2rbC4FgBnHZyQ026EE2ONfMOhDm7KqMtemovcnwvzLAHOuKEHHdCmo/R/A3K6D1R1lEmlDpR0nuibvEB1/R2geBwNHM6mjYdTABEJrBqdD92BEQZL5j2V6CMG0TqXabwKQVqMgGlQEcmDKKOgAAok16myC6TFZYpyiqUSKgWD9OR4P00uI6HHuEi+pvw+pbq0Ub8sIhjVLUekNTOHdS9fHnm3un+V+ZrV+cppk3K0tEq02nU3KuEA/cZx28TNy4j589jFw6jjcayIaApgxrUYgbV2GElDkCZPsKwuFrfRdJ30CdamBONLKAmA6AM/1FNhtViYrTNMzoWGF1LdOEqvfsAgDKSdapknaHYYGkOsbWbLM0GS3OQ17/OH14XGA+vXH/35HtfHrr34ekPv3rp8+0Dtz8YOHG1bWaTr1/jDqzxhg/VjhxjDRxlao+yB04xdcfo/X8T2sAx2sAxtv40d/xcs+lq1+qNlvlXqMMnsIqDaMV6Uft8YetCXtNcFn86jTuexAREJpYCiExUzUAEYSCsSheC1QSilPsRSn+Eeh/6EcqAg0uWXgx4a8nyQ1BkLLtj/v0oE4Dt/49HGddSjRPkR5dxsSyXqRxyrDS7jLkv4wx/vFwGOekAA8a6wRIx6DJg0Ri8mQ2+7qLMb0IS/3WaL0/Dl6c9/2+/2/Ob5r//T9tnyj/9i/0vz//4F/t/+t/W7l5bPYZtfvisJ66f9fO7J7F/3Uns33lm/s4r63deOf/sk/vPvoW/8yv6Z7+i3/lDnnYS+3+FEP5XCOFfwmr+dzjp/0SBV7GZ/xrHfD6V/1xaw3MZrb/PFfyhVP4ievhFivF5zrKn6oqd9rLHzJ39G+/7H/lT+MUvkq9/n/jKZ/AHX2Pf/rThk69UD78f/fLL1e++Pb69ffjrbcHp271X/1K98k6i7KVY5RsRynv+4puh8jcjlPesTiRZlZpf8TBcdueZEiW9YzVPO5Ud2n3jmQJukHnyNUTwmtU8466ZK4Etl8DNvj95DWi+YDV/r0W/XtzjVuPLOebLOebDPgpu/PViHvZkbHkytp71JPZPLmRbfuhKWLQaF/zCM8VqfQZ4+BSU+WlHxlKcQU3ZoaZskZM2iAkb+LgNfNwWOmYLHXOETzrCzX9kgY47VI45VI7ZVwCtGcdKvWPlsEPFkH35IHg227a037a03waiA7O3RLunWPNikRpIgcKmUG5bKLMtlNkUSG3zJDa5Pba5PTY5oh0o02WXBQZAGcf0Nqf0Ntf0Vq+Mdr/M9oDMtpCM9oiM9sjkptjkxsTkppTkxsyUJhBlilIby5KbKhLr4Ql8eFwdLIGPSGpApzXWJDV15/bpc1UL6crp2G51VHtLXBM2mVMUR0Mk85FJDfDEemhSfWkivyixNi+emxHPzkjkJSVxExJ50Ymc8ERuSAI7OJ4VGMfyiWZ5RrE9ooG7S07RTPtohl00wyaaDorMHrPLgHNM5lfaC5Ekq1eWwJ0y4ATTnhjy3liKTRzVJo4KLo4BJ5X2xpFs4sm2CRRL7BKp9kk0h2S6QzLdMYXhmGKeUTJXY4DNtak0YFVKOsMtneGVzfHIZLmlM8CHHpksn1yefwE/FtMTj+tLp2oiMOKAyjZUz0rfofvCtdvig3e71+9xRs/l1I5EokRxVX1pJFUKQRZe3h5W1hYCaQkubQmraI+AC2KwPXFEaQy+LxwrDkYJ4L0rrLHzdMNZ2cn3J177unPlem7dYCROEF/TG4bqCkF0RKJEPoX8oLJW/6IG7+xa93S2ayrLOZnhGE+1i615WlPG6kzTzzy0VIQsXwfwS/ETlLG4jHcO1zuH65fN25fNC8iuDcypC86uC8uuTSluSCviZxbW5hbUlRQ2VBQ3IyAtmLI2CqqbghDV1yjFHH0Pc0TJmxhuNMrrRo1TZ5YOvbp29Ma5lz946/4PL528vzJw9KT25IWew9e6tm61HHqr8dB9/sZN9soVsvE0cXQdr1nAK6axkrGqPgNRaiDJh8nyAZJMR1aoyXJpjUxcI+mo7mkmiPh4EYcgZlFkDIaGxtCSaVo8RYOl6arYI9g6A6Z+jNa7QlMcJEpXcJIljGyBO3V68PIHMzc+N1x533D5A/WJe3Xjp0jq9Rr5AbTIhBUtogXzyDYjtGmytG6kkN2fz1Dn0FSZZGU6xUoyqKoMqiqdokwjK1JJ8lSSHGQaQPSsBZSaeFxfHLb3x9YMpjcGI4nCyiIx0kiMNAItCUf1hSF7w5C94ag+y3sL2QBVGjiQEGRPGLovskoeV6NJpA+msEZS2fo4ii6Goq0Qr9XOvt64eKt19Z7mwpddm/dLhIsR1cpoki6RMZrCnkigjAciVEFw5b4KqU9xt1ehyLtI6FMs8i7q8izoACzmccDxJctCGavjS64lfa4lfW5lfR4VUl+EKgDbH0wcDCONRDIMQFmGPhzOGIFIDnef/kL+8rfU6dcLhIeKhUfiufOBRH0EbTqSPhOAH9+HHwskTvvhJ7zQ466IR4st3JATwMGjygnvyikvqNELPuuOMDkj5+wR83uQCy9gVv9QvbmHc9qh9RX3vnt+ug8DDZ8HTP01aGnbf37bf+ob76FP3eXvuApvAlNLvLN78at2+CUn3IIrdtYDY/TETHuhpz0w0074WTvCrF3VjA12ygY1sQcxBqKMO27GHTfliZn0QI95IA3uiFFzU0bvBh/3QE/4YKf3V88EU0xhDFMU0xTNno1lz5V0H+fN3efOvpXfsRlGGg2tNpiPYY+BTZl9mOGdTRm3cqXVOEMkzhCJYykQ8D14DNsTIvOGyP0hCmCVDEQdWaqNLtXFl2myylV55YqSclVFhQoJ1VZBtSSojgbVchGDdcjBRtxwW7VBQJ3qZhsltfNy/vyS4vyZ0evHVJeW6g+uMpe3yEvHsaaL2MWbpM3bpENv1Gy8TFg9jp5dhY/PQfXj8JFh3IgOP6LFj6qIo8rqUSlptJc8JqKOdTImW1mTTdwZfu1MHd9Y2zDLazSxm02cjgVW1yKja4khXGaI1mg9Byg96+TeA0TRMkV6gKne5A8fqx3axAgMmC59k2G9fsQ0cOz80Xc+OvOnr8CppSPvfjV08nXRwqk240m+YYs9dIih26L1H2ZojzK0xxnmsgxz8AS9/xhFc5ikOkTWHqb2H2XqT/EmzrcuXOtYvcE3Xib2H0ZIV+CyA/ltptwWU3aTKZ0/k8ydiGeOxlBHoshDoYT+UEJ/CH4gCKcLwGj2o9X7UCp/hNoHrrbskQEHl35+oa9TUa/VWJ1pcoH0uZVJPSqk3jAFcO4apQFW+aI0YOIY09lNaxn1ywksYzR1IoJkCCEMB2KHfeFacH+NN1Tth9B5Q9XuZU8dX3KBKF0g6l8e1wpgs4x546/OpaLfpaLfCVz9a94vA8wxwfVgX8YJZnCAGx6t/n3iMIIb1gjGHTe7izK7KPOLvgJPQ5Znff6bisx/+92eZxKZ//4/bX+5yPzTv9jvoswvKb8802f+s64v/R1R5vep/OfTW/6QI/hDiWwPcuhF0swf2EtuspdsFBdcJt7wO/Ce9+Z7IWc/T3j1u5iXP4W8/XXlvY85H34p+erb4b98ufzN1yDKKF55R3frW+ah91PVlxO0NyKUd/xE10Nk9562U+ZX+IvVn/JMIhMusy4yUdI7uygD3mPaeXFp53urIuPFPf5bo8zOkaWd759JZFzwC08dd3oKyoAnBn7yao822qONQMXd7DK2ZpexgwEuY0EZB9iEo9llzChjeIwyI2aXGbYrGwBuZgMuA7zaQAbMKKMzu4x2T6HatkhhVwS4DIgytnkS20cu022TI7LNFtnmCOyzwXQ5ZHc5pLW6pLW5mVHGN6MNRJnIjPa4jPak9Na0tLastNa8tNaCtLbCtBZIWjM6V4jL6SJmdtRkdFRndZJzhYw8YWO2WJktnc7RrGSox+PE4sgmdkwdIoVdlMSAJfNBkTHXZOoKE3g58ZyMeHZqAjcpiRufxItK5IQlcIIT2EHxrP3xLK9olkc02z2a7RLNcohh2kUzbGMYe2LoIMc8E8o8KTK28TQLx+wUGbtEKhhQZMwcw3BKZTqlPqrDuKUz3DOYYPvDM4sN9mJAl/HIZHllc/zy6wKKG4NLWxKqJIl4aRajP44ojcR2V6u2tKf/rDz+ftvC620Lr1P7j2dyBqPQ4kSiLJOqzSCpwsvbw0vbQktbQ0tbw8vboxHCOGxvAkEaS5CALgMVLpB1x2r6jylOfjB3e1t+7B2YcDaDpc7m6uKrJXHEvhSSMhwhCIN2Bpa2+OXVe2XxPDN57ukc12SmE7gB5/HaF8v+l1/xBhzUAiHGPYMJfjU8M1ieacDiGM80pkc68NA9g+lqjk8uD6gO5dbuy60LyK0LyuWH5taH5dYlQxrTSuozi+pyi/hFJY3lkBZEWSuqop2E7SGhxHUUlZA3KmKPKOomB5tnpfUG0/xLB07c3Dx15/yVP9299+35Y/cWNIcOK4+c7j50uXPz9dbNO42bbzZs3uauvUo1na8ZP0TQLeOVQFkGL50gysbJCj1ZMUyW95tRRklS9JKkwpq+tpqeppreOlIfhyWfCQAAACAASURBVKZgMzUslo7K1BLpmiqGjsAdIfDHcfXjtN4VuvwgUbaEly3hZPO1UyeHXnow/frHhivvj1/5UHvqXv3UKYp2naQ4gBHP48RLGOECqn0W1jxRxtcXcfsLmJpchiqbqsykqa1mp8v8SDPVihRrSSbKk4nyJIIsiSBLxEsTqiQA0FRJY7HSaJw8CisDaQZ0mXBUXwRaYnkfhuwFXQaYckIACUX1hmMkUXhFPEmbxBhKZevTOKNxFF0sVVfZfYBvutG0dLtl5a7q3Bcd628WCxYiqpUx5H4LygQh1SDK+Jb0eBeJfYpFFpTxLBBaAjZlwJ0yjzbLFAmBg03FP+bfRJkw+jDYlJFd/oY6/XqR+DBEfCyBtwCiTAR9JoA44U8c318NoIwnBkAZ4AQMfBREGS/4jBd8xhsx54Gcc0fNu6AX7dHLe7CrjvQTDrzzTq2vuPbc8dK87zf62f7JhwGz37qPf+mq/9xF96GT5E2H9tdsa8/ZUo/YEg/YVwEi44ybdcMaPTDTZpSZ9MBMuxDmzONLRnvstC160hY1ZgMc1xtxx015YCc9MeM7UcYDrjevlZnwxc1YUCaaNR/DmYvnzpd0H+fOvsWeuZfXvgGijHnL77OhDDiy9OQxbG+I3LdEvq8EQJkIiCYKoo0t1SWWanLL1flmlIFWqlGVWnyllgLV0Su1tYghPmqoGTvcQTSIKFM9LKOUN6+sm1/TXLowceuE5uXlhvUD7NXj9LVzxOVXCGs3SZu3yIdeJ21cIK5sYYyLyPE52OgEQj9SpdcR9VqiQV1tUNQYJGRDD3VcSB/vYE62cqYauTP1dca6+lle0xy3ycRunWd3LjIEi4DIiFdoYjPK9G2QJRsc7TGO9ghduc7WrtcOrTM1Sy3jW2PnbuoOn199462rX21f+uz7A7c/mL/2bv+xa7yhVd7IesPE8ZaZs/yJs4zBozXKTZLqMFV7jK45wtQdYwwcp+mOktVb1apNkmaL3H+EMXKSPX6uaf6VttXrtcZLON0hqHQZKlnNa53LbTFlNc6l1U0nccbjGPpoyjCIMiF4XXBVfyBWG4DRACKDVPrBVRaUAUUGrMb8zJUlqyLjVNT761Amq3EVRJkY2uR/MMqYXQZAGfAekwsUsNHHMVhcBrzK5IgAbjPtjCtmxhUz44Y17qLML/KIf7zay6/4L3pWfHna53dR5lm7MD//+d2mzH9uU+aFlFpggimt+fnsjheKpS/CB14kTj3PWHDuPvvH3rMO+lc9l+67H3g74OTH0Vcehl/6OOfOw4JbH1M++FL0l2/6P/9i0YwyR7/ZHnvr08n3thtOfpQzeDW1/2a0+rZ/92shsrtPu75kVVh+xcNdlAErM1ZrMgHNF/5/b8rshJid763WZ8wPl10JVuJctWg1TrgFq3HEzlvLnANm1g4D0syMLXLaBjFlCwfiiJxxRM44IKbt4VP20El76KRd5YRd5ZgjdMwROmreNTNiV663Kx+2LRuxLRuyKR22KR3cCxnaCxnYUzL4YrHuxeKBF4u0tkUqu0KFbYHctkBulw+UZexyAZexyXmMMtmixygjcMjuckxrdU1t80hr9U5v909vC8poC81oj05vT84RZGR1Zmd15Wd2FmV0lGR2lma0l2e2IbI60Znt+PS26tS2mowOepagNkvYkS4ezlYs5g0sZWsG4oUN4bWEKFZlCqs0jQNNaYAmNVQk1kMS6orj+XnxtVnxvIxEXkpibUIiLyaxNiKJF5rIAUVmXzzHM4blHs12jWE7x/wbKGMbw7CNob0YTbG60NeyUAbsyNjG02zjaXYJdNBiwIIM2IuxVGPAdozZYpjOaSyXdLZLOstMMEyvbJZXNss7h+2Ty/HJ5fjmcX3zuD65HPCJf0FtEKQxAtoejehKrVEmE+U5rMFUmiaZomKNnBm9/OXwxc9rJ17ijV+skq2ns/pjsD1J1fIsmi6Loomo6Igoaw+DACgTUdFhQZk4ojSRpIgm9EHaZhDdy0jJmuLkBwceACiD6VvK5w/l8Pqjq7qjcOIUkjISBSwZCa3sCChq9sur982t986u80znuqUyXVOZljGrf88bC8R4ZAJfE69sjlc2xyeb65v1KD7ZQDXGO4fraY5ffp1/AX9fPj8gvz64oCG4oCG0oDEivz6lrDkN0pAJqc+FNBRBmirK2+DQdjSsk1zVV4PtqaVrBPVjQt6ovHF6sN0kaR5fOnBt6+L9Ixfun3/5g5s3vzpz6Naccv2gbPOoeP1cx8ErzQdvNG/cady8U3fwBnPpKs14pGbgQLVqAS8zEqQzJOUURTVOUY5Q5INkuY4iU5PlMoqslyIXUmUdNGkLQ85nqXicfi53kMkeoLIGSOwhUq2B1DT5GGXWamTLNYoVvGKxbvrU4MV3J659aLjy3tS1Pw+ee7vJeJbWv0lVb1T1LlZ1L+LEC5jOWXjLZHn9aEntYCFLm8dU5zE0OUzdk8lmaLPomiy6JpOmBiszYGsmg6KxmnSyOo2kSiOpUmuUoNoARlOtjK+Sx+LlMVWyaJw0GieNwkoiMX2RmL4orAR8H4HujUD3hqN6wpDdYUiAY0JRvUBNBieLIaoSKf0prJE0zmgGbyyBNhBPH4D3bYAi07JyV3760/bVOyWd81EkdSxlIIk+msIcT6KMh6I0IXBVQIUMRBnfIpFfsdi3WOBd2GkRGc8CYHbJw7zl1+Iyrs+OMqG0oQLxeufRjyQvPaROv14uPVnWdyqpbimoejScNh1BnwmsntxfMxlQM+NHnPTCTrghgeMvLkiDG2oSoBPUrCd61hNlcsOYXDELzrhle/zai8SDHo2X3NqvuXff8VK95zP8me/kV34z3/rNfuc19oXH0EfuynddRbecmy47sU7a16w74JdBkXEF/j4fKMhYmjJuBJMzYc4JP+tUZXTATjqgJxxR446IUVfMhDtmzAM95o4yuCNH3JEjHvBhEGW80JP++NmAGmMIaS6cNhfDnE/gLaTULpX1nGDP3GNM3s5tORhWrQ+rNoQSDMGER+el9qH1voghb9iAZ6XOo0LrVqa2knIlyDFWUcYfoggsUQZDVJElmthSXXxpfxJEk1euLipXllWooZVqbKWuGqqjwvoZUF0dcrgRPdyKHemsHhNTp0GUUdSaNgauXpq+e0J3dalpY5174BRr/WXK+k3a4ZukzRukzavk9dPVywdxRhNq3Ig0TKINQ/hHKKOqMchJhj6KoZs6LqCPd7KnW7jTTTwjv362rnGuttnEa57ntC2wBUsM0QJTtMzsXgW3yVAlmxTpZqP+HG/oBFW+SpEvsHUr7P6ljpmtiQs356/dPvnux2/8sH3tr9sHbn04ceGOfP1lTv8aoW+WPXS4zXipaeYl5uAJvHyjSrZeoz5MVm/RNUdouqNU7ZFq1SZRuVGt2qzRbtGGjjMNZ+pNV5pWXmPPXERrNsp6F8p6l3JaZ7Ob5zMaZlNqpxLY4zF0fSRlJJw0FIwfCKrqD8Tp9mOAuoofUu2LUPnAld4wFbhKxlKT+fkrS38vlNmH1sbSpzIbVtL5S4nsWfAqdlDV4G/dlHEv17iXa37Sl3Gq7HeBDoNxhg0/phmgNeMMH7Mad/SUO3rKAwP85tptyuy6zC/6CjwNWZ71+S7K/DyyPOs/3UWZ/1yU+UMy7/cpvN+nNvw+s+0PBX1/rNT9ET/xHGXOUXDqefEp26Gr7gtvuq3d33fy44grX4dc+iTl1sPsNz4hPPiy44vvdF/8Zenbb05ub5/4bnv2wV/mP97uOP9p8egrWcM34/rv7O99LUx5N0x+y+qO3l/hL1Z/yi7K/GOjjHv1stXsBJq/fb/iRrQSF/yS1ViVGueqRQeMyXpwwLUOcG2wuTUzAw46OaGMFpdxgD1yGXvopBNQnAFoBtwBbHYZvV253kwzI2aaGd4LGTK7zMCeYp1dsdq+SGlXqLArVNibXcYu95HL2Ob22OWI7XLEDkCEDjlC5yyha3qnR1q7V1qbb0ZHQEZHcGZ7REZHTEZHeq4oO1eYmyMszBZAsgXlWYLK7C5YVgc0sx2Z3lqV1lqd2kbN6ORmiVozxZK03qlM1WruoClXI43voIaxYJG0imRmZUYtNKWhMqkBGFyK5xXE1ebG8UCUSU7gxSdwoxN44OxSQALLP47pG8/2iGW5xrBdYtmOsSzLGewXrTVlQJTZE0O1+MvON3tjKRaOsUug2yXQ7RMZ9okMSyPGUooBFWanxbhmcFwzOG6ZXLdMgB5+wjF++Ty/fJ7FZfzyeQHF9eGVbbEoYSKuJ4umS61R5nGGszlDWexBzug5/aW/DJ7/lKU/Sxs8iRAvpTF1sbjeRKIM+B67WhFZ2RlRBpRlwkvbIio6YhGiRFwfUIiolmcw+xPIioKGsYLG8dJ2o/zE+4c/3JYfebtatV7RMVXYMBKBEYajBSkkZRRaHIPuDod1BZW07ito9M9vBFwms9Yjne2ezgY95d/5CraELCID+otvDs8/p3a/Of45tX65tb55QLzzavcXNQQUNwYWNQYVN4UUN4eXtEQUt0QVNaVUtqZXNGeVN+aVNZVUtFZAOxDwTjRSQKqWkvB9dSxdV9OEsGFc1mIc6FqQtk0urb96/Mp7Jy4/OHvpvRuvfX568+a8enNdsbUlPHCyfe1Cy9qrzes3mzfvNW7e4R24zlk8RR3ZpOhWalTzNQoTWT1D00zS1AaqcoSiGKQqdDSViqZUMNR9LHU3S9XJ1TRytfy6gfq6YW7tMIM7SOUN0xrHaa0z+MZJes8KTbZKkq9Q1KvV6hX+9In+C28ZrrxnuPLe7PVPRy89aJu/yBjapGsPEaUrxL4VfM8STmBCdUxDm8dK+YMlXF0hRwfMMXEGn0wuqz+X1Z/D1O3UGaBQQ9VaDSg1P6GZ5BpFIlERT1TGERRxBMVOnYmpkv1Eah7pDEYSjpFE4mTReEVcjSaZNpjGGc2sHc/mTyYxhhKZQyjZVtvam+0H3mpevtN77MOWpZvFHaZosiaeNpTMMIAoE4bWhiLUARUyP0ivT3G3X7HYv6QbRBmvQpElnkUiT/OWX3DXr3uRyK0YiEvJj3laUyaCPgqOLwVTBnK6VlsPfdB74SvyzOtwzXmY4nxqw2pgzWgYdQpoypCmgigzAWSjf/UUgDJogwvS4IoaA7/Hc0cbXdFGZ/SsE2beCbvkQFi1I23uoRx2b7nq2nXdXXrfQ/cnr9G/eE1+4zHzref0157DH3tr3/Pqe9Ot/ZoL76wzdcuJuAr8jzxu1hlndMZNu+KmLS4DfA+JN7ni51yqZp1x0y7YKWfMpAt63BU15ooadUWNuiFH3VCAyOxEGWB2iWgKqDEGVRtDKcZY1kIyfzmjYa289yRj8jbFcCO7aS2UOBJWbQjBjz4bypSpncsUzuUyMK5lMtcymXupzBMiAxfKgLNLURBtHESXVDqQUqrNr9CYZ5c0iEoNrlJXA+unQftZUF0jSt+C0bdXjQpqxrup030so4xrAlHm4vTd4/1XF5s21nkHz3A2X6Efusc8fpO0eZ28eYly8FjN0nLVjBEzPo0em8SNDxFGdTWjmpoxJWlMThnrpY110ye6mBMd3JmW2pkm/lxDo6m+eb62ZZ7XtsjpWGCLl5g9S6yeVUbvGqNvnSbdoMoO0eRbdPVhhmaLKl9laddaJ491GI/2Lp+auHhj/eY7R9/608VPvj31/sPpS29qt17tW7ncMHYCL1mgaA9x9We4hvO0gRME5SGcbB1wGeUmVbUFDi4RFOtVsgN45TpRvUkaOEobPcWbu8xffIU2cRauWCsWzRaLFrJb5jIb59L4M0nciTimIYo6HE4aCqsZDMTpArBas8io/ZBqM8covGEqcKHvT0TGrVT2tNPXfy+UCcD2x9Kn0vlLaXWLSZy5OMZ0BMkQiBv4D0YZS1/G7THKmPf+WiozP44yWboz4Bs31KQbahKkmV2U+UUk8SuqJf9gP+VZ8eVpn99FmWdll5///C7K/CejTArnuWTucyn1z2W0PJ/f/Ydy1R8whudIRvvOE88LTtgNvOI2f8919S0QZYIvfRZ/8+u0659jHzxs+/x77RdfLXz79WkAZX6Ye/DZ0ifbwsufVky9VjBxN3XkbpDstQj13XDlTas7fa0Ky694uIsy/9go41GzYjV/CzGP7mSbH664EdaejCt+1Wqcqpatxg49by1zTvh5J/y8Y5VpJ83Yo43goNMjmoFPO8CmQJpxgk2A2TnTZFc+Csa2TG9TOrIXMrwXMrynZGhv8aB9sc6hWGNfpAZRxr5Abp8ntc+T2uX12uX12uf22ud2Oz6OS7bIPVPgndnlm9npn9UVlNUVnt0VkyWIz+zKzBXn5AgLckSQXFFFnhiW143IF6PzRbiiHnyhmJov5hb0NhTJBMUqTaFmIr9/IV29kt0/ka3oTGitimJWxDEqU1jw9FrY/2XvPaOazNf97/W8+O9z9h6nj46FTmgivSjSO0ivIaETagLpjdB7DYT0SkJ6Qu+9iKLYK/ZeZtRxitNn9szmWXeijHvU/Yzn7P8+5znHtT7rWrc/7tySuHzBh+91XcEV0IDyRF9yrDch0psY4UMM9ysNDaD4+ZJ9/MkefkRdTAbv4AtIGRsfHMgbZ+b9cimzxQcY9LtVtxh7mzfQ1rTDC7XdB60fFvO7uhGN0esYowCscSDOOBC3MS/GJBiIwzxLxOCfEzFEi30kywiyVWSpVSRZl5HB2ERid0bhdkbhbKPxu2IIemyj8bbReLtYonNSmUdarR+sJaigMworDIYzY4ji+HJ5XJmM0LPKXXlMX/wEKz4E5yxAGvpCcXy/AppvPtDl5J/b4Qlt9EwBwjJ7wHUe0AafzNaAvM7AQnoQghlT2hOC5UVTekLxgugyaefc3ZkH67yVR6WKVRR/Prt90B/R5VPYEYkTBsIZ3jnte9KbXJJqHeIq7WMrd0WX79xXahVGsAwDZt/8U9D3bVlHEGwiifruJNtIkqOuO8kxqtQ+qtQuunRXzFOckqudkoFBOUBbVnLtHnDdXnCdF7g2OL0uLK0mIrUqJrUmMa0Omt6Ymd0My2ktKWHA4bRSkrCpRtVSqWTU9wtbR2iNmsGJs8tnH66cenDo6P2101+szlwdFSzOc/dPt04s1o8dqh47VT15uXrmRuXsLcr01dKxIzj5ElY4jeSMIFnDaO4AlqvBcOVothTNlqDZIgyLi2OxcGw6nt1JZLeQudWlgory7ooyCZkiwZO7sZQeTJUSW68tqFKg24fRXWNI+hiaN1nCnyzTHOCu3uw+fld6+tPBq9+qzj1uGj2Nl8zjBAvFzEk4bbywY7SgbTCnUZteo4BUiJPJggQSL54giCWKXkSvaaLxgmi8YMPORGBebmSATjddguZFKROEYAcUs/0RLD8407eI4VvE8Cmk+xTSN669C7q88mle+TTPvE7PXJpHbtfePDpgZIrY/iX8EKw4jCSLoCijKzRBOHEgXpzLWmqaud80c79y+FrL3Kfl/RcSavt8SngBGHEwRhqMlgWUyPfA+G4ZbCco3T6pY1dCu0Nim0Nim31C8874Rpv41g2sE1qtE1otn8MisdUisdU86TleMVNmN0rigZHuxoidi/lhtUMVk/dbD39TrLmQJz6TzT8VWj2plzK7sVrnEo0rqtexWGsPV1vnKUHZgJExzZKBYGqLXI1xpsogU7kjU70jq3dH3pAhYsIQvbADf9Ci8SKIesOS/cBK8sRa9aOl9hfzvl8tNX81pt0ya1ozrjxpiAcyMga5Q4aZvYbpCnMYYGSeoTUHmpgAdLNjNBa5GhAMkDUWQEBGYZEFdFEBZHY/Q2SR2W2RKbbOkNvnal2KBl3gvc4FGjeExgc/FFo5EVUzA+k4iJJehovOh1NG3AvE7gU9LnkSl3yFc57SESa3z5baZoht0kRWUIElhP/8ZuLnrtlmKUwzCF0PKIUOSqHrl2HbJTMdkpjAGuykZzGZZEFoMi8Owk2CsCEQjm6gDB+RysekCgip/OocaR1M2pAvbUYo2lGaDSkzwT15WHl1kX96qHpmmjy1Spo7j52/hVu+Wjy7VjJzpGRiFj44kK9W5so1uQploaq7UMpHSDnFcmaJvAsp70DL2zHKJpyykdxbS+mtLh8orxyg1AxSaofIDSOExmFC2wi+YxRPHcd2TmK6ZtBdc2j6Ipoxn98+iuiaQNBHKeI59tw51fGbo5eAXUvHPv9h7saD8cufao7fbBtcKRNPk4VzaPYMTrCIYM0WdE0XMGbgnIUi3mIucyqrY6SgaxJBny5hzhYxpvO6JmCdY7Cu8TzGZBFvvkS8jNccI/WfKpYeTKENRzeqoht7wyu1YeV9waUaf4LCGyPzKBG7w4WuhXyHHM5GRmZnOhvQMalMKyjj+a4lCzBdP9D3XyBlnHIF3mhVMHkwmDyo2xmv9SiWOcL4/xop82JeBpQqBKUKn4VlfpMyxqk9L8U8UwGskNd5mTdS5o2U+UOfwKsky+uev5Ey/1iyvO5X30iZ/1op82Eg/v1A4nuB5A9Cqj6IavkomfFRpuTdAtWOmsX36he3cU+Z9d40Hbm9c/9j91M/OR7/eu/Fn/3Wvsm8+2PlV3+lf/V134/f71//ZenHnwYfPJn8dp229j1s6FpK/91w2W0X+nk3xmUP9kv2Yf8H5MurXvJGyvzPljJWiLGX8tL4DHBYOPFSXtQ0+hPT/NGXYgQbeimm+cOmBYOmBYOAncnt1290Msp5ulfbJEsLkKExfuZlTNPUpulAXkYXmQFmAOtnzRhCpM97Gb2a2Z4oMkrkGyVw9F7GKI4BENNlFNMFqJmYDqNoAJPodj3mka02UW12ES0Okc0uUa17olv3Rrf4RrUGRrWGR7VGR7cmRrdDY6kZCZ25ifTCZDo8hQ5LpOYntKHi20vjOmsSGF2JPFmCcDhWPBrIGg5hC4Lby/wrc/yJkGBiRggxPYCQFlwBDiiL9yVFeeH2eeJDvfBhvuTQAIqPL8nTj+ThB4z4dfIBjMxOH4y1N1YvZUx88EbeOP0abP3GpS0+mJdKmR2+GL1/+V3diMbodYxJEP4pz7mYZ3EYwMLoeeZiSq2jKDbRZTbRFF2D0t/pGLtYol0s0SGerMcxodQtpdIzoz4gry2kqDMaJwoqYiRQZGmNA2mNA6WK46zlh+3Tt1DCA7ldU0k16jC8IAjB9C/s8s3t8INRPaGNXpAGj5R6j5T6vamNvlltgfnAtuwQBCu5QhlJ7I6m9ARjuBFkcfP4tYFr68yl+1W9J8tVR+GsqcAShncBNQIr0D8N6GAC1zslVDvGVwNeJrLMZh/Jeh9J32r0n6x6C7MzimQbTda3JtnFUhxiy5xjylyigeqowyG2zD4OwBVS5wqp2w2t3w2t3wtp8IQ2ekMbfaENYVmNEZn10Rm1cel1yRkNadktWbmtsLz2EhQLUcKgULpbGrQtNWpG06CIOkZr6R2cPn/44hdHzj0+uHr3zPFHq9NXJoT7FwQHptsnF5smVmrHT9ZMXqiZuVE9d7ti9mb5+Emi+iBRMofhT6K5o1j+EJ7fhxeoMVwllifFcsU4jgDH5uA4dDy7g8BqJXHqSoXV5eLK8p7ScjGRIsGVSbDVKlxDb1GVEt0+jKKNohijOOEMWjhdrj3IPnSdv3qz5/S9kZvf91160jZ5liRbIooX0dzZEsYUomuiiDqc19KfVa9MrepJKRMkU4QJRGEcqftF4sli/WEsURRDEG7YGaCp7WXo4zO/UzNBCGZICTcIyQ0s4QQU/2Zn/OBMfwTrd6bGu6ALEDQFTK8Cpnchyw/BDUQJw/A9ERRlVLk6rrovhNATTOwp4B5oW3jYOv+gYuhq/eSdUvXZ+JpeXyQ/CNcTgpUFoaQBJXKPXIF7Jsc5lWGf1GGXSHVMandMandIbLFNaLKNb9uZ8BSbxDabxDar57BMarNMagMl/8arkjLuSGDW726M2BHODarsI4/cal55Uqy5gFBczBefD6+ddkZIXZDK3VitC1Lrjh1wKum1h6tt8lUWOYCRMcuWA4okr29bunxrhnJbhmYbrG9H0ZgxZt689JBZ1YldXbdtuY/sJE/s1X+1HVi3HFw37VsHqX4ybLtiVnvKrHTVFD1vUjBuljsEygHmyJjrjIxJnlqH1jQXmEsKeJls1XMoLLMBI2ORJdV1bXSbpgvNMkTmmQB6KWOTqXDI63VDDLvAex3zVC5FKl/C8L6a6biGBUjHwWLxhXze6VDykFt+t3tBj3Ou2PU1pYw5hGUOZeixgDAsIAz9Mmx7MEu/d8kjmesD5gMxGbAwDMyPg3DBEDYUys2CcgtSBcVpAmyakJgmqM2V1+fKmgrlrQglFamh4XrphH4GsW+YeXRFfnm/8OxIw8Jc5fyxsqU13IJeypwrmT5cMj4JH+jNVyly5ap8pQqhEcFlvGIZt0TBQiroKEUnRtGGUzURVI2UvrqK/urKwcrqofK6YUrDSGnjKLFphNgxhqON4GmTONoUlj6LZSxgmfuxrEU0axHLnS9mjBFEk9y580NrDxbufnPqm/Vrf1ufvvqpfPWSYOFsg2Y/WTRTJj5Q2rNSIT9Rwtmf2TqW3jqay5wp4i3msaYzqcN5neNFtEl411RB1ySMOppNHcnuHM3uGs/nzhZ1L2FUR/Da44WS/fHU/rA6WWiNMrRCE0LRBpJUvjiZJ6pnN0LkWsh3KeDZZ7PtsljPMjIsKyjDEkK3SOnSb1nS773eWLH0qpiMeRLtn5WUcckXeaGUQaQBPQGEPo9imX02979EyphDeK+UMlCJ0cswy5BveJk3UuYPKYn/YbGX/8DbeV358qr730iZ19Uu//j+N1Lmv1zKvBdAeDeA9H5w5XsRTR8kdn2Q3v12nmJL+czbVbObmceMVFcNB65bLTx0Of693ZEn7ud/8jz7BHLre9JnP7Y//ELx5MuZH7+bdP0XWgAAIABJREFUfvL15Fc/7f/buvD2Omruk5ypz6JUd51opx06znpyb3hxXsKrJMvrnr+RMv87pcxL4zPAYdHkS3mVlDErGHstTItGTQpHzApGTPOHTfKGjHUjaYxhA0C6PmfANKvfJLPPOKPXOKPXKF1rlKE2ydBsOJrnZs0odkDkOyDy7Smy7SmybWDp1uSej5Mk25K6jRL5xolcvZcxjmfqpAz9qZSJpr0oZexiOpxiqC6x7e6xVM84qk9ce3BsR2gMNTqWGh9HTYmnZSUzCqGcknQBLltEgIlykqj5Se3oBColntaUyOYkCXsTxNOx0gk/Zp8vjebXgPMvzw4vy4ypzAkjp/piM4IrwQEVcd7kyL34MA9siCcu1JccEghImb2+RHdfoosfwcEXt8sbY+ONtfJ5bSlj6I/T9yW9WI0CsBtGxjSYYBpMMAshmoX+ForZEDHPuxi9jtkZU24bW2EbW24XS7aLJdrHkezjSA7xZMeEUqdEilMixR1S5ZZS6QqucIdUeaTV+uY0Bxd2hBfTo7DCoCJGSpUazpwr4Sw2DF8SrH5Jm79XxJ5PaxmKKZOGE4ThaF5wMSuwkB5cSPdKbfLWhWU8Uuo905o2pExYCQdao40rk8VVyENx/AhSd83AmuTk1x0zN2sHzjQMncMIF4NRLK/89jAU1wvWHlhI94FRPVKb3cD1rsn1zom1jrFVdtFlu6LLNtIr/5kLfTsS0JGUWOmcVOWiS8G4JlW7J1Ttjq9yT6hy1eGSWOWcBOCe2uCe2uCR1rg3vQl4j2nNfukt/mlNYTlN+7IaojLr4rMawFlNGbC27Pz23MIOJJZTjGSWl0uaG3tb67XMluHuzgl6W//44pVTN78/dfnrlUN3Th7+ZGXswihvYYazONM5s9AyuVw/frRm4nkpc6a09whZtoQTzeAEEwTRCFE4gOdr8Vw1nq8g8qV4nhDPAaQMjtWOYzQTWHWlAr2UKSt7KmVwVU+lDBaQMsNo5hhRNIcTzwBS5uA17qHrPafvjd/5aejadx0za6WKZXLPfqxgFsmcKqZPIDpH81sHshtU6TUyaIUIXCZ6VVImoVSSUCqJJ4v1dkYfpQHsDE70UqKwwiisMBIjiEDz9dYGiM+guGEofgiaH4zi6dXMhp0JLOHor/VqZiNH413I8ili+8I5ASX8YEz3PqIsskwVU6lNqB0II8lCSFK44FDn8ufti4/KB6/UjN0kKk7FVWv90cIQgkwvZQKL5Z65wj2ZXNdUpkNyp17KOCVTHRJbdiU2/xOlzF6sbDdG7FDECSjXEgavNx74slhzAdN7HS67FFE/uyFlXNF9e/BDzsg++2KNTb7KEiYHGohyFBa5Gsv8/q0Z8i1Zqo+ztdsLBo2R0yDKim3DuV1tV92Enzn3fO2s/Mm+91er3l8N1T9tln77Mf+xQdMaqPI4iHAQVDJjWThhUzCyq3DIHj4ESJk8pXG+2jhfbZKnkzI5vZY5vRbpKosMxTNkwCrujB7LTKkJRGiaKjBJE+i8jNA8UwTKApIyNpkKp4J+9+IRV0SfQ67SuVAZQByJqZtLat6f2rECF52HsU8EEwf0UsYJ1v1PlDJOYLYbmOORzPVN5geChcEpovBkfjyUlwLlpEF52am8glQBKk1ISBORUwV1eYqGPHlroaKtWNWB0m5ImUH66kHllQOSC1PUlQNNK2dqDl0mLd/GH7hcPHuuZPpAydgool+Vr5Tmy9UFKk1J76ukTFNZf33lQE3VUGXtcHn9SFnjKKVpjNwyRuocx3eNErqmCPQZHGMOx1zEsZYx7CWK+Eil/AhZvFCtXu5ZuT52+bOpa4/mb39+4cd19ZFLnSMrXWNHm3sPV8sP1qtO1GnPlctOonkruZ0zWdSJ7K5JGGM6iz6e0TECo44WdABeJq9zPKd9JLNtKJM6nNk5mseZKRAuoBSHseqjeaKFmFZtcLUkqFIWXKYKomj8SUpvnNQDKXGDC50LBE75/F3ZHNss9s5MlnU6wyqVaQGhg1K6zME0/a4l/RwZfUBGP7L3VV7mnyVlXAu6vVDKAEJfEGlAH5bxKJbZZXH+b0sZyxSOZQpLn5R5Pi/zvJR5fr6MMbT7pZhnAPvjQZkyUKbsjZR5I2X+0CfwKsnyuuf/U6SMyZ+Ajdf/n9XkHyuV//xX/wNS5t83W/75I8v/JvUvm23+vMXmD1bdqiarv2y20u9s+vMW4LV/RMq8Zbz3LRPPt0x8/2Lq9xfzgD+DAjZZhr/1bCX2X3YCK7EB7JLedoS+5Zi2ySnjbedMAJecd1xhm1zzdBS8o1uJ/Z7H05XYH3hjPwrAf+BPeC+A9F5QxXsRDe8ndL6fLngHJttMGttEGf+w47BRz0VDzTXLqYeOh7/ftfLE5dSPe04+Sbz2PerTH2o+fcz7/MvBb74devz54o/rx9bXNZ+tl688KJ5/HKe940A9sbPlhA/vlh/3KT68Wxv8vXy5sZe1wesla15XynjQrnvotmL/ru7puLq74+rv6p6Oq6+1D9ut7dKLy7D1Jy/dh+3atPaaK7HPPluJrV+M/Vt1rDqum/X7+/p/e9CvDWHJRrcS2wq3YINbsNStxLbQrcQGoWct0bPPV0v0rHnJxO8AFU+8FEvEhGXxmA1iXI918bgeq5Jxq5JxC8ToBpbwcZ2jGbeEj1vAJy3gU3osi6Y2sCicBBVOgwqnzYoATOFPMS6cNC4c36iGReOGRZOGReNmyDkz5MxGNUXNmCLnTJFzRkUzRkUzhoXThoXTBgVTO/InDfLGAGCjRrBho+wh46who8xB44x+o/Q+o/Q+44x+wNGka43TtUZpGmOo2gii0GOYItfnZbaBJVuTxQDgbgOwyCBJaJAk3JHIM4jnGsSxDOJYG2rGOKbTNLrTLJpqFk0FRVEtI9ucY2nuMZ17Yjs84qjeCZ3+iZ2hCZ3h8dS4BFpSIi0jmZ6Xyi3OFuHypGS4ilyiQuTwUDnc8gx+a3o3P0OuydLMZg2uZI70BzB7/DobfetQARW5UTW5iQ05+8rBXpjUkKrkgIpYH3L4XlyIBybYCxfsRw4KonjrYjJufkRHP7y9L24jJmPuQzDxwRv74A19cNt9sPpN2H83U8YHpV+GvcMLtcML9Sop83IjE0LcaFPS9yi9qGNsosv0RmZXXOWuuArHhDK9iHFOKnNJLndJLncFV7iCKzwz6vem13mk1e5Nr/POagzIawtDdIWjmJFYXlARI62ujyg6VCo7Rpu7qzjzI2/lcS5tMrlWE0Hq3ocXRuKE+zD8sBJOBJL7Oynjl90eVNAVCmeGI7lpdX1J5YrESiXwErK4UnuGc+ABe/k+bfYGe/+9mr5T8eXScDQnvlSqHwHrn0/zzmr1SGvcDWncndLgmlTrFA9MdXFMKPvPV7fkGldwlTu41h0CDCTeDa31gDZ4QBv26vqS9urar4DhOCkA7pA6vY4BjEx6s096i096i39Ga0BGYzisMSKnPiq7Nj6nPhnWmJrXklVIzYV3IPHcYjSrrLKnpamvtbGX0TYi7Jruog7Mrty4cP/ntevfHjp899jBu0vDZwfYM6OMmVn63Hz79P7GidXaibM101dqpq9XTt0oH79A6T9Bkh8giOfwwkli9zBJ1E8SaAg8DUmoIAlkBJ4Ix+FgmV1YejuG1oCl1VF41RXCygpRWZmISBERykSEKhmxXlVcLcO19WM7B7GMEYpourR7ulq9zF2+wjt4UX7q1vS9H8ZufEufO1+hWiqTLhKE0xjWOIoxWkwbKmjrhTUqM2ulqZXdkHIhsIaJKHiRRIo4kSJOKO1OKO2OJ4viSEL9PS9majYCNbEEcQy+OwbfHY0TPRU0WEE4WhCKEWx4mQ01E4T8LUGzkZoB1Ewh0xfO8kOwA5GCUKw4giSPKVPHVvUm1vWHk6Wh5B6EcIV+4DF1/0NAyoxcJ8hPxlVrA1HCcIL8mZSReuUJ9mSyXVPpDsmd9kntDslUh2SqY1IrIGUSWzfYmdS6M6nVOllHUrt1UrtVMoAF+DfME9t1K7FplhC6bQbHESZ0Kex2R/S4l8j2YhW7MTL7Qr4fRYvrv9qw/EWxZg3Xf71YcSWyYc4RIXNBqt2xA67ogT3EUSdk/65i7c4CNQimm+qSo9JLme1Zyo+z1R/n9m1DjBsRlyzrTtt23LTnPHDu+dpR8Z2D+q+26p/NZN9uFXz2Nv32u80XNxMPGKJmdxSM7sjqN0zTGKcrQVlAG5R5LpCRAaRMnlYnZXrNYb2gnF7TdJlZeo95hlz/U6XuB0tglIxxKt84lf9MygBJGVCWGJQltspSOBT2uyGHnYv7duUrnIqUvqShqMb5hNbllM6VfNFaJvtkAHHQOV/iUiBzhEld8lXOeSpHmMI+W2abIbFJ67aCCi0hAhCYZwbm6auZ7hqoKVwQ9DcsIVwrCNs6hb0zhW0P5jiBuW7JPGATdjI/CCwMAYv2gQWJEB4EwsmA8GBQATxVqJMy3aVp3fX5yuY8RVuBqgOu7irRMjG9bFw/Bz8w0rW6qrh6VHblAO3YibZjlxqOXaOs3CIfXkPOn0DNLqImhhAD8kJlT4FcCVcqURpRsZyHVHKQShZayUArO3HKNoKyiaRuLB+orxiqrhmuqhutaBijNI2VNY+TWsdIXRN4+gSWPoVjzOiNDI69hOUuEgRLtZrV5qGjwuWLS/d/PPnN+qFHPy7d+/rwZ39lTBwhC0eqZPNlknkcZxrNnkWyFoiiVazwUAl3uZAxn9M5kdk+mtEBhGJy2kdyO8byaRO5HWNZ7aPprcMZbSMZHWO57NlC/iJKtopVHssTLMY29wZXSILLZcFlmkCy1o+g8sLI9pSIXYtEzgUCxzwBYGQyODbpbOs0liWUAUqh6yf4bEiZjZalf7GUCST2B5MHg0gDHsWyXZns/5CUYeoWY/+hqpMywKzfDfRDfy2gQPvSM7p1F8DoX+MUkRFE9GI1T+sB/u+kA17m/zdS5lU/zL9KCvwHwiBvXvL//NvmV32er3v+qn+vf9b5/3lr2yvY8Vpbsf/tbcM/jm4ltgngYt4x/UP1HdPX1S5/et/8tXhdKfPvmy3/tAUwMn+4Wv9ps/W/b/5XV51t0TuX36pO37xcyvz7x/YAW53+vM3537c7/3mHy192uP1lh9smQ49Nhh5vG+3d9EzKvGUW8Bfzp1LmLavIt2yi/rIz7i3beAC7hLd2Jf3FDvyWfcomB8gm+9S3HNM3OWW85ZS1yRn2lkvuJlfAy7y7G/GeB+r9vegPPDFbfHGb/QgfBJW+H1b5fnTD+8md76Wx384WfUwYea90dHvbYVPhRSPJNcvhxy7Lvzgd/NFp9Tu3I5/HXPkB8ejX0offUb/4Tvrke9mnj1bX14+vrw8//pl94cva498kKq5Y16zYNp7aS7scKrgXJrzvzbi2l37Zn3fLX3jHk33Nk3tDF6K55cm+6c287cW4pWc3/eoe1lVP7g1v/i1v/i0v3s29nOt7WFc92Ndeym7GjT/OHvoNvcTxoF3f3QXYmY26u+OqWyfgZZ6vuzuu7tUbnM5r+p3Zu6lX3Nsvu7dffpWscW29+Fq8rpRxqT3jUnvqxepYdVLnZX5fnaqOOlUddaw84lCx6lCxal9+2K7skF3ZIf0C7BerbenBf8BO8gH9nmxr4n4rwpIeS/yiFW7RArdggZk3x8yB0HNm6FlL7IIF4Gh+X41LJk2QU+aoGZDO15ijZsxLpsyKJ80RADql8rRaFk1aFY3bIcbsEGO2iFFrxIglfBgEHzItGjaBD+8oHDIoGjYuGjEtGgUVTVjCx63gU9aIaYviOVDJHAgxC0LMWhTNgQpnLQrmLQrmrRBLlsXLIOQBM+SyQfH+zQWzm7Im/i1t8N3s0fdzRt+HjX+YP7GlcGYLYnZrycLWkvnNxXNbSuY2Ixe2oBc+Ri99jFvailvehj34QcHyh/mHPsg78H7u8ru5i+/AFt7JmXsve2Zz3tyW3OmtOZPbsyYMMsYM0ocNU4cMoIOGGSM70gZ2QPq2g9WGYI0JRAtK7bVO7zVJkhkl9xgmiXcAO5gEW8H8j1P4WyGibZCebRDZ1hTp1hTJVnD3tiTB9gS+QTx3h26yjElUh1l0p2VUh3U0dWcU1SGK6h3P8Imle8V27o1t94xr80loD0poDY9viYtvS4xty0qml8DE2EIFqkCGLJSjkKocGK8gi10K4XaCu+VQ1XjG4GzO2BxslB3Y1ezXSvatw4Y0lMS2FsS3pkXUxAWSk4PL4wPLYwIo+3xJoT6kIF+Svz/JL5C82wfv4otz9MPv8sPt9MVb++Is/XAgX7yRN94QMDL4HRv44nb44j72LNHN9EXqxveiN5qVdDNl0LomJoyBH9bQH2cUgDcKwJsGk0yDSWYhZPPQUlAYBRRGsQgvswgvtd5Htt5Hsokg20SQd0aW2kZRgCxJdNnOyFL9H/UndjHl9rEV9nFljslljskUJ3CZE7jMOaXcBVLhAqlwhVbuzarX45XT6JvXElDYHlJMC0My9qE5vvmdkGpNuex4nfZcy+hV/sHHwkNfwKjjcWWyfXhhcoUyqVwRhuKGIjkJZKl/DtUvs80nvcU7rRkYKAPrCC6khyFYUWh+PKkHXK6MI/dEE7ohdb347kPtE9cah8/Jj38pPfo5sXt/DEkQieXFESUxWGEEkhtSxAiAtftkNntl1HtAql0TyxxjSU5xZKeEUuf4MudEimtihWtyuVtSpRu4wjm+TH/+B+tucLV7SuWelJo90GoPSK1Hao1nar1nar1XKhCE+R2eaU17IPWAsklt9E5r9s1o9c9qD8imBue0hsFqwmGV+3Iqo3KqEmD14PymtKK2LEQbuVKCI/ErqhRNTf0NddqOlmFu1wytc3jh0PWL9344e+XL/Ss3jh6+c2Dm4pB4/4Rw/yR9dq5zZn/LxIGa4YOU/qOk3nOUoSsVI9fLh6+UD5wp0x4slY8RRX1EvrpUoK3olpG4UiJHjGPyMQwGsrMD0dYCb6lFNJXjOihkGoXCJJXScSQ6htSFIrOQ5RxMtQhd14NulmPalARafxlvvEG+1NZ/iDG1Kl1dm7z2eGjtPn3ySK1qplwygaSri6iKIqqisF2Z1yzPrhOnVvCSSIxYXFcU5u+IxtL1gMsEYKC/iZ9I5iaQOPFEdhyBFU1gxhA50SSAKCI7isCNxHMi8dxIPDeGJIghimKI4mhC9zMkUXhxFF4UhRdF4oQRWEEEVrAPww9H88LRPJ+8Dp+8Dr8CWhCCGYrkhJSw/Qu7PPOo/ghGEJIdhhVGEHtiKKrYck1cpTquUh1ZLo+rUUVXShGiZcnZH8Snf6wcvERSnyNKTyXVDASjRaFYcQhaEoqRBRR3O6d27s5iOqd22oOpDikdrukM90yWC7TLLrnVNqnJDtxin9LqAGmzh7TbpbTtTGm1Tm62AbfZgNusdVimUP8OcKdlCjCMwzad75Dd7ZwvcSuSeeH63IvVXvhB+/yewPJRTO9VzOAF3PCl0om7mP6bkc0LtvkSuyLVbvyoG3bUGTO2CzGwE9G/s6jPuqDPMg9YrGsB6wPl9hnnaDanK4DGJeKB7WVHTdtv2Ii+BnV/Y6X42VL1s43qrzsV31l2PzZm3NjWcm5H9aoBctIcMW5eNGyWP2gK6zfL0ZpkqY0zlUbZKqNslWGOyjBbbfQbKsNsqWG2xDhLapwlMc6SmDzDECowShUapQqN00Smad1mGSKzdLF5hsQiR2FfMuSIHrJH9tnA5WZZPFecJl14Jk1wOpl1NE1wJpl5woM0YlMgt4NrHIv6nPK1LrkapxyVQ5bCNl1qkyqxgHaDICIzsMA0RaCvpinAtR4QRAyCiK0g3VaQbhuoeGdq965UsQO02xnS7Q4R7U3p9gWLglJEoVBxBEQSAxaDUwRpYF52iiAXIoCndqPSuglpgJRpzNe05Ko68lT0QjW7SMtD9IqK+4XIvnnm6VXhxePss2dpp2/T1m43nLxCXrlOOXq4eHaheGoYMaos6pPA1d0IeU+xvAep5BUr2PreJbSMhpa2Y6UtOHkDQdlSNdpUPVZXN1lTP1nVNFXeMlHeMlHaPoFo6Sfw5it7DpcKD2GZyxjGEo69hOfOYdijjX0HGDPHeIvHhy7cPvbkl5XPvteeujl/9+eu6XNozhiKPU4UzWF5wOBtYvcyWXwIx98PZ87ldkxktQ5ltQ5ltw3ndIzmdIzDOidyOsYz20ZSm4ehTUPpraNZ1Il81mIBewnbc6JMewEpOpJQPxhM7AklKYLI6gCC1her8kTKdsPFLvkiRxjfIUewsfpav2vJCsK2TGFZprBelYh51ble2bxYX35/cicITLOCdu1MZ+qXPdlmsIAepVyBU65gN7zHC6X0w2lDSodCKcNeKKVdFscuk78zjaMfP7wzjaO/1gd59CNv9H+RWWKnaUKHaUKHeRL9tdDpG7ZZ0u+xggosUp8BFQLXUKEFVKhbmN1tltJtAvm7agoWmULFlmlSy0z5Gynzh3Ii/3t8zevKl1fd/8+SL696ziuMzLbXMjL/560df9zI/NvbhjopYwoYmT/Mfysp86cPQXod86ctgJT5Q+h0zJ/+5fXfgAjMS9DFZF6SlPkjUmaTse8mUz+9lHnbIvxtq316KbPJ5qmU2bQLkDIA9smbHMCb7FPfdgBSMwDOsLefSpmid91L3t/zVMp8DEgZ3EeBpe+FVrwXU/9ucvu7acxN2fwtuIH3CcOGTSsgzgUT4TWr/scui7867v/Z/eiP7ke/irryY+6DX1Gfflf/5Q/Cb36RPPxy8Zf11fX1sc+/FV153HHu26yBm26tJ9w7Lnl3Xg3h3gnh3/WiX91Lu+zHvenLv+XBfipZPNk39VLGm3nXl3nPh3XHg3l9L+e6F++mXsp4cm/sYV3dzbzyUiPjwb72x43M0zu7ABHzIm6dgI55kf+WUuaMTsr8XdVJmZMv1ONOlcf/BVLGEg9IGRAWkDLmGEDKAI7mZRiVTBkjp83Qsxt3mpZMmyGmQIhpEGLaUocVfPoZU7uKx3YVj9oUj1ohRsyLh02Lh4yLRwyLh80x02boKTP0jBlyGlQ8BdicwglQ0aRFyaI5ctGiZBFUvGCBWNKxH1S837BgwQC+uKPkwDbUwa3Y1a2kYwblZ41r10yqz5vWnjOrO2/WcAHUdMmi9Ypl21Wr9mu29Nu29Ns7mXdsWXdt2fds2fd2ce7bsR/ad31h3/mVfedXuzo/t+14bNPxyJp634Z617LlhlXjFYuaC+blp02JR0wwB4wRi0ZFcxYlyyD4omnejFHWmGHqgDGk1wSiNU1RmyTJzMAy81QFKFMBypSZZvQYpAm3Qbu3pkg3gxWbwbKPkiWbk8SbEwW6VdnsHfEs43iGaRzDIo5mE9tlF0uzj+10ju50C23xCG3es6/VM6bVL7EzFEqPyWAlZ7Izs7i5mbySPAkF3VdJHCHhBnD4fhx5EIFV4lGK9iKNrGBwMn98PndiOmd0MGuwK4pbG04jBDUiQxqKo1ryo5tTImqigykJIZVxQeVRAZRwP1KIDynQj+TnT/IJIrv54oE12H54W3+cjR/e0g9n4Y8z88Mb+RIMfEkGQH2GH97AD/+ckUFu90EC+639kQb+wMUOX0DHPG9kjAMJZiHkDSOj0zFllvvKLfdRbCJK9TrmeSNjF1P+1MLEVjjEVTrGVzklVAMkVjqBy3+nY9xSq9xSqzwy6/RSxhvW5JffGozoDEcxIrEcSLUqmiDMax9t6DvXNLBW33u2dfhSy9DFrKaBWFJ3OJoTRxbHkcXBxYxAeFc0XuCf0+aX1eKT0eSd3uiT2RwAaw8upIUhGJEoTgKxO6lMGk8WRxOE0Bo1XrDcOnKhZfi88tSXypNPymSHkst74khCMEUaTxBHYwT7SlghhR0Bua3+2U3eGTV7IOWuSWTneLJzfKlLAsU1scwtqdwtqdw9ueIf4JJAeSkbr90NrtwNrtyTUuUBqfaAVANqBtr4UvRdSxtGJgjWGQJri4E3x8Ib4ooa4uGNYHhreklHNrorF8MgVkpxpaLKWlVL23Br6xCTPi0RHODxZgEpc+fb05c+mz9w+eDBG3MTZ7WCuUHObF/76FjryEzTyGLtwIHK/mNVA+fqx240T18s7b1A6T1Rplksk4+WirVlInWVWF0nHe3oH6H2jVH7Rqh9Q9Te/s7e3g6toksrE4xIJeMK2bRcMSNTzEiUc7LeZdngYdnwMenoCenEKcnUWdnsmubAjeHjn06sPeo/dXXm5qenv/vbsa9+Gjx3U3b4XM/KGmv6CGfmBGfmJGfmNHPyRNfo8bb+Q43qA3WKpQrJXJlkliyawvPG0KyhEno/vFNbSFXntynzWhWwZll2Y09GXXdajRBaxYdU8sCVgqRKYVKlMLFCkFghSCgXApR1RxN50UR+NEEYTRBG4QV6FxOFF+3D8J9Hr2YisMDcoiAEM7iYFYbiRgCBGl4Qgumb3xlYwghGscKw/AiCOIqsiC5VRlHkURRZfJUyqUETXydH9yzL1n6Wnvtr9fCVUvV5kux0St1QGE4SQZTtw8sjCIpQjGxPDtMjh+2a3uUIoTpCqK7pDLcMphOUtiupZVdysx24yQHS4ghtdUhtt4cCUsYG3KLnpVLGKgVo+rCGcmzThY45YpcCGSBlsENuCI0XbswhXxlYNobSXEb1n8cOrZVN3cMN3o5qWdxV0GMP1+zGj7tjp1ywk3bFw7bwQeuifot8YAqvWQ6wcck4u9csf3AbrM8QNWtScWxb7ZoJ/YG1/Gcz+S/myr+B1L9aKX6ykXxlzb1nQb1gXLNqWrpkBh+xKBwEFQyY5fWZwLTGORrDLJVhlso4R/My1EYwuWGu1EiHMUxqDJOa5gAYZXQbZ4pNM8RmmRJQZg+wGDtLCtJNurFHDTtihu3RfTYIhQmM70LsTe0+myI4FcdQM86vAAAgAElEQVQ8ksw7Hcc44UoctchX2sD77IoGnQoGXfL6nHP7HbLVtplqmwy5ZZrcIrXHPE0GhAt01UyX1tFVmRlUDoLKLVIVllCZVap8Z5rMNlVmlyZ1S5ftTpN6pcv902Qh6bLwdGlkuiw+TQaBiDMgwiyIKC9NXJTWU5LRg8voIWVI6gu0LfnajgItvVDLLeoXIvrFxYNi5OAS88xx4aUzrLWLnWfud164U3/yMvnw5YqjK5jFWczcIHpSWTLcU9IrQal6MAopTiVAq7kYLQerZuKVdLySSlC0ElWNZE1L1WhDzVhd3XRtw0xV01RF62R56yS5YxJFGyUIFiskqzopsx/L3E/iL1G6F6oUc4Llc/3nbgycvz5x7f6Bh1/P3Ppccujy4MUnraNnkJxJFHeK0L2A4c+gODM4wQJeuIThzSPo03ntozktQzktQ7ltQO9SNnUsu2M8u2Myo20M2jSkkzJjWdTJAsZSEWsZJz5Zrr6IEhxNqhkKxUnDiKogosYfr/HBqD2RCvciiU7KCO2zAdOxM41jk8q1hnKsIGydlAEaeXRGg/ZypZL0kvMXdcw/Stb8K6TMS77JV78d+j+QMlZQwe+wgArNU4RmKYCO+R2mYJFZSrdFao91xhsp829vpMzffQKvkiyve/4qmfLPOn8jZfSBmtdKyryRMv90KbPFB7vZD/dhAPndkPJ3I2vfSWh9F8rYlMHdgu57FzOwo27ZjHnOgHsBpP7EcebHXfPf7j75q/vxJ6GXvku9+1PBnScVj7/jffOL+PHXY9/9cPBv6xNffq+++43o5jpm9lEwey2Ef8eHdiWQdTuAdduz65pn1zUfNjBfZjfzym7GNXfmtT3M6x6sG17sO96cu36cT/w497y5t/VGxot305N7w4N9zZ1x2Y1+6Y2Ucao/61R/9kUdoz95QcfoBc1/OyljjJw2Qc0AgRrsvF7imCFnTEumLVFzlqg5KySAzW/MWiInLNBjINSoGWrUFDlmjBw1Qo4bIcdtSpesyYuWxEUQVtdnhJgyLZwwzh8zyp8yyp8xKAAwLJgzKJzbUbSwFb7wUeHCRyX7P8CsvIM5+A7+0Obq02adt+26v7DgPzQXPAQJH4G6P7OUfG7V84W19Esr6ZeOvT869f3k0P+T48DPjgM/Ow3+1Wnwr66Dv+4ZWN87sO7Rv757YN1tYN1l4G86ftmp+Npa+jlI+MCYdXN7+9pH9SffqzzyYenBLaj92+BzW3InP8gcfh/S+36S8v14+YexPZtjJdsTpCYpClCaCpSmNIFItifwP47hbU+SbU9SfJwk3ZIo/iix+6NEwUcJ/I8S2DuSuYZg4NdZFkkM20SmfSLDMZHuFkd38K9zDajbE9rsHdsWCmXFwwTp8J78Enl6BjsrnV0IE2BLFDi0Bo6QweCSvGJJdgEPVShsLlLIioemS6bm4VMTeSO92X3MJGF9DIMY1lIS0lC4rzE7siEloi42tHJDyoT5P4vJ+Jf6BFJcfQmOfvjfSRlT/1dKmW3eqG3eqKc6Rr/iOgBlGIB66UBf02ACKIwMCiNbhJda7qNY7qNYRZRZR5ZbR1EAF6Nb26yfVqufSusQX64flaKfluIKrnFLqXVLqXWH1LmlVLpDqtwhVbuh1XtSa/ak1nik1Xqk1Xpm1HtlNnhnNfrBWoILOyKQzFgcL5YoSKroiSbyC2lj1PHLjNmbLcNrDf1n6npPpTdoYkiCcAwrhiSIJvKDimn+RdQwJCMgtzUgp8Uvq8k3s9E3uykwry0UTttXwohAMuPw/ESKOI4kjCbyITUKNHeuvu9Uy8hZ9Zkve89/W6M5nl6nBldIUyuVSWRJPEEUjeHtK6aHFHYE57X55zR4pVcDXgYIyFDcksrck8t3gyt2gyv2AIGXyr3Q6peiv+fFqn/IxnP0D/GAVHulNbwU38xm38xmv6yWgJy2QFh7cF5HSH5nWB41CUVPRtLASFoKqisDzYThOIVEHoIsIFRIceTu6npte8d4Z8cEn7dfpTjR03Ng+ejNK598f+by4/nlC8vLV6ZHTyh5k1rWhKxBo6nTDtX0jleqZ8rUyxXa43VD55tGj1PUxypUB6tVMzXyoZqe3voebYtc26GaEI5PiiZmxVPzPTML8vkF9eJC7/7Z/oOzo6uzM8cX588uLp1fXF5bWLm0fPTmgZP3Dp57dPDCF8sXvli8+OXixS+Xr323eu+X45+tz914sPr5NzfW16+trx948NXsrQdztx6PXbo3fvnT8csPxy99Nnrh4fD5B/2n72lP3FUfuy1YvMibX2NOnaYOH2nULlfL58rEk6WicRSjt6RLA+9QFrTJYE3izDpBWjUXWsULx7SFo6nhaOo+TMc+TEcEtksHIwLLiMCwdLAjMOwIDFePzsgII7CiSFx3NEESQ+yJJUljSdJIXPfzh5G47pASrn9hVxCSGYJmh+MEkURJFFmhQxZZKk2u06a29IObNQTlYeWlX+Vrv1YPXyGrzhB6TkLqhyNJ8tgydUypJq6sN4qk8i3ieRfwdmcznFM7nVM73TKYbhlMR0jnzgR9TKbZEdrqlNrmmEZ1SG23hQBexhbSBlxAqDshVGto5wZWkA6rFJoVhGmTyt2VIdJLGXe43BMz6ApXe+HGnArVgWVjcPl5uPoUZvB8+ewn+JHbMW377YtkTojevYTJPbjp3dgpR8SwXdGgVX6vGUxlnKnUb1zanqm1QE0ZICZMySsWjWtGbdct+V/aa9dtNOsWql8tlD9b9XxrxX9kSbtmVn/CmLLfBDtrWjBokTcIyh0wy+kDFmlnaY0zNUYZatPs3hcxztHo5v4qTfIATHWY5yrNc5VPhw1nyy1yFFY5SmuYyhqmssoFmqocUSPO2BEnzOCuYo15rtCd1J8puQAVnImjryaxT8bQjroRRi3zlTuLACnjjBhxKRp2LhxxyOu3hfVbZ6stszQWWUorWK8VTKOvQCwoV6OrvcbpSrMMlVmGCpShsshUW2WpbDIVtllyV5hmD0ztBVP756hCYJp9OeqoXG1cjiopoweaLsnIlGZnSQtyFMUwJRamJMIUNYi+JnhfG2KAhhhglwzzUMMCzGg3ZmSRdf6E6PJZzsVLXefu0y/daTx1gXL4UsXRw/jlecLiMH5GjRmTYYak2D4ZXisj9Qlx/Xx8P5fQyyJpmGQNjaLpKO9rqxhqrR5rrB2vr5+paZqtapmpap+ubJ+m0KYxnaNo5hSONYvumimmTpV0TBI4cxWShQbNovbUzZXPvl1+8GTm1sPJ6w+0p25y5s8KV25Xao4g2BMl3Clc9xKSN4tgT5dwZ0u4s3DWVD5tIqd9JKsVIKd9DAjItI9ndEykU8dT20bBjUPgxiFI80h6+0QecymftR8tPkFWrSF4R+OqhoKwshCiKpCg9sOpvdEqj2KZW6HYKVfgkCOwy+LZpLJ1GRmOXsoAc1XAbAsw842U0admLCH8FwFBBK+SMibJgKyxSO2xSn/TvvRGyvz9J/C68uVV9/+z5MurnvNGyryRMs/PlPmvSsps8cF+5It9L4D0TnDZOxE178Q1bwLT3kplf1isfrekd2vlglHHiW2Ms6ay27vGvrac/GLPqb85H33iv/ZN3PVv0258QXzwTdfXf+U9/nrwux+W19dnvvtp+PMfNZ+tVx36Kkl6JUH+iT/tqh/9hk/X9b20q56M657smx6sG26Mq670K26Mq+7Max6sG56cOz7ce768+378T3wF93wEtzcal3Yzr7jRL7l2XXwjZf5nSBkT1IypLiajz9EAeRnUrBlyxhqzYI1ZsEED2D7DBjNvhpkwxY6ZYEYB0OM6Jo0wk5bEeQvCAgg/b46ZBQa+lEwbIyaNEdNGRXMA8AWj4kUD5NIO9IFt2INbCSsfk49srTixpebMe1Un3648/l7D2R2M25aSzw2FD3eIHu4QfWbQ/cig+zFQxZ8bSD4zkT0xVXxlKv96o5opvjFXfGMj/3an7Hsb+bdW8m8t5E/MFU/MlE9MVV8ZyT83kD7cJrm3mX/zfealdzrPvdV++r3Gkx+SD32MP7gZvf8DxOz7+RPv5wx/kDn4YVrvB2DFFrDKAAJMmTGBKIFWpvjuHbHdRkkKw2SVYbJiRzIw/XdLsmhLsmhzMncbhGeQwjYBcyzATJskpl0SwymJ4R7PcA9r9Q5r9Y3qCEqkRaVzwfni7GJ5IUqZl99dUCDCIBVlZcMVlRP4suGS0n4kpQ9NUlQQlHRcnxI/OomZnC6ZHCoYUmRr2enSZjCPFEVFhDfmhtWl76tN2lcbt686LqQyJqg8MpCyIWV8A0q9g55KGTt/IClj5Y+38MeZ++NM/fHGfkRDP7IhUJ/hTzD0JzxrUEJvrLg2CkQbB2H0i671m5X0o3zNQ0nmoaTnXYxNVIVNVMXO6MqdukSMXSxlw8XoJ9c6JVa6gmv06F2Mfm3QntSGPanA4Bj97Bi9iPHKbNDjndXom9McmN8eXkyPwXITSSIwRZJQKoohc+GMUfbiTemxzzomL1apVytVhzOb1YkVwJfiywRxFH4YpiuohBqGooUWtYcUtAblNQfmNgXlt4TBqRGormgscx+SFotnx5fy48i8GDI3paanmDVerlhpGDiuOv1F/4XvGwdPwVr602pV6dXq5NKeJLIkFieIRDLD4J2hhW2BuU0+mdV7UwER80ygVO2FVnsCbUc1Xmm13ul1L8UrrfalvPQhXmm1/tnN/tmtLxKUSw3KpepdTGgBLaywK7yIHlFIS0ZxwChWCpIFQbHT0dwcPL+AKIKTxYRKFZbSU93Q39YxSe2c4nGXFPLjYumBwyfu3nzww/mrn88vX9i/fHFy9LicP67mTGppo8OdI+PUkemWwfnGgYNNQyep4+fpU6faRs50jh9nTKywJ+a4Y1P8sUnx5KR8ZlI+M6WYnVHNz2uXFvsPLA0fWhpbXZw4Mj1+aHbq2OLcqcWF07MLZ2YWz84fvDi/em3/6fv7zz1cPP9w7uzD6TMPp889mr/8ZPHGV9NX7x16/PmN9fXL6+sHPnk0c/P+4u1H41fujpy/NXT+zvDZ2wNn7wyevt178nbv8Zua47cEC2e586dZMydo46ttQwea+hbrNXNA01PPGEU8QhIO4ri9SIYS3iktaBfntYjTagSQGgG0ig+u4qVUcJMqOMll3AQKJ4HEiSNzEki8WBI3nsiPIfDiCLwYAh8YAIwX63VMHFkWXypPLFMmliljiD3RBEk0QaJ3NFF4sV7KBBczQtDsfXhhNFkaX6ZKqNQkVmkTqzSQxv6M9gFoWx9JfUR96RfZ2s+VgxcJ8pMY0VFw7WAUWRFfoY0r640v74ulaIOQ3X5woWcexy2D7pre5Z7Jcs9k6aWMA6RNb2Rc0qnOGZ2OaVS7VOouaLseW2iHLbTDJpW2AWBnIF3WUJZNKtcus9sJJnEtlOuljEuRygs35gLXBpaN5YlP5UqPoAbOVC8+Io3fi+846IhQuBX3++BnvLAznphpZ8SIfdGgda7WNFu9I0OxNUP5caZmc3afNeWgIXm/RcPZnV23QMxPbKXfuwyuO/SvWyl+tur53or/mWXXbVDDWZOyg8aYGePiMZPcfnOga+nvjIxRhtosp+9laE1gKuNchXEuUE1gKpNchRlMZQZTmGUDo20sslWWMKVVjtoaprLJ1VrrcEKPu+ImXHDD9shey4IeD8pIjuxyhngtgXk8kXUqpvP4btKkLbzfATnqWDzmipxyKZl0ho87FI3uyh+yyRuwgvWBcnqt8gb0WOYPWOYPgAqeVmN9Pgj4brXAbbBem1ztTpjaNb9/d36fZ36vX15vcH5/eH5fZMFAXJ42KUcJzVZkwFTZuaqCfG1xgRZT2Ess0NaihhtLBtuQwzT0KAs9zsOOC/CTIvzEEnvtlPjqmuDSFdaFT9lXb7eeWaMcPl9xbIV0YI64OISfUeHGpdghCa5PSuyVkvoFgJEZ5JIGWKV9jLJ+Wnl/Z9VQe/VIS/V4Y91UfcNsbfNcdet8dcd8FW2unD5LYk1jGFOorklU1ySSNoFlTldIlloHVmtV031nb5789tdjT36evP5AffKqcP852sSJ5uETBMkSnDVewp3CCBdKuDOFjIki5mQhYyKfNgGjjma1DmW2DGe2DGe3ATGZ9NbRtPaxtPYxSMtwcsNgUv1AStNwautYHnMpj7mEFB0jyM8Wsg/HVAwEYqQhRJU/TumLVXmhlHsQUteCbkcY3y6LZ5vxtCHoOSPDtACzQcmMN1JGL2UsUngvAoybeUVSxjhJYAoWgaCSN1Lm70Ii/3t6lP7BO32VZHnd81fJlH/W+Rsp80bK/HeQMh95Yz70wbzrT3w7iLIpvGpTTOOmpPY/p3R9kC/dVKTcQpkybDmypf24gfCyVf8j06EHrsd/3bX61d7TT8IufZ1w6TPE3SdNX/5Me/ik74dfltfXF3/+2/Q3fxv/Zp166muY5lp2/2chzBs+nTf2Uq96dt3wYd3xZN3ew7zpxrjuSr/mwrjuyrq2h31jL/eWN++OD/+ur+Cen+iur/CON/+WfpTMbuaVN0kZvY75nyFlTJ/FZPRSBsjLoIGoi17KPK9mbNAL1th5E/SkEWbcGDthipkwxUzpmDHFzBgVTxgVTxqXTJkgp4ERvOh5M8yCGWbJmnjEinzUqvSEZfkpi+ozoLo188aLps0XzWg3Qay7loIHZsJPjXifGPA/MRY/Asm+MhR+puNzA8EjQ/5jA95DA95nBryHHzM/+Zh5T1+3MT7Zyri7lX5/G/3uduoNA+r17dTrH3de30K7/mHX9Q8ZN95nXtsmur9VfHeb5N72nvsGPZ8Y9HxiKP3UVPLpLtFDe96ntux7NrTrFq2XzOvPmFYeNy07YoCaN4TPGOSN7cgaMEzrM0rtNUvvB6UPmEP7zCC9plCNMVRpAFVsh/ZsTe3Zmib6OIW7PYVlnMw2BzOsgLAM3T6R7hpPDwbz9iVx9qXwIqGcuCxBSm53RoEkt6iHUjFWVT3R2bnSI7ugHryrHLknG72nmfxE039lQHF2jHtsun1lpnJhFD2qzNPwMqSMLGljmoCU0IWIasnZ1wiNqE+KbEiIqI8LqY4JqowMLA/xLw30K/XzL/UOKPUMpgBLl/zwu/yJO/0JVn5ECz+CuT/B1I9o4k8y8i81AuozAohGAUR9d5KhP0a/UMk4EGcSjDUJxm6sVTIPJW2kYyzCS38TMdGVtjFVu2Kr7eJq7OKrHOIq9YuEno/GuCRXP5+O2Q2t1+mYhj2pDV6ZTXq8s5p9slt8c1p9c1r9YG16AvM7Qoq6IlGceIIITJGmVsozG1Xp9TKCcLZn9dOBtW+pY+dQ7HEkayyvvTejQQ6tkUBrJClV3fGl3EgcPQrTFYnqjCimhsPbwopaw4vbo9C0WDwzgcSJQHXG4pnxpdz4Um4chQuplRR2DRK656o1h+UnPhu4+EPr6LnCjpHMBm1mrTaJLEkiS+LwwigUKxxBCytqD8pr9s2q2ZtavuFffDLqfTMb/LIa/bIa/bObfDMbXor+hher/uaNlwfkNAfCWgJhLaEFHS8lvIgWXkTbB+/aB++KQNAjEPTIYkY0ghEPZycAMJMRbGgJJwPFz8V1F+C7ibV9uHJFdcNgK3WipX2cwVrolhzmCecPHrtx/d63py9+OrcIhFkmRo7IBRMq/sSkdP+89MBB6YFVyfKpnpWLitU7facfjaw9HD7/2fjag9lLdxYuXVu6eHH/hQsrl9ZWr5w5eOEphy6eOnTx1OqlE0cAjqycP3b40vHVy0cOXVw+sLa4vDZ/8OLCoauLx28unLq7cPqTmdP3J07dHz99f/Lcw9lLj2au3ll9/Pjm+vrVv60fuPdw5vrduev3Rs5fHzx1ZeD0tYGTV3uPX+09dkV77Jr2yFXN0evSlUvSlUuyQ5flh6/ID19RrF5VrF5VHrmmOnpdsXpVduiyeHlNsHCGO3uSNXWMMXVMuHSJM3eBMXmmbehovXq5TDJD4k/guKMZNeK0mu60KhGkUpBSJkgq5SUBw2j+X/beO6jNO233n/nNOe9uNpuy2Y0TF3o17oXibnC3MWB6rxLqdFAFSYjeJNQ7vUpCjSYkEKKbXgwGjA3YuHfHjlOc8BuhhM0m9s7umbwz7znrmWvuefR9Hj22+cNjf+a6r4uzFv1b6p6kl0dy2brck0rdEkvcEksMJxcThKdhrOMgyik47Wws0y1Z6Imr9idKgjPlITnK0Dx5YI44vEgWki9B1Q3Wzr4pn/wGUz8ZKxyAsbu88fUXURVeaXUe2FoPbK0bqvYEQuACFx6OZjuEUx3CqU4RDMdw+p7Aou0+ubsDC/YGF+wLKdwfWrQvjLI3lLwrhLwjqHBncNHO4KIdwZQdwZRtIdR16elMINU2kGEXzNkZXrIXUGYPqXKEVR2Ma9gDqjqS1OSAkJzANoZxLofyuxHiMVLXY6zqnk9xvz2i1gkhPZGscU7UHIvTOMKa90CUW4ESs4haQ7jvBoD4b2D51uwJ04xxm+Lr23kPbPiPdtZ8Z69Y3S1ZtSn9yob72Lr4lnnWFVNMn0m82hSqNAPqDTIWEWLzcJF5uMgsrN4srN7Qf2cZKfmtLKJEa1kzVb+cpuE1phFVZuE1ZuFV5hG1FpE1VhF11pG1a64W0VagxD5e5ZTc6pjUtC9Oug1SeSy1GVy9CKxY8GeO+TMnvIpHj2DU++KUjolq+/g2+zjN/tj2fXD1bphqh74NqtEGqLACyK2BCoMsoxWW0QoL0E/TNEpuGiU3BygsgGvPRMvsoqXbgA37QAqHaNkhkOx4tPQUSH4OJHONlntES/2A4iBgfShIHAUWQyBSBFSaAJMjobL0+JbsuOaC+NbihFZmQis3uU2YoilJaetiX50sv3FVMH+NM3eHc/1G4eQ4rn8sbVCH7GpN6ZQkqasSmkri5cIESWmySIgUs5Ia6MkyOlJKRzdQcRJKWkMRQZ6XrswmNWdktGZka9Jz24mF2nSKlkjtwDM6SGX9KHZHMkON5mjTSrpIld3FytGyntnipt6Wa3env1sdefG9YmaFpx0jK/qyRb2oMm0sVwNjtiLYbQZ3DKi4xZDjG1XYFJGvDMuVh+YoQrLXZo4iOFcRlK8MzNXbZLxJEq90sW+mPCCnEUDTAWg6GHcgoWwsmt57ESt2iSs7nVJzPKHqSFzVQUSlA6R0L5C/M4K9LZRlF8K0DWSstV/ro2Ss/OiWvjRLX8Z/KpR5SyTweu7vLy9+gjIB+mSZX8nYh23qx7UIFFiHlL7PlHnPZf7hJ/Dvwpd3Pf97wZd3vec9lHkPZf7HQJnEj48nf+SC+vBM6oeuGX+6lPtH76K/RJV8GFX+eVLjpoyuv2X3bWJesaq5ZVR/c2ffa+vuR3uHnzhPPz935X744hPMg29IK49rv/1Bu7qqefOj5vUP6m9W2bMvExtvxLc+u8C+caToulP+3BHakjP79mH2LSf6ogP9xv412TMWHVh6KHOIs3yYe/MI5+Yx/s2jvGXD4pIhTcaJoY/+fe+U+X8DyhjSZPQZwEnan5Jo4vRmmV9CmXU0Y/0zlDGLbzWPa7WIV1nFawzaCJRvilZsgTaZwNv0RCap0xLZbYXqs0BdtkAPm6eOmhMnzDNnzHNnTQrnTSgL28uebK9+vkv0ao/0233yH3bLvt8ufm1X+9JG+MRO8Gwr/6kt74kt+5EN66E184E184FxwbJxwbJR/pJR3qJR3uKW3BvGOTdMshc2EyY3E8Y3p09sJE18kTm5IWvybzlTf82dMmEvm3JvWQju2FQ83F77bLf45X7ZN47y75xkb5wk39nXv95T9Wy74L4VY9G8aM4sZ+pL3MCXyd1/hao+iVR8Eiz+LFD8ZbDUKFRmESK1DGkwD5GYhoqMQ2uNQqo2hVRsCSlbc8qwTH2Zlr4Mg1NmtxfN3ovmHl7lHVrhHVbmHSbwjRQGAgXhIGEUuASNkxNIzXTWoFix0tbzSjPyffvkav/0alfP497WW711czrOqDpHJ0U2lkBqqOEleRGC9FAeKoAB9yqMdMsNvJjpczHLyy3L4wzB7VTahXdDGVuXZGvnFAvnZHOXZFPnFBMXlIkLZm2ifponkCYnkIb43nVfjN4UcyZJ32/9CxZjWFMybCptc8f/ncVcIu70TN/lRdrlTdzjRTB0Nv8KxDgEkNbdMevNQYdCc35JYZwBBS7AQhdg4YnoopMg8ikw5QyUeh7BcE/geiNLAnCVwfiqyKzqsKyKZL6qavh+6+Kb4tZpOE0Ww1BEF9ZH5dWEZ1eGZJQFpZf4pfE8kPSLCWS3ePLFmMIL8PzzsLwLMQXuCRRPJN0Hw3KNL/JIpnphWN5YtncqJyijNJosimU3plb3VAw/kM19S1HNxdBbAXkNERn1vugyP0y5VwrfPZ55AUE9Dys6DcpxjiQdCcW7RGUZAMpJQN4pYP4pYP7p6ILT0QUukTlvleGZd03Dd8+ACs+Ci85ByOcgZFc4dU20X023GIZbDH19uscy3GOZl2KYlyAMTzDLE8LwgjJ9YczgWG54PB+QyEdlSpMItcQcRUGxKo/cQmd3CMsHOEJNV/+1a8tPR6+sqDvGOnXTqpbh2oq2hsr2pqoudU13d13fsGhgqmHkRtPUI+2Nl723Vyefrk6/WJ1/9Wbh5ctrz59ce/pw4enDG8+e3Hr5+OZXj5Zf3Ft8tnL98dLCwxsLD27M31+ef7A8/2hp7uH89P2J8ZuDQ4t9Q4u9Izc7hxY7x1b0Zpmph+1TDzRXHnXMPu28/lQ1vzz46MnN1dXl1dX+e08111farq00jM02XllWTC7KxhcbRq+Lh/SSDC+JR5ZkEyuyqTvKmfst84/VN55rb77quv1Nz93v+h/80P/gh777b3rvfd9959uu29/oVl533nrdPP9MMfOkfvROSfc1WstYjrhnbeNJFZlVGkvpkAMAACAASURBVJ4hDE3nB6axfdEMz+Rij0SyW3yxH6bcG13hiSzzSC65mMC/EMfVV2UjWIZ6posJfPckoeHWGTjTBaQvCLuQqA828kurCcqUhuUqIwv0uaehedJIiiK8SIqrH6qb/75s4hWqdhzB7YHQtV5pde6YKm98vT6ABlV1IbnKGcYzQBnHCJpjBO1gFOtglN41sysg30Bk7MPIDuEU+wjq/vDi3aGUXSF6NLMrhLwzpHhnSPH2UNq6DFBmaxBzWwh3Z3jJPmC5A7TaCV59MK5hd3TlkaSmA3EyF4wykN4TwOqA1o9k9T9PbX/oRx90ihMdjpWfTuk4mdB+Ir7jELx1P7RxG0hqBhBtAog2gqQbEU0bEtR2xQumRde2cu/tKn9hW/J0Z803+xtWd9Z8Z815ZEVdscyeNcMMmsW1m0GazAENlpEiiwg9lFmXgc6Yh4usohp+K0tAg0lYjVF49VruzE/TJEy/P2UWUWceUWseXmcRWWcZKbICiGyixLYAyTaQzCFBfTBFcyBFZZ8g3wmvcyGoYXU3ITVLgewpP8akF2XseGqnY6LqELLzQFKnfVzn/pjOvfCOnTDNNrDKFtRiDWyyAjRaA5ss12QR3fRLmUU3moP0J5agJn2lN7hpO0i5E6zYD2lyAjcegTS6gJVnwE0XwI1u4CZPsDIQLA8FSyMh8mioHA5vjEM0IhHNGERTVkJbbkIbJUFDT9Bwk9qFKdoypK4Cpe3lzE5VLM6WXr/OX7gjXLpOmRnG9w/hL7eje5pROlGKpjyxRZCo4Cc3CFIkQrSUniyjIRV0lIKKlVPT5MVERSGpqSCzNYvUSspSp+dqiYW6dIounaYjMXVEti6Nq4slN8UUyJBsFbFcl13Xw1SN1I1cl1252ffg6+lvV/sfvq4buU5R9pOqOrCl6hhWiwHHwJgqCL0FVKzvugaSm6IKmyILGsPzFKE5iuAsWVCmNIAk8SdJArNlAbnygByFb6bUK13sSRT5ZMj8s5UAmi6K2glh98UKh6OKuy6g651jS08lVx+NqzgUU7G+u7QjfI3IBNHXiAz9F0SGZuFj2F2ivjuB5S1xLf+XZ8pQzH0NsTK/5jKWfszfytyfaeHP/RWOMXw09mGb+HLMA/hWwSXvocw/IIl/YiH5D7n1Lsjy756/C6b8Xufvocx7KPM/Acr89Wjip0cTPjqW9Gdn5J9P4T48T/jwYvYHlwo+DeN+GCb4W5x0I779s3TdF9RR84rrm6oWbDtfmLY/2D7w5PDUC5fJR34LTxG3v0658VDw9Y+Nq6vN333f9vq7zjerFUuvMjpvZvZ/e4m/eIR8zTFv5hhj6RT//hHOihN92Ylx04F505615MBedmAvO7IXHdmLTpwbB9dKlw5zFvUJvvR5R/q8E+OaIff3PZT5fwPKGNJk9IVNa+VN1klaQ7KMVXz7r2QTpz8xj1GZx7ZYxbZZx6lt4zSGzabt8VpjYJMxqNkEpjKL6TBP7DJH9VpiByxSh0xTR4zx48akKeOcGZPCBdPiRTPGTRPWrW1Vz6zLH1mVPdxa9XRX3cudtV9ZCO4ZUxe3km9tL7i5LX95a+6ibdZ164xrNqR56/Q5c9wVC+wVc8yUBWrSHDlhljJunjJuljxiGt9tGt9lmthtktRjktJnhOrfgr68GTNolj5hmjFpnn3VOv+aXfHSTsbKLvb9HbwHFuy7Zrw75vy7ZoK7ptzbW5iLG2kLXxbPf1lwdUPW+F9TL3+S1PURXPMhuPnPwKbPoho3RciNwiRGYZItofVGITVbgiuNgitMAktNA4QW/nwbP842P/YuX84+X/Z+H/YBb5ZbWKVXSLl3WJl/RHkQsDwCWgGKqYLF1RCy2rILtZySiYbm2y09z5v6XigHXmkuvxrofjSsvj2iWByontWyhqQZbfz4ugKgkBDGTg3nIkPZiEBqpFdBoHu295rcz6RfPEW4cCLtlAvW+Tj6mAv68AnMwVPYPceRO5xTtrmgbJ2Rli4p5i7JZi5IY5d3QhmTE8kmJ5JNTyb93RpzNtnibPIvm61tL2JsL2K2umG3umF3eOJ3eOJ3ehF2ehF2eRN3+6Tv8SXt8U1fYzH4/X54e3+CQwDRIYDoGJjuGJh+KDTLoMNh2QZTjMEX4xJV4BJVcAJQeBJYdBJYdCqafBpEOQ2inIfRL8AZrgimWyz7UgLPF1kaiNVDGWCuKCq7BslT148+0d1eZajmYGRpHL0RmFsHzK2LyKwKIZYFpgn9sDyPJPoZWL5rLNkVUXQOmq/XmlPmUjLDG8V2S6B6pjC9sVy/NIE/sSQkqxJYJIYzlLgqXeXI/aYbb5jaxWSeFkppBOY0BOD0Jh398lQy1z2e6RZLPQ8rOBWd7RxJOgPOPwspOAspOActPA8rugAnG3QalPdWnYMWvlWGl/zqPa4IysWYYr0QtF9NzwS2ZyLTM4F9KYFxKZ5lmF7xLE8E2xvO9YFxfRGcwFhuWIIgKqkEjCzF5spQGfUkipLM0RRz2gUVvbUN41X1/QMjSyv3Xs4tPOwduDoyunS5f6GtZVinGu9qGutrHh9qmRxvnrjSPHldPXOn68bT/pvfjNz/fvzRd1NPXk09ejR+d2X45tLg4vXhxRtjN6+PLs8N35i5fG2yf3akZ3qwe2pQNzmimx7RXR3UzfRoplTNQ0p5v1TeJ1YM1MkH6ptHxZppkXZWpJsTdV+X9C/JhpcrukdbZhenXv4w/fWqZuGudGxeNDQr7Bgq1U4I28e4qhFm0yBdoRdDOcRoGtarVR8AzG2fEuqulvXMV/QtVPZfF42uiEZXxGO3GybuSifvyabuy688UEw/LOuZL+ma5WunWW3jtObhInl/fkNPrqiHWKHBl7VhBc0pbHkcVQItqInOqYjKKgcXyKJz5ZGZkmB8zVrksz5a6EIM0y2eczGO7Z7A9UwWeCNLPJMFF+PYp+HF7slcT5TAB1cRQKgLJjUEZ8n0/2XNbogsUoLpLUBaI1E6Lr2+WjX1GlMzjuB2Q+gdPoR6z9RaX6LYHVN1IaXsfHK5M5xzHMo9BGQ4RtCcIumHo9mHo9lOkfR9IWSDR8YhnOIYUewQSbOPoO4J03OZPWHF+osw2u4w2s5wxrrsgovtgmh2waztobxdEaUGKHMAUXMgVrILWHEkqelQgsIFo/Qha72pKkjdcNblr1I7Hwcwhw8mSI7GK88itWcSO07Ha48i1A6wlh0QhTlYthki3xzbsgXZ8WVqrx13xYR1y7b0yc6ar23LXmyv+npP7XfbS55ZUVes869bpI2YJejMwM2WUTKbCNHWCLF1hMQyUrouqyjZP5EloEEfJxxZp18a+sepRzwAsSWgwQoosY6W2YCkttHyrSDFdpDSMVFzCKk9hGx3TGraEyM5md4eI74Lrb0VwJr0oU5cKho7htU5JWkOo3QHkrr2xnbuje3ajejcAW3fBlbbRqusAS0WgGZrkMogK7DKCqyy/FkWoFbLtRNrSJstRGUHad0JUe0GtRyAq4/C21xg6jNQtSus3QOm8YF1BEDbwiGtUZAmMLQFDmuJg6tSYtRYRBseocpL6CxK0NITtLyEztKk7srk7pqU3lq0rp8zN121PFexuFB6407ZzXna1QFif2/6ZU1af1NqnxijK0dqhMhmPlopwCiEqY0MdDMNq6Ljmqn4Zlp6KzWzjZKjLsxvJ2W0EbPaCXlaYlEXsbiLyOwmsbtJ3B40QwPNEUOz67BcVW5tD1naJ9SOK6/c6lx51vfg6977rxpn7/E6p3LEPamlGiRPDaU2wdnqGK4WwmgDUPTNSgBKi75fqbAloqA5LK8xJEcZmCnzS5d44+svpdXqc2Ry5H45cu/MBg+i2IMo9iLJfbMao2jdEcU6EKsfzh8Op+jOoeuPrUGZI7HlBxHljtCy/SDhrkjO9jDm1mCGTSDt5+prusEmY+FDNfemmXsX/4etL61BGV+qHs38oyz8aL+VmR9jDcpwzQN+LSNvhokvyzyAaxnEfw9l3kOZf/gJ/Lvw5V3P/17w5V3veQ9l3kOZ/wlQ5rMjCT9DmeQPT2I/PIv/0DXrT+55nwVzPgrhfo4Qb8Kp/opv/7JoyLxkbnP5vJX6iZHqvl3fE6fJl4cnnrrNfwW4+Q1s/iH1qzeiH1dl37xu/vrrrh9XRSuvKJdXaJM/eAuvHyPPOuVdcWEunim5f5x75wBj6QDzlhN7xZGz4si5aYAyDqwFg9Y7sA1Q5gBz4TBn8Shv+T2U+X8byhjKmCzj9OVN69MyTmMZo7JCqKxj2rbGaLbFtG+P7dgRp90Rp7MEq8yhGrOYDrMEnSmyxxR32SxtyIQwYle8tJV+cytrZRv/3o6yJ7urXuyufblH9LV16cMtzOW/5l/9In/WhHLDqODaX/CjH8R0bEEOmCT1Gyf2bYnv2YzQbYRpN0I6NoHbjSDaLeCOLdHtm4GaLVHqzZFtmyJUmyJbNkUoN0XIN0cqNgOUm4DNm0Atm8BtG6HqDSDVBrDmc2j7Brjuy5juL+N7Nyb0fZ58+WPc0Mek8c/yZr6kXjfi3DLm3zEV3jMV3tta9dS2/KEl/54ZY8mo4NrGjMm/pQ1vQPZ8GiX/PEKyIUy8IbT+y+CazUFVxv7lZn5ltv7l2/3LdvkJ9voJ7P2EB/wEB/wER3355/1L3AOEXsF6KBMOrgbF1cUhG5Kx0tqGpXrFcnPH466R73omflQNvlL0PmvVPbp5dfXu+He3B19f63g0JFqQF3cxkuoIABY6lIEMZyZFcBChjEg/cqBXro9Hjrd79sWz6RdOE86d1EMZw+7S4ROYA6f1UGb7GpSxcUFanEgxc0les8OkmJ7ArglteuJnnUSZ6pWyJj2UMT+dog+OOZtseS7F+gLK+gLKxhW9jmPs3HF27rh1HLNOZPb6Zez1I60Fx/xEZAw4ximI5BREOhqRa6Awx6PynQEFfzfF/AbHnAEXnwEXu8WyL8aw3GLZ7nEcz0T+T1AmrRIt0CZzVOnVfQ2TLzpXVgtk44FpwjBSRXhGZURmVWh6uT+ObyhCdo2juERnGXaXzoBzT4NyzkDzLsQUuSVQLyUzDEtMPjieP14YSCoLza4CFomhNHlaTXfN+KPW5VVez01MWVcsQwUpUATjq8LSa4PwFX5ooVcy2zOR7hZbdA6aexKYcR5WYKAwBoDiFkt1i6W6x9HOw4r+Lf2S7BjgjiuC8ncoY0Azv5jeyWzvZLZXEssgPaBJZHonsH0TuP5x/IA4fmA8LzRJEIEUgjDlUFwprkCGzqnLYjTTSjvZFbpK6YhCPStrmZiau//0q9Xb915PTq8sXH86N/9oZHBxanTl1tzz21ef3bny6NbwneX+pZt9i/cvLz8dur3UNLHScmVFNb3YMjmjGB4V9/bX6XrrOltLmpqFjUqBooEnreeIq5h1FfSaMnptCaWmpLheQKlnFlSRs8qySXwSSUDMFKbnVmVQ6rNZ8hx+S16JJq+8o7CmiyLuyqpq4akH2ubvaxef1PbP8dqGGY0D2dVtqTwlhi1LoTckUMSxBfUx+XWxBfWxRSJAVjkgqwyYXRGdUxGdUwnKrQTnVYPzqhIZ8iSmPIXdiOY144Rt+DINsUJLquosVg7TmofZ6gmh7mpl//X6kVvSyXvyKw8arz6WX3kgHrtdNXBD2DnHUk1SG0fIyhGMoB3J08YzVNAiRVS2KAhf4YsReiF5bglMtwSmeyLLC8nzxQh90AKPJLZrHN0HW+KLK/XDVwQQagIIdf74Wr+0Gu+0ShC1Cc5pg7JaMxRTiqXVmulvcXXjMbweGLPTnyTxIYgCMqQe2GpXZLkByhyDcA4C6PrdpUj6ERDnKJh7EMC0DyveH1pksMk4RVIdo+j2EdS94Xou838AZXYCyo8kNR1OVLpglF6F7Z6UFnDtUM7QK3zX0yD26KHEhuPxjedQnecStafjtcdiNI7w1u3QJnNo42ZE86ZkzZa03o2ZIzYlD435960rn++se21T/sKu4sWeylfbOQ9tCxdtM6et0Zct4GpzgMI6TLwtTLQ9XGwb8XcKYw2Q/3NZAeRmUVJTgPS30zJaYQVSWoGU1uBGG0iTLbTZFtq8FdZiB25ySNIeROkOoNodklt3x8lOZugQDfdANSs+jEkPyrhr/uhhbJd9ouYAsss+oWtPbNfOmN7t8G47qM4a3GEZrTEHtJkCVNZQrTVUa7kmC5h2XebgdnOI2gqisYa2b4VqtkHbdkDVuyFtR+J0zjHaUzGdF2I6PWK7vGO6/GO6Q2I6IyBt0ZBWCLQtBtaWhGhHx7TjYzpIMe2FCd3U+C52fJcgoas8sac2qU+UMiBCdg1y5meqb85WLS2UL96svDXDuNpD6tdlDKpJw43pl+vxfRU4rRCr5qe2CvBNQqKKkaqmprXTiGpahpqe3U7N7Sgu7CSTu4lZ7fjcDnyBDk/uxtN6iaw+ErePxO/NLBtIobYg6Y0F9X18zVR594x8crnn3sv25ceq6/elU7dKemYojcMZdT2ppZ1IgQ5EbYrhauP4OjBdrW9WKmzUcxmyag3KtITnN4fkKAMypD4EySVcnRumxjdT7pst882WeWVIPIhid4LIM13mk6k0QJloZh+MNxRG7jyLqjsWW3oiufZQTIUByuyLFuyK5GwLZdgG0a0DqOtQ5ueVpfdQ5h+4zG+JjIUfTQ9lAji/JTLmAVwDlDHz57yHMv/AI/5DvDCGP+a7YMrvdf4umPJ7nf+nQZl/q2XpXQ//H7Qv/a+/Wv8u+r1Ktd9Vif1fn2//w4Yd/7Vh1x++2P2HjXv+uGnvHzfu+2DT/g82OXywyeFPmx0/MHL6YMvhD4yP/NHk2B9Mj/3Z8uyHVmf/ZH3hT7auf7Jx/2Crx5/sLv3J7tK7KrE/2gcwVGJ/ZA/+aD/sY3v4x46Ijx0Rfz2a+JfjSZ+6ID89hf7kdNrH54gfX8j4s2vup770z0L5n0PqNiQpvsBrNub3G7PGjUpnLRrvW2oe2/U+tx97dWTmm7NzX3vNvQy9+qjom1Xuyzeib79t+/EHzbdvZA9eVV9/IZj7IaDs2r70/mPkmcPk6X15Ey76HaWVI7zbRwT3D/PvHeTfduLecuIsObAW7JnX9jPmHGhzBoOMIU3GkT5/iH3jGP/mu6CMHvG8Te+qynai3nirfluSbTj5dyux7fNn36r9eVffruzp/W/Tvqwrb1f6PzRhr5cx7SGMvU0ju3CDu1IHfquduP6duP4d2L7tmN7tmN5t6B47VLcdqtvw8bdzK7LrrTIYXn47DeVK//rcDGk0grfou7STtLYpOltkl34mdVpAW63WZANV28I0PwmutYC1m8V06h0r6H4T/JBpxrhZzpRpwbQV86Y17972sie7a1/aN7x2kn9n0FbBPRv2ikXRgknWtFHa2BbU0BbkoElKn3Fsh2msxiRGbYxoM4ap9IK2GkNbN0bK9QqXbQ6TbQqVbgxp2Bgs+TJE9GWIaGOoaHN4w+ZImTGwyQzcag7VWMDaN0e1bIps3hDetCG85YuI1o1A9RZwx0ZE95bU0Y2kic25M6aUBUv2bZuSh3bVz+xqX+yWfbtD8vXWmq/MSx9sYd76rODqh6SxP+MG/r8o2f8OE/0hsPaPfpV/9ir7m1f5Zs9yC8/y3QG1e/2q7H3KHbxKnLyFh3xKjviVOfuVXggodfMXBEbVhoHrQqMrYUmSlFQlPLFGWH1VrnnQ0vW0pVvPZXonvu8c+XZo+JtHc6svr66uXP76mu7J1c4nct7lzNhSNJCZAmDDAotSY6piAJzIAAoEwPW9lHv+VOoZF9yp4xiXo+ijR5CHjyIPHEc6OWPsT2J3HE3ZejzF5jjK0gVlfsKAXVAmJ1FGx1GGTBkTF5TpCbTZSYzZKbTZKbTFGb3WU2P0m0quaBtXtJ071s4du80Dt/1S6g7PtB2eaTu98Du98Hv9SHv9SPv8M/b5Z+wPyLQPzHIIynYIyjwYknkwhHQoNGO9PuloRPa6jkXmHIvMOR6V6wzIcwHmuwDz9QYZQOGJqIL1FqEzIMo5CPU8lGaQK5zhEcfxTSkJxlWFEWsSWWokrz2jdrBh8mX33dVC+VRgWikgpz4isyaMVBVMKPfF8D2SmOdjKCfBec7AbP160ZpOAnPOQApcY4o9kpjeKK4XkuOL4fvjSwOJ5cGZVRF59eBiOYLZiC7vqL/yWHHtdXHbbIZoOL1uMIba7IsRhqZXBxMqA3FlviieVxLDI55i2IpyRRS5IoouxpDdYike8dRLCTTPRLpnIt1w7ooougAvNOg8rOA8rOCXz7vHFbvHFXvEUw1fvJRA84inuscVX4zRu3sM39JH4UDz19BPoSuiyC2WYviWL5JtkE8KyzOR7h5XrP9twMieMQwvON0TXuwJL/ZBFAfEUUOSmJFIZlJ2TXJWOZ4izmbJ87jKkoZeRcdMg2rkxsrLR8/ePHm2urj87Orsg2sLT5auv1i4+vj5/dXnt394uvT68dyLx9OPH00+fDJ+7/nI3eedN15oFh63XL2tmLhef3mmqnusrGOwRN3Db9GwFUqaSFxUXVdYWVVQXpYj5GcJ+DmVrOxKGqm0iCjITeNnpPLT8UI8QZhGqsBmVGBzanGFIgJNSeKqsku1uZU6vKCJr5lom3/aNP2Ar5lit04Uy4YxnKYkmiKRKo8nyxH5EnBWfSShMgRbFoAUhKSVBacKg3AlQThBcGppGKEsIr0qKqMqOrsekidCFMkTaI1ItjpVqCWW95Iqu+nNExz1lbLuhfrh24rphy3zz1QLL9quf9V778fuO2+0N79pvfa8YeJuRd8Ct32K1jKGFbYh+ao4hgJcWB+WUeaLZXskU13jiw6Fpx4DEE/Dci4mkD2RdG80Uy8U2xvL98WVBuArg4i1QYR6f3ytN7bSA1PqjS+HsVXJ5d1kzfX2+6stt1azlPMIrg5AVoXlNQZmSn2JIq+0WndM5fnk0lNxvBMxvGNQ1iEg4yCAfgTEOgpmHwVzD0ezDwEZhsMDUTTHKLpjFH1/pF6OQJYjkGUPYO+PYu2JYu+JYu+OZO2OZO0FcPZEcndH6nuX9gIq9kdXGNaXHOD1DvD6Exj14UTlSVzTxeyWs1kSaP1IztCrjP6XgLKrJ7DNLonNZ1I6zsZ3nk/uOQhR2SPa7OCtRlDFF7EtW1J7TLJHv8ybsCp9bCf+zq7um63VX+8Tf7+z4isb5u097LsmaaPmyH59mlh0o3m4xDZEtCNUtCtcYhelsAE0/lYW4bLfyjxCZhTeYBQpNYmUmQIVFtGNlpBmG2irDVxlA221humlv4arbBFtBu2IbXdA9RzAdR/AdTmg23cmyI8QOyJrbkbVrHizp0/nXT5G6nHEdO5KUG1DqHbEae1iuq3hXRawTjNIhym43QTSYQrVmkK1RpB2I0j7FujftQmmv94MUm8BtZmCNWYQtTW03Ram2Q5t3w3VHIzRHY3pPIHQnkV0XER0esZ0+SC6A+Gd4DgdPLYTEdMZF6tNQGhR8A4cVIOHqCnJfYykXl5Sf2lyf3XS5fqUyxLkkATVN8K/MVu7cq321mLd7bvSR3NlS915o+qsQSVxQEwcqCX0l+O7hWlaAV7NJ7by0tV0gpZC0JKJHUWkdnJWOzlPT2TI1P4cci8hX4fJ7cQV6oisgSzhcJZwMF3Yh2G2JxUrYwvqSWXqiu5Z2cTN5vl7lx9/O/tmVTJ5k6UZY6gncyQDmLJObIkOWdKN4HTA2FoIsz2apokkt4YVNOmjfHOVEUWtoXktgVlK33SpZ5rIAydyx9a7YmvcCaLzqbUX0urciOKLBMk5XN1FgsQnpwnI7o+gd0fQeiJoPf557WfQ4oPwEkcI3wlW6ggt2Q8S7gHw1gJlGAanjJUf1cqP+gsiU2zmRTXzovxeTpm3rzX5FFn5F1v5k20Ci22DqHYh9G2hjB3hrB3hrD0AngOk9CCi8khczUlkwxmM/Gh8rb4rKoK/M5y3I4y7LYRtF6zPJ7YJoFv70yx9iw1rVubeZDOvIlPPQlPPQpNLBW//db3J7zo38yl+qyz96b+VuT/T2Jtu5M0w9mGa+LJMfFmmfmwzf46BxVgG8S2D+FbBgvdOmf9QLvN7wZd3vef3gi/ves97KPMu8vJPzt9Dmd8XynzkhPjLsZ+gzCcnUZ+cTvv0LPGT8xkfn8/65FLRZwGsz4GVG+IaNmCav8zSGRUPbuFNWsvvWaseb+t6vnfo1YGpb11mvrsw89r7ylPSy1Xy8+/Kv/m28ccf2r7/QfnkpejWi+rl1WT1Uzf+gnfF7bOca4coU6cF+tLrI5yVY4K7h/n3DvFuH+CsQ5l5hzUoY0iQeQ9l/nOgjEVCu0mMyixObZnYYZOi24rqtkF3G7jM9uSuHUk9uxJ7diZ074jvsovv3hrfbZXQZZHUq/9HeeqgWfqYWc6UedFVc+qCGeOGbdkDm7JHtqWPbErvW/BvmzKXjIoXthRd3ZQ5tTl9zAg3bIS6bJrQZx7Xa4HosYjRmcJbjeGNJvBGY5jSCKrYApEbg+VGIJkJSG4CkpsCZaYAqUlUg14REuNIiQlAagSUmgCkJgC5KVBhClSaAZRmgCaTSKVRmHJziHJTsGJzSOOWsGbjiNbNwLaNMboN8V0bkns3YAa+xI9+SZr4IufKhvzZDZRrG+nLW7h3TIUPTIUPtnDvfMFY/oJ8zSj3inH6iBGmf1N8x2Zws3GEzCJYstW/frdv3X6faiefqkPelcf9qk4G1ZwJrXcNE61DmQioCACvT8G3ZhR1p2a3Kjse6Ya/VfU+rVfeEClu1DXMlldNisrHpprvLLU9nNM8mO95cW34dZtkjpKhyETXYWPLgEHkFHhZLJgPDGfCovl+nnnu59PPnUw7fQLnfBxz9Bjq4DE9lHF0wew/gdm2BmWsnVEWa1DG5KSeyJicRK8RGbSByBigjPlpjPlpjOVZpspbLgAAIABJREFUvazOoQ0t1zYXsAZ3zDYP3DqRMeCYXd6EXd6EdRzzCyKT7Rhs2FHSt1kbCq0NOOZYZI4zIM8AYk5EF5wEFZ4EFZ4CF50GF50Fk8+A9HXOp6ML13AM5QKM7gqneScJfJL5viklAejSYFxVBLEWkCEBZTdk1Y7kiEcpjTOKmW86V1bzGsZ9MfzQ9MrQ9MoQYkUQvswfJ9TnsyYyXOOoFxAUj3i6e9za7k9M8cVYqkcCwzOF7Y3ieqawfdA8H5zAN1Xoiy8JJFWE59YBi8SosvbayYeKa68ZHfP5iolc2UQiSx2YVg7MlURl10WQqkOJZYFYrh+K5Z1C9UyiuMX+HZT8Eq+4xVLWAco6eTE8sM5uvJIYXkkM72SmdzLTgHI8E+mXEmgGOmN4eO2c+tu5RmSYvki2TwrDJ4VlmP4p7IAUdnAKKwzNBRKEMdnVKWQJnqUk8VooVZ3Uam2JcqhOPVGvGdeMLA7MPe4aW7r96M2Lr1eff6WHMpNTt2eu3J+ZujcxfHNm+PZ0/9Jk5/xY6+SgYnhA74jpHq7qXKjuW67su1nev1TavcDXXWW1jVNbBosVvWS5urBemVMtziytyyyrzhBUEPlCAr8kq5qTVc0kVVDwZfmpwuzUkoy0UgKhnJhZm5ZVn5onxpPl6YzmbF5HXll3flUfsbRdoJ3vuP5ty9zLss7rXPU8QzmN5bcnUVsTqK0J5BZ4gRKSJYsg1odiawLQ5cG4qqDUiiBseQC2LAhbHpxWGU6oCU+vNcwoUj0wWwLOkUILFIjCxhiyIo7akMiQoXnN+LK2jGptrqgnX9JXKB2gNY0yWkfZ6glexxVB5wxfO83ruMJpn86XXs5tGMis7yFWd6aWa9DC1hReUxJHCaPUQ4pqgXmVEVmlIen8gDS2H47pi2WGEMtCMqrCs0RRuTJgXmN0fhOwQAkslEcXyZHlXZiq3vzWq43Lq5K5N2nicRBdDaS0hec3BWXJ/NLFPoT6Szi9WeZMguB0vNAFwV1jMexjEI4zjHccyj8G4R2OZq5zGScAwwnAsI/Syyma7QhkOQA59gC2HsT8zGX2Ajh7o3jrUMYeVOkIq3GCVzvA6x0Rol9BGUjdcO7Iy4z+l8Dy2ZO4FpfkllNJmpOx7acSdQfgaof49u3xGpP4ti0onWnOmAV1zoh53bLimZ3ojW3N17YVX+2semXHe2hReG174bwJul+/tQprNQcorMIbtoaKd4Y17IyQ2QGbbKKbbH8zrSIVllGKX03zKP3f3ibRjebRLWbgZnOIygLaaglTW8HbLKBtFtBWc1ibBVxlidBYItqsYtqtYtRb4zr2o/scU3ud0noc0zp3I1uOZfUAxHeBknu+gmtnyWPOOYOHiP37MV17Urr3YC7vxIzaYcZskMOWKYNWyYP6iRyyRA/b4Mas12SZqr+wTNVLf4IatEUPbUMP7cCO7MKN7seNOuFGDuGGj2OGT6GHz6OH3FCD3qjhAPRwCHokAjkMQ16ORfXHp/QnIQeQKX245F5iUl9mQk9R8gA9qZ+d3F+GHKpGD4sxYzLcmAI/PMK/MVezMl97a6H+9or80XTFkrZgtCVnWJ41JMkcqiFdLif1l6R3CUid/Mx2braWkdlTnNlLyeomZ3eR87rI5F4KbYDMHM6mDpAovalFPXjaAIk7nFk6klGihzJpXC2er0nltpKlfQ1jN1sXHmiWnlx++mbs5WrF5YV8+UCufIhQ04cs6UKWdMfzdAhOJ4ytAzM6gFT1GpRpDslrDMpRhBeoQnKbAzIVPkTZpVSxO7beDSNyxda54yXrUMYVL/4VlAmndodTu/1yNadRonUo4wAR/hLK2AbRbQJp76GMAdO8lciY+RT/lshY+tPN/envgjIWgTyLQN57KPMfimPeO2X+94eb1/WHj4z+df3XR0Z/+Njsv/4d/fFTi39LhqWk385/glr+9Vvvocx/B5T59FjiJ84pn55A/eVU2qdnCH85Q/rkfNYnrvmfetP+Flb6ObT+82T5BkLbxoLujfQRO+k926bH29qf7ep7tXfk24OT3ztPfXNh8kXSo1Xiw2/YX30t+eFN649vWl6+bnz8jeLRKqHneUjtcnDtzVOMSYe8weOMWYeiaSfawnH+3aP8O0d4tw9xbh1kLzkxFxyZeihjsMkYMmUcaHrjzEHW9X+yvvRWm8wBxtJ7p8yacea/3Smj97O8TYZypX9lWiZ2WCZ2WCVpLVM6rVFdNmg9kbFCd1khdfqTRJ1VQpd1fJdFXKd5rNY4tnNLrPbL2I6tGVM2OdO25Hk75vKOknu7q5/sFb3c3/B6T/1XO2uebS25b8ZY+iLnykep/f+V0P6/YM1/grV9AlV9AVFvgbZbQLTW4A4bUIcNuM0MojSGSU2gDcYQiRFYrFe0yChaZIlQWCIUVjC5JVRmAZHqBWowBzdYwhvN4UpzqMIcpDABSI0jpMbhDSahDeYRcvMwhWmIzDhYbhSkMA5WmoQ0GoU1bQxr+iKieUNk89+ALZ9Gqz6GtP0J1vaHmPY/JHT+GTv4ec6sKWPFiv/IuuSJpeCRBe/+DuGD7exbW4sWrNLHLZH9FrB2G0DLtlC5lXvFNrfyPRfLHNwrDntWufjVngmWXAwVuwVXuQWVBAHro2IaoEny9MJeZvkMrWSsZ+LHodnVZu0DtqC/mKIh5zblEqS01IYBwdR03Y35toc3x35YubY60PusqnyMw+zNTG2IDCpCRHNjoAIoiA8HCfw883w8ci6cJZ45TThxMvWYM+bQcYzjcbS9M3bvCey242hbZ7TVCbTFSb0dxvQUxvj0mk5gTFwwP+GYU1jzU1iLM3pZncNan8cZonxtXXH6ciU3rL7iWu+Owe30St3lnbbLO223D36PL2GPL2F/AMk+MMM+MMMhKNMxOMspJNspJPtAWJaexUTodTQy61hU9nFAznFAjjMw9xSk8BSk8DS06DS06AyMfBZOOQunnIcXu8KpF2HFrpDiCxCyK6TYDU71QDA845h+SfwApCAYXRaeVhlFqAWS6oDp9YCM+oKGqWLlLK1pvn74edPVN6SqQe8UXiCuDJAlisqsj8yoC0+vCSVUBadVBKWWB+LKokh1EcSaMHxVMK48AFsagC31x5UGpJZFZYuAuRJgvhSYLwUUSEFkBZzeEsdRpZSqKkfvyuZecbsXme0LVNUsRtgZnlENpyhgZDkkvwGYUxtJKg/FC4NSOYE4tmci1aBLCcWXEoo94ike8RT3OLJHPOVSQrFnItUrieaTwvBFMv1QLD+UgZ7oPxpO/NHsAAwnAMPxTqZ7J9PX2Mrf7/qhWKF4YQieF5zKD8Tpn/RD6+/6IGmRpPLwdGFImiAQxw7EcoPTuKF4YSRRGIRihuLY0URhbF4Vmi7NKG0tqtXSxT2SvgV5/0Ln1fuDi8+Glp4vPP3xzreri09Xn7xe/ebH1a++Xl1YfDY8sjw8uDjYd72vY6ZDPqIR97dWapW8poZiiSivqjarTEIo6ckRj2ZLp/Oa5gqaZ/NbpnMUYxnSAWJdF7FORaiQYkvqsbxanKAKx63AcIVobnlGNT+jlkWsoqZVFKaW5aaWZaVVpBOqMrLrSbkSYr40ndKUxWzL4evyy/oKqi+TynVC3aJ2abXt+g8VPXcF2puslutppb2JNE08VR1HVsMLW8HZTRFEWQhOFICpCcTW+mOr/NGVfphKf3RlAK46OLU2hFDvh6rwRVf8cvoiy31RQo9Emkci+VISxSuF6oOi++OYQXhOCJEXnVcJp9SmcBXp1R1k5RCnfbq0Z6FyYEl59ali5oli5ol8+rHsyiPp1EPp1MOGyQe0lrEC2QChUpPIkoILKiMyBSFEThCB65FMvZTM8kYKAnCVIeniqBwFuKgJRmtBlnRlysbTJSOFrbPShR+qJ19ha4ajqS3RVFVkUVNIriwgU+yXLvbG17mhK84nl5xPLj0dz3dBcJ3hHBc4/wRCcAIhcIbxjoLZR0CsIyDW4WjmwWjWASBTz2IAzAMgjp7LRHMdgJx9QK6exaxJfx3F2xOlL8PeB6w0QJkDiBpHhGgdypzANrpmNZ/JFEPqhgtHv87qewGsmDmDbzuJVLkkaI4gVMfjO5zi2h2Su3ageyywXeYZQ9aM+W2l+tB0m+pXOyU/2la9suI/2sp/ZEle3EIYtSSMGMdrTWNU+kzcSLkeyoTLdkQqdgAabYFNVtHNNtHN/8q0BDVbQdr05AWq0U9YuwVcbZjGkDYTmMoErjGBt5ki2s1iNOaxWvPYdptE7W5c/158v336gGNm/x681pkyBGx8GqV47Fm2cKJ44mjB6KGcUQfS0H7C0H7S+O7sq9uy5rZmXLVOn7YmXrFOn7YhzVhnXrXLvbY1Ty+bn+faxdzWrCvbsqZ3ZM3sybm6L2fWKXf2cO7V47kzx9InThInzhHGPYjjPviJQMJUCGEyCj8JTh2G4QZjcYPxuKEU3CAGdzkNfTkDPZCLGihC9jNQA3z0UAVupB4/ISFMyEmjI/zr87W3rtWtLIjvLCmfTFTdbKOMNeaPyPLHRXljtblj5dmDJVn9guxefq6Om9/DzBuk5Y0U51+mFPRTyAMU2mAxc4TMGc1hDGbSh9IZIyTuaGbJeGb5KKl0kCDoxQt0ubW9heIBvmaide5B58oLzc2nunuvdXff0DXT2HItpqI7ubQrqaQrSdgDY2ngnC4wSxfN0EZRNeFkVXB+S2BuU0BOY3C+KiCn2TdTeQkvc8NJLmLFrhjxBazIFS8+m1p3Lq3elSi5gG84g62/gG/wym4Gci6H03tCqXr55KpPouoPwMscoSWO0BIHiHBftGCtDJtlF0I3rC+9hzI/Qxmymc9bZOFX/FuZ+dHWoAzd2EdfBGniyzT1Y5n5s8382RaBXItArmUQzzKI994p8x+KZt7lcPm9zt/lcPm9zt87Zf51FrP+5Hso87tDmbVAmYSPnVM+cUF+ejL1L6fSPjud/pczmZ+ez/3Mk/J5MH8DqPrzBOnnuOaNOZ0bKQO7JPe2Kx/vaHu2U/dy1+B3+8d+ODL5w+nJr6Nu/Zi48jLv8Yuq779rWn2j+v479dc/qr9ZTe97DFbcimxYOkUddMzuOk6/Yl8wcYh2zZl/+xjvzlHuOpS54ci45sCYM9hkDH3Y9tRZB9rcAebCEe7S+/Wln4wz/8PWl96607QV2WUoV/pXplWS1ipJa43qMsgSpbNAdpqnaM2SO0wTtUZxHUZxHcbx2i0J2i2JXZuTuzemdH+B6rUpnLWmzNsyl7cL7+6qerpP/MpB9u0B5ZvdlU93lt63Zd4yLbi6gTD8SXLnB9CWD4CKD8Nlf4lUbgK2moHbbCHt20Dt24GardEtVhCFGbTBDCo1hUhMwBITsNg0WmwaLbJBKG0QCmu4whouX0MzUkuwHs1YxjRZIBr1UAYsMwPKTCMbTMPEpiES2yilTYTSKkxuqW9QkpuGyEyCpXqFKLaEyDeHyL8Mk38ervxrhPLTyMYPAc0fw9Qfx3d9jh3Zkj1nTl62ot+xZt6zYt+z5t61Yt60KFowz7pihhsyT+yxgnfYgdqs/MTbfOp2e9bZe9cc9q538ZecDmpwDZF4R4q8wivDIA2gBEUstiWfPVYhWymVL+omfxyYXhU33cjOVaRja/Kx9RRUPS9FPEAdHeXNTMnuLAx+Nzu92t33XCxdqKi8UpCnDg8uAkTS4VA+HCKERfP9PXIDPfM9XLPPX8g4dYZw7CTukDPW4Rhq/3HMbmf0dmfMVheM9UmM5SmM+SmsyRms8Rn9ND2FMzuJMzfgmNM4yzOplmdxVudSbV3TbF3T1ouu9c1Kl9K2X0pd88X8xGL2+hH3+hH3+afv8093DM76O4sJzTkYlnsoPO9QhH476ZcsxiU67wQo/wQo/1c45hyi+HwM9QKCejGm2A1OuQgjG+SOKPaMo3vFM/ySOYEoflhqGSC9GpRZB8qsi86oBZJqCiTjjJZ5evNcWfcd0cizzJrBEHw5IKsujFgZSqgISi0NwAr90HxfFM8HyfVF8YJwJYFYoT+a75PC8UxiXUpkuicy3BLowYTyMFJVWFZNeHZtWE5tZL7IsL6UJGwR9C/WX3nM710W9q5wdUv4il5ATn0srQlRrIQVNYDy6gGZleHpwlACLziN44di6SlJCsM7me6VRPNMpBrQjIHIeCfTfZFMf7SemwTh9GzFH81eBzGGQ8O5H4plOF9/MiRNEIoXRmWWRWaU6vkLnheUyvHHMH1RdB8kzXDih2Z4JRd7JlG8U6j+GGZQKhtIEoCzhLH5ZUhaHZ4nz65oJddrqZLOxpHlxtHFjtn7vQuP+q4/nnn8/cp3q0svVh++XP3q29VHT1enZu7rumY6O660qyZVsqGW2t7mCl0jTyWlysS5dbWk8lp8iRgjUKPK+tA142kNM+nK+fTGmTTZOEbUj6rRoapaUkobkvh1ybwaFL8axa9C8kqQ3DJiNT+9ho2vpqVWFOHK81PLcvGVmcTqzMw6YraIkNdAKFKSqKpMTkeesDu3og9fquN3LnUsr7bdWK3suy/Q3Wa2Xk8t7YunqmOpmliKGlbYBs5piSDJQ9Okgbh6f0yND6bSG13hhSr3QumbknyxVX64ardEwbouJvANZUlu8XoL1cX44gsxRWfhBWdhuedi8i/GFbklFoUSBZHZZYhiEZLfnFnXTW4cZWtm+J2z0qn7sisP5NMPFTOPlFcfN809bZ5/1jz/jNYyUijvz6jtQAuUsbQ6UH5ZZBY/PIPvh2H7Yvh+2JLA1IpwkgiYr4BTVXFMNbKkK085kaUYK26fV1z/oebKK1ztEJiuAtHaosjNoXnyoOyGgIwGX6LoEq76Iqr8QkrZmQTBiRieM5xjIDIucP5xKNegYxDOUTD7MJhzGMw5ANLrIJh7EMx1AvGcQDx7EH9/NG8fkPuTAPw9UcK9gLJ9wEoHcJUTvPZgTK1TjNgpRnwSqzmcqDRAmdMZIlDNYNHY68ze59GVV10ztKex7UcT1A7QJqe4dvvETntM707CZWvSZeui6R0lt3eLnu8Uf72t/tu90tVtla8sWfdsGCsmWVNfJncZJ3dtgTUbg5VmAIUeykQqtgIad0S37ITo642swG+RDVT1W1lD1ZbwDjN4uxlcawZvN4V1rFGYDmOY2gjWbgRXb0F0GMd2mMTpzBJ05ok95old1qieHfjLe4iD+7OHDhWM2udePs2+AtK8imx85lZ+4xhl4kDB6KH8SYecCcesiX25M7vzF7YVXLfNnbfMnrXOnrXMnrXKmbPKm7fKm7fM/7vMC+bNC+Yt82ctsqets6/Y5kxvz53ZlXt1X95Vx7yZw3nThzMnnTMmz5ImLqaPe5Im/YhTwelTocRJAH4YjB+CEoZiCMOJxGEUYSgVP5yeNlRAHCsmjLIIowLCeAVhvCZ9sp40KSWNjgkXF+pvL4jvLEjvLTY/G6tbaaVPKMhjUvKkqGiiOn+8Im9UmDsoyO8X5PfyCgeYhaO0oglq4QiZPEQuHiTTh4pYo2TueDZzJIM9ksGbyBBOZJSOp5eN4YWDqYIeLL+dphjla6Yq+6+pF5/q7nzdtPBYOvtAPvciRz4Wx1bHsDtieZ2Jpf1J5X0QZjuE3QVidgLpHZHF6rCituD8loCcRv/spoCcZr+sRi+iwiNNehEr0RMZtOg8RuSKbzibWnc2tc6VKDmfJjmNqTufJlmHMiHF3cGULq9s1QlknQHKOECE9mCBAcqspfzS9Cm/AfrdpffrS/rVp7cRGTMfsrkv5bcy9aMYe1ONvN8CZcz1WTMcA5p5D2XeQ5kNvxeI+eV7fi/48q73vIcy66jlX794D2V+dyjz8ZH4j44lfHQ8+WO9WQb3l5Opfz2V/tmpjM/O5f7tEmVDEH9DdMWGOPEGrPLLzPaNhX176+/ubni4s+npDs3LXX3f7xtZPTi56nLlB7+F74E3nuPvPRG8fi398fvmN2803692/rBKn/suY+gVuvvZJcGoM2XgLHfmQNHYMeb1E7xbx3krxzj6kuxDrKUDjBuGAuwDzIWDrOvrUMaeOuvEuGboY3o7l3lboMx7p8zP+TL/7U6ZfxfK2CRqbRL1ZdjrWocyVkg9jjFL7jBJ1GxJUK+p3SRFnxpjirtsQRixzpqyzpuxLZqzKb5ux1y2ZS5bs25ZsG5asFbMmLfMmLcsGctm+VfNc6bMSZMm+GFj9IBxcs+WeJ1xbMfm6BZTcJs1tN0O0bEdod0B69gO0WwFt+gTHGEKa6jSGiq3gigswVJLsNwC1GANVVpBZIYTPX8BScxAUjOQ1GRNptENZsAGfTdHVINNZINNuHQbQLkN0GQX1WigM9bhCvMwmVmo1CRYj2xMQxpMw6TGEQrjSKURoHkTsHUzRLMB1vE3hG5DQv9mzKgpadYmf2kr9fYO/mM73sOtzHu2xTe35l2zJV2xw43uQg7tiuvZD+twitYciWo9Ht5yKqz5XFjTxTC5P1jpD6qPjFVCkM0JRE2h8EqN6mGN6m7r0Kuuie+qJVeJaXWkxHI2TlKNb5SlqXoz+nRZA53c6W7FHbXmgaLtnqTplki+TKX2ACLpUVEMMJgLjmaDAawAj+wgrwKfSwXu7vnnLmQ5nyYccEm1P4bZfQy14zhqmzPG9gTG6qTeC2N2OtXkdKrxGb3MTqdanE6zWMMxVmfTrM6mWZ/Xy86NYOdG+IeWa32zkiE75icQY3DHOARlOgRlHgjNOfAzizkckX84Iv9IZMGRKP2OkjMw18BiToILToIL3uqR+RnKUPRpLPCii7BCg9wRZM84qlc8LQjNC0stAaRXQrLr4HliRL4EnieG5YqKFVNC7RKn7Rqn7VpZ162Mqj5AZjU0XxxDlsEKJKCcuqiMqnBieSi+NBSvTxgJxPLXFYDj+2N5vhiuL4brj+MH4UuCSeWhmZWh2VVRBfUQqiyGpUwStrB0c+XDt3k9S+WX7wl7V9KrB0D5Ej2RIcshBeLo3LpIUnkYURCcxgnEsYJwvEAsNwDD8UezfwVoDM4XPxQrAMMJwvEMkCUAwwnEctfJS3AqPyRNEJImMKAZwzNhhJJwYmlEelkkqTwyozSCJAwj8kPw3KBUdgCW6Yem+6JokPzq6JwKQFZZVGZpdE4FvKgugS5FchQ5NZr8+g6KtJvVPCjQjFd0XanrmxUNzLZOrciGFmRDC+K+qzW6ydbJ5cHl5wPXHkwvP79x+9XMtScdndOShm6JqFtSo6sTamQlWgW3TUFvlhdJ5dkiRUZtY3pVC76yA109iBVN4eXXSM03iM3zOPn/z957AEV9r//+M/+Ze1rKOScnyUkU6R0EsVesCIiCIiAWkF63sh1Yll6X7b2zDbbAwtJ77733rthii5poGv9ZNvF4E3NufuXc+/v9xpnXPPPhs98FdRhmfPE8z3sUpeqHF7YhZTWIgmIYrwjOlaP58niBDMMvwAiEOCkHJ2YkFlAThIR4YV6CKAdbkIGTpKTIklILsRnKxBx1EkGbTKtOZ9Wn8ZswvDpG41z9yvfVS9+LuzY4rWvU6lm0oA1ErgZQagHE2qj82ojsypvppQG4Yn+swidBfDm+4BJa6IXkeyH5F1ECb4zocnzBeRjnPIxzAc71RPAuogSX0EJvjMg7XhCQVngtWeqfKPJG8y6j2N4Y3TeDbyI3KF16M1MSmi0Lw8ujCYpYajGEXhrHLItjlCDZmnh+ebKkNlPRjNd0ksp7KZX93KYJTuM4q36UWjWA13RmFDVhRVVoXgVO3JIoaEWyGqG0OhC5FkiqAVBqgdTqSFIprqgrvbj/Rykz9jxB3htFqYmk1oQSKwJzNTeyi69lFvun/7hZRj/EdBrEPglg6pplgJwTsSznaMYpAO8UgHcylnsylns8luccwz0SreNoDO9oDO9wNP9QFG9/FH9/FH9fJE9vZ/aG83eH6cKw90bIDkTLDwEVR8CKQ+DiQ+Bil8RGvZTxyKh0SVNGyHuJIy/TO55EymYu5nV6pLYfRTTsjqk8ENe0F92+N7nfIXPIOnfUkr7gKHvgVPpiV+krR/V3+zWbDgXPzam3rIlLhriBv4Pqd4Brt0dqDSN0WtwsvNwyvMImqka3ExfQYBn94w4y/Say19UKUPdLLAANpsAWY2CzMaDFCNhsCGg2BDQZAJu3Axp3gFsNoa1G0HYTeIcJstsU1W0W32cW32uF692ZMeiYObg3f/QodeoQddRVtBDZ9m140zdeitvH6BMHKaNHqTOHKbOHiDMHyIu7iMv2xBXb/CUr/IJV7rxl3rzuQFi0IixaEP+BOXHRXPfhvEXujFXetC1+2i5/Zlf+3J782YOE2SP506cIc275c574WR/87LW8uUD8XEjefETePIAwAyFMxRGmUcTZRNJsCnEmiziXlz/Doa4IKEti0oKcuKgkzBfj50vws+V5E+Pi9eXiu4ul9xbKH6zWPx/R3K1hT2ppEyXkCSV5UkaYKMAPC/EDPHwfj9DLJvbTiKMk4jiROEwgDeLJ/Xm0fjxzGM8eyWQOZnBG0/njacLRFNEwTjSIE/Uni7tTxK2itvmS0duaiY2m9Wdt977RzNwX9q6K++/hlIMAVnMsqxXIaYdJ+uHSvihWUxSzNZLRFkZtDiY1BObXX8+t0emYjCq/9Eqf1PJLuDLPxJLz8SUemGIPTPG5eJVHUrFrYpEbVuGRrHbHql0wRe7YYu/MqnB2/01q5w1S2zVCy6X02lMIXafMwVjRvij+3kje7nDeT1t+KToj409+J2V+6pQhmPi+BVM/4i/5Ucr4Ugz9qEZXaEZXaMb+dJOrjNeYXmOaXWe9kzLvpMw7KfNbJ5jejS/9u5f+/o9c9PvBQeAHRyHvO0PfPw7/4ATiz6cS/noG+9GZFB1u2R9fJH52lf1ZmPhjoOJjVOnfU+s+y2ndJV5xkN+2K75nW/XUtvWlY9/m/rH/UCpwAAAgAElEQVTNE5ObnjPf3Zh7glp/SHv2QvHtq/Jvv6n7drNlc1OysclZ2cyd+PaqZMSF2uHCGHJMbt2bPXSGs36Kc+sk6/Yx5vrRN6TMYebiEdbSEZbO0eyjzOyjzOh3/b7dyDAW3o0v6Xf9/mRhfrbu918uZfTrgX9Zf7n6V39jDW+xhre8+aolosUc2fLayOyANWyH1m2H1umkDLxpO6ptR7xula955qhV/ow9dWkn+5YD784x1VeHFM/2SB7bcu+Ykle25cx8nDb2CW7wb3Ftf4e0bAO37IC0mELaLGHt9vAuR2SXLajZDtS8E9SyE9RkD2y0AdRZxdRaRlfbxOqwjqmyiq2yjKm0iK4wjyo3iyo3iSjTYxhRuiNcsz28ZHt4ybaw4s9CFJ8HKwxClIYhKpPQYvOwEutQzRZlNmFa2/Bym8gKq4hy8witaVipSajG4HrRjoBCowClSWCJSZDGLERrGlppGlZjGFL9eXDV325W/jW45uOoJkN4vxVuxi5n5Yjk5X7Z1/slX+0veLaP+3gP495u8ur+/MWdCYNOiJ594PYDkQ1Hgmqcb1SculbhelVzA1B9I7Y0El4DSmpAZbVR5POq5qeqloeq1vv1fU/FytEkjDgTJJAkaStT65uSm3twPfWY1or8gQrZgrp0RdN4v3ngVffwD0xuPwgkAoFEkZHs0GBqZCjjundOoC/B/wrZ24d4zivnlFvq4dNJe0/EOzqj7JyRtqcTrFwSLF0Szc4mmromGbklGbrrqpkbztwV96OOccdZnUu2Pq/D/mLqzktpOy+lOHinOl5O2+WTvpVynbr3atqbLuZ1d8yRoNzXLsY5NP94GOF4GOFERL5uZcxPLkY/qaQfVno9sqTXMbo2GTD1PIisW7wCyvcE4j2BeC9Q/iUI8XIc2QdG8UPQ/FGMgERuSIooIkManV0Ym6uIzVWQtaMF7cv0qskcVXd+ySCKXRmQxA9JF4GIJbH5ivBMmX6oJwDHDcQJbqbwddNDKKquDyWe4Z/AvhLP8I1n+sbT/bGcazjO9VThjXTBjYyCmznicIIyhlaMkdTTm6d5Xcvs9gXZwD1x790MRX8ssWxLymi2pExhSLrotZQJTObpJoy2xMoNLO8Glnc9kXs9kfu6I0Y3W7RlXnR/nmSh/pnX8kXvX4JSRK8JTi34UcekiUMzCoJS+TdTeHoCk7mvCU4ThKQLw7PEsflFMHopVliXWdSO13Rqhta0o+vVU3cbFx61rz3vuv11/92XA/de9aw/b5i+WzG8ouiYFNX1a3rnmmfvN43fahlc7Btdb+2ZLypuZXO1PI5WwKrgk0qk5LJCvEaRpValFZUkycuw0vJESW2CtBNbPIgtnUiumE+pXkmqXkyomEJphlDqDmRRLUJaghApkEI5RiRNLJAkiIQYATdRwIoX0DA8EpqHR3NzMPysREFGkgiXJErAiTEpMnRGESZHlUAsxVGrsKwqOEtLrh+vWnpZsfS1sGud1bpIqp5CCJqiieVRpPIogm5FS0hWWUB68TWcwg8rvZQo9IrnXUBzPJAsPedR7AtozjkE0wPJuoDmeMXzLiUKLieJfJPFfimSoGx1UGZxYLrqeor8WrLsWrJUR4rYDyvwSeBcRDE84ohuYLwLIOdMbPbZ2MyLcLwvmnADR4/IEUJpygRBRaqsPlPRXDP/tG7xWcPyi/ql5zXzT7WTD1RDtwp714jakdziwWRxJ4LZEJVXfjNV6ZdY4I3mBWcrEqRtqapuUu1k8czLgoFHyIKOMEJFOLkqOF8bkFNyPUutlzI+OMXFBNkFtMQdLjwD5pwCsk4BOa+ljAtYeAYkOAMS6KaZgIITAL4zQHAslq/naKzwSIzgYIzwQLTgQLRAr2b2hvP3hOvCsPdFyg/GFB4GKY+AFYchJYchJS6JjcfgFacTKjwyKs+kKiJkPaThl+ntj6Pks37kfq+cXmdM825Q9X5028Hkgf3Zo7uJk3aUaRvuqoPi8a7Srx01Lx2LXu1TfGfPfWiev2SRM20Y3/33mCpDQNWOyFKTiDKzSK1lVJVVTK11bIMtsMkW1GweW28eW/tLLIH1v8QCtLUtHtRqAm4zgugwhLQZQdt3xLUbI7qMUd0m6B7zhH5L7KAlbtg6ZdQ6fdQua8wxb8Ihb3QfZdKZt3CUM+MmX4/s2ozp3bxc9ugYd/YQc9qZu+LMXT3KWj3MWttDWXOirDuSVu0Iy7b5S7b5S3aEZTvSyk7Kmj31H9jS1mxpa/bUFVvSvD1pwZG84ERd2kddPERdPkZdOkldPM9a92as+jNWA+hrYfS1aNp6LO0WmLaG5K5huGsJvPUUwa0s/gZesEETbLD5G1LxQ6XwQYngXhnvTiXnTg37Ti37dhNrdVp+Z73si9WKh8s1j9dbXo5WfFEnmK3gzGoYM2r6bBF1RkqaLCCPCclDAuogjzZMp0xSqFMk8lg+eSSXOpTHGMpjDedxRrM4Y1mCiUzhZKpoAiccwRUMpReOZqtH8kr6yqcftm68qll+0nr36/aH36smH1CaZimNywmFQxBeL4DbG8PuhIr74bLBSFZLBLMlgt4aRm0OItYH4Ouu5VT7Z1brjYx3cpkXVnM+Xn0O/RPxqnNY9dmEQtfEonM4lVuiSi9lLmVURnAGblI7rxFa/PFNXqnVJ2BFB2NFeimzJ4L7esuv9XWdkTG/QnonZf65lHmrqTHyIxr6kHa8Tcq8tjOm15jvpMw7KfNOyryTMpa/+/Tt/LstzM/e+D9Yyrx3DPKeM+yDE4i/nEz466nEj04lf3Qm5a9nMj46j//El/7JTd5HUZKPYMq/JZZ/kt5gy5q25i5YiNfMSu5Z1L6w7fxhz9DmkfFN9+nv/WaeQFcf5j99Jn75tfrlV5Wvvqv/flO68YP03iZ1YTOwcMSD2ePKGLJPrHdK7znDXXtTyhymLx2izR+k6rKWjrKXX0uZveTpA7S5w8zFd1Lmv+b4kh2m4628ddGMNbLVBqHjzVetkK0WqFZLdJs5utUE0bQD1qAD0WiEajbE6IyMYVK/SeqwefaENXHOjr7swLntwLtzVPn1ocLne4WP7Zl3LAjLhulTn2PHtmEGP49t3BHTYBRZbxLZYBnTbAds3QXt3AfrcgA028fWW0fXWkRVmURXGseUG8ZUmsRWWcbW6n+bah6t2/VoHFlpFFVpGFmxI6J8e2T5tgjtZxFln0WUfRpe+kmY5pPwko9DlJ+EFL2pZkxD1KYhapNgnaMxjdCYRZeZxmiNY8oMojXbIlWfBcu3BckNghQ7bip0g043S0xvlpre1JrcrDC4Uf73a2UfX9N+HFi9LaLJENRtBB+yxd+2It+xoz+wZ3/hwH3kwH24i3N3N/O2TeaEQ8roXnT/fkjHkcim46H1LoF1bjfKr8ZWXweUxWAakJkdKeQBXunt8t6X5X3PGepJVd0qW9CFgXAzY7jKpPLm9KYuXGtvQncltKE4vUvFmxTKppX197onN0cWNnnCMSxOm5ikiYnhBd4gRIezQvzzg64Qrl+j+V6hXPDGnzmXfuQMbu+J+J3H0DbOKLszWGsXrKUr1swNa+KGM3bHGZ3TYe6ebOGWbLmlY3RGxiPF5oIOB+90x8sZeh3j5Jvh5Juhj7jW9cXcSDsQkH4gIP1gYMahm5mHg7IOB2UdC811DstzDss7Ho4/EZF/IiL/ZCThZKSuL+ZsDP5sDN41Nt8NQHADENyBRHcg0QNM9gCTz0Mo5yGUC1CqZxzNC0a/CKP6wCg+UOJlCMEbnH8ZQvCNI12BU64iadfRjIB41s1ETliKMDpTCslXISilKEY5u366ePi+sHURX9JL0g6lyVrA5GIEUwsgKKPz5OFZkuA0QVCqXlhIonJl17HsG0nswGSezm6kCgJSuNdwHH8sMyxHGp4rDcPLQ3IlN3PEN3MKQvPlkWRFqrqD2TrL6Vhkty8oRh7KB+/nlgxB6ZVQeiWEVgEil8XkqyJzZHpdEpjMDUrVfbmgVEFwmjA4TRiSLtJzM4WvR//q6wfefCw0oyAsUxyeJQnPkmxFO+ssjH5eaatBRvcJg9MEwWm80AxBeJYoMkccnSeNwcti8+U3Uzgh6fyoXAmYrERzypPF9ZlFrbnF7eVjG5WTt6qnN2pm7tTM3Kmaul01frtidL1idF3VM6fomJY0jfJr+kt6F1rmHzVP3W0cXOwZWW/qnJEpW+jMUha9lEfVcvHFwixVQVqhNEkmx4iUCGExnF8GF1TABK0YRRdaPYjWjMdrZzDlM5jyKYx2NL6sE62uRRWWICVyVIEYUyBMKBDEi7gYHhPNoaPYZCSTAGfmIhjZKHZGPCctkZ+E5SckCdEpYmSaDJ2twBCKsWRtAqM8jqUhNgxXrXxVvvJC2LvK7Jgn1o7BhHXhBHUoUR2G1wTlFd/MUl1NL7ySJLucVHAxgXshnumBprsjqW4IihuC4o6knkPR3JFU/eE8hnEhnumVyL6I5VxK5PkkiH0TZX5Y+ZUk2ZUkmR9W6pMoupwguITheaKY7nEUFxD+ZEz2ieisE9FZJ6My/OJp1xLpQancyBwxmKxEssoSBdW4gjp5z2ph75py4LZ66E7JyL3SsQdl41+UjT8iV4wQykZzVEPJ4m4kuxVArA7LKg5IK0TwGvMrxvOrxmiNs+rprwW9D+DCtnBSeSixIghfttUmo9KtlUlTXsbJLyZK9ENMrnF8FwjXBcI/A9btlzkRyzoLEZ2FiFzAQhew8DRYdAokPAESHQcKjwOFOjsDEB2NFR6KFR2MEerVjM7LRAj2RhTocpeiCvVS5ihEeQSqOQLVnMU26aXMufSKM6mKcGk3afhlWtuj6MK5a8wRX/LISWz77ri6w0ndzrmTR6lzB1iLDuxlO9FtR9VTh7KvHUpeWQufOhW8sKbeNs6YNE0d3gFv/TRKq/vRHV1uEa21jKm0jq21ATVYgZqswa1W4FbdUpi3sbWst+Fn1RTYZAbtMIF2mcZ1m8J7zJF9ZmjdFl7z+EHz+EGzxCGLpBGr1HGb9En7rBmHnDmHvFknwvwe8uwuwsQBxtxJ0ZqzYN5dcTuiazOmb/NS2cND7Km91PFDrIXDrKUD9MV9lOXd+Uu78Ms7cxbss+ftsuZssudsc+Zt8xZeY5238A/wc7pFabmTtrlTO3OnnfKm9+FnD+FnjuVNuRLnPfPnLuNn/bfaZELxC5H4hSj8HIg6B6XOwelz8czFZMZyJmuFwFqhMleE/Lty7h0Vd0PLu1PDv98ouN8i+qJTeHde+eBO5ZNbtU/XG57d6vpuovZJg2SxQrBQIVgu4y2XsJdUzAU5c0bKmpKwJ0WcKRZznsZcoNBnSIwJAnOMwBrHc8fw/HF8wUyedCFHOp8unkopGEuXj+eXzjHqlsiVw01rL/ufbNavPWu6/VXz3W+kQxsZZUNpmimUZARWMAYRjUSxugDCPrCkL5TZFMFsC6O1hVBabhIbb+DrruZU+2VW+WZUXkrReuFKzydozmGK3VAqN5TKHV3iilG7JarPxBe5JCjcktSuWNVpTKErVu2VURHOGQikdvrnt/rmNp1PqTwOLzoAEB8AiPdG8vZEcF8vlLG6RrbwJ5v5Ed9JmX8uZYx98n+JoS/hn0iZ117mnZR5J2XeSZkdv3/fSLfu9/9Uf/eB0X/rRb+//8j8D5/o5Mtvr7/bisT+j9c/fGL9u0+sf1n/rbLmj5/a/PFTmz99oqs6PrH7/ad2ujDsNyKx//CZky4P+8dIbF0q9k+R2If/aHjsT0bOfzA6/r752fcs3N63dH/P6vyfrD3fs774vo0uEvt9e18dO/0+cLjygcP1DxxvfLgr8H2nwA936yKxP9wT+WYk9gcHge8fAb93DPK+M+zDE4g/n0DrpMzppL+dTvnzyeS/umZ9fIn0t+uMv4by/wKSfoQq/iSp2oowYkGZNObMGsvXTcofWba+chzYPDC26TK76TX7InLty/THr7hffSt/8Ur74vu6bzaLvnhV/Hyz4N5mbNVUQNHY9aKFY/l9pxkzZ7grpzirJ9mrx5mrzoyVo7SlI9TFg9SFo8yVo+zlo6xVXacMeW4veXo/ZV5nZOhLb6n0pX91p8wh0qIO4sIBwvxBwvz+/Ln9+Nl9+Nl9eTN7t9Kv36xvDcPWX749Dzt3+q152HuzJt8evZQ54ZQ66rS1VuZn1Sl52HErFfvN6pT8n9MpsxPTaYtseyv26C0pg+7SqZk3qjWiXWdeflGtkO1WP92/FjS6m/gOC0ybMbLZENlkiGwxRreZxneYYHts82asCbO25CV7xooT9/Ze0b0DkkeHZE90Y0o5MyaZU0ap44bY4R2YAQPkgGFcjxWs2wbSZg1otYptso5psgM07QK17oa22kTVmEdUGIeWGQSrPw9WfRZevD2q1CCq3CSqyiyyxjiy2jiy2jCyakdEpUF4xbaIiu2Rldsjyz+P1EmZv78hZT4NVX0WotBLmW1BRdtvFhkE6th2Q2deDMPUuvmmmJIdMSXbo9TbIlUGkcodEUrDMKVhiMIwSKlfQGMcUGwRUm4aVG4UoN12XfPZtdK/Xyv75HrZX29W/Cms7r3Y1o8QfduTx0xy5y3Jy3b0VQf6yiHOnSP09RP5i6czp91wYxfih32Qg1cRPT4xlVcBpYCEpoS83hzWuLz6QePYZsPod+n0FkHhGIXYgA6j54bytPG1PSmd/bjuWmijOKKUj6zl5XYRiJ1s2XRl+5dNfd/wZVMZ+U3p+MYokMj/OiEqihceSAu6Tr8ewPK5xrhwmXj6fNYhF9zuk4l2zmirY0i7M4nWZxMtXRPN3RJN3LHG7lijc7pq5oGzOKfD0gNndT7Z+kKK9YUUG69kB58MB580R9/0XX5pTlfSna6k7/bP2H01/R+7YwJ1I0uHg7KOBGcfCc5+08hs6RjCqSjiqSj9Kl/8Vl8MwR1IdgcSz4Eo50AUzziGZxzDC8a8CGddQrAvIdjeSM5lBOsKkn4FTvGDUf1g5Nc65gaGCSWo44jFMHIxil6WzK3JlLaQVD2U0oGy4Xvddzbr5p4Vdq9ohu+q+m/xG6ekHYuF3SuyzqWC1jlRy2xB65ysc0nZt14ydEfcNi9pX5B1Lsm7lsUdi8LWOU7TFKthoqBzsaBzUdg+z2mZptWNUmqGaXWjjIbR/PIeQce0oGOW3z5TPH5fPXKXoB1AcapQnCokuxrGqABTSmMJyshceXiWODRDEJwmCE0VhKUJQzNE4VniiGxJZI40MkcanqWzLWGZ4tAtQjIK9OgVTES2NCJbGpkji8qVR+cVRucVRmRLo7KkkZmSiAxxWJooNFUYkiIISeGHZwgiMvnROWIAXgIhKeA0FZKhQbM0Ba1zkva5wu4V9cB66cg97di9iomHFRMPhE1jgsZRXv0ws6qPpGnPktelCiqwbE2asBLHLcsU1+TI6vMLm8RNE1UjdyoG17umHwzNP2ofuqUq6+XxawXcGjG7poBSXpBTLE1XFSbJizASJUKohgk0cYLyOH51XEFDnKQDKuuPKxqDqabgmilU2Xi8thulbkAWlSDEcqRAjBYI4gUcNJeBYjMRDBqCTobR8TBqDpyeiWCmY9ipCbwUrCARJ4pPFmPS5OhsZXx+STy5DMPUSRlyw3D12ovKtRfCgVVm1xyhfgwuqg3OLwrOV4bi1cE56sBMxbVUmV+S2Bsr9IrneMYzPVA0dwTFDU52g5PdEZS3cg5JPYegu4EZ56AcT4Rga6ap4CJKcAHB9oAxfbEin0ThJQzvIoZ9EcP2TuD6Jgn8cQLfeOYVXY8V8xqWfT2JE5DMC0zhB6bwI3JkETmyaHwRmFKC4lSlylrzSvrIFSOyng15753C3i8Ke7+Q9nwhbL/DbV5lNSxQqick/bf5ncv8zuXSuWcFfRvxkmYAvTI0vzwoV3sjs+RqhvpqmkovZbwSxPp+mXMIoRtM4BrH19uZUyCuK7TgbJzkLETsAhWfgRScBBfopAxY5AwSOoOEx4CCI0DBYYDwIEBwMIZ/IJa/L5q7N/IfUuZQrPIwUH0Uoj4aV3oEqnHFNjrDtWcSKjzSqlySlZHiPtLgq9SWxzFF8wGc0Su08RMpnU6IpgNpQydoi868tUOi246iWw6ye44lzxzKXjmoX1kxH+xiPbbMXTbEjZgk9m+HNn0arvu5bRZbaRlbZQ2sswE12IJabcAd1qAOK3CHKbDFFNj0GhNQ088wBje9xhDcouuIQfaaovtNEwZ1+Ue4UavkMavUcYvkUcuUMav0CZvMCfucWUf8nBNhYTdxcTdlaS9taRd55gBr4aTklrNo0U21EdG1Gd65eU654UQess8bdCJN7CbNOOCnduZM7Uyb2pk6aZs8aZ00aoUds8KOWOLGrZLHTOKHjBMG9NU4QXf+saJ0o1IW6B5rTI9dfK9jQu+e+J6D8T3H43vOYHrd0T0X0N2X0b3+mL4b6P4AdG8oti8iqSca1wdO6UekDcWnDSWnD6WnD9HzZ7j5M1LiXDF1sZKx1sDZaOff7+XfXVI9elD99d36r243v7zV+8No45d1ipVy6WKl7Fa55JZGtK4SrBcKlqWixQLxfIFkgSVYoPMXKLxZInc6nzedJ5jJE83mFcwRCpcJipXcooVM6VSaZCxbNUmvWRF1bJAqhlpuv+x/ulmx+Lhi+cuK1a/YnStoWRdGPgwTj6Bk03Hi8UhmdxS3J1bUc5PWEMpoD6G3BVHbAkjNV/H1/tk1fpnVvhlVF3Hlntgyj/gSd3SJG6pYj+6cWHImXuGSoHRLKj6bqNySMiqdlOH2BdLa/fObfXLqPZK1zjDZAYDoILBgb6RgdzjvJynDsLpGNb9C+hUpQ/qXR2L7EH+KxKb+nyKxNT9GYodw/8WR2G+ZXTLxJfzSyGzd6KSMoQ/FyJdq7Ecz9qOZXKGb+jNM/Rn6s/7D/zZS5s19Jf+Ksz6T6L9v/Vf8m/wrPue/fUfM57++PuatL/0jWel1xNL/em/7r0YsvW+kczHvG/+W+rsPjP+tUuaXOUr/vpvfvjjmnz/5x491RuY/Xn//kfnv/mb+H6//Vimz9bztHz62/d0neux/94n97z52+N3HDr//xPH3n+z6w6dOf/z77j9+tu9Pn+3707a9f9ziDwb7/rjjoA7DI3op857pqffMXN4zc33P4tz7lh4fWHq+Z+X5vvXFD6wvf2Dr84Gtz4d2vh/YX9N5mZ03PnAMeH9XyPu7Q993Cn9vT8T7e2Le3xer4wDggyPA94/qh5hg7zvDPnBG/sUZ8+HxeJ2acU372CvvU3/apyG8T2PFn0KLPoYV2+UOmGb1W7CmrRTrJmUb1u3P9o5t7hr99tD0d8cmnvksvQTcfpmw+oR57+vK55u1z34oe/G8bnOz8Mmr9OFb4MbVa8r5U7Sh/Xn9R2kTJ9jzJzlLx+gLR2kLx+krx6grBwnzJzgb+l0zzuy1Y8z1I4zlI/TVw/SlI/RV/fl/q/TVX5Myv3Z/kLL0Vg6QF9/KPuL8PuL8AcLP6/78ub2EuZ/V/flzv+Zl/tOkTPqYU/rY7rSfV8fkYYcUnZd5szqmDO5OGdqd3L87ud8J17crqdcR2+OI7XFI7P417OI77eI77d9gJ6bTEd3pgOrQgWjfCW9zhLc5wFp3xrXYxbXYIzpskR22iK7fUq1RHUaINiNUqwWy0xrRbg9rt4trs4G0WECb7eK7LTGdxug2A1SLIbrDJKHbGjdglT5qRV2yZK3a8+/tFn+xX/7kSOGXR+VfOkueGiQPGWIHjeL7DVG9hrAuQ0jHDmCHIaDVFNxqBm40BzT9+PvSmBrT6Grz6GqDYI1BcMkWaoNg9bYQ5Rbq7SHa7SEVW1X7Uy3dFlpqEK41iCjbHl66LUyzLUzzeWjJZyEqHYHyzwOknwdIt/2EwQ2pwQ2pcVCRYfCP7Agueo1BSJFByI8f6h4IUhpvYbTVOGMSVGwSVGwUoNx2tehTX+mffcT/y0fy//nLfh+o+nNMuQG61S5n9ABr+bjwnmvh09PC+54Fj70F98/h5zzSRs5j+84Ca1wiir0ilCBsC545zZEul9Q+bhz8oWngVUZ+fU5GdS6imBxdJI0qbYC1DSWODKSMq5GtLEgVOa4yG16OQ2oYjIHG9heDs5uismWWcoYsGQ8ACtx8skOihSFh/JvBPP8Q4cVArtsVyslL+COe2fvOpTmcwVqdQNu6JFqfjbdy28pUOo81P4+18Ey0uJBkrjvjLC4kW3kl21xKtfVOs7ucbu+b5nAlw9E/fdfVDKfrGXsCsvbdzNkflLs/KPdQUN7R4HznUOKJcOLJCMqJcOLxMIJzqL4vhnAqKv9UVP7paMKZGKJLLMklluQVx7oYx/SCMr2gDC8o0xNC94QwPCGMi7p71tY90xPCuACmnwfRLgCpl8DkyxCSbxzNH0EPRLODE3ihSbwwHD8qTRSVJorJEEHxhTh2BUHRIawdU7QvtMw97d/4tmP5ed3k/Zb5J81zj6vH7tRO3Ou7/U332tftS89a5p+0LjztWH7ee+tV/53vBu/90HPn2471r9vXvuq89bLz1sv2ta9aV57XzT6sm31YM/2gYvKuZmRd2b8k65oVt08JmgY1wwuq/hlZ51jFxGrZ2CpB0wImSVCcUgRTC6WVQqhlYEpJLEkVkavL3NEZk2x+bK4QgC8AEWQgggxAKIzNl8cQ5FF4eXiOJDRbHJoticiTRxNUALI6Jl8BIClBFDWYWgyhFAOJSkBeYUyODExQgvBFwGxZTIZY/3ePThVFpxdEpfPC0lhhqZyoLB6UWJjE1+YWtVDKuor71yvG7zYvvui9+/3Io82xp5tjTzZHHm0WdS1JWufZ1aN4ZVeKsB5F00Lyi4G5Sj0omjaRXZ3Cq2VWjpb2b2gHbnfPPx9YeNE8eKdIO8graCoQNct5TRJqtShbLU5XSrBSGbpAhhAWQbkKCNmzg20AACAASURBVFcNZquAjAoIux0uGcWo5uNLFzDaeWTpFLy4D1rYBpfXwiUahKAQwREgmGwkjYmkM+F0RhyDDGXgobTsOEYGnJGK5CSj+YlofmKiGJtSmJRZjM3TJhIq4knVSGplZI6UWDlQvfJVxepXwqEVbv8yuXkKIqgKJ5eE55eG5pQEpiuu4qS+CaJLKK4Xgu0BpV+A0s9DaOchtAtQ+kU4yxvJ8UHzfHQrY7jeSI4XjHkBSvcAU92B5LMAkiuY6gKmn4UwzkJprlCmG4zhBmO4w5nnUZwLaK4nhncxge+NFfrgCvxSJP7JEr9E0ZUEvi+GexnFvghneMbR9N1eziHpJ8Oz3AAEXww3Mq84UdRGLJ/kNq/WzH/bsPx92+3NrnubnXc3m1a/r5p7XjrxSDF4u2rhqWr0Frd1QtwzL+yaTi6sCc8TAyjVITkV4fjqEHyVP07pl6y8mlZ8MV7qGsc7hxB6oAvcEIJTYNYpMMsVzj+fINMZGXjROUSRO0rhhiw6A5edhIqPgUUn4RI9x2FiZ5jwaJzgWJzgCJR/GCI8BBIfBOj2+x4CFB8BlR6DaJ2h2pPw8rOYmpOIspMIjVtipWui1jOtMoTTn9nyJKnuC5ByKVw8e403eyKrd1dS12HS/AnR/cOyB/uK7jmpvtilerxT/cxO+WpX4bcWubesM5csU2dNsSPGqC6DuMYdgGqDmAqj2CozYI01uNEe0r4T0r0T1GcXO2AZ22MU22oAbDYANu8AtRiCWw0hbQbQth1x7dugrdugrZ9DWv4OafkU3PwpuPkTSPPfIE0GCf0G2CFD3IhxyphZ+rhl1pRV9rRtzuwu0qIeJ/LiXtrqAeb6Yc7GMf69Q+zbzoK7h5jLB5nzZ2V3LhTf99Y+Cm7+LqjpWxfJikNur01Gj2PuyK68CcfMcYe0cXvssH38oDWy3wLWZQrpNAa1GoPajUGtujO0XV+Nt87GkE4zcLtFdJNVdLNNTJN9TLNTTOvemJZDsS1HY5qdI+pPRTS4RTRciGzwjmryi2m5Bmi7EdsCgHSDwZ1gcGccpAMZ1xWP6E5B92ZiepiZE5y0UWHaSFHmeFX+fCd7Y0Ly5bLy5b3ir59UfPeg7rsvejYfTm2Od7+qKlktVSxWqO9UqO+WqR6olQ/kynsFqruc4tvs4jWOcpGlXKArlihFq4Si9ZzC9azCW1mFa1mFKxnSuSzZdE7RVI5iLFc9xqpbLuy7WzZxv37py+6Hm833NhWTjwSDd4iNS9CCTkzRGLpwEimdjBOPgQTD0bz+CE5vOLsnhNEZTO8IpLRdJzb74xv8smt9Mmu906t90movJVd5JmjdkZqzMPUZqPI0RHEKXOSKLj2FUJ5CKM+gladRhaeQMrdElXdWeQSvJ5DWcpXY6JtX65FSegwm3hfD2xcj2Bcl3BMmcAzi2N1gWF+lWV6hWPiRLfzIllco+rO5L8ncl2TmQzS9TDD1Jpn5Ut6KqQ/5VyDqW05+YzXzJemHp6yuUa2v02wDGHaBdPubjF2hnD0R/H1R/MNA8RmU2h2rcYbKHUOYeyKEjsE8+0C27Q2mXQDL5jrD0p9q6kM09yOb+ZLMfEm6Zb2XCcbe+cbe+UaX8PrDv66+jtA29aOYXaHqk7MtrtL1H+pv3kmZH/tE/vvqmP87Edf/WYLmv56UMd4yMr+p/s+QMn/8WCdl/oP8c/XzG1/dWjys66D5t/Bax9jqdMxPRuZ/lzJ7dUZmS8rovMz2PVtSZv8fdxz8k+GhPxk5/8nI+T3TU++bnX7PzPV9c7cPLDw+tDz/gaXnh1ZeH1hf/tDGR4ed75/trn2480cp86FjyAdO/0zKfHgMqpMyx+F/ccb8xRnz0emkj8+mfHIh9zM/8t9vsj+LFP4dJP17nMo6pdMoudOUMmYpXTJSr1o0fuEw8Mq699m+6e8PTLzwWP4+9PYmbOUF6c63pU83q59+V/7V4/rNl8rnL/Kmb2O6boWULbiwhg4S+o/Sxp1Z08fYc0eYc8foi8fpK0cpywfwCydZt4+zbzuzbul2zTDWdC6GvnqYtqI//LL+mnz5tfu3GpmDlKW3GpkD5EW9lPll3UvQSZlf8n9HyjhtqZk3q0OKTsf8jP9EKeOI7HBEduxCtDvC23bB2hzjWh2gLTvjWuzhXToj89uwRnUZwluNkO0WyE47ZLcToscJ3ukI67KDt1siOkxQHTswHYaJXabJfdaZI7typ3aRFnaLHjhIHzlKHjmJHzkK7zlyNxzoazvJyyZJAyaJ/WbxfbrcaHinGbRdp2NArfrgUlNQgwmw3gRYawyoMYmpNomtMozQGkZojcNLdUSU/Eh4qWFomUFouWFI+U+1THcTVmoUVrYjXGMYWrI9tHhHSPG2EOX2YIWOQNmOgLdgHFT0S/Sa5rWgeW1tdIdAudHNQpObRToC5IbXJNuviD71E/3FX/rhNdlfAos+CVUZgiqt4lscMgb24idc+HdOsNbOCx/4iB9eYqz60Rav0+avZA74JTQHxtcnEkbY0jWxakNd+UVl69OyhvsZWdX5uAo6tEwQXaaJqmkGd/TAhloxwwWIlnxIeS60PANaioOqGYTu6rqHHSOb0qpbgspVRsnSTYTc1R8fGCsKDBMFhEt8QoTnA3ku/lRn7/xDXjn7PDIcXHE2ZxJsXBOs3RKsz8VbeSRYXUi0upBo7Zlg7Zmg8zKeSRZeOKtLKTY+Kba+qXZ+afZXUh2upjtey9h1PcPpRuaem5n7grP3h+QcCM45EoQ/FkI8HkY6GUE5FUk9GUHSe5mtvhji6WjCm0bGLZZ8NorgGk10iyG5x5LPASgeQKpOvoDpVzDCKxihH1pwBSP0jxddTSi4jpUEYCWBiYLgJEFYSkF0phySp4ATi9HU0ni6NkPUmFnQkC2ux8ubqcVd3MoBadOkomO2a/nZyP1vu1e/bJi60zL3oGnmXtXIas3Yeu34rerRtfLBpdK+eU3vnHZgsXJ4pXpsvWr8dvnIWungcungsnZ4tXxkTTu8Wjq4XD2xoUc/3VM6uFzct6DqmSnqGKubWq2bWq2eWOhcf9Cxdl/WPpSjqKGUdRJKOrMUHanSFmxBPYpbCaIoo/HimBwBIJsfk6NHEJ0jiMktiMorABAKYwjy6PzCiDxZeK4sNE+3QTYSXxiF113GEnVqBkBQxOALo7OlkZniOJIakiePTRdHJHPDsNzIFB4gXQTKliRzylP45emiqixJLb6oiaRuo5V2MbQ9mv7V0oE17dCtssH1kr4VRee8pHlS1DCRr+rMKWxPEzUlsKrg5HIwvgSQXRyTqYLmayH4MgyjBsupw/EamBVjmsF72sG7rVNPu6af1vaui4t7mbw6HrdeyKoVELR83fiSQpwkFaNFUrhABuEVQjgKMEsJoJaDGS0w4RBSPosuWUSWLMI1c3HFI6DCboisESrSQrlFUJYQRmPBSUw4hQ2lsSB0KpieD6ZmQ2iZccw0BDsFxcMiBEkYMS6pCJdegs0px+IrMcQaFLkqOruQoB2oWHihXX4uHFrjD66SW6chgppwUml4fllYliYoTXU9Se6HEV5C8bwQnAs/CT79d5pe/12Csb3hnEswtt4DekIY50E0DyD1HJCqkzIQqs7IxNFfGxm9lHnDywguJQq9sSJvrOgyRuCN5l9C8S4iuZ5w9gUY63wc0wPK8IAyzkHo5+OY3mj+jdTCaGIFgtuClXRnqfoJZcPMuhlh25K0e13ed0vasyLpXhS0zZTPPNBO3yscWNBM3FKOLOaWNgKpcgS7MRJfFZZTHpBe7IkQeCIE3hixO4zrl1zkn67yT1ddSpK5I/kuceyzMI4rUuQCk7oiCt2QOinjiipyQchPwMTOUNEphPQkQnoCUXAcLnKGi47BhEdhvKNxgkNQ0UGI5ABIfgCo0EsZZ0jl8biKU4gq14Tq04jS00jNOWyFW4LWK7U2jD2c0fgEV/sAol6JlM/fKFg4kTfgmNZ/kLF0oujpYfWX+zRPdmseO5U8dVS92Fn4ze6CbyzTVmxxc1aJU+boIVNEpxG00QhUawioMgHWWIDqbSBtdtAuB+iAI2RoJ3DYBjhkBunROfqfMIjr3Abr/BzeuR3ZvR3dY4DpNUjoN8QOGuKGjFNGDFNHTDKnTLOmzbJnzHNmrfJmbfLnbQkL9vkLjqRFR+LCzvxZe/yMQ96MI37WiTi7mzS3l7R4mLG6hzC9hzBxSrDqLrvlpbhzo+p5YNWLM7x5h7QOW1zbrvQBp4wh3S9IEocc4od2ogZsYD2WkE4zYJspoFWPGbDtl1gCWu0imx0iGp0im/dGNR2Kajka1XwiqvlMVJNbVPOFyCbvqKYr0c03YtqCAG2hwI4oQDsc1IMCdqGAXfHATiy0OwXWk4HszkX18NMnhWkjUtygInmoMn28LX9+iLUxy7t/q+DJHcXzVc3ztaZvVwc3uxsfK+UzMsmkVrNRVny3RP1AqXogKX7AL77H0Nyhla5xy1a4pYuM0lVK6QZRcz9P8zC75Ivski/wmnt56lW8ep5UOksum6ZXz0m6Nsqnvqyafdyw+rzzwWb1rW/5A3fJbWtZtQsQaT+qaBwpn4BLJyCiUSB/KIrTH87uD2F1BzO7btI7Aqht14itV/BNvjn13hl1l9JrL6XWeSXXXEiscEOWucBKTkPVpyGqUxCVK1p7ClFyCqE+g1KfRilOIeWvpcxNRrM/oc4nt+pccsnRONG+WI7Oy0QV7AkTOgZx7W4w/89S5jLhrUbGzJfyK0aG/BtdzOvHdFLGT7dm2OqqLpz7tZRxDGHvDuf9KGXQSnes5jhMtiuU9V9OylzW9ROZ+pDNfCnmflRzP6rFFZrFFdrrs6U//Z2UeSdl/iXjS78mcd5Jmf/nnTL/QR2jf/tv1C7//LH/GVLmgyO6TpmfSZm/nsL+zSX5bx7Zn1wmfHqD+Wk4X9csA1YYouo/RTUY4QfNC+YNihaNqzesOp4aNt/bM/ndntHnbovfB6z/ELv4IvvWK/njzeKHX5d99bR+85vSr1+x15/kTD4G1q+e5w06k/pO0CeP0qcP0WcO0xeOMpeO0ZcPkRb34WedWbf0RuZNKfNLF/P65tfky6/dv5My/45OmZ2YX+2UsUV02SB/K9aoLpO4VjN4uy2iyxHZsxvZuxvZuwvZb4fuMYF3GKI7DJN6zDKGbPHju2nzRzlrx4R3z2q/PVH6zTHVV/uljx25GzakRbOsSZPUUVPsgGlCvzmm1wLdZYFqt0S0WcJaLeJazMCNZuBGvZQxA9SaxtaYxFbpiNatITDbWuJrHlX2E+XGoVqjMO0btcw4tMwoTGMcpjEK0xiFluwIVRmGqHQNL0GFBkGFO4IKjW7+VnZsPa9/o/69r99ucE2y47rU8IbMKEBuEiA3viHTeZmrUoNA5bYA1ec3lJ8HKgyC1cZRWlNQrQWsyTl/7kju9DnmbX/xwxuCu1HSL2CKx3EFtyPwg8CcnjzhUmHVU3X1Y1X1A1Xt3ULNEi6hOBdRzAOWqQE1NcDmJlB7HahLA+1gQWozYoozACUpQHUCsCg/u0VVslre/FjZcF/V9kja8EU0rtTzJvUGQHQ9TBgcW+QdxD8fyDt7lXb8MuGQV87+85lO51Idz6XYuWNtz2FtzyfaXMBae2JtvJJsL2JtL2ItPXFWXsnWF1N0PTI+qTv90h2upDn6pztdy9T3yOwNzN4flH0gOOdgSO6h0LxjIYQTIcTT4RSXSJpLFMUlinImknw6guASRTobTT4bTXSNIbkBSFuTSrqUa08I/SKE4R3H8kVwr6D41+JFNxLFAViJdxzrEpTpBaF6gikXobTLcOYVNPdqPBdG0aDoZUm8qkxpE1ndzakcEdVPSVtmaicf1k8/bpp70rr4rGPlq+71lz23XvVuvBx7+MPcV5tD91+2LNxvXXzQPH+vamylZmKtpG9G1T1Z2D4qbRkSNw1ImgdlrcOF7aOSlrGCxjFRw2hB45i0ZVLeNi1tmRQ3jZcP36oc3agev1s7eb9u6kHd1IPayfs1k3daFx9MPvl26svvJ7/8Zn1zc/n7zY61h2VDC6WDy4qeRXHLDLt2jKLtzS5qThKUIxkqFLUISSmEEaUQogRClMZRChF0NYJVAqGoIDQ1hKYG0VRAijqWpIzKL4zEy2HMMgRTi2SVI1nlaFYZkqFBUIthZBWGpkFSlHCCApYvx1BL0vhVxMJWuqZH3jKt6l4sH75dP/2wZeHLloUvm+aeNMw80g7dKu5dlrZMsSr6cuUNSZxSOEkOzpMAcqUxObKoLGlEhjg8TRaRrgsUj8pUIqjVMHJlArs+id+AEzQyq8Y1Q/fLh+7VDd9vHvlC27rElXeQGRUMeiWHWsHOKeZmKIQphaIEqQghEsfxpGCuHMQtArLVsdRyAK0RwuuFiSdgijmYaglSvAQpHo+V9wOkDUB+KZAlB9H5EDIbQmBDSDwIjQOkUYE0IpCSA6RmgOlpUGZKHBsXx09CiJIS5LhkNS5Ti82tiM+rQhIqojOL8koGSieflM59KRhYFw5vUFrnIfy6MGJZWJ42LLP8ZkrJtUSFH0ZyEcn3hLPPg+keIJo7gOIWS9Z9K8aS3QGUc0DqeTD9NR4gmh53MM0NQjsL1aGXMu5wpjuceQ7B8kCy9ZxHcd7EC8H5GZ5wtiecfT1F7p8kuYwRXERyLyK5PvHCqzjpjVT5dVxBcIYMQCrFCOozlN3EimFG/SS7eUo+sNp+77u+J5tt977pevhD0+3n/I7xNEUDpXoipbAfLWgDUKp1nzBB6Jso8UBwL6D4F+PF3onSiwkyD6TIDcbXgRC6IkVuKIk7WuqOlrphpGdR4jNw8QmY6DRSchopObmlZo4jJM5w8TFYwTFYweE4ySGo9CC48CBIeQSkOQbRHodWnYBVnkZWuyXWnEFrz6DLPHA17tgqz9T6MNZoau3jxJr7UM1KjHolWLF+hja6O2/4MG/dpezV8YpXh6u+OlDx1V7Ns11Fzx3EL3bznpslztigJ6xQIxaIPvO4TlNoi6nux3udOaTBCtJoC223j+vZCet3hA47QEZtIcMmsF5DeLchvNsA0b0d3rUNoeNzZJdR4oAhdtAkecQsfdwqe9oaP2dHXLQnLdkTV+yJa1t1xYGoZ8mRsLQzf25n7oxN5rhl2ohFypB58qB5cr9l8oBT+tj+7AnHlP5dab0naTNu3MULgmV/xd2A4i9OUyZ2xjfZohp3JXY7YXsdUb328C4HZJ89vMcG2mkJajOLbTaNaTKNaTKLbTYHtPwSq9gWu+gmx8iG3VFN+6IbD8c0H4tpPhPdejaq2RPQdjm21R/QFgBsCwF1REE6YyBdIEg3EtiFAXRgAB3xoI4kSGcqrCsH2UNAdYvSxguSh2WJ/UWJ/VrsYGP6eHfu3FD+4izt1gJvY0qyMVn2aKrt68aKdQl/UMAZKC/RSZlS9T2V6p5UfV9QfJdVcodecktYuSGs3OBV3WNVPqRVP6VUPSdVPSdVf0kqf0DQrBFLF2lVC+z6JWHbSsnow8bVbxtXXzWuf9O0samafZrXMIermEiqmIEVjcALJ+JkExDxOFA4FsMb1hkZZv9NZk8gozuA3nWN0n6F2OaDb76c3XAps8Ervc4rtf5Ccq17YqULSnsKrjkRV3xyi7Po8pOIkpNI9Wm0+hRKcRIld8WqLmWVRwn6btJb/QkNl3Oq3XElR6CivdFcXadMpHh3WIFDEN/2BtvqKuNNfaA/6y2MqQ/ZZEs3/L+SMg7BLKcw7t5Inq5TBq08l1R6Ai7/ryxlfuZlXtuZd1LmHz7iXafMr2mU/9z7d1LmnZR5bWr+B0iZPx8G/pqU+egM7q/umR9dzPvIn/pxMPvTKNGngMLPwFV/g9YaZPea8mcNZAuGZbdMGx9uq7m9e/Rbp+GvTs9+47fyfcjcs4TVr9kPNgvufa158ax+89uKb74revSSd+sbbM9df9moG2vwNHPyMHniIGnmMH3JmXXrMG1lH3F+T/7sUcbaa16bl39y+DX58mv376TM/0MpY4PsskZ02iK6HBBbbTKIvp2wHhu4rtXFIrHfPGXIInfMnjqzl7t0VHzrtPze6aIvLtZsnqv44Wzxy2PSx3s5t+1JC9bZk5Zpo+bYQUvsgHVCr3V8lw263RrdaoNqtkY2mYHrf5Iytf+7lCn/UcpEvzYyuoNJmNYkTGsaWq6rYVqT8FJdalJ4iUlosXFYsXGI2jBEYRSi2BGi0zE7ggp/2Q6jvzEMlL8Vg5vy7T9hcFNucPPHx7b5F2y/Kja4JjG8ITPZ8jL6ahFUYhaoNrmhNL5eqCNQoRtxCi07mNC3L77nbN7sFfbtQN4dkOIxtvwVtvgxkD4OIw/SlLfKO74rb3ulrHsorVwvUMygwOLMaElBlKYW3NQR19UEai8FtIqBjcTY8qRwBTZCmRitQMTIM5JreMIJkXK+pPlh9eB32p5X8Nx6vxh+EETqH84LBasuBfM9bvJcrzOO+xIPeeXsvZC51ytzz6Us+/M4u/M4W88kOy+c3aVku0vJ9t44e2+cjfePU0s/jSxl6kaWrmXuCcjaG5i9NbWUfTAk93AY/kh4/rGw/ONhJL2RcY2hucXSXWMoZ6PJLlEkt1iq/j/AP4Zbg6m6+REwzSOWfB5I8gJSL0JpPnEMHwTLH8m5gmZfhlK9IMSLYIInmHA5juyHYgRiecHJ/HiWNolXkSmrI2k6eDVD8raZ4t7lssH1ztWve29/O/xgc+LJ5vSzzZnnujr1bHP6+ebiN5tDD17Vz2zUz2xUT6xpBubKhhaKOsdlbSPi5kFBfS+vtptX282v6+HX9bEqepnlOjhVA4K6EWH9KL92mFM1oOicV3Uvlg6sVY7eqZ18UD/9sHH2cePso+61ZzPPN+e/1n2V+5ubG5ubgw9eNC/cr57Y0A6tK7sWJM2TvJpBqqYjW1adIijVGxlQrjAmkxuZyY3JEYDwUgipEEZVwuglCGYpkqNFcrRxLA2EVgKiqAEEBZCo3KIITCwCEQpBeDkILwXmFABzhNA8MZJUiGOX5kjqqOo2VnlPSd9KxchG4+zjrrWXA3d/GLq/OXD3h/473xf3LsvbZtiV/Tmy+niGGpQrikhlBSUxrifQrsczrsczAxLZQUmisFRpZIYiOkuFYdYjaTVYbiNO0JgsbGJVT5SNfFE++kDbt1EzcKe4aY4uacFTSylULYNYSs9SstMUXJyMjy4QwAQiCKcAwJLEsmQxDHU0pSyGUgNktYGEg2DpNKhwGahaB6jnoguHoiUt0YLSKIYkmsyPJbAB+RwggQegcGOptBgKIYaUE03KiKWkAWnJIAYOxMHFCXBoKS5JiUvVYDPLErIrULkVUemKTEWvYuiBcvyxYGBDPPqA3rEC4TeF5peH5paHZpQHJpdcTVBcRku94IILMI4HiOEOoLjGkM5E6pK/dOFfkfkuUQTXGNKbjkYvZc5B6K5gXZvMaymjn13Sqxl91bfPuMEYrnF01zi6B5RxPo55Po55AcbyhLO9EJyLSO4lFC8oU3UjtdA3QeSF4Oi7ZvRPeiNZfvG8m2myWKIGw2/MVPWQq0aZDVPF4/cHn21OfbfZ/1RH691XhUPL1NqBDGUHml+H4FTHUsr8cQJvDMcbzXMFUy4g2BdQfC9MwcV4qRdGch5V4IEsOIcQnseIzsX/iDumwBVdcBYlckEWuKBlZ1DS0yj5KaT8JEJ2AlF4HC4/Dpc7w2RHYPLDUMUhsOoouNQZWn4irvoUovoMquZcUp1rQqVrQoVnav25pBrP1IZg1ii26kFC9T1Y+Tqo4nZkxX134dx++uRR2R3Xuu9PNWwer//2aPU3B0pf7JY/deA9daI9NkWMWsUNW8UNWsbpmk0sIK0W0GZzSIMluMEK0mwNabOBdtlCe22hg/bQEau44W2Qzs9gHZ/Du7churaj+rZaYwYNEvpNUsdN08bMM6YscqatcudtCAu6CCTS6i7y2i7iuiNhZSd+ySF3UbeON3vGNmvaOm3MKnXUAjdomthniunZoss8vtshoX8PbtAe3e6Q0H6KOO7OnD3PnPEtWL4u2zidP+SIqLOPq9mDbt+L6doF67CHtNvDOm2g7VagFrPYRtPoepPoen01i2kwjWn4WbWIbrCPbtgVVb87umF/TOPhmKYTMU1nYprdo5suxbb4xrZcj20JArREgNpjwO0gSGccuAsF7IgHtMcD2hOAbThIe0ZcRx68i4ToEiYNihP65PG9akxPRUJfc/Jwb+bUUM7sFHFxirEyzFseVW2M1T+u1yyLOf1CVn+5eq1MvVGqvKtS3JUp7gpVd9jqDUbxurDinrDiHq/yIbvqCaPmBb32a2rt17T658SKu3mli4SyWWatzsjI+zcqZp81///svXV022ee9v3X887szrSd3R1u0ySm2HHAYWjAcRgch2O2GMwstswkC2yxLWayJFu2wMzMzBA7jA23aev3yEoz3TYzZ7s787y7++acz7nP/bsly4E/fM7H1/297nzXdHul6sYb0/zXgt67GH1vjLIDpR9NKB2NVYzEyEeiJSMRgmFYySCQ0xfG6glhdwazOoKY7YFFrdeoLZfzG/xya89nVftm1pxNrzqdajtBMPugKw4nlR1KNHqvchxTeTjZcCRJfxSt90FpjySrThJ0F3MqkcJeAKvlOrn6Yo75JEG3L1q0A1G8E8n/nyJlNgPYP5Uy2yDc/25JmXWXqOsuUR0C60dexs2f6eBDUuZDUuYvZurv61/e+2kfpMwHKfO/W8p8fBjz8WHMv/gQ/uVoym9OZH5yNueTK9R/DWH9Fsr/LUL2hwjTv0SZP83scOaOfyqa/Fy/5Gx78CfTza2932zpfn5o7I3vzDfXx59Gz73Mu/Md/eYz3bNXtjdfm7/+tuLViuHpCmXkIUw/ck0yfKZ49Ava8C7y+AHWDW/ejnQ/swAAIABJREFU3f2spZ206R3Uif2MhXf8DRfz7qW/Jl/+2vkHKfO3pcwPp8k49psxre+SMpuTmzclNW1ObNqU0OgZ37AxoeFnJWXsARl0uxfKHpDZltS1Nb7TI65tfUzTn2MavEhTXkWzO0sW9kmWD6tv++juHCu9fVx790zpk5PqJ0dl9w/yb+9jL+4qnNtGnvLKn/BMHdhE7PVM6fIktG/CN3ti6zdiajZiapxjqpxjql2iqpwjV6VMpMUp3OwUbn5bcQ03rIcbnGAGJ1jpKgYniN3CuIDtDdYuYKMTRO8C0TtBdc5g7XqI1gmkWQtSrbcPi5GvDVOsDVOsAyjXv4+1ofKf8nmo/LOwv/B5qPwdfw4QfRooXhMg/jxQsj5I5hQsdwlVuoWqPYJLNwbqPAK0GwPUGwPUm4K0m0J0nqGGXZF12yNqfHA9l0gT/rRphGAZo32CVt3BSmbx/OGSigfVAysVXd9ILLeYmlEmvzsJzssJ4ysBuuboxp7ErrroZjWylhdVnYMsQ4HkGIgSg1QlIGREbDmtsJ3M7tJWP6gZWrH1rxDoLRC0Fo7WXYPygLHqC2CBL1h4Oox76Dptt1/u9nNZuy7k7L1WsNUvfYtf+uaLaXYup2+5krH5Wvrma+meV9I3Xc1YDchkeQXkbA/K2RGcuyM41zFBZg8wbx+Y9AWUfABWcBBO9oZTfOCFxxFFJ8MZpyNZZ6LYZ6KYpyMZpyIKz0TR39Zar87yeFuo5BAx8YzrCZzrSexAFDcQwwnBFgfjONB0ETRTFJ4ri6GqMOyydEl1gaal0NBeaGxhlDWzK9qKLZ286l5h3YCkcVTaNCZrHle2TWm75gx9N8oGlssHb5YNLBv7l1qWXnTceVU5uixq6OfX9nBtHUXljczKFoq+llxak6+x5SjNWfKKTJnJjrQyhW+XPkR+ZYbYliOvzZHXZkqq0oSWPGV9gaapyNjBtfQLa0eljZOKlhn7JaCGobK+GfPIfOP83YkX344//6Z5/l7V2I3qsduWoZumvkVD12xp+4SycUhU1cmtbC4xdzLKmvOVtjSBEcvSJjFUiXRVIkMdTZHG0pSJDG0SR2+fR8M1JDD18YxSu6lZxT6vl2XEsA04bhmu2JDGN2VLLFRNPcfUIbD1SGoHpHX9svohdeu0snVW3jwta5oS148LakZ4VUMltkGavo2kbkwTWlDM0hiyHJkjhGfxYZm8EAIrBM8JJRQDiDxwmhSepQzP1UWRDFhOTTLDii+uSeHXpArruNZR09Aj88gjY8dyZeeypnqcLq7LL9QXFpWxqGWMbDUrVcHBy0qShbw4Hj+SKwzniJEsKYKhRdANiKJyJMsWzm1DCobD5YsI7S1k6Q24ZhQua4Tzy6AMKYzKQxTwEAV8JFUQXliCKGTCaBQoOQ9CzoJR0xC0FGRRSgQnJbqEmCBOxapSU0pT0g2YzLLknPLwDG26tE3Sdkfe90DYfUc58iW7bTmWVw8mV4LzzKDMitBU43Wc9lKywi9R7BsvOBVBPxledAxO9YGSj0AKHPhAyUdhlGNwqiPPdTK86HQk40wU81Q080QU41i0HcdkmZNxbPtkmXiOY2OfNbPK8Rimg9MxrDOx7LNxnHPx3POJJX5JvAvJ/IsoQQBRcZ0gu4QWnk8sORfP/f7V4kCCNDhVBsxSIwr08SwrXtSQpe7MN/RwaidqFt+03luxzD6vmHpcPnFf3j0naJkkl7Vna5pIhvY8fQeab41llodT9IFpkgCi1D9VtloRpbxGUF0mKC9g5L5oiR9BeB7P98Xxz+B4pzH80xjhKYz4FEZyAiM7gVEdR6nsszyStatzPXTeSdrDiapDCeqDcdqDsYYD8eWHEiq9kyxHkq3HsFVnUmtOEa2niNbzWXVn0qrOpdcB2APoslsYy50Ey3Ji3cOoxifndQt7xdMHDY+O168cbVg5UvfdQeubffrnO8SPtjLvepGWXWL7PKJ7PaK7PWLaPeLaPOKaPeIbPeLtasZObKNrTItrXLtbXM+G+H7XxIE/JXT+Ad35Z2zfmpR+p/Qx1+xxtzx7vdFG8oIHZc6DsuBOnnUnz2+gzG4gz3sU2C3Mppwpz8wJj/QxN+KwC2HQ3ruE6XHBdDmjO11Q7Q7cMJ3uuE5PfLcXpmMHtmNTYsM2TOMpyvBFzpQfa+wqbypItHg0t9MrwbI13roX3bQX1bYjvmlzdMPG6PoN0XVu4dVOSJsTzD5O3hluXY+wuiBsTkjbj1ZXhMUTYd2KsGxDWHcjrfuRNm+k7Riy6jSiyg9RdRVuC4JXA+HVMER1eERddGRDbEQ9KqIeE16LCa/Fh9ekRtVnxzSS4xvp8Y1CdLsU1aZNbjOhO2rxPR0Zw0N5U+OU2XHK7CR7foA3N6i9NVLzpL58QSnolfP7ytVzZapFo2JJp1hWKJYFyhtc1SJLvcjV3+bo77CM95mmL+mVz+mWF0W250W2J4WWO9SKOYZ1RtR6Qztwzzj52Lb8qunBSuP9lbLZ14rRZ4UtS7GqTpikLVY7HKefilKORyomIiQTCOEomDccWjwQzOkLZPcGMLv9GR3+hW2Xqa0X8xvP5dady6o5nVlzMr3qeGqVD8FyGGs+gDJ9kVz+RXL5oWSTD9ZyKLnM7mXQRm9U6WGU5jhB75djRooHQlmtVwqqfbMqfLDaXVEiL0TJDsT/mKTM92NlSvZFio9jtGeJZUeSlDtgJf/dpMzai5S1FykOL+O40uXIFm0IYH2QMj82ER+SMu91KH/3ww9S5oOU+V8jZT7aHfnTpMw7KfMbH8LHx9I/OpX5kR/pN/5F/wos/i1M8sdw079FVP6Z2Lq+aOSz4tF1qhsulQ8+Lb+9peuNZ8eLPcNvjk+98R15Cpx+hrv5JmvhqeLJV+Uv3lS+/Lr6m5Xab1f4c0+SrRNw/dQl4fgh6uAu0tghzq1j4scHuLd2Fs3sLJraQ7cP4t1Hn99Hn/8bo2Q+SJkfDpTZljn0o2kyjsf/xEyZ/4iU2ZTU5Jn4Vsr8x+8ueSTbR89sx3TuRHfuRPduQ/VsSe7ekNC+Lr7tT/EtX5TcOSi5d0Tz4GTZ4zMVT05XPDhlvHmqdOmoeM5HMHukeOYga2p/0dR+2vQ+6tQXlJntWcPbMwe80nu8Uju3EJo24Wo3Yqo90FXOsda/SJkoq9NbKVNhv4sELXWwDqJ1sB6idQaXOoNLXUCG1bXUGax1AWmdwRoXsMYZrHEGqdeDFE5AxTqgdF2Y7HsU68J+zOchsveyJkT2aehb1oTI3vFZkOSzIMmaALuXWRtg9zIuoUr3UJWHv8rTX73FX+MVoN4ZqN0TXLonRL87rGwvyLwdaDoS23Se2HM5oxdEn4gTL8XxpyiVD/K1C9LGF/XTK6b+75jlM9nCjixabUqUlAIQl4aW9kQ2D8R3VSPrpFArK9KagTAkAuRoiBobrk1EKPCosuyc+pTcakn5UvXAinVgJb24Ky7HFpdlvQrjBUUrLsLFfnDpGTDvcEDRzvM5W89l7ryUu8+f4nUxc7Xl2l6otNqpZJ/ju9U/06FjtvpnbwvM3R6UszMkb1eofaDvXlDBPjDpbUAGTj6EoHiH03yQ9jtKJ8OLzkSxz8U4sN8WORNd5Jir6hvHfFtunci6kMi6lMS8HEe/Gl90PZERiGKHYIvD8MUgIh+cxrff0GEbMsQ2mqFFUDuk6ZyrGL5tm7jXfed1562XrTee1s88sIzfKh9aLO2Z03bN8Kp7S6r6uNYetrmbY+nh2vp41QP82iFVx6yqe55Z2YUTlGOLDYlsbSxNHs9UI/ME8HwBIpcPySmBZhWDsrjgDA44gxNG5ABSOKBUHixTgMyRIrJFkHRBGIGNyJZE5EnjqFo0y5jCs2aIq7NlDTny2iyZlayro5ua1J0jfQ9ejTz9pnnxQe3kzZ7br3tuvepaetV982X/rde9y087Fx82z96rm7xnHr6paZ8ssXZRNPWZosqUYgOarY2lymJp8oQiZSJDbb/QxNQkMrQJdA22uAxbbMJxTYQSU6rAnCm15ipr8tW1nIpOcd2AsXuufup+5/KLvnuv++697rn7Vd3sU/PIA3X7fLF1oEDTlCowY9iGJLo2hiyPIkmROUJYJg+aUQLL5CGyBYhcsb0HKl0AThdCMkSwTAUyRx1FMsSQy1BMW2KRGcupwpdUEQW1XOuoefTLqonnpa2L5e03VLbRQmFNHtVAphkYFCMjW0NPkbOwEk6SkBPDLY5g8xAsHpwuhhVp4EVaOE0LKyqHMeugJX0w8SJMfRemuwsvnYar2iD8cghLCqEKYGQhnCJG0kRwWgmMxoBQqCBSLoiUAS5IhZBToNQUBIsQyU2JExKT5US8Fk/UYdMMSZmG8DRNiqCluG5B1HlX2H1HM/6c234nllcPKjCDcivDMkxBxLJrWN2FZLlvguhsPP+o/T6d3ch4g0neYNIRSIHDyPhAyT9VM8cjio6GFx6JKPSJLDoaRT8aRXfYmeMxTIepeff4Xinjm1Ds8DIONeOXxDufWOI4uYQWXsGKr+GlQSmKYKI8LF0FztEiCoxRhaZ4ljWJa8vWdpQOPbTNfaXpv6vsXdYO3tEN3TWO3a9f+so6+6R6/kXl5GNB0xTJ2IUX1yAp2guJrLNxTPvYmkTOJYzIn6gKTNP4p6suEyUXUuxe5hyWdwYrOIMVncVJz+LlZ7CqUzjNSYzuBLr0GEp/DKU/mmw4mmw4kryqZhJKD8UZDyaYDieajyRbj2Jsx3HV59IbzqbVnk2vvpjTfCa91jejMZQ1GK+/kWy+lVh9G93+NKHn9WXLnQPaG4ctz47Uf3O4fsW79tuDltf7tV/uLLmzhby4JX1mQ2zfpuieTTFdnnGdnnHtG+PbNsa3uCfaL6u6JTS7xLc4JbQ6xbc7J3W7Jve7YIbXp46szRxzypl0I8160m5sZdzazr67k3t/O/vuNtadLYxbm4qWPaiLG8jzrqRZt7wZF+KQG37QFdPvlNyzLrFrTXzrmpjmz6Ib1se3rItrco6zf4sNSe2e2M4thJ7txF4vTNsOXPumxLqd2IZz9NGrvJmLnLFrvAl/wYxPduvWhIpt8ea96IZ96NYd8Y1bomrcI2xuSIsLvNIJag9j2vOYUJMzrOK9uMAqPGEVW2CmbbDy3fCKffAKb7j5OKzyDLTiPLjiMsgUBDIBQJVQsDkcaomCWmNgFhSiGg2zYuFWAtyWirTlRlRTomoYUTWixGZlYrMxqbUK09meOjCYMzZDnlsoXJiizU5xFgb588O6m2N1T1oqlnTSAZ1kxCCfMsjm9JIFjXhBKl4QSOa50jmGfJauWCxULtHUd6mlDynGx1TTl4WVj6mWe+zae6yaRX7LUunoo6qlV3V3v65/+G3z05Waeyvy4eesjru5dQvRmj6ovDu6dCJaPxOpmQ5XTSPl0zDxJEg4FsIbCigeCuT2+zN7rhd1XaV1XCK3+uW3nMtpPJ1ZdzKz9nharU9qtTe+6gDW8gXash9l3o8yH0CbvbG2AyjToeQyb3TZYbThEEp3LMXol2MNlwyHsTuuFNSey6z0Rmt3hIu2QEu2IUQ7Ef8zri95hjK3grg7YH+RMj7JqtU+7/9eg34/v0D+oZdxzJdxulLoHsjeEMByqJkPSZkPSZkf+6m/u4j54Qd+kDIfpMz/T6TMJ0fwHx9J/dWJ9F+dzf3kKu3fQjm/A4v/jCj/F3j5HzENa/J7/1A4sFY861b2YI3hzta2bz1aX+4c/Obw+DdHh55em3wRufwNev6p6PF32sevjV++qv1mpW1lRXPzWWbTZJJtLlA64U0d3J03eqT43in5iwO8uzsY0zuZM7uL7C1IDi/zTsq8m/j7zsW82/y1RMxfO/+QlPm5SZm3mgbdYm+/RjU7irE9kho3JjS4JzbYbySh/qN4JK8mZTAd27F9XoT+rYQBT8Kga8qAE7H3qPzJcd2X50wvLlW9ulr7/FLVwwsVNy8Yb5xTTPlKJk/xx45xxo4wxnyKxn2Kpo8Wze7PG9mXO7w7a2BHWufWlOZNuFoPdNWGZKtzrNU1psol2uYcZXWJtDpHWFyQFS7IinX2MTGrN5Ig9gjMKhq7lAFqnIEaV4DOvgLtFsYVqHYGKd1AKhewyhWodALKXICy9UCxU5jEKUyyLvj9rA0S/5Q1weLPQn7MmmDxmmDx+hDpumDJ2kDR5wHCzwOE64LELiGyDSHKDdcUm66ptvprdgZo9gVqDwSVHg7SHww2HAwx7gnUHUVWXUC1XcG3gPL747lTcZzh4rqntPIbirYXjUsrxtEVauVMqqg9m95AxVeUILQWQNlgePNAZFtFaGVxsIEKK09HlMUDlSiYDhdpSIrQ4JLKUtNsyQRTsWqysuurip5v0vk9BEYbhtZ0GcG/FiG5HCm/FKn0hYsOBzO2nc/edDZ9+8WcvQGU7Zezva5kb7ua5XUta9v1bK+AHPvUmMBsR9f1joDsnYE5u4Pz9oaS9gHsHABTDoAL7PeVYOQjCKoPknY0gnos0j6k40xk0bkoe4OSo1PpfCzTN4bhF8e6EM+8EM+8mMi4lMS065hk1pUkxglwxllYpl947tVYcjCKASJwYGk8ZBY/U2TOV1Qzy9rEtUPajqny/kXz8JJlZLn/wdc9d1+1Lz+vn3lQOXKrtGdO1T4tb5koqelnmbtpxlZyaQvN2M6y9UubZ5SdNwQN04KmmRx1S1ShNoKsgpPkkGwxokDhj2VexzHfrdewjOsYxjU03R9lJxBjz4+EpZSE4DnXk+mX4sihhGJgKg+WJYkkKeML9UkMI4plQrNNGdKqDKk1S2GTNA/1Pvxm9MVK4+Ij29itlsUvW+afti48sxuTO1/1333Zf/tZ180nZT2zpR3T8obh4soOqqY2S1JBKNZhWKpMUWWaqCKVV4Yr1mO5egxHh2brMJzSWIoijqpMpKlQdC2eY8wQVubKbAXqao6pTVjVrW0ftQzP10/fbll40Lr4sHnhUc30k4qRh6qORa5tiKRtIQqtKLYxga4DpZe8A5zBg2YJ4DkiRK4YnG5v6QZmCIEZQnCmHJajCifpI8nGeLo5hmZKZJpRHAuOV82pGjNPPKuZfqVqmtU3L8jNI2SeLZOsI1EMRQVGaoayEC9loEWsBD47upiDZBbDGCUwhhBSpEbQVVCaAkpTgWlmMLsDKpiHKO9D9Y+R5Tfgmk6YsBLEUoCpQihZCqPKEYUiGJUHpTJBZAowPxuQlwHIJwLyCSAyAcbAI9kp0fyUJBkBq8YTtNiU0qR0PTJVTShpZFmnec03hN13dJMveZ33Ynn1QJIJmFMRlmEKTDFexagvJMvPxQvPxPEck6cPgckOvKFUH3jhUYS9JuwdR2C0IzCaD7zQB17oDacdQtAOIwu9w4uORNCPRNB9Ihk+kQzH5mgU81g063gM+0Qs52Qc91R88dnYt5yLK3HgG8/7IecT+BeShJdQ4isY6TWc/BpO7k9QBqVqwrJ04DwjrKAMQSlH0srS1V264ae2hW+V/XeF7Yvizhvy3luG0QdVs8/KR+9XjD/UD95m24ayNS04oQ1BVoVmiK7gin0Tmb6JzMsYvn+qNChDEZCpuJomu0y052V8cfarTGdx0nM4uW+K+ixOfRanPYUtPYnRn0QbT6AMx5ONx1BGH1TpkSS9d6LeO6H8UGKFd5LlKLrqGLbqOL7GN6vpXGb9ucz6S/ntpzOazmW0BLOHo7WLCealpIY72N4XqJFvrzfeP1R+06f25RfVr/fXfH3A9tUB04svFI92MW9szZraghvdlNC/Na5/c3zvpviuTfEdngnt7kmtG5JbPbCdG7AdzuiO9eiO1ULrflfCiGva2Ib8WbeCOXfKwkbajc30m1uZt7ex727n3NtMv7mpaHkj7cYG8rwbadY5d2p99oRzxrgTutc1qcs1ocPZntlsWRvV8Hl43RpkrX0Kb3Sja1SjW3SDR1zz5uRWL0zHdlyXF7Z1G65lY5JtB77Blz12TTR7oWT0Kn/8csnYwYx6zzjD5rjyXei6Xej6LbE1HhEWN0SFK9zkDC1bDzasA+nXg+3ZTGdo2Xtxgxg2QvRbIHoviGEX1LAPqj8MNR6DGM6C9H4A/ZUwfXCYHggwwgHGCJApBlQeBy5PhlaiICYMpAwPKU+DluciKqhIMxNpVsY3lCY0WJNamjAdvSn9E1mji/nTN6izE5TJMfZsf8n0oGZppOZBs2lBLxkolQ3rxWOlogmdYFrNn5bypwWCKY5ggiGaIgtn8yU3SLJlkvouWfegwPiAYrpDrVzm1N7m1C9IupbN88+aH600PVmpe/xt3eOVilsrnK6HefVLGbVLcWXjSN1YlHE2XD8frltAahaQygWodAYgngwWjvnzx/xLhq4xeq/Rey7TOi+Q23zzWs9kN53KbDieUXc0rc47tfYwvno/1roPY3OwH1t1GFf1BarS7mUwpoNo4wG03iel/HxuVbhsLJTTdamg7nS65VCSdjtSvBnC84KLdiJk2yDSzQChR3CJWwDH5TrL+RrT+RrT5TrLsXe6ynC6ylh/hb7uctG6y++vXvq/MOh3YwhjC5CzHVrsSMqcSy0/ilL/95QyP/IyjryMeyDb4WU+zJT5i4/4kJT5oTr5x+0/SJkPUuZ/mZT5ZH/Uxz8Y9PsuKfPJEfxH3sRfHU399Zmcjy9TfhvM/j1I9Ge44V8h+j8k1Hya2fGH/O61JdMbtPfX6e5ua/7Oo/nVtv7v9o2tHBh6dm7yBfDmd9FzzzmPV+QP32gfvaz9ZqVrZcVw70lB+2Raw3yobPQYrW8PaeQo78EZ5YuD/Ht2I8Oe2VU4s5s2887LOOTLBymzI3vEwY8CMu8e/3FJGYeU8cS02EE1e6CaNiY3uSc3uic2bEhq+I8bGcc7N6JWf+uI79uaPrQ1e2xz7vjm/AlP0vhR1ZPThi8vW14E1r8KaXwRXPfY33LzevlcWPlciH46QDlxUTx2rmTkDGfsNHvyNGvGmzx6KH90f/bgrozubSktnthad5RtQ6LVNeZHUqbSLmXCy+1jYqA6B05Q3SpaF4jWBaD+HpULwIHCBaBwA6ncwApXkNwFKHEBSpwBYqcwkVOYaG2w8Kfy5a+dOPzLj7yM49A5TL4+RLo2ULTGX7DGX7A2UOQcLHULVrhdl230V2z1V+3yVx8IUB8K0Bz21xz21x0J1B+8rj0NtV5JbPRHN8Jzu9Hs8WRWf3HVfYphRtr6tP7WStnsSlHdUo5mgCbo5ue1yGPNNRDrUERbD7y59LqRflmZB9CnhptiweokhB4XbUJF6nFJJkKKJQ6tZ4hHja3PjR2vMwS96YK+FE7nhXD+BaTwUozyYqz6XITkUAjDyy/b40yq18Xs3YGUbVdzvK7lbLuevdXfYWTsuRg7/lkOI7MrKHdPiL3xej+wYD8w/yCEfBBCOgQtsF9ZQtKOhhcei6SdiHzboOQbw1y1MOzVumvW+Vi63cgk0B1G5nIy63Iy4wqKeRVFh6QJw7MkcQVqLNOYIbAVqBrohnZWeQe3sktQ1S9vGtF2TJV2TWk7JpQtQ7LGfrqxochQT9HWklRVmVJLqtBE4JXhSowZ0ioCvwLFNiayDHiBjWToFDTMqLpvyztuyTtukY0DiezKWLoputAQTi6NpZcFE4UhqYKwdAkgQwzIkAIyxGHpkrB0ESTDDixLgsyVh+cp4NlSAJEXiGHBs6XIXHk0WZNIN6LZFbhiC4Fnw/FtOeoWorQaJ6xk1/Q13Xzd8eCbsqElacsov2aAXzMgqhm0/xXaxvVdE6Udw9rWIXvB0+By5cBSee+CoWtW0zqhaByR1A+WmDtZplaati5PYc0SmdKFZel8Y7rARNM00nRNRbpWVnkH39InaxjVtU8Zu2eqRm9VjS1Xjd2wjixUDs4Ye8Z1HcOq1mFKaRNJ25KrasyQ1hD4ZjSnLIGuiyvUIPMk4fnSH4LMkyDzJMEp3FWKQ1N5gDQJJEuByNOFk/QxNNOqmqlIYlU6pIxl8nnd7Ffy+il146zINJjPtabla3MKdJT8UnKakoaTFKFEzHgeK4rLRrDYMHoxlM6HFCoRdAWUKoZQZGCKEcRohgimIao7kNIn4aZlWGkPRGwFstTAQgmYooTRlMgiIYTGA1MYwAIyIC8nNDctNDclLA8HIOGhdByCRYjiERKlKWgVDq/BEHSJaaXhqWoct5ZuHituXBB23ymdesXvuvtWyuSaQtPLA1P0V7BqvyTJmQThqXjeIai9oN3BYQjlCIx2DEk/Hs54Z2TebexV7lDKARjlIJx6EE59p2a8w4u8w4scmsYnknEsmnUilnMqvvh0QsmZRN47F/POzjg277zM+QS+w8tcTBZdTBZdwykDUjShGQZInglBtkQUWqPo1ii6JVXRpR16ZltYkXTeoleNU8wDFPMAp3acWz3GMvfz66ekrQsltRMltRP8xmm6eYhVPZZb2hXPNUNIqtAsSWCa4GoKzw9bfD1dfiVVeYEg88VKz2GkvliZH07ll6LzxenO4nRnsfpTWINDyti9DNpwDKX3sc/4MHgnlB9OqrTHZNBVx3DVJ1Kqz2c3+2Y1nMtpvkjqOp3VciajLYg9FqGZj7UsJTbdwQ+9QE99G9j28Ijl9rHGV3ttz/ZaX31heXXQ+OyA5N7uovltaWOb0ANbkvq3JPVvTuzzTOrZmNjpkdyxIandBdXqmdbnTuxxSelZn9LjROx3Sht2y5rckDPtTllwo/4Fd8qCO2XBg7LgkjftkjftlDO5Lmt8bfromtThz4hD6/D9zkmdbvFtbrGtLtHNzlFN6yPts3jXI2vdIhvdouo3RNS5R9Z6RNVtiqvfmrDaP4ht3opv8ki0bCfUneOMXJPMXCgZucQf8eP070ur9ojRbozVb0dVbUfVeMZYNyBNG+BlG6B6V7Bd+jtwAWldwbr3sgGs3QTSbAWqtoMILDFXAAAgAElEQVQ0O8HqL8Bqb5DmOFBzDqC+BND6h2pCQ9TgMF14WGk0wBAPNCSC9ChQKRpUigFqCUBdBlifDykrhJZzYabShAZTQmNtYnM7un0Q3zuVNriYPbaYPzFOGhtmTPVwxvqUc4NVdxrLZ0slvXYvIxzR80dKSybVJZPSknFeySibN0IXjJH407mihTzJcr7iNkl7p8Bwm2q6TatcZFTNM6onxF0L5vkvm56sNDz5xnb/penO1/qlFUrLPaJtnli7nGBeiCqbiyxfgpbOI0qX4bqbcPUSRLEQKp0LFE9eF41fF4xdYQxeKeq/TO31I3edy+s4nd16IqPpaEbjkbTGw8T6g/j6/ZiavZhaB/sxNYdwNfbUDLryALbyC0z5F2jDkZSKc7k1SPlkGKf3EqnhVJr1UFLpNoR4M4TvBZPshCv+50qZXQj+f7frS2v8Cj6/QHZ4mXfDZdZfpnkEcd55mQ9JmQ9Jmb+Yqb/hYv6aTPl7nf+fX/3p78IvPlrz8/j1+8uwf/nR+p/yi4/X/+Lj9f/P+/jlb5zfy39OwfzXv+rvUrH0T791eydQ/oub9/55fvk7t1/+vD5s91/83vMHbP7F7zf/4ndbf/G7rb/8vdcq2375+22//P0OB7/4w7a/Von9z+uP2HE68Svnk79yPv1rlzO/dvX9tavvz6rE/mh35Md7Ij7eF/nr/dG//iLmVwfjf3Uo4VeHUL8+jP7kCN6OT9pHx9M/Op3zkR/po8vUT66xPoXq/hWk/V2s5c+Ext+lt35WOOIiXvpMfMPd/Nyt9qV76+utfa/3j399YvbrywtvQHMvc++s8O5/o33+rfWrb2tevzY/eaq9+UQ8+yq+cuE8d+i8+LY3e3knde5g8e09zNmDJYsHOEsH2T+D/azFn8XfKynz05Lstyekife2Yu/MH38/OaM738c7C/OjzTsL86PNX5MyXsSebcSun7IF3/6zcE9u3JDc+NN1a0rvJkLPRlyXB7bTA9u5Ede1idCzefXQE9/97tzxqge20zOlZ0NKr52MgS2kiT3cZR/ZwzO6Z4G1KwHVXwPqv0K2v4ns+Are9BhRfy+q4U5M7WJ83UJi3c24mlvhFTeBmsWroqnznMnTjPHj1LHDeUO7M7p3prR7EZodeCY1eMTVukVbncIrnOA/6MC2x2S0f3ExEK0rVOcK1bkAVK5hPwCgcF3FJUz6PWKXMLELQGgnzJ6XWR8ifZtzCRJ/Hij6PFC0JuD9puadlHFsHKvD4KwPlqwPljgF/XsCZS7+sg3+8s3+ih3+iv2BSu8A9bEg7Ykg/Ykg/Zmwcj+Y+UqEJTC+CoitjchojstvzpOPpgq7uXV3Gh6s1Dxa4fU8KbTMycoXpdSe6pzB5pjWupAqW6BV4qvJPFaMOsdLCFXHwfWYmApiopWYbMEmlsfFapDR8nxWl6bmkaLuEd0wxzDdSBX2+SerTkK5vtGyIFxFEL78JEKw+zp5lz/lizD6FwDGzkDStoB8r4Cct1ImOG9HaN7uMJI3jH7ETpE3tNDBYQjtMIRyAEg6BCF5w8hHkZTjETQHx8KpPpC8o+C841DS2Ujq5UR2IE4QkiIOJYoAaZJQoiAQV3wdzb6abNcx19AMfxQjFM9JomlzJLUUTVOJpb+s92bDzPPm+Rc9d77tuvWm9cbzmsn7hp4ZYU1PkaE+X2lJpssTqLLofBEisxiUah9VG0a03zkKxDCvoooA6YKwdAEwU1JQ1lc28lzWfrukbo5uHstWdaNLqqNpJmSBDpFfiiBpQ4iSkFTRT9cgLDcspQScLoRnSx2dRKA0QVhKCTRTjMyVx1C0CUWGRLoxmVmO5ZpxfBtWWIMRV+PF1YWWHuPIvbKxu+KWcWHTKK9mMEteRRSYMqXWbGllob5OVNcpaegWVfdYh5db5p90Lr8YfbIy8nil6+bL7luvasZum/rmZXX9hbraTIGBWKzN4OuzxeWZfFOBsqbE1K1pnbIN3WmafdJ542XXzZczr1ZGnnzXefPLmollfdeoqKa9sNSaIytPKFLGUFURJBkiV4zMk0SRFfFF2mSWwSFlIkiyyAJ5BEkWni9F5Iph2cIQYnFwanEwsSSYWBKWLgFlyaE5GnieLraoMrzAEEs3JXMtWH41wzJsnnreentF2TQvNI/SFW3Z7Mq0Al1aliovS0XN0uSh+DmRzDxoIQ3JZCPZbBizGMIUwll8cIEAmF8MzBcCyBoAvRZUMgySLYDUt8G62TBFH0jUCOeboGw5gCwOzROBSMVhJA6QxAAWUID5eYD8TCApFUjCAwtwkCIsnIkN56JjBJgEKQqtSCZoE1J1EKwYz61mWSa4ddO81kXD9Etx38NEcROooDw423idoLmKU13FqS6iZCdiiw8jCw/DqAch5C9ApH2AvL1hufsAefuB+Y5Hx97x6EiB2d8JteNQM4cQb1MzDiPzw+yMIzJzLJp1MtLOqSj26WjOmRjumRiuQ8q8OzwbW3wuruR8At8vUXAhSXiNoAog6kIyjKC8CjjFFl5YFcWojmZV4aRtst6HlXPfcZsWUtXtaZo2jKQORtbE0AwYjiVL0c6yjCk7bpvHXzYsrbTdXam98a2y55agbZ5qGYhi6oMyiy/hGYfCs64Sld4RnGMxvCtE3VWi4WqaMTC78lpm5Rm0+hy+9ALRdDndfCXDdinNci7FdApX7p2gOZKkP4YuP4m1nSbWn0tvOp/V6pfddpxQdTy15kSa/R7KsdT64+nNZ7N7zpN6IvRLyIq55I6HuUsr+PmVoPb7J+vunmn7+mjjNyeaVw5Vvtotv7dfeHsHeXITtmcbbmAbbsQLP7IVN7wJ2++J6dmA7XLBdDphOtzTB9yzhjbmj2+mTHsVLngxbnjRl7cylrdz72zl3t7CXN5YuOBGnnHJm1yfPbYuY+TPhL4/4Xs/xff+GdfzZ0z3n9Bdn6K61iR3rY1qcI6od0bWOSPrnBC16xFVTjD78Bc3ZJUbssojvGZTVO2WmHqv+IadCc3bk5q3JNdtTLJ6JFbuINaeZvT5S2euCoZPUFvO0TsPZlZtSTRsjNV5JVbuSK7aHGveANe7Q3QbgBrXMJVziMIpWO4conAJVbqEKv/dD53vfwC5hSk2h8m8wqQ7ANK9APlBgMwHoDgZJvcNlV0HqoNDVWFBcmigIjxQHh2sSAhVJwPUGJAGD1KngDUZYF0uSEsBlTKBumKAzhBpq4yy1UbXtic0DqI7plP6bmSMLOWOzhXNDNDH+njjQ6WL/dZbTaY5k2qoVNJbyhvQcQc0rGENZ0zFn5SLpoSiCbZoksyfLlLeKVTfzZYsZknnSbrFPO00UdKVo+3V9N+rnH5SOf+49dlKy4sV7fyD4sGbrJ5H+S0PCNXLKOsNVPWd5PoHCbWP4qoex1oeR5Y/hGpvhUjn/EXTV4QTV8ST14WTF+kDl+mD1+hDl+mDftT+M/ldxzPbvdOaj6S3HU5tOUBo3Iet24Oq251cuzu5dg+qbleiZXeyeQ/KsgdVuRddeQhvOZFZ65vfCBFPQMXjV2htx4gWH6xpd7TaEyzwQsi3weVbofLNYOlGgGhDCN8lsHj9dfa6ayyXwGLnAK5zANfJn+M4WXeNtf4K/R/dvuR6vehtH3Ygc7UPm70Z8BbPUOYWIGtfpPgEVncmxXgUpd4fJdkbIdsGFmwMZnsEsTxDOJtCue6BTJdrhS7XCp2v0pyv0pyuUNdfpqy7RF53ibz2YoFj849c7YN+f4qjGNuxfpAyH6TMBynzHi/zUyPzy4/sRuaDlPnP2Zn/xVLmk72RH+/7sZT5jQ/BIWU+Ppb+8amcT3zzf3OJ+skV5p/Bqn8JU/4usuxTbN3vUhrWFAy68hbW8Obdy5+5WJ+7Nr3y6P5qx+ibQ9Nfn1741n/uK/ytFdqdbyRPvy3/6tvqr17anj813ftSs/waV7twTTh0RX7rCHthe8HEAc7SPuacN/9n6BiHu/lZRmY/a/GDlHEImp9lZDbj291RTT/EDW1/dEM3bSL0eOK7PbCd7pgOd0yHXbvguzcRehznG3FdjnPH6obvdCX2uqb3u+eObKFN7y5ZOqJ6eNb4/LL5VVD162Dbc3Dt0+iWF/Ftz6Ma7kXW3YpvWI6yjsdVTyTVzCTUzEdXzoO10wGisUvFI36skdP0ER/SwP7M7l3Eju34Vgebkxo9E+o3xNicIyrtUgamX+VdRkbrBF0NyEDsq6s9KfMeI+MKULzHyPxNKeOwMz9dPwsSfRos+izoLzje834pEyRxDpC6Bsg8A2Q7AmT7A+XegcrjgepTgbrTQaXnw8quQCv9w80hMRZIsjWKWJuQXcfRz1O0o/zme9W37dFxVsudAu04TzFZzpvpYC50EkcaItqs0EbRVWPmKRHGTxwZrIyAliZGmbAJlpQkKzq+PCZaA4+U5dDbFdZ7spoHbNON4qq7GfJhf6zmFJJ3LkZ+HW/yx5WdjBTvDSnaE1y4P4y+F0DfEVSwPZC0LTB3W2CuV1Du9pD8XQDSHkDBIUjhYchbHbMqZaj2yx1wymFowRE45Vg49URk4alougN7s1I47RSy4BSy4EwE5XxM0aUExuVE5uVEejCBF5LCD0u1X5MBZYrAWSJQpgiSIYzIk6byKmi6FmZZZ4mlX944qW6dljeO109/WTv5yDZ6r6z3hqJ5lGvuIGtqsiWWGJI0KleKzBRCU0uAxFVS+cBUPjhTGpomRJC00Dw1JFdFKR8xDL8Qt95mV03RTMOZynZUcVUUzYggaeH5Gni+xm5k3oNdG/1UygCIPIeUiSZr4gv1CUWGt1KGV42TNGKl9XhZXaFtyDj2sGz8gaRjVtI2I2qZytM1pUlrMhQ1GTJLnqaaYW6imxqKK9tKOyYr+hcsQ0vNc49b5p80TN1vnX9U3jNb2j4mr+nhGuso8kqSxEiWVRSqrExtA7e8TV49pG+ftgws147da5i63zB1v2XuYc3ELVP/rKZtSFLXVWxuKiy15SstiXRVXKEmmqKMLJBHFsijKcpYmjq+SPtOykSQZBEkGTJPAs8RgbMEwanFQURuUIrdy/xQysQUViBJ+jhGBarYihPUMCzDlukXrbdXZPUz/Iphmrwli2lOJWnTslTZmWpKpjo3WZAVyciG0qgIJgvBZsIYHAiDB2eWgMjFwHwugMQHFKiBdBuI2wOSTIIUi2DNDEAxCJC0g4U2EFsbRpMF54vC8nlhJDYgnw4gUcLy8gD5jutLOAAJCy7EwBgYJAcTxUfHS5JRchROE09UQ7BiHKeKUTnCrpksaZ0zTL+U9D/4XsrorxM0V7DKyxjFebTkeBznIJJ2AGa/drcfmL83LHdPaM47L7M3LNexf6dpDoAL7O9crRV752UckRlHauaHasYnknE0ink0inkigvlDL/NOzbyTMmdiuOfiSnzjeX6JAr9E0XWCJoCoC80sA+eZHVImmlkXy64jyDsVfV9Wzn3HblggKFrw8uZkYTWEpMGUNBD4zZmyrgLdENM8ya+/IWu/rey5q+q9U9w0zWmYLKjsTuAZI1hqeJH8MpFzCS/zDi8+Fi24iNOeR2vOJil9MZpTiXI/bOl5vP4i0XQprdLB+dRKX2LF2RTLaYK9/foUruokofZUSt0pYv3ptLpTGfWnsxrP5jSfzmk5ldV2JqfLjzR8oXAYaVyGm+dR3Q/zllcIC98Gddw9XXPnXMvro9WvTtatHCp7vlt8+wve0s6CsU24Li9C/2bC0KaUkU0pQxuJQxuJA+7EfrfUPte0Po/sYY+8UQ/ypGfhzOaihc1FC5voNzyLFjczljbRFzxpCxsKplxzJ9dnDa9PH15H7P8U27MG2/UZuvszVMdnSZ2fJbWvSehYF9/mHFHviqxxRVa5ImwucKszzOICrXSGVLjDLe5w80akdUtEtVd09fbY2p3x9TsT67YlV29ONG9KMO0mVPvS+4Kl09f4gyfJDWcLWw+lmbfGaT2j1FtjjTviK7dElbtDNO5AlUeY3C1Y4hokdgkUuQSKXIPEbsGS97IhWLQ1TLwjTLQnVLgvTOQdJjoWJjkbKvELFgUAFGGhMlCQGBYgjggUxwVJk0IV6FA5HqggguRpIEUOSFUAVNGBGm6YWhCqKY+wWCMtjdE1XfENI6j2mZSepfTBG7lD00WT/fThHv7IgH6h37rcZJoxqQb00r5Sfp+OO6BlDWrZIxreuFI4IRKNcUXjVP4UXXmrUH07VzKbJZkiqafztWOZim6qsd80/rhu6aV54Unj45WmZyuq6QeF7fO0jvtZDfewtuUE642EqjsJtQ9iax5F257Ayu4hjPcQxvsQw12A9magYuGKdPqycNKXPuhHH/Gjj5wvGj5HHT5dMHAyf+B4bt+htI4DxLZ9+ObdmIbdyW/Zg6rfiardhanaja3ei7Htw1kPpVQfz27wJbWARJMQ8dQVaufRFKsP1rI7WusJFm1DqLbBlV4wxQ+ljJM/569JmbVXmU5XGe/1Mo5LOu9bqU5XfgYfpMwf/145iP/65/yNEMff5aUP15f+9j/jf/1/8G9/wt8lJvN/fvWnnxeT+WjNLz4kZX7r9l5j4jj8zymYn37Ve7/F3zEp809/2LbK9n/6w/Z/+sNOB7/84/Z/dFLmkz0RP5Iy/3wI9avD6N/4EOxexifNPuv3ZPYnZ/M+8SN/fKnwj6HSj4PE/4bQ/iHR8ltU9afZXS7M6U8Zk27aR07lX66vee7a/tJz8Kvdk197z37jO/s6YvHb1OU3rEdfq1+9sX79uvb185pnL81PvsvruA3Rjofobvuwp7xyBw6wF75gzR4V3PxZMZmD7KUPUsYRmfnHJWU249s349s9sa0euL/gjrfv7Su+yx3X6YZpd0W3uaLb3DDt7rhOD3zXJmLvRkL3u5fcMO0bsB2u+G6n9H6X/NEtrPkvpPeOG59fsH19vf6bkIY3/uYHYeb7UfWPU/u+IU2sUKdW6HMrxTdXiiZfMGZecGa/Zs2+oY19nd71NLn2flTl7euCsYvckdO0gcO5PXtTO3bi23bgWnfg2r3QTVsT6z1jqzdEWlwQZU4ww3qo/kcZGReo2gWqdoWov5cy6n/3e8t/l5RZjcmEfR+WCRM7h0qcQsROIeL1waJ1QcK1gYK1gYLPA/iOzY/Wz4MEn/2Az4MEnwfZ3782ULA+UPgO5wDh94jfSZntb6WM/GSg8nSgxjdUfxFouAYzBSHLw6JN0ISKGJwlKd0mKV8qKZ8TNt0zTK/oJlcY1csUyYhQMNGifjQse9pFXarCDhpiO9khFYSzkng/KTRADgFpo8LLkmPNmPjK5FhjVKQKhhBnkJv4hkWh5XZJ1R15+4s8/XRQaunZONG5OMVlbNk1nPF0nPwglLsfxNoHZOwKK9wZStkRQt4ekr89JH9HKGkXgLwHRN4HohwEUQ4DKd4g6hEw7SiMdmy1XOkEsvAEsvBUROHZaIZvLMsvge3gfDwrJEUcguMHoov9k+2FSv4olj+KFYBmX4qjXUsqCsFzETnSJIYxU1ZLM3SzLQMltkF1x2zF8J2K4TvGvlu6rhuypqli60C6yJomqiQKTBhOaRxNDs8uCSUUBSZTIEQeBC8A4fkgPB9AEIKIYnCaFJIui6KUIfJL4+jmSFo5kmygVk7qR14L227TKodI+q5UaX0i2xRJ1cLzFbA8OSxP7siG/HQNInBDiCXADCEkWwLNkYKzxMAMYVgaH5wlhufJI8jqaJoutkifwCxDF5txgpoUeUuKsjVF2VxUM2KYeFQ29UTWu6Tqu6nsXaaaurPUzdmapjSZNUNhy9FWp0vLc6UVDH09Q1/PNDSIq7tkdb2q+v7KnqmK7mlz77Stf9bWP2Prn60enGsYW26dvls3fKtu9Hb9yN3akVu2gRumrpnSljFV07DA2skuayKrbNkSY7pAl8rT4DkKDEuVxNTFMwxxdH1MoS6apo2kqCMp6giyCpYrhefJEPlyRL4cnieD5kjAWSJghiCIyA20UxyUWhKaLgFmyaF5WjipNKrQhCjQxzIqUDwbTlTLrBq1zLxsu7Miqp7kGgfIksb0IlNKrpaYocjKUFEy1ZmJJelIeiaYRoIVFcGZRaAiJrCoGEpnAUlsQC4nLJ8fSlKGFVYCuK1AcT9ANglUTQLkI2HSHoCgHsApDy1SBuULgnJ4Ifns0Dx6aD45NDc3LC8jNI8YmocLzccBaRhwERrGQkWUoOLEqCRZMloVR1DCMGIc00ovH2RaR0qaZx1SJkFUDyabgrP11/DqS2i5vSI6WXQ0hnUAQd0PoewDk3cD8neG5jpYrXV/++jY7wbk7wGS9oIKHOwDk/eByfshlC+g1AMw2gEY7SC80MEhRNFhJP0wku4dzjgSwTwSwTyGZB4PZx0PZ52IYJ+M5JyK4p6K4p6OLj4RwXacnI4uPhvLOxfH940XnE8QXido/NMMoTkmYL4ZQrEiiqqiOQ3xvCaCqlsx+KxifoVeN5ckrksU1caUmMNyVZFUSxTFFkm2RlEssUXWRHYtht+IFzXl6buLqkbEnTckPTf4HdPSvkVh13RuRW9u+VR8cXcEvQVBawzIMF0lGvzTKy6lGC4TjRdSDH6EVYjGi2nll9PNlzJt1/Obr2Q3nk+vO0OoOY6rPoatOoa3HSdU+eW3XSjouEjuvEDu8Svo96MMXy6cusKeRlTcglXNo/sfkm6tpN74Nqzjlm/V0vmG5z4VT09YvvpC83gnb2k/Z2F7/tAmXIcXsW9j2qB72rBH+sjGrLFNOWOb8sY9SRObCia9Cue20ue9GAterEUv5tIW5g27iymady+Y2kAad8sZc8kackobXEvsWYvvWYu1W5jPk1o/T2hbG9e8LrZ1bWzT59HN66MbXBA2V4TFDszsAqtwhppcISYXsHEDtNwdZvKAl29BVnpFWHZEV+2Mte2Ks+1MsG6NLd8SY9iHs16i9wIlEwEl/adzq8/m1x/Gl2+Llm9CyLZGaLZH6LfAdRsBCo9QyYZgkWugwNmf58AlgO8aKHgv7gG8nSH83cEl+4J5h0L4PqH8E6EC32D+pSBeUKg4LFgICRIgAgRRAYK4QFFyiBgTKk4BStOAkiyANB8opwJkTICCFyYXhygqIipqIitbom298fVj6LY5QtdSWt9iTv84baSrqL+TP9Snn+21LjZUTFWoBw2yvlJ+j664T8vq17KHtLxRlXBMJBopFo7RhZN0xWKRciFfPJ4jHilQjdNKR6ml/bzq8ealr7sfrVQtPKu+9VXdwxXJ2P0020hW/U1C1a2kysXoysVo863oqvtRVY8ibY/hFQ8izE+ibc+ibc8QFY+CtcsXJZNnSoZPMYZOFg4dpw4co/QfLRg4WjBwnDR4omDoQGrn/pT2PbiWXZimnclv2YVq3I1t3INv3Eto2Eeo20eo8U6vP5nXep7aCRROgUTTlyhdPilV3ljbrhj9JrB0G0K9DaHeClNuhsg3AiUbQoUuQbz1/tx11znOgSVOAcVOAcWOx7XX2HY+SJnVxM3fDNq8Jyaz7hL1Q1LmPdmQD1Lmg5T5oaD5kJT5nyVl/vmP21fZ8c9/3PHPf9zl4J/+tOP/Wynz8ZFUu5c5nvXJ6dzf+BZ8coH22yD+P/sX/wYs/1208V/jKv+U0uJEHv1zwbCr7O467YM15ifrmp659rzcMvrVnqmvjk69Cpr5Knbhde7dr0TPvqr4+nX9N6+a33zT+PUKZ+xhUvU80nzvBHtsa2b7Qca0N2v+lOD2YdbPC8t8kDL/l6QMod1zlY0p7T/EHWcfuOiKbnNBtbqgWl3RbRuwHe64ToeUcbzkkDUe+C631L4NpElP5uIe6YPj5a8u1H17rfm74JY3gMbnoNoH4TX3cR1PaZMr/Jsrkvsrqi9XDK9XtE9WSp+tGF6slD5dkd1f4cyt5A2+Sut4ClROBIpHL7KHTpC7D2W170lt3Y1v2Y1r241r24Fu3pJQ5x5tdkWWO8EMjqIlF3ipM2z1vtKqkXGG2Of4OoOUjoEyrmFqR2Tm+1XhEiZ3BthvMDkD7EbGsdo3oaL3SpnPA/jvZU0g/9PvWRPIXxP49m3rAgTvcPIXOHD2F7j4i939JZsDJDsCJAcCpT4Bq1ImSHkBoL8MNgbAy0OQZaDIMkS8MRZTkZxaKTcsSCoXSmpuitofSbuecSuWuIKxUv5cf+mrMe3XLdz7hqxxEbY3B2KNPy8PvygDBiiAQG04oiwu2pQYUx4fZYhCqKBwSUpOXZFsjKWfE9Y9KBteKbQsA3MqLmJVvknqCxjDJaz+XJL6WJT4ELxkH5i5K6xwD7BwN4C2C0DeBSDvBlL2gmn7obQD0MIDQLJDyvhAqcfghSeQ9FMR9NORjLPRjHMxTL94zqXk4suokitonn1N5l5Hc68nsa8mMC/GUs9HFZyPKrgYS72SQLscT72aSAvGsRG5YjyvklHRq+68YRl/1HTjVdutN513vm1eel018aS0d1nSMMGxDkaR7LdsIvKksGwhKLU4CMe4lki7HEsJTGQHJXCDk0tC0fwwnAiUIoWkq8AZ6kiKCVFgjGdVRdEtEYWVhbYZ48Qbccfd3NKOTFUTTmiLYxrCKSpYvgySK4HkSuzxkPcRnLI6XSVdAM4SOwBmCAGrj/A8eXiBKpKiiabp4ugGFLcSJ6hKV7SlqzvSNS306hHj2EPT5CPNwG3D6APNwG1qRV+WpiVb15yuqElXVqUrbWieLpVfmi0qSy3WErkqkryCprEUl9Ub2kYsvdN1I4sdc/cHl5+O3X01+fD17ONv55+uTD38bvTem4GbL9tnHtcMLhvaJhS1/SJLJ1lpzRKUYxjKeLIoJp8fnceLyi2JyOGh2MYkdnkiqyyBaYwtKo2iasILlIh8uUPKwPNk8DwZLFcKzhIB0vmh6byAFM4qXIeUAWUrYPk6RIE+klYOJ5XGMSsxgmqCpJ5dM26dfdV6dzAHkjkAACAASURBVIVrHmGU9uQIagk0IyZbhU9XZKYrSRmatNhiAoyWCiTnggqpkCJqGJUWSmUCC4tCchghWdzgXEEgSRFcWBbKqgnltYQK+0Mk42GKqVDFcLCoI7i4OpihCSQLrmXyAnM5QTn0oFxySE5ecE56UA4xKAcfkocNIWMBNBSYkYzgJkcKkuLFScmKOIwSjhFj6GZKaU9hxRC3wS5lpP0P4oUNEEpFcLbxClZ5HiU9lyQ+lcD3jmLth9P2gAocRmZ7cPa2oKztwdk7QnJ2huZuD8527B2P7+zM99Xvdkfzzs44BM0PHc07O+MDp/vA6UcRjB/amRMRbMfjj7zM2TjBNbw6IN3okDJgsgVeaIvhNiaL2lK1feqRl5ULK7Tq6VieLYprDmeVhWQrQtO0IQRdIE7lj1UGEpSADC0sz4CkmuK5VWTziHroUeX865pb3zU+WjEvvRZ0LbEabhFV/y97dx3c5r3tC/+v9+xC0nbveze3TcyJGRKHmckotiQzyMy2zJZkmWTZYmZZtiVblpmZmZmSOHGYOWmqdyRlp2mS9uyz4Zz7vjcz31nz6JEszzidOvlo/daaDmN2e+bUOsRJLsQXgtKVgBQlCFMBSKtwSCo7h1acQysuJCtdMFVAXL0boRec3euE7TyX0nIyqVmTlKaT6S3OxD6XggFX0qgzacy5YMqFvACmr0P56/511wNaLidMPSDeVOOu/ODTt+FSdwnQ/OC48vYJ1eN9kpt2zNXd9GW73CmL1AEb3Lgpfmpb5pxp9oJ57pJl/rI1adWWctGOemkX55ou9uwNO+aGNW1d0yxTsKyPGdPHjOqnjuglD25JGPg+vndLbO+W6O7vwzu3hHfohXXqhbYbBLXrB7bqB7bpo5oM/WuN/KsM/SqNfCoMvVWGPkpDrzJDrzIT71IT79LtvmUW/iorVKVNULVdaPWOsJpdkbW2IeXWwYoD6DowedhPPA9nDp/G1Z7F1h+KL9sRJLH0EVr5Flr7Fll5yswQ4u1w/jY3rjGYZQBiGAIZBiCGEYhpBGEZg1kf1u0gxk439l4Y44Ab65Ab+zicfcaN5QhjA6AsJJLv6cbxgXICIKwQCCcSyol14ycgeGkeApwHP8tDkOchIruLme4SAUIqRUjqAitbg6p6Q+vHo1vm0D2rKf2X0oeWM4an88f7SEO9nPEh5eJg41p77UKVYlxVOKZFmWEFfVTBHNehjFgwzRZOU0XzFOkiqXAxVzSVLZogFo0zK2f4DXOK3kujd9QzT9RNFx9VLN6vuvSCM3I9Sj6QWLMSW3UxtGI1sGINVXXFv2bDr/aGf93tsKYn4c1PI1uehTU98au5C1OsO4jmTrEmTjHnjtPmDhVM7iOM7ska2pM1si9r9GDWxK70QfuUwR1J/TvQvXbxPXbxvTvj++zRfbuSe/ak9uxN69mb2rkvreMwrus0YcCJPIrkL3kKll2Iw0dTmg8nNO4MK7fwKbRFyW0CSqz9iy19ZWZeEh3K6CDmE8r8qrxoDkP9Qj6hzGcf8ZeP6sMnlPnoj+XtzV/vc/nnn/3UKfPPz5F59x0+2pnyD9z8sOflH7vz0W/9L+yU+R9EmW9+fnzpZ50yR9K+OpL21XHc1yfxX5/L+cqB+Dsw8zNX6lfuwt8Fyr8JLv9jfIsefvTPGaNG/KtbZNf/WnH725YHev2Pt088sZ57tnf+iePiM8+VJwlXn9DuPSt79rz1hxd96h/71Grp+uOMwRuxXffOciYtMZ2HyPPHaKtnuRufUEY3Yua9UTJvH743Subtw39Vp4xVYp9V4s/GzbzplPm5yGxL6XuTX0YZjcJoO2iM0X2myUOW6WPm+Gk75oad6O7BsidnGl65tL8Gdz6HtT9AttxIHH+RNvo4e+IZbek1e1VNW/6BvPSKfvE1bfEFc+UHzkU177KadfFHyuLzvOnH+LGHwdWLvsoFmHjakT58IrfvAK57b2r37pTuPal99kndNnFtZhENxoFV+n5lej6Krd5yE3+lsV+ZkZ/cyE9u6F1s6C0z8CrU95Tpe5Toa2f9vqmemlm/+p4yzSBeD4mBh+RN9dS4jCZIoQFcYAAX6Lvx9WC8rVDuVih3C4TzPZj9Yb6DsL+F/pTvIOy30X2hPpSrD33zCaoBhGsE5m8DicxBYhuweBdYfBAiOQaVnobJzsIKnT2VQF+Vpk0muNI7VImKUkUnVCek1qpqr1e23+E1XqFUr3HrNtiFS8L8qZqClTn5q7kydbPooZC8VpA9mxjdEYxQBiLKvDzLvH3LAwJUIYEV4YGqsMDSYP8ivwBJArYRTx/MlUyJ2u/Wr6gZ7bd98hthGZUuieUOaOWFWPmFeMXZmOJjoaJ9/kx7L8peP9oeX+puH9Iu74LdPqS9fpT9KMqhQNohn4IjPsRjfgUnAsinAqlngqlnQ2jnQumaBhmtyADiuaAEPiiBq0k8BxzPckvQBBrPAMfSYGi6VzoflSUNzSuJJJUlsmvxsjZy5RCvZVrWuyIfvFQ/f0c5cVXWu8RpnaRUDeJL2tKEDYm8+oBMiV+WNCBT6pMh9cGK3dMEyCQ+IpEHCKGBQhjQSDYilo9MEHkmS73Tir0wxd4Zcg9ccQipJphcG0StJjUvVyz/IBm+mSZpSxbUxzIrwkhyVK7UN1Pogxdoju2kMD6eNDYineOO5Xng+J4ZAl08cHzvTJFvtiSAIEPlFQXll4RRymLZ1Yn8RqysM6O4O6Oki9YwoZy8Xjl3s2ziWs3CPfnoBrFyEFPUgS/twsnbMhStOEVzgqA8q7AmW1KZyipOZRVrDyjV8qs760eXavpnWyaW+5evTazfm7xyf2L9zsSlu2OX7szfejFz/dnopftd8zfqR1aVXdPSphFBbT+xqClTWJvCUqKpJWiKPIGqSKAr4+nKWGZVDLM6mlEVSasIIyuDiPKA3CLfLKlPpsQ3S6qLN17sgRUg0rhuKWxIMgOSzICmvEEZ78wi/9wyVF55IFGlQ5lEYUtaYSerdaFh9XnvTTW1YoxY1IthNaAJZbHYwoQ0KSatKAdTkhLCSPDOT0bmZLgTcz2IBDghz41Q4E4kuuFJMBwLnCkEZReD85VQapUbsxHG7obyZpGFF5HFixDhOJjdA2eooESeM4YLxjOheCo0kwjNyIZk4KD4VBg+EZaZAMuNh+fFe5DjfBlxKG5sqCA6UhIZW+gfL4kj1uUWDRPLx5ltq6rlF5LR+xG8dh9irRtO5ZxQfC5afCZSeCKcdzCItts3f4d7zg5Etq1bpjX0zdJ3a2iGDQyvWwCvu9aNuLaDZ9nBs3YgsnVr4DWb4N01B/p2e+a9zR4v4l7v/H0+Bft8tIKpmbtEPuxL1o5hohz1px4LoB1H0Y+j6McCaLrrk0HM0yHsM6Gcs2Hcs+E8V7QMkl6GzKzyyK7xyKn2za8LY3WgJQNY5UTp3IvaS2piw0IQozqAWhFALUdmFvnmVPvgqz0w5fD0Mnh6mSde5UeoCiio9s5Vxkt6cmpmSC2L3P6rwtHrzN6LhPopQt0cVjGaWjQULej0zqvyzqsJoLR45Na6ZVWCsSrn5NKz8SVn4krOJ5Q6pVS6YupBmZ2uGZ1O2M4LaW3n0js0M2XwXReyuh0JPU7EPlfSqAt53IUyB2Cswrg3EZLrAc23AjqvJM89pNxR5159HdR7FVy9Bq27c7roxhnFwwOC6ztoy3sYKzvyZ6zwI3bEGXPigmnBknnBsiV51Ya2bse4uoO5sZN1zZ6xYc/Y2Em/akddty5YMScsbMuaMcqY3JLYvzWhVy++b2tc95bo7q1RHVsjOvUj2vU1s2NaDAM1h5WM/VqM/ZtMfJtNfOuNfCqMfMsNfTSzeA29NMv4dOPejTxkxp5F27xLzHwUFn4Ka5TSNki1I0i5J7zKLlBhE1B8KK7ajTwUJF5E0gdOp1WcSak8HFNijxJbeXKt3AXWHmJLhMjcTWAKY2+DsYxBdEMQzRBANQBSjYA0IzDdGET/sG4HkndB6fuhtENQ+jEo7RSUcQ5Kd4YyABAaEsHygtF9IHQUmBYCZkTCmDFu7AQ4G+vOy3TnZbvzCzz4NKSAgxSJ4eIiuKgBpWoLruyPqJ+IbZ5P6F5K6VlJ61vA9Y8SBjvz+zo4wwPKhYGmtda6haqyMVXxmII/WMrWocyYgjtVLJgWCye5gkmaaIYsniFJZvLEYwTRMFk+Lm5arBjaaJi6OXVHPfdU3bj8RDq8IRm/R+pcDxb3R5XOhSkXg5RLfmVLnmWrHso1D9W6R8VGYMPDgLr7AdV3fStuuSs3YIrLYPlF1+JLjiXXTkuvHuGt7qXP2edP7Mgd35k9Zp81YYcdtksftk0ZtE3st03st0sYtE8Y2pk0uCt1YHd67x5M37703v3YniP4vrPEEWfKOIK35MFbds4bPprSchjdbB9Wae5bbBuk1LmMlV+Rubd0m7vQCM7TccwnlPkFc/kli3l7/xPKfEKZv/sn8NZfPnrxz7PLr7/DJ5R5l1T++euPIsg/cPMfI5gPv+qj3/pfiDJf/tlOmx1f/nnHl3+21+WLv+z4d3fK/NY+6KMo89tjKdqxMmlfa5plsF+fyPjqdNZX53K+AVF/40rahGT/zr/o6wD5H6Mb9DADf0obMGJd3iLe+HPZjb803v2+54HR2CPzmcc7Zx+dXHwKWX4Udvlxzq3H0oePG14871a/7lOry++8pMzex409dRZNWmNaj5BmT1JXzzCvHv7UKaOd+/tWYd67eKsw7138W1Hm3R6ZnzhG6zK/dHzp3bNL2xIHrDDjO7Nmd+avHJI9OaB4frTixen6lw4tTwCt991abno0r+etqUnLPzCWX/MvqjkX1eSFZ4TZR8T5J/jhuzmjDwpmnjKWX3PX1aLraslNdeFtdVz7xYjGFZ+yWbBg7By5/1h2z0Fs9/703oOYgT2pfXboDouoJpOgSgN/pRZlSrYFlGtcxl+hRRmdyEj1PAq1KKPQ0cxP1bNYz6NIz6NQG43L6PIrKPMdiPVhvgWzvgWz/gp5E91DXd0C4WyBcPS00QdzdDECcSwAAltX4S6AcB9QeAQsPgkRn4FKz8IKXbzKQP7l8MAKj7BKv4jy0LjK+NTa1IyGju5nvRPqwpYb2dIJimSOSZ0QJvZXpkwsSn+YUqirZE/o/GtZnItx2ROh0e0RUe2osKaA0PqgoJpAVHmwX2mInzwUpQgKKkKnNiTmtqXQe3mtt1rW1ZzeByh6u09BCxRX54BWno6SnY+TO6BLT0ZIDwZy9vkzD6CY+wMY+/ype/0o+/ypB1D0Q8H0oyGaT/hPoihajqHrOOZ8GONC+HsooxWZBC4IzQLH0rSzcnkeqXyPVG5ApjSGqkrlN+bKexl144qhK01LjzsuPW9ZeVw5eUM+uMZsGstStMWxlaGkQv8coXs6G5HK9sDwQfFUUBwdFMcExbGBMRxgDAcQzQZFcVyDGKAQFjSCh4gVIBPE7klSj+RCRKoUliSCJov8CKoAUkUApYrculS58lo6ciueUxfLrIqgKDX7sLOlPniRF06gObaTzPxoEOkcJIaLxHDfcxkdyvjnFvrnFqLyikLJpbHs6iRhI1bcii/swMvaqNVDpcOXlBNXysbX61ful45rUCZN2oyTd2Qo2nNUXVmVnWmyqgxxJZZXmkCVpDCLCJIKgqSCqWyqHpyr7p9qm1odu3Rn8fbTiw9eXXr4gy6r93+Yu/l8eO1uy/iasmOSV9lFLmrMFdXiuVVpTFUSvSyJXp7GrsoQNOJFrThxa+w7IhOcrwjMKwnILfLPkflkSnTxxos9cUJkOg+WzIIkMkCJNHASHZLMdEvjuGMl3plFAQRlIFGFyiv3yymNpNcmi9swRd3stsXGtRd9t9T5pYPZ4o4UWk1stjwqTRyfIk5Lk2WnyxOCqHEehDgYPh2Rm4nIzYJlZ0Oz8+C5uRBsARjDcs2QuGYVuxIVIFIZmFoBpjUBGZMI6VVEySWAcM6VOwrj1EDy2edTeMAMFhBHA2Xkg7A5IFwGCJcGwiWBMhJB2Whobjw8P86DGufHjgvixYSKwiPFqDhpDKEWLx7IUYzSW1ZVS68kow8ieN2+xEY3XKVjXPHpcMmJMNHRUN7+ANou7wJbhGatmBUEZwHC6GIJxr59qLu2guB0OqPbCv/WaN7VGXv33HeNRqcze73zD3jlH/QuOOhdoJ3E9JPOHPH7yWjeuszpUI5DnASUqkDgK5FZmsnEnrlVYay2RNkArnyybP5l3WV1XsNsALXCj1yOoqk8chXBpCYUsdE7qxqJLYelKiCpxZDUYnB6kXOiCIotgeKKkDllEbz2pJLBjMopSvuacPiabPxG1fLz8vmnzK71vPrF9LLxYGaLT34DMrcGgqtwSSm7kFh6IbHMMbnCKbXGMa3JMb3VEdPhktHtktXvmjMIIAy4EAfPZXU4EPqcCkZcKFOu9GUI+4qH+L6n/F5A6x1U77XUxSf0++r8a+rQnnW4ahVeeeuC9IZDycMjvOu7aCv7WWu7aYt2+ZN7mMs2jDVrxmVrxmVb5rot46qtFmXsGRvmecvmuUsWOYummXMmmAn95OHv0f3fxnZ/H9O5JaZdL7pTL7pdL7LDMKLNKLzDJLzNOLDFJLDJNKDF1L/RzKfJ1KfezLtxu3eNkbfSwFuu4RivEn3N//YLDbQ9kgZIsaG7yNhdut2r0MynyDKg2CZAYYuS7w2rsEOVWPtJD8dWulNGQiUL7tT+k4llp5OUh6NluwKE1p4cKwTHCs6zggss3fhmbpztUIYJmGYEpBgCyEZAijGIagyimoBpH8YcRN4DphwEkY+AKcfB5DNgqgOE5gKhgkBkdze6F4zmC6aiwJRgEDUCSotxY6LdGBnu7Cx3FgHJJblz6UgeFymQwIVFcEEjStkRrBqIrJuMb51P7lpK6VlO7Z3B9A7l9rcRe1rZg71lM/2NK60NC1Xl4yr5qII/qOAMy5nDCuYblJEIJrnCcZpgnCwcKxCNkKSjJOkwQzle3r3evfy0b+Xx2PUfJ+6o6+cesVpWSM1r+NrVIOFgiGwqSD6LUiz5yJfgxQsg2RykeAUqX3OTX4YWX4JIV4HSFUjRGrzsimf1Ta/6B+C6x441T86W3T0uu7afv7aHubyLPL8rf9YaP2aTMWqNGbVNHbFNGbZLGduVOrE7fdw+bWg3ZmAvZnAPpm8/pu9w5sAZ4pgTdcqNu4zgLTkSht6ijIWfwi64wi6wzBYl16HMdg+RMYJv6MbVh7I/ocwnlPnTR6XgX3jzU6fMr/8wf51U/vlnP6HMPw8x777DRxHkH7j5Ia/8Y3c++q3/hSiz6S87tNm56S87N/1lly5f/nXn/zjKfHU49asjGG2zTOamM1nfgMj/4ULcBGf9zk/6lZ/sD5E1eql9f0zuM2Ze2iK88pfS63+tv/Nd933D0Ydm049sZx8eWXrmtPzI/+KD9GuPeHcfVD153P7qRfeP6upHP/AuPc5ffAmRTe/ANh8nzZwmr5yiXv6EMv8HdsqYJfeZJvVuT9bERBvjlF5dtqcOb0sZ0kzwTew3Suw3ThrYljK0PXXYJHnQKLHfAN1rmNC3PXXYNmtmH2n1APPaGaX6qEp9tOLF8erH5+rvA1puu7ffRHVeYV1Xcy6rBZfV0qtqweXX5IUnObP3c2ef4Eef5ow9J069pC295l9VF99Tl79QV/+oTh/aSOhaD6ldcJeNuzAHTud1H83sPITrOZIxfCB9cFdit1VU87bgKi3KyLd4FW9Hqbahyrb5lxr7yg29ZfqeUgMPiT5S+jeUUeh76KJpnNH+7fwtyvxEMwYekl/qlPlQZL4DaUTmQ5TRvXIrmP02eiC2LkYAto2LYJeTcJ+L8LCr8DhIfAosPgeVnodJXLwVGpQJqfSKqAyMqYpIqk7GNeKzm/sHX03Oq2VN19PpPfnUYW7WiCy8uy5mbIryoF/4XCK+ixdtJBVejWAuhWSMxGWMRyf3h8d3BIfWB/iVo7wVwb4l4UFl4eGlccl1Eek1EYQmdtP1tqtqXv+jIHZ3IKsHSWi9kFh+LEJyOrb4QmLZqZiiQyH8A0HcQ0Hsg4GsAyj6ART9YCDjUBDzaBjruGZ9DOdCKEsXhzCmJuF0h3D6hTCaQzjNOYoJiOUA49igeE0FxjPPBWa7hOVBYiiwOBoczfDFCGOpKpy4ldc0U9J3qWnhUf/Gj0M31B1rzyonNor6lnOVnTHsUu8sDhJLhyZTXGKJLrEF4AQ6JJEDSeCB0XxtBJAEITRB4pYoBYVyoeFctygBMlaMREsRCWI4WgRJEEAThZAkvl+eEkVWBVArSC3zqpWX4qFrkbSqKHJFGLEsKKfEH1/ogxV7Y0Re6UJ4IvvDwJKYWpFhIzGauGM5HjiuF57vhef7ZAl9s0V+OWK/HLF/riSEVBLLrkwW1KcLGvDixgxRHVnZVdQ7Xza8Wja61rB8r2r2JqlmKE3ajC1qy1C0Eyp7iDW9GSV1OFEFhqtIpkozuKXk4lqitJJV2lg7MNc0stAztz6zcf/ig1fXnqivP9Vk45l6+e7L2euPB5dvNo4syVuGWcq2fGldFr8KwyxPoSuT6OUpzCoMpwHHa8Lym1O5jbHM6khaRSipTMcxAblFKEJxYF7JW5TxyhB5YAXwVA40iQlC00CJNEASDZTChKSxETiJV3ax5mdYUOFLKPPOUYQzapMk7enFPezO5YZLL/tuqXOLe/H89kRyZRS+KCJFFJckTk0tzEoriUeRY5A5MRBcCiwrwy0XD8nGg7JyoTlZwLR8QBrPCSd1xMud8hSu+SVAkhxAqnWmTCKkN+DyDRfhqjNvFsqrB+VzTicJXHEcVywdgCO5YggAbAYAiwFgUwC4RNfMBGB2PIyIRlLivJmxAZyYIEF4uDgwVhaVU4vlD2QWjdKaLqqWfpSMPArn9Pjlt7hhax1i5afCJMeChYeDedqOMJK1W5YVLMMCgjUDpZsC00yBaWagdHMw5t1rCwjWAoK1hOIsoRqdeQs0tm6Z77bP6IxGRzNvO2j2exL3exIPeL3RmUNv5mRr2mcO+5J1vTMnAhkng5inglmnQtjnooWuKSWwjHJYRjkYU4rIVgUzWxJkAzjVlHLph7orakLDrC+53IdcGsis9C1Q+edV+2RXeWSUw9LlgESpY6zgfBT3dCTbES06G8s7FkZ3TJL4U5uCmG3xhcOsvuu0zjnJ6FrNxUeVyw85/WsFzXPY8mEUvS6E1RpIa/PKb4Bn1QGx1S5plc6pVU6pdWcTay+kNjvjusA5AxDiKCR/DEQcciEOns1sv5Db61QwAqDNgNkXkcLbfiXPUVUvUR0PAgdupK0+Yz5Sk6+rI7ovI5RL7qrrAOkNQNGjk7yb+xkXD/PW93PWdjMWDoqu7BZe2ym8voN/fQdHc0zJhn7FmnLFlnLFBD+/PWN+G3baJG3SKGlYL7bv24iOv4S1bY1q2xrdohfVZhjVahTZvi2idXt4u3lE2/bAZrPARgv/JgvfegvvBivvOivPenPvGmMNxxRpRUbTHanvLtZODRPowfn6SJ4RUmTiKTLzklj6Flr7F1v7F+0OK7f2L7L0kxyMLUfSRkIK55GUnuMJJScS5YeiZbuDxNbeXAsExxzOtUAILBA8SzjbHEY3hVC3gcgmQNI2EHk7mLIdTDGFUD+MJYiyH0Q5DMg/Ciw4CSKdA1McwGQXMAkMKvCA0b0gVF8wOQBUEAwmh0PI0W40NJye4c7McWcQkWwqks1EcvgIngTOL4bzmgJKO4JVg1H1UwmtCyldi6ndi6ndU+ldvdk9zXldzcz+buVMb5MGZapVE6rSMblgQMEZ/DnKTHCFYzThSD5/gCQcoMqGaUVD/KrJxtEbc3fU41d+GFh72nvxRdXkvfyqmTT5ZHLpfJhkEiUaRxVPB8gXvYoXwJJpJ+GEs2jWVbrgKl50Fs4782cd+bMuogVw8Rq8fN2t+rZz/aNzdc/OVj0+obx3uOjGXsH6LuaKPXXRKmfKOmvSKmPSBjNhh5mwx87sxs7uxU/vSBvaienfjRl4izKn80YdKZMwzhKCt+JIGDma3HYkoW1XeI2lv9IuuMI2SGmNKrX0l5v5FG3zlBohRboW1/e6XHW/lL8H0j8N+v3PsOZTp8zf3SfyCWX+b0WZLb/ZtEU7TeZnVTtTZut79f8f25c++71msu/fWX/zO8P/+F+G/3z9pe/4H5qV2KZ/f97Zh22m2Yf9t5XYv4Qyn/9lx2/+uuOzb3d+/p3959/t/vz7fV9s2f/ZloNf6B35XP/IF/rHtSuxT31pdHaT8bkvjDUrsTebAjabgr4yA282h222dNtsAd9s5b7J2mOTrfcmG98v7fw27QjYtBO1aWfQZvvADwf96lZiv+2U0aGMplnmOH7zmazfAsm/cSFshjN+7yv+rW/hn8Iq9ZO7/pzYuY2xasC/9L382re1t7d23jcYfrR96qnl7KODKy/Prz5zv/w07toTyp0n8sfPmp6/6Pzhx8Ynr2RXHzNWX7rLJ3fhmk+QZ0+Q1o6R1n9CGealA+/mvT3Zf3vqv2emzC7i0s78pf+0al7w37IS2xY7aYObfLdapY1Zpo+9V63Sxt6sxE7RLsZ+p1omDmgWMP1nVXt2acAsuW97Yt+2pJ5t2mqc1Gec1KOtfeapI2Ypw7p+Gc18meTB7anD29NGjJIG9JO0neTJ/dswo7Z5swcY60f4t85XqU9Wvj6menJSdfd89Q1o03VU1/XovmvS+2rhdbXg8g/ctRcFMw9Te69ENC+FNi4n9dxP7H6Q1HUvpede5vAj0sxzzkW1aEOdPXYD0385pnHBVzEC5PaeI3Uez+04ktl1DD98CDOwJ6nLJrrJNKTa0F+51Vuu51miQZmA8m3+SmPfUkPvNweUtrprUEbP800+6JR532V0KKOP+MjxpW+BzPfyvfbOX0HMd/Pm3XfEfAAAIABJREFUNSD6VjBzK5ipB9LEQBtDIHObK3OHM2+PE/+gM/+Iq+AUkH8WxD8PEV6ACYFexTD/MvdglX9kZWhsdVxKDRbflJvX3tn9ZHxWXVy5npHVwsjuK8GOVob3d8XP9OHWWym3ucyrGPbFOMmVIM6KL2EihDgTQZgKSx9ARTV5+6t8PRWBPqVhweWRUVUxKQ1BSZUhuFpm3Ub7VbWg/3EYtzeMP+hNbr+QWHo4VHAqRuaQVHY6tuhImPBwqOBwMEfnMgcDWYcD2UeDucfDuCfDOA5RAudInlME1ymC6xjO0iSC4RhBPxdCvhBGdoqkuUQzgLFvQ0NlScOJxXG0cjSjIpFVlSFpYdaOF/WsFfWslPStKQYulfStSToWmLWjeaUdGYWNmfL2CJrCA8dFYjRrgFxiSM7RZBCa5RRJc4rUfCPHCIZTJNM5kuMazQPG8EERXEgU3y1WhEwQvxGZeD4wjg1LEUJS+f4FykCKpqeA1DKvXH4qHLgaSqoIJ1aG5JajMkv8cMU+GKlXmtgzVQRP4H4YzeolLE8nMu+gjNA7U+CTJfbNlujin1sYXCCPYVUlC+pTeXUYYT1WUJNX2i7tminpX1QMrzQt32lYvkdvGMYUNmBljRnylrzK7oKanqySRoqqvUDeQJDVMSs7ZC0j/JqewqaBzvmNxvGVzpn1/qUbAyvXe+bWm0cXa/snK7vHe+Y32mfXW8bXaoYWVD2zivaJotZxWfNEfnFrXmFLjrQlW9KcI23LErVheI1J7NoYRlUEVRVMlGvmGWdJ/XNkQXklIQWlPnixxmXwYg3KYPhuKWxoIgMYTwUm0ABJdGASC5LK1aKM3J9YHkiq1KFMBLMuqbADU9LL7l5pWH/Ve0udKevB8trRBZUR2KKwZHF0kig1RZaZVhLrT45EZEVBMhJhmRi3HAwoEwfKzIJkZQDS8wDpLKcMkVOWzJkgc8mTgIiFAKLKKX8cIb6G0KDMJSfeIkTY4kriHU8SO2bwnDEMZyzZFUNwweBd0jAumFRXXJILLgGQmQDOQ8PJ8Z6MOD9uLIofGSoKipHFZNZguT142Qi1cVW19Fo8+iCc2+WX3+SGrXaKKTkdIj4WxD8cyN3ny9jpWWAFy7SE4s3BOFMgZjsgfTsg3RSIMQNh3702B+PMwTgLSIYFJMMKgtctibeGZtrAsmzdsu3gOW+zA5G7E0mwd8+zd8/b5UHc5UHc65G/1yN/n2fBPs+C/V6kA97kgz4UXQ75Ug/70Y4GMI6hmCeC2CeDOadCuGci+c5JRVBcOQRbBkwvdstUBjGaE2RDOpSpv6omNMz7kit8yRXBrHp/ao1PbqVPbrVHTiUisxyKVQBSZE4JUod4sRte5ZpSfDZGAMtUBdHbYZkqKL48sWgwqaQ9p6aX1zvP71uiNE+yOha5XRcJNVPxwq5IbmcQvd23oAmRXQ/C1bim1zin1Z5JqDyf1gDI6obmj7iRJ8GkCdf8UUfC0El811lCvwN5zJU1BxVe9iy6g6p4EdT00rfnXsDQ9bSLL1hP1JQb6qiuK+5lS57KDVDhdXDJw9P8GweYl44Krh7iX97HvXhMduOg9PY+ye29wpv23Gs7mFdsKRdtCi7aEFfNM+fNM2YssdOW6RNmSSPGcb36UZ164S2GkS2Gkc3Gka3bIltMI9rMI1otI9ptwtvMUY2WqAZLvwYrv3prn3pr71prrzpL7ypjjxIjzyJDD5nG6DUiI9RHCPSRvK1wjh6Ca4jkG3sITD1FFj5SKz+Zlb90T1iZjb/E0pd/KFaJpA2FFy4gKT1H40pOJJQejinSoYw5gmnmxtKIDJJvDmebwRnbYTQTCMUYTDYGk00gH4oMxRRCMYNQrECkfcCCI4D844D8UyDSOWCBE4gMAGlQxh1G9YJQfUCkAFBBEIgUASHHwmgJblT8G5Rhkt3/hjIIrg5lOoNUw1F10+g3KDOf2jWe3tmd3dWQ197E6Okpne5vXGmrX6hVTVaWjssFAyXcfjlzUM4akfMmi4VTEuEYTzhCFwwWcHtJgl5G0RBTMSSumWqbuXPxqXrqhrp9/n7L/CPV2N3s0skY/mCCbC6qcNZfNBZQNBWgmPcumoUIJx05I47ccRfBDKRwSbM+XLjgwpt14s048medBHMXJMuny28eq7h7XHX3SNmdg0XX9wjXdzKXbSmLloRpy5wZ68xp64wZ24yZnfi5PZkLe7PnbVNHdqYP78aM7Eof3JM+cBg/dIo47kCZhnBX3Lir5/PGDia3H0rssA9vsPBX2YXU2gRXWgeVWwQoTX1LTLw0SxU1Q/q1U/Z1M922QHhbQdwtINYWIOd7IFP/jctQtTrz0yamv+1d+i8sWvroVqafbV+CM8yQDAsPlm4rtnYlNlOzEhut/NlKbB+eZiU2nKZZie3O1KzEBhdoVmKD8jUrsYFEzUpsV80y7C0uuRpScSXo/ZuqS57mnT9WjbWrvnX100rsN0NnPqHM/6Uos/k7zcKmTVveq59t3vrZV9+/V3/z1dbPvzH47L+Sd7tX/juvf6mf5TMNgmz7d1bj//iDRnz+rvr7bZ//yeKzP1l9mP/n9+YfzWd/tvjsz2baavGmar/8y7/u0Gbnl3/9WT77dudn3+3+TMMxe77Ysv9zvQOaGBz8XP+wBmUMjn5heOILwxOfG5/+wuTMF8bnvjB1/dIU9IUZ5Etz6CYL2CZL+CZL5JdvUMZzk623FmX8N+/UuMxm+8CvdgV9tSd4097QzfvCNu+P/OpA1Ff74zYfjP/6cKImR9K+OZr+26O4b47hfnscv+kk/mvnvE0A4iYw6Ws3xu88hH/wL/5jaMXvo+uN88f/UjC6RbRkUHX92/rrW3vvb5t4bjh833726dGFx65rz1EbLzNuv+I//KHyyavW5z803X/a9YO64aU6rH7hWEH3Wc7KoYJL+/KvHqBqBv0eYq8fZF3cR1/eS1vaz1g9yLr4Bmh0NKMRmbUDzNUDzLW99LX/ksv8V1di7ylY0SR/eRdxaTdxyT5v0Z6wsJOwsCtv0T5v8b26K2/x340ytliNxez4oNqkaUTmvWqjQZlR69ThD6tl8rBl8uDfX61SRnSvN0/sN0sYMEX3bo/v2x7fZ4OZsEgZs0mdsMfN2mInTZOHjBL7DVMGDTGDBrghg6zRbfnTNvTlvYL147I7J8seurSpzza+PFP14HjRRQf5Suzg07yVH3HjN+UP1WWP1YzVh0ldCxH1s57yERdWlwOzB1o05yKcgMnm/ZWXQ1RXMJ0PmTNqztwr3vxT2ZXXlKnbcY0zqPIpmGT0eF7nfkzrscz+I5jefYmd9rEtdlFNVmF121FVRt5KE1+Via/K2KfcyFs7PsBbbuBVYuBVoucjfxsDb/mb+Gj62DWHm5BSPYREDyHZChdvcRNtgQu2uvG2wHmaCuN+D+V8B9GMkvkOxPoeyHwvWwCaO7oDSlugLF30ICxtmN+5Ur4HULe6kvUBFEMA1QRA2wagmLnQDsILD4DF+114BxwZR5xoZwB0JygbiOB7BJQgvKSoUGU8uiE2piI9uZ5ZMMBjj/WN/Tg+r65TbZAT6nlh9c3Joz3oqebwIWVQvyh8qCB+OB0zGZM3F85cDRNfCZNdCxWtx/LXY/JmUDFtqKDa6MiW6LjW4Kg6VFy1kwfHN17FrrhW2v+S13anoOEqoeFytGTkNFp8MIThkq4A4ysdkkvOxxedjS08Gy07HSk9FSE5GS4+FSY+HS45EyG9ECU94kc5H8pxjuY7RnJBaJEHVuGeXuQaw0akiGCJXOdIkmbddSITGE2CxFHC8ot9cSw0s5TdMKIcuVQ9da17/dngjdeNC3dalh8U9S4RyzqTOCpfLMchGHfKN/l8cIZTFMk5huYaxwDEM13jGE7R9AsRlHNhJFACH4jmucZxnGNYTtFMpyiWczTbNYbjGEZ3jmACojmgeB40UQhN5EOS+KBkrmdWETxDFMWtTy/rT1X00joWi2bucHsuoXKVPji5N7YkILsUlV3ujStCpoqRqWIImg1Bs8HxDF20R6XooHgqIp3zdqaMF16oObWUJfXNlnhrUcMvuzAwrySMrIxhagbKpIha0Nz6ZFFTmriJUN7DaZ3ktk0WDy/33Hg2eOslr3UkXVyRLW8iKFpSeOVpggpKZTe1okvQOFQzrtmHPXj16fIz9dpL9dDGs9EbL5tmNkq6pnl1vXlFtQlUSUw+P4lemMqSMyq7KoaWWxduDl59OnH7df/60/qpjdaF27KO2byS1lSOKrqgMDiLH10gwwjrQ/PkofnKSJIykqqKpqjCycrw/NJgojw4twiVKwvUSI3EL0NzhssrneeezoUkssCJHEgSF5YiRKRLPDNKvLPL/Agqr5wy96ziUEZNqqI3t3pcOHy1dv1l85Ufs+UjoZnlsYSqMIw8KEGExiii44RJCeJQb2IoIjsUjI0AYOIBmEQANsklLck5NQ2IxblgCU5YsiOO5phBc8TSnXAcB1zR+cxeMGsJKlpx4q46C5Yhkk4HmmhfUvGFLIEjjumQTnHWaE4WAJPmnIp2SIp3SIl3wsS7ZsZCiDFwWpQXK8qPH4oSBATy4rEVqeTmVE47vWW5+uLrwun7yYrhUHabO77ifAT/mD/jBIpzPJB1wJtsB8+xgeZYgbMsgHhTF+w2p3RdtjtjdDF1wZq54swBGeaADAsgXveytzd1dyxBmZagTBuo5q1sYbm2sFw7N8IOeN5OBHEngmjnRnj70B6Zb4/M3+VesMu9YLcHaY8neb8P7aAf43AA62ggR5ezMWKX5GJQeqlLcpFDggiCU0TwOrOqFwj1K4UTT0vnX2OUUzB8mXd+bbRgAEVtRWZXwTLKgenFTkkSx0Sxc7IUmF4MxsqB6cXA9GLXVJlDguhsNPdUFPt0NOd8HNsJzYjm1kazqqPolcymudLRm6WjN5tWXnSuqzUL41su5zdciuD2IbJr4TlNwKw6UE6DW0EngjoII4845QyewQ+czhw9mzNxhjhxgTrtzFsASleg8kvuqmt+Dff8Ou569t/wn7iRcvkH0gN17hV1ZO9Nj4pVpHIdprgJLr3nqnjoIH90ruTB6ZL7J4vuniy6e1x276j0ziHBjX2s9Z2UFWvCnEXmlAVuwgDdaxTfbYLu2R7fZYbuNkN3WaC7rdDdmqGwcZ220Z1WES3moc3mQfVmAfXb/auNPStMPMpNkCpjRJkxotwEXmoMKzOEl2zzkBt7Fhp7Fhp5aM4rGSKEhgihAYKnDdcAwTV055h48U19RZaoQtvAwl1BUvsgka0/Z39EIZLSFydf86IN7g0RHwgv3Bsi3RkgsPbmmiNZZgimGYJthmBvg9NN3GgmbjRjGNUYQtMtqdEcXwJSTICk7UCyKZhsCi4wg+RbQguswcQD4IKjINJJEPkcmOIEIgPBVAiY4gYmu4PJXmCKL5gcBKVEQGlakWGkwBgEXy7Bh0X0ZJI8mHR3FtedI0XyShGCjmBVX3DlZEzzanr/xYyh+ZTucXTrQHJLG76phlDfQOvoKBzpKp9uK59qrZztrF2ulI1KGZ1F7F6lZFTGG5Rw+yXCIQ63n0juILP7qcJ+ScV0dd/VpvFbg5df3lCrJ2+r6ybviNtW8sqmImltAaS2aMFktGwhrGTOv2jKSzyKFI3C+aMQ7ogLc8iB2g8TzIL5s66saUfaxNmC4eO5A0eyevdk99qSR62Yk3ac+d3ClUOF107J754re+ygfA6seu0gf3ZceOcQ69pB2pU9BWs2+FmzlFHLpFGrpFHrxOEdyRqaOZw1fjJ/6ix1xl12HSnZuECeOYIbPJoxvD+p1zai1T6m0zK03iKkxiyoZjuqwsRX86vfyFOzbFHfTazvJjaEiQ2gIgOwUB/M0wcJ9EC6+W5sQzBTD8zQAY0egKIHJOm5Fui5EvVd87TJ1Xd9E42MfCz6QOJHolmeTdIHkAxBFCMw1QRK3wajmcIZpgi6xlyQNGNogaUn8yRadTa58mCEbH+YdHeQ2M6PZ+nJNkVQtS+jGEPJhmCiIbjAAJRnAMrXBxL0AHlbXXO2uhK2uGTruRD0XHIMnP9NlaB9549UY0C+ITBfVz+hzCeU+btmIf/zB5R+/R3+x44v6VDmg6oRmQ/ym6++//80yvzH/zLUcYy2P0WjM//6/EHDMX9vfr9NyzE2n/3p/fzHH6w+Fh3E/L0o88Vfd3727a63KPPZVg3KfKb/FmUOf2549AujY58Znfjc+OQXJqc+N9GgzBdmkM/NIF+YQ7+0cNtkCf9CizJf2nhssvX8QoMyPpt2aFHGPmDzLtTm3T+hzFf7Ir/er0GZrw/8hDIalzmC/e1RDcpo1jA5520GEL4Gkn4HZfzenf9H36I/Byv/EFllTBj+ljioJ1gwqtj4vvaqXvc9k/EX+sP3d8w9P7T43GHtpdfG68TbP1If/lj26FXj4+ftD54O/qBufaWOaVw4Se05x794gLy+u+DaPuqVA8xLWpRZ06AMfWE/Y+Uga+0nlHnTI7OqRZnVfzfK7C1Y2atFmd1alNEoDGHBXosyu7Qo8179d6PMDq3IfFhttCLzYdVyzOiHVcsxwx9W8+Tht3n3WS3KDFslDVsmDlkkDJqjB8zi+83i++2xMzYp4zZJY3Zpk7apY9vQ/YYJfYZpQ9+n9X2HG9iSM2pImjZnLdoKLu6TbhwsunGh4cX52odOVXedFBfhqrX0safMS2ri9N3ie2r5AzVl+V5cx2JY/YJv6SxUMA4RTcNLVwCyeYT8cqDqVqjqNqbtKWNCzZx8KV56obj6mjV3N6V9MaJ2zl02fprUfRjfcQLfeySta39i+67Yph1RjdahdaYBVUbaFacmvpXGPhValFG+GSKgQZnirb7Fej4/xcCn2OBjKLPVTbTVTbAVIdyK4G+B875306CMJtoRv5qP2v6WrUDW2+iGxfzNYt6IjB6E+T2ArBUZkoErycSVbOpKMQeQLVypf0MZzgEn2jFn8lkA2RXCBCM4PgFFnl7i0FAlOq42IboyK6WRTxkRcia6xl+PzqobFVc40TUlQfU9CSODCVPt0WOqkEFJxCA9Zjg7eSw5ay6WvhYh3QhV3PTkr/hzV4Pypn3ju/3CmkOi2oJiWrwian3jGy948r1iVDT5enHbI17zLXrLdUr7jVjZ8PkUydFINgBXCsarHFOKHRJKzsXJzkbLzkQVng6XngqTnAqTnA6Xno+QXYiSHvWnngtnu8QInKI4wHghPLUQliRyjKBqp73QncPzXCLyoPFU54gcl/AcPxzXL4MVSy+kVHbr2kbqZq83L90pHVprW32oGFyj1wxmSJoi8ouQSVRILBGeyHCKojhFv1nh5BLLdopmXoignQujgBL4gHiu7o5jFMMpmukcw3KOYV0IozpG0F1i2UA0D5zI04kMKJmLwEuhGH4YpxajHEgr7aG2LxRO3WJ2r6FyVT44hRemOCBLGZCl9MIUfxRlNDSDpoHRtJ+hTIbIGy9+Ox/XV9N4UhxELA2nVMSy6jT7sEUticKmFElLirQpR9nNap3gtE/KR1cH7rxqXr1Jq+tK4Ssyi6rzS5szpdV58mZhyxizpo/fNFIxerF54Vb7yr3RW6/H76hbFm93rj2oHLsk7ZjiNgyRlO04URVGUJEtq8+U1jKqews7p8sGl+umN7ovPeq+9Khl8bZqZE3UOk5RdRJKmtL5qmiSJDJfFEdXxGotJopcHknScExonjyEUBKcW4zKkqI0g5Ml/nixL07ogxV4Y/ieWIFGptBccCIPmiyAp0k9cMVeWWW+uSrvXCUysyiYUZdW2pdbNykYXq++/KLxyuvM4qGgzPLo3OowTGkgWhyTroiMESbEiYO88oIRWcEgXBggPQaQHg/AoAFp8c4pKQAcBpCR6axxmQInHMUJS3VK5zhgCs/j2kHUWYhg3oWz6CxYAkt6zzNK9qYqzmWJzmNZ59PIDqkE51S8a0qqU0rC+QT0hZQ4x3S0S2Y8WIMy0Z6sSF9eeIAoKICXiFGlFzSkspoZzQtVl14UTt9NLu0P5TR7ZCovRPJPBtBPoVgnUBqU2emmERlLULaZK36bE9bEEWPskG7iiNFlmxN2mxN2uzPO1CXDzBWvi+6h7o45INMCmGUB1LyDNSTXGpJrAyXYQAm2sDw7N+IOeP4OeL6NW54tnGgLJ9oh8ncgC3a6k3a6k+w9yPYe5F2elD3etP1+zIMB7MOB3CNBvKPB3LPRUpdk+RuUQUugGaVRgu7smsXcumXJ2GP57GuMcgaWofIk1IWx+7yJDW5ZlZAMJSC92Dml0ClJ4pwsdU2VAdKKgOnFIEwJKK3YJUnsEM+/EMdzRAtcksSe2WWphQPphQP44qHC3muK4VvSrsuVE/eVY3eZTUsFtYvZFTNhrA6v/Hp3Yj0gsxKYUwnIqwcQW50J3Q45A+dzxx3zZx0pi6dJM+dYC86iZaD8ElR1FV573av1jk/PPeTghu/kjeT1H/K1KBPRe8uzcs1ddRWuvAkpu+uqeOgof3C2+P5p2f2T0rsnJHcOc68dZF/dT7+8i7y0gzBrnTVpgR21SB80QXdtR3eaxneaxXWaxbdbxndYxnfYxHbYxXTsiG61i2i1Dm2wDG4wQ1Wb+VWb+mpFxqPMBKk0RiqMEWVGCLmhm8IQXmTsLjN2Fxshf+IYfThXH84xQHANkGwDJPtvKCOwRElsAyX2QYJdQbwdAeyDkVJ3cl9syaondWhPsGR/mGxPsGRngOgdlGGaIplGcJoRnGboRjV0oxpBaYYQqmbiL4j2DsoUmIMKLCB5llCiLZigQ5lTQPJ5EMUZSAaBqDAQBQ4ie4AoXmCKP4QSDKFEQmjxMGayGzPtPZTxYPM8uDIPQRlS2BVcMRBcNR3dfDGt/yJ2cC65axzd2p/S1JLZUE2sa2R0dMpGu5XTHarpjorZntqVisIRCaOtkN2tkAxLeX0ibo9ENMDm9jA5/WzRCLdwuLhuvnHkVvP07a6VxwtP1ANXXyuHr3Mbl3PkE2HUdhSpM4Y/GSOdDyma8ZWNe4lG3AVDSP4wgjcCYQy60gZgnCkIexrImHKkjJ/LHz1NGDqRPXgwp38HcdiKPGJLnbBnzu3lrB3grx8VXj8uvn1MeOcg5/pextW9tCv7GFf20C7bEpes8DM26bN26dN2aZM70if2ZEwcIkyfIM+eoy/AZdfcCjfOkGcPYAcOZYzsTuqziuywi+0xC202DW0wDa43QdWY+FfotmsZecr14TJ9eKE+TGoAlRhCtC4DEuiDBAYQzfJy7W9tlh6IuRVE1wPQNC7zE8poOQaQbeiare+a+1GR0VrJr6AM5R2UYWhQRtcIg2S8gzLVP0cZphZlqNvhFGNogRZliFqUydOiTK4WZXK2uGQbuOT8j8QYmPc2n1DmE8p8Qhlts8zPXeZDkfnsq+8/ocy/GnFM/yGU+VmPjK7L5medMn/Z9aU2X/x110dQRu+Qrk3mc/0j/z6U+epQgiaHU3Uo880R7DfHMjYfx33jlLfZJfdr14Lfgmm/h3P/5C37c2DpH8IqjLMH/5Lbt5U3Z6S88l31ul7nXZPR53qDD+xmX+ybf3Zm7SX8yg+RN18R7r6S3n1Wdfdx56Pnwz+qu35QJ7YunWcOOEmvHKJf3U26uo+2/glldmTOvDff9+3DDzlGd+dDjtHd+ZBjdHfeBZd3r9+KjLmmleYjsUgaMk8cNE8cNEsYMEcP7MPO7Uwct44ftkGPmKMHjGJ7DBL6jLAj2/KmtlHmzLmrdtKNPYqb+5V3DpfdPVZ652zZXYfSG9DK2x5V14IbrhFmX4mvqZmrzwtm75EWHqC7lj0Ug3DZCEQ06sIeBvAmAaK5s6wJV/48XLyKFK6Ell5NbbqT2nhZvPJafl3NXXmUNXglqeNyYPm8E7P/dH7ficzuo5jO/YmtP0cZpYlv5fso4ynX/ydQZgv8TbOMrl9Gdyhd5zJvRWYrkPUrKKMHoGg+NAOQtwEoOpSxcqEehEsPgEUHXViHnGgnnMjngBQgjA1D8vz8i728paGhyvjYmqTYaiKuXcqakvCnO0deDU2qG4rXuFE18uCGnoSR4aSZ7oQpkUcj1asB79OIDmwKi+kKxowEFcyi2CsB4ssh0qtRnEuRxPnIjImojIlgzJB3ShcS3XzKW4yIKs8WzLOrr7Hqr/E67wqGHiYqJgB4xRm0CIRXgvEq5zS5c3LpBXSxDmXOREhPh0tOa9tkzkcUXogSnw3juMQLIIkScIIYkihyS5VAEgROkTTXaBo4ngGKISOSmKF5JXEMVYakhd88zW4a5bWOyYdWS0cuCjum+W2TrMYRvKwphV8VSS7xz+R7pmv2WwOi80Cx+bAkpmYSDZoHRPPea43R7dh2jmE5RjEcIukOkXQdzZwPpWhm2cSwAPEaSoAk8cEpAlAyF4YVAVO4IaxqnGoIo+wjtcwKRzeo7UuoXJU3Vu6FKfbPLNOhDCJFhEgRaVZ3x7MgaOZPSaBDEui/hDJ+2YX+OTIUoTg4XxFBVcWxa5METani1jRpa3phS4q4MUvRwWgc5bROKMcujt77sXn5Br91iKhoYFR3iltGJa1jpX2LLfO3Gmav101vtCzeblm8XTV+uWr8snJohVXbz2sc1glLtqweJ6pK4ZSl8crxkhqMoCJTWpstq8+W1ZPLOyTtk8qhFdXImmpkrWxwWXdd3DPHqO7NLW7EFzZEkRRhRHlQjkznLwGZksDswuDcIr8MsV+G2Bcn0sUHK/TBCr1wQlCc7o+AA07kwVLE7tgiz8xS72ylD0Gz6yeEWY9TDeU1TPOHLqtWn9RffoWTDaAyyiKzK4MxClS8KCq1JCySFxvFD/QkBMEzg4DYENe0KEBanGt6nHNanFNqsis23RWHd8LkOmLyHbEURwzVIY11Pk16DtvkWjAKZE85MuecePMA4cBZhnI/pvRspvgqxKjbAAAgAElEQVQchnk2Jf9cUrZDEs4xMelCYvzZ+PjzyWjHdLQzPh6YF+tGjnZnRvrywvyFQQE8dGp5MqEuid5Ab5qvvviqcPp+kmIgjNPqkam6ECk4GcA8FcA5gWLt9yLZumVbADXass0Ja3QhzfB8qsG5FMPzqboYXUgzupCmY5q3QKNjmrdSYw7I1MUSlG0JyrYC57zVGVtYni0szxpGsHHL09GMzmV2IAt0OqNzmb0+9AP+rEMozluUcU4qAaYpnJNkDmgJDF8WI+rNa1jNqV0SDN2XTb5IL5uG4srhmZX+5DY3fAUYpwRhS4EYhWtaiUtykXOSzCmx0DFBCkgtAabJgWly11SZc7LUOVkKSCuCYhXnY4VumDJwSok7Tonmdsex26MYTVmlo7SGJXrzRfHgHfHIfWb3DVrHRl7jpXj5WKC4z4PbASa3Oud1OBP7NAuwabNOjIVz9DlHwTJAfhVSdRNWfxfR+sij+7n34DPE4DWfietJl18R72s7Zfpu+9Rc9qreQKpuuinvA0sfORXfP1t496T41jHB9SO8jd2UZXvSoj1x3i53xiZz0ho3Ypk2aJUyYJ0yYJPcb53UZ5vUo0lCt21C5050p21ks214g1ZkaixRNeYBFWY+FaY+ShOPMhNPhYl7qTGyZBtCYQIvNnYrMYbLjOFiYwTfCM4zdOMawDgGMLY+lKUPYxgh2LoYI1nbPbnmPjzrAJFdoNg+SLAnROMyh6NlSFJvdNGyO3lgd5B4b4imqWGHv1AzU8adbYZgav6ljWAYwWkGWpExgFE0IvPLKGMF0aDMQXDBMRDpDJB0AahBGTCQ6gakIEFkTzBVN+U3FEqNgtLRMHoKjImBMQneHKI3q8CTSfFgsT04Ik9+iaeowkPSF1I1GFI9Hd28ltq3hhmYTeoci2/RoEx241uU6Smf0aBM1VxX3ZJKOiimN0tZHXLxgITbI+R0iYV9LE4nm9/NKxzkK0bK21d7Fp/0rT3rWnk8ckPdOP9Q1LpMVk1mFI2EUdsDyV3RvIkoyTRKPOYlGvbgDbjzB915w+68UTh7BMIYhjLGQYwJAHXCmTLukD92Pm/kbO7ICcLwzuwBm9wBa8KQTd6obd6UHXHGljhnl79oQ1yyIS7bFazuYlzZz71xgHdzL3tjD33dPnd1d/bSrqyFXdkz+wkzR0izp+gL51hL0KJrUOnVk6RpzWIm7JB9Yq9FZLttXI9ZeItpmMZlTIJqjQOqjf10W88VW5FF+sgijctoaUYPKtkKFW6FCg2gAgMYTx/K1XyOAnqnXwZI0gPma5tfCAaAd/KxNplPKPOnX29h+D/k2V8/XPPPP/vp+NKv/wz/3f8ZfOqU+dcebvro8aX/jk6Z/1r3zS+izG/+aP2xWGoIRnOCSZt3zj39n4Yymw+ivzqUsPlQisZlDmO+OYL9+ihu0zHs146EzS6537jk/xZI/T2M80cP6R/9Sv53kNIQ3/fnzO7vWdMG8kvfVVzSa7ttPPJMb+C+zczLPfPPj628AF1+EXL9OfbWU+6th2U373U9fTn6o7r3R3V6+xqAPwIsuXaIddWedPkTyvz6oN//cZSxTB62SBrSxTJx6AB2fhd6zDp6wDy6f3t0n0F0l35Sv1HmuDVrxUa0vltx+0DVg6P1T4/XPT1a/ehE+Z0zksuukot+VbeiWu4md99lLP1YfEsz2RfdupTQseZVOnae0Xqe3nWBPnCeMuDMnjhHHz9G7D9LGnOiTzsWjMM4M6jiJX/ZGHfph8Krat7as4KpOznDt6Pr1+DCMcD/y959B7V5oGvD/+tMkj27Z8s5u+/ZTTHgBgaMcS8YN0zvCNRF770J9Ubv6r1LSCDRe+8d0THNBfde4sR2EjtZffMgh3USJ2d3T3Z23+/1zDXPCJE4GZyJ7R/Xfd/CGZf84XPZQycJfUezOg9ldNknt1vHNu+KqPtxlNH9LU0ZhTlKYY6SmSGlQL4dYtrqy5h2924t7jUPEv4YymyKDHCPY3cgyxrEtglg7wWx9gVwTsJVWyjj7MfyDuKB4SJUsCw6pioySpucXJeV2UzMauGUjlcr1irVKwPjL8YnX7Yp12WZLXUJHWM4wyRhYZSwyAHXFECqsWB9IqI6OqIpMrUrmjgaXjATL7+eVHE7S30XL7+DE97K5FyNp69EFM9ByIPOsVXgjHoCd7akcp3VeFUx+qlu+RW1YQVZ3uxP08GKGsF59QG0WhClzgev80RXemRqPdI1bqlqt1S1R7raO6PCJ1MJwqqgZHUwrRJF1SKpFXCyAkaQQfAiUCYbThTAcdzwbDFJ2sZtna6fuT390Dj7xDhy6+Xg9S/aVh5KexfL64apivaEElUIRYAgcGBYIAg8L5gkjMiWxxRWwggyKBE4nAQlKiAEORgve1NnfNJ5XqkczxS2VyrH5DLuCQygLJPOC8gSBeGA2SUwSQYmyaA0uT9ekChozm+ayamfKutcFIxtlHYsxRTVhdGqQqnaqLzq6PyaUKoWQZR/D2WgOAEUJ4AR+DAC/8dQJqZYG1Osjdvcz5LKrkcLWoDxJWU3VdVNUXUQZC052i5O64Swy1A9fWn2ydd9Gw9rJlcVvYbKkcWmmY32xZsDl54Y7ryce2Qcuf5saONZ1+r9qpF1ec8sr2k8R9FEFtXj+ToMuyqLrcliVaJZFRh2FUGgJ/BrcLwqNFObwVDhedWFmnZe07ise6Z79VH/5Scj116M3XzRd/HTmslLwtapspqBxFJ1bKEyPFuMIgpQREEYVRKdp4wv0oRRpWFUaThNFk6TbYqMMiJbGZatDETzQGgBCCMMwomhRAWSWhGcqwPKMqX1yDxNIr+9oHmW0bMqnrhavf60ZeNLqmo0kqZLLqiPo1RFZMpTCJrYJH5KsiA6pCQalhcNosb7kVL9KBkBFLQvOdObiAugkf1ouT7UYi9KuSeV6UnheJEFHmSlG7XZp3jYh2XwYi/6iC74SSbdeS2n82td85VuVJ4LodwFW+COpXri8O5YtCsa50nEeFMwvrnYgJIsGBON4qeFi5OjZAnRMgy+FpffhGW0cdpXTeNLBP1EinggtKDBO03pHC10jhY6xQhPhDLtoUV7/HNNIrPdg2TuRjDFwp1oynYPkolpTDqz1aPZMpqtEo2JZraKM1s6YwcttoMW74OVmHTGVJk5gCzfKs4cCWUdj+A6xgjPxEvOJcrcM9R+hCoQudoXD6AMPL8Wo55i9Fwvar0oHH0gN3xO1i1Bsmsh2bUhxe0gcnUgDRCZQJoeRNX5E7U+OLVnlsI9U+aDU/sRNP7ESpPU+BO1YFo1PK8hgFjjjdGdixe7pSoRuU2o/KZoRlde/WpO7ZJ49GHrVWPvfWP/Q2PfA2PNxW/ogzfS9YZIxQiY2e1T0uVfPgLiTIMES/7CC96SVT/NBqTpPrL7GXLwS+ToN8GTxuCZrxETd6Pm7uKvvSx/DKBM5sTj6PZb0W33Qxseouo+heif+mueeCjun5fcOSu8eYZ3/WDRhYNFFw4VLB3In9ufM2OfPQ1cSqZMHs2ZPZZtOE4zHKWMHyNNHCWNHiWMHCMM2SW32iW17E1stolvtImp3xNVuyeixiq8eneozjJEtzu4aheq0hJVuRup3RQZ9U6YdCdctAMq2g4VbIcKLCBcczDHHMzaheCbshvF2xMqtI0Q23+LMseT5MeT5OeyqlCM0bSKdUT56OFY+ZE4xaEY2YEoYHxpC2UsEdwdcPZ2OHs7jGUBZW4Hs4AEsoF51W/Hl2yCgKbMXnCpHaTsQFDJ6SC6M4jhDmL4BLJAICYUxEaCWMGBwOxSFJgZD6z4ZWdBOQQYjwoT5MB5pWFCeiifGSrghggloRJtmKI+oqI1XDuZ3DKd2HIhvfsKafQKdfwCfmAGC6BMb1FXc3l7h2BwsHJ2tH55sOHCQNPKcPulevWkggegTJViXCkaloqH5PJRgbiPK+qSaEYUdYaW0asLd41Lj41j174cvvqlfuIWq3G+QDNJUUwms/vj2YPpktlk2Wy0ZCpUPB4sHEUKR4PFU8GiaaRgGsabDmJNgphTAQyDL33au8zgVTrtWTzjVjpzLH/icP7EgbxJ+5zJvbRJa6rBkmzYRZnZk7tkU7hiz7hyVHD7lPzRafWnjurHpxWPT7BvOjCuHy/fOE6/6MhcP8tbdxdd9pJuQKvuBmlunaMvba4BntpPGLNO67fHADRjk9prndRtldi+K65lZ3TT9kigL2MeqjcLqTQPrjQL1pgjK8yRFWYItTkCmGkCXAYqs4ACfZlvl77xLALZFkHM7YH07UHAnM6OwFJT3jVlTMWcrZrMrsDSd02Zd02Zd02Zd02Zf8Ac01+lMz+KMj8caNp8x+69P9q990fbzafptd17f7R/74/2v/jw0Bs58osPX+f9D4+9//Hx9z8+/sEnJ97f5viB2an332zKbHf6xY7z7+90Me2U+RnHl37liP2VI/aXjkTAZU5Rf32a9h9nsn95Lvu3PiX/4Vv0G9+y3wWw/gsi+ANC8Ydw7X/G6C2oQ/8ne+BjzryFduOj2g2znvs7p56bjT/Zu/DFoQtfnL74le/1ryLvfEF48IL74FPt3YdDL17O/tk4+Y0xb+gqXD0Prbl3SnRzf/nGce67psyFf2JT5s12zJutmTdf25KmTdlHnHakLB9Gz+xNGbNOHd2dMWqRNbaDZthdemGP8JKN8voB/d2jTU8cmp+eaHh8TH/vpOqah2ANLllLb76fN/pZ6fRT0aWXFbeN4o2XSS0XktsuwysWnJlDruxxb+6cD2c+SLzqyVo8X2LwoC/6slY86fNB/KUw9SpKYSiffya49AX/4nPu2ufslWfkgZtRVUvhFSvuxSPnc4dOkftO4HqOZvUeSO20jW+1igZqMptNGdNOmdodYTXbXzdl/jaUsQhWmgUrt6EUnyDl2xAyIDApEIhkK+ZgyVZ+DGVMewR3Ar81B1DGFsSxC2TvD+A6whWnwLLTAfyzfmxXP7ZfEB+OkISGKGNjdDHRVSlJdejMBgquVcKZadZfram62DvweGTwaYdkRZPZ1pTcOYIZH8ma6sNNc+B1+YhqPKI6BVmdENGQmNCenDkQSx6PKF8M46wkiK5lyO9kyO/F8W8EM1ahZQvggimX9OYgXHsqY5IomSuuXlNOfNpw2VjQfilG2IMoaUSVtULyGwJz6iE5Tf6kGl9ctTdG543WemVqvDI13lkVflmaAFwFmKiGkJRIagWSqoKR5GC8CE6ShmQrECRhfGllcpkug11TUDnAaTHIe5frZ28O3fhy89b1NeXgWlntCFXRjuE3xBQowmnScBpwJBtJECDwfBRRGEKWIkkyMFZsmlQKyBIFZIn80UJTTKtkvNO4nilsj2SWRzLLRDOucXSPRJZ3Ks8fLdxEGbkJZWDZCn+8IEnYVtqxVNA8W9Q6z+hby2ucjS6sDaNVhVA0kbn6qLzqEIoGTpAhiPKtpgzAMXghnCBCkIQIkhBFEaMo4pDN0Z7wXHlEngJYwlKgAhaylGjjSysTy3WprFo0vwknbiPKOinyDoq8jSBuyFa3sRqHBR3j+qnVmYdf9F6607a4UW9YrTests5tdC/f6lu733/x8eCVzxvmbtZOX9dNXBZ2zLAaR+l1wzmqNrywjiCqI4jqcYIanKDW9BovrCWI6jE8PZqjw/D0RHFDtrK1RN/PahzVT240zN1svXC/9cK9hrlb2tF1YcdMee0QRd6CEzYkl2sic6UhFEEIRRBOk0blKkIpks3IQimyMKo8jKIMp6pCaapAtOCtKBNV1oDIrUgSdJS0L3IGLgnHrmgvPGy89JwoGwwjaxPz6qJJ2tAMaTxGGRnHjotlRQUXR0FzowIoMX7EJD9ymh8l3YeY7kXA+FGIPpRsL3KRJ5nuTmG5kbhuRL4rUe5CrnbP7XIvGfagz3ryF7yFU67cnnMlTW7FGtccgROR4YQrdMbSXDEEVwzaJRPrQcB4krHe2ZiAwiwIA43kZYSIUsOlCdEyNLY2k1aXWdLCbltpu/pn7dLn+KrJVMlwWGGzd5raOVrsFCM+Fy06HszaByk2TS3t8CSbuxG2ueC2ueDMXPFbMXcjWLgTt2hmhyf5rfUZK78cU7bGmrYmm2zBhbbgwr2QojdpZmumaT+i7CCKfiSU5RDFPxMvcUqSu2aofPCV/iS9N77CC6dCFNbjtDPsgbtFbVfYA3d5w49w2rlAWnUAuRqe3+pH1AVS9KYEkKp8iVpPrMoNLXfJkLpmyjwwSi+sxgun9sKpfQiaQFo1NLc5uKgvkNLmhq7xITTBCrphBZ0RzCGCfi1VbijquCGe+FQx+3nl8pc1F79WzDwq69vANczFayeCRf0Qbh9cMB4snUcplqHKFT/FcmD1NWTX49DRl6EGI2raCJ81IuaM8In7UTN38BtflD8ylt4wZk08Tui6ndT9KLzuXnDNE1jVY5D6kaf0rovgxjnOxjnm5WMFi8cKFo/mLxzJnzuaN3ckd/ZY9oyJY05QJ46Txo4Rh49ghw5h+g5m9R7K7N6b2GiXULc3vtY2rsYmWm8dpbOOqLKOqLIM1ewJ0VgFV1ii1FYotSVStRuh3I2Q74IKd0H5OyGCnRDeDjB3O5hlEcS0CKJbIrimWCG5NiECuwjhgWj5oTj54VipQ4rSMU19HqtHMUaTlSuw0uGD0dKD0dIDUZL9kdJ94eK9ISIblGAPgrcbzgE4ZlNkTCgD/OAg1vYA4H/7liCGNYgJzC4F0u2CSveByw4FlZwJKncF0T0CGL4gVmAAEwZio0CsMBAzKgg4hp24ObtkqslkwwX5cD49RMgM5nFC+MIQoTJMqo9UtURpe6J00ymtc8mtFzK6rhCHL1JGFvB9Blz3GKW7p7i7hd7VKRwaqpobaVgebFzub14d7rxcr5lS8LorRP1VqjGldEgmGVQoRgTSXom6V9s0UdM93zt3e/WxcflTY9/aZ43Td6Vda/kVYxTpMFE6lsIZSOQOpkom40UT4fxhFG8QwRlEcoeCeePBgikkdwrCngwoGw0oG/cvnfAtmfQpnvQqmvAqmnIvNJzOnXTInTxKmzhInbAjjlnjxnZhxyyw47vIs1Z5S3tLLx9g3zgovHVYcvew/P5x+QOgNcO/48C9CVzp4m84STY8Fdd91Dch1fcDq+6cZV04QBs7nD21jzBmnTGwHz9umzG4Nx1wmT3J3bsTOnbFteyIadoRVW8WVm0WrtsWVrUtrMospHJbsBYIqsIcrjatmzGHySwg0s2VcAJzMM8siGsWBLiMRRDdRDOvOSZw88MfPN+65XfzTQawRe4vO2XejS/94p9Wq/npHsf//rPvmjI//TV815R5N770c88uAXeXfmx86YM/7n9r/iaUef+jI+999DehjNcvrAJ/lp0yvzyJAeJIBFzGkfIfp6gAypyl/dar+Ne+Rb/1Lv2tH+O/Anm/h8l+H6L+XWSVGbH/9+SeDxkz5upLH+ovb+u8u2vi2baRR9azz/cvvDix/qXHta9C7n6JefSC9fCzigePhl68nPvaaPjGWDx8DaVdQDTcdxRdsy1df4cy/9ymzP+IMrak6b3kGVvKjB1ldj95/ih+YX/apG3yqHX6uFXW5Hbi1K6CeSv2+j7VTfuqu4cbHp1ofXqy5enJhsfHqu6eUlzx5iwGC5dI7ffZs19wFp7yVz8XXf6CfuEzZMVUiG7FSzB9smDwdNHY+RKDc7HBi7FwNnfiBGn4bK7BpWjOKX/Kkz4bJFrwF4zh+m/mTd0vWXjIW38muvIqb/x+av1aSv0Vn9JRt8Kxc9kDjqTeE7i+I+ge++R2m7iWnwVltsEV5iEqs29dZnO/jBxYNAOXmU45mJ4WEOlfAhYB33B7vd/39U4ZCwh/++ZmAcsgtlWgSWS49iD2ARDPEa5wDJKeDuCf82W7+XMCIEIUUhYWqoqP0cfH6lKT69FpdTRCu0q63NV8t6nmcnfH7ZGOe92Cxdqszo707sHMoc7Uweb0oRJoJQVeiYZXJiEq41C62PCauKjG8MSWyLyp4JK5OO7lDPXDjMrPoxX3keIbCNFVMHPZndIPzu6PY0ymcceplYvyqccNG8bS3o1U1WgkpyuU0QHJbwDnNSIK2kCUOhCpPoBY54/T+2F1frhKf7w2iFAFJmlBOJk/VhiIFQXhhP5orh+ahSBL4kqr0th1pXWTsr5V7djVpsX7dbO3lQPL0p4Fae+FfG0/SdqGF7YmllRG5sjDqFJIFtsrodg/le6fSveKL/WKL/VPYQaksrySGD6pXNMSGbdEhmsC3TWB7pbIcE9i+mbwTSLjnsQ0vWNyGeeYMrd4hmcyxy8DmHsCyjVEBZgkCy6oBBFFadIuVt+lkvbF/KaZwrZ5km4sqqAmlFoZTK6IzNVH5uqDyRVwggxOkAVl8U3jS1CcABAZohhJFplE5q0oE1NUEVusiS3WABTFqE7n1GYJmgniFrKkhSJrpogb8jXt/JYRccdY9eQFw/3no9cfT9x6Onr98cDlewMX7w9dfti7eq959nrrwl1Z76KgfZrXOpWv6SJLm8jSJgyvGsOrJkkaydImvLAOJ6glihsIono0R5fBqkylV6QztXhhHVHcsGk39VR5C5Zfk1fRyWwYFXXOakbWG+dvt16437RwRzW0KuycLdb340WNSWUV0fnfro/5FmVCSPLNKIOJwBhXUJZwc4Ls++NLMfQmRG5FsrCT0bPKH97gj1xSzd+tWfsMK+lDkSpic2siCZrgNHE0WoGKZIRH0MORheGQ7HB/cpQPMd6HnOxDSvEhpXji0L5knDeZ6kEsdCOWuZLYLkSOC57nQpC6kNTnyXXnc7vdSiY8ODMePIMLd8SF0eFepnfLkziRGGexhecxNJcsogsG44LGuuGx7iSsdzbWvxADpmfBOcAEU7g4KUqRia5OI9Sk5Teymlfarhq1S8/x2sl0yUh4YatPegWAMtGSs9HiYyiWHbjI0jd7lzfVVJMxocybLrNVnHlzrGlruOnN4szWGpo3dcY6IM8mqMCULZrZ0pl9sBI7aLE9vPRQMONEJG8LZbxxVQDK4LReODWyqImoW+SPPCzpuErvuUnvuZ2pNASQq/2IOnh+K4hSB6bVBVGrAZHBa16LTLrcOU12PlXqkq4ENnZvxgNX6U+qAdGa/KkdfuQuP1pPUMEQpHjYJ7vbg9Lqnd3mn98RzBoMZfdF8foI1XP03qui8XuqpWeay19LLrwon3ic3Xsb33o9tf5SjH41uPJCoGoe1nAlbOBR9MyriAVj8IIRNm+EzxsRE/djZu4QL79gPDSW3TDipz5N6bmX3vc0rOZOsO4BVHMfpLjnLb7tzr3mzLzsxFg7Wbh0snDJoWDRsWD+ZP6cY97cqZzZU7nTh3FDh7D9B7N6D6R32qe02SW12CY02cTX2yXU2CXo7eJ1e+OqbGMrbaO1NlEamyjNnlDlnlClVYjCCiW3QsktkbLdCKkVQmoJEwD7ViH8XRDOriD2jiDGzs27NnvgHCsEZw+cswfJ3hvM2xfOPxQlPRwrPRwndkxTn8nUuhJqUYzRRPkFcNHA/kixfYRoMxL7CIldKLDr1wrO3QVjW0CZ5lCmOYRhDmFYBDHNAxnbA1g7/EwjqwDK2AbS936LMocDS84GlrsF0L39GQEBDLA/ExnADA1ghAcwYsGshCB2KpiNhrDxUC4Nxs+DCYpgXAaKxw7mcYP5kjBxRbi8IVrTGaMbjK1ZSOtYTG5bSe+6TADuYc/heyexXaOU7u6S7hZmd6doeEg3P9y0MtC0PNCyNtJ1pbFyWiHoVYsH9BUTSsWQXD6oUI8JZd11bYau8dW+2Y3RtfvLD42G299Uj13nNs9xGpfIkgEMvw8vHkvjDSULhlIkY1E84L8QJLMXXt4LZ/QhWYNw1jCUMRxUOgQqHvIvGvErHPUuGPPKH/PIHXHPHnXNHT9Lm3CkTThQJo4Sxw/gx2yxwPWAnZhxC+zEdtL07pylXfnLOwsv7CpdtWJdtuNec5DcdxDfPSm6dVJ044z0hovqpnflHT/9PUjDoyD9gzPsZfuc8YM50/vIk9aY0QPk6b2ZI3YZg7Zp/dYpPVZJXbvi23fFtu2MbTaPrDePrDWLqNkWrvskrApIaCXQnUFqtsOBXTMWcKU5TPEXl9kcZTIHc17XncCMHUFAAKB5W34EZQCReYcy/zSF+Z4C/DQZ/O8/+w5lfvpr+L2fjp/9w3fjS/9/GV/6G+5b/30o829/snudP9r/G5D9//bH/cDumK18eAwoyGzmvY9OvP+xw/sfO3zwyclvmzLA3aUPzM8B2e78ix0ur5syuzw+2P2zocy/O2QBOUkwocyvHCm/Ok379zPU33kW/8a78Hfepb/zof9XAPf3EOnvUarfhWk/wfX8F6Hrw3KDmWL9w6qLZu13do19bj78ZM/U871zL46uvXC59hXy/iv0ky+ZT55pHj0ZfP7V3Cuj4ZWxZHgjtHIhpPG+g2jDqnj5OBe4hP1u0e/WEpnvvfhHjy/9GMrsIU5ZkwzWJIMNedqWMmNDm7Wjze2jLthlGaxTJyyTx/ZgpqxIs7tz5i3Llq2FG4dqHh6uf3K85alj62dnWj47Vf/wVNWd88oNf/ZchGg+p+e+ePkV/8JTxvz9svkHtIl73oKBANmiE91wiDJ0jDbmQBsHLIY2cRjduy+l/Rh2yJEy6UAedSqc9OHMuTOHo2qX07svU8dvstY+l103FhseZrWs49tvBjDHPUsmnPOAzTKOxP7j2N6DaV37ktq+e33p72zKbKJMhVlohVmw2ixYvQ2l+gS5eZUJrtgGk2+DAUPp343pW23fQRkLCP9NlLEJ5NgFcu1B3AOBnEMgjiNUeipIfMaf5+TH8fDnBkJEIUh5ZFhFUmx1Uqw+I7khM7U2m9ReqVob6HzUXr/RVbcxWndjgLPQguvtzejrS+uvi85LFT4AACAASURBVG/XJLRTwQosXJWKVMchVVEIVQRMFQpVw+EVcaSRsOzJeMZ6luZxZt2X0bqnIZrHobonUPFV39IZWNlkFGcqhj2E1cwKJh/UbhgZQzex+pkE8WAEuxuS3wAtaEYVdQTRmiC0ZjC1KYhUF0iqDiTpgig6GFUHp1VBSEp/LN8fzQVhuf5Z7AAMJ6pQS5B15WoHK8aud65/PnDt5eR94+D1r2oM11QDa/T6iVRWbWS+MjJfBSPwAzIZ/ulMz8QSt7hi/3R2IJrnl8YBZfKRJAWKrARnSbySgSKMawL9fGypKS7x5a4JdNPgkkcyawtr3JOY7knM89GlrrFMjyQ2gDIYqQllIGR5RGkNhKpAK/sEI9fp3Wu5DTPZ9dMY1VBUQU0IRRtMrojI0ZlQBoaXwvDSLZSB4YWAyJAkwcA1IkkIWRxCFpsmfSJz5FG5iph8VUy+KrZQGVuojCtSxRerk8sr01m6LF49VlBPlTTlyFty5S3l1b2yzillr6FuamXm/oupW5+tPP3z+jPj/IMvDbefT9160bvyoHpsvW7mBqfFUFI9VFjVjxXUJ5drUujahBJVQokqk1ON4dels3SbP3htBlsfX6zcHEeSJ5VVYPh1WEF9Cl2bWKpOY1YhiezEUjVJ2lKsH5T1LbevPhm9/c3IrZeNi7d1U1fEPXPF+n6ipDmdpUss1Xw7viQPJStCSHIUQY7EKxA4OQwnh2DFb130G8tohueok4Wd7P6LorHrvOGL8plb+pVPs0R9cLw6Oqc2nFABTxVGZshg4WWo0JIwREEYmBbmR4rwJsT6kBJ8iElehGQPfIY3EetForgT8t0IpS5EljOB7YzjOuOF5wmSs3jNWUqLa+GwJ3vSnTPjwjW4cfrc6Q2uRYpzVPZpfMk5XO55LNkFg3fJwrrgcO4krBcN61uACSzNgrGzUPz0UFFypCIjvToVU52WW89sXG2/YqxcfI7XGjKk4xFFHT7pWpcYqVO07EyU6BiKtTcIQJndPrS3NmXeFJktlHmzOPPmTNOPNWj2gPKsA/OtA/NtggpMLmNqzdhBi/dCimzBhXbQ4gPI8uMR3DPxkvPJCteMCk98lQ9J54HTeODUiJJmUu2yYOJpac+tku6bBW3XkiRjPiSdN7EKXtQOy2uB5TYGUWv9CFWeWWqXTY5xSVe6pCud0hXOGRWuaK0rWuuSqXHDVvkQa/2pLX60bkjRWAh7LoS7gGDPg5kzPkXDZ4ktZ0nNrrRmJ1yVd3Zdkmyc2rDCG7nXfN3Y/dTY8cTYdM+ouWxkTz2jdN1IrV+Lrl6EqqeCm1ajR+7Fz38Vt2IMvWCELxoR898Ej9+NnbpJufiCdd/IuGYkTz3J7L2HHfg8tOoGUnsbproTKLvtJ7jmxbnsyVx3p686FS45FS6dK1g8lz93Nm/2TO7MmezpMzlTx7ADRzF9hzO7D6S12Sc27Y2rt46usY7S7UvQ70vQ2cfr9sVV2cVW2sdU7ovW7ovWWocqrEMVe0Lk1iiZNUq2Bym1Qkj2IER7YHwrGMcayrOEsq3ArF1ghiXgMmU2cNYeOMsGzrJGMvcFc+zDuUeixEdixYdiRafSK5wwOndSPYoxGi9dDCzo2xcu3BvKtwsT2Ef8KMqYgenAEZ9AhoU/cwtlbEDMvZsoYx9Uuh9cdgRU4gQqd/en+/qXg/wZMD8myp8Z5s+IDGAkBLGTgtjpYDYGyiFDeNlQfgFMWALjsZA8HoojDObJQ4W6CHlzjKYvTj8WX7uU3r6U0rqS3nGR0L9KHpjGd03gO4ZonT2lPVsoM9K82t+y0t+6OtR9uVE/rRT3auSD1ZUTatWQUjWo1I6JVT0tA7PjyxuTl25PbDycu/9q6PIzRfdKoWaYXj2P4/dmcnpxkrF04UiycDhBPBzG6g5l9iDKO6ElHZCSLmhpD7S0D1zUF1DQCyoY8Msf8s0b9soZ9qANuVEGXMmD50lDZ0nDjqTRk8Sxo4SxQ7gx+81FdVa4KbPMUTPshDlh6mPi5IeEiU9oM7tKlveyrxyX3jshuXtCdMtBcv2s4oar9o5PzQNQw2NY86dB9Y9P81ft8yYO5s3aUads8OOHaHN7s0b3Zo7YZgzvSe3bk9yzO6FzV3zHzrg286gm86gGs8j6bZE12yJrPomo/iRMvy1Ub4aq2o7UWiA05nC1GUxlDlNs/oL+bWUG+LWbu5nN9UCQv9zM3h7IfDPfntAGbi19N+9Q5p9XjfneH/t/mgz+9599hzI//TX83k/Hz/7hO5T5fxJlbH5kTMn+F3868MN88OGB9/74rcj8yW5TZP7VUQZwmZPkN1Hmt16Fv/Uq+U9v+u/9OX8IkvwBofxdqGYbpvu/cJ0flk5tk6/9qXJ9W9vt3SOfmQ09tpz43Hb2+aHVL5yvf4V48Ar99CvWZ19WPnk68OzL2ZdGw0sAZSKqFkObHjiINnYXLr1DmX/Bpow1ybCFMtZUQGRssuf25szvy160RE/sSBm1SBvbTZi1ylncWbhkybpoI7tup71tp7t9QH/3sO7OMe3N48prx8WXz3KXQZzpSMlMXv9d6cWX3OUnRTM3aJM30APXfKWGQPVlN+66Q97suYIL5/IXzlCnzmfPHMsaPJjWd5Iw4ZS3cC531pOxHCRd8xPOwlQz0Q3LmIFrjOXn8hvGsumHpI6LtJ5bgewx7/IJ14IRp5zBM9QBB3zv4Uxg9ePPhTIWoRqzUOBa9hbKmCGUQIDbTApz2PciA+aYIN9HmR1g/k4wd1cQ1yqQbUKZAyDeIRDnCIjrCBWfChKeCeAAC2UCOGCIKByliAnXJMdUJ8fVmFAmh9xRXXlxsO9xZ8PVnqpLk1VXh5nzXbje/qz+rtRubXSDKLY+J7ySEK1Dx1WnxtUkRevjwquikepgeEVkYisytTOCOp0suplY8QSlvAdW3IVpH8EVtwPYS3DuQoRgNoQ9lFphYE/cq7ryDXv0DrFuLlk2FMnpgeQ3wArbQkp6wNnNsJxWaHYLhNIAptSCqXoITYfI1iFzK4PztGCSCEwQQDefMLIwjdNQUjdVoBtRjVytnbmjm7xRO3OrcnyD3zpTVjtSXDORWK4PpSki8yqCKTIEURpCVSKIUv90rqmiEpAu8EvlBaHFAelC17hy0yrfLXxxS2R4JLNMG2Q8U9juSUzXBLqJaUx9GafIMpcYhkcS2zddAKAMXgEmKiEkZQy9CZ6jxqqHJRO3mb0Xs+sM5OqJDFlfZH71myiDIqnfijIoshQQmc0Bq7egTIEi5tvEFSkSS9WpDA1gKLzqbFlzgaq9qKKd2zBY0T+vGZxrnFmfffDFwMW7i49ern1unLn7xdi1z4YvP22eviZuMyj6VvK1vVRFZ7aqE8NvSGfpsIJGnLAhrghAGaygMYOtz+TU4kWNGH5DYqkaza1LoWszObUUeRtV0ZnJqU5l6NDcmpgCBZpbQ5F35Ki76PUTqqF13eQNzejlmplrmrFVcc8cvWE4t6KbKGnGChqzuI0R2fJwmiKUrAgmypB4BRwrg2XJwFkSKFYGwQH7kjdPYldsnsSujSpp2EIZ7uBl8fgN7tC61HBDt/wkXdADxakicmpC8BpYqig0TRIUWgZDFQcjCoODskN8yRHexBhvoCyT6EVI8MBlehMxnkSKOyHHFV/sTKA749nOOM55nMCZwD+DkZ0h1rkV9Hkwx9xYMy7cWXfBsDur1aVYc5bGP00oP4srOI+jumCJLhi8Mw7nSsR70vC+eThQKQbKxCC4mSGitAhFZpo+Ba1Lya5l1ZtQ5gW+YgotAVDGP73yW5SRHEUybQMLrfxyTChj4U58c2ppS2RMCrM1uPRju2beWp+x9M3eA8r7MZexBReapGY/ouxYOOd0nNgpZRNlcHpvon4TZTTIklZy3Ypo6vPyvjtFnddzmi7HC4e9CJXeRD2yuBtZ3I3IawXT6nxxOrd0lVOKzClF4Zymcs6ocM7QuKIr3bL0rll6F7TOBVvtTWzwpbWdy6r3pPUGFI96FQy75Q7506f9y2dOkbs9i0a8ioZcqe0Bxb1JyoU05RxRtySe+Ew49bls8aV21ai48A1r/NOcruvYlvX0lhVExUhY03zCyI3Uhc+SV76OWv46eOHPwbNfhI/eSpq4SVt7zrlrZF81Uqc+zeq9Sxj8PES7gVRfhytvgiU3QPwNX/ZFX/qqT/mKS9G8c+GcS/68c96MU47hXPbkOdrEWer4GeLIacKgI7bveGbH4dSWg4n19nF1drFV+xOr7BM09gmaA/Ga/XHAEWv7WPX+GLV1qMQ2VGITIrYOFgFBCvcgBNZwgQ2Ma4o1lL0HwrICM60gdEtwuQ0gMgwbOMMWQd8XzDoQxj0SJTwSKz4cIzqdoTmP1XuQG1CM0TjJAii/d1+40DaEtzeUvy9c/GZTZieUZQ5hmG3WZF6jTADdwp+53ZexJ4BlHcCwDWDuA9H3gej7A0sPBJUdCyg5Dyr39C/z8ysP8i+H+9FD/OkR/vQo//KkIHZKECsTzMJB2BQINw/GK4LxS6E8LoLLR3IkKJ46RKSPkLfHaIfiqqcS6lfSO5ZT20woc4HcbyB0jRI6BrM7u8t6mtk9HZKRAf388CbK9LWvDfVeaayZVsn7NMqhav1khWZEUTGo0o2JNN2NfePjK5emr96ZvPpg5u5XA5c/l/WsFVaOlepns3i96ewenGQsQzSaIhqJFw0F09tDGJ3Isg5oYRu4qA1S3Aku7ATldfhmt4Py+/3z+v1yBzxp/Z7kfhdC73lc7zlczyn8wAn84An80FHc8GHs2H4s4DK2uMkdmaO7MJPbcZPbMOMfY8YsyAabktVDvOvHxXeOi28dF99wkN04o7rprrvjW/8wsOlTWNtngY1PTgvX9uUb9hfO7c2ZtSYZDucu2WIm7NCjthmj1mmDlsl9loldmyjTbhHdsukyTYDLRNQBKBNeuy282gylt0BWmSMqN12mwgym2gZVmkHl2yBbv47zzTe/rbL5zRXu5qKZ73CMiWa+CzFvusw7lPl/BmV+jCT+b8GaH/v3/0e//3PpzDuU+ftQ5t9+Y/HW/K2Lft/7g9XPFOv3/mD7w3zw33ZvzY+hzLeLew+++eIXHx38xUcH3/9LDr3/0et88PFRIB8d34zDBx+9znsfnQDKMh+dfP+jk+994vj+tlPvm5193+zsL3e4Atnl8avdnv++2/OXll6/svL+5R7fn2t8ybRTxrTo17RT5tdnc351LvvXznm/cs35D9eCX7uX/Nab8Tt/we8g0l+jVB9ldvyR3PenksmPRRe26a+Yt9/Z3v/IYujJ3tmv7Be/Orz25dkrz4NuPc948gX/i29avv7z6FffXDAa543GstFrYdp5VP3dE8IrVsXLDnxgp8xmNo9eCy6d5JuuX2++yfvuZ/lXHPjXHPg3fpjj3GtvzVHmlb8pb57ENt3DNh29Nh3G/uHzexeytz7cX3DhrTlcuHK4cOVQwfKWxezPXdyfu2ifs/DW/FxNmR+7yrSfOrcVO8qsHWV2LxXIHuKUFdlgRQb28FmSDTvJU7tJU7uIhg9Thy3ws7Z56wfoV48J7zioHx3VPj6guXe09vFB3d1d/JXtjDl79oWDzAVH1nKg6kZq8z1Sz13+6qvap0bprVeZ/RcQVUMw3bSXZMZXfvk8c90hd8mRtngIPWoT17Y/sesEevgkZtwRP3WKOn0me/psvuFs4cSZkiEPzuiJnBqUdlJ8zah7YGQtPC0Zu1U2+Ti2as2taNCtaNg5b8itcMI1f9IuqeVQRpdlVN1mGiyjGnZF1O0Mr90eqjML0ZpH/NROme3BFVvZsfkaaMcEfyfbUKptKJWJZswRyq1sjqa/vuaweddDZHrugAl3QYWWMIE1RGAH4e8D8w+CBYfBwuNgwYkgwWmo+DRY6BTEdw/kgcDCYJQ8LrwqOaaWlNGVEluDTm0iYFpo5FZd5dr42Of9zdebuIYh3sJw4dQgYXAIN9Sc1CaO0LPj6wjhFenR2uQ4XUKcPi6mKjpCGxWqDgvWpCZ3xqV0h6T3B+GGA/Ln4KIbsQ1fZfYZ45u/jK9/GqG+FsSa8C3tDJcNFw7f1t800kdulfRukGoX4oSDsMKmoNwmZGFneNlAaFFvaHEPKq8NkduAKqgPKaqHUtVeaG4AToDIloflq7HSDunQlcrpu7rpez3XXg3c+HPD4mP91E1Z32pB5QBO2JRSVokkckGZ7AA0G5TFMwUYjdkMBCcDY6VBGAkILQ7IFPmlC3xThT6pPNO+mB8+nWJKzseWOseVuSbQ3ZOYnils0w0mQGQSON6pAt90kV+GOAAtDsTLoWRVSIE+uKAySzkoHrsjn3qQXTuTJGpPl/aGZleaFv2GUDQokhpJVCGIcgRRDsrkBqJ5YAwPhhcCNRmKLDRbFpYjDyaJQsjiUIokIhuoycQWqOOL1YmlmpgCRVyRIr5YGVMgicoTxRVLM9hVZGljgapd0mqon7jcNn+9e/nOxI3P1p8ZbxmN174xTt5+1r16u2lmQ923IGyZLNF2p5dXZHHq0Nw6NKfB9Mzi1WdxG7N49al0QFt++Exj1KQx9an06hR6VXKZLrm8Mqm0KqlMG1ugjs6XR+bII3OlsQVAeQfNacAJG0Tds4rBxaalO4M3XrQuP+K1zeSoe3JUfaEUSWKJPoyiBKWxETh5GEUDy5IFZoqgWBkUL928h60MyamMKKiOKmmIKWsKKdAj8zRJgg5m75pq9r544qpg7Ipq9m4ypzOyoBFJ1AQTNMEYBTSBCwotDUQUwKC5KHB2WGB2VAA11p+S4EtJ9KWk+JCAA0w+FKoXKdsNn3cOU3QGzXDCcFzwfFci+xSa54ipdM7u9mKOenJm3QXznqIZX2HLmQKtI1V8kljskFnohCvwJBOcMkmuBKIrieBBw3vnEkFlJDiHHCIiRsqwsdqM5KrEdG1mXiO3cb1l7Zuq+ecFjaukirlE1iAwuxQpco5VnIoQOcVK9wYBx5JsQPm7fWjmboRPnLEfn8d84ozd5oIzocxf/3zzZtN3xpr8si39cyz9c6wCct/UGevA/D2gPKuAXKuA3L2QooMoukMU/1S8+Eyi1ClN5YJWO6XLnDMViOIWasOabPYLxsA9bNU8qWYlijPgS64BZTd44av9KQ1++BpvDHArzTlFeS5Z7pSsdEpTO2do3LL0bphqd2ydO6HBg9joSW72Jrd50drPk1qcKK3naV3OOX0u+cOuRWPuxVMeJYYA1qI/cw5Enwkqm4CWjiLKR0Ppw+GMoXjhOLZqpaTrHn/8hfKCUbdh1F4zSi9/XfHAyL/5dc7qp+nTdyLHrgeP3gqefBhpeBQ1cDW292LOhc9Ed430tZfUsQfE/vuYzvswyRJUsg6XXUXIbiElNxHiG0jBNThvw7dkyad40atwwS13+jx14jRh8CSm93hmx/HMjhPoTofMTofMdofM9pMZLSfSWk6kNR5J1h1JrjycpD2UUHEgTrUvWm4bIbENFQEJFppWvVjBuZZQ9m4IaxeYaQPUZNhWYKZlENCRsYLQrWFMGzhrLxKIHYpth2Lah7APhLMPRXIPRfMPx4jOZVV5kBu8qE2w0sEInsEvp8s+QmRqytiFiezCgH/QHgTPEsbZCQX2+5pDmRab2QFh7wSzdwVxLQO5Vv5ME8rYBzIOBDKPgOlHIQxHMN0VRPf2Lw/wo0MDGCgQKwLEig1kxweyUqG8zNdHl3g5CGERQliOFLOQAi6cw4ezpUheRbCoLlzREa0diauZSqhfy+xay+xazepexvXME3omSd0j5K7e7I7Wks4Wbl+3cmKwdnG4dW2o42Jf53pP51qtflKjGazUjqorBoTSLmXlYGXjtKy6r3lo8tYXr26/NPYuX62dWNcMrhZVDqczmijSYbxoGM0bTOMNJAsG4vl9kbzuMHZHCKMzpLwDWdIOLWwLymsNyG72ozR7kZs9iW0exHZ3QocLrsM5q8Mpq/0cuv0UuuNwZucBdPf+zK79md37Mvr2pvdbpw3uSRu2zByxRI/vxkzsxk3uwk9ZkjZ/v0Ex7MqZsSxYsCldsmcun5FfBzU/RfW+RPV+GT1iDOl56Vv94Kxo4wTr4jHGRfv8JUv8lB1u2i5rwjp9bHfywM7Evl2JPbuTei2Teyxi2yxi27bHtFpEN5taM+YRjRYR9Rah9dtDa82Dqy2QejN41SfQio+hyo/BcgukajtCYQGXm8MkZlCxBVRoDhFYQPimE4o/JJgtmjEPoJv5l5v5l2/zK9vmVwaseQ7i7ASzgaE5GA+QQSQfGHZDcCzhbGsU52C09FRa1XlM3dlMnWOq5nS67kicwjaEZ4Vgma5i74YxtgeV7gD/PCexLfwK/6Zs884z88k388k39y2w8Ht9gXtHQPG7Rb9/1WpbE2e8Q5mfZp13KPP+b7b/RP4+avnr/663isy//cbin4QybxeZ9/5g+1aR+QA4n2T/1rxpMVuvvysyB7dE5v2PDv2PKPPBx5si8y+AMv/hlruFMv8ZIPxPqOzXKNXH6M4PSd9Hme3Dn9rOfGm/+NXRtRfnLj8H33ye8eiF4MWr5lffDH/xavHPxtk/G0tHrgZr5pB1d06Kr9qUrf3ro8zhkrVDxatb2vJXvniryOwvuPCvhjJbp7X3kWf2bsaWAmyQsSRNWZINVpRpS9rMbur0LophB2nSjDj531ljZtlLu4su7i65ZMe94VD59EzjlyfrPz+ovbtffcOSvbS7dPoQY+FE2cI5+jJCdSOz6yFx8B5r/WXlEyP/xsvkniWwZiRQO+smnPWSbpylrx+nLZ0kLx5KH7WNad8f33k8ffgEetQBO3GSPH2aNnM2b/pckeFs6ZgHe8IhtxGhNnDWvlbdNHIWnjKm73HmP4+pXHYvHvAoGT6f1+9aMOpaMG6f0nIE3WMVXb+ZRhPKmBb9modW/YNRZvOUA0zyJsrsggp3Q4SWEL41RLAXzLMH8w8FCY4ECY4H8h0C+aehorNgvnMg1wPECQLzQ5DyhLCq1OhaYmpHanQ1Nq2FjG/NpbXV6NcnJz4fbLvezZ01cJcmCgyDhMEB7GBtcis3oqo0sRYTpU6OrUiM18UlVMXGVkVHayPCK8JDKlJjmxPj2kKTOyHovgDaJIxzMarq05TWrxMav4hv/CxCdytIPOvPGQxXG/JG7qo3jOXDN8sGrmY3rSSIh00oE1LSE8MaDS3qDSnqRuS0gCnVQZRKMK0ikCT1xfJ80KxNlFGm8RrZHUuaqdv62Xvtl16M3jU2Lz/VT96W9CxnK3szObUJRRoYlrOJMtzXKGNaIrv5DMJIArPEr0UmTeSTIvBO5nuncN0TWaa5pO89TSLzZkcG2CmTzAFml76DMtJNlFGHFtaEFlZjVCPSiXsKw0OKfiqO15zIbw/P1ZlOYptQBkFQwgkyGF4aiOYFZQH3sH+IMqEUSThNFpmjiM5TAsmXR+fLYwvl8cXyhBJFbJEkukCUUCrP4utpipZiTZe0bbp+YqNt7mbXhdsjG48vPPnzxivj+gvjyNWn7Ys3ayYvSTtm2PWjReqeTEYVQDDcRgBlOA2Z7PoMVl06szadWZtSrv+JABxTpksqrUosqUwsqUwo1sYVVsTkq6JyFZE58ph8VWJJZRqjBs2tUw6u6A0bnRcfD9/8qmPtU0nPUo66B8tvjslXJ5fVBBNl3glloDQuBC0OSOX5pfKA3hBBtlmTUYXkVIbn68MLayOL60MK9Kh8baq4mzNwSbPwSDJ5jTdySW64lcBuD82rhxO0KHxFcJYKksgHhZUHIosh0HwkODc0MDsyIDvGnxrvB7hMijcF60Ml+lDIwAQTnnoek3cOXeaMYbvgeW5Exhk0+xSmwiW71Ys+6MWe8uDPe4rm/cTdZ4vrTucqT1HoDpiSc7hiDzLxHJriQgBcxp1G9M4lg0ooMBY1RECKlOFjK9BJVclpWnROA6dhtXn166r5ZwWNqxTtQgp72CVG8i3KCM7G/Zwos7UM+M2Zpt0+tF2+QHZ/l2ZMOmMVkGvpn7MHlGdCmRORPMc4kWOC5Fyq0iVT45SucEErkSXt1Pr11yhTuUCsXo1k93sT9QG0ek+c3o9cv4kyOrf0ivPJinNJCqdktVOa5nxalWtWjQum3hXb4Ipvdie2epDavMid7tQOJ0rzOVrb+ZzO83m9LoUjbsXjbqUG97JZX8aib/mCf/mcf9k0uGwGUT4TzJgJY02nV6yTG66X9jzmjH0pXzLW3DTW3zfq7hml115xrj4vWX9MXrqbNXsrdfp2wtSd5Mk7aSM30EPXSlZeyG4bWSsvc0YeUPruYzvuICSLCOk6UnoFKb2KFG8ghZfh3HU4+6J/8YJf0bxPwaxHzpQLZewsvv8UpuckusMxs90xs9WUkxktDulNDmmNDmn1R5K0hxMrDiWoD8ar9scq9kfJ9kVI9oaJ9oYKbUMENsF8GyQP2BcDAyDG6nsoAy5/E2VMIrMvmLU/jHUwgnM4incomn8wSuCE0XnTmn1zWuFlQ+HcKR9ah12Y4K9EmV1BbEBkArl7/Jg2/gw7f+Z+EONQIPMomH4MwjgdVO4WUObrXwoKKIcGlAcHMCIDWXFBrMRAVjqUmwllY2EcMoKbi+AXIYR0hJCNEPAQXBGCo0DytSHixghld3TlaHztdELDOrp7Hd29iu1ZwvfMkHrGqT1DtO6uvM7W8u5mfn+nYryneg6YXepYH+i+1Nu7Xl09rq4Y0GiHVNpBsbJbUztS372kb58YnF+9/7Xxzitj7/L16rFV1eBKWc0kTtRNlAxjhUMZvIFUbn8Svz+O1xvB7QhltYfQ24PL2hHFbdCC5sDcJn9aoy+lwZvY5EFo9iC0uuFbXbCt57NanTLbzma2OWa2Hspo25/ZYZ/Rvi+z0y692zatxzatf0/qwJ70Qev0kT2Zo3uyxmywEzb4cVvChDVpcjd17WrOgwAAIABJREFU2ip/1qZobl/5oqPoim/tQ2jbM2j7ZyG9r6Btzz20dx34F4+y1o8yr+wvWbemzNkRZ/fip/dkTexKHd6RPLg9qW9nYt/OpB6L+M43XAZozVhENplHNG4Pa7QIbbAIrjdH1Zoha8wROjO41gwBLAA23+zDmsOA/XHbIKJtEJEZmL+5sP8tTZktlLEAMUwu8zehjFNW7Tm0/lSa9h3K/AMX0Pw0DfzjPvsOZX76a/sOZX5CZN7/zfa/nld+3r/yn4kyv7d77wf54P/YvzVvFZn3/9t+C2LefLGJMofe+/jbAHt8X8d0Ysm0Pub1c7MdY+rIfPCx4ybKnPnA7OwH5uc/MD//yx3uQF43Zbx/aenzKyvfX1r5/aObMr9xyQdQxr3wNx6lv/NhmlDmN8Hqj9Gdf6L0f1g69Yl42ax6w9SU2T782GYGWPR7bPWFy+XniJvPsh4+Fz172fTVq4FnX859bZz62lg4uAFTzUBr75wSX7dnXHHg3/rXbMocK790tOziFsEcK7/01vywO2N65/8WlLEjGOwIhr1Eg923J5ZsyNM25GmgJkOZtqbN7smZs8qe3Uk1WJAmPiJN/IFosGTd2C95YMu/vU9852T1M8eaZ/byW9aiy3uFFy3L5mwKDQ7li2eKFzzKl0MrbpLGnpEnHpavfyW7byy/9GV065KvfMhXMePEmXYVrDuWLB+kzBwjztmnDVtHtu2L7TyU0n8kbfBo5shxwqQjxXA2b9apaNa5dNqDYTiZ0w6RTRdOP+OtvGTPfyq48FR28ZuYyiWv8iHv8hHgDxX5w26FYwfTW49h+mzimqxjG62i30SZ6r8DZT5BVXwU/DqfoCr+EqT6E6TaDAEE+A3cZoCyDEQKHNeECreyEyLYBRYAKAPm2wXx9gfyDgfyjwYKHAL5J0G80xD+WTDXOZDrFciFgAVhSHliaFVqZA0huS0tuhqf0ZZD6Sou6Klv2DDMPB/tuDXInV/krE7mzwzgh7oxA9qkpvJIbV6CPj1GnRRXkZCgi0/UxcbpomMqw6I04WGa5PCahIiG0NhGcHKbP64/sGgmRHQtuvJhQv3ThMZPYxruorTrUOVsdPWF7OGHkrVvSoaus0ZvFXdtpCrGoAXN4LzmSMZgsnA6pLAHVdCJyG2CZtdAaJWI/Kpoem0itzGWXkPWDBXVGcqa5hSj1/RzD1Sj18V9F8W96yW1k/maIZKkI6G4EsCLHCUUwwFlcQKyeP5o7mb4/mj+64NKmSL/TJFvusAnje+VwvdM5nkkASLjlgDs8f1hXOLL34xpB7BrPMM1lumZyPdJE/tlSP0zJaAsWRBBBaNURJTUR5TUEbQT8qlH8qkHxMrxcHpdRHldVEFNZG51eDZwFRtJVMHxCihOAsaITNeXTFt+kSRJCFVuasqEkKXhFHlUtiImVxWTp4zKkYdTRWEUYXyhIrlMlc7UZrIrMTw9TdHEqB+Udc+oehcbJq/2LD/sW33YeeFu1/Kd0WufzT/8Zvb+q67V+w0zV9VDK6y6saLK/nxlD5pdjxO0ZAlaMnlN6ZyGFGZtEr06oUwXX1r1PyaupDK2WBtTpIkp0kQXVsQWa6MLKyLylOG5ivBcRVSBOq6kMqGsiiBuytd2s5rGxd2LqqF17dhVed9FdtNsWc1kafVEOrMBhhFCswTgTIFfMssvjQPMlBHlcLICSVUFZ2tDc6tC8vSh+dUhBfrQIh1aMSAau65bfiqdus4eXBOObsQyWoJzaqEEDYJQgcKqYclCcCQTElIGhuXDIQDKRIA2yzJ+1ARfaoo3BedNJXlTSN4kghee6IKhOqOLXDEMNzzXjcg4l8U+g1W6ZTd4lvV4MMY9ePPe4tUA5ch5Ztu5kqpzuZyTuLJzhFJ3CuUMmupMoLgQyO40klcuJaCEBmXloHjUCCkxVpOVpE1OVaOz67n1F5qXv9LNPStuWsmpWkznj7jFSc5HiZxjZaciAJSxBRf+XE2ZLZQxDTrt8qaa+jI7vCk7vCk7fag7fajf0xlTg2YLZY5HcE/GCh3ixGdSFc5ojVOG0gWjQpS2UxsvSme/LO+/h9bO4fTLocwed1ylL6XeHaf3JdX7YKq9MqtcUyucEhVnE5VAkjVOqToXdO15dL1zVqMLttkN3+5G7HAndbpSOs7T2s/ldpzP63Yu7HcrHvMonfQon/Gkz3uVzXmVLXiXLviVLoLKFyGMZSRrLYSzEiFaileupmkvZ1RvkDvu0ae/El00Sq5+I7v1Z9ndV5L7LwV3v6Jfe5a78ghnuJkxvJHWdTGjY73I8Fh48RVz/lnR6IO84UekrvshsiWUbA0lvYSSXkEKL8K5q1DmBSh9MbB4PqBw1jfP4JU94UYeOU/oO4vtPoPpOINuP41uPZXZ4pjRfDK96WR6g0NavUNa7aEE9ZEE5eF4xcFY2YEY00Uk8f5I8b5Qwb5QgV0I3w7FtUWwgekkKHMPhGULB8aXXg8ugYF3bOAsWwTbVJMBRCaUcyCMeyiCfziKdzCKty+M44TR+ee1BxZ2IcqHQ1jjnuRW0+ySXZjgh00ZcyhzG+x1WWYHhP09lNnnzzwIYhwGMY8F0Y+DAZRxB5X7BZQF+ZcjQPQwEDN6E2WAbTJQbhaUg4NzyQhuHlJQihQwkCIOUihEciUojhLFqwoTN0UqeuMqx5NqZ5MaLmK6LmK6VrFdC4SuKUrXKK2rP7ero7CrjdXXLBxolY92VBq6GxZ7O9YG+y4NDl6pqZlQqLrVmr6KqkFFVX9Nu6F38mq34dLwhY0rT79cvPdMN7zIbRph1I3lqPrRvE68aCCLP5DG6Uvi9MbzeqN5PWHsjmBGK6qsNbikFV7UCslvAmU3+JHrvUl1XoRGd3yTG67ZBdt8PqvZCd1yNqPpTFrzybTmgxmN+zKa7DJa9qa32qa12aS02aR07Unutk7ptUkZsE4btM0YtkOP2mFG7HFjewljNuQpm5wZ29zpfYXTx7kr7ppb/nUPfWvuIju/ADd95qa94yC4coJ39ZTotgP/1qGyK3uzl/ZSFqzw07uyJizSR8yTB8yT+s2Tes0TNl0GoJmO7dHANJNFdMv2qBaL8BbzsObtoc0mndkeUm8R8v+xd99Bbd35/vDv3GycuGSTTXY32STGdGMDxoAxvRgMppuOQDQhmmiig0ASkhAdJKEuoUqRqKL33nsHY4rBvcZxix2v7US/EXKI13bybPYmu/c+k5n3fOf4HEkeg//hxafUygdUS2nmELD0kDdPxosr48U+CGDJejLl3akK7uQ3o7gzyF/BnSzvRpJzJcq5EmVdimRdin6qUuaoL1UyWNqXrB3CNomt+B1lfkOL2f2Z/+dp4Ld7+jvK/PzXdvcb9D+8+L196V9Dmbfiy0/d3POJ4vs/san61+xdekNk3vuLxltFZu+nby+T+RVRRsoxew+a7JMx3Strvk8y39dyn7zVfwpl/mSd80fbrA/t8j60L/yTE+lj9+KPgbwP/cu+TOn6HNX/JW76EHtVtmZbvuOm4sDXiiP3VGceaS1+Y7T62O7CN6Arj+B3nnAePW158qz3wePp5+Lx5+KM/gse3GmPqutmrGu65Kv/m1HmVYWRtjW9eUqbm948/6+gjHrqpCTwKXX41Ms12OkzR1Ezkq4lzKxEZDIlUcqYkUdNfpE++Ye4PnnqFcOaZ4bV3xpXP7FsfmFc+VCFtKaEW1QjLqvlz2nmzJjhl60KFl0Ia2EV1/OWvscs3C9Y+5Z6RZy1+DBAtGjHHLIrnjbFT54mrehnLxyHj59Im9KIGTwc1HIM0qEd3asF7TsRP3gyZdgQMWGGnbHMnbcunLfBz5hiezwYM6k9N3PGv8LP3uVuPhVcE4dXnXOljLlRJ62yeyyz+u3yJ3STOgxT+yTrOSKaj4Y1HQ6uVwJLB/3WyAdW/dJKmV+EMnI+Ja/0oktWL8l7MiQDZTzoRz1fooy2B13Xg6HvxjB2k6IM1cKTbONJdQIwgN6sYL+SaFBlXHBtalRLXGgNOqUrP3uQRBhpa786v/h0suv6GGXxHGl9KnOmO2WgNbmXF9WYAxagI6rjQsqiw4VREVVREVUREdVhkMqgsIqgYEEEqAICqvIPqfGMqHeKb3NJH/QunPOjrUMqb4TX34E03wE3XAaJNsObtjCDX1Pmn+YPXmLOfEUZvZEsnPHJb/PO6YCQx+I5C0GFA5L2pewWYGYtIEPgk1MeRW2EC/qyaicFM7e7L33ffen7vqvi7ksvSkauYIVDyfS2sDxBSGYZCMX2TKJ4pVD84SyPREnj0i7KOCfSnBNpTgl0SXY4xjGWZg+l2EVTbSLJ1hGkM+EESf7RX179o1U4TpqXY4DDcDbhJPsoulM82yWR65LIdU/heSLKvFHCMEJzGKE5vWq6ZOYeb+ourGzYN69SQku5daHZoiBslRRlvFN5ninFHslMAIzplVosnfLrl86RokxQBg+ElKBMKLYEklUWllUSnMEFpTP8ERQwhhaey04gCREsUbagndY2WjW51rl6a2jr0fjFp1NXno9cfNy2eKN2fKNp9lLvxt3+C/ca5q9WT25xepdyBP3pnE4UtyuF1pzKak9htiZSW2JJdVG4Wki+MCRbEJxdGpojQZY3z7DcCun9kJyy4CyJwgRlloEz+WG5FSE5ZUGZZaAMLgjDB2VwwdjSoKwSYBoZnMEMyWJH5JdlCfqqp672bD7t3vi2ZflBzdTN/KqJyPwqEIrrHk+xDcuziyyUoowPqsQPU+afIQzAVvhmSALOFwXjRGmCUf7MTdH6Y87U5aK+c6SBtRBCq0+GyCOt3DtN4AcTeMeyPUJJADDBwzvXG5Dt75EpQRkXabGMBGXgDuh0B1SaExLmmJZimwK3Tsq0TcHZppHsEEWnU0jmqTxrTK1tfpstbsiOMu/E3nQvmz5D7bcmNlgXMkwRRafgOBsUxiIFYwWXuIwNKt0em+GSh/UqyvSjYcAsJKQsJUoIhfIT0LWU2oXmlSdVCw/zm87lis4ns8btI7lWoSxrCMc0iG4ezj4G+NXal35q1oy8PVLeHqngkL6rM7u1M9LymV2U0QdTDEPpBmFMsxi+ZaLAMrHcBib0xXWgGy9w5p7i+m4mCuaSK5b8cN1nkoUOiFrrlMqziDrH5Gr7hIozMWUWkSVmEbxTkaWnooXmMdUWCSKLxPrTSU2nk1utYO1W8O4ziJ7T6V2W2M7TmV2WOT1n8gZsC0btcZOOhJmzhHn7wjmHggWHgqWzuBVX/HlP0iaQdtGXse2Mn3YjTrkSx51JYz68hbjWK+iJezkLD4SPxDV/Fze8ENe/EAseiGnbj7HT11J61sOrpyKqZlDdW4Spu/ixrwhjXxMmvskeuBfIWwrkrYG4mwHsTT/mmjd1xYuw4Imb8yyYd8+bdc6adMAM2yAHz8B7rdJ6LNO6LGAd5imtpokvOcYwttYoTmQUX6MXWa4bWaITzpOKjHYI+0QoRyeEowUu1gxkaoEYmgH0477UY0CyujdJ3ZtyzIeu5k1V9aIcBZCOAkiqXmQ1b8oxX0k0/MiaAdQTYJpEZIIZJ4MZJ0JoagFEq9QaQEGvV2GfD37YlzBindao5k/9qUqZt6KMqpukUuaYc9FxF6KOa5GuqwRljDyKTv2AMp6uOB83AtidGOZBjvAkQz1JCUBKCpCS5kNB+dKyfGk4P6YEZfzoLH86z59WDmJWB3HaQsv6I6umoPULMU0XUnvWYd3nUrvm4Z0T6Z1D2K7enO72wq426kAzc6CZM9xSPtEumpegzODW6NiV2rpxTkkXv7y3QjRcUT/SMrgycf7O3Pa9ibWbi1cfDqxeK24ZzeS3ongd8OLOBEp7CrMvgdYTQ+qKJHVDKN1B5M4AYhsQ3+pT0Oyb1wzIbnLH1rug684iRPbwWltY7RmY6ExKvWVKg0Vi/an4RrO4BtOYRsPYBu1Y0fG4OvXYevXYRjVok2p089HI1iNR7apRXUejutSgPepxfRoJA1rJw9opI1qpo8cQ4xroKQ30pEbGhD5uwYpzwaH8qm3ZRf8OCcrYVtw0Y18259ywLn9oXf7InHv3WO55texzRzCLSshZedjEoYSRQ7FDMtB+2R9oRiGySyFcQjNyYe0Koe0KwR0KQe07aVUCtyoFNSuDm5SDGmR8KmWBwkPAMonLeJXIeHEPAjgynkwFD5rUX147lTypb7qMnCvxp1BG1Y8mRRmtYJZxjFCKMqcSKn+vlPkNdebnaeC3e/o7yvz81/Z/aDG7b/8dZX5HmVerZl4tkNm93vflifcO6rz7Y3TfPaj77kH9dw/q7zlo9EqM9xx8mb0HzfbJnNonc2r/IfN9spb75az2yUvyEmWUHD5Qdtx/+OwBFacPjjgfOOL6m1fK2OZ+aJf9oV3eRw64j53Jn3iwPvHhfxRQfhDW/Tlm4Av89EHOqqzoonznLcXBe0qj99Vmvzmx9Mhs/YnL1mPI1W8y7jwpffj3jifPex88nnouHn4hRnRvODEnXARXzZjXDak3jGn/uyplpBDzJr781J03OUZ65/8KykhKhSXVwhKXUUNMqyMlu5ZU0bPSxiVJ71LGrDJ2VnEnslnz/xXbI0O6qF/7zFj0zLT2qVXjc9PKR5q0bdnMKbXCheP5C/oFi9bENXv8OS/KFrTmDnVbnH3ucc7yE9z694jxe8DyxTOkYRvqtGHeiCluXgc7oZ46qJU6qhrTqxDcdBTSfiyqUyO66zi0WyuhV3dnB9PprPkzeQtn8mbNsQOu1JlI0Ras/VLexG3+pRdVt8QxDRu+3AVf7pJNXr9lVr99wYRBaqcxfEArtl0jqlUV0nw4uH6nd6lGcoKrfynKfOlf/oW/QJov/QVf+gtk/HbiUy7zQ2R9yqWRbHDw+rFSRgHAVAAwpZUyal5MDQBTC8DQ8WDoezANPYol8309GKe8aJZeZHtvmrs309+HGx5QHhdYnRgsgke2JEHqspF9JMJEMWOqu+fW4rnnU903RomLK/jzY+jJ1oTe2oQuekQ9GlyKgFTEhZTFhgnjIFXx4dUxkJoISFUwpDIktCIMLAgJFvpBKt2jas/G1jundLhjhgD5k0G8reCqKyFNN4Jarwe3Xotuv4Hqv4+ffFI4dI239JAzdx8pWgYTe0H4/kjaZEzxfAR5PAjXD8prDchr9MmuBGaXRFLrkBX9uNb5qoWvB66J+66I2zdfNJ1/zBm4hOD1phZ3RxRUh2VVgDF8z0QaIJnqm8pyi/sRZZwTKU4J1LPxFMc48k4kq693RIZsE0k8E06wghRZQfCS/CAvr17sLmM6HVYgjUVovkVIgW0E1SG62CmO65rEc03iuaeUAJDlQHQFlNYVTe3E1M6XzNzjTNxJLhn2zq7wzhT+FMp4p7GAcPbLvUso7qsoE5zOC8vgh2eWhmeWQLD8UAw7GM0IzWDEFpYgmXW5gnZSfT+/d7phdrN77dbElWejF78d3HzUuXK7cnituG26tG+5ceFa48K16qmL1VOXWb2raF53Er05jdWVwmhPKe5IYrTFU1uji+ogBTXBOQIQtswfwwvMLA/MLH3zBGcJpPdB2JKAjFJ/DM8fU+KH5gbnVARll0vf64vi+aSzfdK5vkh2aJZkS1QQlg3GcFJoTayu1brZ26KZW+2r34hmbhPqppOpTZH5Fd4wui0kxy4yXyJTcK4PqsQ/ozwAW+GfIfTBCIFoQRihKZzUhKqeKl/4qn7zW87UZVz3Eq57Obio1Rsr8kgTesEFvqmvo4yfR2bgyw6mjAhnCcogdlAm1QmZ6JQW55CSZJeEtk/Js08rskMQLWFkizS2NVponVN/Jq/PjjzvzNl0LV+wZo7ZUttsCGwTJMkcQbBBYy1gWMtUtBUcY4NC22OxznmZgKIsXxoWzEJDSpMjy6KiOfHpleSqucalbyrn7+U3L+OaN9J4k2ehPKtQpjWEZRpMtYhgaXj9apUyu4OBd/c0Sfcxydkh5OwQr7nMbuGMigtW1T1buoBJF0TSD6aeDKEZQ3kWiYLTyQLrtApfQheqaYs19yy/91Zs2Vxc+SIgv/1UQql1avXppEoHeL19YrVtbIVldNmpcJ4JhGcKKTWNLDeLrjSPF52KrzdPaLJIarOAdVikdp1O67ZA9Fhm9Fpk9lllD1jnDtnljzsUTp7FzzgR5h0KZxwKJC7jiDvnRFh3I2950K96Fl92Y626cc85c5YdOQteleuRfXcQ808x554yvxaXPhKLnombnovrHol5l18Uzd7JGrgEa1hOES1ndV8sGrmNH7pJmbhPm36SO3A/iLcM5q0G8jYCOBt+zPNA2op30QIAPwconPPMm3bNGndED9oh+20RvTvpPpPaYQlrMU9qNIkTGcTUGMRWGcZVG8XXGMVUGkaX60WU6IRxdUIkHHMylKsfxtMJYkkSWKwdwND2pWn5UDWBlGNA6jEfuqoP7ejOlBkVL/JRIEXVh6rmS1H1Iav7kzXB9BMhxTqhLJ1Q5okQhnYwXS2AaA0X+RYN+RAGvQoGAPn9VrD6fxlltJxfooyhO8HYXYIydh44F7dCD3c80L0o0JMU6kmJBFBiAOREH2qKDzXNh4L2o2f70Qv8mUR/JtWfwQ0sLg2kC4OYtSGcDkjZELR6JrZ+KaH5AqJnPa1rGd4xg2gfRbf3Z3V05Xe1EXpaaQNNzMFGzlBj2Vhb7VxP59rQ8MXRyWs19RNsfidf0F3bMlnXOdszubF4+eHGVy+Wr307s/2oa/4aq2Uqg9uGZHegeX1prL5EWncsuTO6qANCaAshdgQS24H4VkBBk3deIyCn3iOzzhUjOpteaw+vsYFVWSdXWybXnE6sNU8UnYoXmcTWG0FFhtG1+tBaregqjZiqY9HV6lHVqpEi1cj6o+ENKhGNR8Obj0S0qUZ1qMV0acT3aiX1aSf3a6cMacHHtJCTWsgJzfQx/dxZS8aaHXfbmrMBbHroJrprVXLFiLFlyr5mI3hkV/HEouyRGmHrKP6CSsG6cvY5efSCLGJKJnlMJnH4UNygbGy/XEyftGpGIbJLPqJTIbxTKbRLKbRHKbRHMaRTMbhDMbhNKahZKajpkJ9kMdMh3woZn3Ipzch4l8h6cRQ9GUoekt+y/FQU3WkKblR5V4q8K0XORVJT89aZMmr+9J1iGdJxMNMwutwiqfZ0co15YtXvKPM7yvzlP4U4P08nv93TXVX5H178jjL/Gsq8/4nSW/PWYpn/H1TK/FKU2RWZA7IW++WsJFE4s1/hzH8QZf5on/2hff6HZ/F/ciF/AmB/4lfyYaDgYGrPFxmDXxJmZLjn5eouKXTdVhq6rzT+QGPuke7yI6vNb70u/R1642n+3WcVD593PXnR/+DJ1HfioRdiWPeaDWXUnnfRlHrNiHLrfzPKGBZtGRG3pXm1aubV6xN5q2/N/yGUkVbKHNsRmWNoyeprtYx5VczcYfSMImpKHjUph55Sypw7mrd8BL9+uPimVtVTw/rvdCueHGPdUqVcUiNeUCtak8NMHC9c1MMvnyo650jbdCKt+zIuJTbd59wQF5x/mjn3Tdbc05S+u56cRWv8mA151iBr2Dh/ShszogbrO546dDSuWz60WSWiQx3apQ7tUId2aMR2nUjqN4CPmmGmrbLmT2OnzDNGnInTgfzl8OoV7PAN3qXvhDfFKR1XwqrWw6o2pR1MjrgpI3i3CaJfJ6FLE9quFt7yKsooBtX8cpR5KTJf7IjM/yfKyAN5ikCOIpClCGQpeUui4lV8xKv4GJClBWSf8C7W82IZebHNABwLT9ZpL5YlkGbtQ3PxLfb254aAyqBBlYnBopSQelR0e2pUUyF2hEVbKOEtDgx9tbT6bKLz2iBudiF3pS9tVBTTURbTXhRWgwSVpoVVJAQLEkOEySFVyWHViWG1cZCacEh1yE4fU0hkVUBMDSCu1jVe5JTc6AbvdMP0+lEX/EvW/OsuB7ZeC2m/Ce36CtX3Tf7QQ+LYLeH63wWrT7NaNyOLx8LpE1H0qVDiWDhpDFzYF0roTuSOICsnMKIJUs+KYP46d+xS2dTNqtmv2QOXsqunMoRjCF5/WH41lNAQmFEGRpeC0aVAWLE/ghuEKgfCit1T6NJKGedEilRkHGJJ9jFEx7iXKCNtWZKijGUYbtdcXrswD8mTRmIxu9lBGUcoyzme55pY4pbM94CVApDlPpjKZM5IfHEftm6RP32PPX47iT8EzKn0zakKyRG9tX3JB8HxRUoUQ7J36QeUAWO4AQg2GMEJRnFCMbzwzJKonFJoXnlMQUlueRepbpjXM1cxslI9fq5uer1l8WLX+ZtNM1erhi+U9a5yOueLaoeyBZ201sm6uasV4xeEkxdF87d4gxeQvG4osT6J0ZHM7ExidCTQ2mLJzZH4utC8qsDMcn9MiS+K54fmvzU7BCN5tCMvXCCSIw0IW7ZjNJL3ApEcbwQbkFYMSGOAMdyQTH5IpmQgDhRXlcZsRXG7kOyOqonrgpHL9LZlvGiqsGYihdYcjJU0PUmmHcNYwHS+f4Zk9VIAtkKKMlBaJ5TeniGaFSzerd/8lj15qaBzobBrJYTY5pNV74Go8IZX+qYKADEstxCyeyDeDZgL8Mr288gEuWcGu0qKZSA7KIO0R6PtUSnOyDiXtOizKXEOSQjHlBwHCcqQrFLJlvBia1SJVWbl6axOW+KcC2fNkT9vSZ+yZfbYkbim6ZRTCJItJtsKjrVMxVilZlijMHYYrHNeNgCf40vJDJSgDCyyJDqSHYsoJ1ZONS0+qJ67V9CyQurYQpXOOMfyzkAY1hCWSRDJIpKp4Z19HJD7qwz6lbVOe9VldmlGKjK7KLPLMQoO6Upn0YedM3ZR5mQAURdMPgGmGUZJUMYyRWgDr/Yr6pWiTF7PTWjJDLRkzj2nxSSGb5VSaZ4gtE+rs0uosokRSspkIHzjUL4RpMQkQmAUVWEWIzKLazCLbzZ8hUrWAAAgAElEQVRNbDFLbjeHdVqk9pxK7THHDJpjBywzh85kj9jnjTkWTDjhppxxM06F006Fs46Fi464FUfCuhN524V21bn4srvwkqfoCqDxumfT9YDuu1HTz5JXxannX6Sde5y1+S3l8vfcG+Kya+KSC99xlp8yZiTbmqhj91jTD4unHlBG7jCnHtGnnmR13w7hLQbxzwfxNgN5F0DsDT/mOV/Kog9xHoiToIxL5ugOyvTZIXvs03sd0D22yE6r1FbzpEbj2Gr9mEr9mErDuGqTuOrTyaJTCdVGUIFuOF+KMvphPAMIXzeEczKYfRIscRkd/5cuc9yXruHLUPNhHgVSj3hTjnhTjgKpar50dT+6qg/1mD9NC1x8MoytC+HoQjg6oSztYLo6iGSPagwgj/oQBt1zelwyO08ni35mpszPV8poORNPuhTpuxClKGPujrf3xLu64zw9CD6eEpQJ8yJHAkjRXsSEHZSB+1LRfvQcf0ZhQDEpoJgWwOQHF5cHMStDWPUQfleEYCS2dj6haSWpdTu9bx3Zs4TonEK0DaLbenMke5faSX3NlL5GxkA9d6ipfLy1br63a30HZa7UNU2zStpLK/uau+faBpf75raXrz2++EA8t/2kZ+5G7cA6rW4CQW9KJNfDmB3J9I54SjuU1AbBt4biWoIIbQGEVq/CZo+8Bo/sOo8skVtGrTOqyh5RYQMTnkkWnk4SWiRWmcdXm8XXmMRUG8XUGETV6EdWn4ys0owUaESWa0QI1SMq1CBVR8Kqj4TVHg4VHQ6tUwlrPBLRohbdfiyuSzOxWzu5Vxs2oJM6poeY1EFMnECOGOdMW9PWHDgXbNgbbpW3bMuuGNHXtPDLJ4jrxuxbp/hfG3C+UqVcOUK+rELeViZsKuevyWcty6FnZRFTXyQMy8QPycYPycf2y0P75KN65aO7FSJ6VCIHVML7D0P6JC4T1CUpmXnZylQvJ+ljqpXzr5KsZ/IVSOJTogBgKntK+pHfGqnUvOoyP4Uyx0BMKcpoBDIMosqkKGORVP07yvyOMr+jzL/4f+B3lPnXUGbvn5Xfmv8Yykh6l46/mb2far01r1bHvHq9Wx3z6sUPlTLSApnd89VKmR9rZPYcNN1z0HT/IfP9h8wPyFpIUeaA/A8co2B/QMH+wL+/UsY+70OHnI8cCj5yInzsSpGizEdg4cHUni+xQ18Uzcrw12TrL8t131YYvq80cU9z4ZHhuW/sLzwNuPo85dbzonvPax897336YvDR0xmxeOB7cWLnmkXRoHXxBWPiFUPSbWPq9f9VM2V2K2WkImNMumhMumhCvrQ7XOa1C+3cc2/N/xWUkbYvSWfKaKDmjmcsaGIXNbKW1DLmlVHTsvCxg2kjMshx5ax5jaJ1TfoVizaxcYvYtElsUPlUhXTpr4jJv6aOKmXOKaEnT+BXzMjr1vQLbuzL7vRtf8615LZvyu6I8ef/jp14mDH2JLH1K0/Gkm3BhD1xXj9j0CR3Uhs9cBTWpQHvPxLfKQdpOhLdcSyuSz2mTQ3aqh7TphXXrZcyaIqcOo2ZMUOOWWDGXPCzXvTZAN40sv8K++Lzkmvi9KHb8S3XYpuuuZDHrbL7zuKnTZASlNFN6tGO7VSPaD0cXK8AqlEASSpllIJr/+coI62XOehbftD3ZbHMq5Uyir4lir48ZV+Osi/nsI8kR4FsVSBb04+r48fT9+EY+3DNgDwLIN/Km2sF5Fj7Me0CGO4gtj+4JDy4Ii60BhbakAZpwcR0o2I6yLlTJexVYfm5oZGvF8/9faT9Sm/25BRmoSNxUBjRwo5uLQitgQWUpIVVJIHLYUGVaUE1iBBRWmhdYpgoGlITGlEVGlMdnFALShEBYXWeKSLXlDp3WIsbst0TN+rBmAVUrPk1XgpuuwHtupfe8yS//xvq1N2a7RfVm98V9lxJKl+I5y9G0ad8srsjyOPgwr5o2lBe8zp38nb5wu3GzYdDd8WN69+UTt5iD1zKE82G4+r9M8oDsUKvNI5feolbIt07heWP4ANhbFB6aWhGlW8a1y2F7pxCcUomOyYS7eOJdnFFNjGS2MdR7WIptjFkGyjpTBTRMoJwOhx/Ohz/I7jsysvOhUlglik42ywo51RwrnlInkVovmQfUxjOLpJ2NobtksB3Syp1TynxTC3zQlb4YCoRZVPJnJHM+iXe1NfFozeTS4b9C2oDC+vAmdVvHfTrl87byUuRkVbKSFEGlMYKRBQHpbPDM0tiC4QpJBGCUcfvWaqd2Oo6f3tg6+u+zdtd5693rF7uOHe9pHeZXD+eL+zLLu1CMBqSqdV40ZBo9krJ4Jpw4nLzuQeCiWvpJf2RhPo4ansCvTOB1hZHaYkuaggvrA3OqQBhy/zQfJ/0H7Vll12kF7uPvBFsLzjLC87awZdiXxRvl2mkIuOZyvSAMVzjitziCd4wKhjDlXRj7QwthuSUs7vP8/s3SwYuVE1cE83corYsIFjtcE6ncxzJLYnhheD6YcpAmZWgzEo/bKUPRpjI7k9g92Q1LAgW74rWHxePb+d3zBd2rUAonX7ZTZ7ISgCi0htW7hHNdAYXufgXvIoy0g6mV1Em2QUJdU2LcE6JdkqCn03Jdkwj2EtQhmKFKLZGsS0xZaexrXZFM+7cZRvWvDl1xpbZa0sqMUVRTiHIdhn51shdlMHaYbKc8nI88bk+lGwQEwMpgUXyoyKYsamlRMFE48LX1fN3C5uXGD2XMgSzLvE863C6dThTijLHgTm/Isq85jLSfUxSjpG2L0nHykgny8jbIxUdUVKUOe5doO2L1/Ev0gERtUAUg0iuRaLAClZhi6jZRZnc7htRvKko3oxLZqNhFMciUXAqXmCXKrKNr7SGCswjSk1CuUYhPINQnnF4uWGk0BRaaxJTZxrXZBLfYprUYZbcaZrSY5raa5Y+bIYessCMWGaO2GaPOuSOnc2fcCqYdCPMuuBnnfCL9vglh6Lz9uQtB9plu+KLNoJtx8arHt13AQMP/Ma+DZn7PnThefDUg7DJu7HTd5Cz93IXH1JWnnJXXwhWxRWr4voL4qpVceXKi5LZx/SRr9gzj1kzT7HtN3ZQZjWIvx5UcgHM3QCx1wKZqyDaChA355U37YoddUwfsEP22CF7HNH9Tth+u/Qua3irWXK9YVy1HrRCDyo0iK00iau2Q7ZYwxpOxVUZRpbphvGkZTIGEL5+CFcSMFsvkHUygKnjz9DxpWv7Mo5JVjIVH/VhHAHSjwDpR31oan4M9QDJNhz1AJpWMOskhKcXUaIbzj0RytIKZmqAKWczWsC0CSB+wCmj3RHdejpZpB3C/qXtS6rORA3nol2UMXIjmLoXmbvjHQAEZw+cpwfeF0AEA8gSlPEmQ71Jib40mC8N4UfD+DNy/Bk4EJMEYlEDmCWhbEEoqzqM0xBe0hNVMRZft5DYvJrSvo3q30jvXUR2TiDbBjBtXbmdnYTednJ/PbmnntZXzx1qEU52NC71dG8MDV8cmbhc1zLDLu0Q1Ax2DZ3rndgYWLi4dO3R9kPxyMrXNT1rvKYFUvVYMqUhurAqjtQYXdQQS2qNKmoJw7WAC5tAuBZfXKtnfpNbTr17lsgNW+OMqXZMr7CDC61TBBZJ5eYJ5afiK0zjKk1iq4yhVQbRVXqRFbrhlToRQi1IyfEw/jFIqXpYmVqIQDWk4khw9eGQWqXgmsOhdYfDG45GNavHtmskdmomd2vD+vRSxw3gk/rwST3kqHnOrAN9w5m77cC54CK4bs27qE88p5ozq56/cpJ6WZ9xXZN6VYV+VZl5TYVxTYV+VYW8rYTfUMxdlc9a/Bts9IvkYZnEYdn4IWnJjJRmjkCHj0QOqYQPKIX2yAd1HgK1yPg3HPQTKYIbFcH1SuCXZbbyAZXyAZWShYw/gTKHAZJx/so7dTSK7jSpyyi4SQbQvLVSZhdljoHo+pGl5ok1limSYpnfUeZf/IH8nymy+O1qPX7+k/9TlS+/9O/9+X/Fb/f0n/ne/TOv+Q+izJ4PDr73wcHXzvf/KPPeH2Xecv7srqU3h/7+a9Ty2rve/VgyMPjdj9+S9/+i/Nbs+UTxbVHe83KmzNGdix/P9/6qujNW5s3zrauyVXde/+ap/t5fNPb8VYIyr517P9V6/zOJy7x2vv+Z1ntvy74vdN7M+1/qvHtQ9w8yEoX5h/Og4Z6DRu/KGO05aPyujMRldk4Jykgm+8q+bFw6IH9mv4LNAUXb/Uq2+xXt9ytKUGb/4bOSqDh9oOJ64Ijr3qOee1UBe1UB+9S89qsD92n47Dvmt++4/37NgH3aoH1a4P3aQQdOhB44GSaJbvgHehEHDKIPGER/YBD7R8O4D40S/2iU/KFxinQl9h9N4B+apn9omv6RGeajUxkfWGR8ZJ/zgWPOB2fzP3AmfOhG+8iL/Se/sg/BlQfh/V9gRz4nzn7JXzvUcFmx+47yyL3DE/e0Fh8an//m7PazkKvP028+p3/9vOGbZwNPnw89+fuUWDwgFsd3bJjihy3pm4aES0bE3fal7ZebsF+uxN42pm9LsObHldjSF2z/1iuxX6IMfvtHlCFfMiZf0ilY0ynY0CnYOJn/D9HJOaeTs/xatHOXtXKWdvL6YuyTuWv/qZXYry5XUkVLepQki5ZSJzVSp44jZjSRs9qoeckG7sxl7axldeyCUvrUl6nDf00Z+BtyVD5vQYO2pV1yW1PwSL3kgZ7wiUXNdycZt2UQc4dSJ7Tz1o6gpwwIa6fpW/bsbQ/+VY/iLRDvSmrXo8qvxfjzT9Gjd9OHHsY13fGgr1gXzDgQVwzQQ8Y5E1qoQdUdlFFJ7JKLaFWJ6TyW0K0e264GbVWDtmrEdp1M6jeGT5ijpozThi0wE864OXfSNLB4Iq37cvHWc86l77PG7qZ1X4d13PCgjFtn9zjjJ02QvSaIfr3k3hNxXeoR7crBjfIgkTxIpBBYpxRcJxdUJRdUIT0VwFUKQRXSUy5AKBdQruAv3FmJ/fKUCxB++UPv0m6lzJsoI/ND+5KsT5lSgEApoEzZv0zZv0RlJ6p+PDVfnnZA6Um/UkO/EjPf0tM+ZWeAJbbAUlsgz8632CmA5R3IDwoWRIfWJkIaUsOb4OHNGfGdqIRWWuGkkHdOJFidHLq7tvT3iabL7RljA+i5hoQBTngLNbI5K7Q6OaAMFlaTAK5MCapODaqFh9SlhTQkhtVDIXVhEaKw+IbglCYwvMUf3uyVWu+eIvKANbjDWzyyB9yJE168Zf+ai8EtN6Fd9+B932AHH1HmH1ZfFVdfFOMHrsJrllOFC9G0EU+UKJk9HUnsS2CMEFo3+JO3eZNXSqcv1577qu7cI/bAJWbvVlHLCpTaFpBdEVxQG5hbFVYg8sMIArGVQVnVPpJV05I4x9LcUphOMIZTMt0xkWofT7aNJdpASdbRRPs4qtRlpChjFVm0UyyDNw/Ol1TEvHEa+WcaBWBNQBKXMQ9+KTJWEPyPKJPM30UZ34wqTMVcaslodt0Sf+Ir1vANGH84sLAujNAUkFG5sxK74rWV2H7pPBCKuxN2IJoTiOaAMZKA4IyANLp/Ki0QQYdguQmEivTipqySdkbLlHDofNvy9f4L93rWb7cuXWmY3aqb3irtW8XXjmF4nXBmcyy+OrKgPFvYXzl1ld23Lpy61r7xbdXcbVT5YAS+LobcGk/riiO3xRBbovCNO71LEpSR2oo3gv0PgXMlS5HgXOnNXY6RyosHjCG9L62RkUqNB4zhnkL3SWV5JtK8U5hgdGkAkgdIogcgeXFF9XjRFL1tmd+/WT93p/XcPWbnQlpxI4xR7xiT75JY5AVn+mXwJK1SWRWgzErfDGEqbziZO5jTsFC+8HXt2jfM0e2CHZSJpHYH5rQA0qu8kFVeqeUuUIZDEMHRP9/ZJ9fDO1u6GHtn3C86xBUd5SSZKYN0RCVJUAYuRRmYU2qGU1qBIwJvk0a0RtCs05mWKO5pdIM9btKDPWdFnzUhzVgzBqwpQiMMyxjBtMEWWaMyLWEYq1SMDRxtj8pwyc2UVMqQdlEmOoIZC+ORBGNN81/Xzt3BNy0V913JrJh3TeDbQJjW4UxTMMUygqntlaflmX/MNfuII0bBGi5r+a+vxD50JlXWOk3qMvK2COncX8n5j9NkDjtnSCNnh1CwRx12wqq55x73KtT2Iej4EXUCKJoBVP0InkVihVVKpR2y1p/YJ6mUmX+a03U9kj8VwZt2wjbpR7FPJQpN44TWsAar+CrLGOGpiHLDML5+CF8/tFQfIjSIrDSC1hvGNhjGtRgntBkldpokd5vA+kxS+02RI2bpo+boUauMUZusMfvsCce8Ccf8SXfigjNx0ZG4ZEdctiatnqFuWNO3T7M2Lcu3zzbfBAw+8Zv4LmBeDF4S+82+8Bi5HzL/NHzmm/ipR4iph3mzj+lL35WeF1evixsuiGtX/l699G3J5N3ioeslsw+4c4+zu65AuDNhvIWQknOhJesh/LVg3vlg9rlg1ooPYRpQMO6SNeiA7rFL77JHdZ7N6HHO7LVHdVjDW8yT6oxiKvWjywyg5UaxQtO4SmdMpz2y6XRirVF0qR6EfzKMvVMpwzUI5emHsPWCOSfBTF1QsU4A7YQfXdOPdsxfspJJ1WdnogeQetSXqu5HVw9gHAWS1ANo2sFM3XCuQSRfN5yrE8rSCqFrBtOcM9uC6JPeuH4HdJMdsskiqVonjPsPKBPAeG0ltnQrtiKAqCzZvU1WdSOrOhN2UKbopEuRgQvBxI1g5oY/7YZ39CS4eeIAngRfAAEMIEK8SVKUSfKlpvpS0v1omX60/AA6IYBJBrHooOKyUF5FKLc2jN8SXt4XVT0VX7+c2HYe1nERPbCG7p1L7xxNb+vFtnXmdbYX9bZRB2qLOmtpvRKUqZrubFrs7zk/NLI5PLHd0DrJKW+vqBvsH9/on9kaWLi0cPXRhXvi8bXHVT0XSttXWS3LaE53PLkppbgrntYGJbVF4ltCCpsDC5pBBa2+hS2A3Eb3rDp3rMgVU+OErnFAVtqmVpxJloqMwCxOaBIrMIEKjaAVBpFCvfByXYjgZLhAM4yvGcbXCOUdC+GrB5WpBpcfCapQCapSCqo8HFKrElanFtmkHtN6PLFTK1lSLGMAGzWGTxnDJ4yQ46dzZ10YGx68Sy68i54VN+z5lw2Jq2rZs8fyVnTJl/To145TrhylXzvCvH60+MbR4htHGFeUKNvyhA153Nqf00b/mjr6efLIl0k7JTOSepkBheiBI7GjR6AjypGDiqG9suDOg/4tX/g2fA6sVQ5uUQ6W9DEpBTUoguvlwHWygTUKgZVy3lxFr+JXo+xV/EMkrcpK0s3ZnjRZD6qsB1WyrcmTJBn57E0+DKQd9aFJVmL70zUCi1X9aCpA4u8o8xsqzGs/yf92rPDzn/xLceSnXv9f737y1vzU63/r+z//r/7nn772bfqX//jTKPPFu/t/Qd7bEZZfcP5RZs+HEn/5J89/50KlXYV55xOFPZ8o/uHPL/POnxV38wOyqLx28c7HSm/Nnk9VJfmr+j9zvvdX1b2fqe7/THX/p+r/GI0Dnx3fidaBz37Mvs+03vtUc8+nmm+ee/+m/f7ftN88//Cpzlvz3ud6b2bPF3r//YX+fx80eOdLg3dkDN+VMXpX1njPIeN3ZU3ekzXdI2f62vneoVPSXUv75K33K9hIsgMx+5Qd9ik77jt8dp+EY1wOHHHdr+r2wVGPA6qeB47tQIyGj5Rj9mr47dXwe++4317NwH1a4H1awftOhOw/Ebb/JGT/ScgB3fB9+lH7DWL2G8QcMIz/wCjhj8YvUeZDY9iHxrCPTOB/MkX8yRTxsSnqEzP0R+boD2wz9jlg9zvlf+BG/Mi7+JMAwaeh9X+JaD6EGvtb7tRn1KW/lW3INF5W6r2tPnpfY/reifOPTC888bwsjr0hLrgjrngo7n32fEr8fOjZtwMvxC3fikPqzh9P7zxFuWBBv2lIvGzOvm7KumRIv6BP3dCjrOtTNwzpW8bMi0aMbUnol16LAfXSL4ouaeufjx5xy6jokjHhoj5u+2T+hmbO6rHM5aPYxSMZCwbkyyfx25p568cyV46illSQC0cQS2rIeYOC8yaEdXPyBUvaxdPU7VOkTSPcqm7+0inKlilpUx+/rpN/XtLflCsxHd2CTZ3sNZ2c8zo5509kr2pnLWtlLmllLmhi5/8xi5rYl5Eoyduyu8r6tQsN1NxuXn2kjpw5hp5Tz5CsUlJATx1Kn5DFTCljZk6glwxQK4boc3qoZR3EghZiXit94QRmWR01r4ya/RI+/mn6+CHcyrHSmydED7RqH5i0ifVrn2ky72jgr6hh1j4PHzgIGdDPXLOh3zAjbpoUrVrRzrtwNv3LL8U03IH33hfeF7NuilETt8Pq1kAVm66MFfPcCYvcWeOsKX30hGba4JGkbsXYDgVopwK0UwnaqRbbrQptPxLVeiSqVRXaejy+80RSvz5syBgxYoYasy+YdsSPnS0aCBet4Obv09e+LZj6ircpLph8EFI671Y05lQwfgY7YomeMENOGMJGNWP6D4e1y4EbDoHqZEB1soEiyQImUIX0lPz6C1QhPRVAVQqBla+dksHAwTWHgqtlgqoOgisPgiq+DBB+4S/43K/8i51I62V2S2akU2YO+QoO+Qpk/QUK/kKlAIGKX5mqb5kGsETbq0QPwDcBlFgCymwBpY6eZWe9+A6eLFdvDtCvPCSwJjakMRnSDItsTo1qTIutT42tYpMnehsvDzVcWuq+fXnk8WrjzZas2Wb0fC1yugw2TkscKIztwsa0I6NbEiENkkQ0J0Y0J0W2JEa1xkM7oLFdofFdgYmdfkmtPklN3rBGILwRiGz1QXUCML2AnFFfymJg6QVI/fWY7rvJww/TJu7nLj6qvi+uuSMmjF3PalvNa1rKEE4hOcMoznD9zOOuDXHj4tOei+K+y2L+8MWc6rHcmskUVndofrV/VnlgfnVAfjUgU3AWznaEsx1T2Y4wlkNKsWMi62wiSzp51yGh2C6x2D6eaR/PtItj2MbSbWMotjEU6wiJwkghxhJSKCl7CS04HVpoHpxvFpJvFlL42mkUmGsSlHsqFHc6HG8ZQbSA4E6F4sxCCh1jix1imE7xbA8Y3zO1xC2Z65la4o+pyKleyK1byq5dyG9cyqmbjyA2uaYWeyL4HjC+V2qpL1IIyqiUVM1kVgVmCECYUq8UmncyxTuFDIRR/OBUUDojNKMYkilJTAEfTq8tqOhhtc9Uj222LFzvPPdVx8qdnrV7TXPX2B1z+cIeDKc5gSAAp1Mi8wSxhNpkalMytSWJ3JpIbUtj9aBKBzDlQxUzNzu3n7GGt5I5XRHEhihySzS5PZLQDClsCMqp8cOUeSG4HqlMtxS6awrFI43uDmO4JktHI1OdEujOiQyXJKZbCtM1meGSRHdKoDolUF2S6K7JDLcUyf3dRzvTlCXje87Gkl1j6G47cY9leMSyPOPYnvHFgIRiz3i6dzItmdyYWdqTVd4pmrk0dedZ0/IVdEkTuW0Sxqo/G5/vCSNDifXx1NYYcmu4ZHByE7pqsvnC87H74uKxi7Dy3oy6aX+syA8lAiKqvNIqPFPL3BI5TlE0x1CCUwjePajQG5QP9M0CAjL83FFBnhlRgIx4l/QkZ0S8CyLOFRHjhohzhSc5w1PPpmacReSdTSc4Iots0kjmqazTyEr7zO6zhDEL/KZjyZa7cNauuMeC0Hy6QGCBJZrA8DYIrG0qwh6W5oJMB2Rn+OIy/UgYf0oKiAGHlsVEMWMS2cSSIdHYtcqxK8XdG2Wjt3KrljyTypyhfGdouVUQ0yGy1NSPoutRqO2Sq+aQcdgaKW+ZJmuZeuhMmqw1XNYGIWuDkNuJgjViN9I7b57ytsi3RsEh/cfYoxR+iLxduoI9RskRq+Kcre6B0/Yh64EYBkEcvRC+YaRAK4hhlVLtiGlwz2vO7r5ati4uHLwNJHb4kftdc9sN4spNEmsNYquMY2sNIgT64eV6YYKTIWUnQwS6kArd8OqTkTU7FtNulNxjnNJrkjpoBh82RY6YIkesMJNnMqbOZExZYydtMqdss6Ztcmasc2dMsWOn8qetyMu2xZt2vIuOguuutV+5N94Ddjzx6X7iM/B34OgLz4nv3CZfOE1+5zT+zHPqe6+xp/79j4J77kZ13kzsvIrouprVeUk4f79h+X7/1e9H7ogHb4pHvha3XXlBH7kM5Q1Eskci+TMxgpXwkiV/2qQHYdAdP+BHmQISx90LBl2yexww7bbpTbaIRltk/dmMFueMVhdsmxOmxQFeb5lQYRzF0QstNonim0FLzWOFp+OFFnEVZtBSowi+AYRtHFliFME1DOfph7H0Q9i6wYyTYOYJME07kK4JpmqBaBog8nF/yrEAkoYfUd2fKNm7FETTCy3WhbD0QotPhhUbQNgGkWytEKpzZksEd86POGiVWmUNF51Jq9UIpGkFM4+D6VKaOQ5mSgsflABFsm6FMu6Fhzxw8h54BQ+8kgdBxaPoiEeRqitOwxV/wgWn74ozdsWbueHN3QnWbgQXL4KHF87LC+8HJAYBiRAfItSHHO9DRoIYGBA9B8TEgZjkQDYDzGYFc3nBXGFoaW1oaXOYoCeiejyqfjG2eT2peyO1Zw3Ru5TeM4XqGMK0d2e1tee1t+A6G4u6K3FtNbTeptKxDtFsV8tCT9dC/8DK4Mi59q7ptp6Zjv7FmZWbl74Wr1x/NnT+zujmo4bRa3n8ATilGcvpgzO740jNUFJLOKE5nNAShm8NKWwG5Tf55TR6Y0WemFp3TI0Lus4JJXJA1NqmVkkalxLKzeNKzaClptFlRtGlxpFl+uElepDSk6F8nRC+djDveBBHPYitHsRWC+SogrhHAnhHAviHA0olv8kACQ+DK48E16qF1auFNx2LbDkW3a4V130iofdkUnPBfFEAACAASURBVK9e2oBV7oxH8aYX76ILa8OFveXA2tLOmjyU1HM4fUItZ+VI1rJq3rp85jn53POKuE1l8iVJyQzn5mHeDRX+zUOUC7KEdfncc3KYObnUScXEUeWYEeWYEaXYEcW4MeWYMZWYEZXo4aPRQ6pRQ6pRA8qhXcqhHUphHYqhrfKhLYdCmw6FNsmGiGRAQrmAUrmAUnn/Ejk/rpwPRx7IkfNmK/hwFXzZCr5seR+WrA/zEJAh48OQ8aYe8iTKAYrkAEXyXkUK3iTlHyKRQT+Kqh9FI5ChF841jRWYJ1RaJFaZxlXqR5YeBzOP+pJVgERlL4KiJ07evUDZi6AEwEuv5dzyD7nkyjjnHHTKVnDJ+1Ui75z71sg6YOUcM+UcM+XPZik4ZSs65yg65yi55B52y9/Nf/3LP0X/m9/4zzPBr/vKXwtH3ioy//XuJ7/W5//Sz/m1vkq/1n+D/wjKSKpjdjhmz4cSlPmn8qd/35ZrKcq884nCO58oSEVGajH//RfF3bz7V5W35p0/K781Eo75Jdn7mfobKKOx/1ONlxbzqfaBV7LvM20px+zZoZlXz/d3UOa1c8/nOu98pvPOZ7pvZs8XBm/mD18YvPOl4X8fNHxHxugdGaM/7HDMHrkdjpE3e+/NyEkXYJ/Zq2C9T9Fmn4LdfkX7HZFx2LuDMu+rOO894rLviPv+ox6SqHkeOLbDMTsosysyuyizV1uCMvt0XqLMPr3wffrQvYYxew3i9r0NZf5kDP/YBPGxCeITU+SfJSiTLkWZvWfz9rkVfejN/hgk+Etow58jW2Uypj7Pn/srfflT4aZs81WVvttaYw+0Z+7prD202H4CvCxOvi4m3RLX3P9u4O9Pp8TPBp4+7nzyfd1DcZDowvH0gVPki+a0G/qkbTP2FZPiLSPGpj51bRdlXorMjyhzxYj+Mr9IZAyol/55kdElbekRt4wJF43w24a4Ld2CTe28NY3cFfXsFbWcFX3KZV3SRe2CTY2c88ewq2qYFXX06nHMOTP81inChgVp8zT5ggVp04ywalC4pJe/YE7dMiVtGBHWdAvPS0b/5q3rFGzqFlw4mbN+MlfiMlKU2XGZhTdc5n+EMpK5MDs08xrKqGHm1LELKtg5ecz0QczkwYwppYwZbdSiYfqyCeqcEWpFD76gDZs9njargZhTQcwoYeZksLNf5C3IMy6oV32lUf9ArfprHdFjnfIHGuSrx/MuHketKYQPK4WPmGZv2tNuWxAvmBStnKYsO7NXAyovJrTcQQ3dFz4QF98Qw8dugGtWfMrPO9GXTHMnT+XNGWGn9VCTmmnDRxN6FGO6dlCm61WUUYlsORrdciyu40RSvy5syAw1boYas82btCsYtSvsCalcypn8irj0oGj2Ttm2mDD9AFI27140crZgZBdlDGDjmnGDKpAO+eDmQ4H1MuD6Q2CRfGCNRF7+ucgHVskGVUtRRiaoSiawUpqDoIqDAcKDAcJD/j9G1k8oGQ3oVy2ZEehfIweqVgDVKIGqVAKq1P0rNH0rdIACQ6DA3Kvc2kvoABA6AypcvcrdAHwAsATkXxUOro8Pa02JbE+NaUuLa0qJr01LqOAzxkc7rk03X13vvHO9/9H5mht12Oka9Hw5coaVOkZMGsiN7UJDO9KgbfERzXGRzbFRbTHRbbHQ9riYjriYLmh8T1jSADi5PyC5yz+l3Set2RfR6otq98P0eiC7AdgRP9xsMHs9ouZybMetxOG7yZNf5a//veaJuOaumDBxNatlAVszmsbuSCI1kOrnu84/G70s7lr7bvCKePCKWDh+g9Awj+D1x5CbQTmVvlkCv/wqv4Ja9yyBA5Jjh+DYwtn2qRw7GNs+iWOfxHFM5J1N4tvEs6WxjmPZxDCsoXSbaLp1NOVMuHS4785k37BCiciESIbFmAcX7ojM6+cOyuTvoEzR6XBJzMPwp0JxDjFMeyjDKb54F2UAafyAjMr8uiVc47n8uoWC+sU80TyU1AKAc4DppV7wMm9EuV96BSijcicVAegyUDrfG0b1SiYB4nEesQWAhAKfFFwgnBSCpkILOAlF/HSWCFfdw+uZa5q/PLT9zfTN7+buiGdvi3vXH5b0nssX9iEYDVG5fCCMFJEngOJq40jNcaTWGEJrPKkjjT2IKRvLEI5VzX3VefkFZ/RiCrc7gtgQSWqOJLZG4JrD8hvAWTW+6HIAnOMOK5aM4Ekmu6dKtlY5J9J2BvFQz8bTnOIZzglM1+RiqchIzCVeMjt512VckxlSr9lFGac4mguU4Rpd7AZlucew3WO4HrEczziuZxzbJZriFkuKKaxGcdpzhN3NS9dWHouHrz/EljcXinqgxHJ7aIZzfEFgJh9SUBVNbIwmNkeRWzJrZlq2Xow/ELNHLyeXdmOqJwIz6wJQdT7IainKuCZxHKNpdhC8YyjeNbTAIyjf0z8L4I32BaBBXphwIDbGHZXgikxwRca7SZLgikxyRaQ4I9JdENkuKJxTOsEWTrKEMU6nCewxbWcLhixwa47cbTfhoi1r8FRRl0VhtXk2zTi1yBqBtUtJc0yGucIRXpkYP1ymPxEdQIEFMuHQsrhIZmxiMZE/WDN8sWrkMrt7TTB2O69mEZAscIaWukaXWwcWO0aUm/nSDNwKTzjnathjD1sjFXdQRs7q34My6B2UyVJxzlV3J2gDqXoBxQZBPL2QEsNIoRa4+Aysxgnb5FnQmtNzrWRdXDB8y7uo3ZvU65TTph8nNEmq048VGcTU60dW60dU6EIqdMKEOmGVJ8KrdCJrT0TV6ye06yd2GST1GsD6DWGDRvBhY8SICXLUAj1piZ44jZmyypy2ypo9kz1rlTtvmT9/Km/OomjJmrFhw9myLrtiV3ndoe4r5+Z7gPbHXt3fevU/8xr93mNC7DIpdpwUO4597zYudh9+Aeh5DGy9A266GtF8KbH1YnrbZuXyN42rD3qvPh++9WLo5rOph+Lhu+LKxZuJnE4oqyeKPRTNn4awp31Jg66FPa6FPQDiIIAw4FbQ45TT4ZjRYoeut0WKbBC1Dun1Z9GNLpgmF0yTE7LeNqXqdFzpKSjPLIZ/KqZsN6bRJcaRPKMIrvQ0DOcYQNgSaglh6gTRdYLoJ4Io2mCyNpisFUjSBBGPBxQdDyjS8Cdogogngih6YQx9CFMvjKEXxjCMYBlGcXTCaM6ZzRHcOX/SkFVq1Zm0aktYtQaY8gbKSOa2SlFG1q1Qzl2KMoVKHjgVT/wRj0I190IN18ITrgX6rjgTN9wpN7ylK8HGFecKIHgCcN7eBD8gIQhICPclxfiSE4BEFIiZ6U/PD6AXBTIogcVMMJsTxOEHcStDy+pCBe2hlQPhopnoxnNx7Rs7KHMe2buQ3jOO7ujHtndl/4AyxK6aos465kBz2Xh77VRn82x359xA/+LQyHJP/1zv8OLA6Nri+t3L98TLV5/3Ld3pX7lfNXApmzuQRmlFc/rTGD2xpNYYcntEUQuE0BaGbwUXtgTkNfpnNfhkiLzSazzSa51RorPpdfbwWhtYlVWS0CJe8r0wjS4xiSo1iSo1iig1DC/RD+PphXJ1g3kngrka4B2RAbNUA4tVQdyjARwVf66KP0/Zv+RwQLkKuPJocLVaSJ0GpOl4RNvxiDatuM4TCd06id0GaX3WuVMezDUgd8u9eM2FteHI2jqZOS6f2KWCnDiWuXgEu6SWu6aMWVHCnlPIOa9QuCFP2pZlXJZnX1HgXvucsvElcf1g4aps9rJ8+ow8bEIhYVQhdlg2blQ2blQudlQxZlQJOnw4auhI1ODRyEHlsG7lsG7FMMn+bNnQlkNhLTKhzTJhTQfBlTJggQyo/FBAmax/mZwfX86HJ+fDk/fly/lw5Hw4sj7FMkDmF0D6F0D650CKjBdJFlAk50WU8y5S8CYqAkmHgeTDQLKaP/WtKGMWXyVFGVU/igqQeNi7SAmAV/Ao/B1lfoWCml8LEX7p5/xS7Pip1/+OMj/PN7+jzGstS7v9Sv9xlNn7mfoP0dj72cvs+0xrJ9r7PtPe95mONHs/03nvM613//aW7Plc+23R+cPfTv7hb3pv5r0vDd/Mu18avvPlP4jMu7ImP48y78tbvi//EmXeV7Tbq2QvqZFRdtyr7LTvsLMUZfYedd+n6rFP9SdQRiPgPY2AvZpB+7SCfynK/FgpY4bcqZRJP2CDec8+432nvL3uRR8A2R8HVv4F0vhJdJts1uyX+MW/Fa9+XrWl0HZNdegrncmHuvMPjTee2F58Gnj1+7SbYvptsejBs8GnT6e/f9798Ju620/LrotBVRe0MSOmFMmgXwPyRVPWZSnKGNAkZTIGtE0D2gVD+tY/Vsr8+1DGCH/BCH/BELeph9s4WbiujVvVLlzTLDxvQL2kR94+SdjSLtw4kb9xInf9ZM66bu6GJemaJfHy6aJtc/wFU9yaceE5g8Il/YJFC+rmKcoFE+K6If68Hk5SI6NXuKVXuLXTviQtljl3IntFO2tZO2vx10UZDdSclGO00uek0UTNHUuf1cDMH8MuHMXOK2KmD6EnD2GnD2fMaiHmjZDLZqhVE9Q5/bQFzeRpteTJw6mTcmkT8lkLSkVrSsxtVcEtzYaHx+ruq1TcOsq9dox5TaVgXRV7Xit99XDspGrc5KmCbXvGLQvKljFh0Zw878JdDam7mtbzIHP8keC+mHFNnDxw1Vew4MFdtCPNmuRM/D/27juozQPdF//M2cR2ypZ7ztndxIltOhhc6c303ntHNHUkJHpVRaIJJFRRQaL3XkTvvXdMM2BsxzVxEqfYqfrNixw2J3H2nNybe/f3R2a+847ywjDjcf6wP/4+z2OZt2ySOW9AmAVW/B6jjFJMrzKmXw3brxk3oInp04jpUkdLNWO6L8f2aScM6SWPWmfOW5Fn7XNm7HLGbLN7QWXzGSN3qdMPuJuf1tyTcVY+j65e8WdPehRM2FPGbUnTloQZ0/QZncRxLXS/CkyqCG6/AG5TALcoRgE3mP6HUQQ3XIhqPA9uVAA3KYCbFCHNipBmJXCzMqRFGfg5L6MS2XQSpYhmhUhgVEoF3Kwa1XwxqulyZPO1iCbd8AajsHozUJ1tSK1zSL1nSKNvSFNAcH1gcBUIVA2JakbBOxPQfSlxA+mJ/RnJ3alJLRkpDfVlK+vjn6wPfrjd/+R2/9PV+rv15NkqwkJZxhw/dbIgcTgrrg+H7UnFdMWjpbHYLiy2Jza2FxvfF5vQHxs/iEkcRqROQNNGI9MHwzP6wwg9oMw+EHUIlDUOok6B8uYjmKtg4U1Y5W50ywGq+xA7cEBZ/Kj2iazpsUy8/pFk4X7Z7J3ikV1h782ykcO+vW8H9mVNi581zH9aNfUov2klid8fzWiLyKkLJFUGZFaF5jWA8pt9s2pc8CXOuFJnXKlrWplLaqlrcplLUqlrQolrQok9ttgOI7LDCm0xAjs03xbFtUVxbaJZttEsGyRwbskWTreFFdjCCv45ypiBaeaQfEsY3RpRKEcZa0ShFZzhHMNzjuG5xwmPUabUN0USmFEeSW1gdGyxu/fo7Ru0ltWcxoVYrjSYAOxJARGrw0g14eTacHINMMFEKAdlSEIzRCCcMCS9KDCZGZjMDM/gILOKE5k1GfwmWm1fYdOwoGumfHi1bnK3YfpW48xBw/R+7cRu1ehWUQdwsiSxsCEmtxJGFoemc5G5VdH5DWh6C6qgFZnfhmV1p4vHqDVz1LrZxtWngx/IymbvplUMI9ltCFY7nN6OyG+H5raEZ9YFEyr80oqPwYXjkcDxSuJ5JABnqlywLBcsxwXDdcXy3WKBg+Lu8UXA4SosxwXLcY3lAl6TwPdKEnolCT0TBZ6JAvnRceB9XJE7hucZw/fCCACdwRb7xIp94yS+ccV+CULvWG4EsQSeXYHILc1vGqmfvyUZXuL3znF75qm1/cnC1iRhewK/PY7blioBJhrihb15bSs9h99PfwKgTErZIL5qCpLTHpXZDiI2BePqA9Kr5CjjBKfLUcYfkh8Qnh0YTA4OJEUEZcpRJt6H+EP+gTJEb3y2N6nAi1zoQmDZpvJt0yucyB2u+cPW+TfdJfu+Nasu4glr9qAto9k6V2AGDDpRnVIyXJPTvTLwP0KZtCgRDlMZHy2MSypmlo7Wje7XjB2WDO3Vzn5Y0LQRnFzji63ywVQ7RhW7RVdZgvgmvnQ9r7yrLhQNR4KqXYaiXbqSfYbicU3m/1pThqzsQlZ2oai4UlXdsi565V3xY+qGFBlFFJtAyo5RploHXOyU0eKT0x3E6M0Zvl+6/V3e6ENfRrcfY8Atq9sors48ud0I2ypHGcPoegNkgx68TgderxvdqIdq0UW3GsZ3Gyb0GSUOGiWPGKeMm6RPmmZMmeCmzYhz5uRZ88wFi6wFi5wVK9qKNW3dmr5mz9l15O85S+44V9x1qL7vUP/AqfWpa9cn7t2fe/Z/4TP6te8xyvjMyrymZJ7jMp8xmc/AVz7tH/s23Auq2Yts2EY3bye23aQN3mYNH5TM369de9i+83jqo28Xn8n6Dj/lDazTpWvUtg1i63Z89WqUYNqfOezPHPXJ7/el9fnS+rxzezypUjdymxO+yRHX6JjR4Ixv8iC2epHbvUntHvgW1/RG59R6m7hK69gKS0yZRUypObrEHF1iEVN68tkMJTFFFhvDhUYwgSGUbwAp0oPwdMFcOc3IXeZ6BOt6BEs7kq0H4f0EZW5gSo1QIq8sKVKyJEcZ29Q66+S6X4kyBVp+BZd9Cq775Ot7Fxh70c296Va+hXY+TEdvuk8gMyCQERREDw9mQkOY0SHs2BBOYgibGCHMChfkRwiYkQJ+ZLEILC6BlJRDShvhVa3wmj5EwwS6bSVWejOx71bqwK30IQBliP0nKNNFO27KsPrb+COtx/ewuxvnutvm+3oWR0fWJqY2J2e25lYOFtc+2L792Z2PZatHL3oW7knnPijr2c4UDaZxugnFQ6nH05RxvL5oJlCTAdOB2aWw3A4QpS2Y1ByAb/DFN7rjG11xTc7pjQ4pdTYJVZax5cciU3bcVCozQZYbI8oMYSX6ELFelEQHLLkaUXwlsvhyhOhSuPBimPhimFgdJFEHlaiCytTCKjUiajWj6i9BW67A264hO6+hpNrYXt24fv3EAePUIcec+QDBTpBk30e47SXYcRPs6mdOqyT0a+Knr1BWtchrl6ibaoRVZeKKInHlHHnl/Zz1c4xtBc6+guC2YtGhYtGhCu9QnX2gXrCtmrWuRFhUSJ87Gz/5ftzkubjJC7GTSthxlZhxtZgxdfSYKmJAFQGgjAocOJ59Ad59AQ70Zc6D6y+A6y5E1ipGViuGVymBKpVCK5RCy5SCSxWDxIpB4gvBwnNBgrNB/LNB/PcCeecDuYDIBLKUgtgqwRyVYI5qCBCtML4mqOjnTRmL+HpjdOV1sEgLxL0Ywv4dZX4Dizn5m/yvxZTf6vt/CVl+7fvfUebkt/KVH35Hmd8WZV77q/or86tqMqf+dsIx8g//PcqcefeV+PJLL/VeP2v0ypw5Z/rznDp347Vzxx2Z8+YAxyhYAiNLilanlSzOKFmfUbb86VPJ+oyS/c9R5o1fQJk3LwW+oinzz1AG9c+bMj9BmT9bkd76AWXe9OP8KbT03yENf43u/E9sr1Le6nnOxnulO+ebb6v3P7o6/YnR4mc31j6z23/hc+dr5P3vMx/JxB9+0/7p1+NffbXwvazryWdlex9ztmTB1Ye6lHlz7h0T7l0T7pGZ6LYcZUz4cpEBUMa4aP9fhTIm9F0T+q4RY9eIsW3E3DNi7hiw9vTZO4acfSDsW8asW8aF+ybMgxuFB2aMA0fuI3v2AxvmkRVj34K+Y0bfMqOv3yjcsOXfsinas+LumbP3bjB3jQv3jegHRvQDg7xdg7xt/dytk80yOllrOllrv9X40o/bMScoo00AmOZa5upV6pomZUWNvKhImlfMXNAgL+mkL5tmrJsTbpoTAJS5ljSvkTSjmDL9Hm5GqWBTS3z3at2Hum2f6XZ+canpqWrp3QuFN9ULtpUzV9RxK9rEzcvJS9fSlm2YR46iD6yL9k2Zq+acRa/yrZieR5SpL/MWn5c9lrEPvsP2HfqVLHgIluzpC6ZUAGWMSPN6uOkrKaMX4weUMX0vUQYzoBk3BKAMukcN1XkR3XUJ23s9flAncdgua8mKPGubNWNNHbbMlAaIpmKlu0k92/ztzxseygSbX8U0rgfxp72YUw5ZwN5KS9KMKX5GL3n8SuywRnSvMrxDEdqmAD32FGCtYIvyf32qgJuVII0/fYKbz0U1nI9qBjQH0qoEbVOGtavCOtTgnWqQ9pOoQ9rlUYO0K0M6lCEdquAONUi7BrTjEqT9KrhdB9xmFNlmGtFiHd7sGN7sHt7qE9YSENYaEtYaBqqPiqhHwNox6J7E+KHU5JGM9GEcrj81pY2Q3tRet324/O3e5Gc3+x5vdz2cqdovx0+U4GaF6dOslLG8pCFifG96bE8Stis+rgcb34NN6I9J7MckDWBSBrEpI5jUURR+Ck4YBxNHI0hDYZmDoOzh8JzxCNo0iruJ5G1BeTfB/LVI0Up46VJY5Xx49Uxa/45k98uGu9/X3/qi6+7Xww9kQ3e+HTr6rm3jWe/e960bL4qHPyho2cSXTiFyW/xTJSHkGj98uWdGiQ+xIiinPiiv2Zta60ood8YBcckod0uvdE0pd0kqdYkrcYyT2KAFNmiBNYpvheJZI7nWSK4VgmOFYNkg2DZIpi280AbgmHwbaL41hHY8u/TTjsxJccYSRreCM05QRk4zTmiuE5rrHif0TysPzCj3TysNIVRBcps4PbcEg0eFnTdzGpcotTNxvK6wzIoIak0kpS6SUheRWRtGqgzFlwVniINS+YEp3MAUTkAKMyiFFY7nxeSVEkRtjIYRgXSufnqnY+XO8K2nE0efDWx/VDe5y26ZpJR2YWhlqJxSMJEfmsoMTmKCUjlReEEksRieXQnPrUXkNcByGiDZTSh6Z1rxKKUWQJmmtY9HHsgq5x9mVI1HczphjPYoWgs0ty0qqzmUWB2QXuadLHKP57rGMl1jmW5xLNdYplNMoSOa6RANxBHFcUKzgSPiGDbwElXogAK+6oxhu2A57vFFP45bHM8tjucey3NFsz3QXA8090c0I/TG8kPTy3zieL4JbE9sgQuKGkHiJ/EaMIUVXTsftazdb1l72Ln1Uc38XWrdOJrViGY1pZUM4CtGCrs3eg6/nfhIVjx5lFTSn1o6isjvgmZ3RmS2hhLrAzOqvZMkrhiuE5zuDi/0gjP8oQUBETkBwZSQIHJkMBURko31y4zzJb2MHyHBl5Doi0/xxhN8SDk+ZIYPheVGYtulFdmklToSW5xzey1z19zFe341q26SKVvuiAOr1ZYmNsdx7HHZjikEl+QMzwxCABUYXwpjkcO4OLAYj66IQwoSksRMyUh1/3bl8K3y0YPGuaeMlpugtHr/uBq/2FonsNgdVS1HGX1v2jVX6kUnopo9Tsk+Q9kBp+SE/785vgSgjIorVcWVquaerelNu+rPkqOMKbTcCFZhgqrWhYidCW0B+f0g9mDO8H3JzW+yRu570jq8aD1OlE6juDqLlA7j2DZDTKthTLMBukkvukEX0aCDbNCObtZFt+piOvTjenTj+/TiB4BJkJQxg9Rxw7QJw4xpY8KcEWnemLJonLNimr9uRt+0KNyyZG67FN91L7nvVv7QpeqRQ80j24Yn9m0fO3R9Zt/zuePAF+5j33jPfO87I/OZlnmNy7yGvvXu/cqr7VOP2gfuJbtekrXAkhVw5QqydhVRMR9TOYdrXab1bZTM7U88+Xr3e9nSM1nvrU+a1x6Xzj7gjNwltu3AxbMBzCFfxqBXTpd3brdPDhCvLKk7pdWZ0OyEa3RIr3fCNboTWrzI7T7kDh9yhzep3YvY5pBUaxtfZYkpM0eXmKEk5ugSK2z5j5nmxy5jBBPoQ4v0oQDNyHVGXpnRjmTrgrkGML68I2MA4xshhDfQEvPYcrPYUq8sKUK8GM6ZsEurt0ysskiovgbm/fdNGf8CZT+gKXPRD0CZK7752r4FBj50E5+C420yhY4+LGcfhl9gYWAgIzSIERnMhIWyUKGcuFBuSignM1KQHckviOSzooT8KFExRFJ6jDJNiOpOZN0QqnkW276e0LOTMngrfegWbniLMLBC7J8m9w5Tu3tzuk9Qplsy1Vkx3VUz01k33dk809M1PzyyNjmztbx2tLX/0dbBJ3t3vzx8Ipvfe9YyvlczvFPUukzk96Wyu3DCgSROTyy7K47Xh2QBg0tRBdIImjQ0uy2E3BJIaPTH1Xtn1Ltm1DunNzik1NkmVlvFVZhjSm+gSk2QEhNkqQkSOIP1UmTAxbqR4uuRxZfDhJfChVphAq0wkQaoWD1UpBYqVg0pVgeVyMsymlH1WpDmy7DWq4j2a8hOXWyvbnyfQXyvceqAU/ZMAP9msHjXV3DTs2jTnbdtQJ5Sje+/nDF9lbykSVjWIq+pZSwrpS+eT507mzr7Lm7+LGXlHO2mQuHuRdE9LfH9K6WPrpY9viq5r1V0W5W5q0K7+feU6bPJ02cTp95LmLoQO64QOy7fNaMcPawSPaiMHFBG9ikhXrqMArxTAdqsAKlXBDcoRQKzzyrh1SphVSphVYpBZYpBJQqBEoXA4vOBovcD+e8FCN4LKLoQxFMM5CgFcZWDOarBRaohXLVQnloo9weUKQLGlxBlJ+NLlgkNxuhKbUjxpTDexRD2yQTT702Z30Bnfitk+bU/59fiyy99/+8o80qLOXn5O8r8tijzypmm1/+m8b+LMv/gmDf+fv2Nv18/LsjIazL/pSlz5l29U2d/RV4/a/SHs8Y/z6lzP76j9PLz6+dvvHbe/N8umP9BweoPChavKVq/rmR1Stn2lLL1aRW70yo2P3vaASij6HhaDaxsmAAAIABJREFU2emMivMZFZc3VIHBJTnKnNHwPKPu/YaGzxua/m9qBQCRo8wVELDc9wrojavhbxyLzD+aMtrQN3Vgb+oh39KPfks/+k1DAGWOd8rEvW0S/5Zpwts3Et++kfxHsx8v+sX92Rz3Fwv8/7Ik/dmK9Ednyhn37DPeBW8G8P4cXv6f8Oa/Y7r/mjSoWrihKNi+UHlLqeOO1sgTvblnZitf2N78wuvw67C7Xyc8+Jb2+NuKj15Inz2ffPHV4vey5rufFi48zJx+4Vd+Wy975QbnrhH7yKTozg3h4Q3hvjymgoPj5TK3jHi3/jUoA2yB2TZhbBsxto2Z28asXWPWjhFnz4izq1e4pc/cMmbtmLB3zbhAC8aae2DDu+PAfeDAemDPumvLPrBl79txd+152/b8LQfBtp1w15a/a83fs+Tum7Nv3Sg8MGXsG9J2DGlbBnk39XM35euBdbPXdbPXf0AZ+eDSP1bMvHKhjG7m2o/x5SefTyxGB7+sg39ZltEmrWhnrmlT14EJJvKSKmlBNXNRi7ysk75snLFmht80xW8YpK9cTplXS529kDH7LmlOibN7pe5DnY7P9aRf6nR8rlnzSKno1ruUBRXKilLGnErqnDZxXYe4pkfesGYd2gqOLAU7ptxlC+68f812ytinBSvf0Ve/Kboty9t4jmjf8+DPuHAXbPMXTCgzFrlLBoRZnfTJy8kjGnHA7NIrUCa6Sz26UzOm+/hA5pA1ddmMNG1DnbamjlpkdnsXTcDqN2B180Xbnzc8kRXvfZvQuRtRuuDPm3XKGbfOHLemzJiRZgzSJ64ljmhh+1VQXYqIDiV4qzIMiAq0/SdPJXDrcQvmJ8/Wc5Et74NbgZYNpF0R2qEE61SBSVXhXaow6UnUodKTqECkKrAuVWiXBqxLE9Z9CSa9Du3UhbSbgDvMwe12UR3Oke2ekZ1+kZ1BkdKQiPao8CZYVAsK0RUXO5iYPJqKm0gnjuDIAzhcBxXf1t9y+GhbdnvuxVrPg+W2uyMVeyL8aBFuipU2UZA6mpU0SEjsS43vTUjsiU3qwyT1xaQMotOGYtKH0RnDMbgxFG4MTZpCkCcgmaORlNGw7DEQbSK8YCacPhct2EIWbUO465HcpQjeTJhwKkw8FlUySunfKd/8pPXwq7aDLwbvfzty/7ue/ec9+y8G78mke7Ka5c/YfUf4ikUsexCS1RKUXumPr/LElXtklHkRK/0otb7UBg9yjQu+wjmj0jmj0hVX5Z5R7ZZa6ZxU5hBbYocRW0ULLFFFFtE8IAiuOYJtAWNZwAqt4Sx51QVwFijdClJgCc63BOefEMxPPljBGSeRu4xtNMsOxXaO4TmhuR7xgsCM8mB8ZTAeuBmEpLcLBo8kY/dYXduU2jli5UQcrysSWFtbDcmuB2fXRGZWggilwRnigFR+QDLHP4nlE8/wTy4EZfDgWZIkbn12dX9Rx0zpwGrL0p2uzUcjh5+N3/myd/uj6sldRtMkUdIFo4rD8fzAZKZfAt0voTAgiRWGE0AyS6DUcmh2NSSnNopaG0mph+e1JvAHCBWT5OqpupWPRh7Iqhcf42smozmdkILW8JzGSGpTGLk+CFfhkyx2jy9ywbKcYuiO6AL50w6ZD5wGhxXYwAps4YV2CAawiyeaId/CAyziQRTYRzMcUIXOGPaP87JHg+G4oFhuKJY7mu2O4hzTDM8zhueFKQpIKvbEsD1iCl1RNJfonJD0IlR+FSq/qmf3i4bFh+03n44/kLVufEiuHoLQyiOySqn1E7nNM7yhbemtr0YeyISjB4mSgSTxELqwD0nriaK2h5Ebg/G1PsklLjEce1iBG5LpjSgMgNEDI3MDQ6ghwZmRoVnI0JyYQEqcP/mHEOP9iUm+xFQfAtGXnO1HLfTLYrmTWQ44jnV6sT2+1oHabpG14C7aCqhZ9SidceSPOXE67QpKLQg8W1yeQwrRORnvmUHyp1JC6FkgAGWIYAk+ujweKUhKFDNFQ2Wda+X9O1Vjt1sWP+W07YRnNAbE1/rH1TlDJF6oGhuQwNSPYeCTf90tS9OZpGb/w+4YZ8JvhjIuRCXXk5CVXF9G2Y2q4p6l5pF30bvgSgBHFyQ0iioxhpUbIipNYmp0YRL3TCmINRopGMsdeSBaf5E5eNc1u8Ulq9Oe1GEUW2+e1mUU32EQ02KIaTWIadFDNWmjGrWjm7XRbbqYDl1sl3Zsj3Zc3/WE/uuJQzrJY3qpE/ppk3pp0/rEeb3MRb3sFb38dcPCLSPOrhlv36LowLXskVv5Y/eKJ84Vj22qHlnVPbFu+8S6+3Pzvi+shp87TnznMSvznZb5jst8Br7xkX7l2fjMs+qJu+TIjb/lUbTsJ1gESZYiy5fAlWuQ8iVs/TKufZU7sT3y+MWBTLbzjWz44BPp5uO6xQfiqXs5Xbsx5bMg7lAwc9CP1u2b1+WX2+WbI/WitntkNruRmt2AOkaDG77Rk9jsTW71I7fJ40tqd0qpd0iqtYmrlJdlrLDlNnGVdgnVVthyK2y5HGtuRItNkcUmCJEx/OVokgGM/2Oa0QVz9aFFJzUZOcqYxZRYxldaJ1V5Z3fBixciuJN2afVmceU3Yiv+Gcr40hR8aUq++cp+BSq+Bar++fLZpet+Bbo+BcY+BWY+xzUZ30InH6abT2FAIDMkkB4WVAgOZiFD2RgQNxHESwVxKVHC3EgBPYLPiRIJwMXFEEkZVFIFLWlBVPVG141iWhYTurZSgI7MAW5kjzCyQRxYJPdPZfYMZXX35HZL87s6GT1t7N6Birnu6rnO6unWmrHWxvGervmx8c25xVtbu4+OHjw/vP9i++4Xm/e+Gl1/VNm3KupYZNRO43l9aZzuNH4fltmJZUnjeH0wRgckvyOC1hGW2xGS1RpIbvbFAyLjmVHnnFbrkFIrH1yywJbdQAPzYkbwYmNEiRFcAkwtQSV64GKdSKF2uOhahOgSSKAJ4muChBdDBWohQrUQoWqwSCVYBBwrBJWph1ddjKzRAjdcgTVfQbRcRbTrxnTrxfYaxPWYpPQ7UacDeZuhwh3/ok1gCzV7w4A4oRrXczl98jpxUStj8RJhWSNtQTll9nzi5Nn48bOJE++lz5wnLylkr2lyDjQFR5ckH1ypeHSp/LF66QMl0R0l3uE75KX3CIvvZcy/lzZ3LmnqXMLEhdhxRcyoYsyIEnpI+dhllBD9Soh+RXifIrxLEdqmBG1SAjergBtVIhtUI+rUwuvUQLUqQZUqQeWKQWUKgZILQZLzgaJzAcXnAoQKQQKF4CLFEL5iCE8lRKAaylcPFaiDirTCBJqgIk1Q0ZUogQGyzCy21jKhwSqx0Sqx0SSmSgcqvhxepBnKOSnL/I4yv6PMX39HmRN/eeWH31Hmt0WZU3+/+Or8moUyP2rK/E9R5o2z+qffe0VeKTWvnzV47T2TV+b0ebOf59R5i9cvWP1Bweo1RetjkbE5Fhnb0yp2Z1TtXxEVxzOKQE5Q5swxypxWdzut7iFHmTMXf4wyQXKO+Z+jzFuG/yOU+bMlgDJ/tCb90S3rTe+8N/0K3wYJ/wKp/mtM+7tJA39LH1XnbCmJd5TqD9S6712d+NB46ZnNxpcuW18GH32LBO4ufcf58Ouap5/3PPt86qtvF76XVe8/Iwzeiev92KPkjkHeTRPuXX3WIbApRnAgFxkz0cEN4aEcZQy5e/9SlNkCRIa5bXQcQ/aOIXvnat6KDm3NoHDDlL1tydux5d+yE+w78A9tmYf27CNH7m1X4W0PyW2v8kPvyls+VftOonVH0aZT8ba9aM9OsG/FOzjeg7tvlL9tmL9pmL8pd5kTmvmtUOZEZLQJgMj8BGV0sjaAsgxpSZ20qJ65dDlzRRu3YoBbM8avG+HWtNOWLqcvahCWVLJW381ZVhbfvt78iU7nF9fbnl2t/0hdckexcOs93JQacUE5dUolcUKHtG5A2TDI2gR+adxdC/7WDd6StWAB1HJAXnzO2ZIx1r+mbTwnzH4SUb/lwp52Yi3a0OYBlMlZ0cNNaqdNaCUOqccCInOMMoPq2GGtuBEt7KA6qlcVKVVDdsjLMlfjByzIC6aEKRvqrG32hHVWvxdvMqx80V80wlr/uO6JrOS2LGPoCFG/ESxedKKNW2aOWGVNm2XOGBEmtdPGLiUMqWN6laM7FBFtKohOFUSn6s+eStC24z9v/eTZ8X5U23vgtnPgznPg9vMQ6XlIhwJYqgjtVIJ0KUFePpXBXcrgTvlTBdajDO9SgXWpwbovwnsuw3uuQrv0oFITqNQCIrUFdzmDuzyjun3B3QHgHlCUFBrRFg1ui4nuiUsYTkgfTyFNpFHG8JQhIlmaQ+oc7jj6+EB2NP/VXMfRVOOt3tItLmGEhZ+k4yZy0kczU4dwKf3JKf3xKX3Y1IGYjEF0xjAKP4IijKJIYyjSRDR5MpoyBaOOR1HHwrPHwnLHQfnTIMZcGGMxjLEYTl8Ip8+FMaeiuFNw8TS6aia2dpo7cad594u+e98OP/x+/lPZzFNZ750X3Udft+y9EEw+LOi9TW7aiikah+X3Rhf0wfJ7gqktfpmNnqQ6D2KtB7HWnVjrgqt2Sq90zqhywdW64eqApNU4J1XYYUutY0SWKIElSmARzTdHcs3hHHM4xwIKuIwVjG0FY1pCC4H+y4nIRMlX/L6iLGODZP4DcRCFttEsezTHIYbrgilywRR5JYpCCFVh5NpwSi00rxnDloqGj8qnHrK6tvHlY2mSoViuFJxTG5VdA82ticqqjCCXheCFgelF/qncgGS2f3IhMq8CW1iXLmjLrhpkt08X969UjW5VT+5UT+5UjN0UD6xyOmZyawcJYmkSpzGWUQPJBIaVApIKA5PZ8vXAEQQRMrc6glwGplaDs4A+Tji5FpzdFMPsThQNp5WNVS08GfpAVrX0EmXA+a2grPrQzPoQQo1/WrlngtAFy3FEM+2jC+yQeXbIPFsEcIjKEpJrEQXEEpxvBQF0xhpGA16Cc+QHwl9eB0cU2CHpdki6fTRDzjQOqEInFNMpmu6CpLtGMwGaQXHkNOOB5nphee5othuq0A1F98DQ/ZO4IJwwjCTOb1rAlQ4xO1faNj9uXHnM6VnJb59lSOeY3Uvs3hXh2F7bzme9R98UDe0liQcSiwex7H40vRea2xFBaQwh1JygjHs0yzua6Qen+0fRAkE5IcHUyJAcBCgHHUzFBmZiAzPjjhMfQEryJ6X6koh+lNyAbKZ/LsuLwnLEs2zTeXbp5fbkJgvKlIdwI6hmxbts1kU46VrUbc+osCDybXH5dimZTslE9wzyDyhDCeNmQksJyPIEOD8lSVLIH5C0LJZ236ybuNOx/DmvYy8S3xyUWB8QX+8CLZGjzA3/QgOffG33bE1nkroDXtkBp+KIV/6NUEbRCf8jkSGeiIySK1nFPUvVI1vdk6bpQ78ayNULAxbKmMArTlDGk9odUTQJFU/ljT4sWv2S1H/kSGl0ILfa4NoN4uotM3qM4qS66FYDbIdeTJsuulUb3aKNbtOO6byOlerE9V7FdF/B9l2J67+aMHwtcexaysT11MnradO65EUd6qp23oYOY9uAu28kPDIrvmcpvu9Y9sSpFIht6SOLsodmNU/MWj690fO5yeBzs/Fv7KZlbrMy70mZz9C3Xh3PfRo/cy956Cm651m078nZ9uau+hUtBgsXg8WL8Mb9qKpNePVyTPU0oW2mZvODiSdfj9x71rPzsHPzYev6o+b1p6XzT2gD+/jWzbTmTRCrL5jRHZgHnFv2pjR5khs8yQ1emc2+lFZfSqtPZpsXqcWb0OyJa/TIaHBPr3dOrZe7jH1ijV1CtV1CtX1ijX1ijXys6ScuY4osNkII5TGEC+Q0I9cZucgYIYTyl0YIoTmm1Dqx2iG93ienGyaaj+RN2aXVm2BKTDBl1yE/X/T7w06ZH6OMH03dL18LWChD0/an6/vmGx/XZOx8Cx19mS4+LA9fBrBNJhCoybycXQJQhpMWyqZG8nMjBYxIASdKKISIS6DiclhJNay0A1E9gGqYim1fTerdTR/cx48cEEb3SMNrpIGFzL4JCrDltztPeoIyQ1UL3dUz7VXjTZXDzfWjXd2zE9PbK+t3dm8/ffD0+6PH36ztfzq387R79qi4fY5ZN5lbNp7B600r6k3h9aAKWlGFnWh2T1ReWwStIzyvPTS7DVjxS2z0wdV5pde5p9Y5JNXYJVXLB5cAkUGK5Bt8DGFiQ5j4HyITIbgeJrwSBpypuhhapBHC1wjhqwcJVIL4yoEC5UCBWrBYLVQC3CuMqNYC112GNgEog2zVienUw3bpx0pNknqcKBOB3HWQcDuAt+7OWHQvXDHCj2vEdl1Lm7xOmLuUOnspbUE9ZVYleVopYUohbuJ8/IRC8rRi2pwifkGZsqqUu6HE3FEq2lcS3bkguXtOcueC6Og8fVsh76Zi1sZ58so53Ny5lOlzCRPnsWMXsHKXGVGOHlRCDikjB5Tgg0qIXmW4VAUOFGaVIS2qUc3qUY3qEQ0a4Q1qwTVqIdXKwVVKwcc0E1xyIaj0QpBEMVikGCxUChEphYhUQ4rVQCL1UJEGSKgVJjrGKf6VSJEBsuIEZayTmkwx1XKU0QJxT9b9/o4yv6PM7yjz3/w/8DvK/P8TZc68c/VHuX7mnetn3jk+a/2O3hv/iMEb7wA5867BmfeMTr//irx+1uDVed/0tffNfp7TFyx/nlMKln9QsPo3BZs/KNq+pmT3urL968r2p1QcTqk4nFZ1fGVOKTmeUnI6rQzUZE6ruByjjMdpdY/Tal6nNbxPa/ieuej3wxnswDcvyVEm/M0rQH5oykSevhr5xnXIm9rQN7Thb+ogfmjKoN80iPkllHnbLPVts9Q/mmf8yQIHxAr/FyvS2zakP3vkve1DfyuI+8eIkr8g6/4W33U2ffhd8oS6YFu5bE+l+fBi332d6Y/MVj9z2HrutfMceufbxLtfZz/8Svjh86anz/o/+3z6xXcL38lKt76Ibz+ANj1xKb5rULBrwr2rW7hvIgDuLpkKbpmJDsyLD81Et+UoY8DZ/VehjHHhjmnhDjC7xNg2LNw2YGzpFQLRJM9eyVrUpa2YMjesuFv2/F0Hwa4jf9eqYNWOuekm2PUrPwitvxPWciei/Si8/chZvOgiWXGVbLpItp1Et4BpJs6+OXPXqGDTqGDTMH8DcBnahn7eurwvc3Ju6fjD/35T5sRi5CJzgjI65FU9yroudeM6Ze0SefkiEajJXKGsahPXdEnrOvjVa7jly+mLQAc4Z/Mic/d84U2NivvX255da/30cu0TzZJ7qpw9pZy1C+lTWqQF9dRJtcQxPfKaUc6mfs6aCWPTiLlqzl8zFyzaFc+DpbdpN78T7Mvoa8/xU0+Thh+HVN50Ys46s1Zs85dMKLPm2cu6GRPXUkY0EwbVsIDI/Ahlxi5ih1TRvcrRUtXoDmCzDLbnUlyfMX7aMGPcOmvOnjbnkDfhzZsLkiy6sXppS0+qH8nK7skyJx/GdexHVKy7MCbMMoescqbMs2ZMSNO6uLGrycMacb3K6E4FZJtytFQ5ulsV2f2TpxKsUwHe+fPnWWjnWWjnu2Dpu5COd6I63wG3n43sfDey7Ry46xy480JU14Wol0+FSOCzAqz3ArxbEd6jguhWh/dowrqvwLq0IZ1G0G5zSJcNpMsJ0uUG7vaGdPtCe0LAUlhkOxrcgUH1xiYOx+MmEjMn0rLGcFmDlKzePErnmPTuJ4ey23NfTTTvD9XudJZsFRKH8wkTeYQJKn6MkDGcnjGYnDEUnzGIwQ2hCcMowiiSPIbMHIdTxhHUKXjWFDxrApY9EZk1BsoZC8mbDC6YCSmcA7GWgvJmgnMnQ2jj4fQRKHc8RjKVWDOHb5qXTN6R7n4+dv/7+Y9lW9/JVr6SjX0oG/5IJlp4nN60gi2bRRfPhOR0B5La4fThaPYEuHAwlN7rl93uTmxwzqixT6uyS620TalwSq92yah3P1464J5e75RUZYMts0CJXgYpPHaZIjMEzxzOM4OxLWEcSzjbEsqygDDMwXRzMN0sqsAs6hUcI6/MyHfQnJRlbKNZDjFcJ2yRWywQ3xRJGLk2KrsBnNMYzehI4PcVj9ypnHnI6rqZJhlKFPRiue2QvJqonCpITmUUtTSCWByawQ86FpmAFGZgKgsn7sqpHRb0rtTPHUk3P+zdedq7/VH3zSclQ+ucztnMij5sYU0kWRCUBgiOXxIjKJXric13j8nzS2QFpnD9k9ggnBCRUxNGLImkVgF9nKyGMHJtBKUelteKYnXFC/tLZu733ZVVLj4i1E4hOJ0R+S0hmfXBxPogXJVvSql7HN8phnXcgqHZwPOsYblWUIBdzCKzboRn3QjPMYugmUfmWYLzLKJyzSKyj19mATfCAa8B3luCgVPi1lCgWQNs6oHT7RF0R2SBI5LmFE13RjGco5kuKJYrmu2KZrtjuO4YrlsMxx3LdseyHZEFttBcB0R+BLkqMF2SUTJct/SkfevTls0Pu2592nv4rHhsq3hsq2Ryt3njiXT3C+7ATpIYaMrE84awzAE4TRpJbTpGGbFLDMcOmu+GAlDGH8EMAOcHheUGh2ZFgHLhYXmo4GxMEPU4L2kmwT/zJcoE5bCCaCyfbIYznmGbxrHNENuSqi3IIx78lZCaJd/yWffiKTd+vyOzxpIsssYxbFOyHJLJbhkUP2rWcVOGEsalQsuIiLJEGD89qYRZ1C+qn5VINxqm7klXvxRI9yGE1pDEhqD4BjdYqTe61jZMeMO/0NC3QNs9W8uFrOFIUHHEqzoRVFyIv0lT5hhlyApu/zWuFAVXirJHrrJHrqpXwUU/5pVgnm5EsRGk3ARRZYisMo6p0UWUeOf0QUSziNLZ3PFHvJUvCb1HdqQGG3yzRUarfmyDVUa/UUKPTky7fqxUN7ZTG9N+NaYDCKbralzPtfg+LUyPFrCxa0grceRS4tiV5InLqZOX02aA0mX2xvWCbR32vp7wjnHJA4vyJ7YVH1mLH9mJH9sWP7IofmAivm9U+dik+VOT7ufGY9+bTsts52Ru8zLvCZl371feDc98yj90ZR16sA58WPsBnN1A3mYQfzVYuBwoWoQ1HUVU3QwrmQ8TDUeXDTJHtxpuPqhePGjfetRx81HPrWeDd77tPvimeu1j4fR93sQHCMFwFGcgJL/Th9rkSarzItf7UBr9qC3hBd2heZ2B1HYfYpN7eq1zcqVDQpl9fLlbWoNbWoN7eqN7eqNbWoNrar1zcq1TUo19fKV9fKVtbLkNtswqpsQSLbFAiW9EF5tEFxsjRcZIkXyhrwGML1eYk5cnKGOBLbNJqnEhNP8YZQxRxYYoyT9BGUUfmqJPrpJvnrIfTeUlytAu+9B0/OiGvkBNxtKH7uBTCIiMD9PbmwEKZEYEMMBBDEQIK+Z4dikZxM0AcbKiBLRIIStKyIsSicDiUpikAl5aA5VIkVUjqPr5uPaNtL59/MghceyAPLqXObJKGpil9I1Se/qzpdI8aUdBV2dhVxu7e7BmvqtmprVitL5soKFuuLtnbmb+1sbuw1t3Pnn8qezo8TezNx8NLt5rGN7iNozTKoazJCO4or4M/mAirxee14Kkt0czu0DUxvC8dlBeW3BWa0Bmsy+xyQtX75FS55ZSa59YbZNQKR9cMkWJjRBCfYhAD8w3gBbrQ0R64GLdKJF2hOB6OP9qKP8yiH8xmHcxmKcRVKQWxFML4qkGclX8eUoBPLWQYtUQsTqoRDOiUjOq+hKk/gqs8Sq8SQfVpo/pNMB2mCRKXTLHg7irIMFmEGfdI3/Ojb5gkjGihZXqpIzr4GYuJ01qpcxoJE9pJE+pJ05rJE6rJ0ypJ0ypJUypJE8rpsycw82dpyyfy984x957X3T7/ZK7iqUfqAnvqnNvqxXeUs7bOk9Zfi9j9mwy0LJ5P3bsAnZMIQagGcXoESXkkCJi6Lgy0w38uw5MqgIFZpY1olo0Ipo1IprVQA1qoDr1kFqVkGqVkGrlkArF4ErFkHKFYLECIDLFyqFiFZBEBSRWDytWDxNeDBNpAGtlAJTRR1bciK23SGywTGq0Tmq6gQWacVci+JfCeL+jzH/z9/BXNiZ+6eWvHTv6rb7/l8aRfu3735syv/Q7K3//O8r8tihz+h3NV+bXji/9SGSuHovMb4kyfzhr9Nq5X4Uy1q8p2P5B0fYPivbHKON4LDJOp1Udz6i5nFFz+tnT5ZSSkxxlTv+AMoDIqHucUn+JMqcv+p3R9H9DK+ANLTnKvBSZ/xOUeds85QRl/miJ+6Ml7m0r/J+tSG/akv7ilf+2f+HbIUV/Apf9L3TjX5N73iWMvkOdUhXvKlfuq7QeaQ7d15350HLtU9ft5wE7X8YcfYu/8xXj4ZclHz5re/rx4GdfTD+XzX0nE258hWy8Dar70FH0gSHjwJh3V7tw11R4x7jo1o9RxlRwYMgFdrj8a1CGdWDCvHWMMsBaGQPGjj59G9j1S99Uw09pkWd1c5ZMGavWnE37opsO/C0nwYZ53oQdc8ZTvBpctwPuOED0HCL7DuF9hy6SKZeSWbfSZbeSDVfxtoNg14azY8XaMaGvGdFXjQrWDfM3DGjr+nnr+rmb+rmbvxXKnFjMj2sy14nLcpTRy9rUoaxfIS1rkZaukACUuUrZuJK5rkVc0cAtquEW1DNXNOk7l/i3FYr2tKof6bQ+u9bw9HLJB5q8A438LTXKkkra5DXykmbq1DHKrJjkbernrBrRV/Xpi2ZFy9aiReeSRWTv7cLd74RHsoLVz5OHHmJ7HgaW3nQqnHdhr9sXrJlkzptnL+ukj5+gjCK6RymmTxkzqBo7rBk/dhE7oorqU44G/vQDbJbBdF+K6zNInzBIn7DOWnCiLzsXzPrylwOKFx0KuqhzDyofyCruy7LmP0zsvQ2u3XRmTtygDFiDJ2bTAAAgAElEQVTmTpjlTJtQZvSIE1dTR9QT+pQw0guoTmV0DxBU70+ewBo/ROdPnucQ0rMw6Tuwrr9DpX+DdP4V3PGfUe3/GdH2H+GtANBEdZ6N/EfeO/58Dt57Dt6rgOhRhPeowrsvwrsvQ7uvQ7uMoN03oF1WkG4HcLcLpNsT2usD7QkEd8EiO/8ryoylZY0QsgZycvryKdIx6d1Pb8v2514MN+72VN9sLd/KJw/nkCaySBNkwhieMJJGGE7CD8cRhzH4YRRxGEkeg1PG5RADzZmG5kxDsieisoHBpZDciSDaVBB9Jog5F8qcBzHnwuhTYQWjkfRBGGcIIxpJKp/MqJkum7gt3Xo2fPT19BPZ6nPZ5Cey9tvPmw5fiFY+TmhchkmmocJZX2qXJ6ENQh9D8+fhorkI7oQ/rc+V1GqXVmeTXG2dVGWTXO2UVu+S0eiBb/HAt7inNTkl1VjHlJlHF1uiJZboYstosQVSaI4QmCOLzOGAy1hAuRZQtiWUbQFhmoMLj0WGcSPyF8eX7FDs40vYx80aOHAVW44y7nF89zi+X2pJBLUOktsEo7WgmR3JokHx6FHlzEOmdDO5uDeuqBPDaQNQJqsckl0OpojDiYKQDG5gKksuMkFp7OSi5qzqQcnQpnTzw/G7X0/d/27szleD+58LeleYbTOUyv5EbjM8pyycKAhO5wSmcCJJYv8ktk98YVAqLyiV5x3H9EvkgAiSUGJpJKUGmtMEzm4Kz2wII9dHZDfDCtpiirpFE3d6jmRli48zaqYRnC45ygQR6o5XsZS6xQocUSxbBFCE+UFksswis0zDqCagLNOw7BvheTfC8yyiaHKRMQ2jmoZRb4S/dBmziGyziGzzyBy50bzUGXi+PSLfEUlzRBYALnOMMi4olpxmPLA8rzi+f7I4KK3UA1tkD6M7RjN9k8U+KcWEismW9c+69r5s3/64ffuj+pW75TN7ZdO7pVN7Dav3Wzc/5vZtpkr6U8XDSfyhWFY/ktYp34zjmyJxieHYwvLd0WxvNMsPwfQH0wPCcoNCc8LDaNCIPGRoDjokCx2SFROShQ3Oig+iJAZQUvwphABqTlBuYRCN6ZvDcCHl26UV2qULbImllqQ+b/4CqGYhoGLWQzzjIRx0ZNVbkMVWOJZNSq59MtU1g+pLzQ6m54SyqCBuDrQ8E1aWDCnKSCxhcvuENdOSjrWmqQ961p4Luw4ghNbQpMbghEY3WKkPCkAZswCmoW+BjkfO/3uUUfHMU/Om/xLK+OT2w8TziPLF3PEnnJUvcD23rQgNlvgms7RW/dgmq4wBo4Q+bTSwO0Y7tus6VgpwDKbrSmzPlbjeq4mDwKIu7IBG7JBGwphm0oRm8rRWyoxW2qw2dfN6zpY2fU+He1u/+L5J2ROryo9tqz61FD2yFj6yEjy8IbhvJLpvUP7YuPGZUdcLwwmZ8azMdgFAGWB2qeu5T81HPsX3XWi7XrTdgMK9YM4eqGg3VLAZIloNFC3HtN2H1N6KqliNKJlCVY3TJw7qdz+tXL1fu36/YeOhdA9Amb7Dr2pXHonGb/GG9+JKRpD8gXB6uz+1zotY6U2q8qc0BGU3Q1j9kYyekNx2H1KDa1qlfYLEKkZkgRK4pdW5pzd64Vu8Ca1e+BaPjCaXlDrHxGqHhCr7+Eq7uAobbJk1plSOMubRxcAc06tcBri1FA30aE6MxjK23Da51o3U6pvbAxXORRVN26XVG0SLDKLF2lD+L+yUYZygjIofTc2XpuGXd8mXdtUnV88v39g339ynwNaH4ehd6ObD8vJh+voUhgcwowLpsKBCZAgTE8JOBHFSQWx8KCsnSnC8UEbAAwuKIcWlsOJKuKQeWtKLqJ6IbliM77iZ1n9AGD3MHNvPHN2hjixl9s9Qe4azu3pzpJ00aXtBVwfzJcpIqydbyofqynrrawe7++Znl/e39p/s3/30yTPZ4YOvJ1bvdU3tV/ets2rGskuHgEvYgn6caDiR1wvLbYbmt8EZXYGZdaC8ttCc9uCsNn9ykw+h0TOjTo4ydglV1vEVlrHlZjElJtHFhnBAZHSjik5QBhhcihBcCyu6Gsq/ElJ0MYirAaRIPZCnFsBVCeCo+POU/biqwSK1480yF8PLLkVVXoLUXoHVX4U36KDa9GKAZUk3EjqdM0eC2Svh/M1g9ooHbdojf940fehKjFQneUQ/fepywtjlpEmNxPGLSRNaSdNXkmauJE5fipvWxE5qYCfUEqaVkmcU8QsXslaB29iiOyoVDzWrP7xU+uhK8QNN3pEqY08he+0scf6d1Kl3EsflLnMeO3YeM6qAGrkQPayAHFaIHlKK7lNCdKsgulVgUjVIp1pUh0ZUx8XINvXwFvWwxougRjVQnWporUpIjXJojVJIlWJIOXCbKbhUOaREJbRUNaxEHSTRCAc2HGuAhJog4ZXI4n+CMifrfn9vyvwGOvNbIcuv/Tm/Fl/+Vd//a39dv/b7/zmp/J9/9XeUkaPM6X9XOcmp/1A59R8q8mPYp/6mdupvaq8f57W/q53kF3fH/ML40n9Flh+3YF79+fS71/+Rd7RP/5A33zM4jtGb7xm9edZEnjPvmbz2rv6/nX1FXj9n9Iq8b3JawfznjZhfenNKwfp1RYfXlR1fV3I6peIENF/UgPLLLz5VXYGvAnGX55Sa+ylVz1OqnvKOzOmL/mc0AY45czlInjcuh71xOezNK5FArka9dQ38pjb0TW3on/XRf9ZH/8kA8ycDzB8NXwaoyRhijtfKxL11fBX7LdOEt8yS3zJL/osV7k9WGX+ywr9thf+jNeFPdqR/d8j6i0vOH70K3vJn/im8+C/I2r8mdL5LGH4ve/ps/rxW7R2V+sPL/Y90Z57qzDy0XHnqvf918PbnCUcvcj54zn3wrOnzFzMy2fTX33c//LL7sYwy/MS/eNOWte1Y8tha/MSE/4GJ4K5R0f7xGewdE/6eefGhVck9C/Ed46J9XebWr0UZI+7tV+bXnsQ2ZR2aMvaMGLcMCnb1C3YN6HuGjFtGhfs32LfMefu2gkNnyW2PstveFbd9Kw/9K3eR3XcTRx6Ql57Rdr9h3pYxDr7N2/2CsvmMuPJpxtJncRMfRnXeDa6/E1B717fqnkfZHXP2+g3WmjFjxbBgxYC2bkDbMKRtGeXvyo9ky+8xvTzGRF26lrn8SztldMirr4w2bkkbt6SDX9YlrOiSVvXIa/qZ63qUdaOcravEZY3UGY3UmavEZd3sTf3sm9o5m5dzb55Nm/rPhBHlzGUd9qG+8AOjyg9vNH9u0PzsesNTzcoHKrxb53NXL5AW1IhLl8jLWrhZYK9extx1/IIOedEga9WItmFSuG7GXrcoWvRvOoD03EEP3mEffF/1oSxn6RNk22Fk3aG/eNuZuWyZM2dKnjEizRqTFy4nDl5OHNRMGNSI61eNHVDG9Cui+xVRg6roYVX0sBpmQA3br47pVcf0aqB7NNA9Wpi+64lDN0gzDgUrHpx1N/aCLW3YPLM1sW+Pu/cFZ+fL7KWn+asvEgceunOnrPNGrGmTJtQxPeLodfzYdfzEpbQxlbi+95GdiuheOQCpYAdUY4fV4obU40fV44eVYgZ+/l4tfvR9zOB7sUMX4kYUE8aUkybUUqc1Umcups1qHQeoTP+QyynA54sp05qpM5dTp6+nzeqlzZikzVqkztmkzjqnzHqkzvqmzAUkzwYlToUkTkelzcWkLaQlzZFSZkn4RSJliZizQi1cYfDX+eKNmqqt9rrtlZGPnuzKPtiQTXbcbS9fb6naFXLWuOwNZuFaAX05t2CRWrBAKVgiFi4l584m5s3G0eYxBfMo+nw0Yx7BWEQwFmH0WRh9Flq4EMVcCGcthrAXglnzocy5KN68X1Y3KK83o2aN0XvEHDgsm/2w97Zs6Eg2dk828VA28Vg29kTWefc5f+4oo3MxZ/wuYfBOQts+onozUrgIYs4E54355w755w955va5ZUpdSB2u5E73TKk7qdOV0O6c1myfVG8VW3UDLTFFSsxQEktMhU1cpUN8NfAv2NgK+d+UzKMBmjFD8EwhbFMI2wzMNgMzgUAKzcGAztyIzL8RlWcGpsnPLVlACyxhdPnRJUsY3QJaIL/BZIdiAzWZBJFviiQIXx5CrAwhVkZm1cewOhMF/YmC/uq5x4LBfUrdFIbTBs6tBudWIuh1GHZTVGZxVKYwhl6FYVTH0Kvy6kdLhm8y22ba1560rT5uWX5YO3MkHrxJb54mlfWl8NsiyaJwoiAUx5PXavyTWMdhB6cVBacJgoCVNDy/RI5vPNcnjuMZx/ZN4fukCH1TxX6pJcD5bWJNaGY9iFIXkdvIG95vvfWVcOoutXWF2LSE5PU6xPF9Uiu8EktcsUInNNchmmkDzzeLzDIKJRmGEIEEk46TaRhMNQzKNgymGgSR5dEPJJ1EL4BoFEIxCqEYh1KNQ08QJ+dGeJZlVI5lVJYVONsGmmsHp9kj8h2QBY7RdPkNcltYgT2C4RLD8YovDkyrCMXXAOeTYouC8OVIemuisJvRuVS79EHT+v2he8+H7z/vPXzWd/uL/qMXkvH9VElvDLMNy+qB57ZHkBtCCVWAyGC4TjEsVwzHO7bIB831QTL9oYygKHpIBC0sPD8yLA8ZkY8Op2GA5MaG5SaE5iaHZKcHZZODc7ICsvP8svO9KHSPTKYLmelM4jmSiu0yWz3ZQ/6ScW/xtKd4wUcy5sJrsaK2uOaJ7HA02+Q8d0J+QC4tpDAXxKZFCqkRElpMbQZchIsTczh9vLLRovq59tlH43uykp4jOKENnN4GTuvwQJT7oGrtw0RWIVzTQKa+N+2KO1XTmaTqRFBzJqq6kpScCUDPxQmv6Ahs/1W0SwdOZdumKR2//B8+FZ3wF5wI55wJ55xIP0rmOadMBdccRbdcZfd8DR/m5UCebrjYGFphiqw2wzZch0iuwyX+jJH0zqO0joPUjr2CmU8w9Rt2mS262HLj5GbTlK4bKX1mKaN6sb3Xsd2XMNKLqHZVRKsqolUdLdXA9l2MH9JKGNVKBqoxl9LngOCWrpHWdLJuGuTvm3E/MBc+Mi1+ZFn1qUPjC4uyp9qMfe2CW/qMQz36wfX8PT3eXfO6z+y7ZdZDMqsFmdGMzGTkG4v+L62an1qIb1szd1zo2z4Ft/xoO355N/3y1gMYa0CjQbQWXrIBrdqFVG5BKlciSqaQ1TOMmfsVuy+K5j4gtsxS2heyWmezmmc4PSs180c9ex8P3P5SPHWv7uZz7ui9lMrphNJxFL8/KKvBl1QdnN0cnN0clNUURG0JpDQfpyWQ0hKY2eGDb3ZLqXWMBwYk7bCljvEVTgmVTgmVjvEVDnHldthSW0yJNVpshSq2QImtsOXAMlq0RE4zJtHFpiix/D+Bzb6YUrOYEn1okS6Ya5NQ5Zvd450l9af1QYVzEdxJ6+QafaTQCF2ijyzWhgivgwVXIwXy3R/HC1lZ8uvFKv75qv55agG0iwH5lwMKrvoVaPvSDP3pN/zoVr4MJ79CN3+Wtz8nIIAXEsAFB3PgwUxkMAsD4sSDeClhPFw4jxzGzYsSFkYJi6BiCaKkPLq8Gl1eh65oji6bwDbPYlrWkqS3SaP3qJPymsxOzthsZu84tWsgW9pD6+ymd/Vw+gaEw72SUWn5WEv5SEfdRHPdSH3t4PjU1gdPvvrkhezo4Yv13cfbtz/rGN5kVw0KWqYZNeO0ynFy8TBeOJzGH4pn96IZUmh+W0ROS2h2S0h2W1B2qz+l2YfY5IlrdEurc02uc0qqsY2vlKOMOabUFCU+GV/SjRLoRPJfcgyIdzmEcymIqxXI0QzmXQwsuhj4EmVU/QGUUfHnqQYDK2Y0QJKL4aVakeVXINVXoTXXYLU6yCZgUxK6xQjT4kgYDOOuRhSt+xbMuGdPuGZPmaT0Xo3p0E4cuBI3qBHddyl+VDNl/GLymEbCmFbc2JXYsWuxk9rx09oJM5ox40rokffQw/+JGfr3pIm/khbO5m+eY+5eFBxdEt29Krp3VXTvEu+OBuOWcvamEmn1/2PvPYDavhO873feZ+Mkt7Fzt8/d7iZxo/fuRu8YTO/d9CKQkAQSAgFCFEmodwnRe++9995FN9VgG/ca23HiZPXMX7LZXDZ7u7lNnr33ncx85zdC/JEs8HjQx9/yOWryTPzU+fhpadSMLGJaOnZSCjp2HjwkCx0CflUA0Ey3bESXfESncgQQUlYOaVMKblYKbFK43iDvXy/jVy3tWyXlWy57vVI+CJBsQKl4PLtAPrBIKaRENbRYJaRANbhAPaxAG1R8BVppgqi3SGg2j683jq3WBZdKEkxKfmwJjlHwYUqWmGQ9adLuFCk38jkX4jkXorTzL6uztunn7TOlHfGyzllyLkRZ5ywZJ4KME0HZk3as/+cffzv9f+cRfipE+Lmu/2dBlp/6vD/X6/1rj/NL/5R/hTL//4AyQHHvF5f/UifO6v2lPjhr8NF5s79fH0pZnJAWExkZ2xMytu/jSEBx73v4ckxhfnDDEcAxEsk5fyDv/JGSh9gj4/WRsteHqgCU+Vjd92M1/2Mo81sxkfmvoczJ70EZSdHvMZT51DzlpAVgkPmtOeakJfbTq+m/u0b4VwfyKRf6u+wSpObfEzr+mD70OWnmM/q8cu1t2YZ91f77F2efXJy+a77yxHP/64Abz5MP39CPvsq7/7z51ZtpkWj8K1Hz7a8abouSex665q6bsW5YFdwzyburl30ogTK6vG1d3jsoY1pwSwJlLrI2/6lQZvc9lNm5TNvVZezrMfdM+YcW2TetBPu2eXtORfse5Tf9q28F1u2lzT/PWnvOuflNwSNR2QtR2UtRyQtR0TMR+1BE3f1T6uJLcP+96w37HuW7jgUbNoJVU67QiCM0YAp1aYtXKMtXKGu6lM0fgTK4BS3cgmbm/IWMpR/lMj9KZHTShVqYd1BGBwtAmQsZyxczV3QyVy4R1jXTlpTQ00roaQDK4FYv4te0CKvKpPU/pEz+W+LIWfyiKn9fu+DoUuVjw8ZX+k2vLlQ/Uck7lKVvyOCWZLHzKpgFDcy8WvK0esqURvKMZioAZS5lCfUoa/qMFVPuiiV/0a9hL6L7IKbvJmv329IHIvzck8iG/cCKA4+8LVvGiilh3iAdGPvQTZtVQ/arIvq+B2X6pSEDYigzLIYyAwqwfkVY33+GMkMG2OmrFKEje9WeuWBJGjXMaIvr3mbdeMW68RVh6Tl17S1q6L6zYNqKPmJGndAnjF5IH9HCjmqlTqonT8jF9Z+O7pCK6TsP7ZOG9kvDB2ThgzKxg3KxQ7JxQzKwAZnYQVn4oGzckHzcsDxyRBE5KocaPYsYPoscORc/KoUaA5p00JMK6CnFpGngFBMu5cSp70s9ZU4DM6uNmbuImdXHzJukLlhi5m2SZ51SFjxTFnxSFvySZq8nzgShZyJTF+FYYWrKEh4jxGUu4wjLeOoahbPGz90sLtlsq7/Z13RzfeLLp3uiu+ui8fbbjaVrjRXb2fwVDneNyVoh0xezxFAmgwZAmQTKLJI6G0ubhzHmIcz5KNY8iL0IYi+G02bDGXNh7IVQ7lIIfyWQvxTAWwjkTnuRel3S6oMoHel1yzkjR4WTDxpW34w+EPXsf9t7823fwdu+29/13vuu4eA1Z+4WukuI6tqM7diGtuxG1myFFK1fFwivcxf8OXOulFF7Yr8drscuo9s+s8cxs8ce22mX0m6LbrFG1VvEVZtAy00gZSYxJWbQCnN4uTm83AJaYh5TbAYpMgUXmoDzTaLyjEECg1DueyjzDs0cQ5m/JDKS0SWzSLokymQWSb8K4djFChyROR7oAt/UUv+0cv+00hBCNZTdjsrtj8/pyRnYo7cJk4sHQLTagMzCQFxRGKkcRK30T+F4oShBqfwoUnEcu4bbPte+9qhz48n0fdHorW+7N19WTd7itC6mFPZEU6uDMgoCMDnXUwS+aJ53AtAH7BnP9kJxvBO4PonZEiLjieRLiIwrnOsEZ7nG81zis91Q+a6JRR5J5d6YKt+0Kt+MygBCDat/t37zjWDsNq5lJb1BGM3vuwoXuKBKneOKxFCGfzWKZR5OMQzEX/HDXvZNBeSDFSOYzMs+mZe98Ze98Ze8My55p130wv5AV3wzrvhmHKMZibnGIIBgEgzINCTLPCzLMoJ0zGXMw0gW4WSrSMAdYx/Dd4nL80wo9UoqtwKzzUEM94SCSEoDQtBBaZ4rmzmonD/sO3w1dPR1/63Xw3e/Gb77bcnUfnJRD5TVBKG2RhAaAtIqfZJL3FD5DnBgrtsplu8M57vEcF1BDLdwmmcI1TeYFhTKDAtlgIIp4CAyOIgMCSTDAohx14koPyLal5DmS8r0JmR5ECiueKozju4IcBmObYbABl/rwuryzBt0y5t0LZh3Lxy357ebZ7XaUwqtMHTLBKp9KtWTSPalk8RQhhBUQI2pxkbmYeD5XHYPr3BIUDXdNnV/fFtU3HUYhW0JS24JRbe6gkr/70CZ87bYs3bYs7bp31PmWdtMCZSRdaIqujHVffjfhzLa4YXaoEJv5gim83ZSx01UyxZx8gm4ZsUqo0kHXqaHajJM7DJK7DdKGLkI79GA96pAuxQgQPZTLqpdDtKpAO9TRAwpIkdVEqbUkmdVUxbUMIvq2GUd3MYF4tYl6q4R/65p3kPjvAfGhY/MS5/p597TpG6rZW1oU3cu0Pe0mHuXc++a1b226RJZ9IvMZkS6YyL9/q9NO19a1D00y929ytx0pG+4kDbciWtexDVP8qo3bdmLJfThL/gJFkMKV0IKhWEliyEFU9GVc9Tph0Xb37FmHkbm98OKh5Elw8nlw7TW+arZg/69pyN33kw8EY09E9WsfEloWU4qG4tgtbliipxTiuxQObaoPLuEfAd0sUtKpWd6nR+hOYDU5p3Z7IFtckLX2CLLrWNLrGNLriHK7OIrjqHMVXixJbTQIqbADJxnCskzh5eYwIqNYgoNwPkSd4whpAAAx+B8o5hCyacuR2RfDONZIis8srrdCB1elN4wwXQgZ8wioepydO5fQhmV61wJlJH3Zsh6UmQ9KfJeZEVPsjIAZciaXpSLHmRdT6qxO83Sg2brznDyYHl4cX28+P6e7DAfFsiXAfFjwf1ZqOvcpEBuWiAXF8gjh2Qzw3KyI/MKowrKwcVVkNKamJKm6JIJWOMcpHEVCUCZO/iJvczhG5mD68TBiYyOIXxHN7G1g9LWwejs5PZ0Cwa6C4bbiocbivtbq0ea60YaG4YmpjfvPn774hvRzbtfLW7eF+48aehZYpT08GonqGWjpPJRbP5gSu4git8fy+kG09vDyC2BhCa/rEYfQpM3vskzo8kNW++UXGufWGUXD8TELGJLzWJLJE4ZSXxJ0imjE5x9DGXU/bnHUEZCZBS9eIpegFMGgDIeXBkProKPQM5XoOCfrxxYpBpcohZaphFeoRlRpRVZfQlSfxlSfyWmzia1N4C3GCxY9qRNOmWNOhDHDRO7tGKadeJ61GE9CqBOVcAINiSPGFSA9SvF9KlCBjUgQ9oxYzrQcfnwfunw3tPhvX8E9f4eOvx71MRnmLnPMha1cu/o5N+9VPTgSsmjy8WPL+bd1+bf0eQcSqUD09rSKQtS6Lnz8bNn4ybOwibOQEbEHcAD56MHzkf2SIcDXEYxvFs5oksppF0pqE0xsFUhsFnueqOsf520b520b41cgLgJOLBaNqBcMp4tH1CiHFqmGlKqElKkGlykHlqkDSr5Fcr8DEaYv/me/6/Bgl/6/p8KR/5Z1//S34e/+QP6By/4Fcr8j4UyH3ym/V4XPvjsnT76Qlcs/Y++OJbBh6f1/9fnuv/vFz+iD84a/Kg+Om/2oZTF36kPpKw+kL72G1n738jafyDnIIEskjjS33XKu5xQcDmh4HZCwe0jRcAj847IqPp9pOr3kbr/R+r+4jaZYIDIAFAm7BOt8N9qg36rDfr0EvTTS4BNBnDKXIYf6xNdGCD9uD+vLxknfGKc8K8WmJMWKSfNUz+xAGwyn17L/J098V+dqP/qwTrpn/1pWMnvYA3/kdT9R/zo59S5zzhLqo13ZZsO1EceXFl4emXunvXaM9+Db0K3n2ccfc1/8Kbs8cvON9/OiUQDL0SVW6+KN0Xwlnv2gg0j1qZZ/m3D3ANd/r5Bzm1d7p4ef0cCZYxy90wLbhnnHejxd/8b8aUftcnocm/+VKeMHnNPMl99hbp7mbZ3hb6vxzzQZx1Y5t6zyrllmb1jLdhyKtjxqzoMb74H7T4iLD8nrj2ibj6m7zxj7r1g7L1k7L2i7X3FvvUn6s7bDOGr+PEn0d13g5sO/Gv2PKt2LXOEZtlCY+6yAVOoR18GKmZ+VigjKfrVwS5ppy1ppQs1M4SSYNQFwppG+pJyyqxyyqwGdlE7Y/kSblWLsCpPWvtDxuy/YSc/JwsVBPuaJfcu1jw1aH5t0vLmYtlDZda2LF6okLaonLqonryghp5RT5lRxcxoYGY10ua1MxckUAaYAOetXRMIg5tuQnpux/XfZO18XXRPlDZ5P6R616/40E2wc422ZkpYNEibu4KduZw6rYroE0OZ3vdOGQDKSEOGpMHDMjHDCtBhwGkf268A75GP6ZKDdKrC+zSRQ7qYaQvSkh1z1Za5aEGaMMZ1xXRukddeUNZeEZdfsbdFyePP3AsXrvGmzBlTBuSJS5kTFzImLqTPaKROySOHzkB7pWD952CDUrDB8/AhafiQVOywbNyIdNyIPHJMLn5cIX5cXhJKFxteFNBTMuhJqSRAMuh3kkVPSiSfOCmfOKmQ8GcpJUyqJQNOIs3kqYvJM/rJc6bJc1ZJs7boGWf0jEfSrE/SnD965jpqOjhxOjxlHopZTE5dysAKMzOEeJyQSBQymMu5OevlRZt9LbdH2m9tTL58tC26ufRdb8NOee58ecFqdrOWUaEAACAASURBVPYqm7/O4KxSGEvHUCaNvpDMWExkLsazhAiOEMoTxvCE0dkr0dkr4eyFCK4wInsFlLsZmbcZmrsaKlgM4U+CcsajsweTKqazh25VLj2rEb5o3Pim97aoZftt7cbLmvXnDTsvmw6/rtx9xZi7ndS3CevYhHbfhHYfRbXdCana9y9Y9+Yve/MWHchjdsQhW/yALX7AET/omNFvl9p1Lan9WkKrTULT1fgGK2S9RVyteWyVGbzaFFZhDCk+lkl0kUl0ASBwvmGEwDCCbxQOyAQQVxJoAvplwijGYUCOSbKBfTyDfVz0axHFtIHyHBC5Lgn5XslFftiS6+ll/mmloVk1cG57Yn4/umAgd3Cf072eUTUO5TSGkyui6DUQVl0MqwbBroomFSDYVZmlXZSakbye5aal+50bz3q3XretPK2cvsPvXsNXjaEE7VHkmhB8mU9ythea55HAcUex3VFsDxTPM4HvlZjtgcp2j+e7IXmuCL5zLNcRxnaI4dhDWU4InmM83xmV54Yu9kgq98RUemMrfdIr/HFV1K7N6tWXvNFDfOsqrnk1WtBvAeM7IYsd4QW2Mdk2YJ4ViGkWRta/nnnRC/NeEviSftEr/aJn5kXPTB0P7LEueKYdSwxrMi77ZAKeGl+crh9ez5+g548Tl9GIY02hWWbhJPMIsiUIkHEIwSycZAWiX4OwHeACp7h8F0SxC7IQgDJRTDd0YRi5EcxuSSkbZrQv0tpmu/a+HDr6euz+t7PPRLPPRDULt9PLexG85ihyQzi+7jq23AtdCEx6IwXOSIErMsclNtsZynWOZLqE0DxC6H6hrNBIPigqOyKUHhVCjQ6hQIIpsCBKbCAJ5U9K8svC+hAzvYgETyLJDU9xwQFcxiGTZZ/JsyOUuNAb3fjdbjkTYigz6SjouUrpcqKXXcWyLRMZdql09yyyN43iz6YG52QFFtAh1RmR+WnwAh6zm5c3IKiYap+6P7krKu25DU5vi0huDUtqcwWVukOqrQPzfmmnzFk77Bm79PfKPGOXecYWf8YWf96BJOVIlnGmKrgz1XwFF4KLdCPK9cGVRrF1mhGFF6KL/TjjaX33MN23UC1b+LGH0dXLFhmNOvAy/YRmQ3SvEXrIMGFMG9arHtuvBO+Vj+mSBrdLgztloL1ycQPyyBF51IQSelYNu6SWvqKesa6Jv3GBtHuJfnCJfmAkeGCR/9Q456EB964u585FxoEGaVsRt6ZG2dFmH17IPtIrfmLR9Na6Q2Te9SfzUZF+/1v99pemzc8sqo7McrasmevOjA0HvNAFL/QgrHhSlr2oi+6MOTfmlBtr3J87FcCfCsufCymYAlcuUmaeFmyJqNNPIgrHoovHYwpGYPl9mPIRbrewcmq7bv5m+9bLphuvyufuC0b2WN2bSWUjIFZLFLcziFjnR6jxTKt0w5S5plZ4pFf74Ov9s1r8cK1eaY1uKbWOCRX28WX28WWOCRVOiZV2yFI7ZKktosQmtugqrMAKmm8Zk2cOybeIBbI2ErOMxCNjFFMoMcgYQ4vMYktNYMWSEJNVfKUXqdeT1O1F6Q3Nngpgj1okVF0B5+lDiy9H5+uE54oTTDnqQdnvMyZiU8N7IqPkRVHxJqt7krU9AShj4Ekz9aBaudPsPZhuHkwvT7a/JzfIkwPyYUN8mDBfNsKfjRbbZDICeYRAPi1EwAnLzYnML4ouBGwy0JJaaGlLdOk0vGER2rge33GYPnKHML6XObyOG1whDYptMq3dpLYOans7s72D392d09eVP9BWPFhX2NtaO9rZNt3ROT23uHf/6XdfvhXtHr2aEh5OrdypaJ8h53WwKkeIJUPE0jFMzmCSYDCe1w9jdUVR20NIzf6ERh98vTe+0QvX6JbR6JRa75hUZ5cA2GRskBXm8BJTePGx+QioTw4HamXERIavFZitGcBX9+eq+rJVvDli8ZXFREbBkyvvwRFDGbaMJ1veh6fgy1fyy1UKyFcJKlQPLdEIK9UIr9AIr9AG114AV1+KqbbBdgfyF0Nylr3ok87EEQfiqEFChyakQSe2Uw0ClLwoxXTLw4AxR1lwl1xUp6RrXxXUpwYaVAjplQvrk40YAFJIMaNnYse/QEx9jpqUxS3LkdeVGdvqnH0t3m2AyHBvaXAOVek3VSi7CvhNWezKucTF08jpz+BTn8PGz8FHz0KHzoIHz0T1nYvoPR/RLRveIx/RrRjWpRzapRTSqRDUKhfQLBvQKOPfKO1fLxtQLx8ESDawWtoP4DLyQeVKoRXKoWVKISUqIUVqYRIoU2WE/NUp8y+/LJr5paHDX3v8fxZk+anP+9f+/D/X/f8gc/mbX/4rlPkfCGU+/Ezjwz8eExntYyLzwWcXfhzKfGHwmy/0/tfpH9GJc4Y/JqOPpC3/fp2QvnpCxhYgMrJOJ+QdgbJeBaePFFzf7SiJJ65/eFvRGbhHLHGzL1Due0LR/c9ERs1HbJDx/1gD2MB+h2M0Qj7RDP1EK/ykdsRvtUGf6ET9NShzUg9+Ug/+iX7cSfEe9kmjeKBQxiTxlCXmJCDsJ1fTTtlk/Ks9/n87kn/nQv/fvrx/Cyr4N1DV7xDNv8cOfE6aPs1a+kKwotZ+X6H9ltbkI4OVFwZLD+xvPAu6803U/nPyw7dFz97WvnjT91Y0KxJ1PfyTYOEZbepNWM0da96mAXvdOG9fT7Crl71nlHNHlwtsYOvxt/T4W4Y5u8Z5B8Z5B/rZe/+Not+fGcrQd65Qd4HuG+ZNA/YtI/Yt69y7VtkHVvwb1tkbroU3gupuwXseJ4095uy9pW89xwvvpUztxw/dgPWtQ7rWwN0brL0/kW58g1v5Om3xdeLEC0jv/fC2w5DW2zaFy1b5K2bZQN5Hn7GiR1vXpWzqUbffx5c2dPCrQHwJcMrM/zecMhIco522pJm2pJkhVM8EpJYp1MCvqGcKVdIWVFPnNbCLWumAiUYTvyJPWjudtfRH4uJp5rp8/oFa5YOLdc90G740bfrqUsFdxaxVWcycEmZBAyvUSFlUSZxVw8yrps6qYefU0+a1ccJLpBV96roJfdmat+6YsxLZcgvRf4QausXZ/rrgSIQeve1bsuWZd+DM3blG2zAjLBukLVzCzFxInlCJ61eJ61WK65FAGVnYgEzMoEzMsDR4WBY6oggbUY4bUkYMKsYCISY5SKdabL9W/PCVlClTwqI1ZcWGJrQgzhjj+6JatjLmHuEXnxFXXmcfitLmXntXrDoXLlmwZ41o01cI05fws5fwi5rpQDnxeTGFOR83LBU7KjmlECPScWNSiBHFxBmx+QU4ldCziknTklM+ZUY+ZUYueVo2CQA0MokTgF8GNS4TPyYTPyaL/LPkkWPyyBHgLVDsgDJ8UCN26GLsiB582AQ+ZAkbtIUNOcOG3GHDHtBBL8iAD3QgMG4kPH4sDj2biJ5LTppNTZ7GpU5T8TO5zKXy7KXh1qPR1pvLw48Plr9bGn1aV7TEJfdz6OMCwRone+MYymRSZjMo86nUuVSmMIktTOCsxPNW4vgrUMEKJGcNnLMGEmxE594AF2yDi3aiC7dB+evhufPhgom0hjVSx4288Tv16y/b974FtCtqPxRVrL7Kmb3Pm7xTuPy4cverwu1XlIV7yaMHiaNHqInHyIkvYwaehjTc8SjYtGXOWZMmrpHHr2WN2hBGbAmjjoQxh8wh29Rea3T7tYS292q1jm82R9SZxtYZw6oMoosNowuNwEVG4CKT6CJTcLFYhUYRuUaROcYROcYR2aZ/FsckDLDDSHCMOYghWb+2iGJKin4lH0psMs6oAvekIh8MQGQCMsqvp5eFEasR2V0pxcOY0qH8kf2cwR1S4wxC0BbNqIXzmpE5bbG8BkHXfHbbdMX4Vv/O84Gdl00LR1VTB9VTt1MLetCCDiijMZxQdT21yCsxxxWZ7YLkeqB47ii2WzzLFcl0Q3Lc47liKJPjiuC6xHGOcYwdmGUbzbSJZjjG8R2RApeEfPekEo+UCq/UKm9stWdapVdGRVbrWvHCY/bQflbbBrF9CywYMgXz7OAFdjF5NtHZ1tFcy0iGSQj5im+atnvSe6Vou6dou6dqu6Vpu6Vru6VpuqRquqZouqZouWGA+91TJYxGQmcAduOVfsn7z3RG/3qWxDXzrhI4DOgPNo8gGgXjTcOIViC6bQzHAS5wgOc6wPJtYTmuiUWO8fn+GVUR1OYwSn0UswnOawbRqlo2nw7c/nrykWjplUj4WtS0dpfcMJxa0gWhNUaTm4Mzqz2TCl3ic1wS8twT811Ruc5x76CMcyjNM5ThF8EJA+dAYPkR4YyoMFp0KBUcSoUHU+MCqfEBZLQ/OdWXnOEthjLuRMAs44pnOOOZTniOEzHXmVLhxGxzzR53L5zzKJp1zhu2Yw26sGusM/gWaKZtKt2VQPGkUnxZ1EBB1vV8VkwtIaooI7aQR+/iCvqyyyc7ph/M7Ysq++5CMzpAmPaI5Ha3qDLP/xtQBnvOLuOs/bFwZ+1xZ+0IZ+0I5x1I0k4UWReaogdL3S/nYkixXmSFAbjGKLZOK7LgEqQ0QDBNGHmS3n8X0bKdPnQ/snLZDNuoA6vQT2wzShowTho1ShzXgvUDS3NxAzLQHilIFxDVhPbLIYbl4sflE6eVMIvqGatahC3trF1t8v4l+q0r7KMLzAPD7PtmuY+NufcuU/a18Dc0cJtqWTcU8OtqzP0LufcuFj/SrXxh1vTWvPlbg4ZXZn0i/fbX+g2PTWrumRUfmHDXrOgrjoxV64xph8w5F/yiO2nJnTLvQp12pIw6kAY8KUN+jJEQwVRw7hS4Ukidepa3ISKNP8Z03cS0bsdXLkYL+sHcdmROe3JRV3JRB6lxmtI2XzC627L1snP/67LZe9y+bd7gflxeH5jTGUJu9M6odsOUuWErPTNqvDMb/HDNPhnNHqn1wEIzusoZXeWSBAwDOaDK7ePLfshloIXiuE2ZhMsYxRRKiIwJrNgEVmwWW2oBNKSUScplbBJrfCj9PtQ+b2pfCH/yOmvEMrFaL6bAAFZyDGW0QnO/V8jKUfBhyntRJcElgMh4UzS8KDpelMseFEMPipk71cad7uhO9/Bg+XpyAj15IV4ciB9bQmSAft8ALjY4OzOInxXEY4TlcMNzckF5JeCiamhJHaysAVrWBimfi21aiWnaju+6I4Yyu7jhVVyfkDw4mNnSmwXYZNoYbR2cTgmU6czr7ygdrivsbq8fG+pfGh5ZXVq/ff/5ty++FW3dejEws9U/s13UOJYlaKWVDuEK+nAlIymCAXT2AILTC2V2gihtQVmNfnggLOaFa/RIb3RJa3TEAIXKtqgqa0S5ZVyZGfCtAzJfEpsMYDISd8poB/G1AnlAlYwku+TLVvaSiKfsxXtHZNzZcu5sGXeWjDtL3osr78NT9M1R9s9TCSpUCykEoExEmUp4iWZ0pU50xUVIhQ22K4A3F5Kz5EUfdyIO2WeNGMS3a4DrdaDtqtEtsqENCtEdMtHt0lFt0hEtUqEt0qEtsiGt8iEdCqGdqlGDquBRddikWty0GmJOETEjHzsjFTf5e+jwH5Gjp5OnpTOW5EmbyrQdFcaeCmPvYs4DLd6RCuNQlrB1LnXlC/TCZwlznyNmzsRNnIkdPQMZOR3VfzoS4DLS4b2y4T1KEX2K4b2KoT0KoZ1ywe0ygc3SAS3SAU0ygU3yQY0KwU2yAbUy/pUy/hXyQZXKYdXKIRVKIaUqwSUAlIksuwIFoIxZYrMZ6tf40i+GZn4uuPBTH+enwpF/1vU/9XX91Ov/JlX5By/4Fcr8fwbK/PHSB3+89D2DjP5HXxhI9OEXBh+cNgC6e/9CQHfMj+ljGasPZaz/Tp2QvfaBnMNv5Jw+kHf9QN75hILbh4quHyl5fKTk9qGiu2RN6QcngGzeS3wNQGROKLp/rOINpJbeeWQCPtYI/BfNoH/RDPqtRsgnGmGfaISd1Aw/qQ06pRP1iVjvoMwl+KlL8JOX494LIDKn9GNPGiBOGSJPGsWfMkadNEk8hjKnrNJOWqd/aof7N8es/3Cl/bsH6z8C8v49vOTfY+p+j+74DDd6mjF/Jnv1TMGGZvdjpZ67OrPPTDZem6w9dt57EXHvO/jhS/bTb8pfvm366u3gn0STIlH9re+yBu8ldjzyKd4356zp89cN87cuZW/o5+yZ5t/T5x4YCPYkUEZc93tTPMAEdP3+s+JLeqwdPca2Ln1LV1wlo8/aN2LfMuHdshQcWmbvXM3esMvb8KncBbUfoceeZ8y/rHouKr4nYt34Gjt9H9G/B+64AWrdBLVucXZFtBsi6qaIuiXKFL6FD9wLbd4OaNp2KFu7Vrxulbdmyl81ZK3p0zf0qDf+OpSZ+6nxJUmsSeKRUctYUs1YUs4EpIpfVsctq2UK1TKW1NMWAbNM2pIGblk+a0WGti7D2ZLJ2VMouaNW9VCz5vGFikdGFU8vcG4qpy0poGdUkuc1sEL11CWl5DmVtAVlsVQzF7QIy5fJq0a0DTP6ij1n3VWwCmk9Shp6kDxyxNt9m3f724ThQ7ecNRfeviN77xp124ywapC2cDFlWitxVDm2Tzm2RzG2WwJl5OCDstAhWeiIVPSQbMyoYtyEcvyYKnJEGTEoD+uWgXSoIYc1UKOXkqYM0+ctictXKUIL4pxp1lBI3Vri6BFm6mHW6pv8e6JM4XfXa7a9ym9Y85dMmQsG5AVd4tJl4oo2TqicMi+NHJeJn5CKn5BBTkrO88hxYD4TOa6InpNPmpWcComzcuiZd2fKjHzypFzShCx6XDphVCZ+RBo5LI0Ykkg2Dog+SSQXOyQXOyQD7pYFdylGd6uBuy9E9+pF95iAei0je+wie51AvW6gHg9Ql0dEpzeoMwDcGwIbhCVMxyVMx6Mmk+InMhPGGKkThaTZKvbcTMf9ybZD4dCj7bmvJvvuFvEnyBkdZPyAxClDZ6+QaAsE8mwmcRpLnEklzaQxhCksIZr9DsrAsgEoE5W7HlO0H1N4ACk6gBTtg4t2wMUbkMIlaNF0VttGzuhBzerjlp1XnTe/7bot6rojar0l4s8/JQztZfRtsefuF+28zt1+TVp8lDx5FzP3InHuNXL6DXTkdWjHE/eKPSvughFx1JoybU2auEoYsyGM2eLG7DOGbTH9Nkk911Bdtomdtomd1xLaria0WiAbzeIaTOC1huAyQ3CJIbjECFJqDC4FYk2QEjNIkQkIyDFJZArKMwXlmIJyzEHZZhFMiTVGwl8so1lWYLYVmH0VwpF0/UraZByRee5JJd6pZf5p5YGZFYGZFQEZ5RHk2vicnrSK0Yyq8ez+rez+TWLDNIzbBKJVIQSt6MJupKC5emq3ae5gaOfF+gvR+kvRwM7r6qnbVZO3EOwmKK0+FFfhm1zoguA7wNh2MWy7GKYbiu8az3FGsMTiuCC5bii+R0KuI5zjAGPbQzm2ENY1MMs6inEVRLeKpNrDuQ6IbAmU8cRUeqVWuadWuqeWu2NL0xoWc6fu0vu2SV1b1N79mNwR4yiOTUyuTbTgKohnBWJbRNCNgogXvTDqzqj3SlR3TlR3TlJ3SlF3wqg7pag6JKk5odWc0OrOSRouyRI6o+WGkUjCaL4PaK74EHR9s/T8iPrXgYoZ4xCCSSjeJBRvFJxpGkawiqJdg7Als+LXIPyrYJ4PttIDUxJErI9ktAXiawLwlUG4cnc0v3rhfufuy5Gjbxe+FC2/FnVu3+f3TjNaJxIEXQnZA2Baqw+mxBWV64YucEMXOCMFLgiBC4znEs12iWR6R7IDovgRMXlgWH5YBCMinCbmMjRoMDU2iBofQJVAmTRvMt6LmOVBpHhk0dyz6O5ZDLcslgeF45iVb0tucuaOexYteJXMuxbMOGdPuPObbAl5lsnsa6lMlz9DGdL1fC60jgQuwccVc6gdbF63oHSia+rB0qGoeuA+HNcVje0EYTrdo8u9YmpsgvJ/YacM9pxD5hkH/HtlnXF4p3NO5PPOFBlXpoInV80/XyekVBdUrQ+pMUTUa4IKLsPKQwsWqJOvMkceIlq2U3pvh5UtmqY2aMMrDNDtJilDRsnjBuhJDfigavywAnJIBt53HtpzHtp3PnZAFjkmlzAlnzSnkgYQGR3KTR3awQXa7UuMo8vse1qMmxc4B3rsW3r0mzq4DVXMkgpWqEpYV6Rsaghu6ZQ+1Kl6cqX+S6OmrwzqXl4qf2ze9o1B3RP9sjuGxfuGgk19+rwxedqaMm+RNnY1fcION+NCnHMmzziRx+1Jw/bEQRdCvxd5KJAzFsQfB5csUCae5K69JY/cJw0/wPXcTqxZCecNBJCbAsn1IZSaoKxyctMMuXmqZGKv//Dbkbui9q1XDSvP6lZewLO7o1jtQcQ6z/Ry15RSN0yZV3qVL67eN7PJJ6PZK63RI7XeLaX2WI4JFY4JFQ6ocjtk6bW4YpvYImt4oRWsSLwWVC5xxBhDi0xgxabwErPYUvO4MgtE+VVUlSWyQpJmsk2q86cPXWcO+dD6g7jjfowhy8RqA1iRUWzZFXDBhYg8nfBcrdDc41oZJT8gxKTgTVHwJin7kCVQRsubctGbesWTauRJNfeg2XrQnD0YnoBNhh3sxQ334sL8uQh/drw/JymQjwniZwQLskIE5JBsdkSeJLtUFlNSAyuth5c3xZZ3xpQvIprXYc27qK6jjNGjrIld3OAqrm+JMtif2dyV1dJBa21jtbfzujoEXZ053e15PZ2VI7XFPR3Nk9NTW3OLN9d3Htx//u2zb0Rre4/bh4XtI2t5daP4nFZSyUBaTld64WASfyCB2x/H7nmfXWrwyazzTK/zyKh3TW9wSq23T665llB9FVlxNbbcHF5qAoAtIPylF5UriX3pBPO0g7hagTytQJ7Gdd47m4wPS9mLreTJUvLkKnlyFT04ih4cOXe2rBtLxpUp7caU8+TIe3EBs4y/QDkwTzUkTz20SD28WDWiVCO6UgtcoRNTcRXb6c+bDcpe8KCO2uP7bfEDeshmtahqbWiLSlSzbGiDYlSbHKhFJqJJKqzhXEjD2aDGc0GN54OapYLblMFDatBxzbgZbeScZvyCOmJOBTYrBwUSSafjRs8nTsunLSkTb6jT9zTZt7V4R5fynmjlPFTl3lOkHUpn7ZxN3/gidfV08vKZhNnTyMnTsIkvIMOnowbPgPrPR/ZLR/YrgAYVIweVIgYUwnrkQrpkg9tlgjqkA1tlg1rkggHJBDXIXK+RCahSCK5SCa+RQBnALBNepAUquwytMoz/Fcr8YjhG8m7/p0KEn+v6fxZk+anP+3O93r/2OP8gc/mbX/4rlPkfCWW03geXJH4ZcXbpv4QyJ84YfnD2R/SRlMlf6kMps4/krn4ka/N36kM52xNAI4yrJIIkKeuVbFqL0YzHX54fK7odS/LZDyVtMuJm3/cemfdERiv4mMic0oo4pRN1Sifq5IXokxei/xqUOaWPOKUfe8oQ+ek7IoM6ZYr+rRn6U6vUU1apJ63TT17L+NQe/+8u5D+4M/7gzf0spOiPoKrfxzX9IaX3C+LEWY7wfN7m+dJt7YHnqoMPLi+9MNt5Y7X53OPgJeSRKP7oJf/5NzVvvm395ttBkWjsO1Hp1puEpv2Qsj2XvF1jzppBzoZB4dal7DWj/H3L4geG/FuGOfv62UCtjNgsA6xiGwj2dXk7/xwow97RZd7QezeJvaXH2jHg7JnwbpllH5hz96wF246FO95VN0HtdxNGnmbOv6asfsPfEdFWvsGOP4ntPAivvxFSsxlasx1at5c0+go98iJz4S33poi5L0qZfQ7tP4D03XKr2nAo37Ip3LTI2TDmbBgwNvVpWwCUIdy4gN+8QDh2ysyLnTI/GcpcyFjWzliWeGQkREYxc1Exc1EJJ+YyWavquGX1tEU1zLwWdlEzQ6iIW1bl7KoX3lEru6dS9UC99rFqxX3l3AMt7k1N0qYKZkElcVY9eUE9TaiSDuSYFNMXFDIWFDMXVXBCTQIw7G1C27SirdsyVtz5K/DWu2nDj7Fj9wV73+Xf+Q41dGDPXrRn7tjRd20oW+ZZ6wZpizroKQ3UqBK8Vwne/X0oIwcbloOOSUWPyMaMKiEmVRMm1FFjKsghCZTRQI1qoEYvJE7opc6Z4YWWxGVL0qI5cdyvfAnavYMcvkNY/rrwkShrTRTYsOdbu3ctd8WCIzSiC/WoK7rU9YtZ62qpQpmEafmkOfmkOTn0rBx6VjZxRiZhWqIf3CONmgLGGuIBU4wsCmAxMmIWIxU3KA0fkIL1A600YslA+48lF9OrCOlRgXSrQ3p0wN364F5TcO/VqD67yF5XUJ8nqNc3qtcP1OUX0Xkd1B0GGYiIHYnDLCAx8+ik+bSEaXLCZDZ2ppKy2MITbg69XO57sDHxYmfxm6n+e8XZk1RcF404zOevMLmrVKYwizKXmTWVjp9IwU0k4SewtEVxgkmIZAvh3HfxpUjBanTeHihvLzJ3NzJ3B1y0E1u+g67ZTGtYK5i527L1ZdfBVw0bj0sX75UvPy1ZesGdfkIcv4tsW4trEZJmjvL3vhHsfE1ceoaZeZQw8ww6+jRi8Gn40EvQ4JugzmfOFfuW3CUbxsJV8pQFbtwyfdg6fcQufcQeO2yXMmiX2Geb0H0N1WUV32aBaDFDNJrGNZgi6o1hNaawKqBoBlpuGgPUzYihTIlpVJFpVAGg6HyzKIlyzaIF5pEsiyimxBojYTFXIZyrEI51DPf4hl2swCWh0AtT7pdeGZBRGYyvCsZXBWZWRFLqEvP7cTWTWfUzBaN7JZOH7K4VdGEPKq+D0jyb3b/B6VqqmtxpmNmvn96vnz6omTrkty/iSgdxZcNwRmM0pT6cUBOIrfBNKfFOKvZOKvZJLj6GMo6xDMdYllMc2zmO54Lg20IYthDGNTDTOopuFUmzjKBahFPMwshWYIYNlANEq1DFK7TnmQAAIABJREFUbkkVbkkVTugSx8RC55Si5OoZ7sgtas82pWeHOXgLmjdqEMG0jOJbRfKsIrmWERzzcIZBAEHbPUXZPk7FASFWvIpDgoo9WqwkFfskJdsEJbt4ZXuUqmOimhNawmU0XVM0XJK/z2jeOWjc0y954S954a/4ZOn64cWWGZxhEE5CZMzCsyxB1KvRdOtopnU0G7DqRLNc0AVOCXn+uOpwWksQoTY4qy6cVOebWlg4dlC//Khr58X4g2/nn4t69h6UTS+XT98g10+Ta4VJ+SNBuGr3xHz3pELXxHxbKNsFIXCLzfaA8j0hPH8wPwCcHQrOCYcIwiKZ4ZF0UAQdHEaHhtJiQ2ioQBr6Oi3Fj/wOyniRKF5EqieR4UliepJY3jSKfSb3Kq7OiT3mXbzoXbrsXrzokT/rldtuTyqwTOFcS2U44ynuFLIPkx4gIPvn86H1VGg5AVHCobQzOZ384rHu6YfLt0UNw4/iCD0xad1RqV2e0RUSKGP+yxb9Ys874s46Et6LeNbxnc47U6RcqLJuLEUvnvr1gguhZXpRNQYxtYaIeq2oQt3YysiSZebC26zx53HNW6iOg5CSBRNMoza80jCpyxgzapwyIYEyavGj8sghmdj+c/Dec/D+83HDMvETsokzihihKm5Dm7x/kXHrAuOODv22Dv1Im3lHlbGnTN4EGmQImzppq2pJC0qYRQDK0LdU825rVD3Wqnt2seFL/WYAylwpe2TV8Mq47IFe7r5e9uYVxuJFwuiVzCET/JgxdsgcO2ydMW5LmHAgjjuRx52oY87UURf8oAcRMMv4M4ci86dJg3dzl96Qh+5h23ZSmrZjSxeC2QO+lPZARlcopyeM1YqvHceW9ZAaJgT9a7mDN4rG92uXHtYvP2V2bRCbhMllk1B+TzC1yRdX65Ve5ZlW7Z3e4J3e5JXW6Ilt8Eitd8fUuWPq3FJqndFVTomVP+QysSXW8ZVW8ZUWCIDLmALRm3dExhJZcRVVZZNYcxVVJWmWccA0BjBHgjijvvSBQM6YL33QCl1jFFtigqi4Ai64GJl/ISJPOyxPMyRHLZAvTjABUEbRh6roQ1bxpaj6UDR8Kdo+1IveVD0viqkXzcqTbu9BF2eXmNe9OMFe3Agvdqw/L96fIwkupYUIcKECUpiAGibgROYLQEB2qQpaVhdb3hhX2YKo7IZVriBbt+CtBwk99zLH7hLHd3GDK/i+BUpfb0ZTZ1ZLG621jdvZnt0pgTKtOV19dZP1pX29HXMry7fXb9y7cfDk7tNvHr0WLWzdq++ZaexbzK8fIxV0kkoGMPyO1Ly+RH4/ktsHZ3ZF09pCSc1++AavjHr39FqXtHpnbJ0jps4uqdoGVWUpLms3g5UYQvINwMBw1ZVIgaQgWUxkOJoBXM0ArsQmo+LDUvZmKnmyFD2YEhyj4M5WeE9kACjjwpBAGXkfnpK/QClQoBKcqxaarxZWoA4q1Yqp1AKX6UDLLTGtvpzp67xpF8qATXrn1fSeS7ENKpGVWjHNqtFNcmH1KtHtSqBWhYhmmbDGcyF1Z4PrTwc1nAluOhvSLA3qlY3uV4CMKsMmVKFTKjGTSlETClGj0uDR8/BRGeSkXPKcQvqKUtamMnVPhXFTlXukwjtS4d1T5t5VYN2Wod2UIu5J4bbOpgjPoefPxM98AZ84Axk7Cx4+HzUsHTWoGD2iGDWkABpUiBiQC+uTCe2SDumUDumUDW6XD2mTD2mTDWqWuV4nG1itGFyrGlGvHFKlFFIqhjIl76AMsuFXp8yv8aX/+Kkk5We8/q/BlJ/r/r9JVf7BC36FMv9jocxvPrvwn3XpN59d+vC0PqAvDL4now9OG31w1vA3535EH0qb/Ij+ASjzfSLzsbLnX5f7x8rHAi6TBJfee2SA1JLEI/OxVvBvtYIBg4xmOEBkxFDm0wvRpy7GnLoY8+kl+Kdim8wPnDKfGiA/NYj71CheAmVOmSZ8apb0iXnSMZQ5ZZsptslQ/uDF+oMf/3R4+efRNZ/Ft36OHThNnT6fvSpdtCVVuXNh5IX66GPdlVeW+1/bbL/wvv0V9Iko8f5Xgi/f1n79Xfu3fxoUiYa+EeUsfxldvuHGW7Hjbxly1wzzNwyKNy7lrhgV7duUPTbJORJbYwAoo8u7YSDYM8zZNxDs6/F3/3lQZlOPua7L2NBj3NBnbxtyd035h+Y5B6acLdu8Xe+aQ1D3I/TkK8LyN/Qb37K3ReiBh4iOe5G1+/5Fa56CFfecNa/8Td+ibd/incDKXdTwC95NUf49EXnjbcr0w6TZZ561N5yrt+1Kb1jlbZjyNgyZGz8vlNHJXNHGrWhlLqtnCpUzlxQzFxUyFuQzFxRwi6pZK5qkdU3CqnraoirQRzuvmSFUyhDq8A8Nqp5drnuuVfdUo+6JUtHt8/R1OZxQBbukkbKokQwUQwKb2bhlefyyQqZQIRNAOSqEZa2sNV3yhin1hg19w5ay5MFeRjTfyxx5jpt4lHtTVHAkQg3dsqbN2VA3r1G3bSjb5oRNg7RF7cRJNeSwIqxHEdalAO8CWmNi++Vjh+ThI/Kw8fPgEVnYhDJiWj1xRh09oRw/rADvkYF0aCaMaaBGdRImrqTMGGcumhOFFqQlc9KUR+FcRPN6TPdNvPBN8RMRaUMU3HRwveGWXd6GFW/NhLFmQNswoG9fIW+rpa/IoeeVU5eUsEuKqYsKmAX5lHm55Dm55DnZpFmphCmphKnzqMlz8RNnkeNnEGOAYkfOwYG3N2dhPeL/ee45F9N9XizpmB6JZCE9x5ID96jG9GkARKb3CqTXGNxvGd1nG9XnBOr1BPX7RvUHRPUFgXqCIrtDQT2RkIGouJH4jOX4tKXklEVc4iwjcboQO9dAXe7JXrs18e3W6PPtmdd7K99NDT4oyZlmZPUyKWNcrpDJWqZQFwhZ0xmZ45j0keS00YS0EQxxNpE8i6TOw+l/LvoN5ywHstf8mICCOGvRhdvougNyzxF/9Kj3zp/mvxRNPRFVCe8w+9fpAzuknr3E5nXMwGFk3WJE3Txu5n7+oSh7/zvC8ouU2aeomRfh/Q982o4Cep6CJ/8EnhT5tT+1Ldy+xlu1ps2ZZ04Ypw6aY4ZssMMOaaNOaaMOSQO2Cd2WyHaz2CYTWINJLABlzOMbzRENlog6cctMjRm0QsJljv0y5uAic3CRBbjwnSC5FiBg+lpikJGwGOsYrg2UZwPlWcdwJTPYDohcN3Sxb1oVsGqEqwzNqgrGVwThykHUenTBQFb9DLlpvmL2qE74qHBsL6t+ktI8W7/8aPjunwZvva2c2G6aOcjrWsos6sII2mIoFX5oni+a7wCm2YLpQAoJwraHch1hAqe4XGdEjjsqxw3Fd0ZwHGNZ9jCGPYzhAGM7wjk20QzrKLrYHUOzCKeYh5FNg8kmIUTDEIJJJMUKwrGNzbVHFNojCm3icq/C+Q7o/ITyCXr/HrFzk9a3xxk5iikY0w9nmEVwLMI5FuFsywiOWRhd/zpe0zVJ0TZOyQ4hVrySXTwAYgAlKtkmylsjFWziFa+hlO0SAdeMY7KGM0bDGaPmmKzmmKzulKLhjAEiTi6pWq5YLdc0bQ+8jifxgjf+og/+sh9eNyBTLzBTLyjdPIpoBsoyjSSaRpBNIyiAL0n8nbdHCmwQPO+08jBqcwi5MZLRBmF3RpAbeT1bZZO3Gpbu9+w+G7//Ve/N+63rO7279wuGdgoGD0l1i5GUBs+kQvekQqf4HEsQFYAyiBwvRK5fXF4gPD8oJjcIlB0UyQuL4oSDWKBIBjiCAQtjxIUwEoLoSQH0ZF8S1oec6UXM8iJRPMk0LwrTiwrIl06wTaOZYasdmBIos+pZuu5TsuhT0OkIdP3ybFIZjjiyG1kCZUh+eQJoAwNaQUKUckltTGY7v3C0Z+rh6pGoceQxktgHTe+JxnZ7gSu9obXXggv+GVCGdNaRJOVMl3ZhHEOZi2HlelE1htA6I2SDdnSRXlxVdPkad1lEnnoZ27yFaN0LKpozwjRowyuNkrtNUsdMMNOG6BkN2JAKalwhflQ2bgj4hws2KIUYkUVNyibOqKStqhO2L9BuX2QeXWDc1aDeVqfcVqPeUqLtnMtYlEqeVUsV6qSuaCQtqqUK1UibMtQNudwDxcoHKnVPtJtfGrR/Y9LytXHtl9Y1X5oV3tHj3bjMXLqQNaGR2qeZ3HUF22uA7TdOGzBNG7TKHLYljDpRx9yYk57saVfSqCdxzIc65k3uC+MNE3sO8+e/pPbfSm/ZSm3YjC1dCOIM+9B7A7jDIYLxCMFAJKMmnJgfw6yM49ejcluZ7YvVC/cr5+537f+paeNN4eQDStsGqmQ8nNnmi6t1T630xtZ6p9b5YOu9U+u8U+u8MLUeydUeydVu6Eo3dKVLQrkzqswRWeKAKLaPK7oWVwy4PMR2GPO4smODjMQjY51QbZtUZ5NYYyouA3ZMbQpij4XyJ/wYgwHsUR/agBW6xgRRZoqs1IUUXozMvxiZrxOerxkC1MqoBvCU/XlKfuxjKKPmS9X0o2r7UK94U/S8KGbedCtPqr0H3d2T5evJCvTihHrxIr05cdf5kn5fTBA/PTSHEJpDCcthhOXwIwvyogpLIMXVsPL6uIomRGUrsqoHXrWGbNuJbTtM7L2PG38PZXoWKH1dGY0dxKY2RlsbFyAy7TndHYKu1pyu4ea5porBge7FrRsP9w6e7dx+fufxm3svvp1Zv13ZNlbXPVfUNEkvHSCXDqK5rUnZPShuL4LTC2N0gyhtwYRmX1y9R1qtK7baGVvnlFprn1J7DV0FuI1iy8xgJabQYjGRyT22yWgHs7UCOZoBbDGR4UgqflV8WEpeDDGRYSq5c5TcOQrubHk3lpwrU05MZIC/+R5MOU+WvA9H0Y+nfD1bLShXIyRfLTRfE1KhA6/RhlZoQ8vNMC0erDEfzoRDVo9FSot5arsOrFopokwT0qAa3SQf3qAGaVeNalWObFaIaJYObTgb0vBFSOMXoc2fhTV/Ed55JrIbcLVEDcpGjShEjSqCxhUiR6Qjh4CWGfAQUBaDmDyDnjmDWTydJpQibcvS9xU4R6qCh2o5j5X5D+TZR/L0w/PYVamUZUnLzDn45NmYUSnIqDR4WAEyqgQeVYwaVgANykX0y4b3yYT1yoQClhmFUEBywS2yAfWyAbWKofUqEfVKoVWKob9CmV/YGvODN/k/F1z4qY/zM3KTX/Shfurr+qnX/+DH8bN/+DNCmRMnz3x48szfeZ749KxY5/++87wEnfxy54e/A2awJedfm8T+4PfAJLZ4Hlvx/SS2svjGn88Tf1A5Aaxi/+BU+eiPGh9+Bqxf/30n4JT5jbjc93tc5kegzAenDT78AoAyJ84ZfXD+vc6ZfPBeH0mbn5D5S1l+LHftL2T3sRwgYOj6B5Kz/xAo6wWaeiVQRsJi/kXZ+2MlL4neMRdxiS8wdw3wGvdjZCP57AlloEdG3Oz7Lrj0sVbwx1qh/6INNPtKqmRO6URKPDKnLsacvARAmVPv9T67BISYPjVAnTJAfWqYcMo48ZQp+qQp+hPz5N+aJ0uCSyevZZyyw/3Oifzv7vQ/eLP/4C84E1n9OaTxM1TnFxkjpxnzZ3PWpcp2zlfv6ow91xp/aLT28treG6ftF0GHX8U/FqXd+6rgyzfNb77teisaFIl6vxYxF19eLwLetl3lbRrx1k0Ktg2LblzOWTMrPrCtfGaWd88479BAsCPeYNo+hjL62Xv/GcocGGQfGGTfMsg+0Oce6PP2//LU49zU4+794NTl7omLfnf+6/MKa+8ye+cKa+8Ke8eAsQm4V+gbBowbRqxtU+6eRfbNqzl7Ftx1x8Kt4JY78WMvslbesnZE/Jsi/r4odeR1fO9LcPOj4IpbfiU3/YoPr5ffDay875G/61N2gBr8WnAoKnooIq59nTB6iBg99GlYcavddCi9YZ23Zca9YcTYMqBt6VO2LxEAm4zYKbP+vlNmVjNz5vvxJW2xC0ZyaqULj/WflpjEUEZDnFQ6hjKAtyV9QY2wokPa0M5aU01fVMTMKmPnlTOXpHBL2vl3jJteGzS/1m348kL1E2XBzfP4pXNJUwrJc5qYJa1UoWrqohJ2URG3rERcEftu5iW+G+3vQRkb0oI7ewnRfBc39gw/9TDvlij/rgg1fGRJnr5K2rShvIcyWKFWwoRq3DCwrATvUYD3yMH75GMHxFBmTA4+fhY8LAMfU0ZNqyfNqidNKyeMysH7z4O7NBLG1VFjmqhxoEA3Y9Eka9mMtGxKnnPJXQqq3Ypq388Qvil5JiLdEAW17AY237QvWLPOXjNlrhsxtozoe7qUHc30VYXkebX0FdW0ZRWsEKAzmEXFlAWF5HmF5PnzyAlpxIRU3Pj52DHg9zPYyBno8Fno0Blw79nobonORXeL1SkV1QnElKIByUd3yUd3KUQBUozq0AR16ES2XQF1GEZ2mEd2WUd02od3uIa3e4Z3+kV0BkZ0BkW0B4e1hUW0RUd1gaF9CWkLCdjZ1KQpQvwYK364BDPRQp7r4QvvTH69Nfp0a/bl1vLbicGHRTkzdHwvmzzG5SwxmYsUygyBMJmWPoJJHUxKHUSlDiQTJhOJk0jSNIw6HUObjqZPgxizEcx5X+KkR9a4R9a4P2MaXLCS3nIomHhatfJq8J5o6Y1o8qmodP6I3LVB7z+g9B+ltO0m9hwGVc6GVM9mzj4svC3KORBlCV+kzj5NWfwK1P/Qq+mmX9fDmGlR7LzoevcLm5Idm9wNc+aiPm5MFzNolDJkiR2xz5x0yZy2SxmySegzR3QaQZsNII2GsEaTuBZzVKtlYqtlQrMFqskc0SCu/q0yjin7fo7JHCIhMvlW4HwrcK5lFOcviYy1BMpAedZQ3jV4tgMyzy25yDe9OhBfG4yvCc2qC8UDdCaa1pBU1E+qn6a2zBWOblfMHeQNrePrhlkdc937L1ffiFa/ElVPHnStPCka2MQW9CQJ2uG0uutJAmDWGpXtgcrxSMj3TCz0QhcBSizxQhd5Jha4o3LeB5qYdjESscVEhibxyABEJoRoEkQyDiZd9k/XC8oyiWBYgrnW0BxLqMAcwjWOZtknFiBLxyk9O1kdYigzdg9aOK4bTjcJ55qGcc0iOGYRHJMw5hV/opoLRt4mTvEa6ntKULyWoHgNrXgNLXcVKeYyKCXbBBV7AMqoOwFQRtUhWcxoUsRcJlWMZrCaLlgtd4K2R5aOJ+GCN+6SL+7KdZxuQKZuQIZlNN0cRDUJJxmFEo1CyaYRNAsQ2yqa64jKtUdm+6RXhNNaQilNUawOKL8XRG9ltm/kj+yXT91uXns4cOtV7/7jrp17Ew++qZm7VzP7hN2+GcNo9Uouck8qdEBkG4cRnRDZ7shcn4SCgISiAEThdWiuH4jnE8YKEUOZCBAjKpIRE8aIC6Ujg+noQHqiHynVl5zmQ8T7kIm+FLIvle5Do/vQWH4M3DUs0Sy5zIk25F8051e27FOy7l+24lfU60gts0jLvprKcsRR3YgkHxo1kE/yz86D1bKg5eQ4AMrQmG28otHu6Yerd0VNo08SiX1x6d2w1C7f6ErfmP/D3l3Axn2n76LXvds4SXHb3S2liZmZYmZmZrYHzDwe8JA9Y3vsmfGwZ8zMzMxsx0wx23E4aZO0SQrb1ke/mTTt6Xb17+7dPTpXqvToq6nlVpVVVcrHz/u+9Q4hRWb+bEMf+nX3HGVHopwdXsoWK2WHk3RIE/99J7Ffnc22xYr+HLyo7auI2OFFnUnCPydH2DlH2Jks7EwWdaGJutElPFkyvvlKQeUa4FrdqGb9uBbD5Da1qAo9WG1U3RZv65yy+Dyx/SCh/TCodEUP066S0KiPHjLBzxphF/VTF5Xip+QRcxLwadHkiatJY58lTXyWMnUNOSeCWZLN3FYgH6oxzjRY9zTod1Qop0qkE/mcI1nq7ieYuU9gEzKoG+q4DVXMhkLapgJ5/0r25lXekWjVfanGL1Q7nhsN/GjVf27T/o1d3ReWBbcM6Ju65CV1woQislcR3qWB6tHHDxvih4xwQ+bpw7ZZYy6UKW/2gj9v2YM865kz40OZ9iQNhjBGM3uPCxefUYfPaKN3sgduoRq3QfnTvrnDfoxRX9aYP73PP6MyJKM0htmUyO2AFXTnDW43bz6rmL/fe/RD681vKhY+Zw4c4usWY3iDYeRWf2KdN77KG1fjgwf2ZwPbmrC1npg6D3StR2qda2qtC6rGCVHlCK+0h5XbJZfZJJfbI6ptEDVWKVUWyRXmiZXmiZUWSVWWydU28HpbRL1DapMdssEsscw0odQF3wJiT4B5s/700UDmhA91+Jcocz0CKMuoQ4p/sVYmT86PJeuXK+9HkfejKPpRVX1zNX1zdXwoBt5UM2+qtVeuoxfdw4vu58UM8WGH+XDCfdjJQVxEMBsdkocLyyOG8UiQfCofZXgRxa9RpjUJEJmupPqRhPqbsO7DpO4T1ODdzMnb5OmbpOFl0sB87lB3RnNHTmsno6uL29OV39dV2N9Z0Nda2DvRvdLaMDY2vH5w+OTk7svD289vPfru9tMfZzZuV7RP1fetlHfcYFZPUionkKwuZF4fjDOYyB6IpfcIFsr4EpsEKOOGb3DCNgCzS8haAcqYxJUbxwJnsAUreLSgPA0QRy2EoxLEUg4EmjLKgQDKACt+fZmCmoy0B4OfVzWZ1yIj6kIToIykD0uAMgrBBUqhRYqgYvXYOs3ERo24WvW4ajN0uyd9wosxaZfRa4JqNU3tUIuplQOXq8Y0KUe3yoa3qsX2qEZ1KUd0yENbJcHNoqBGYXDzVXDrZ5D2a9Au4fBekfAB0YhhKX6xRS56Ui5mSjpuUjJ+Ujx+QjRx8hps+jP4zBXUwieYxSv4VeHsHRnWmUrhI43SZyrFTxR5D+VYt0UydkTS1q9h1j5DLF5JnvsscfZa/JRY/LRE/JRU7KRU9IRUxJhU+KgEZEgCNCQeNiAO6pECd0uBuyXCOsSCm8VDmqQAlGkFUCasWjasUhFUpRpRox3bZJjcZoroMk1pM0xs1I6uVoOUKgTny/pzpHyAU+v/7CS2iEv264j99nnsLP7Xs8RcBPmXTmhnASexHdOBk9iumcBJbNdM4CS2SwZwD9ubInj/f3MS+58pwL+KC//t7/+vysv/c/Fv/+1//3/2z/9nP///1Nf/VZS5yJeXf3yF3rl64V1AZH7ne+FdYSDviPzqFXpXVOg9kV+/74q+8d6/FqH3JX8zFz+Q+s1c+puM0N9kBK8Q//Nvvhc+BL4NeAF2kRf6UPF3vR8qXvhI8U8f/8Z76VMVoSsqv34/Vbv0ibrQp5qXPtEU+lRT6BOt17nwqY7QFd03ruhd+Exf6KqR0DXji9eMhX7KTxZjekHY9E8iQIDDSeJWF8RthCRsL0ravdaWC6LWl0RthMRsLorbXpKwAyxGErhmfVnK8aK046ubSlKuwE5fft6U9Xqd1xBzWdZXSMZbkDdkvN+Q8f0p3pflfS7LC14fYI+MvN9FeT8hhYDLysEXlYMvqYRdUgm7rAq6rA5+Ux36pjr0bc2ItzWjfkrM25oxb2vEvaUZ945m4tvXEwUc864W7D3tlD/rwIHop76nj3nHCPu2EfZNU9xlc/ybFmmXLdLetc18zy7rfYfsv7pS/+bF+iQw/2pYyVVolSxiQAQ+JJUxL8lY/5S5drV0X7LtnmjHqdr0U73lp/a7LwLOvo++f55y/xx9+4fM42ctX303d34+/Pfz3JUz0tJj9PQXDgXLrhXHZnk3TXj7RoUHxsUnpqW3zcrvmVc8tqj8HPAX7qE+9+hXMeAd/0NODXjHRtxTI+5vvAacYwPO4a9evbxDXd6JDvdQh3usnXegxTm8zt7TYh1cZ+1qsw60WXuCV5cJfNZlHugxDvTJN40oe4bkXYOcm2aMA/uC247Ft2wLdm3z19wqN+NG7qWvPidtvmQefs85+jFz+Xlg9aF/5ZlfxYlX+ZF72ZFL6bFTyYlTyalz6W2fmofgtmeg1vuRXWek9a8Lbp9Tbn4ZNbQTM37Hv+XEmrtryT42yT3RytzSIe0Y0w6MGSd6lENl/Jpc6g2V9GXNnKXr5GUV3IIqHlgBI1jcq0pcV84AFvTKpy3Lpy0r4oEo4YCo8KOGX1dJW1chbChlbCpkbipmbalkbatmbqsSN69n3dQi7aoSN2Vwy7IZ6+qcE93qz6XLbyu3PtXv+Va/5blK4Zlk9qYUsIZmXQoD7PdVSFtTImwoETbk09dkcMtS2DkZ9JQCfkaZcEMtY00zc0ufvGdFP3TiHFpkz4GqD3OWvsvbO89Ze5a5+nn60sPY/hNr6rItdd+WegA0ZUjbevhlVcScQtKkTMKYbOK4fPKkbPK0bPK0dPKMZOKUeMKUcPz4tYRxwUZeMf5dJMnkScnkSdmUGTn4rBJqTg27oE1cMaJsWjBv2rL3XQtuuRQehLXcIa79kHfnnHL4HXrlc/j8F9D+ByaMG5Z5hxbcMxPmqQn7tnI6sExHGrUgiZiTgM2IJk4Kx48Lx4+Lxo2LxU8AiRsXjh65FjV8NXLoauTQtahhkagRscgR8YhXEYscAhI1IB7ZJxreIx7eLRneIx3RLRfRIx/RoxTRrRLeqR3eYQBtNYG2WYa32UHbncM7PKCdXtAOb1BLALQ1JKIdFN4KgbSEg1pioO3xkV14/BwhfY6Cm2ahx0pSB5szxke5NxZqNp9s/nB387vF8btdrTvNDTtlRcuAyFDneKylPNYNBn2eSpnJzpkkZo7iM0ZTicNp1Fl41kQ8cTSZOpNCXwzPGAWlj8Qy5mM4czG8aVTNBnP0QemNFyULz8qXntZvf1239bJ44VHuwHFayw6qZiOlaiup4mZc5Ra0Zj2k+kZ40wZ88CRr/jF55Uva1res/XPiytfgrmO/5oOw/odhA09Bw1+XqOerAAAgAElEQVRHz5xHz5x7d39hXblnwFo2oC7oEic1EUOGqDH7jBv2+HlH/KwtetI0uV83ul0rusUouccSM2yI6DVEdhsjuk3gneYp7RYpbRYpLVYpTWaJwG9fzRMrLRPLrRNKbeNLHeKKHeKK7BMK7RILbRMKfhGedSLPOp5tDy9ww5Z7pVd7pVd74CvccRWe2ApIdmckuSea0h1CqIumNvGGtnt2P69fPurcudN7eL9l/ah68Wb90n7Z9Fb+0ErJ+A65YTazegpdOJBI74jIqg9LqwzGlgVgS31TS3xTS3xQxV7wYg9YoXtygVtSvksSzykhzyGBYx/Ptotj2cQwrKJolpG5lhE0UzDZBJRjHJZtFArsatELJOoGEHQDMvSCc/RCyfoQulEEyzQ6zyIu3yoh3zq50AFZEskbSK1fRDcvMydvl69/BauZVQ/LNost1Aqi6wYzjMB5usEMnSC6mne2sFmSuBVSwholbZ0qa4uRtcVIW6dKW6EkLZHiFjBRyyRRC5iYVbK4FVzCJkXCGiFpC5e2S5W2R8rYo2UdU+UcsXJOaHknnLwTTtmNoOJOVPUkqHtn8F0mS8ufpB2QZRBK0Q8h6wXn6AaR9YIpBqG5RiC6MZjmkgxcGQ9Mqw3LboHSOsPpXVBaJyS3gzt6q2Xn69rlz4smT+qX75dM7JGaJsits/TOta6dr1vWnlFaV/BVM7D8QW9cmVUszT6eaRtNc0vm+sALPeO4gbASCLo6LLHQH0QOCssGQahxMRxkYiE6oRAezkoIykaF0dBBVFwgOTOUToGyqBBWdiAlwyOD6p5FcUinOxBKPXPb/HlD/kULAWU3g2uPwE0TDowmU2KdQ06JB4XimpHllUWH5NFDuEXx1cyYslygKdNBorSSC4fa5x7OHp53TD8hsacyKBMIbJ8/uCwoqtYTUm4fwrMMZhn50rQ8spWdCbIOOEk7tJgt5qdgxWxfRcIGL2GDlbDHizvgXsUeL+aAF+e/wrY4YVvcVTvcVdu0z+xeh8DfJkN6NbXkQhJ2zRZxo4i4Ua45k4XdaBJeefKBpSrg2utRrXrxPYZJvUbwLiNUh3laW0zTTsnhee7K19DaDVDNtjtnySxjXAc1oI+bNMtYMU5bu56ypJA4JwWf/yR+7MOEMWH0gjBh5TPCshiwHeaORslD5fw7crRDiSzgoIwEZk0GvS6DXfsYMSGTvaqUsS6HWVJErkjCbkigN5RYdyR596WqvlDt/VFj8Fyt82uD3u9MOl6q8w706dv6WYua+Cm11FGN1GEt9LAOZkgX3a+R3KEF69CDdxuhesywfdb4fjvCkD1xGEAZypw7adw1azCAMZZYu5bRf0IZu5M9fIs8ehfeuB6aNxLCHg1hjwcyRiDcCRC9OywXWDEDbJnJbYtg9yTkD8GKx7ijt1iDR9zRW+Xzj0tmHlC7bxLqlzKaFpOLevwIRf7EEhC5zh1T6JiS75lW5ZVW746tc0HXOiKr7OFV9ohqp9Q6NxywGMUZXemIKrVNKbZJLrGFlTkia9wwzV5p7U7IRidkvQu63hFZZZVYZJVU4JPRFJ0/AeVO++UOBzLGAuijzoQOO2yzJaJeK6JAN7pUJ6pEK6JEHVygEspVDGLL+7Pl/ACPUA5gqPjR+SJD0/anG/rTzf0YVn50B1+Gsw/d04/p78cODmCHBeaFB7KSw7jIMDYalJcGzsuC5lOghUxoMTu8uCCqtCS6vCq2oimhtgvWNIhoGUd1LSC7buFG7+FGTtNGDogjG5lDC5m9E1ndg6T2MdZAL6Onl9fXwe2pp7e0FHR3VQzV8NqXF08ODp/tHz3buPl45/jLjaOnizuf39h/2jGx3zK6W9m1yq6dppZPUCqns0rH0fmDyXmD0cweKLU9NKclOKvFl9jggat1Tq22h1fYwsttYBXmSeWmCaXAKpnoYoOoYi0o7zo4XxPEE3CMUgBLwY/xal7Jm/6TxdCl3IFIutEkPOiCiPM/iHvQBRGgjLQPW9YvTyEwXym4UCW0WAVUogKp0Iis0Uts1E2oN0G0+LNnISUrzqR+U1SzflK9ZnS1KrRSBTjSVKsEalAMq5cPrZYLqZIMLBcPrBANLBcOrBQOqrkWUicS2iQCahUBd4hBu8XDeyQjBqQiByVihsTihoFOWeLIteTRa7CJz1ImPkNMX0FMX8UsXMPdECGuimdvSlP25BhHSqxTJc4tidw9ec6pPPNUmLj+KfbGVezSJykz74UPCGhGOmFOPmFeIW5OLnJCFjIuARqUjRmRiuoXD++RgHZLRwCRgrRJhDbKgpsVw1tUIlpUoA3KoBp1SJ1+XLs5vM84pcs4pUM/sUUzqlYRVCwXyJML5MkH8aR9WXydYYh70sTdKaKuOSIu2ddcSJ85/ZyfFlQBK6sEBCMAlFevS4a4Swbw+V+JqBNBzDldzJko7kIAXMYtQ9ItS9ItQ45/XEzeh6rgS/kDZT78Zwzx7339D5T595jmP4IyQvyCzIV3AZH5vXlHBBCZfwjAMb+V/yrKCP1F6n/kmF8bzYeKgMj8vlz46BXH/OljgGZ+GaErAMr8OnyUufQJgDKAy/yEMhc+1RK6oit0RffCZ8Bm3wsClBE2uShsInCZC8IAxwjyJ2HzPwmbXxC3uSBu84aE3RsSdhck7YWkHPjm4igkZnNJFBAZPsoAInNZyvGylOOv7iUJdvRelPF4S85bkDflvd+U8+HH77K830UZvwuyr/KGbMCryPkBY0r89THAq+B/UdH/omLgBcXAi8qhF1XDLqqGXVIDXVaDXNaAXtaAvqkZ/rZW9C8S+7ZW7NvX49++Hv+KY7ST39VOfi0y7+mh/myAfdcQ/65R2lsmaZfN0i9bEC5ZEi5bEd+1z37PIed9J8oHrrS/+rA/Di64Aim9ElktiRi4hhyVzlmW4+4J5++J1J5K9z4W772jPv+F0eoTp92vQLe+Tb77I+7+jxln3+cef9n97O9L5+cj354TZ46QE3cSx76wzF+xLNo1ydsx5h4Y846NC2+ZFN0xKb1nWvbQrPyBHvfkVxwj+Mt/EJlXRmOcd/ybMWQf/mMMOMCZJy3eoQ73kI8y+wDKsPf4KLPHh5g9XebPMWDsGZL3TXMOjMkHxpQ9C8ahQ8Etp+Jjh6Idx8IV79p12OSDnO2X5O0XubsvKVsvUFOP3Aq3XIqOXYuPnEsOnEqPHEqO7YtObYvPnMseOBXfcym55cjb8qncJC6/qH96XvPsPH58O3H6LLjt1C5/34ZzZk67pUe6aZBz04S+b8Y81qMcqqRtyKOXAJTJXtHK+RlllNOBa0rKGcC+XuXMDfn0Ffn0FQV+lPlqo4pfUcWvqOPXAZchbCgTN5UyNpUzt1Qzt9UztzXSN7WI29eJ20ppwGoY6exN1fxbGvVfyDZ/rtz9XLf7G52Gp8qsI2nCqjQa4BgZzBJgN4Q1OeK6AmFdIW0N2C+DmVdAjyvjJ1QJN9Qz1rQytwxyAJRxzjuwIs+BavfJy9/kHfyYvfqUsPwIu3gvsu/YmrZiTd2zpR5YUfZMs7Z0BCgDm5KJn5BOBHbHyKbMyabMycBmpRJnJBKnhBOB3/ECp5GSJ8Rg02KwaQnYrARsVhY+L4ecU0pdVMMvameuGVG3LFj7NnlHLgUPXAtuhzU/JKz+yLp9Tjl6jl1/iFp6BOm/Y8yYt+DsWbBPTejHJsxTgK7wN2SQc1LwOcmkafGESdE4vsjEjYvHT0jETQAHuSNHRPgnFUTCh0QjhsUjRiTDR19FQDORQ+KRA5KRfeLh3RLhnTLQLllohwK0Uym8QyW8Ux3apg9pMYE0WUCabaHNTuAWd0iLN6TVF9LiC2oMhDaFRjSDIhqhkIYocGMCtCU5sp2Amc7GTbHwEwWY4WpMf0fW0ARvbrFu/cnWd7e3Xs6N3Wlv3W6sv1lStMygzOTlLrBy51i5M4zcaSplOjtngpg5iiMOoQgD6OyxVMoEmjaL4yxj2UtxpLEwbHcIrjOGOZRcNJbdtVO38aL/9vnAnfOBe+djj88Zo2ek7gNk3WZ8yUp0wXIUby2Cuw7JX4VWrYVVLUc0rCP6j4nTj8hLT2kb33D2zrNWvoZ2HPg33Aztuh3c/Qg08FX09Hnk7HnC5rn38DOzij0N2pwCZkg6vkslqd8EM22ftuSQdsMOt2COGNdL6NeJ69aHDRinDuulDuql9hui+k0QfebwHgt4lwWi3RLeagZrsEius4BVW/IXc9onljolALFLLLZJKrZPKrFPKuGP/xTbwYrtU4qckKVu2HJvYq1vZj2QrDr/rPpgUpNvak0Ivgma1QLJakjO66icORi7/bxn7+7Mo+fLX30/+/jF0Mnjrpt3C0dX8JU9yKIOSFZNKKHGN7XELZnrEMuwjcoVxAdV7IMq9kYWecIL3GE8t2Sua1KecyLXMT7PPo5jF8u2jWFZRzEsI2gW4bkW4bmvRcYwJEs/KEM3gKDjn64VQNQNytYNoeiBaYbhTJMojnkszyKBZ5VUYIcsDs8bSKmdQzXeYE7erth4DqubVQ/LMosr0gphaQezDMA87WDW9UCGqmfONTO4mCVK3CpV2hojY4OVscFKW2OkLFIlLBBiZiki5skAylimiFvBAZexRkhYI6RsUYDL2KUCLuOAAVzGEQugjHuaike6qidBzYvIH2LK0vLP1vLP1g/J1Qum6gZRBNEPyTUMoxuDGa7JBV7IkgB8TSipGUrtCKd3gemdIFpHwfS95pvfVd54zBk5Kpu6ze7fxleOZ9TNtKw9mX14PnZ2XjP/gDd0lFY960+osktkOSfnmYfn2ERSnRPYjpE0lximX2KhTzQ7LIoJCs+FRtBjYzgpCfmI+HxYBCMxhIwE0VJDcjHBFCKYQYIys8EMQmBOujuB5UOmu2bQXIgFXpRaf3aXP28moHQzpOYotGHGgd1lmtVqT6nwoOa6ZmT7kugQNj2UVRRfyYopyU0uf40ybfP3Zw/PO6ee5HAms6jjGGxvKKg0NKrGC1LqGMq1DmKY+OVqeWSpOKfJO2Ck7TC/cJn/GWXEHACauWbPj53g+jXxiv2rCP7gdM0pG+jIuGa/RhlhN6qYJ1PCt0AuqFwFXK8Z1a4T16uf2GeI6DVBd1kQOuJadkqOAZQB1W6GVu968jbNSbPaqaN6uBljwpo+fk0TsSYPWxZNmf8ocfKjlBlhwpp4zo4IZUecdahUcl+x8K4895YUdU8sc1McuyKBWpJBLcumLl1FjMtmLCukr0gj5uUQS5LwJQn8jhL3oWTRY4maZ8p9fJRpf6nf+bVJy1eaeXsGlDUDwpwWelwDOaSJGNJKHdJLHdRF9V1P6tBO7tBL6TBCdZmje61wfXbpg/aEIQ/yvCdlzjV7wjlr2J85nlC7Qew/zRm7mz16Rh6/A29cD+EMhbJGQlkjQbRhcN54EKU7IKfdJ7PZi9jok9HgT2oOpbaB6Z0ZbRvknpvl84/7T89H7py37XxTMf+wdOaM1D4dn98IpVeF5JS5otge2AJwbguY3umSWu6EqgJQBlnpiKp1wja4prV6Eprd8dWumDInFPD/EAd4uTOy2h3T6IVrc0ECx5tcU2udUVU2SYU2Sfl+mfVxhWPh+VP+tJEA+qg/beQ1ymhHFurFlOlGl2pFlGhAClXDeErBHABl/BmqgRyVALaaH0Pdl6HpS9P1o5v4syz8mTa+dAdfmosfH2UCWCGBHFAQJzyInQTOQ4A4aBA7HcIlQfJzoUVMaBGAMpElxVFlVbEVjfE1XUmNQ/C2CUTnIrzzFm70Dm7kJH1kN3NklTQwm903kt3Zl9M+zBnoYQIo057XXcdobinq6aoaqSnq2ti8f3z76/1bL9Z2H28ePFvafTK1en9y43H72GHjyEFZ9yajbi6nfDK7fDKjeDyVN5CYNxDF6gFT20JzWgKymn2JDe7YGqfUCnt4hV1KuXVyuWViqUl8iVFskUFUkX5koeAAtkYYl48yHEV/prwvEGCJzM8owxCgjLg7gDKvIeaXH34TZVTDSlRBldcjawwSmg0SGswQLYGs2fDiFdesfnNks2FSrVZUlRqkQhVUqQauVQ2rUw6pUQiplAsukw4slfQvFvMrEQsoFQ+sEg+qFg+tFw9rFAO1iEHaJaDdEhE9gJVE94vEDQDjyYmDwklD15JHhWFj12ATV+GTV+BTVxDT11LnRNOWpLI2Fah7qsxjVe4t5cK7qqUP5XhnV7M3P8Tf+Ai7+FfEzDvRQ5/CZq4lzYglzkrFz8rEzshGTsmET0hDR6VjR8Sj+0XDe0QjuoEr3ZHdklBgJ7EsuEUpvF01sl0V2qwMalCDNurHdprD+82Q/SbIHv3kds2YBsWwUumAfGDzcSBP2octQBkJL/prlBFxyb7qnP2ZM/C+jmBf1SuUEUAM/5V0Jkg6/4so45Ih5kwUc04XdyHwUYYo6ZYh5Z4p5Z4p7wOsslbwBXYn/YEyf6DM7/oJ/HvU8vv/rj9Q5uIHUv9HUEb5Tx/9RoQ+VfvNXPpE/Vcoc+FTHaAm8ynQkeHXZAwEEHNRgDIiZkI/5Q0Ri9cRdGQEInNByumClJOQtPNFaQBl+CJjd0nidUfG+dWha2ngfLXggjX/ZJKnkIwnYDGvIweUXy7LAyhzSc5XCIj/BXn/C3KBF+QC/yQf+Cd5f/6MEjCpJKQcIKQUxE/IBeWQS6rgi2pALqlDLmtEXLoeeel65GWtqLd0Yn6OdtxbQBLe0k54WyfxHd2kd3Rh7+qlvKeH+LM+8s/6yPcN0O8b4v5snP6ecfo7ZoS3LIhvWWW8aZ3xlk3mnx3J7zlR3nfJ/YsH429+eR+HFX0WUX4lplYE1f9p6qg0fV2p9FSy4pZM6wOlkS9lhu/rLD0zW3/qsf8cevsb5P3vMx7+SL3/d+7tl33Pz5fPz/tfnsMHdqDtNyP77ptxlgyY68acm4acPcO8Q8P8E6OCM8Oi28Yl941L7urzgP7L789vioxx3vE/iowh+9CAc6jHO+I3ZQCU0ebsa/0Wyugx9gQxYOwZUw9NKIem1CNz+pEV69g+/9Sl6NitdNe5ZMWvYQu98JR1fE7b+4608SVu7kF095E1a8mGvWPPvelQuO9QdGRbeGDNO7TMO3QqvW/LO7Hm7FrSl1wKljCzX9R8fl735Tli/gi1eB/afceleN+ed2bFPDMk75rQ9kzo++asIyPqsXrapgJmWTV9TTNr9Xr2igruhqAp8ztRRu2foIx62oZ62oYyfk0WvyKZsSZD31UpvavZ9FSj68X1nq91W59rlj9QyN2VxC1JpC4IXAYYWUpflSUAK37l8asKuBUF7MJrlNHIXNfO2jYk71szAZSxpy+B6w7Iy99wD8+zV5/iFu4hZ25Duw8s6SuWuXvW1H2znJuGGRta+CUV5JwCbEo2YVImaUoONicHn5eDz8ukzEnDgAKLcPLUNdiESMqkKHxKNGVGDD4rCZ+XhM/Lpd6QRy8qY5fU05d0SBtGtG1L9oEt99il4IFL/llo0wP80t/pp+c5B8/xm49x608h/WfGjDlz1rYZ89CQemBMO1LGLiljF2URszLwGcnkSbGEMdHYEdHYEbEYwTXuUbGYEbHIIZHwARFovwi0XzR8ANgOGD4MjIiHv86gRHi/RESvOKRLAtIhDemUhXYoQjqVIO3K0A4NSKshpMUM3GQFbraDNLv8AmX8wE1B4c1hkS3QyOZIaFMstDE5ogUe3U5EjZOxU1z8VHnaWCNhtJcyPl24eKN+44vNb2+tv5wZOWtp2qiv3S4uXGJQZti5C3TyNC1nipozmU2ayMwaS8scw2WMpmaOoLJG0NRJDGMGQZuEUcZgtIkE6igkqyulaBxXu8AePW3Z/Xv/7fPuk/Pm3e+bbv6Q3rqdWreWULYcXbAYlb8UU7AB3M8u2givWA0tvxFeuwrr3seP3c2ce0Rde5m3z0eZtl3f2q2g1pOAtrvB3V9Ejv0QPn0OXjh3HXhiUnOkzV1TJ82p4if08bM2Wat2hFVHwooTYdkGN2uCGteFD2jDB3RQQ3roET30kGHqkDFqwAzZb4HotUR0WyI6LZFtVsgWKySw08EBXu+YUusCq3WBVdslV9jCKuxh5Q4pFY7wSidElTOqyiW10h1b44mvAZZ9pld7plV5E2qCshpBOa3Q7Jb43A4UbwBd2EeqG21dPZu593Lg4P7M/ecrz36Ye/DN8NGT7q2HRUMb+LJ+VH5PeHYDOKMxGF/jj67wRZX5osr80RUBmEpvRIkXvNgzpehVRyaB6xyf5xjPsY9l28WybaKZr0XGHEo1g1CMQkmCjsxrkdH2S9P0S9cOyNYOJOuE5uqDGYKyjHk81yKBZwMvBLN6Eytm4LWLjImzys0X8PoFDVCORUKJdihbJ4StD+JqBTFfo4yoBVLMEiVlhZa2xgAiY4WWNEeJm8Nfo8yvXEbSBillixLQjMBlZB0wsg4YJTe8khte2T3tp7JMpqZv1nU/ksBidALJ2gE5OoFkvWCqYRjdCER3TSryRJT4YauCMxshlHagJsMAXKZk/lHr3vcVi4/o/bu8oYOc1hvJ3G5EYX/lzO3W9adtG181rz6tXXxEaVsNp7X4ppWBSHX28XS7aKpHCtcjke2ewAqAFQYn50cm5kfGsiOimDHR7KTYPFgsNyWKlQKlIyB0ZGguOoSSFpqbAaJlhdGIQWSiT1Z+CJPjlcN0z+J6kcu9ac3erDHfwvXg6r2Qunlnbr8VpcOJVuWRy/IgkX2zGRA2I4RVElfJji6hJZfn/dyUuT93dN418wWFO51Nm8Th+8LAZWHRtQKUsQlmmvjl6nqS1JzTFRyx/yPKSNjjJOz5ZRl7QU0mXcwhXcQu/Ro/V+3Tr9oTX0fEMVvEUTC1lCPiQhZ1pYi6U0XdqeJeDEkfjqx/sUJIpSqk4XpUu05Mj258jzGq3wzbY5XRFd96s/TknLr8MrR6Pahi26tox4I8r4Ud08RO6qQtaWGX1ZBrCsg1YcTCp8j5a7hlafKuPPNYlnUsz72lWnxflnUsnbsvlrUlil8VSb0hjliUQtyQRi6Kwifk0m9Io+bEkqalEDckU1clM/aVCj+XqXwqWf8VH2V+UGv9UrfpS8OazzUY2zqZN3RxUxrIETX4gAZ88DpqUAfZr4Ps1Uxs10pq14W1GyA6TFHdFpgea1yfDb7fPWfOgzzrljMpQJn4mvX03mPSyG3y+B3KBNCUCWYPBjOGghlDgblDIM5YSG5vILnDJ7PZI73eHV/tjq/2xNd4pVcnlYyjaxdYg0cN6y+69r9v3nxRtfi4Yv5uWu0IrLAtilHjS8h3TKF5pRWEUer8s2qdUEWOqFKn1Arn1GpXDFCT8Uhr80xv9Upv8sDVuqKrnJCVTshKZ2S1G7rBA9vEP6Rd646pd0XXCNg3gNSYUDwRWTgTQB/2pw355Q46prXZYpqskA260cX6seV6MWXakcWa0AI1UL5ySB5QlglgqgXlqQax1P2ZGn5MbT+GgT/TNIBtGcCy9WM4+tHd/Rg+/qzAQHZoUB44OC8imJMM4SIhbCwkjwDlZUPzaRFFrPBiTkSJAGUqY8r5KFM/mNI8iWhfhHee4cfupI2eEkb3skbXsgcFKNNP7hjJG+xh9vRwewUo017a318/2VQxsH/w9M7DHw5vf72y83B5+9H02r2huZOBhbO20YPGkYPyni167SypdDyzZIJQOIrk9idw+iMYXSBKW0h2s39mkw+h3hVb7Ygqt0spt0kps0oqs0goE9Rk9CML9SIKBDUZjTCuajBbOZAtQBk5H8Z/CmVUwio0I6oNE1sMExvNka1B7Dlo0bJLVo8ZosEgseZ6ZKUapEwVVKkKqlEJrVUOqZEPrvglyoj6l4gFVIoFVomF1ImG1IuENomCW8ShHeLhnRIRPUDjNaZfNHZIJG5INH5Y0M8VSRq/ljz+cdzIRwmjHyeMX0mZFsXekMnYUKQcKLNO1UoeqJY/ki+8I0Lf+5S08Rlp41Pi6kfohU9Q85/CZ68mzQjHTYlFT0pGTcpGTslGTUjFjApQRiyyBxhzjuqRCu+QBLfKQtuUIjtUoztUIloUIY1q4S36Cd3myEFL9JA5asAI1qkV06gcWi4bkC/tx5Xxz5P2YQPxZkp60sXdc8XcqOL8sgwfZXKuOvHDp5n/DWUEpZhXKJPx76HML0XmlygjEBlFP+ofKPO7SOL3t2b+aMr8foj55Xf+gTL/V6LML0Tmp/ElAcr8LDLChgKOuSRieknE9KKo+esAI0v8vCFmKSRhyz9oDXRkhKSdAZGRcbkk4yIkbndR/JXICEaWBB2ZyzLul2TdL/EvJQnuJV2U9boo6/WWgo8gbyr4vKngy4+/YGvvzy0YheALikDeUAq+pBJyUS0IeFWBCKmFAVEFXVKHCGlALmpCL16PvKQVdUkr6rJ27GXt6Lf14n6RhLf1Et7WS3pbL+ldAxhwYskA8Z4B4s+GqPeNUj8wRn9gjP2rCfEDU+IHZpnvWWS8Y5X1tm3WO7bZb9mRPnClv+9Ge9+D+VdfzochhR9DSz+Lqf40qfGT1L4PcWOSnC3l2ruyjQ+Uep6qT36tNP7YaP253fZXfodfRd95iXv4HeWLv3Of/FD2+Lv+5+fz5+edT8+jWte9y5eD2+6YcdZ0clcM2LsGbGBvrj73yIB3apB/y6DwjkHhmUHBiWH+b+SfMc1/G2XM6EeAyNBOrNm3bPNO7XhHrsVHPtXHLqWrgY1b6UvP8++cM/Z/TFv8Inn4JKxpx4a9bJ130y5/165wz6Zg35K7a8rcNaJtO5bcs8s/dSm55V6y71OxlTx8l7L1krT5BX71XvrG09ihh95VR66ld+x5Z2aMfQvWIfCyj01op9eJO0q4VT7KrGlkrv4zlFHgn7tWJKwqElaByaa0VTVB+ONLqukbqsRNZeKmSsaWOr8po5q+oQgsuF2WTF+Roj4wOykAACAASURBVGzL5Z+oVD9Ub36q0/lSq+VLjcqHSnnHstlbwH0l3LJc2qosfoV/a2lVLm1VHr+qiF9VxK4oYxcVMRMqaZNqxCWNzHUd0o4RZc+GdeTCPXDlroc3HVJWvs0/BlAGNX07cfQwtHXXkr5mQdszp+4ZZ2/rEdfUcYtKqDm5lCnpxEkZ2DQgMogFeeSiDHJBFr4gxT94JAKfEkNMiyNnJJDzEsh5aeSiNHJRAbMsuBilQVjWzd40pu8IUMY5/74z71Zw4x30/NeU/e+ydp8Rtj7PuPkyYuCOMWPOjLllQts1yNkzpB4opc4rYRZkEbPSKdMSSROi8aOisSMiMcOAxfAjHjUsGjEoDO0XhvQJQ/pEoP3i0AFgOJwfcegAP32CKrI4uF0K0iYNbpODtCqC21QgQDRATYaQJjNIgzW40QHc6AJu8oA0+YCb/SHN/uCGYGgjJKo5MqopOqIpPqIZHtmGju7MTBmmoydLCDP1mTOdOTMjzNmZ0hs3mrYebXx9sv5iYuikoWG1umazoOAGnTrDoS0yKDO52ZMk4mh62iAON4glDOMzx/DkSXT2GJw0kpDRF4ZqCkE3oriT1ObtrPqV4qk75Qv3a9afNG6/rFn7ijtxJ7NjB1O/mlg6F1swG543G543F8VbiS3cjCvZjirZApcuhZQtQqqXE9p3UAMnaeN3qMvPeQfnOSsvoW27vlUbAY0H3vUn/i13wf0vwoa/tWm5bdZy27zpzKL+tmXliXn+niV9x5aybZe57pi54ZK57pCxYkVYNMRNaqFHNVIHtTEjOpgRw9QRI9SQKfKVy1ggu63RPdaYTht0uy261SG12RnZ7IZockM02afU2SNqHRF1wHBBaqMbusEdU++Bq3dJrXZJrXRGlTmlFDvA8p0RRV6YiiBCbWrRIKFihN42z+tbqZzamTh7vvnifPbBi6qZ9ZrZ7bzehazaIWLVMJLXHUttSmJ0BuIq/FLLvREl7skF7skFHrBCb0SJL6rMA1YomFpyTeQ5x+c5xXEcY9n2sSwBx1hF0i0jaOZQqmBqyQSUYxCcqR+UIZha0vZLu+6D0/TGqvvgr/tlXffP1gqm6IbRDKAM40i2SQzbLC7PKrkwhNYZUzyeVDlLH79VtfUS2XjjOoRilVSmE8bRCWHrheVpBtA1/GmqnjnC5ghhM7ioBVLCAiVpmSppmSphgZIwQ4qawkRNYcJmSSLmyb/Zl5G0QQp0RlCZkbFHK7hgFV1xv3IZDZ9M7YAcLf/s634kLf9s7YAcvWCqQSjNCER3Tip0SynyxVQGEuvDyK0gWgeE0QVldpcuPO44PK9ZecIaOsgbPsion4+gNEVQGhCF/aklQ+SW5eq5+22bz8umb2W3rRAaZhPzetwQHMc4ujeS5w3jeiaxghFFEFRxZDIvKo4TEcOKjGbFxbBT4nip8TxcfD4qnIkMzUUEkBB+WRj/rIwQKhnCZEI5pVBefgCd5ZXD9SIXu5NrXKmD3ryV4KrtwOpFt4JRB2avG6vWk871ItP9KSwwmxnMKuWjDD0JQJlsSisFGF+6P3d83j37JDd/lsKcSicMgqFlkOgaX2iJS2ieXQjL3I+m55Wt7kJQcsTJ2WGl7DESNoIJpl81ZfAS9ngByvBfAGXE7QGUEbUnCCJsTxC2z7jmwI99lqgTWdQJWCIjEBkxN0BkxNxp0j55Mn4F8oFlyiE1atDm65GdOjF9uvF9Fuhhy7R+W1JvYud+2ek5eeVlUOW6T+mGR+GOWc6CBmZcFT2miplTRi8ooVblMRsSaWvixA1p8q4S61Q177YS55YC60SBdSJO2hbL3BTFrwqjbwgjFkRT5iVSFiRT5iThk/KYebGkic9ixyRRS1LpO9LUU6XyZ3INLyQbv1Ts+V6j/3vVhieaVQ+0i8/UctY08VOaqFEV2IAKrE89ZUALMaCN6NOCd2vEt2omtGonteqltBkjOk1RnRbobktMjytpxj1nRtCU8WOMxVat4roOiAMnuVP3c6fuwxvXA5n9gbSBgNx+P3J/KGsknDMCZvYHU7t8s1o8BS6DrXLDVIZQgP/2YvP60VWz5PYt7shxxfzDhrWnZdPHFXPHBWM7xIbxpPy2OG4bJLfODc1zQxe4YoAynRuuxgNX74Fv9Exr8Uxr4R/PbnRD1zkjq50QVQDyIqtdUDVu6Dp3bJ0Hrt4dW+OIKHNCloaQ22Hlc9HFc4GMEb/cQW9ynx222QbdaI1q1I8tNYyv1I8t55dlijQghSqhXKVgYIuKRmieZjBHM5CtGcDQ8WcaBrDMAlk2gSz7AJaLP9MzgOUXyAoK4oCDeZAQbmQoBwbloaAcHJRLDM8nRxTSI4s5kaX5ka9Q5qemTP0QvIWPMh2308bvpI3eIo7tZY2u5wzN5fSP5nT9CmUa2W291aMTHTf6WmYOj7688/CH/VsvFtbvza3eG10865087Jk5aR7ZE6AMrW6WWDSWVjiCyx9C5A3EsXrD6Z1h5NYAUqNfRqNXWq0LpsoeXm4NKxWIDFCTiSkRiIxu+CuUUQ/NUw1mC2aXBBzzn0IZ5bBSPso0GSU1WaDagtgz0OIbzpndApTRjCxTBZeqhFWohFUrh9QoBVfLBZXLBpVKBZRI+BWJ+xaL+haL+peJAi5TIxpcK3AZMRDgMhLhneLh3eKRfWJRA6Ixg0BiR0TjR8USxkQSxq7EjnwcM/xxzMjHcaNXkqdEUQtSaetSWdtSzENp7qlMwZkgsvln0txTSdbR33CLH6XOfwyb/jh2/ErUmHDUuETUpHTMpCSAMoNiEf1iEb3S0QMyMQPSUT2S0HbZiE7FqC612B6V6A6liFbV6DbdpD7T1BFrzKgVZtgE3qsd26QcWi7jVyDlwwNcxpcr48uR9mZJeTEkPGji7rkSrlRRV2Ds8aoL+ZozPy4511xyBCurBHtkXk0q/X9AGWDiCRhc+rkjI+2RJe2R9VpklPxz/0CZP1Dmd/0Efgko/43Pf6DM/50o87+vkgE6Mq+aMlcNhK6+7siYXRQ1vyRmcUnMQiAyrznmgqjlG2LWb4hZX5SwF0wtCVAGEBlZ18uyrhclHC9KOF6SdLok6XRZyvmSjIuAY/hnkn66lCTnLSTvDRRh5L3fUvQV5LKS72UlPyA/rewVFGEuKAcJKQFdmAvKIW+ohFxSA11UD+W/oIvqoAvq4Avq4DfUAYsRcIyQdsxFndhLunGXdRMv68W/ZfDLJL5lkPiWfvJb+snAHl8j5HvGqD+bpL5vinnfFPOBGfYDU/yHZpkfmmX91SLnA6vs92wp79rlvONAfduR/Fdv7l98OH/1y/8wpPAjaMUnsdVXk5o+RbZ/lDb4QeakaNFNxZb7cu2PVAa/1J77TmPmic3Nb9z2X4ScfJV496uMR19zvvyu4vl544vzrmfnA1+d19w5B9VvOHIXvOtPTfO2degbBux9ffYBUF3JA1xGj3ekl3+ql3/6fwZldLmHOj81ZbRZe1rM3V9OLf2yKWPBPOF3ZE4d8u845d+y5+67FR8ENZx5VW6GNu8QV14W3zun7f6ImHgQ2bUfULvtUrzrVHzsWHRkX3hoxdszYW7qUzZ0stediu/ZF9zyrLwXWHcvsPYguvsWfPxu/OBe5vbn2Xsv4DNPQlpu+9bddy29Y8Xes+IAKGPFOTFjnGln7qrhNzTSNzUy19WIqyq45d9syigS1xSJa0r8CDb+Ctb9CnbK/CPKqBA2gI5M2rIEaUMu70ip8r5iw2Olxs+16p+ol95TYB/KkrflsoAdNEqkbSXStkz6qkz6qnQasOJXDreigFtRwQJCpISdVk2bUc9Y1sza0M0G9u/YsA5c8/d9SnYiW46pq98Vnp5nrzxLHj2O7LkZ0LBtyVg3o+0ZU27qkza1CCuquAUF5KwcfFo6eUo6ZVoOscCvwCzJYZbkUpdkUhfFUfOiqbMSqXMSqXOS6EUpzA0ZzLIMZlkBt6KIX1bGr6hnrGhlbxjQt83Z+9Z5R055t505J4E1pymTzzI2XxA2nxC3nlIO/x4zdM+UOWvB2jLJ3dYnbRuSd5VQc8qYOdmUKenkCYmEUdHYIdGYQZHoAfHoQfFoYLxcPHJANLxPGNIjAuoWBfeIQXrFIL0SkIFXgfZJAAGGwyWhneLgdklwqwyoWQ7UrARqUQE1q4GaNUENRpBGc3CdDajeEdzoCm7wgjT6gZsCII0BkPqQiIbwqJboqOa4yObkqBZ0TEd6bDcpoZ+DGq8lzHdRFofoi1O8pYXK1eWWnfvrL/dXvxwZOKytXaqoXOPxFujUKQ5zkUNfoOVMZaQNoVN7Uai+VNxQWtYkgTqHJU8kEftiCF1hqbUhmGpixVz5xJ3isaPxB+ejD867T7+r23zGmzzL6tiCVy7E8CYCc3r9Sf2+pIEA8mgYfRbKXoJwlkI5C2HFi8HF86CKxZjG9eSO3dTBY/Lik4J94E+D4W03fStX/et2Par3PGuPA1of+XQ8duh4aN/7udPAlw49T22aH5hX3DJibutnrljnbDuQNp1IW845m3bkDTPSkg5xWj1tXAs7po0Z008dM0SNGSNHTJECmum1wQ3a4PvtcH32uB4nbJczpssN3eGG7nBCNQNGk9rigmlxxba6Y1s88M2euEZnVJUrssIZXuKYXOiYnO+GLAlIqwaR6tIqh7LrRwqHVhoWD3pv3lv/6vzW+fnOt+dV05vlE1s5DePwvI4kZntUdjOE0BhH6fJMKXJNzneM59hGM2yigJvW9rEshzi2azKwQcY5kQsskYlj28UwbaMZttHAvJJlBMMinG4GyTUBUYzDyEahOYYh2boBGboBGTr+RC3fdE1vvIYXTt0Tq+KBU/cmavhmaQTwXQaUawBlGEWyjaNZFon5/tltUO5gbMkEbfSsZvu71OZlLSjVNqVSD8zVCWHrhnI0/GnqfrkqHtnC5ohrpinCZnAxMwTAMRYoMTOEmAlcxCRZxCT5mmmiwGVELWCCvoyYZYoggmmm1zQjZYuSd8bIO2MUXLBKbvjXc0zq3hmavlkaPpmvB5p0gygGoTTDMJpTYpErrNg7tdI/vT4kuxlE64Ayu6GsnuKFR50n5/WbzwsmzwonzggN86GZNYHpFZHURkh2bWrJUPnUrc6bL1o3n9StPK5fe5Sc3+ODzXdNYnrAWS6xuU7ROb6J7KAkNiiBHRHLfo0ysHgeNqU4A1mOjuKgwHSYf2aSZzrCKz09hMKMLSiFVZZGFBQFs7h+uTxvSr5bdplTdrcHeyG4Ys2/4oZX8Yx7/pAnt8mbVeydyw6ksUGvUCYvuoSZWJ5P6qDktFILhjpn78+fnPfMfUEvnMtlzxAzhqERFdCYWj9IiWsY1z6UbeFP1/fMvu5KVHLEydvjpB2w/wxlpOzwggA6Y5cubv86RDEHoph9pohDpogD6XVEnchizhQxZ4q4C1XMLVfcnSbuThNzp8n68eQDihSDK1TD6jQiWrWju/XiBvQTB6xxYzbEIQfyAKznqOz2efbyC9/yFffCFQfeumHOnAp2TAkzoYSdlUPPyaFXZdO35ch78vQjFc6ZCudMmX1LkXEsTd4VJ24IY5dFMEvCqEVhxIJIyrwIbE4cNi8Bm5WBTcsjZkTiRq7EjErj12Upx9J59xRrXii0fSfW+Eyu81uN7m+Vqx6q8I7VGbvKaQvKiGHl5H7F+B6lhG715D7NlL7rKT0ayR3qcS0a8S1aiS16ScByYmN4mymywxTZ4UiccMmadM4ac8wY9KGNRJUvoVp3sF179JmHtOkH8Mb1AEafH6XXj9Lrk90bzBgK54xCWEMhub3+2W0+GU0eaXXufJRxQhW7Ysp80qpBlFZU2VTe0Enr1rdDZ+fDt36YfnDed/CyYGwno3ECVtgRSCy0iiMFZpb5Z5T7Eau80qu9cXWeuEZPXLMnttUT2+qObnVFNToj6p0QwBpgIMhKvsjUeqXVe+LrnFEVrugqUG4PonIpvnQxhDHqTxnwJvXYpTbaohrsUhuN48sEF5oMY8p1I4q1IAX8+R2uShBHK5SrFZynFcTSCWQZBLJNgjiWQRy7ILZTIMc9gO0dwA4M4oQFcwGRCcuPCeMiIwrQEVxCBC8rsoAWWcyKKuVFlxZGlxVFl5VHl9XGVrYk1vXBGkfgrdOoziVk1xlh4g5h7DRzfJ80tkEenicPjJG7ByidI3mD3YzuXk5PF7enjds11jS7Nro7O7y1u/fk5M63m3tPJxaOx+dPBmaOusb2emZOGoduNowelPVu59bOpBeMYLgDGO4QLK8/mtkDonUE5TT7Zdb7EICyklNqhV1KmWVSsUVCiWlCqWBwSTeyQDs8XwvK0wTxfppdYvFrMnTg0JIX7T+FMkqhJRrhVUZJzcawRsvU1mDOLKRo0SmjyxRer59QrRFRqgIqUQ4tF6CMYlCVXFC5TGCJlH+RuG+BmE+BAGVEAgCXEQ6sFgmqEQ2pFw1rBlwG3MqvzPSIQ/vEIvrFIweA38pED4vFjInGjonFT16LG/8sZvTT6JFPYsevxE9eTZq5gpgTydoUpt6U4d1SqXikWv2FUsUj2eK70oW3P8xc/TB96W+oub8lT30YN/5p9JhwzIRozLh47LhI9IBoZL9YVJ9UzKBs7KB0dK9UZKdMdLdCXI9KfK9ybKdyVLtqbLsufMAMO2aNG7PCDJsi+nTiWlXCqmT9C2V882V8uXK+PFlfjgxQlmFJewDjYBKuuWJuucIulGuuFGEXflzJwq6A9or8tPH3l+tjJJ3/naaMhGumQGQEHRlpjywZT5KMJ0nRj6roR1Xyz/0DZX6XR/z+msz/e+nDP5oy/x7Z/IEy/5eizE97ZIQ+0XotMn/6VOfiNeDQkqAj81pkLotbCmhGSMxKEMFy3z+J2wAWw98jIyTjKBAZAGXk3ISknISkAI4BRpYAqeEXZOS8Xm/nvajgA4S/oPeivN+byv5vKvu9qex3Wdn/pwReVAn8RRfmpzoMvxRzWRMCRAMKlGI0oUKaEUKaEW9cjxJYzEWd2Iu6CZf0Ei/rJ13Wh13WT3rbKPlt40QgRsk/JeVto5T3TFP/bIb+sxn6fXPMB+a4v1jg/2KB/6sl4WOL7I8sKX+zovzFlvq+fe57TrR3nWhvu9I/Diz6MLj4o7BSvsjUfgZrvobu+Cyt/5Pcqb8y5sWrDpW6P1fs+Vxj/KXR6g+Gy1+5Hn7ne/RV+K1niHtfkr94Xvzi28bvznu+P6+/e15+eM5a/yGgctOStehUdmzMuWnEPTLMexXByhg93pEu70SXd2JUcPqb+c82ZX4/ylhzziwYhzacU9eSB65FZ/acXfeSfWjbPUjbcVTXMWn928I751lr30R3HwXXb3uXb3pX3XItP3MsPrbh7Zuytgyo67o5G9qkNceiu1acQ8fCY8+KE/fS7ZDGvdj+06je3Zy9r+in3+NXX0QPPIR0PPapvWfL3bdi71kw96zzTi2Yt3RJ+xrpW5qELXXihmr62j9DGSXBcpkMYO+v4B6TBmFdg8BfKMNf9Pu6KQNs+c3cVs7ckiasimesSjP3VCsfqLc8k23+XKrmnkbZfVXWkXTWhhRhVYG0pUbZU6fuq1B2ZYhrwH4ZfnFGFgtcxVbFrqrhlpRxM2rpsxqZK9dJ67rZ28a5u7bsfbeCvaCq/ei2Y+raN8Vn56TlL+P6D0Btm941m+bMdRPariFlRztrXT19SRk7L4+alUZOS8GmpOAzsqhFOcwSMBiFW5HHrMhilyXRi+KYeSnMgjR2URoL7LWRw63K4fjDU7glZfyKGnH5OmldL3fTlLlryT6wY57YMw58Kw4Thx5hbnyOXX6QsfWUfnqeMHLfij1nzdo0pW0ZkjaMyDuqqFlVzLwsbFwqeVQifkQsdkAkekAsCvhFGf+U0qBYRK8ItFcE3Ckc1iUC7hQF94hDeiXAryIO6ZYAd0vwp5aAXX2gFsmwJtmwJrmwBqXQRtWwBvWwRq3QWlNwvSW4xg5U6wyqdwPVe4Pr/cENgeD6QEgtKKI+Kro5LqYlMaoFHt2Ci+3ITOghR3UVwkZaMhaH6WtT3NX54vWlus3l1pt31p7fXH460L9fUbVQWrGSx5vPzQVQhkWfzyVPZWaM4nCDaOwgGj+My5jEZU+lkkbj0jpRjGFc4URq/jCzc73hxr3Syf2+06+7jp7XbDxkjuwSW1ew9TdSKuZjeJO+mb2+GX2+pKEgyiSYOR+RtwLNWw7jLIQWzAcWzoaWzYfXLMU2bcC793LmPi86OKcuP49u3Q2oWg2q3/Os2HYu3XGrPHKoPHLteOwy8JXzwHObzs/Nmh+Y1d8zLb1lxNq1oN20puzY5ew4UHfs6bvWjG1D6ooOaUGXMGuQPmuMnzXBz5rjpi2wkxbYcQvcqFX6iFX6kE3agG1avwO+3xnX64LtdcN2u+A6XXDt/LS54drccC3uuCZ3XIMnps4bVyc4gw0mtcQwupHF4+nVk8VjmyWjqw2Le52bZz03b0/f++rGF9+NnjxhdU1ze2/kNExii4ewRWPJjP6IzI5oSncArtoXXe6JKHZNzndO5DoncoHjzSmFAo7hzyux7GKYry9em0NpZpBcUzDVBEQRcIx+UJZ+UJa2H0HLN/26T5qmN17dE6vmgVFxS1Vyw6h6ElS9iGp+WZqBOdohVD0wzSCcaRjBMovP985oCmH0RhaMUIdPa3f+jmld1Ymg2SOq9SE8nRBggknNFzipK0CZz4yTr5rARE0BlxEzQ4iawkWMYNeMEoWNk66ZJr52GUFfRqAzr43m9aIZSRsksPfXCf0rlxGsmFHzIqp5EQVAoxNIFqyVcYwvdkoucUdW+uBrA7Kaw3LbIczuiLze1yjDmzwrmDxLr18IzawLSCtPYHdAsmthvB5axyp3aKdwbL9i4XbN8v2spllEcV8iuw1CqvRMYngm04ORvIAEZmgcExrHjozjRMayY2JYCXF56ORCAqIMF8vDRHHQYVS4fxbSl5geQqHF5pfAqwqh3KL/xd5dB8V94P0Dn3mukV7landt0iS4uyXBJQR3d1jYxd0dVllhWXcBFnZxd3d394QQa5ImTSrX9q49fvNlEy5Pr72n98zN8zy/mc585jsbIDPA8Efy4v15f0Kp7BAyJ5DI8sDyXNDNnuSJ4LJ5v9JF/7IF/7JhP06LL63Cj8QMIdHCqNRgSll8BSOGT0kuZ6NbS7BNBFZ/+9TDudvHXTNfkHmzJMYUCjMYFVsRFS8KgHA9wExHENU6gGTqhb3qhtBwLlR1LFRyLPgvUUbeHkAZ8cg4wGQdkbKOSBnHIhnHIiknzMtxxEq7lEi7lMi4EmTdSmTcSUDLhgdZxpOs5M9WCeCrBVdqg+v0oloN4ntMkgdN04Zs4WP26CFnwkBa91HZ/WPU4p+9S5ec2IvWlCUD7IwWbFwDMaWOnFeGzSvD19Qw+4DIMO5pM+6rkQ+V8HtK2B052OqljOnL6dMSadOSr0YmbUaMMiopEyopE1diBj5NHFFF72kwHynxn6rUfqva8aNU7XPFpq90mr5R5d5TLt5Qgy8qZ46qJHUpJ7Qrx7WpJrRpp3TppnXpprbrJjVrxzfoxjdcS6jXT6o3TGowTm0wSWs0TW+yKxx0hA85wPvtYd1exX0RvJnUmpXMxnXKzFPS1JOMulV/QqcvtsMH0+5d1BFE6A3CdQRi2/zRLT7IRm947QnKiNzzKhwzeO755X4wYEsxgdaDrFui9d1mjxwJpz9rWP68YvKI2r2Kb5uGVvUn0mtiSKIkRmMMpR6Mqw5AVPnkCz1zq7yBU9kNHrnNHjmt7jlN7jmNbtl1bjlVbrkit9xKz4Iqr8JqX3idD6zWPU/oWVAVQerLrVpNLl8IJQ/743o8kW22WTW2WTUOufU3UipupFSaJwlM4wVGMaX6kdyrEJZOKFMHRDMIYxmE0g1DaIbBFNMgqmUw1TaE7giiuwVTPYOpfiHU4BA6JPREZMCcBAgrJ4adH8NCRLMwsVxiDJ8ay2fFlfHiSsviyyviBbVJopa0mpOW39bpvM7l3K678OEHiJHDopFdzMgKbmAa3zdS3NmLb++n9rQT27tonR3Mrg5uz2znyuHiZztLD7c2nuwdfr2w9qh3dKtnZLt9eLuxf7Nt9HZN73bN4EF59za+ajqf2ZdJ68qk9qRSe6NIHWElLYHoOj9ktResyr1A5JRVYZNWeiIyPLMEnkkc50RkmFfDGXoQum4YQxyT0QgiqwWQlX0J/16UUQPxdCMFpin15un1NnktYpRxhLeap1cbJgp0o0o1wngaoeUaoRXqoArVk5iMQiBPzp8j48uS8mH93WX8SyUDBFKBFWKXkQmrkwXXS4MbZSEdMuFdwER0y0b2yQBd/oNSsUOy8WMyCWNSCaNXEkYux41ejB2+EDP0YeygFGxFArUmT9zX4H2mKXiiwLknxbgtzTy8TNq9VLJ1oWj1QuHCJ1nTF1InLiaOXYoflowflozpl4gGfvEjnzCokDigkNAnF9elGNetltSrmdKrntSlFteumdRxPWvAvHDMOn/EOnfQIqNHP6FJCyxUCSpV9uepBHJV/DmAy/gyFH2pil5kcWuyjAdB0g0v4Y6XdHs17sXARqRbsbQLTtoVI+OCOXWZ/x7KiGt9xT0ypyKj5I0Rc4xGIEEjkPBbUubf7DK/ocxvKPN6GfDPnl46+77cz55e+p/qlNH83cc/nbMXdX52zlz8u8WIUeZ3Fw1+d9FAfGvpnMRrGRkZm3P/ecQrS2dlgHLfs6c9Mifyck7Z47yK55vKnmfkXc/IuwKXlRTdzyt5nFPyOq8MBGReu5Tkf1YVuJd0Mn+3mHOagMUAoxFyVjPktSzMyziMOBRz/mrkyQCVMeeBdEzsuauxZ67Gn7ueeM4g6URkUgGOMU5/0zjj9yYZb5unvZqMt81PxizrbbOs9yzz379Z8P7Ngg+sCj+0hn9o5Cd8KQAAIABJREFUDf/IBvFHa9THNvhPbIh/tCN+4Eh6z5n8jiv5HTfK7z0oF8EVn4RXXogSXYir+TS18XJuuwSs51PMoCR/5ULpunzTfc3+Fxr9Lwymv7PbOrbf+N7v8K+hd76OP/qi4LNnpGdfVXz7fdvfjgeOj5lb38FHn+UOPvcu2zInLNxk7hqSd27w7wMrS6/VxxixbhuejBnn6Gfn34UyRoxbBowDMcroU/fE5b76pJ3TdIwhadf41ZgQd+2YAMo40u/6CJ548u/a09a9+NuxbQ9zxl9kDT/Gb/zIPjrOn/oyULTmzllwZa94Vd5zLjuyZe9bkLeM8auGuFVD3LoRbtOOeWRWsmlN3Xbl7Tlx1jzKVoPqdgLrVnC739HuH2O2/po+8Txx4AWo4ZEjc8eKsmVF2bFl3LGmHhlj9/XgmyezAcRefiEp80soowld1YABRb9aiHWtk/UlLdSmZtGmGmZTHrUqW7yhwj262vzV1a7vFJqeSpbd0ePc18LtyBcuyhcuqqM39QgH2iV76tgtJeSqImJFvnBRIR+IsajmLWoXrOgULp6gzIwuCoirGGKB5SB7+q47ezus5iC+9XbJ6vf8ewDKxHTsBtWseAhWb5DXTYg7BsWbekUrmrB51fxppZwphexJufQJucxJxZw5lfxFtUJgQ0qlEGiuUchfkCuYky+cly+cB0I60GVV6CpwxDp/USV/HgjLwOd1Ucv6xasmpK0bpB0b4r4tYcuLtxfb+TBr4lHO9APk6jPK0XHG6GM7+rQ9bfUmcd20aMUCt62bM6OXP6ecMqyQMiif0C8T1y0V3SUdDSyWy8R0yUV3y0Z1Skd0SIFbJcNaJcNapMBtMuB2GXC73MnIQNrkwG1yYCAgIw9ukA+tVQitVgHVqIVWa4FqtEFVeqDq6yHCG+Aqa4jQIUzkChZ5gqv8IFWB4OoQSBUIIoyIrI6NrU2Or0uLrcuOb4QntuKS2wkRjeUpfR2o2Qnqxixvc6FiY7F2c6Ft987KNxuLz7u6dkorpnllCzTGNJ4wSqXO4tAjeOwYvniyuHgajZ0qQI5kFPYl5XWlIXsicuvg7HF+721O71bVzFHP/vOGtQf8qR3e9B6hfyWnajiB3ZvAHoiiDoKKewKKegPRA0G4UTBpOoq+EMNcimQshFJnQphTwezJUN5UhGA2RrSY2ryBnXzC3z8uWfw6oXkbJFoOrd31KV93Yi07MFctqUuW/H27+kdOHc/tO17YdH7l0P1n2+YvzQUPTGj75oStG7gNm5JNJ+q+A2PPirZtTlwzwy3dwCzdRC9ZFy3aoRbtUfP2qFl71LQVbMQKNmwNG7SF9tsV9jsW9DoV9LoUdHnAu9zh7W6wNldoi0tBg2terWsucA3EK08UiKiLLGlLYw3AKqdI7etlY3frFh6N3/+u/+DzgVtP+/afNC3fbly6VTe/x+lfCIUxYnCCyKKKcIQoFtsMhtb4pgv8soSuyRzHRLpdHMU6mmgdTbSJIdnHUx0T6Y6/UOhrAcFbQAjm4BLT0GLjEKxRMMYwCG0QWHTVF37VF67nA9PxKtTyyNd0z9Nwy1V1zQGKdb2Qmr5FOgHoq8FAuYxhOMkogmQez/CE1QTi2yIYA8X9h9XbP+Q3rxlEE52yq4wjWPog6vUQipZvsZZvsYYHWsIy81PTlEtmqZLm6VIWGYDImKdLmKReNkmSMEu5bJ70usuILeaXdpoUHbMVHbPFLnO6x6TpCTsdcQGweIPJJIzokMR3Sil1yyj3zhcGoOrDSloiKJ1RjO7ShWett/9WsfiM0LtL6tnPE06HouvB6NoEcmsYqjIaX5NMa4mnNOYJBih968zhnYrpI8HUHe7gTl5pd0g+OziPEV7A80soASfTYlKYcWnsuGRmdCw5JoaUHEvOTGQUJrHhydyiRDYihlYIxkNDi1EQIiGSRoVQmKEUbiiVH0JhexdzXNB1XqShYP6EP285qGI1RDgRwO/wY9QEULkhFHoohRZEE8QJWdF8emI5D9VKRDeRmf2dkwDKdM8+o5TOUNjTaNxgTHxFdIIoMJznFcZ0AdFsAkjmXrjrbkgtZ6jaK5Q5cZm/ry9J2xZK2xbK28NenxOUQcjaI2QdimQdimQcMacj5YiVcsTKuBJkXEiyrmRZN6KMO0XWgyzrRZP1oin4sJVOUEYHUn8tptM4acA8dexG1pg9csIRO+JGHs7ovVf+4Bi5+K0Hf8mOsXCDtGSAm9fDzumVrOoSNjSLN7RK9nWodxVK9lTpR2rUO/LYbVnkuiJyQzZv6VLyxKWkcYmkCamkSZmUadlUYHdJNn1WIW1aOXFCJXn8cszAlbQJDfJdHcELZeGXig3fqXUdS1Q/k6/5QrvuuRrtljxsTjlrXDGxVyGmVSG6WSmqWTWuRSuxQzelUy+5TSexSSuuXju27mp83bWEWv2EOuOkOpPketOUBqvcXnEIzqagww3dFcaaSKicT65epM19QZ7+PKNu1a+kwxvd5o1u80K1B5b0uBfWekDrPGF1XvB6H3iDD6LOF17nC6/xKhQFoOoDkTWeeeU++RXALTB8ayi6HlO3yOzbKx29Vb/8uP/wz23bT0RzB40bD2DVfdllXXHkhmCU0DdX4JFV4ZUp8squ985t88rr9M7v8Cls9yls8YE2+MBqfWDV4oIqP0StHwIonfGG1kVThvJr1tMFS2HkwQBclyei2SYDOKftlFdnlQYc0rZMrjBPKDeJ5RtG8a6Hs/XCGLqhdEMw2zCMYQSim4bQxDEZBxDTBcTwCKb5BNMCQ2ggECMilBkDZsZD2MkQdl4MBxrDQsawsXE8UhyPGV/Gji/nx5cJEiuqkioaUqvaMuoGspsn89rnC7pW83vuIkfuIUYO0aO7uNEV/OBUSd8wvrOH0NFD6W4ltrXTOjrYPb3lg2tDu0/3vvns1p+3Np7s3PpyZul+e/9KS89yffdyVcdSXf+2sHuzavCgvHcHXzWdzehJJXemUXqSqT2RxHYQvtm/qN4HUeMJrXbLF9pnllun8i0TeeaJXNN4rlEsVz+KfS2CqQNhaoMBkXm1u0RS9Scp+xIUvQkKXiX/rqSMaghbJ6LcLLXBIqPBNr8VRJ+GcGYd4S1m6UKDhHKdSL5GGFc9lK8OEqiFCFSDy5UD+UoBHDHKSPswT11G0pcr4ccXrzLJBAulQdUyoTWyoXWyYa0y4E5gxKnYyD7pqD7paKDmXyp2SCZhTDZ5QiZp8kr82MXooY+i+iUyZy+kT36aOyeL2ZIj7UsQdiQo+/Lce3L8+8CTcShN3LuCXr9YsPBx5tTHySOXE4fFJx2lYgfkEkfkk4cVEgfkEnoVEnpUUvo00gbUUnpUEjrVU7qv5Y5YwKdu5A7dzB40T+/Vj2/WhlSJvyi1kHJlf55yAEfZj63oQ1f0oip4UuQ9yDLuJEk3goQ7QdIN0BnxSJ2sNb2GMi9dRs6lSO5fubsEaI7ry1tL8h6o10XmdZTRDCL+hjK/ocyv+g7896jl1/+t35Iy/yNJGY0zf/opx4iB5mdF5uxFvZ+gzO8u6v/uosF/fGoAHFqSND8r+RJl3pSxOidjc17W9tRlzsraiFFGfHFJ3CMDPJVcxSIDoIyq11kFt5PxOKvoeSIyPueVfc6p+r66lAQcSxLfSzqpiQk6rxUMdMRoBb/qiAGd1QaiMed1IWd1gZqYM3rhZ3Qjf6cXeUYXmPPX4t68Csz5a3HnryWcv5ZwFpikcwYp5/RTzxuknTdKf9M4603jrN+bZP/eJPMd8+y3LDLfsch8yyL75LX4mfP+zYI/3IR+YAV73xr+kTXqAxvUH22KPrTFfGxb8pEd8UMHynvO5HddaW+7U37vST/vRb0QVX0hpuqT+LpPgK2ltkvQritFgxdLRuRqdi/V7ip1PdIa+Upn5IXp4l9c9489938AHX0XdedF+tEz+IPP6c++rPn2rz3Hx8PHx/iFr5Ka78c0P3Ll7RiXLBmSt3QJm1blj03Zd4F+31f1McbM20YsYH5WZMw4R/9bKGPPumdFPnBi3vWrfOJVeteRuurN30zo+Ay78iN87ivSzjHz9nHm0FMP7qIdacqWuuhafmjPvXWDsn2ytbRsgF0zLt4yI+xakveNcWu29F0PwZEzZ8OeuejImbemDhfv/cB4cIzf/zFv7sv00a/ALQ+d2MCOjxVlyx4oBr5rgtu7hhCjzKZWwapm/vLPri9poNY0UGuaJ6ODWNNBrOmdPDVgP0UZscio4LZkseuyxG01wUODru+v9/+g0PT0CudAn3VfD72tnLegmLeggdnSJR5oFu8oIVeVUGtilAFuY+fOq+cCKKMLXdEsnNGBz76GMlv29B13zmZ4/e2E9lslq9+W3j9GL3wd2boTULXiVrp2g7phTNq5XryhU7SsDptTzp9SPEEZ2YwJ+awppdx5ICYDXTkZ4MYTcHi7cF4BuqAAXQDqbGArarA1Ndiact6CSv68asGCOmxOB7l0HbdiRNiwIG5blexa4zfc2dtRbffShh9mTdxHrj6n3TnOGv/ciTnjRF+xKVmzQC/fxG5dy525VjCnkjKkmAz8q0g2tls6ulM8ctFdctFdshEd0pA2ybAWQGTCWqTBrX+HGHALwDHgFnkwIDKK4HqF0GpF4NZDlUaIUCtEpAsSXg8RGQRX3AQL7cIqnMIq3cCVPmFCf7AwGCwCQYRgiDAyUhQfV5MSV5MZW5sfX49MaiYkt5PB9aKkrl7kzDR9Y750c160tdC4Pdu+e2vtm9XFL9o6t3iCaU7ZLIUxiSeMUqizMFg3Bj1CpszRmStE2hIcM5ac0x6eUp0M6whJE8DZY3XTn9XPPezafT7/4njq2Y/cyU3u1HZJ33JGRX8UtT2c2BmEaXfLrXfPb/EoaPeE9fijh0Lw46CSiQDciBe6L5gxGcSaAHGnw8umoyrmUhrWsOOPy/aPCQtfJzXvhItWI+p2/crWnOnztqQ5E+ykEX7RXnjPt/s7n+EfPceOXUb/Ztb8hQZn7zrrwIC8Y4xftyBsOVD3nVmHDqyDk97rLWvihl3Jhn3JuhN+3aV41QW/7IJfvAkbuwkbuQkftgJcZvDEZfodC3s8UF3uqA53eIsrrMGloM4xVwQcVckud88uD0TWJFC6oMIpWvd29dyjvv2/Tj06XvryeOzht2P3vuk/fN60fKdqbq9yYpvcMRONLU8g1cdgqyCoqjhcCwRZH5RTFQptcE3mOCUxxAeVHBJoLiksjwyeV1bp6Ykl21iydTTxZmSJZQTeMgLgGHNwiVkY3gSEOxUZ/QCUng9Mzwem6w3V9iwQi4y6a46KSy7Q3uKJ0PBBaftj9IKKr4PwBhCiYTjJLI7uAa31x7VAaH3F/Uc1Oz8WtKwbRJOdc2pNItn/iDIXTZIvmaVKmKVJmqcDImOWJmGSesk48Ypp8mXzJLHLnEKMpGWqxI2U0z++3gEM3Ml2zFZyyjkNy4jvMWl4QE8PM4krZsS1MicoU+aaCTQr+yPrQPjmcGpnNLOnYvV58+0fuTOfIZuX0c1rWeXjEFxTFKEtqrg+GFYWhqoMQwkCoNw0dgdjaKd06rB+5UnH7tdNK4/hwsGAbKp/FiU4i+oAyo/MYCZk8ZJySuPS2JGxpPDw4uhwXEJESWEqF5MpIOUKCZkCdBw9PxSXE4DK90USQ4k0EIkLppWG0dl+JWxXdJUXsTeEN+zHWQRVrodWzQaW9fgy6/1pZSFUVshLlOFE8VkJ5WXIVkpRE5Xe3zX5cP72cffc55TyaSpnCoMfiEsQxCZUBodzfcJYriCafQBZjDI6zlB1J6iKQ4GcrbhW5lehjIwDQs4RLeuElnXCikfaGSvthJNyxsu4kKRcSbKu1BORocp4UmW9aDJeDDkftqJfqVqwSAvSeD222yRlxDJj+mb2pH3RpBN+1JUyltH/oPThMXLxe1fekhVtwZy8YkBYvk5YNaDv6DP3dWn7erSja5xH0phNRfItZcKBNHxVumBJEbqmmLcskTQhETcqGT8mkzQplzKtkDYrnz4nlzGnmD6jlDCunDjxaezg5exZTdZj7drvFGq+kW88QRnh50rCp1dFz9SJewrZk0rJQ0AdRmSTbESDQkSjSmyzVmKHTnKHbhKwu6QVU6cdW6cXV3strsYgvtYosdY4CaAZy+xu67we6/wuq7w2F1RHCH00tnwmQThHn39OmXmaUbfqi2/3Kmr1RLV4ItsC8N0uuTVuBTWesDofZGNAUUsQpi0E2w7Ctfkh6gOLGnwKRLZJNNsEqmdOmV+h0Cu3PIHShayaZQ/s9d76bvXPx4N3/1y9cLt16xG+fQJeM5jMaAktqvTOKfXIKPXMqPTMqvHN6/Ip6PWDdgcgugKRnUFFbUHo5kB0HbDlBAd+wv2RdV6FtT6w+hjqcGHdZkbFMpgy5I/t9IA3WadX/gRlLBIFpnGlRtH86+Hsq2DmtVCaMYRlEsY0CQVQxiKEag2iOoDobqF0TxBNHJMBg+hRofQ4MCsBwk6BMPNiWdAYFiqWUxzLocTxmfFlvISy0oRyUXJFTYqwOb2mK6t+OKdluqBzEdqzXth3BzVyVDR6CzO6Uzy6XDI4RegfJHZ1Ezu6yV0thNY2ekcnp7dfOLIzcfjl0Q8vHh5vbT/dvf3V9OI9QGTaFkSt82WNM8LOVWH3dtXgrfKePVz1bCa9N5HUnkTqSqR2Q4htIcVN/kX13vBqT2i1S57IPlNgmXIiMgk84zieYQxHP4p9NZxxijKvjmEDKKPkU/LvRRmVYJZORJlZWt2NzHrb/GYQYxLCmXGANQMok1iqE8lVD+WcoEyZWki5anCZciBf0Z8t68eW9mGKR8aHLePHkfJhSfpypfx40oHAtWy5kEp5kFA+tFYutFU2rE0uDHAZIBUb3it74jKXw7olI/tlE0YVU6cVU6dlkyeuxI5ciBq8EDX4XmjnHyDdF9Inr8CWr6DX5emH2qIv1KueqYmeqgoeK3Lvy1AOLqLXPiqc+zBj4mLSyKW4wcsxAxJxQzJJY3KpY3LJwzJJ/XJJ/YppA2oZwypp/UpJPappvbp5o2bwGfPc4RvZA2ZpffrxrVrhteogIAGkEVqpEgBEZpT8uIo+TAVvhpwnRd6dKuNOknInSnoQpdxPB9hpAsYFJ+2CO0nKvMzL/PdQRt4D/XpMRskbo+SNUfbBijMyGoGE/02U+Zd2gv4/+uB/V1Lm/9qX/Ot55Z9/5C/jy4VfeNenZ976mTn3zuV/nP/GSeyfvXv9z974vszZf2V+NhFz7gP5Nz9S/Mc5/0fFXzqJfe5PSj875z/R+PVz7oLWuU+0z1zQ/ccBumN+bsTXr9/4FLi1dPay8bkrJqcZmRORAap8z0pbi0XmvKzty3TMSa2vOCPzn1BGyf2skvs5Ja+zKt7nVH3OqfqILeackvdZlZcWI+aYs6qBb6gGngHOV4ecVQed1Qw9pwkWH7E+q/33yt43tMPe0A77nQ74DV2gKUbMMW9cjXnjWuyZa7Fnr8e9eT3x9/pJv9dPessg+W2DtLeM0t8ySn/bOPNNw/TfGwEQ87ZZ7jtmBe/cgL5rCfvDTejbN3Lfssx5xzL3bcu8d2/mv3Mz/92b+e9aQd+1LHzXCv6eFeJ9W9SHtpiP7HF/cij+k2PJB/bED5yoH7gy3/dive/Hfz+49IOwyvchFZ/ENXyS1PBJWuunOR1XYAMS2GFJwuSntGnZxoNLTXvK/U+uTX9jMPOV1cp3Ljvfu649Db/zVcq9L1FP/0x5/i3/xbcN3/2t+ZsfKu59l9RyEF59z4u3Z0XdNCVvmzJuW5Y9sRO9sCx7ZMF/aM69a8q+I6YZY9aRCfvuDf598RuNmbfFdTMnTcC3T/nmJy9+qejXmLL/j2NE3TekAy024jGmAfeYxGNE3jMk7RoRd4yIO8aEHVPSnjnl4Abt9k3KgTPngQf/oa/gYWDlPQ/2RoBgM3vwKfv2MWP/uGj+m4zBx4mdj/zKt+xJC86sbafSQyvWnglp4xp2+Spy+RpqxQizZVK8ZY7fvknetqXvOrB3HTibtsyVm7RZS/JozswXJbt/gS+9KFz8mrB/nDz4hR1jwZG1AVzIpu/fJB2Y4feMMDsGRTsGqF195M5VxOZV5DqwyoRY1UKsqiNWxBW/P5uUAfaYkBs66G097K4uZkcTuaGGWFNGrSmi12WKVvXKPjNq+Eqj5nOV6scqTV9IVz/8hLyhhd/VhQH3noDiGNS6GmZTCbkqU7igUrSujFpTQ6ypwVbVC5Y18pY085Y0cud1YAvasDlT0p4hfsuMuGNO3DArno1pf5La+6Rw4hll6wf24TFy9qvQuk3P0kXvqn1z6qYRZfcaflMbvaKOWFCBzioXzikXzinkzSrmzykXLKkULqtDV9QKl1Xzl4FT3AWLSoULytBFZeiiSiHwFqWcBYWsObnMafmsKcWsaeXcSY38GV3E3HX0khFu2QixaItf9+Rs+VdshNavpQ7dJux+L3x+DJ370rd8xbds25G8ZgqfNUcuX82aMi5cVE8fVUkZkI/vlolskwpvkQpvkY5olYtql4I0S4P/PrJhzeKRATXKgOpPplYGVCsHqpED1ciDqlRDq9VCRVqhQl2wSB9cbQSuMQXX3gBX2YArHMACV0ilV3hlAEQUGlEFiaqOiBJFRFTExghT4moyEmpz4+tgifWYlBZqalt1Wm9ren8fYmqKtjpXtjFfvbnQvr88fG9n9avlpS9aOraZvDEWf5rOmyNSJsnUKRJpgkicJJGni7BDOYVdsOKRIspUGrITx5sjiJbpzRtV40ddW88blu+J5g7adh+hmocL6wbTK7rjWK1gQlNgUYM3rMGzoMkf1SNOyohFJhg/EoAb8sEOuKA6vAj9AbTRYPoQiDmSWLWIHX3I2/qBsvBVdsdBfN1WZPWmL2fBnT7nQlu0Kp52YezYM/et+Xdsah/ZtH9p2f2VYcszvZoHZvWf63NvG1K3b9D3rUnbFthVm5J1D/ahE2PfibHvStt3pe66kbadS9YccIt22FmH4nlH/JwzYd6NOOeKn3HGjjsjR5wRvZ6YbveiJjd4vQu0xg1W64msC0A3BOMak9kDmeUjyJoZctd66ehh9dzD5tVnbRvPWzee1C3dr1u8J5jc5w1vimYPq2YPSR0LEZjKCKwoElMNQVeHwWsCC4S+WWWe6aXu6Xy3NJ5zMtshgWEfT7eLo9nH0+3j6dbR5JuRRAsI3iwMZwLCiMc09O/RGP0A1DU/hBhidL2hGm656q456q45ai7Zqs5ZKk6ZKk6ZSk7Zyk75Ss6Fii5QFQ+Yhg9KNxB3PewkLBNFtknjW6Xz/XEtlLFHtbvHuY1r1hmlXrAWs2iuQSjNMIyu7YdX9ShSdoZfPimUuWKRfsU09ZJx8qdGSZ8aJV02Sr5sknTZJOmSWeIls8RTlxFbzCnKnLbMiA9mKzhknbqMsnOuODIjLppRcwMOZmt7I/T8isRJGSNQiUNimX1CqVum0D0PuFkTUtwUy+4Hk9vqdr/rvH8sWHqO695Bt22mcIaCkbWRJW1RuEYIWhQCLw+CloYgBdGE2hROR7agH9c8W7v0iN2/Aa3op7fPExsnI2Ec1yh4QkFZeAo9IokWlUSPiCHGJ9JTkxnRYGxWPB2azClK42FTeJh4BiKSBORlQnB4MJEUSqSHkNghZH4IpTKYVhtIa/and3vS5kMrdyMblkHCAV9Wkx9NBGKUhbPYIKYgppIbwWPHl5cWNOJzRURie//Uw43PjhtHjnh1q5zKpSJMT1JSRXRsaUR0aUA4xyuM6RhEtfTBG7qhdJ2g6g6FKg4Fsja5Mja5UrZ5fx+bAimbApmTkbKBvjZwSRu4jD1a2gEt4wCkY6SdcDLOxbIueBlXgrQbVdqdJuNGl/Ggy3oyZL2ZJ8NS8OMqBpargWqBvvCoLoOkEaucOXv4ohth0Ys578OeTe+7zwU2Z//mKdi0YiwZEpYMSOvG9G0z3qFF+X1j/n09+l010m153I500caVgsULmdMXkscvJY1LJk7IJk8pJs+oZSxqZq+oZi7KJk9djhu9nDAmkzQuGdmvmjGrhd5WJx+qcB8rVX2lUP+tVN3Xap1/U6r5UoHzQIm4pwBdAP4bGdmpFNWmHN2qHN2iEtOqEtusGtOsEdukGdOgGVunEVWjHVWjG12tF1OlH1djmFBjnADQjHVenxhlbAo6HOGtXsXdYczhWME0aeoJb+3b7MYNV2S9J6rFD9cpRhlPaKM3otEX1eyPbg0oavVDNvnA6r0Kq11zKtzzKrzzhX7Q6gBYjT+02reg0ie/IpUxAGTlRJP0vs3S8VulE7vC+YPWnceE9klM4wi1ezmd1RVb0pLGGPDLEflkV3tkNbtntwWheoOLut1za70Ka0E4YFvHGyb0Q1YHY5pAuJYAVHMQujWBOQ5v3IM2boMpA17IJg94g0NOlUNOlXN+PaAzGdU3UypN4/jGMVzjGJ5xDM8wimMYzjKGsMwhLEsI2wrCsQ/nuERw3CO4PhB2YAQ3FMKGQDjREE5COCcpgpsawc2M4MASeMh4NjaBS0wspSeWc5LKy5IrBMmVNWmipqy6tqy6zsy64ZyWlaL+ffz4IX7iLnb8CDN2gB1dxw3P4fvHCX1D5J5eas/JPeze3tLB4aqJ6fal7cnDz/f//P0Xx2vrj2aX7vcMbYkaJ0pFw4LGaWHHUkXXakX3VvXIoaD/AFs1k8HsS6X3JVN7I/CtIFxLELbJr6jRE1bjkidyyBLYpJVappQCbTIJPKNY7tVIlm44SwfC1IGwdSBsrRCqZjDlZHeJKE7KiNeXFL1PIjOeRHkPgnjXRtyBIm5Qkj7pUXr9Ke9DUfClKvrRVAKZasFszVCeVhhfG1yqBeHrRQluZjc7I7qdEZ1+xKFg2pg7puN6PPdaHFcvmq8TydcE89VBZarBZSpBpYpNyDk/AAAgAElEQVT+XAU/lqw3XcaLJu1JlfSiSnkzpH2Ykl50CS+GpDdTwocj6csVA42kf7lEYK1EUINkcJNESLNUaKv0SZccsMUc0SMZ2SsR3ScZNySdMCKTBERm5JMnZaNHZaNHJWNHrySOX06fvlKweAW9fhm/dbFk6zJlT4Z1B8jLsI6ukPc+wa79CbbwafrUlZTxS0mjnyYOX0oYupQwcDl+QCK+Tz51SCVrTDNvQiN3VC1jUC1jUDt3zKhwyjRnxDRzwCS13yCxUy+mRTuiTj2sSi208lUOqFTJj6vgwwbidR50aQ/KFVfiFVeiBDAl4pF0LZZ0LZZyxko5YwELdkaL58SI0dLOqJ8dSUeEpCNCygkp5YSUdkbJuBTJuqJPCmWAThlxUkbMMeJL2Mo+WFW/Yo1AglYw6X8tKfN/DR3+XZ/PbyjzG8q8rjb/f6PMhWtnPzU4+6nBT24tiTMyZyVvnIrMy5iMnO05OXvxnJGzPyMHlPuekXN4Q97hrILLGUUXQGSUPc6qeJ+izBll7zPKgMicVfYDimPUgCPWZ9WDT0Tm5IiSeuhZDeBeEoAyJ0esxXtJJ8+IN3SA+Q/diN/pRf+HXvTvrsa9cS3+jWuJb1xPOqOffFY/+bx+ynn9lDcN0n5vmA6MUdZbxtlvGWcD0Rjj3DdN894yh75tAXvHEvHuTdQfrFDv2MDetoW9YwN7xw7+BzvUu3ao9+yL/mBf9Adb9B/sMe/b4953LP7IkfhHF/LHLpQ/udI+dGN84Mn5wIf3QWDZ+6EV74eLPoiu+SC29uPUlk/S2y7mdV+CD0jixmTIM7KMBUn+skr3A+mOO6pDj69PvTCYfma7+rX/rb8E7j6Puf0s9fAx+tFz7jc/1n1/3PbX445vj5teHEfVHQRVHjmzDyzIW4bkHSPGoUXZYxvRc4uyxxb8h2acIxPWoTHzxFzYd03Ydy14905RRlw38/K9rzI1vxJlfvYk9sur2P8VypgQd83I+xbUWzept62ot5y491w5R578o4CKO97cDVDldt7wU8H9Y/atY9jE84S2o6imu35l+06UTRfObVvurRvMPSPi5jXMql7R2vWidWPstlnJjjl+25K0ZUPbsWftOLC3bZlrVrTlG5Tp/LlvcFt/RSx/id38jnLnOL7voSVx1Jqy4MTaBVCGvGuO3zHBbhuitw1Quwao3X8VZTQQ61roLR3sjjZmWwO1oYxaUy5aV8BtSuM39ESfm7R9p9PwXLnqkVLNY6nyo4vFqxqYLT3YukYhkFVRQa4podYUECtysCVl1JoK8kRkoCsahSua+YDLaOQv6MIXX6HMpjlp24K0bo6fie14nD7wBDr5BWXrB+atY8TMl6DaLQ/+kpfwlgVty5i6d71kSwezqoFcVIXNqUDnlQvnFPPnlArmgUvb0JVTlFHJX1TInVc4eZdy4QIgMrnA3Va5jBmZ9EnZtHG59AmlzDHVnEkt6PRVxLw+at4IOm+NW3VjrvuWrYNq11IGDol7fxW9OIbNPg+sXA0o33Yir1jAZiwQi/qZEyaFi5ppw2opfYpx3TJRJyITDrT9yUW1nohMozQYKIsBOAaojGmWCxOLTK3caxwjD6pSCBGqhYo0w4Q6YcLrYKFRmMgUIrKAVAFtMhCBM6TUE1LuB6kICheCI6sio6uiooTRURUJscK0uOqs+Or8hFpEYl1Jags7vb0xo68rc3AAOT5JXZop35iu25rrPFgYvbe59uXC8hdNHVs03iidN0XjzhIoYwTyRAlxBFs8gMMPQpEd6bn1+ZguFGU4A91e1nZQPfygZe5Z3+63A7f/Uj6xh6ofQjYOB2N5wZjSQGx5IKYyBNcQhm+DEPsiSCMB6J4gTH9Q8XAwfiQYPxKIG/LDDHih+9zQXb6EgWDaWDB9KJQxkihcwAzd5238hTb/VX73YUrjbnTVpg9j1o067U5fcMTPelN23Cl79sx9W8E9m8ZnN9qfG7V+ca3hsVHj53rlt68yd0zpOzepO1bFq47ELR/OHXfWLVf2LQ/Wvjt9142y5Vyy8hJlSuaciPOupEV36qInZdGDNOuJn/bCjTjDGtyRtd6YxiBiRxRrIL1yEtqwXNS+QRu8VTr9oGnzq8G7x2MPjgfv/Ni+9VXDypNsfncauz27tCe3vC+/YoDUucwe2ilumY8m1Efia8Ho6hCEKBAq9C+o8Mur8M0VuKXxXFI4Tkks+3i6bSxVPHZxNKso0kkuBiiOMQ5Bi8cE9HJZST8Add0fedUXrusN1fEq1PEqfF1kxCij7Jih6JgFHKIWo4w7kJfRDcRdCyUAYZlIslUK1zKV64tpIY08qt7+W17Tul22wBfZbh7DE19f0vbDq3milZ3hV25kSJ50/Z6izCXj5CvGKUBM5r9CmZ9cZZK3z/wllxG3/2p5wcUoYxBcbBhMcEgU2CaUOWeK3POAOywhJc1xnP5wakf93vddDwCUQXdsIppW45mDftDqMExjGmsgidoejW8AIQQ+eWy3DKpDCtEuuThP0C+au9+28axz+8Xco+OWpYcZpGqfRCwoiewZhgqIKo5JYyWksVIyuBlp7PhoQmYcLT+ZjUrlYlJ56AQGIooMDSfAwSXFEBIpjEQPJXNAlFIQtSKEJgym1QfSW72pM2GVe1GNG2HV4/68Dn9mLYhZAWZxQSxhjJAfwefHCwT5jcQcEYXQ3j/xYOP+cePIndKGVZ5oCY3rTkoWxMTwomL44rCMcxDNyhtv7Fak5wzTcISqOhQo2ABJGVnbnyZlxEtM0rYwKTuY+Clli5C0Q0g7AOW+wMqSMyAy4mZfKVeCtDtNyoMu7cmQ8WLKeDGlvVnAb/J9AJFRDhEBleGRbTrRvfrJYxY58zbQRXfKih9vxb90MX3gIfv+MXz5B/ey9RuURQvaljnzwJx3aFn+4GbFI9Oyh1cZ99TJh7LIdUno8uXs2U9SxoGC0phhydhR6dgx5aQZ9bQFjaxl5fR5mYSJyzHDl2JHJBMnLkcNKGbNqeP2VGh3FUqfKNR8LdfwrXTt12pNf1EWPFOiHqlitpRzZuVie+Uh7UoRrSpRAMoALhPdpB7drB7TqBFdrxldqxlRrRVZrRNVpRdTdT222iC+2igecBnr7B6r3G7r/C7r/HZHeKsnrgtEH4wumyRNPeGu/jm7ccMN1eCNbvPDdXogWgOKe32RrX5FLf5o4OmLaPKC1gM/eDlCp0yBa06FT0F1ALw2CFEXAKvxya/wzClzTmM7p7H9C8pjKa05ZX2I2hFq75Jo/nb/na/bt5/1HHzD6t9G1cwgRHNgZGNgQX0AtMMzryUE3RNJGgpCt/ojG4LQjb6IKj9kVUBRbTCmKQTbLEaZJPYksvklynijmsUo45hb7VLQYJspss+qtUoVmieUmcbxTeNKTeNKjWN4RpEss1ciYxPOdoxgu0VwvSI4vuHskAhOWDgrPJwdE8FOPBGZ9EheVhQblsBFJXBwiTxSIo+ZVMZLEpSnVFYmV9SmV7Vm17Vn13dn1o/mNq+iBw5KJu6UTN4rnjzEje/iRpeLh4DdJWJvH6mri9LVRu3sYPcNVI5OtywuDWztzd3//Na3335xvLj4YHLuTmf/ekXtOEc4XFY3VdG6VN6+KujarB4+Ku2/hRbNpjH6Uxh9iZSeU5QRnyR3yRPZZgpuppbdSC01B1CmVD8GQBlxRkYbzNIGszSDKacoo+JHPO2U+XeiTHSZVU6LC7LLGdnuRxwMpo24oduvxXGuxXH0ornaETwAZUL5r1AGOFck602X9qRKeVCkPakyXi9RRtKLLuXNkPRmSHsDXTNAfMavVNK/SiKwVjKoTiqkSRrULA1ulYa0S0d0SId3SUV2S0X3nFT/DsokDssmjSgmjsuHDypChmXChySihq/Ej11Km/o0d+4idFGWfCDHOFTiPVApf6RU+lCWfXSJvHupeFOicEk6Z0Eya+5y+uSllLELiUOfxg9ejOuTShlSzBhVzZ1QyxlTyRxWyRzUyRs3hs+Y5I2bZg8bZQxcT+rWjWvXiGxQB9eqholUQUKVEIFSUJlSAF/elyPrzZT2pEt50CTcKBJuJMmXA+wxSbkSgA0m4MqbGGVe0syvRBmxyLyOMqcVv0reGLHIqPoVq/ji1PzxGoEE7RDybyjzq5Z3fj3Z/IYyv6HM/22U0T3zydV/nLOvFfr+p9evi8wVs7NXzM5J3Hg9IwMU+sranZOzPy/vcF7eQXxl6RXHOL0h93LOKb7MyJxRfhWTUfM7p+b3hrLvGRW/Myp+Z1UDxWtKJ0eUQMAFJfVQYDQhZ7XCz+hEnNOOOKsbee6kqVfc13tWLwYIxejFnVgMADEvLcYg9Q3D1DNGaWeM0s4Zpr1pmP6mYebLBaUTiHnTNO9N8/w3zQrfsoD93hLxthXqHeuid62x79ph3nHEvuOMedcZ864L9j0X/HtuJSfHrYnvuRDfcyV94Eb+wJ3yRw/Gn7xZn3iz/+jD/aN/2UfBFR+GCj8Mr/4wpu6jxKY/prR8mNZ6Iaf704K+y6hhqZIpOfqiEn9dpXJHsXZfZ/ipYt8D7ZEnhjNfmE4/dtt4Abn7fdSdF2n3vsg5/Kz40Yuqvx63Hx/XPz+uvPdj5b3jQMGOB/+2NX3HmLR1jbyjz7hjwn9sWfnMtPSRKe++CQeIyYhXk0zZd8049yx498RSIxaZfx6TMWEd/lJS5p+gzGk65vWPMaXsm5D3TIi7xoQdMcpYUm5Z0Q6tabeduPecWAcu7D3/8oNAwU5U3R587Iv6p8e8W8eZfQ9CKjeCKw98+bfd6LfduPdvMvdNaNvXCZtXsWtXizYNsTtm+IMbxFumuE0LwoYVZcuWsWPH3rFhblnRN25SF9JGvswZf5o7/Tnl9jH/8XHi4D1ryrgTZ82Zs+PI3Lel7FoQtkxxm8aYLaOiXcOivX8VZYBsS9GGBmZLA7MFpF1OREaRuCNL2b1W/8Ki58drLV+rCD9T4B9J0HcvohbVEGtAqTBqUx25rohYkYEvySKWFZGryqg1VTiwCaVRuKJVAKAM4DIAyizrwBbMyPtGJVsW5B1LysYNwkx81+Oc0Wfw6S/Im3+l7x9DJ58HV2+4cZY9Km5ZMHaNafvXids6uDVN1JIafF4VtqAKe7WLBF0BGnCgQBhHNW9JOW9BIXtWLmdaKXdWKXdWMWdOIXNGLn1aJnVSOmVcNmVUNmVUIW1YOXNMPXdcp3D6GnTaoHDaErPoRF314CwFCVeSew+JO3+pfnGMnH0RVrUeJtpzpSxZQCctEfOGWZOm+XNaaYPqyT1KcZ2ykU3S4U0y4Q2y4c3yUScWA64X1/fKhQElvgqhjQph9fKhdUB9DAhokDkZkSKoUhkE3ODUDhNeDas0BFeagIU3IEIriMgWUukULnCLKPMOLw+MEIRGVkZGC2OiRfHRwviYyuQ4YWZCdV5iNSypGp1ST8loLcvu6swZGMwbGkVPjNPmpyrWZlv2ZvsPZ8bvra59ObP0RX3HJpU7QuVMUNjTeNIInjRSXDKIRHegMO2FyKaswlokqYdUNoXmjnQvvRjZ+2H8zvH0w+OJh8dVc/fRDVOw2jEfGNsHxvGC8bxhAl9EVWBRUzC2HVTcE4TtCcb1B+IGAnEDAdh+36IeL1SXG6LDA93tTxgMoY6F0IZCacMJFXPo/ruclW9ocy8QfUdZrQcxwjVP0pgbYcKbPu9BnA8gbXmVbLsQt4G8TMW9mw2PzVufmbY9M2l9erXqrh5v35C1Y0HessavuRA2fRj7nuw9N+6eJ3vPk7XtQdtwJS05lcw7FM+4UZfdaUse9GUvxpIPfcmbOudDnPEjjFlllzvk8d3glf7FDZH0rhTBcF7tDKxpkT91v2r5Wdvut31Hx/13/ta+83X1wmel47dzBEOZpYMFogl47QyibpbSu8MdOyJ2bcaQ2yJKmkDoGn+o0Duv3Duv3Legwq9Q6JTKcUji2MYzrWPpN6Op4rGKoVlEkMwgBJMwvGEIVj8ILR6DYIy+P1rfH33NF3XVB6nrBdfxhGl7QLXcC9Wcc9Wcc1WdclQcs5UdspQdspRO+EPRIV/BoVDBuVDJFabmCSwxXQWV6IMJBhGkG4ls80S2d1FTyeAD4caPeY2broW1gZhuy/iy06JfdS+MqitSwjJT8uQqtoRZ2mWTlEvGyf8lyvxjy4z4HpOcXYa8faaYZsR7TEpOOaftv2puBZqeMB0f5LUAjH4QziCoxD6x0jZe4JwpcssBUAZEaEnkD0UwO2t2v+t8eFy2+AW8eSW/Zj6W3u9bWAMqaozEtURiG8LRdSBEpU8u1zGZYBGFMgLnJzNaqD1rNXP3+m99u/T0uGHubhalFpLHiMhme4GL/KOKE/PK0vMFaTml6enshDhyWhw1J5GJSOWgUrmoRAYyloqIIhdFknGRZCKETANT2KEUHohaFkqrCKFVB9IavchTYRUHMc174fULIRWDIfzmME5lGKs0lFMVV1UeWVoWXyHMayJnCin4lr7xu2v3AJQpb1krq1nGlfSlpFbGx/KiY0tB4Ty/MLZbMN3Wh2Dqjr7uDNd2hKk5Fv4yygAcI2UHk7SHiTlG0g51xR4l5YiVdAJERgLYIygBOMaNKO1GlvZkSHqypLzY0t4cGR+utO/Lw71KoVUq4fUaUa3asZ26cf3XU8ZMs+YsCuc8GetBlVvBovX0oc9Y947hK8eu5ZvmlCVr9i1LzpEl9+6NsgcWZQ8MOfe1ybdVcXvSBUsS2XOfpk5eiB/5JHrwYuTA5YhByYghpcRptdR51fQFhZQZiZiRi5EDF6OHLieMXYwdlMlfUCYcKLEfyFU8Vaj7Rq7hW7mar1WrvlZiPlTC7qgULiunjAIF56FNSuBmlahWFUBkWpSjGlUjG1Wj6tUia9UjqzXCq7QiqnQjRFejRdejqwxiq4ziAJe5mdllmd15ch67zR7a7I7pCKL0hXNHiZOP2ctfZzdueGKa/XCdfrhON1izP64nAN0RgO7wL2r3RbZ6Qevd8qqdMysdM8odM8pfoUx9ILzWH1rtnVfpmSMIhNf6QoWB8KpIUksatwdWO8YY3qxde9i6/bR582nn3jflk3fIHRvo2oXo4pYgaE0Uod+roC4A2RJNHQSXdAag6gOKan0RVUGY+iBMfQi2OQTb7I9sCsa0pfCmMO23YE3b4ZR+X1SzN6LRJa/KJa/KvaDeMUvkkltnnyGySi6/kcC3TCy/kVBmHsc3i+beiODcDGfZRHIcIriukVyPSJ5PJDcgkhsayQ2P5ERHcBMiucmRvPQofmZ0aW40F5XIxyZxSpJ4lORSdoqgNFVQmVopShXWZ9a05zZ05TT2ZNWN57euY4cOiRNHhIkjwtRBycRG8cgcbmCkuLuvpKuT2NFK6Wind3fyBsbqZ1aH9vbm7t9Z+/yzW39+/uR4YuJgcHSvuXO5VDTMKO/n1IyXNc3zmhfLujZFw3f4/bdQVbOpzP5Eem88tQeCB2Iy/ugmH2Sje2GNQ47QJqPcMqXUPJlnlsg3jOddj+boRbC1wCzNMKZmGFMrjCkWGfVAkloAUcWPKF5fEosMsMf0b0nKRJdZ57a6orpdUB2+hIEg6rBLUfO1ONbVWLZuFEc7gqMRxlUD8YBO3EC+oh9LwZcu502V8SRLe5CkPEknLkOT8qCIjUbKmwaIhg9TxhegGUm/Ckn/KqmAaqngeumQBpnQphOXaZMJ7wAK5iI7T+4A9EnH98smDirEDytCBpXAwwrgIWnI4JXIoYuxwx8njn6UMiaH3ZYj7QPXsrn3lXgP5Ln3JFmH0tQDheJ9JfSuHGJTumDpStbshdSxTxIGP47rlUgelssYU84aV8kaU04fUckc1iuYNkUumBZMmeWOG2UO66f068Z3aUQ3q0LqlcOqVUOrVUKFSiEVioHlcn58GR+2lBfgMicoQ3mFMkDFjBhlXp54cy6WAZaYgJFzxsk5/73397QAWPziNCNzGpORc8OctPwWiVFG0Qut7IMVo4yaP17Vr1g9oEQrmKQDovyGMr+hzK/6Dvxzavn17/2FHaVf2l268LO7S2fe+vQfd5fOvXP5t/Wlf77KdLK+9C+gDNDse8lIvLj0+q2lc1KWp/eVzsranIrMmwrAiaXTOXNS7ntG3vkNBedzyh7nlD1ORea8mu85Nb/z6v6nInNGLUh80/qcRuhZTSAdc0YzTMwxZ3UjX3FMzKtSmIQz14FqmDPXk85cS37jevJZg/QzhhlnDDPOGmWeM845Z5r72mS/VBjz/PMW0DdvwM5bwn5vhXjLGvW2TdHbtth37YvfdSp534n0rjPhHXfCO57Ed71If/Amv+dN+8CX8aEf+0M/9nverPd92B/4cj70AyDm40DBJ0EVfwqu+Di85o+RtR/FNAIck9r+cVbnn3J7/1TQcwkxcgU9KlUyI0dfVCnd1qy5pd10X6vjgc7wU7X+B/pTT28uv7Bbfuq/8zzu/p8TDz9HPvsa/eg549m3zcfHnX87Zux+k9t3K7f/Mw/2hh1z14K8pU/c0iPtXmPcMeI/MhM8MebfN+HeM2YDInMiL3dMWffN2A/MuffFC02vx2ROV5x+EpP5JyhjSrv1s3MqMsa0g5+gjCll35QEuIx4d+km9bY149CGfujMPbKj7djT1gMEBxG1t1La7hRNP2/64ph3cJzcesuDPu3D3vQrvefJfODBe2xG2zagbFwt2dDDbV7D7hrjDiwId26SD02wG2b4NUvShjVty4axY83csWbuWjM2QfV3w+p3Evpu04+OhV8eZ08+9hQshtQfunJ2nVj7drRtK9KGecm6KW7TBLNrjN2/hlj/9etLWohVZcSqShGwhaSG2VRBbygXbymT95SYt5U4d/Sbv7boPzZo+Uat9L4sZfcKdvVSIbBApIPY0MXsaGC2FBArUtAFGfiSEmpNGQE0vIhFRqsAcBmNwhX1gkUxyphTDkyIO5bUHUCayLOJvY+g01+i5p8T178lb/9QMP4sSLTpwlp24e/fYO69jjLqCEBkgClYUCtcVIeuAM3EhStq+UtqOYvKOfNy6VNymZMKmVMKmVPyGdMKaVMnTXvjssnjcsmjcsmjiqnDyumj6jljuvlTVwunrudPmqPm7IiLzvR537L5hK4D0tb3tc+PUfPPo+q3outvedCWzApGb8LnTbKmTPNmtVPFKNMuGwmIDIAyEY2Kkc2ygMjUy4UBo/D3qVMMrVMMqzmZKsWwKqVQoUpohWqoQAcs0oMIDcGVxpCKGxChdbjINqLKIbzCLVLgGVkWECkIiRJAoitjYoWJsVVJsaLkOGFGoignsbogsQqZXINPb2TldoryewfhYxOI8bHiyRHa7Hjl2kzX7dmx+xOT92ZXno0vfF7dtkZkD5JZY2TWVDFxuJg4jMZ1FsLrEZimIkI7mtzBEk3X9e1XD+x3LT7tXnteM3mP3b9N7dqAisbiae2JjE5ISWNYcX0Qps4fVe0Lr/GB1XrD6n3gjcG47iBslz+22w/d44Pq8kJ0usPbXaGt3pjeAOIQgDKUwWDyQEzpJLLzFmPuOWXqGXboIbznfrxow6140Bk35Eef9yMvBBHW/XEbrpg1+5ING8audcU964YnVu0vLNqfGzd+ZlB5qM/ZNqGs3yhetscuuZasuNDXXZhrHswNb9amN2Pdi77mQVtypy4G8Lf9+Ru+3DVv9pIXbc6DNOWGn/AoHgDT+6I5PamCsfyGOWzPFnXkkDvzoGz+UdXa88qFJ9yJu9S+XVzrCrJ+Dl49USCaSOb0xbN68kSTiKYVWO0CommlqGk1s2IivKQVVNwUgq73Q1b7QoUeBQLPvHLP3Aq7JLZtPNMqhmYZRbGIIJmHEy0iSD8RmWsBKPFcDywSc4yeN0LXC67tAdV0K9BwzddwzVdxzH6dYxTtMhTtMgABscuVty+Qc8xXdIGqeiC1fLG6wcXXQgn6ELJpLN0ohuYBb8D2HpWvfJ/ftOWLbgUTh6yTKsSdMsDpJR+cunuR5M0sqZtZgMuYpV0xTb1sknLZJEXCJBVo+f2FpMzPtv9K3UyTtU2XtU2XE39uYjY6qf4VA42qa/7pBhPgMoF4+8RKq/hyp/QqlxyRS14liNyWJBiN4faKtr7peHDMn3+aV7eQLZqLZw4Ho1og2Hbf3MqA/IqgQmEwtDKgUOCdw3HJoDumkiKKqxJpTVmczuLGqcrRfXb3MqlunN+5jC8bTiwURGdyUmHC5NzS+FRmUiojOZGWGg+gDCyFjUjlIBMZiHgaKo6GiaPjYqikSCodQmWFUXlhNH4orSyUBiwxeZEmQgW3YpoPI5vWwNWTYRXtEL4ojFUJ4dcm1FRGlVfEV1blNVEyhRRcc//o0fKd48aR25XtGxXNayWk/tS0ioQ4flxcKTiCD9xgCmbY+RLNPDD6LggdJ7iGM0zRNl/eLl/OrkDG/tXYQWXsoNL2cCkHYCQc4FL2SAkHpIRD0RWHIjHHSLjgJFyLgf8miUsfPCjS3hwpb560D/9lw4U/X9qfLx1YrhrRoBHTppPQrZPUr5s0cu3/sfceQG3eCbvv3LuxjZ3sbjZtk7hQJUTHGAPGhWIDBkwVooveexG9CYQAgQrqEogiIVCj9957773bxj127MTJbjbLmVdyvPulnew9+51v7szOPPMfeKWRGDyWrZ+eghi5ljRtmDFtS1nw5G34iFYTBh/T7x3nLB87Vu6Y0FZMmXs36fsGdOAf0yvUXa3CTaWcZYWMefmkadn4CenokXNhA2eDe88G9pwL6JEO6IVEjCpHTyjFTipEjZ4L6fsssPvzkL5z0cN/jhmQyV4E0w7B5U/keV+Cal+DRa/BlS+VWE8huD1I+oJy3DgktFveq17BswbiV6MaVK8cDEgpqEYlsEYlQKjqz1fxr9Twq9Lwr9Ty52oHcXWDq/RCKvVDq/TDeMZxzUYJTTeTm26lNJhn1PUc9IsAACAASURBVNqgG1wJbd70HsLII8bsy6SaZRdcsweh0yW/xSajxjW/3QXd6Jzd4ISqh2XWQtNFtinAarVVPEe8kVQFS62EpVY6pVY5p1e6ZFS5ZFT5YOrdc6pdsnku2VUeubwAgghR2pYpGMytGye1LXAn7glmn/AmH5YOHORXz6VzRhPLh11QAmhahQcGeClwzOQCBpn8Gm8sEFzywTZ6FzTBc+u8C1riyydxbQeo2vVASg9g28mpt88A+m4cs+psUvj26TXWyQLzOK5pDNs0psI0puJWFPtWWJlJcLF5MMsyuMQ6hAUNKXUKLXULLfUMZvmHlgUHl4QHs2JCShJCypJCy1NDy9LDWJhYNja2pDC2jBbHYcVx2PHcqvgqYXxVXZKwNb2uI722O7V2FNm8ih04JI3dJY8fEie2iKOL+IExbHcPrq0N39pEbK6jtLSW9LRxBsZbFnZnHz3cfHVv/cXh5pdHh3/p6lpq6VgU1k4wyzvJrA565SBLNMmsni5rBaBMSddOdtVELL0rgtYRRmn3xTXBMfWuubWOqGpbJN8ymWsaV2YcW2oYVXotslQ/rEQ3mKUVAOAYdW+aujdNw4eu5kmSEBlVN4LYJoNXdAT0b3TK6ISyb6c12Od22OW2uhC63Mnd1uhanTDG5VDmpWDGxYAiDV+WqhdLxaNEGc5SdKGBnakKjmSAyLz9SwejyEBJAKBxIMs5iqu1nSkgJ5qYzpTLOFfIuHLl3KvkPflyXgIgquxbI+/fAAxmBzTLB7UAawChbfJhHeCQLtXgQdXAIeXAQXDggGxQ/4WQ/s/D+j+O6AfSgunT53IWpXHrcpQdefq+HGMfRDtUoz1QJ99XJhyAMZuyWUtnAQvb4CdRvRdihxQSRiDJo0qJQ0pxA6qJQzrIKaOcBUPUpBFy7HrqkG58j1Z0u1pYk0pgnZK/SNlfpOTHV/LhgT05CvBy4EXDhSXnxJSBUmSgFFko6a3E8LcQKBS3wynYimWHVbDDgm2xYNt8Bbt8IJf0E73NNEk8MgCRsceAHfJA0Nx/zi6pumLfLmFLbDKXfan/gTK/CUn8xynz27HLr9/zP1BGEmj6aaHM6Y+AQpn//k6Zfw3KnDx//cR5g5M/eGTerl9LemTeeGRAVqcUrX8qSbnvCYj9CYi9pEfmTWpJjGOk1N2k1N3eUXN7m1R62x0DhJW0AGuM1KWQk5dCTmmHntIJkzT1ntYXt/PqAxYYKfF5SsxipG6IKcyNdCmDjNOGSCnjTCnjrNM3UVK3sk6ZIE+boE6bZZ+5jZa6nXPaPPe0ee7vrQres8IBFMaO9Eco5Y8O1D85MN53or/rQj/tRn8Xzvy9Z/EfvFjv+5R+4Mv5wJfzvjegP/lwP/Sr+jiA/0mg4M+B1Z8E13wa2fhJTNOf49v/nNLxaXrvZ6i+z9BDn+cNSeMm5QqnQLRFMZE51G54oNf2hU73c63uxxo9942nXzhsfOuy8TJg70Xs/RfR24eEl98wXn1b9ur7xuPjpr8e545/4VEy4V6yZENbNqWuG5LX9EkbOpRNXeb+1ZKjG+WPrrLuXivav8rYvcrYvUbfv854A2Uk7b8SUnONvnuDCYxkG7H+UQn8Iy7zS06ZX7r+UyhjSNkxpOwYkXcMSQCUMSBuGRO339hk6Pvm9AMb1qE5Ze0OecGHtx/T+iCt51HB1JdV947pa99H1G5aFw470JZcS+87Fz+1L316lbSmQ1rSwa/qYNeuYLdvYHcBKFN4cC1v6UbBghF+8RZp2ZS6ZsbYvM3YsWBuO3G2YSVzQY0b1P3jihfHyOmnfnUbYe2PoSWbdsXbd+jrwIpz4aIhbsUQuyku/f2XoYxy7rIqZlU5fxUgMoWbaswD9fIjNe5DnfpXV1u+1RG9UCk6ABWsyGXNyqdNKaXPamQva2E31QvWQbmLMlkAlAGcMplA1YsEx7whMoCrZf4SekEbNW9M2TUgbppQN28zVm5Tp2J7HufNf4uZ+xK/+DVh5S+p/c/cuavWtHmr4i1j+uY1ytYVwrp2/hunjHrmjBpyWjVtWi19Rj1DbMBJm1NLmVFNnFZKmADFjijEDSvGj0ASRhXjxsCxIwpRw3IRg4qIUUjsMCR2WAUxoBY/pJk8dDltTDdj7ErasFH2pFnBpAVhFMYcD2vYJCy9Fjw7zp16EdWwFdN46ESdNUrvM0NNGSaNG6VOaiO6NWLalcObQEG1IP9qkH81OKBGKagO5CcC+YkUfQEBIOYHKfkIlHx4YlW+ITJA9x5HJ6BKLwAgMoYBXDGRqbQKqLIJrHQM5bqElHuGcPxDK0PCeBHhvJhIPiKSlxjNS46uyojho2L4ebEiYmJdGbKjJrt3rGBiBjc5QpjopowPVC1Ndd+dnHg0OHE0MP24e/IBu3a2gNFVyBwkMkaxhf34wv7M7JqUDG4uro5a2sPiDdX0rA0sPh1cfzG295eB7W84/dtZFYMIWodvrsghucwpjeuZU+OBrpYUWLqhRfDcGo/8Bs+CRo+CZndMo3NugyO6wQHVAM1sBOaNkPVOmE54YZ8XeRBe2AXHdwQxB5D166ThR4T+h/jBx/iBp3GCddu8Duu8TnfqtDtp1gO3BMcsO+bM26DnLAsW79C3rLgPrOufWzS/MGn6wrj66Fr51nXqsjFu1jR3yhQ1bE6YtCBP2lBmYPQFl6JF96Il96Il1+IF36otb+46vHzZuXjOiTblQBqxxw87YLsi2cPJgpH8ttXi8fvVG687j46Hvjgef3Xc++i4fuu7opH72TUz0cxuf1y9T161V57IIYPtlF0ZzepFNyyj65dQdYtZ1YvxnDHX7Gq33FqPvEY4kFmoc8gQWCdyzGNLTMNpJmFU42CSQQDhhj/+uh/uhj/+hj/+mi/2qk+BnmfeZXf0JVfUJVeUtlv2ZVeAxWg7Zl+CoS5CMzXsMtRt09Vs0lStU5XvJCtZJilZJkEsEhXNExTNE8C34xVuJ4LMUxTM0+Qt08HWmcr2KA2nvEtwnI43Xs+PeDWQohtQaJshyGndZU1/lVG/7l3YGUoftUBU6XmRdTyIbyex5cxS5EyTZW4lyhgBtTISyRjEyRgBA0w/2ykjaf99WzQjcwvxJsdkhpAzQ8jfBujMWzQj8c5IVpnemmV03PJ03QosoypNIzhWcXybZJ5tWpUPqRVRORLJ6WMvP286Oi6aepJYNZ5QMR5dMuyH6wgl9XhmVXsgq9zTuS4pbMfkUlhSsX1SkX0SwzGFAU0kOydTI4lCnGikuGOhbeHx1qtjUf9efklvEkYUm8kNiCL7hhKiEPSEhOK4aFpyDDMzrvgtlEFH0vIjGdhwGjGERg+iFfvTSnypErG9qTxn4qAPeyuoZi+wdiNANB3Aaw9kC/yKeUHs2uhqXkglL6JSmFJHjedQMXVd/fsz29/VDuzx2zf4LetESl9CPCc6oiQ6kh0QXO4ZUOLkxbR2I92CFVyzy9GxQWvZZiubZyhaZoAtkcD09R2xLLPk72TJAV0MOTJWOdLWOTJWedJinbfOk+AYoOUBSgDeL4k/qJeGUQEc41Ym41Ym614uB2fLerDlPDkynhyVkDqNyNZLsT06cYO68SNXEsevJc/cQE7fIc16CbcCGrbih58w7h/nrx+7i+5ZFG+bMQ9v0vevk7f1SZs6+HX1vGVQxoxMwhg4fkoxdgIUPSYfPiwTMiAd3C8bBEghdEgxYhQcNSYbPvR5UM9ngd3nwwel48Y/SR4/j1sDlT5Q4D2XE71SqAVsMqDSZxDyfUXUOgQxqRQ6APZtlnMTyrsLJFBGKahOJbBOOaD6hzeKlUq+FWo+XHU/7kW/ikv+HJ0Arl4w90pIpV5I5Y3oeoO4BqPEBuOkOrO06jtZtbD8RjdiG2HkEXXqeVLNMpzY7kPudclvsUoTuea326fX2KfX2KVV26YKbFP4til8u+Qqu+Qq56xqh3S+XWKFdVypZKPdDSn0QNe6Zle7oIWOWTzr5BLLeMadBLpdWhEsnZXC7cc1L3AmjroOj0efHPccHrds/EUw/zyvYcafWAvLLHXIKLNOYtqnlXkV1PoXNvlgG31xLf6ENn9Cm1d+ox++NZEzSeg4yK7bCKb0uuc2uOXUO2QIHTOrXdH10HQBDFljm8K3jKs0j60wj600j600i64wjWBbhJbeCSm1Ci2xDytzCmO7hZV7hpX7hZYFh7EjQstjQsviQsuSw9jp4WxkBCczvLQgroIQX06N5xTFc8vjuVWJPGESvzqR35ha04ms70U29KfVT6FatvCD96mT96mTB5TJddLoLL5/GNvVhW9rIbY1UdsaGO09/LEu0fhM38bDra+f3//+YOPF6sKD9eUnjY3TNQ3TFbxBKqu1kNlKrehnCsepwomS1pWK/v2iru2sqvEoWmc4tSOU1OGNawSITE4tFCWyTgeyS7fiSg2jWTciWPrhLL2QYu2gIk0/AMeoelNVvelqXlRVD6I6nKjqRlBxxYttMjhFRzwYhvt3QRlNvxKdULZ5eiMU026fB0AZN1KXZZbocihdO4RxKZih6c9U9ylW9WIpw1lK7sVvbTJAA649AEPlHIg/ABo8ACzEI/QKjkQQjAxyosnDWHKObDlnjrxLhbxbpYIHD+QpUPASgP3qQP51IL8GhYBG+cBGhaAm+aAWheA21Yhh1fAxlYgxpcgxxYhRhYgR2cjh85FDfwrp/iCy7+P4kc+QMxfyV2SJWyD6PoR5X7XokRrjoQrtCELaBxdsyWQvnkudOJc4Ips4BkoZV04dV04alkAZvayZm3lLxtmzxlmTN9JH9RL7tWI61cKblYLqFANEKoE1yoFCJT++ok8VyIsrBy+TcyuVdy2WhlFlHahyULEcyHIOZHkoWR5KFEMZwr8EZSSWGQW7PADHQPMBAS2/eZLdJYlNRkJkJC2/Fz2J2j4UHT/af6DMf6DMb/oN/Dpq+e23/gfK/P8Lypy6cEMcWTI6JW30lsicUgC2lgCJU0sSHCMFsfmRTkHsTkHsTorLfd/2yEipuUhwzGkN91OaHuIqXw8Ax0jafC+K62O0/KUuAUmlU9qhUpcBHHNaL+K0XtQpvRignfda0ulrKRIBppjrKSevp50xyjxjlPWuMer0TdSZmznv3soFZJp3xiLvtGXumTt5p60xZ6wLzlgXvGuDPWOL/SOM/EdHyvtO9A9cmH9yY30IL/3Io+wDr/L3fMrO+JW/51fx+8DKPwXzPwgTfhQm+iii5qOw6o/C6z4Jr/9zVONnUS2fx7adi20/F9dxPrnnXHrf2cyBcznD5zFj5/GT0sQZGdIsmLGsVLymxt6+yD+8XP9Iv+PFtb6vrw+9vtz3THfgodXSa+/D48CD1zFHX6c+epG4e0h5+RXnr38vf/l91atjwfNj5NALIM5AW7Kir5rSN4C34vQdPeauLuvwSumRftl9veI9PebuFfE69VXa3nX6XQPmA8OioxtMYGjpbXYJ8MIUHxqX3PsRi3n77S/BFyP6/s/ql6CMMWVXwmUMSds3STuATYZ2cJtxcJu2a1ty14K6bk1dCq69nzHwZe7ol7iZL8mLXxNmXkbWbtqSRmG0VffyJ85FX9gUPQGgDGVZl7Cmi9vUx+3cwO4Z4fdv4vf0gcbfOQPsvFHh4i3qmglj+3bR3TvF+47lew7FC4EN67j1b5hHx5mzTyM6DqI7n8HKN+1ZW1bMNXPq0i3SojFhyQi3YYTd+ZedMjlLSpgVlYI1Fdy6cuGmKn1Pk/3gkvALTREgDcFT9fIjFfK2Yu6SpLEFqNpFL6nlr6li18H5K3I5C3LZc6BMoPdXPWP+Yvq8ltgmo5m5CDT+Zi9cyl7SRs3fpO4ZkrbMGJuWxesW9Kn4/mf41b8VLLzCLb4qWPg6qeexK3vlDmXOgrFpSNnUJ238c9GvasaUSvqkSuqUSuqUeuqseuqsWvK0SuIkBDEOjh0BJIEycSOKiFFQzLBCxJB8+KASYkw5Zlg5Zlg1dkANMaiZOHgpZUQ3beQacswoe9wEM26SP2BDHgwQLefPfln15Dh/+nl8215i+5ELY9Ywtes2asIoecwwZeKnUEbxV6CMr0DZl6/sWwXIj6vqy1X1rdDwqdD0YesGVl4N5BoEcm8Fcc0DK+8E8WyD+NDgSpcwLjyswjuMGxhRGR7Bi40SxEXxE6N5qbH8dAQ/CyFAI/jYOBE9taEC3dWIGZglzS5S50fJU52UkZ6q+cnBB1Ozz/omj9pG7zYN7xcLp/Ko7Xh6P4k5QiAOECkD2Xk1GejKQmYrr2mmrmupfWJndP3pyPYXPatPu9e/kECZBGZvKL7dPbPWPbPWE90IR9W7ZteKl1+FLiiBC1romiNyw9QAxQHoGvtMkR2y2g5Za4ust8tscMzrcMP1ehD73bBtLnnNvuSuJMECtvsQ03FAHn7KnPw6pXbHPq/NCt3uTp6AE6fcC+bgmEUX9Dw0c9o6a8amYMmOtW/Lf2hZ98yy5blFyzMT4aFJ2RYA77AzRpl9pgXDtwlDNqQxB+qUK3POvXgezlpwK1nw4a57cVc8OEtw9rxX2aIPZ9GfvRLMmUsSTqHqZwhd66zx+1WLz6vXvqnb/Gv91vfs6S+KRh7i2rfSBdNRRf3+hBav3FpXNN8tT+CJq00TTlGH7pN67+a3b+c2baYJl+zT+LCsarecJve8Fld0o12a8HZsuXE4wyj0DZG55ovV987X986/6lNw1adA3ztfzzNPB55zyRV10TlTIi2XbC2HrIvQTE17pIZdxlsco3wnGWKR+M84BmQWp2CKkDONlzdLkr+dKmeRBrICEkzqjrkX3Qq0PfC6voW6voVa3gVWqVVZjZv0sefIho0Q5lB0ybRVgkDXk3QZXqjlirvkhtdyKpC/nSpvliJrkiRrnCAxy0gbxskaxssax/0SlHlLan7MZUxjZcV6i2b+mc5ArJLfmmW0XXK0XTGWUZUm4WzLOJ61GMr4UdrjBeOxVUNli8+ajo4ZE4+i2IPRJYORRcN+uK5gQjccKXRN4cLiy+xiim1iGHZxTGhSiWNaqXUMyTq20CWFHoYXZJR04EQjopH9iYPva4cOWXXzuJK+xByBd0ShfzgxIaU0JaUsKa4oLY6VFc9CIYqzomioCCo6koaJYmCjGKRwBiOYzgqgl/jTWH5Ulh9gluG7kfu8y9b8BDt+og0/4XygoCeYW+1fIgrhNiDqRKE8YSSvOrWeFseh5dZ29e5NbnxbO7BX3b1T3bFNZvQnJXJjo8piI9lBwWXeQWXO3kU27mRTJ9wNaJ6eXe4lO7SKBRJyBwmxzFS8kwmyEusOSsEKJWudK2Pzg6wxF2wAnbfFSNthL9hjgbVah0JZB7I0jCzjSJF2pMm6l8u4c2Q93uAYWa8KOW+urE+VSmijenS7dny/btKYXtLEldSZ6+mLBqjZO5Q5v/qDkLaDhNHntPvHmI1jeM3DO8W7lsX3TOh3DcjbVwjrlwtW1dGL4LRp2fgxCGJSOXpCOWocEjEKDhtWCB2SCx6QCx6QCeyTDR2UixiWZJfOhfTJxYzJp87+GTV7nrYHrnquUPNKtva1TM3XshXP5RkPwfl74ORFSOiwsm83GF4v68yXdxco+dcCn9sH1SkH1EL8hBBfgaJPFdiTA/EsV/HiqPpwNH3YWn5sbT+OTiBHN6hCN5h7NaLmWkytQXydUWKtSYrQPENki65xxDbihx+Sxp8mVi95U7sD6IPOmGaLZL4Lps0mRWidLLBK4t9J5FklVlonAUTGPoXnklXrkM63TeDciS21imFBEzluSKFnTp0TSgjPb4AX1Dlm8ezTKxyQFY6ZFdD0ckRJT5ZoqqBxgT/3RfPGa+Hc0/qVl/z5x8yhjczaoejSFh88D5rBcsnm+hEavPLrvQua/PCtweSuEEp3QGF7ILEjqWIK376fXb8WTOmFA63DDY6ZgMfQPRfIVcGQNXapgjvxVT+CMlbh5TbhbPuIcocItkskGx7B8Y2sCAhnh0WwoyLKEeHsxAhOagQbGVmBiuTmRLHxCRXERA49kctKrKpI4vGTBdUpwroUUWt6TXdWY39W0xCyaQbdtlM4/IA+/YA+vUedXCOPThX2D+C6Ogvb26idLUVdzWW9o61Lg03zC8O7Tw+/+/LR8cby47HhjdHhTaFwuEo4UlbRS2K2EBgtFE4fnT9KEYyzmlc5fQfMzp3MyolIamcorSOI1O6FbXDJqYOha+wyBVZplWaJbOPYUoPIkqsRxVdCWbrBRVoBDA1fqooXRdmTrOxJVfEgq8BJau6FYpsMDuKEU3TEgmE4kAP23wNl/Es1/Up0w8otMppgBZ1QTJsLoculsMMcKRBDGZpWEF3Tn6nmXaTiyVSCMyFuRW9tMsBWtB3+LZcRD0XjJMtE8g4EBVghSMxl5KAMeWixPKwU5FSu4MwGuVWA3bkgOA/iI1IU22bf0Bn/Onn/Ojn/JlD4gELECDhqTDF6HBIzoRg9DooeU4gZ+3NwzydhfZ/EDn2WPHE+a14GuwYi7yrS74Jo98D0B0ASkH6kRLqriN8B566CsubBSGDHQC19Ri15XDl+WCNx5Apy9hZm9VbeknHO3I3Mcb2UQa24btXIVsWQesXAWqDIKbgWElgN8eeDfCrlvSpkPQAuIwOjy8GA1nBAMPGamwNFwYGiYF+oYF8IssMDsseB7HGKdoBA9gUSF8yPzp8SGUWHAkUYRhGGgTjmSSp+JZGlt0Tmkjf5si9VL4DxHyjzm5DEf5wyvx27/Po9/wNl/qehjM6JT/V+qpOfXfmpTnx+5S2UkZIxlpIzkZIzkeAYKQWg0PdNj4yitRTE5rSS7WklWwmI+edTAmUkW0unxD0yUupupzXcpS4Cy9Yn1DzeUfc6ofHDvhLQ5gt4ZN7gmDdEBlhQkroSfVof8d6NlHdvpL17I+PdGxmnDd5IygD53s1sCYt5zyTvPZP898wKfn8b+5459j1b3Bl7QO9C8e9Bie/CSO/CSO85kj9wL/7Ag/WhGMR85MP9xK/qE3/eh4G8P4YJ/hAh/FNkzQcxdZ8gGv+c0Px5YuvnSR3nkjvPpfRcSOm9kNYnmz4kixxWyByVzxpVyB2Xy5+QxU3JkmYVaIvgohVwyZpi6bomdw/AMdVH+k1Pr3e+NOj/xmjsb8aTfzOe+sZ48qXTxnfBR8cR9/+S+vTbvC+/znn4qOj116Lj4+Inr3Hrz4mr38e1PbEjztmS16yZm7dZ27eKdw1LDq+VHF4pvSeRbtGuLmNHj751hbZ9lbZnQAOgjFHxo3+GMtcZexKbzL8RyvxzZEnytcQpc5O6Z0zZvUnaMSa+gTK3aQcWjEMT6rZN6cEd+rp90Ups65P8mb/iZ14TZl5mdO3lDD+Kbdx1Ycy6Fu94cJ45MZ/foT++Rl7Xpa5cIW7o4bf0sbvXC3YNsLtG2J2r6Hn93Jnr+bMG+PmblFUTxq558X2rkiMoc9eePu9bvZI5/RS/+VXe0sv0iS9TRl47sjehJZvWRasWtEUz8oJJ4dIt/IYx/l+OL6mKI0uq+A0VwqYqZUeTde8S/5luw1eX6l9CKh/IFO3IUzaVcOuqOctATUzanFrWohJ6EZIHlAFD8OuAgyZ7TjZtUjljTi197p+hjDpqST17QRu9fDl74RZt34i8bV60fYe1cYc5kzj0jLx9jFv+qmD+S8zcq4Sux85lKxbEudu09Rukdb3CtcsFy0ChTOakSob406HUcZXkCZXkCbXkadWkKZX4CUjsKDhqRD5qEBw7oogYhsSNKMeNKiHGFGNGFCOHQeGDStEjSlGDkMgBlahe1eg+DUTfxfgB7cQBg6yJmzmTt/LGjHN7LfB93lVzOZPPOA+OC2ZeJHfdTet67MaYNUzutEBN3kwZN0wavYzouhjTqhreoBhUDQoQggKEigEipaAaRV+B4puYkiSsJBB7ZAQqfgIVPx4g/0o1v0o1P66mL/eiL0c/qOpGYKVRYKVpUKVlYJVNcJVdMA8WXAWPqPIK5/iFc0MieVGRAkS0MCFGmBwrSI8TIuOF2fGi3DgBIb6mKK2Jn9vbjhtZZiyvFa1M0GbbKcPdvPnp0Ycziy96po7q+rdFfZvUytFsUguO1kMuGiVRhin0YWbZAJXVLmiaHpi5OzR/t3dur3/poHNhL6NIhOa2Iyg1nki2N0rgl9PsiWrxyekMJvQHYHs881pdUXWOSL5DOtcujWOXVu6E5sFQPLtMnk0GzyZdaJtRY5fZAEU1OeS0uRR0w3E9zphmWHa9B741jjOV07qd1bhOHf2Cvfh9ZvOBQ167NaoNThp3I0y45c/CMfPw7DnnjEn71HG7rFl74rpd2cFt7l3rxmd2na+sWp7a1jx0Etx3YG6aF4ybE4YsSMO25DEH2qQzfdqFPulMn4TRJ5yYU86sKTh73l+wGtN4mNbzBDPyDXni69rtvzfsfNu8813D5reCxZclo0eFXTuY5rUgcmswuSOE1hPG6AujD4TS+kOpfcHU7iBamz+tOVU4he3ZRTWsxFZMRJeOhTCH7NKEdshaWGajQ1aTfXqdRaLAJKrCMKzYIIhiEEC85ovX98bqeeZLdMWrQM8zX9cDo+2Wc9EZpeGYqeGYqemUBcge+ZbIqFilSAwyP8IxEiIjbxIrXj5KljVNkTVPlbdMh9ii1GB5mq75gFnGh6DthdPwyLNM5mbUrlOGniEbNqPKpuI5CzZJIl1PEoBjXHHa7oRLzljAayM2y8jdBMwywB72/w7KnDWIPGsQ+XaV6YJxjGSPSfpWtIxJjIxJjKxprITLSFwzEjSjeCdJ2QaY8b7oiLrkjL7kkmcRyTUJq7BAVAE9GmlV/tSORNFkvGCUvfy85eExffxhcFFXILkzkNTtlt3okd3klFTlmMCxjy21iym2Q7CAffHUchck2y6OahtHckqiuqbSPdOY4QWVON4gt3td2LdbP3Svvv+QzB6O0FIl1QAAIABJREFUTi+PTStPQ1UiEopSkkozkspQSaUoRHFmJDUzjJwdQc2LpOOimaRIJiOE8RbKFPlRS7wpAndKr1fpklflBrxy3Yu3ECjoD61qCCqvDRO0xDXWhgneQhlqTk139+746qvagb3a3r36nn1a8VByUkV8VCkiihMSyvYNKnf3Ydm5U2474YEEk32etn3OT6GMghVK3holY5N74R8CcMx5m/xztvnSUIKEyFxwKJSGkaWdKDLO1AvOdFkPtrRHhYwnV9arUtarQtaHK+fLk/HlQUIbVKPatBMH9FIm9NOmr2bMG2SuGKIX7Vir4V1PYgaeJk+8pNw9zlk9dhHcM6GsmdH3jch7V3EbOpgVLfSCMnJGPnFcJnpIKWpc8km+cvgoJHQYJIYyskH9Z/27pYOB0l+g4jekTyZiSDFhWil75fP8VenS++DqVwoNr2Xqv7kgenW+7MkF4qEielspbgZo0PBsU3SplXPiKbgLlAMAjwwksFbJX/yC6cMHeXFBHmwwvFTZk63izdbwLr/oW37Jl305gK0XAHCZK2Ei/ajq64gag/jqm0l801S+VZbQPq8WN/SgcPRxYvWSH6MvuGjEGdN8O7HKOa/VPr3GNlVklcS3iK+0iONYxHGs4rnWCRVApVFylX0S1y6xAprIgSVzgRBTBt8ikWWXWWmfxb+TVG6RUGqP5Dqh+NAMrgem2hdf75bNjSvtzhKMplcOMge2Ska3eYt3K5cO2bMHmNapiKKmMEZLIKnZNrncE9Pgh28Po/VHFQ2H0XpDqT1JFRMFLVvohvUQWo8Hpgme1+iMqnHJrvXANAMDdv/FKVNhHlthFs02jSizieTYRnCgkWznyAr3qAqvKK5fFDcosiIiqiImipMQUZESUZEeVZEVXYmO5uZGcwqTKilJHGYytzS5qjJFIEwV1aZVN6TVtCPrerObB7ObhrMa53I79kijj5jTD4tmd6mTy5TRycL+fkJ3F6mzg9nbwR7o5I0sDO6Nd62tjB8+v//3Lx4dz88ctrdOtbROcav6OFUDrPIeIqMZT28ms3vfQhl2774EykTQOkOo7UGkds+CeqfsGofsatsMgWUy1ySebRQjJjJhTKBNJph50Z+u7gMQGSUPipIHRRlOUoGTJDYZZRcAyoBhBSAH7L8dylgimx2xXQ757S6ELmdCu1k6TzuUcimYejGQpuFHU/NhKHswIO4MiFsRyIkiyS7J2BPe7BDZAyxG8rW8HVbBHgeC4kFQvHgWiiRnR5W3ZyhAi8GwErBjqaJLOcSVrejGVfEWKHlLDLOSXjmRgo9IxrfhE7/WT4K6Pw/rl44cVogZA8cAUAYwpkWPSkePnI0e/jRu5LPkibPIWemcpfMF62cJ2+dJB/K0I2XmQ3XmIzX6fXXSvjp+SzVvRTN3VQu1qJE6qZIwopE4op85dwuzapK/Ypw3b4Ca1ksd0YrvUYlsVQxtBAXVKoU1KofWQYJrFANECr5Vct5cGU+OHLxMDGXob6CMGM0ARMaBAoISQVAi2J7wVhA7AsQeD4Zi37hgJF6YH05JoOlNagmar+hQAIFhIY75YgFQRtLsq+6Ol8xga3mRJDaZK4HM/0CZ/0CZ3/Qb+HXU8ttv/b8FZaRP/OH8iT/8b0/pX1u//oPsz9z6r+xhA42/H4IBfQD50Sn1kTIQVvrR+ZHyyY9/Xqc+UflZ/XqJzI9u/aVOmXc+0znxuS7QIPNf9bvP9QGDjPRNQLK3pMTT1xKDDDCxpHBHShxckoLYSUHsTivZSwFykEhSIgOcSo5AlYyqy0lVlxPq7ic14Kc0PU5e9Dh1EVi2ftPmK55YOqUZICYywScvhUhdjjilEyGlG3lKL0qyoCR1FXHqatwZw/TThpkSnTLKPGWIOmkE6LQp5oxZ/hlT7OnbuDPm+NMW+DMWRClL4ntQ6hlHyhlHyrtO1DPOjHddmGdcAb3vDYwlve/H/SCg6oNA/kfBwo9DRB+GV/8ptv5PcQ0fJjR9nNTyaWrn2Yye85l957L6ZVDD0ugROfS4bO6EPGYKVDADLpgDY2chhXNg8iyEtgApWlUu3VCu2Fau3FXl7V+qfXC54YFey5PrXV/cHPjKbOzb25PfWcx8Z7v8nc3CK/jOXyOO/h539Dr7+TeUb/5GefmS89e/NR4fU+5+hejbju977C08uJk/fQu7bF2yb1F2aFp291bZkVHZgxtlR9dK718tuSchMnrUzSuUzevUHQP6gRHjvlHxA0kq/gZt9yptx4AOQJmbxcBOtiFjH3DN/NfTkAGk6H/WLGPMOPhZ/RjKULeBK9RtY9quMRBi2r5J3r5F2TGh7prTDywY+6bUTduyAyvmmgNrNb77eeHKMXHxW/zsy4jaxYy++3FNh54lqx4l+z7sL5wYT60oR4akrauU9avEzav4zavYresFOzcKtgwKNvSy567kzF7Nn7uOWzQkr91i7JqXHFmXPLyNX7XAz7lzlxMHH+QtvSBsflO4eYxZOnZmrzqUbdgWrVnSV26Tl02JKyaE9ZuELR30orZ4ElsLBUxia6IW1FDzaqh5DfSiRvbyW13MXr6YvayOXlYpWFPCrasQNlWIW4BNpuzoiujL683f6jV+DS6/ew6/fCF/UTl/VRO9op2xeDF9Xh29opi9qIBeBOevqhC2lHAbCtkLF5LGldIBKAMsYafPa2YuaqKAeWx19PKlnOVLaADKGFO3zIs2rEpXrIqnkoafUnaPsStf58+/zJ3+GtH5xLlszbxw3oyyfr1wVY+wehmzqJk9o4qcUE4dVUoZA5Q4opw0rpI4rpwwBokbAcUMykcMyIT3QWKHlRAAkRFDmRHFmCHFyCFwRL9iRD84vAcc3gUO71KK6FKN7lZHdF+M6zbMnrqVO3Mzd9QQ3WuW3+vBmUONfVF297hg5nlq7wGy77Ebc9Igpc0CNX4zZfT/HMqoi6GMlg/nWhDPMKjKJLDKPLDSOpBnF8xzCOY7BlV5h/N8wyqCwivDo3jRUYK4GEFyrCA1lp+ZIJIQmQIEnxQnKk1rrMnr7cKPLJesrZSvjxbNNVKH2gXzU5NPZ5e/6pl+JOpe53WtkrmDWcR6HL2Lwhog0QfIxf21HWvC1vme6bvL976b2/+qf+WoY36/bmIzHFMaQxJ4ZpbciSDCEjm+eS2hhKFYxnQwod8f3+2d3w7PAWI7LiiRc7bAORsgMtDMSrv0Squ0SqDAMkMEzaqFZTc6Zre4YTrdCzqcchodkDXumKbo0rHshnVkzTJ97FnV6t9z2g4dMe02qBZ44Ygbfsw9f9wjf8ozZ8oVOQZNGbLNGIFiF6CMLYviTfu6x66dX7l0vIK3vfJueeXOP7KlLVuTp+0oE1DKpCN1ypE8ASONQ4nD9vh+O3yPI7nft3Q8pmYlp/+IufSt6O5x65Pj8a+Px7887n9y3Lx3zJ55UdC2HV8xGcTot88UQbOqHdENrpgWL0JXEGUgomgsunQsrmI4oqwnvW4O17uXUbcUwxmPrZiK5UzbZ9bZZdTbpNVapdRYJApNEVU3oytvRrCvB1Gv+ROv+OB1vbCXPfJ14f+QDjzvkkuOplOWOgypDkNqwjI1YVlq9hlqdpmqtkhl63TInVQlyxSIRbIkrAS+HQ++Hf+WyMibxMrdQgD2FtMUmdsp8pbpijZZqg65Gi4YLXesjg9Ry6NAzT3PPJGbXrNBGniGbNiOqZhNqFq2TRXpeBVquWMvuuG0PQC/jLxlOmC3+SHBJG0YJ2MUL2eUIGuccNZAEl+KETtiEGLyEidzC3HWIFoMZWLEXCZWDGXifoXLSNCMBMpIEkxaTtlvoEw42wJRZf0DlEmpnk4QjlWsvmp7fEwbexBAafXCNnjmN9un8KBJVd6oeq/MWni6wCW5EpZYLl4cL7aPL7KPZ1hHE2+HYgy8Moy80rzTWYSaiZrx+8KB/eGN13OHx3X9u2hKU3qBKD2XHxyBT0tjI1PLspLLkPHFGVH0tHASMoKGjqThYouI0UX0MGZRMKM4kF7kR5VAGZ4HtcO7ZMKLMwfnLHhy5wL4IyG8tgB2awi/E9FYGyHkR/MFafWkODYtp6a3c2d68WVj/05D/15j3wG1ZDAphRsfVZoQVREayvYLZrv7FkHdqRZOeGMo5qp9nq59rpplpsqdTKU7WRCrLLA1IJB1toJNtqxtnrRYF+zyztvln7fLP2tfcNYOdx5KOA8lXnAgXXAkSzvSzjvRLjjTz7swZDw50l5cac8qGS+erDdfzkcg4yuU9ROBQ5pUo7ouJQ5dSZ+6kjmjj5q/nrNkkD/rXLkRN/w8afzL1KnXxMNj1NIxrOLAAL9kiF+/hlm7nL1wETmjkjoFThiVjho8F9KnGD6iHDqiFAYIHDaoENIvF9QjHdh11rftfFCXdFjv+dDes2G90tFDkLRZ5YLNTwu3z1c8Bdd/C276q0Lta3nel3JFD+UKtlUyV5VjxiB+nYrwJpBLtZwTDwTnqwTWi4NLtcp+NRAfEdibB/KoALtzQO5lyp5sVc9ydU+2pg/7ki9gltH1r9AJ4OqGCK5E1hjE1hjFVxsnCExSBJZIoU12NW7wMWHkSYJoKaBoMKh4FJbXYpZQ6ZzX6pjVAM2otU4WWMRXApgjuvR2FPt2dJklgmOdUGmfwnNOF7kgRU7pAmhypU1SBRTJc82vd8urs03j2qZx3fLqfAmtXtgm5yy+U1alcTgBnlMVyWiNL+upmH7YsPVl/daT/i++m/z6uHbjaUHLTAZ/OJTSfDMU75lTE4BrjWD0I0pHI5kDYYyeRO4EpmXzLZTxwDQ5o2pc0XWe+S0u2XUOGdV2yfw7cRXmMeUSmUWVmoWzbKLZdpFsh6hylygOPLrCN4obEFUREsWJiuIgoiqSIivSIjlZUVx0NDcvuhITzaYkcWnJFcXJleUpvMoUgUhMZJrF2aXB7JbR7OaxzKaF3M598tij4pmHrJlN2tgiZWSC2N9P7OqkdHWyeruqRrqrx9Ymjyb7N5an7z17ePz04fH4xG5N3bCweojN6eVUDBSVdBfSm/H0Vgp7gM4bJwkmWM2r7N59Rsc2kjsugTKBxDbPgkan7BpoVrVNutAyucokrsIwqvR6eMmVsGLd4CLtoKKL/kBkSdmTCoGTIXCyMpyiAicpuxNVXAsVXYAeGQWxTUYOWgBxJIKdiIqwQgUYMIkNmFPs8YBRxYEgB/uZE5jEdiUDk9gedGAS25cFTGL7l2r6F+uGlVsiG/8BZfCdpql87RDapWC6BMqoetOVPegQd4aiG11S8SsLBSaifwplZO2xsvYAl5F3AKCMAqwQmKgHuAwN5MAAO7EUnUsUXUrBbmWq3jwVb56yFx/izYd4CRU9BWAvgYxP9e/dBe96NXzo3/ZZaM+FyAG5qCH5yCG5qCFw/JQcYvxc9PAnkQMfRQ98FDv0ScL4x8mTn+Uun8NtKJAPVZhHF1mPtVgPtZhHl+h31XAbWthNrbwV9YxZlcRRzaRx/cwFY8zaLeyqEWbhOnpGJ330YkKfSnQHOKxZIagBEtakGNqoGNKgEFir4CcCXje8eDKe3AtOLFnHInlYkWTNTd6RoQBjgGB0eSgZZE8Wcxki2B6gMxA7MaOB4iXUTHK+ZTRvoYw4ryQxyPyDyKg6ARW/Gq44dXeclgdB04Nw2Zuk7UO+4k/TD/rvhzK/5DH57W/jf/2ev/T4v3T9l9aRfun+/67rv/S8v3T93/W8/67H+fU/hd9+638/lJEGWMzvZX50vvOe9Du/v3Di9zIn/yhz8g+yp96XlXpfXup9+Xf+KPuzAnjK/7FOfAB650OIWMo/Ok9+rCrmLz86VU98/PP6EV75//btqc80Tnyi+c6nF3/32cV3Ptc68fnlk2d1Tp7VeeeczonzuifOXzkhrX9CWv+k9PVTMjekZA2kZA0lLEaCY6QULE+D7pwGiVmMwp2TYBtAiranINB/sBgI7CQE9gbEqDifVHU5peZ+Qt39HXWPExqe72h6nrjo9Y6W7zvafu9o+wGz1pqBJzSCT2qGSGmFndGOOq0TfUY35oxe7Cm92JN6saeuxAPSTzqlnyR1NfnE9eQTRsgTxqh3bmWfMEGfMM05aYY5YZ5/0hx30rLw5B2ilDVFyo52Bsp4z6n4D85l77mU/c6WcRJafNqp7Ixz+WmX8tPunHe9Kt7zrXo/WPSnkOr3w2o+iKr/MKYR6OiNb/04qe0P8U3vJ7d+lN75cUbXxxk9f87s+zx78GzuiDRm7DxmTDZ/SgY7LYeflSfMKRTOg4hzyowllaJFFdayavmGasWWKn9XVbSvUnOg0/FMp+fZ1f5nhkPPzUaf35l8aTf1Ejr7wmntpdvGc9/t5xGHX6Y9fFnwxVeMl38t//pv3NfHgm+PKfeOo/rvOws3oZV7JkVbF/PmzEuOzEoempU8NC19aFry+Fbp41tlD2+VPbzO2DNk7BkXHdxk7d8qPrxZdGDE2DOg7xoz942Y+z89bxYdAHf+yWksvvLT01D8+D89jRh7Rv98E3MHuA9zx4ixY0jfNqJtGFM3TOkbt5lbd4p3rVh7Vqw9+/J916p916r1kJY9wsbfi+4eI0cfhzesh9ZuBPN3/Cv2vUr23ej7zuS79uS7ZuQ9Q9L2Ddz61YLlK5hF/fylG9hVAwLwrX7+kk7eok7+oj5+9QZ127TknlXZQyvKkVn+uhf3ILHvCaJnJ2v6PuPwmLJzHNZ416Nyx565cYe6cZu0YUxYM8Kv3iRu6WPX9TDrOrmrl3NWAJdKzopO7rpu3sYV7PalvA2N7BW17GW1nFV1zLo6ZlM5fw1UsKpM3dEoOlRl7Kux7mpXPrkifKEneK5T+VSesHYue0YZuwY0yGQuXEyf18/bUkWvQXI3ftAaJHdNOXdNJWdNFb2milpSzphXSp9TSp8FSn9zVrQw6+ro5avEXbPS+9dJi+alK3YVi1ZlIxmzz8l7xwWrr1FTXyYPvQhreuRctnOHtGZG3DQs3LiKW9PJW7yImlFNH1dJHgFC1IlDivEDivFD4LhBEGIAhBhQiO1XiO5TiO4Dx/QrxQwoxw5KBInuB0d2K4R3giK6QJGdChFtoMh2SFSnSmyXenyvZlKvfvqIQfaEBW7BrGDSILvHuXQBOfKcsPKX7ImH2IUXmUP3PcsnzfN6LHKGzTInr8X3X0nsuxzXrRHZqhzSAAmshQQChnzVoHqgSsavWsm3WtmvRtWvVs2/DlBAjVpQtWqgSNVfqObH0/DjXwrg6wYKrgUJDAP5twJ55kECq2ChfXC1U1iNS0QdPFwUEMILDeGGh1VGRvAQ0cL4WGEKQpiGEKATa7BJ9YUJtcRYASu+rhbV1VUw0osbGS9eHCia6yqZayybbqtbX1x8vbp33D35oLprvap1vkQ0SuH0EEraSSUdlLIuakUvr2u5efKwffaoc/Hx4OZX7YtPBMN7/JG7saSGyMKm4IJ6/7x6X3SjT26zb26bX36HZ16zOzAuW+uYKYJl8p1QQhd0tWsO8LVEDpl8GFLokAkIhhTB81rcs1tcUQ2uqAYPTGsAsTuCORRTNoqsXRRu/r316Di3fR+O63LCdHoShz1wQx6YXo/cHnd0j2t2vxN6wCFnxAYzblkwYYyZsGPvO/CPYMLH/p1/Dej6zoH3yIKxCaOtOxAWYMR5F+qSQ+G0Vd6gE340pHTejzIYx5nKqpnPbZqnDm7wVx7W7j4VbjzqenDcenAsWvtb6dRLfN/jjOb9+OqtKP6GB2PSnTbuXDjkjOtzwfXAC/v8KINB9IHIkr4IVk+aaJoyeI/YdzexcjqUMRBVMiauDq23zagRb9lWGUdxboSVXgth6QfQ9QPoV/wpur4kHa9CHQ/CZQ8sMFwNx+q4Yy67YLScsjUcMtXsM1StU5WsUxSt0sF30sB30kCWqQoWKQq3k8VKBJklgMwSFEwRgG7Fyt+MkbsZJXszWtYk4awh4nPjOFnzVJAVEmKLUnfO1/EiabhhdX1J6vAC4+iyOO5iTsvdFNEGqukgvWHbIo2vCs9T88BoeRMu+5G0PHAgmwyILUrWPPVzA8SnV6PP3kCcN4w/fwPxmX7UOUPEOcOY337KmsT9rMT1N0mKlilKVmkqNhnq9lkaUJQGLPtWSLFBYJFZNNsqseKNU0YwGVc1yt/4S/ez46LxR36kJjim2gvb4IYWeec1OCZVOCZwHOLK7WNLbaOLbKKYNtF0m2iaVSTFMrzQPBRvEUaAIqg+KC6C2prF7sULB/s3nrdM3S3k9hSJRkprx7NwgthkeloWJzW1FJXFzU7npETT0qLpSAQrOYRIiC8hxxXToosYkcyicEZxCL0kiFYeQBMFFdf6MVu8mAO+ZTOh/MWI6vkw4VQQfyiwqi+yui5WwEusLsuoJacLSrHNPbUrM2OPOnu2O4b3m4cOmRWjGVmiVERlQjgnNJQdGML28me5eNFt3YimjvkG0Dx9u1yN20hVC6SyZaY4wYQCibNL8tZAfAlwyohxzDko9pwD7jys8DysUNoJCCvJODFknBgXXIovuLHOw0vOwcukfaou+PKlfQTS3iJZrxpZrzpZr3ppr3pwcLtKVK9W8qgeeuZawfxV/Lw+YV6fMArjzcSNHCVNfJE0/ipv5Thh6Hto6YE5bfta3tIV9JJO1rx2xrxW2rx64gwkZkI+fBQcPgYOHwGFDSuEDSiE9cuHdcmHtMuHtF8IaJQPb/80oOFD/4Zzsf0XkkfOZ0zKEjY/oN79mP0FuO57pZpv5UoeQ1iP1KmHsqlTivEj4PAueZ8GWXehnBtfHs6Th/Nk4ZVgL+DdqaKnWF48JU9Ayp6Vmj4Cda9KNY8KVXi5mke5pnfFZX+eXpBQ2593OYh3PbL6Zlz9zfgaQ0SVWYrIPrcpu+M+uvMoXrQSVDLhQx+yQzffjK+8nci3S6u1S6mxSRJZJwqtEgRWCTzJaRbNvh3DsUBwgc7pRAE0pRqWVgtD1kDT+fYZfIcMAQwpdMwUOWaKnFBCJ5QQmsGFZnBgQI+vIIDYhCgbyKyexrTM0gYWajbu1W084E5tl49ukVpnk1jtYYSa+KJuT7TAPZsfWzqQIZpHcEYjy4aShfPpwoUw+oBbTr1Ldi08pxGe0+iOboLnNMPShbAUvn1ipU0cxwZRbhvHtk9gOyRV2CPYDnEcZ0SFO4Ljg+AEIbjhsRVRMRxEdHlSJBsZxUZFszGxXCyCWxhfRYqvKk7ll6Xw2GmCynSRMKO6PrOuFdnQmd4wkN4wimyeQbWu5HVv4vv2yMOHtLED5sQqZXia2DdO7R+kdrdRWvorhydaF/sbp1am7u2sPNtcebqx9nx1/cuegc1K0UilcIxZ1MFkdtGLuqjFPeSS/sLSAVz5AIY9RKqe4w4e0Tt2k0oGIqmdEbTOAFyzJ6bBAQl0+lilVN+O592M5tyIKNUPKdYJKtbyo1/0ZQDNvl50VU+aMpwCcacqulEUXQGYouhMAruQwE5EBSeAwsg7EkCORHmAyAAdLoBRxR4na4+TtsNK2xfIQPNloFhZhwI5GF7eESfvSFBwwoNdSIquRIgbRcWDqubF1PQtuuhXouXPuuhPvxpZZoducSP0OeZ3uuB6nLHd5mk12kEAJNIOZF0KKNb0LVLzYiq5UxVdKBBXKtiZLA8rlBE/3QVx07a0HRb4MX6QvPiLN6cTWd6R+oPo8o50WUeGrCMD5FoKcgXoDBhergivUIRXQDy4Cl78z/3q/hzQ9Glg82dBLZ+FdJwN6zoX3ns2ovds1MDZqKHPo4bORo+eixk7ixg/Hzt5Nn7ifPrU58jJc6hZMH5No+jwcvlDrZL7mowDTdruJeruJcKmZs6Satq0Ruq0ftayUT7wvz7dnCn93Dnd7GnV+D5lRI8qohcU0gIJ71QM6wCFtMkHtcgGNF3wrT/vU3feu1oWXiXvVinnypV1Zcs5l8s5l8o5lSg4FstBafL2NHkoFWRPBkMpYAeSIpSiCCUBdTNQorwDQSzAMSShM5IqGUmtr5JDrjIsT9kxV9kxVwmWo+KUp+mK1fIg6HiRdHyIut5EHR/iFV+yfgD1RjDNIPS/P770S1Dgt7+N//V7/tLj/9L1/ykI8kvP+0vXf+nn/5+6/ut/Cr/91v9+KCMDEJmfCIAy7wGwRmJ+OfVHuf9rUOZ3Hyr/VL8EX058rP6zkvr04i9I47cDmlOfabzzqSagzy++8/nFE2cvnTynfeL85RPnL79zQReQtP4JmasnZW+clL1xSs7glJyhlJyZlKz5KXmLU/IWUmJrzGmw9Wmw9Q9Exv6kov0pCExKyfG0stNpZaeTEMdTSk4nlJ1OAkTGDSAyagCOOaHh/Y6m9+8u+vzuku//c8nv/9X2/93lgBPaQSe0Qk9eijilHSl1OeqMTuy7V+LOXI0/Ix6xlpLsKF1POSWu75UyyDhpiDxhgv6dWc47tzHvmOeftMSetMKdsi48aUs8aUc5YU87CSuScmKdcS07A2e/51n5e6+qT4IaPwttORfVcT6682x059nYrvOJfdKpA58ldn+a1PNZas9nGX1nUYPncoYv5I2ex4zJFU4pUOcUGYsQ5hKEuaJcvKZauqnJ2VVmrauUbKiWbqqXb6tz9oB0UuWhVtWBXs3dK7V3r9bfv9r08Hrrk2udz672PL/S/8Jg4huj6W9M5l6bL752WP7Gde0b7/Vv/TZfRzz8PuLhNzFHrxIfvEQ9flX4xWvWq79VfH3MfPgX8v5f40YeWpdNXyOO3SrZuM19YFx234T1yLT4iSnr0Q96YMp6YMq6b0QHyMut4kMT1oEJ6+BW8b4xc9uIsWMsJjI/PW+KicxPz5/iGMmVn+IYyRUJlHnLZW4U7UhkwNg0YGwCUIa+bkrfMC/aulO8Y12yZ1OyB2XvuQv2PGt2InvuFe4e0w+OEwfvB9WsBoo2g3gAlPEpuevBOHQj78NIh7cJO8ZaQW45AAAgAElEQVSFWzewq9fyFwFfDHbBgLBqRFzXx67o5S/rYFZ081f18Ws3qNtmxQfWpQ9sqI9NMZvuZXcjWx5GNK8ixw+KDr9j7B1Htu77iQ6cS3ZtGDvm5O1bhVs3iRsm1N0rBWsSKCPxy2ijl3XRa2Ius6mds66JXlfLAXCMesGWSv62YsGGPG5NibGnXnJPtfhQhXV4iftYX/DiuuBLvfJHYOyqLGpWLR+AMqqZC+oZ87qYLWX0umLOphJaonUl9LoyoFVV9JoyakUJOQ/JmFNCzqmiFgG3LWZdM3ftKmnvdtnRDcqCVfkytGrehjOcMf8F7e5xwdo3mZOvEvtfBDc8cSzZsyRumBG2DHDrV/NXdNDzF5FTaqljEiIDSRgUQ5kBcFw/CNEHQvQpxPbKx/QoxPRAoiVQpl85tl8ppk8xqkfMYjpAke2gyHaFiBZQZKtidLtSbKdqQpdGYo8+cuQGatwsf/Zm7vi1zG5Y8VzawBcFC1/nTD0mLH+JHnvgy520wvXcyR+xQE/dSB68ktinjeh6C2UUA2qUAwAuA/GrhvgBROYtlFEPqFcPrFULqga4jL9Q3Z+v5Se4HCDQDxQaBAmNgwSmgULLIKFtsAgaUuMcXusWUe8ZXh0aLowKE5f7RgsTEKLkOFF6Qg0yoTo3qRabWENECKkxQm5SQ1vuwCB2tBc3MlA011E801o+18CZaalfn18CoEzvxANO/VR57XiZaKRMNMSuH+O3zdb3LTeNbI3ufT128G3bwmNu3yajdTGrrCesQBicXxNJaAkntARjW/3zm33zWnzzWnzy2rwwLZ6YJve8Ohd0tWOWQCLnbJELutoByfsZZQjcsuvdsxpckXUuWfXwnGZffEcorT+yZCC9ep6/8dfme8eYjj3Pwi44rsebPOqBG4DndrjntLui253QHdDsbjt0r3XOgCVm2AI74Vq+61p1z1X4KLT7+7D+Y3jjS2feI3jpvjNx2QE/60ScdyHOuhIng4rnU0RbSNEqvfd+9fyL1q2ve/4Xe3cd3GaCpQv/j9uhxtnZnoaQZcvMkDixQ2aKEzPIzMzMIFmWLbBkMZgtg9jMzBgzM8ThpEPdnSZ99UpJpmene+/O3plv697qqqdUiZJy7EriKv30nHMOvh148H3bwWPW4iGucyO/aTuDsxRdPhPAmPai3XGjzbrS5t0Zyy7UOSfitD121BEz6ILt98AP+JAGQuh9IYyuVM4MfuCooOcwjjkRQO4Jpw8559Q7QuutM3mWKRzT+BqDqIob4aU3Qop1/ak6fpTLvmRtH4K2F/6CB07LHavlitZ0QWm65ms6I9Qd4Wp2MBXbTCXrdEXrTNmbmdKWmUB15WYGMFUEbHtJBpsmv0OZBLAxIDL/AWW+1o8DmaXK3MqSs4KqOOW/QxmiqhtGP7IstnweVr+fwl7PaT3Maty+mVWr5JGv7InU8MFc8MdpemCkrTPlbGAgCwBlvrz6DmWuJQAocyNeJDJx/7XHGEnjxN9DGWmzJFmLFDHKqNhkv0cZvSCaaUypGGUCSe3JrOmEmrGKhZct94Tkobs+uHr3fK43ps49j+OPbrRLKLOLK7WJKbaKYtyKoFiGky0jiJYRRIsw/M1wvE0s1S2j0i+X5QuvdU4ptorCBuUUFbdNc4bWWb3L/UtP+uYfFnNG0KSGLAQzIhoXGoqJjcTHRxIyE4vQ2SxUWiUmsbgwnkGIpZOiaNRwKj2UUhxMKQsg1wTTa/woXB9Ka0DJWHjtfBRvKZw7H8KaDKgdjuTWxbGrUjlFUEFhJqsU2djLW5gdut/btdE5tNcyvE9hjmTmcDPiqlMjmBGhFUGhFcBhbG+KjUuhuSNK3zbvqk2uplm2mkW28k2oqCyTI3srR9SUyQVZISSsgY7MWTvUaQfMaaeCM464s06Ec05ikaFLODMkXErOuZWedS8941Fx1rv6nHfteR8OyIcv5dso49si7d8uE9AhE9gpH9mrljqqnTsNcAxx/jJpVoc04sKfTZt+mD79TfLYy5w5YXT3G0vKhiFm+RpiXhc2eylr5mL6zIW0WfWkaYWoMenQYXD4iFTYoFRYv2RYLyisQzKkVSqkRTK4USKwXjqi9Uxw4xchjedTBs/DJiUQdyQpO38pfvRl9Wt5gVCZ9Uaack+FeKCO2QAnDMlH98iGNEv5cCXcq4EXfp61YM8asGeNjGetrEet/NtUy3tUK7hXK3gwVb1qlD2qlNzKldzKVTzKNXyqtP1ZOkHcC/412kE1VyN4hvF1BvH8GzE1JilcG3gztOUurPUogbMSXDLhRx21gTfpxzONk2pMY5lALSuJbZPKs0nlWadwbyWybsbXGEeWm0RVmEYDk3SWCbVWyRybVJ5tGnAz2y4DyF9dBspygrHd8niuCK5LLssVwfZA8vxwjSGUtkhGW1JlC65jrHhoqXZmt//w+5EHwuaVb1iT95jDh8nF3R7w6hBSawZ7Oos/m8adza5fSmfPhVF73fPrXHPrgO+l8HoItA4CrXPO4DmmseyTq20TK+0SyuwTyx2SypxSKuwSyhwSyiEJFR4JFX7x5SHxlVFxlfGxFSkxlRkxFTkxFfmxFeg4ZmFiDTGplpRUXZrKKk+rrcxgV2dyOVm8emhda3ZDZ1bdYGbDRFbzfE7bal73FrZ/jzAsRpkV6ugksWeM2tdH7WyhtAyyR2e6V0Y65jfmHuxuPN9Y+WZx8fH03OOmjkV6eTetpItG66TRuin0bhKjF1/UV1DShyodyCsbKOTNVw7do3bsvEUZYrsfqsEtl++QKbDNEFimcM0Sag2jK6+HlegGF18OZGiIDmCr+dBUvChKHqS/ogyEKAchyjoTZJzw0o6F0iKLATjm3Q+k7LGSIpQBlMQW9Q5lkCKUQYtQBiNCGZwIZfAilKGIUIah6U/X8CddiSz5W5TpMU8XXAgsEqVE079IhDIUAGVEXZv/Lcq81xlJB6yUIx701xBBjkSQIxnkSJaGMGRcimRcimRdi+XcyuTdy4Fb1F7V57zZp/0EX/vXnw5qPBPUcjqs7UxY55mIrtORvacj+85EDZ6NGjkfOSYRNS4ZPQGKGTufMnomdfh81rg0cl6Nsn2h9O6F8iPN0kMl6pYaZVuTuKWGWVHMmVWGzlyAL15Dr+kXrl7Om9ZFzukgZpRTBpSS+tSSh+QiO+UiumTDO6VDO6WC2yUCWs75NZ32bTjrLZBwB8xU0qVG0rVKEsIEOVdIOpVKOZZK2tGl7KjSdhRpe7KsHVkWEBmirB0RbAcsAxYvPxbTzFuXER3AFm32zVVwyFV0RCg55QJxQKg45au7oLXcsdpeuEvehZd8sJd8sLr++KuBxOvBRP0wyr98fOn3EOG//jL+P/+dv/fxf+/5/ykE+b0/9/ee/73P/3/q+f/8b+G//qt/oIwYaP55KPN7WPMbz5/4WuOdyGgeO6P1wdkLHwAocwmIqCNzDHTtGOjaB1LXj4FvHAfrHwcbiq4sWZwA3xSLzEmZW6dkrU/IWR+XsTkha3tczv6EqBdzQsHxpKKzKC4nFV2OK7qcUHI9oeJxUtVTvMFXfOL6A02/DwCOCfpfF4M+0A7+QDv0xMWoExejT2rHnNSJ+1A3Cdjjez3loxupp26kn9RLP6EvuqNkBD1lDPvQBH7KBH7SPP/4TfQJS8xJK+yHNoQP7UkfOpBPOVFOOdNPuTBOuZV85FH2iU/VJ341nwWwPgviHveuPeXH+zio/pPgho9DGj4Kq/80uvmzuLYvM/q+zOr/Ejb4Ve7wmfyRM+ixcwUT57CTn2OG/lI4/BVx4jR56jR56gxlWoIxJ1WyqFS7rczaUWHvqnH31Xl3NQV3teruX6i/d6X14dX2B9c6Ht7ofKrf+1xv4OX14RfXR1/qT702nHlpOv/y5tILx5VXbmuvfTdeBW2+TH8hTH/+S+azH2FPfkA9+Z7w7AfG81/KngvJRz+j1r8P7zowoY5eRPZfJy+ZVNw1rXhgxLhv/NccGTPEOTSk7Rsx9k2KD01L7pqWHJgU7xsxdg3pQI3lN/P3HCN+5h9GmXcLgN+rzTuU2XyPMqbUdQtAZHatS3btK/YdmDtevIPA5ruJw48Je0LitjC2e9+7etaneimgasO/ctev9K4X/dCNuOeE3zXDbOhj1q4jl64h56+iZm8UzBngVwxIG7roJR3U0mXksg5q5WrBqh5x04S2c5Oxb0d/aIZac6Jv+7F2fWpm0wYPig6ExYfCuK7D0Ma7nlUHNvQdC+KWCX7LhLhpRt6+gly6lL90EbGgBZ8TTzABF6zhyxfgK1rwFU3Eqmb+mjpqUxm1oYhal0GvSePWFOi7qqV3VUvvapbf16l9drX2m8vMxxeK7sqhlsHwWRXkijpyVQk6p5w9dyF/XSFnRT5nTRyFnBVRlhRyllRyV5VyFhWz5+QzZ4D9MtB5jdxlLeSaFnL9GnHPvOyuHnnBhrnqzFmyqx6DLjxn3Bdi1t5kjH4T2/nIj3tkR980K1g2Qq9ezVu8nDt3ATqtlj6mlDykkDggF98nF98nn9Avn9AvF98nG9crG9crE9sjLUIZuahehag+xehepRjgUT6yWzaiQzqsTTYCiEx4s0x4s1xkq0J0u3J8h2pi11Xo6HXYmHHe1A3Y0OW0dlvKneTuh4jp54ipR4TV16jpJ8HsWZvCfivMiCViUi9tCECZ+HbVyEaFEL6sP1vGjyXvx1bw54gfFf05SgFcoCATwFMN5KsG8tVC+KrBPNVAtloAS8uffSmAfSWIoxfMMQnmWARzLYM5tqE8hzCBS2SdW2S9dyQ3MpobE82Oi+UmxPNTEvkZyQJoan1OigCVUodO4mFjailxXG52ez92YrRwsgcz3EmeaKFPtJTdqWNOtTSszC68Wt75pXfiqKJuslwwXi4Yr2wYr2mZ5nbO1g8sN41s7n4v3Hgt7N/8rmZgi9I8ByvricYJovHNYeiGUExjCKY1CNMagGrzzW/xym0G3tpF1Lsi+BA41wnGFqOME4ztnMP5DZHJqrHPZDln80R5izI+mLYgQncItSuVNc1c+rZ+T5jfuetP7vUl9PuRR91Qva657W7wdhd4m3NuhyO82xbecxveY57ba4kZhZSsQco3IVU7wW0vI3reBLS9CGx55lu750qds8UMOxUMeRHGQhlTybXLiKZtbOd+2dSzxu1fuh8IB58IBx8J23bfsBeekfoeItsepHG3wsuWfBjz7vQFj6I1j7Itz7Jdt+ItZ+qyI3HOATfhhB1zKRx3xw/5Unr9qN1JrDlc/wN0993oikmvwi4/Qr8jvNEe2miXWXc7mWseV2McVaUfVq4XXHrFh3bVm6rjRbnkSdD2wGu5YzXdCjRcMarOSBUnhLJjrpIjTMkeqmiXrWCbpWCbJRIZ4CiylAUwUgRMFZklAzFJAtb6GscDMYyRMoiW1I8CGcSAjBJO34j9Si9WwjRF2jJT9na2smPeBQ+cmita24eg4orWiyiNLL6Txt5IZq3ldd6HtezdhnFUvFC/RhkZm6x/FsqAjBLEl5j+wyPYNFGMMvKWaYq3M1RsslVtoar2MOPQIjHKWCZWWKdXB5E7UjnA9uWi6Sf1+0J8374nRuCK4HpjGjzy+AGYJqu4EuvY4ltRdItwilkoQRzzMLxZaKF5GN4mnuaVUxuMEXjlVJuEoDXtYtyTCDklzfSGifrRnZmDn0ZXXzAbpmnMPiy5MSoWHxiEiI/Gp8ZToGkl6BxWAbRajDL4ODop5m1ZpiiUWh5MrQyiVvmQ2N7k5oDikfCauWj+cpRgKZx7J5gzGs1viufWpHJLYHWEDABlerjzM4P3ers2ukcO2kYPadVjmTnczPia9KjqyLDy4LByn8ASVx+qrSvewgltZIe8bovQMoeq34SqWMIUb8EUbsPlbsNlrRAy1giQTf55W5S4I3PaCXfaufCME+GsM1ECQpWA0MQiI+Fafs6jAhAZz0oJzxqQF1vSiyfl1yDt3yob2CkX3C0X2gcO7pGNHlDLmLyEWrhKWrlKX7latHy9eNq7eSVn4Tls7nXi0DfpY8KQpucm2MUrsOlr8Dnd7JlLGXcupt25kDKjnjClEDkKDhkAhfSDQnqlQnokgztBwW2gwGZQUJNkQP05f4FMZMe58Javo9vBsGkwahGMXZEtvS9R8/oc63sl/i/KNa+lCndlkasKsDlQZJd0WBvYv17Sky3pXi3lUSPjzQL7sGS8Wb+BMh5MBQ+molulgmuZPKREwaVU2b1Mw6cK+FYZwtfyq74YWH0lnGsQJ9CP412PrjZKYlvBGjMb97OaDuLZy2Hl04GMCRt4043YCqPEar2wYpOoCsuEWts0vl26wDqFa5lQaxbDNAgrMQwvNY4sN40Grh3djAcaNLeTam3SWLbptSKaYYldRlwAdEVwRSjDgcDZEHitc06NM3A2mxlJE2SzuzCNIxVjW2OPhEvfCSceCHt2f2R0r0Xi627H4hwzi6MYnSms0biq4ajy/pTaiVBKhwdS4IGs90G3eCAaXbIEzhkCl4w6SDrPKY3lkFINtMOSK51SKpxTK52SKp0TK12TKrySmIFJzLDEqpiEqsR4ZlpcVXYsMzeOiYpnYhNrCMm15BQ2NZVVns6pzGAzMzm12XwuTNCQ09AKq++CNgxDm6dyWhYRnevovl3c4D5x5IA0uksdW2WMTlD6Rmh9vfSuVnrbaN3U0vDO7NDm7vLTg+1Xq4tPpib2B4d2efVTlKJ2Er2NSu2gUrvI1B4ivQdb1Isp7s0v7oOX9hUKFpjD92mduynFg5GkrlB8uxcCWAZvn8G3SedbpnDFcn09rEQnqOhSAF3Dl6ruQ1H1popRRsGNANRkXAGOEYuMGGXA4mqMPfZfjTJaAQxRgDaNmg9N2ZOs4EaSheD/K02Z/x3KADQDhtCkXehimpF1LZVzK5NzK5N2Z0p4ss56c8/4Cs4G1J8LaDwb0nwupO2cqC9zNrxXInxAInxAMnxYCjjMNCoVNSyRMHw6aeB02rBEzpQ8bkWVsatRdlej4kiOuqnM2NUo2len7ijhVpVQS+oFq5fwG9eIG5eQszroeV3knEr6iErqsHraqEJsj1xUt2xkl0xYFzikAxTYft6/9axv8znvBpA7T8qdJelWC3KrArkwJSGVUs5lYKcysEMR2IEu7UAF25OlRQH6Mr+FMmD7ArA9WtouX+bdrSVxR0bJKQ+ICGXEg7SXvAsv++Av++Iu++KuBBCuBZH0QskG4X80ZU78Rcwi/2rs+D18+b3n/9Wfzz/68f/r7PKf/84/UOZ/FmWOiQeXftWROX7+8jGJy8dBV46DrhwDXTsuKRIZab3jYP0T0kaitb5vReaULHD3WrxBRiQyQEdGxDFOJxWdTilBTim5inNS2eOUiucpNa8Taj4n1X1PAOt7/YFhJVE75gPt4GOXQo5dCjt+OfyDS1HHLsUcvxx7Ujfx5NWkk9dTTt1IPaWfccIg44Rh9glj6EkTmPiONXBHyQJ58lbBSSvsSVuAYz5ypHwEoX3sxvjYveRjr7KPvSs+9mN+Elj9STD7s3DenyL4f4qs/1N0y7/Hd32e3PtFaj+Q9IGvsgdP545+nTv6Vd7o16jx0wWT5wqnJAh3JMizEtQZUOk8iLkkU7Mmw1qXrV2XZW8o8XZU6vdVGw7UGg/Vm+5qNB9ptd6/2P5Qu+ORdsfD6/3Pbgw81Rt8ZjD83Gj0pdH4C8PpVwZ3XhjPvTJZeG6x/Nxm7Tlk47n39ouQnZeRuy9SH73JfPom95ufMS+FhJdC8gsh7ZmQ9kiYMnk/YeSBX/P+rZIFPeKsHnVVn7Z7nbxrSDv6VQ4NaQDHACJDPzBmACJjVnpkVnpoWnIg7svoUbZ/M/8UlNGn7hhSdg3/6jK7etSd67Sd6/StG9RNPcqmAXnTiLJhRt2yZGxbF+/Zlu27cx64sg986w5D2++ljD0jbAvxm8K4ngO38kmPigXvinW/cjHKHLgRdwCUQa0bodb0AJSZBW5g4xaMiGvG1O0rmOUrmBVd9Kouevl6wYoBfs2EvGFO3XIue3yrcNORtuNatgEpnkruPSg9EpYeCZP6D2O7HgRw79kV7ZoXbpjhN8xIG2bk7WuoZd385YuIBU34nDpsTjVnTk20PkYDungBvnIpf+MielMDvaWC3pTHbMhg1+TI2/K0HeXiAy3mwxv81yYNP+hUPZEnbKiRduRQy7K588r5yyr5ywqwOaD8kr/2K5QRi8yKQo4YZZaVchaVoPMKWTNKWbOqsAVNxMpF5Lo2ZkuPfHCz9K4hZcGxZtNDsA5hTcEXX5Y+FmLWfkwZfBzefNezZs+asmaCWjZALl/Omb0Iu6OROaGcMiwWGTHB/CbKyER3y0X1ykf2KkT1KEYDj3IRXTLh7eDQVrnI9vcoIxvRIh/VphjbphzfoZ87eSNn3AgxeR06eDmt3YY8ndBxL3vkSc74Q8Lqa+zc84i6BXvigHXBqCViXD99UCep+2JCh1pUkxhlpH1rgf2+IpdREImMcuA7jgkSqAUJ1EMF6sFcjSCOZiBLO5CtE8y5HsIxCGabhfIsQ7nWYTz7cNHgUnSdV0yDbzQ/IpYXE8uJi+clJvLSkusyU+pgaXV5qXWYtIaCRF5hLKs4id+c1z9BXZgiz/YWDDfhhxppIy3MqabaO21NK7NLL1d2f+6bOqpqnK5pnmG3z/K7Fxv6l5tH1tvGt1qn9pqmDhum7pW0L2JqhxHMgTRaewyuIYHSEYyqC8E0Bxe0hWA7AzEdfshWT3iTa06dCxyoyTjnAK3+92UZRyjLLrP6N+ME5TnD+C6wejdEkyey1QfbHkDoCiB3xVeNl84+5+0IUd37YcUjoUWjgfRxV1SXR36XZ16XR36Pa343JK/HIbfHBt5jCe+6mddrR5ywIU7aUO94s/f86+751h2FtT2MarkXylkLLJ+JZM5m8texHYe0wUclY0+rFl5XLr4qn3/BmHpMG75P7j8kduwUNO+m1qzGMNeCixY8yTNOhBl74rw9acWesuHNvO9ZceRWvAOhrUFICxDirCvhjhth3JM67EMbiOMsovsfIbqOgksmnFEdbuguB3iLPbTJNr3hdjLfPI5lFMk0CK3UDyq96km74kHWdadcdidecMVruBSouWBUXDFyDgg5h1wgjjny9jB5e5icHVTeFip1863ISJqnS5mmSZmmSpqkSJomiRooiWCjRCmjOCmDWEn9KEn9KAn96PMGcV9di/7ievQ54yTxDSZF+1wtd6y6G+aiN17ZBXUjvCSYMhZfuZhQvYwdeJbXeWSLEKj5YFS8UBo+GC0/LDC+9M9DGQnDd5tlDGPfrpgR/UB0KCpRxhyYYFK8naFsnfVrlDGJLhGjTDC5O503l8a7w5h6UrcnxPXsuiG5zjks93w+BMbyzqu3ji+1iimyjKSZhZJMggmmIXizUIJFOOlmBNEinGAZRbRLZDinlTmlFt+KJhgH5flmF0chq5ILeQTOcMPoPn9gq7xumtMyX8OfzMNwoLCKPERNdnpJSjwpM4mWk8xAJzFwCQwxylCi6fRIekk4vTyMXhFErfAhVnsRG/wZA+HVc7GCldj65SjBXBh/Kq6+LVHASedXQOuJ6ayyfABlpvoO+7o3+8aPuibvM2onsnN4WQm1WbGsmPDK0LCKgOAyN1+avTvRElJgbI/Ss0NdvJmjeStH7TZc2QqhZI1QsM6Xt8mXAWYx0OeAkaWCs06FZyD4r12IZ11IZ10oEq50EKRI0gU4fS3pXnnes/KcF/OcV7WUF0fKiyftXS/t2wh0ZAK7wcE94NBemZghxeQxTficLn7tRvGWQcWOPnPHmLno3byWt/IavvAmtu9xQv/3/oLHhujZy1ljV2DTl7OmLqZNXEid1EyeVI0bl48YAgf3SgZ3g4K6QEEdoMBWiYAmkH8DyL9Bwq/+tA9fMrz9bFT76YRemfxFOcKmNHlHkflMgf+zFOsHZc4PiuXPQfnrEhl3ZJLGJIJawf6NYNFwhKRrFdizRtaHLe3LBh49amTca+SAVIkj714p714p61ws41Qk2srBUHIr/TXKXAiouhLO1Yvh3YjhXI1kGiTUWmbVpQq2UwXbsbWLUVVzYWUzNvCmq1GlBvFM4+gKsxim2FxuJbIs4qpNoyuNI8sNw0uNIsreo4y4L2OZUC06m11tk1Zjk1Zjm14DVGZEHUCr1ArbjEqH7Gon2FuRcYRWOWaXBxO4CaXNaRXtSP5I9diBYO4xd/Ke4M7DmvG7hJb5HNYQQjBe0LGE7ljM4I3GVvQkMvuDSE0eKKALFoBr80G1euQ0umY3uGU1uGbWu2TwIRkclzSWS3qVS3olkFSma0q1Z0qVX2pNSGpNZEptfHJtSlJNRjwTGl+JSKhEJ1ThkmuIKSxKKoeWxq7M5FVlcWugfFaOgAuvb0A0tSGauuFNI4iWaUT7Mrp3GzdwQBg5JI4eEkd3KKML9OFhSs8Avbub0dVW0jnRMrc5dbQ2fffuxst7O98tTN/rbl9saZxlsccYJd3FZf1UaheV2kWidBNo3Rh6N5LeBS/qgRWLUGbkEa1rP7l0KILUFVLY5gEHjo7bpfOs03g3kzkmcdX6keXXQoGajLY/Td2HouZNfj+7pOBGkHUBIuOEF0esMGLvkLQr+FejjKY/XZQiDT+Gmg9NyYMk70r8R1EGaPE4FEr8NcCVNHGknKlSzlSwMx3sTJeGFItHmWRcyyXdq8+7s895cs57CyT86s/7N54PbDoX3Ho+uEMipFsiuAcU0g8OGQCHDMmEDEuFDUrGDZ2J7z+dOHQ6bfh8zh1wwaI8cVOBvi1D2VIq2dOsfKBVcU+j6FCduqNJ3b9M37tK2bqIntMtWLyMnlfOGFVJH1HPGJOP65WNEbtMj6gs0yl2GZBvE8iTL+XOkXLnSLoBfRmxy4Ah5WCnMmlHYI5J2gHYMhoLixkAACAASURBVCN2GWl7oqgm864p83aOCUAZ0RATUnxrSckxX8kpT9k5H4hjnqozUsMVc9ETGFy67IPX8Su87Iu7FgTMLumHUYwi6X80Zf5Amf/HFv3+xuzSsU9A/6+OLwG7e/+RHD+tdez0xQ/Ovt0jc/z8W445LgFwzHFJYGRJxDEGgMhIm4gW+t4+KWN1UsbqlKw1sNBXHljle+Lt7hinEwpOJxWdTyhDTiq7nVR2AyxGxfNDVR8gar6nNPw/1Aw4pRkkPnF9/GLwCW3AYoDoRB3XifrgcswxnfgPdBOOX005fj31uH76e445Zgw7bgY/YZ574iby5G30KSvMKWvcSVvCSTviSUfqRxDGx67Fn3qWfeIDWMynQTWfBLM/DuV8Esn/NLrh07imPyW0/Cmx/UzO2FnENAg1B8LMgzCzEtg5MGFJhrIsQ12Rpq/KFq3JlW68386rxN5RathTbjnU6Liv0flAs/OBVvejS31PdQafXx74Rmfw+ZWhF9dGXl0ffak3/lp/4luDydfmCz+YL/xgsfjjraUfby//dHv1J6v1H602f7Dd+cFh73vXw+987n0f8vC7mMdvUh//kPHk++S9h9AHL3Avfqb/ICz9UVj0Wkh6JMQdCC2K+m+WTJgzpo3Is/qkJUPKlgF1T498YEC9K8qBAfV9gBW8f4syR6Yld8Uo85s1GQBTfmd8yZC+85vRpwJrYv4uIpQh7+tT9vUpwNrg930ZPcr2DfKGGGXMadu3ivZsS+/aVxwGNHzjI7gX0vIwuudxyvAT9MovBas/Jw08cCmZdCtd8Chd8yzd8Srad6ftuZJ2nAk7Fuh1U+SaUT6wnu0Get6gcNGYtA6gDHblChboyFzHrOoVrBrgVo3xq2aEFbeqh9bkTSfGviNj05ZyJ77rfsmhsOhAmDZ8N3X4cUTzI/uSHVMssI3FgrJhTt7UQ69eQ65eyl/Syp1Xhc+r5MypwufV4PMa0IWLuSs6yE1t1KY6al0JvaaA21IgbSsXHcrTdxUYe9o1Tyzahbfahdol977KGFMuWFNELivkLynnLysiFuVz5hRzF1TzV+XhS/JvCzJvazKKsCVF2JI6YkUVvqQMm1fMngUWysDntfKXL6JWdQq29ch7FiWHhpQFCHvHp3HbjTuTu/Sq4pkQs/JDXPdRAH/XpWLrNmnFGLmkn7d8MXtaM2tSNW1UMWlQ3IuRie2Rie35PZSRjewRo4xCVA9QkwnvBN6z/RXKSIc1vS3LxLQqxrYZIKb04BNGiMkbsCHdjE4b8nR082FS92HW8BF+5RV+8VV047IjeciqYOgmYkQvbeBKSq92Yqd6dLNiqEDclBHfXVIM4CoGcJUDeWKUATgmuE49uE4rrF4zlK8VwtMKYl8K4lwN5uqHcI1DuZbhdVZhfPtwgXNUnVt0g2dsg09cU0BcfWgcLzKOE5vASUjkpaQAKJOTCqAMLr0Jn1xHTeQz05u6sGOzxcsztIVe3Agf2ymg97fVTrfyZtvbVudXXq0d/NI/e6+UP1zdPFXft9IzfTi+/nT+4LuV+z8tPxLiagcKuePwsu4UUkMisSECxfHJqvDPZf09yrjnAijjDOM553DEEbuMQzbwusU2o+o34wzjQ3Lr3POavdDtvtguX3yXH7HLn9QZVTZEm3zM2vgJ3bMXXTUVU30ntGTSBdnhg+nzwwz6FgDxxPS7Ivsc8rptcjtMsxtv5XeaI9os0V0QxqRb2YxH1UJ4025S/2F67x68b580+pCz/KbrQDh4T9h9JBx8Iaw/FNJmn8Hat2Iqp/xwvV7wdnd4u1VG001ohxWizxY75kicc6SsONG3HYv2PKseelTdcys/dCnZcWWsudFX3GlLHrQ5n9I73iWTUbz13L6nWW33vGlj1vBWO0S7DazFJqvJKq3RMpFvFs0yCq/SD6rU9y+96ka75krRcaVquxA1XPBqLlgllwJ5FwzYIU/KMVfKHi7lkAO2g4HtYNK2MFlbmKRFhqRFFsg8E2SeDjJLkzBNBRmngIyTJY2TRSWUBAnDWJBBjIR+tDhn9WK+uBL5l2tRZ40SxTeYFOzgGq4YDfeCC16FShDktdAiP/xgGH0yjrlIHv8W0/fIEdWo6Y9T9UaLUUbLs0DWNvuf1ZT5PZQRHYpK+A8TTCp2UJOwYv1gukl0yc2Ecuv06hBKT6ZgIbNurvjOs/p9IbZ7zyWPa5dZ7QRj26YxnTPZtomVNrFllhGMdyhDtAgnWUZSbkdTrGNp1rE0yyiiWRjOIgJvn1TkkVXplkxzjMa6xBYmFvCovKnypvm63u2J1ddt/duV7FFGaReR0JCaRAkPQSTG4LKTKPlJ9IIEemE8gxjHoMQw6NGMkkhGeTijIoRW5k9iehMF/vS+8KrpOP5iXP1yTN1idMNsUnN3coMgva4a2kBNZ1fkN3Zz5iZ69nu6N4emH/bdeVTKmoLB+TlJbFgCNzaCGR7BDAwp9/RjOHuSb0Owpo4YfXu0tiVc61auulWeinWesjVS0QatYIOWtUNLOmDPOxaeheDPQPCnXUmn3ahn3Whn3egg9xJJtzIp93JJ90qQaK2vhA+wSkbaRyDn0yDjAwwuSfl1gAK6zgV2nQ3pVky7owpbuFSwcY2+a1hxaFR9YFSzb1q97Fa3iFh+lTP/fXjHUUT7Nz7cB0aYOV3ohC506lLm5IXUcc3kcfXEceWYUdmwAclAgGMkglpBgc2SAU2Sfg0g33qQb72EX/2XHtzz4R2no3vOpI7KYzflKHtSjEP56heq9ULpqm8VK18o0B+ezZz9OmZAMqIH5Nsg48WXdmNJuVSBXauBdowIZcA+LLAHU9qdKev2PhVybkBknIrErwBlHGkKLsVqXhXaAbW6IVxN36oLAVW6YZwb0dxrUSydsPIbsVUWGfxEznoCey2mZiGevRzFXLCBN+mEF+nFVtik862SORZx1caR5QZhJfqhxfqhxQZhJcaR5eIJJrMYpnlslUVc9c34GssEYP/07WSmVUqVdWq1TRoQ23Tgm5tFQvHtlHK7TOAYk0su0JdxglU7Zlfap9J986qCUKxIfF12ZS+KN05vX66bedyz++PoI+HYE2HH/o/MO4fYrrkMTl9sRUsiszOYxPdCs/ywglB8exC2wze/zSu31QPa4gFt8oI2eEGBzdaeWSyPrGr3zCqPjBrvjFr/dFZQOjs8gx2bwU1O56ansjMTqmAJzLxEJiaxujCllpDGpqSz6emsaii/BsoDRAbRwM9vakQ2taFaevJbx1Eds+judVz/PnHkiDx+nzx6RBzeIQ9Nk3t6Se29Rd3dZb2dzL6Z7pX9xSc7C49e3BU+u/vLwvhhHXukpqKvsqy3qLirtLSfQukERIbShaV0oqidedQOKK0zi96N5c1VDD2gdu69RxmXHK5tWrUYZcSr0PUjy6+GFIlRRs2brOZNVvYkK3mQFNwI8q54QGQggMi8n1oSTypJ2hX8/4AyGn40YLjJD1goo+pNVXQHttvIOBf+Q00ZKXssyL7gV8GB7HEgOzzIDi/lQAZOTTtSpJ2oMs50GWe6LIQhDSmVhFSCXGuAZooHR8KbB/z/8m8E+TVLBbRKBbSDA7vAAd0ygT2ygf1ygf2ywQMy0cOg2MFzcUNfxw98lTT8dfrY6Zw7Z5BzYMKGYtG+VtVj7dqnF5iPtSoeXKh8dJX56FrR7iXcom7h6qWCJeWsMYX0YeWMMenYHrm4AbnYfrmoXpmIbunQbsmgDqmAdin/FpCnQNKTK+nJBXkAfRlgiMkV2C8j7VIhDSkFOxdJO9HEfRmwPVnKjiRlT5AUx6FQNMSEFTdlZB2Ay1lyjkg5p7cHsJUgSBUIUsUpXw2C0nQr0PbCAyLjS9DxK9TxK7weTNYLpRpG0IyjGH+gzB8o8wfK/Mau3//zLb/H/w0sXvT79wtl/te/K/6zxpf+IZE59rWmeLOveGTpryIjWiLzH0TmpIzxCRnTkzK3jssCHHNCDhCZtwt9FZ1OKAC7Y04qOh9X+qvInFQVcYya70eqfh+pAxzzoVbwh1rBpy6EnrwYdkI77OSl8OOig0ondKNF15Tijl1JPHZNxDF6mcCwkhFQjTlhCljMcYv8E7dQojGlwg/tCR87kj52op5ypn/oWvyxe+knXhWf+VX9Kaj2s1DuZ+G8f4tq+Cym8bP45j8ltf45rePPGV2fZ/V9nj3w5+yRz+GTX+ZNfY288xVq6mv09JnCufPEefmyLbmKLQXmjlL1jgp7X427r8E/VKs/kBVsyDZtKrTuKLXvqbTtqbbva3YfXex7cG3s+fXxb/TGX+pPAl0Y45lXJrPfGc+9vrn+0831n26v/2y98ZPN5o+2m2/stt7Y73zrfPCt293XPvdfBT94FfPkdfLT11nPvkV88y38/lPsk9f0b4VlPwnL3ghJT4R5Oz9nLr4xKxozoQEio0dc1COuG1J2jRlHZiWP9MgHeuS9vw1wL0lclnk3vnTXpPhQtO73P8EXYMvvb+W/gzKGf+MyAM3cIG/pk7YMyZumlO2b9B2rkgP78nuOzCNfwSO/+nuxvc9TRl+mjjyF3XmNmPs+qf+he/msW+miW9GaK2PDlbLlQt52IW5DiLvWmK2bmA1T1LIRct4AM2eABZoyRpSNa7jla9jVa9g1Pey6QcGaUcGKMXbZBLvgVnlgS9uAFB/aU3du4+eiWx9StoS4lZfQqXvwO88Te5+7lO+Y4pYsiBtW9C1L2pYxdl0fs6GDWtHKX1RHLKogFtRyF9RzFzRhi5dzV3VRWxfy15URy3KoFUXirkrxXbXye8rlR6plR5dqn5o0/GBS/0aNtPN50qAcYkEpb0kFuaKcvywPn5fLmZPPW1REAmt9FXPXlN7m3Ypf+JJG3qpaLoAySlDg3pN67sIF5Io2ek0Xu6NP3DUv2jciz7tytgNb9jy4s3mLr5jPhMjF7yJadz1r1hyKV28RVk1Qq4bI1QtZUxqZEyqpI79GGdm43t9FmfBuuQiAY+Qju4GaTFgHOBRYi/C+KSMd1vTWZaKaFaNabuSMX4OOGuZO6OUMX83qtiZNhfB3wurXMwYPCauvyavfJ7RtOFOHrAoGAZRJ77ue3qeT0qMV16YcXi8fyJX1Z8v7AVEK5CkF8lSC+CpB/PcioxEiuBBedzGMdzGEeymEoxvCvR7KNQzjmoRxbkfV2UbVOUYK3KLrPGMbfOMbAxKaghIbwhJ5kQnsmCRuYgovNVWQlSaAp9Uj0+rxGY20jMaKzGY+vLuPMDFbujJLXxwgjLIwLbyink7enc6mhe6e9cWN1xv3hMOLjyobxtntsy3DmwNz9yc2nk1tv5jafjG2/TqvohtTOwwv606jtWYWdcXhm4LyuaGYhhBgdqk5CNMaWNDuj2rzRrZ4IIDxJfHmy/co45Bda5dZbZtRZZPO/M045fBcEPWeqDafwm4/Qq8/sccX3+WDbwst7iOO3KtefVPQt5fEnUvmLUZWTDvntfhhBwKww4H40UD8qD9u0APdA8nvsEe0mKVxbsEEN3MENugWj6Jh79KxoJrZtJ69hM5V2PAWcfp+xeKzpq03A/eEA/eErbu/tNwVVqx8hx19mNmyE14245LXZZvSbJ3SYg3vtEH2O+DHXWnzbkVrLiUbzsXbjsVbzqV7zqU7kJIdl5Itt5J195JVr5IVr9KlIPamX/VyVN1uVt83SU1HLsQR86yW27D2W1mttzJaLJObzGMFRhFs/eDq634V133KrrjQdSG0SxCqpjNZDUJQhBTKOeNknDGSjkhJxzyQAwJknwuyhUvaQCWtsqVuZUlYZILMMyXMMoCYpJ83SQEZp0gYJYMMk0FGSRKGiecN4iT0YoGOzI2Ys3oxp2/E/kU34t+vRJw2iJcwTZE0T5Ozgam7oDXcC7Q8cQpOeVeC6R7obj/8YEzFfNHMT/jhbyAFLRcC8Wo+mH8Fypw3iDtvEPP3EaMM2DRR1iJFPMGkbJ2lbJttGl4iRhmL+DKrtKoQSg+0YRnasFw0/VSwK8R07jjBWdZplXaZ1bcSy+1SquySmDaxZTfD6SZBJKPAQpNggkU4xTKSciuKap9YDEmrsEsoMg3FGgWhb8eQXdMrXJMZduEFzjGEGBQbUdJDqB3ldm2Nr37XMXzQ0L7MEUyRyA3x8YUxkcjsDBoyuyQ/iY4WoQwhnkGNLaLHFRfHFJdFF1dEFJUHUip8iBx/Wlc4czyONx9XtxBbtxrfspDaNpDa3JTRwMluZKSyKxANXezZsa7d3p6t0dknQ/PPKth3cnIFuSlcRJIgMao6MrIqJLTSN6BYvOvXzAln6Ii7fDvvohVS0wapZotWtS1QsgMi54CTcsSfh5DOQUjnXMkAx3gwznowzrkXS3qUS3kwwR5MsGeNlBdLyocN8mWDfLgy70RGOqBDOrBHMnQAFDF4LnJQPXdNC7OhQ9rVKz4AUIa5Z1CxbVQ258KdQyy/gs19F9S8F9jwwJN1ZFwwrwuduJw1cTF9XDNlRD1xWC1hRClmSDqkVyKgTTKoRTK4WSqwScq/EezfKOXXIAm4TMMXnvxzEd1nEofOQqflyQdyRQ+Atb61L9UFv4BLnspQ78tid79OGPkisE0qoFXau17WnSfnWiMDqZJxrZL1qJXxZkl514I8mVLulWC3ShlXccplXMtlgZQCKCN6+SftQJVzpiu7l2r5VmkH1Gr6Vmn5M3VC2dejOFciai6FlF6LrjRN5cTWLEdXATWZZP56PGvVOqdRO4R2I6bcEdpok8ozi2HqhRRd8adc8adcC6TdCGaIRUa8Vua9y1jEMW8lVd1KqryVVPmOZqqsU6ts0qqtUwF0dsiuFR2bYzlCa+yzKu0yyq0T6B5Qpi+8NjCfG0NoSqa3F/CmeDOPqscOOne+G7ovbFx7yhhaxnZM5tb3p9W0Zgt6o0sa/fGsALwglNAahG3zQ7b75LV75bR5w1v94G1+uU1+8AYfGNcLWuuVVe2dzfbL5gRlccOzODFZvKQsfnoWLzuDA02uzk2uQaXUFKTWEtM55EwOPYtXnMWtzaljw+s4ufU8ZFMdqqmpoLUN09aNaZ3Adi8U9m6Rho+oEw/oEw+p4/cIw1ukwRFiRwelrbesr69maIA/vjyy+3Dz9dH6i5dHwhd3hfPDB+zS3mJyaxG5jUxqJpPbKJROIrkLT+4sIHfkk9tzyB1Z5M50SheKNVPaf0Tp2E0qG4okdwfh21zhPEC10rlWqVzzRJZxbJVeRNmVYMalAPpFP6qqF0nVi/R2xa8rsJRXBoKXdgaWyLzvyIg5BmSLAdli/tVNGQ0/mijiLb8URXegJiPthPtHUUbCDvOrAGfsJWwLJWwLJe1J4ohohgr823aiyTgVSTqVgpwrJSFMKddawEG8eCCfOkmfBinfRinfZrBfm7Rfp5x/l5xft7x/j2xAj2zYgAxwPHv4XMzgV9H9n8f1f5409EX6mARqUYa4qVpypFX5SKvy0QXmY13WcwPea4PK+1epG1cpW5cJa0qwCfnMEaXMMcnYbvnEIfn4QbHLSIf1gEO6wIEd4IBWCa86SS8ByJMPAlwG6MuA3ACXAbtWybhWSruUAS7jyAA7UqUcKO++qLcu86vNMgVyjgVyjmh5J4y8E0rRGa0EQSlBUMouKGXn9wtlAJHR9SPq+uN1/fF6oVSDcLpRJN00pvgPlPkDZf5Amf+bUeYrzWNf/wMR3Vq6fOyczvHzusDIkujQkphjjkkZAEtkwIZAR0bG9KSs2UlZi+OyVsdkgfUx4hNL74aVnIFtvgqQ44ou4m2+79bHeH6o5ndKw/8j9cAPNYIAkbkY9uHFsFPakScvRb7jmNgTurEnrsSdvJpw/FrChwaZpwyhHxrBPjLN/cgM8dHN/I9uIT+8jfnQuuBDG5HFOFE/hdA/cy/+k1fpn7wrPvGp+ti39rMAzr+F8P8cUf95dNPn8e2fJ3b8Ja3nLxm9AMTkDP4FMfwlauwr1MTX6MnzhGVJ8po0Y0umaFumeFO2ZEuxYkepek+xalexZkeZtaPK3dEQ7GvVH15oPNJqPrrYe3Rp8N6V0UdXxx5fG318feyJwdQ3xjMvDaefG955ZnznhensC/P5VxYLL28ufntz+bXN9k+2Oz/bbf/osPOT084byM73Lnuv3fZeeR6+9L37Ivj+86gHz1OevMh++jzvm5cF37xkvP655PUvxS+FlKdC9P6b1PlvwvqPvNvuWlWt3izdMC/aNi8+MCu6a0o/Mi96eKvs6Q3S/g3SrijbN0h/DbDo911fxpgBiAxwcYm6Y1x08Jv5LY4BjMaYtmNM3/r7GFI3fiOULSPyriF5/x3KAH2ZtyH9FWUs6fs2JUdO5fchzHsQ5pZf3X7WxBvUkhA6+Spj7Fn66NPojrveVcse5asQxgpwPoawak9YdyZuupB3HHDb1pgtS9SqCXLBED1nWDBniF8yIq7p4Vb0cGv6uA0D3IYxdt0Ys2SCnjfBzDiWrN2mLjmXHNqSdywwC6F1D9BzP2SN3kUuPsGtvcme+M6rdv8madmKvu1Yvg8c2ijcMsRuXC1YvYhaVEctqiIXVPPn1fPmL+Yu6eav6iA3NBEr8vAFaeSSEmVXk/lIveqhNucbXe4L7arHF0rvadD2FQvWwLAZ6ew7SnlLaug1pbwlGficbO68XP6ifP6yCnId2BMsilreulreukbeqkbeqlbemkbusipsQRk6owad1YQvaOcv6aBXrxRs6hO2zGnbRsQ5N+5OUOuuJ28ub/FV5VMhYu5VUP06pHzBlr4EoEzBuglm60LWlGbGhGrKiFLioEJ8v3xcnzgK8f3in8rF9srFAu1cmehuIGFd8mHdChFdipHAo1xYh/jigGJkh3x4m1x4s0xoo0xoo2xYk3xEk0Jk8+X0gUtp/TegYzegI1cyeywLJ7wqVzwqpzMG7pI3fmBs/ZzWs+dePG5bOHQbOWaY1a+fNXg1vfdiQptqZL1iMFc+kK0QwFIMZCsFcZSCOCpBXNVgnnowXz2YrxEi0AgRXIoQXI7gXwrnXQ5lXwnl6IVxjMN4FuE82+h6+ygBJFrgEVfnE9cQkNAQnNgUltQUkVoXlcaPT6tLSa/LzGzMyWpEZjXjMptJaY3lsHZOXk8zemiANHWneHGGPj9AHq9G13NLu7saZ3s6l3sHN1d2vt15JBxffdI5sdMzvT8wd39g7n7n5L6gf6WseYLCG4orYKWQGqMLuOFIdjy+IaqgLiifG4FrDse1hGFbA9EtfqgWn7xmr/xmr/xWT2QzcJQEynpflnHIrrXNqLJOq/xNkbFJZ9pnsx1z+W6oZp/CTj9Crw+hyxPX7o5tCqJ34wYOKpdfY/v3sxqWoE1rscwpZ0Sjb0F/AHY4qBBIAG7AC93pjGi0h/FuZ9bYIfhOqAZfWm8cezaJvwjr3GUsf4ue3mOsP6reeVG58qTizr3KqfuMof2C9rX81rVU3nxU1UxExVwAfQqCHHDM6XNGDTkUDNri+m1xg9bYoZvoIWPkoD5i4Aa8zxJ/5zZxxoYy70BfcCledC9Z9C5b8ixfiml+GCw4iGq8n9rzMrruyBY7YpDebJbVbpHRZp7aYpLQZBRTZxDKuRZQfcWnUter/JILXRtC04JQ1ZzJShDgcoe0c6GkMw7khAU5YUAOKAlbxHlr+PlbsHMW2RLvY5Z13jTznEnGOZO0c0ap54yTzxsmAdFPPG+QcE4//qxezJkbsWduxH59PeZznfA/64Z/rR933iQZZJYqaw0F3nv0wGp6YOUdEbpBNJe8dg90d1TZbPmikDz+yq2wXTuY+GuUkbOD/rOaMuf0Y8/pR/99QMD17niw6d9MMCnZZJlFlP4aZUKpvbDGlZymVfLIQ/b6L/ktW/bZtbeTK23Ta24nVjqk1tokVFpGl5iEUvT8C6/7YvUDcMYhRLMIknkk2Sq+yC65xCaxyCKKZBqOt4gi2cTT3NIqnGKpbknFITk1EfCa+Hw2rqyf3b7a2LPZPrDT1b9dwxkpwLFwuFo8rhaaRs5LpqIS6cAEU0IRNb6YHl9SHFdSHldaGVNaHkYv8yexA2it4RVDsZzpOP5sDH8tuX0lvXMkrbU9o0mQ1VSSwq7MbehhzY507fT2bI3PPxtffFHFmUHk1iFSefkp9UnRNbFRNWGhTP+AElcvYK3MTadCE8dC3dv5l6xQWjYYdVusmh1W2b5Q2b5Q3hEPdiRJOlMlINTzrvRz7ozzHiXnPUokRCIj7VEj7VEr7cUCe3PBvjxJX56kP3BoSdKnBXhTPbRXNmpUNmFaNmVWLn1eA711EbdzhXJ4g3GoX7x7g7F+jbJ0jTTqzptHr32HmH8TULflyz1wZ+4bIWd0Mkd1Msa1U0e0kgY1EgbV4weVo/plgrvO+zdLhTRJhTRIB9VLBzTI+jfJ+DVK+QLv5H/l2yQRN3Q+fRqEXFUpeapQ+Y1U+VN59rdq7O9BpENQwRY4d+XLiJ7PPevAPg0KXnVKbhxFSI08pFrOtVoW+CqqJbyYZ93LRSgDWMz7ABdqXEuB8SVnYIeFtANF1omm6Fqs5lmq6VMhRpnLIaxrkWzd8Grt4JIrkeXGyazoqsWIirlI5mxa/VYSd8M6p/FCEOVaVKlVKrDZ1zS6Uj+0+Fog7WoAVRzD8NL3E0y/AprymwmVlolMy0Tme5cRtWaqxH0Z+6wa0YqZavusKiAZTC8YJwBR55fLDULWReFbw7ENidTWwsYZNH+8dHCDM3vAmT9o2njYc//b+o171IE7xL7pbG5XJE0QQuSFEBr90Y1e8AZPWLNvTrt/bnsgoiMorzUwr9k/V+ALY3tn1/hDuYFQXiiUGwXjx0MFqdC6TKggJ5ufl8ktyOAVZvGI2Xw6rL4IXl+W21iJqGMj6jm5Al5evQDdVF/Q0oRta8e19WDbJ/G9i6SBXerY/aLJx8XTj2gTR8ShdVJ/P6mtrZRUMAAAIABJREFUjdHeXzs81jQz2bm0O//gxdFPT/berE3e3Vt4Mt6xVkPrKCW1ltE6qcRWIr6VTO4SoUwXhtSBIHVAiW0ZxPZkUge8apLRe0Bo304qHYmi9IUQu9xy62zTa63TOLdTOOaJLKMY5o3w0ivBwOzSBV+KqhdJxRM4jQSs+HXFy0JwgMg4AyeW3u+RES/0BU4s2aD/1Sij7ksVhf5uoQzhv4cyIDs0EBEkvXvEgmyxINtCSTu8pC1Ryo4ErGVxoABxooEdiqQcy6WcK6RcqqTcqsEebGAg0ZsP9qkH+zRI+zTL+LbJ+rTJ+XbK+3XJ+XdJ+3XJhw4oxozKxY6CogdPR/efjh/6OmX0dMaEJGJesXBTlbqvwbirXfbweu0LM/73lrwXRuVHhmV3rzN2VfNnFXImFaFToIR+2eRR2cQR2fghmZgBmfB+6ZBe6aBucGCHhE8jyLtewqvuvBdfwoMn4cGRcK+VdK8Gvvm4M8FulWBIqaRTsaQjXcKeKmFPlnAgSTiIvYkg6VAoCfRlgCPlMo4FMk4Ayig4oxUhGEUXlJIrWtkFrQJBqrugL3jgLnkTdHwJV/xJVwIIVwII+mE0wwiGcRTDLLbkD5T5A2X+QJn/W1EGqMn8IyjzwdcXgLvX53SOnb1y7PxVkcjceC8yb1EGGFkyFaGMxXFZy+Ny1sflgIW+4kPX4m2+J5QBjjmmBOS4svsJFY/jooW+wAYZjcCTGsGnNEM+1Ar98ELEyYsRgMhoR5+4DCyOOaYTe1wXaMccv5p07FrS8eupn5giPjHP+9Qc9elN9Ke3Cz6zxn9qS/jElvCpA+VjEcd86l76b14Vf/Zl/tm/5s+B7E+C+J+G1v8pvPHfo1s/j+/4MqXni/S+L7MGvswZ/SJ35Iv8iS/QE1/hZr4izJwmLpwhLZ6nr0oWb8iU78hW7MpWbMtX7SjV7qtyDrSbH15qeaDT/vBK5+Nr3Y/1+p7p93+jN/hEZ+Do6uh9vfFH+hMP9SceG049Npt5Zrnw3GHzB8etH5y3f4Ts/OS694v7wS8eh0KPQ6HvEyD+T4TBT4Qhj4VhT4QRT36JfPJT9LMfE56/SX3xPezV96jvfiC8+Znxwy9lPwo5QmHNGyHj8c/IzRfxY0feLRtW1QsmJbOaeYMX8ieu4lbNi49ulz+7WfLYoviJZemT68Sd68Stv48eeUefsivuyxjRDwxponkiCnBc+TfzOyiz899AGSPyvpHIZUQ0I0IZ6o4+gDIb4qaMCGUOnSseuFQd3abNevO2EXO/UPaFeXM/pA49Sei9H9qw68va8qrYdKav2BKWrLGLtoWrzsRN4DB24a5DwdZt9IoFct4ENWuEmTPELRoRlvWxKwa4dUPshhFuw6Rg1RSzZIKcM0ZO3qbN3yTPOhUfWJN2TZBzgZz7OeMv4zrXcBsvqPs/I+d+DODtWVOW7Et23KrvOlce3iRsGRdu6WHXL2GWNdBLaqhFNeSCRv6Cdv6KDnJNB7mhlrsEhs2C8xeV6PsXWM/Uqx7eaHpj0vrzReYjMGrxfM4dReTyhcJtcOaUct6SBmZdKW9JOmdWNndeHrkkj1xSRW2oId9GPX9DPX9NE8iqVt6qBmJRNUdUk4HNaeUCl6R00atXMZsGhZvm1C0jwh0P7lZwy643bw6x8LLiiRA+88qfv+ZYPGdDXb5FWDPDbpkWbGtnAiijljr6HmXEHPObKCMX1S0X+hZlFCK65MM75cI6pINbwEHNf48ycuGN8hFNmoldmoldVzOHr2UN6aT3mGHGIEWz9rTBrKF7tO2fy/aF2YNH3hVTDsRRa/SYCWzAEDZ4PbP/UlKHenSjUghPIYgjFhnlYK5yMHBoSYwyYpG5EMrXiRTohnN1wji6YazrYWz9cLZpONcigmsfU+cQw3eL4XvFCfzj64MSGsMSm8OTG6MzGmIz6xOy6lOzG6HQpnxoMxbaSoS2UNLqq+EdjQVDHfjRAfLkZNH8JH1ugDpWWSDglHd0tc319q70j26t7H+781Q4uf5sbvf1/N6383vfT6w/75jaZ7bfwVZ1ZdPqE/GCFEprdAE/NJ8Tg2uIxDWGYhriKN2R+I5QXIc/utUL2eSBaPTIBzbCeKNbgeWX7y5hO+cAl7DFKGOdVvn3sUqrtMqssc/huiKbvLDt3vhur8IuN0wLBFUXQO0s6NsrX3yJG9yHNS/DW9fja6acEfW+mF7/goHAwsHAwn4/bJcnsgkC5zpkVzvmVHug+b7E5riqkfyOjYLe3aLpp22PhF2vhSNC4eBPQt7h99SpQ2TXShrvTnhxf2TpqBe20zG3xT633QraaprWYJ7VZo8ZcCaOOBCGbLADt9C9Fug+c3S/ecGwBXbEKL/PBDVwCzdqS5pwpt/xKJ71Lp33LF9I7HoZ3vQwsuVpUve3obx7lphRvbQ2k+xu4/QOo5Q2w7gWvaiGayE8Hb9abe8qbY9KTddiDZei/4+99wBq80D0fd+7cYmzu2c33bFNER1cwAXjium9997B9N57V0FCqDeQEAJRJYpAAoToxfTeO9imudtxixPefMhhsyfJuWfv7D33nfcy859vxCeNxAyIQb/vXy44UBQcyLL2RAk7rLgdRtwOBbJHA2jG6mAxxBgiYpAlopsmop0qqpcuqpcuppsuhDJntJNEtJLOaMaLAgKgjIhatHARSQhlTt4O+/Ja4OfXA0+qRYhoxwIbTKZpF+xgh1Dm+l2iXTbPEdocQhstnt0nDr52wfCv+mGVPHMPnTL/ZVBGQidaWCsj3GD6CGX8idqhFKFTJpDUmVm/kNUwn9d+v2T6XVbdvEUKAGWsUirM4kpsUiqNIwr1gykadzG3PXJvusFVPZEadzE6ATi9IIJuEFYnEKMXjDEMw5tEksyiKRZRFMsIskkg2jwEZxWKM/OF24ei4xFsfGlPZdNM28DDsdmXXf3rtQ0jNXX9ZEpNaGAWOJ4IjSUjYiiomHxcTAEpmpofTaNG0YpjimjBlEIfPNOHyAmid0RW9EeyhiJY8/HNc8ktA4mNgsR6TnJ9YWxFyQGU6eGvtLYtD0w+G5h+yawag2TVQBPYsIS6+LCyyJDSkMASH2+qixvJ2hFnbIvWtUXfNIVfM8u9YpF30RKtZIU+b405b41RsMFJ2xAlbEkS9mRxxwJxZ6qoc6GYCxBZEhIZaZdKIAfkUS3pUSvhVSfuzTnpWn3Ko17Ely8R2iUbN3wudeZC9rJSzsrl3PWrqLWbuE0gY0tYUsVMXUcMX4O2uldP5i19gE1/8K5eci1btS9cUcsevBLffi25Vzm+51JM58XoDsXIjrOhrdJ+zeLeALCWDqiV8a2TvVsr610n490g6cUV82k85dsMih8Qy5wC5a2eY7xUKPtesuTlucq3SiWvxBBL4lnT0qmjp/wav3WsknarueBed96p4pxDqYIDU96BKePKlHQtEXEp+s7hIJPlWCjl8LMcgeVgaYd8OccCGXuylDVB0govbUOUs6ecdy5Qciu86FF8yYtxzb/8VnD59cASZd+CG8GFWrFlIYyJwMLRYMZoMmc1nr1slsm5fBd/O5SmE87QCS3SCS3SCi7UCKTe8aPc8iHe9CYIc0zCKJOw9FeIaQyjSn7BZUqEfhnT+BKjGLpRDN0kni60cdmkl9plljtmsTwBV0uNc3K5d3Z1OLbZH17rAy2PJvESC5uhrB5M42Bx/2Lfkx+X9vfbtp7nctuLhuZyeN3R9PpAPNsXVe0GqXJMrXJIZntlNfqAm/2gzf6wJj9YAwB6Miu90st8M6v8M6qC0lnhGezYjJrEjOq0dDY4jYXMqMVk1OCzakngWiqYQ4fVF+c0lObUV0LqWOAaNrSuBtFQh+Q1oHjNqKY2VOMQrm0a37FGubdNG35EHdmlDN7Hdc/jO9oITTwqv6t6YKRlZqJ7cWvx+dtH+y8efmis6O5vnm1hDZUQGktIgnJ6L53SQcTz8fgWDKElD8fPwTVlY5vScM2J2OZYbFMGo5/UsoFuXI0u7A0hdQTgBE7gWuBdfABl9KLLhFDmhi/530GZj9mlAygjaQsQGSGU+fvE0v8hKCNth5K0Qf7TTpmDQSghSPr5mCtmnitugQK4jAX2H7kMUdI6H2RNBdnSQA50YIvapVTSteyQy0i5A8lEOQ+uvCdP3pMn69kk7saT8W27EHbvfNSAbEQfKKJHPKYPlDj4bWSnSNKADHjqLHJREbOqTHmoXvJcn/XWsv6dQflj/bJHGvQHSrlTZyEj8lkjYvFdkvF90rG90tE9UhGdUiGdwNq9X6uUr0DUgyPqWSviUSPqXiPiVi3iyhJ1rhBzBliwlEuphFOJhGORuH2huE2+qBVZ1Pojl/m7ZebnEJOMLUrGFilni5S3y1WwR5x1yD3rCD/viPgllLnhhT2EMhpBZM1gik5Yvn4k7f/6veLV/7iu9b/vvf9swe2/6vG/V+j7e+f/Va/7e8/zf+on+Hu/b79//vTRP/2Gjv9F5Nc69heRY78awxbOYwuXsH99PPLX3yAyR/4K+mfjS8e/kPq1jn0pc+RLud+MLx375vxv6ujXF459o3jsG8Xj3yp9evLiie8unfju0menLv/mHvbx7y5++t3lY6eUf61Pvr105OTlIycvH/3uyrFTysdPXz1++uqx01ePnrl5ROTmUdHbR0VvHxNTPSaufhykcRyk8Ym4xhGQ5icgzSMSOkcldY9I6x2RMjgiZXhM1uIoQGRsjsjbAEPXB7NKx845HpT4un2q5P6pkueJi14nLnt/dvnuZ5fvHr/kd/xiwMHQdeDRy8FHlEOOKId8ohx6/GbUsVuxx1Tjjt+JFxbHfKqZ8qlW+jH1jGOamZ9qQz7Th//ZGPkXM+xfrPB/tiF87kT7ixP1L8I1JWFS6W7FXwPYn4c3/S1K8GVs+5dxHV/Ed3yV0nMya+B0zvCX2f1fwQa+ho98lTv8Vd7YN9jxM6R5MdrS6YJZ0cIFiZJlqdJV6bIV2YqVs+wNRc79i5z7l7n3VZof3mzdvdP5SL0HkFrvnubArsbQts7wru7ojsHYY6OJx2aTT82mHlvNPLOefWo399xh8bnT8kuX1e/d1t+4b7x133zn+fD93e0fA3d+DN35ELL1Nvj+i6D1J9HbL+J2X6Q8ep715AX86Sv009eEJ99THr8tfb1f9mYf9+BD6viTyN49p5olnfxRbcqMBmFBjbCiTtjQID7QIW3pknf1yTt6lJ2/W1EOPSn/4Y3fJDIHjTO/6aBZ16Ws6+av6lBWtMnLWqQlTeKiBgFYthZ6Z355Rg03p4Zd0CFuqKFXbiPn1XErBtQtY/quXv4DddzyTeSsOm5Rh7SqT1oxKdiwYew4FO/ZFa1bUMbcK+dgkz/Rd/dzpn4M5q351az4sled6HMOtAU70rw1fsECPW+OmrNAzVjlzdmj1x0wG/bYNRvsshlm3hA9pYOc1MydUM+d0UDOaiMXdJGL+rnz+ogZffikLnzYhDRhRJwwxi9aEDbsCx56lD0MqFsLa16Aju/S9/YR0z/4sFfcyjbsGWumpBmbwnU99KIuZkULu3wrb+4KfEoRNn45Z/pq7pwKbO5S1uQlyPQ19MoV/PpZzNLZ/A2hR+ZG5fPrZU+V6TsKeQvimaPy2ZPKqBXFnDnFnLkLB/ElYbkM4JSBTAFEBjDIzF0Azypmz1zImr6QNX0+E6j1VcqeVEwfO586dCF16GLGqDJ4UgU6fSd3URO1qIoY08GNOVUs+nCWI9o2oVOv6Lv74NHvvVhzZoRBA9SoEXpOD7msCVu4mjJ0ObFfKa73XFSnfHibXBjQVycbKhAuXh+ekQlpAcYFgvmATQYQ/xdqlg9slg9qPBBXPuhQ9fJB9efCuEpRzdcSOu6k9+rABg2RQ+bYfgt8V3TzKv3hfsHqfmzzcnD1vFvhmH52m3pKi0Z6553U9ltJApXYxssRHMWQ6vP+lWd9y6U9GPI+pYr+VVdCaq+G1CkHA1UyF33Lr/iXXfVnXg8oux1UqRHM0glhGYWyTUJZFiGVNqGVTqEstwg2UCUTwwmO54YkcqIzeNGZnNh0Tkp6Q1ZGAzyTh8/i52fxaemNlZDWRtS9duJwF3G4izDUhb0nIHYzMDVljKY2wWTf0Nrg5MOFrberT/aHV16MrL6c3HzfN/useWCzvneF3jCMKBHAmW1x2LoYLDcKXR+BaghDcoJz6wNzOf4Ijg+01gvK8YQ1uMHqXSH1zhCOM6TBEVLnAuUAe64/DzAdxpeEzTLCK8nC3l+jWJpOBNkkudg8vcIOWueCBBJMnuhW97xmVyQvgtGH6twk9u8g29cw3fcRratRzD4vVKN3nsADxvdBCoIJXX4YgVN2lX1mqVsOyzKZ6gYvD81vSirvhdZPETo3mOMvq5feCR7vN+y8aXy6z9r6ET6wmcxfCK+asM9t9sH3+REGPXN7LFN5pmn1VnCBGZKvk11nAOEZwfgm8DbT3A4gg4bo0IO2aUMEupBWXajANLfLFt9vTxiwwfY4EvrdaBOhDY8C6vdCeM9jW98Fc57YEKc0M9rVU1p00js0kwR3IhuvBdVe8am85Fmm5M5UcmdecGecdyuSd6XJOOVLOpAPRnOIovY4KSeSpD1OwgYNskCIG0FFdbNEtTLOaKSJ6mSI6Gac0Uk/rZ1ySisZkEbSKc2EU+rxp9Rjz/xd0SJqgE7eDvtONfykWsRpzWjhKra8ZdY5G4iCDfiKG0rJBXnDl2SaxLZIrfUj9RdOfnTKqEVQb4WQldzhSu7wqx4oKbOUs9ZgKZNUUc3Y71QjTt2OOK0aKaoaI3on6vcmsUU1on9Lkb8XX5LUjZHQiRauZUvpxcobJ12wSL9om60blK/mR9ANL9AKIWuFkcOoffjeRzn8deK9J+SBZ0kVk9bplYbRdKOYYpOYEsvECv2QfJ1AkvpdrKoX6pYH8rYX8o4PSt0XpemP0QpAawdidINxeiF4gzCiYQTBGFjILraNoVqEEMwCMbZheO8kejSsMg1bT2MPtw5tdQ1vNwimePwpTsMQFl+ZGI/OzaCnR2AzQtDQMBw8FE9OLGKklhHDKUVxDFp4Ac2fWOxHqg6ktUSU9UWzh2Nrl5NbJ+N4I4nN/ZmChkROUURpJYzXyZrqaF5qbJodnHo+Nv+2snqKgBJgs5uyIiuTwiviwirCg0oDfOnuHhQ7Z4K5A87AHnvNCKpiirhqgVK2wl62wSvZEhVtCGdtiQr2BTJ2BRK2FDFriohdvpgjXcKFKe1eIWLDELcvk3KukvWok/Wql/SqF/esO+PJ+dKj9ksf7reBApHIbomEYbmMmQuQFaWclevYrZvY+7ex67dRC7fgkzdhQ7dzBjUQ3Z7Vk7nz7/IW9gM4m3a0aUvStBZ0SDmu/UZy37XEnqvxXZeiOy6ECxSC+LL+TdK+XCnfWpBPpZRXlZxPrbRnjZgLW9S9TsxfIBLeBUqdkEKuSuIfShc+kS97I1f+Xqb4+TnyjjxiUTxp8ExI2xnvenHXakmHClm7UgU7poJdibx9iZwDkFcSdhWLujKAohzHQilH6qGEUEbeiSrvVKDgWKDgRBHqrCPlrCNF2afssnfxVd/Sm0FlQqfM9SCaelSJN+meb/6g0CkTx1qyBHOvBVI0ooqFUEZYKKPmn6/qSxZCGVVfsqov+Y4fRc0//7BoRiOQqhNaqBNaqBtG14/86Jr52TJTbBpfLAwxHf6Vs0uvcEipck5huaSy3dKrPbPZPtBqP0R1ALI6itwArurFNI2Uja4NPN0febXPXdoqGZ4tHV/OrmtLYjbGF/H98lieUJYPtNYhsTwE2QrgGAgvANboB6n3SC93S2V6Z5T7pVeGgmtjc7jx0PqY9OqElKrsrNo8GBcPayRBuRQYNx9WXwhtoMPqGbB6JozDzmmozamvRXDqcuvr87g8VCMf1dSG5I0QOmbJ3Ru0wV3G6F7R6Hb+wDquaxLX2k1vqy9s6qjrH+2YG+te2Jx9/GYPgDKd9SOt7MGG4u7KfAED11SAaaRgmknYFgyuBY1vQeFbEXgBGNeSim2KRzdGoHiQijEUbwlaMxtfPBRDH/THtdllsC2TK41iSw2iS7UjSjRCi4A97F9AmXMuQJWMtB1SyjYXmLK2zZO0zTtcMvp3N352nQBRpr/LEi5qDhM1h4hZQMUtYeKWH4exJazh0nZIGfs8eSfMOVe8ogfpkne+si/tqh9V2Y8knMR2xXTZ5vAtwTzTjAaN6LKzLhhFD8Ilb6Do95wrXsY+T9IGcHwcNg0LX1TMHC5qliNqlvP37+GX348F4qNTRuiX+QfXzEe/jJDOAEdzjLg5VsqGImFbALItELenghzo4k5F4k7FYs5McbcKcdcqYFXNvUbKvU7KvU7WnSPt0SDjIwAsLQdl3hIhHRKhnQcVM11norvFE/tl0kflsiYUwFNKeUuqlG095jOtol3dkj2d0kfqRVsqxNUL8CmZzCGJ1HugpHug2B6xyG6R0HZRYO2+XSqwQyawQ8ynUcyHK+bDBaptvDkgrzqQV52EVw0w8eZaJuHClHBmgJyKJByLQA50kANNwh6oLpa0Jx2IIGmPkwaEUXDGyzth5B3Qcg5Iecfcs855ii7oS27oqx4YFXfMNQ/sDS/8LR/87bsEVT/8HX+CVki+bjjNKKbIPLH0Dyjzn/KJ/B7a+M+f/z348nvn//PP/L/2yD+gjBDQ/PeGMicv/RrHCM8cEplDKPPpGZXjZ64fPXPriMgtAMqIqR0TVxdCmaMSWgdERvuAyOh/Iql/RMrgqLThERmjo7JWn8hZA0TmIKx0YI1xPHLO+bii26dKnoAuep+45HPiCkBkPlP2P34l6NiVkKNXw46phB/MKkUJe3wPWcxxzbRPdTJO6GZ+ppt9Qh/8b8Z5fzXDfm6B/8Ka9JV9/jdO9G/dir/2YH7nW/mNH+trf9ZXAeyvg2u+jeCeim46GSf4PKbtbwldXyb3fpnS93lq31dZ/SdzRk7nTZ7BTIsQ5kTJC6L58yIFC2L0ZenSTTnWQxnWfbm6zXPcLcWmbaXG7Uv8HZX2Rze7Ht/pe6rZ/1R3+KXh+GvT6bfmc0K9tl9977D+xnn9rcvGGwC4PPjB++EHn60PwYAFZj9UqCc/Rjz5SaioZ/sxz/bjnu8nPt1PebKf/OiHlL23Kbuv0ndfZj16CXn8PfLZG8Lz97SXP5W82i99tQ9feAKZfhratuxYOWLJnDAoGNfATxjQgOTRQXvufQ3iAy3Cljbx4YHufyzu/Q9BzM/gBujf1ckH+mV+LcOiHcOiHQP6tn7hlh4NKAY+eMzGr+GLOn5eDTenRVr6tbSJK8b5W7r4dU30shZ+1bBgy6hwW5eyqYZdUEXPaREWDcirRpQVc+p9O8aWE1Ad+sCxZMa3dgkxs1+0tw+b/BDM2/Blr95lrbswlpwKlx0oy7bEJWvckiV2zhILhJgcMGsOmA1H7Lo9btkKN2+KnjHMm9bLndJFTOsh5vQQC/q58wa5swaIKQPEpB5izJgwZUScMsYvmhHX7Kj33Usf+NeshzQuwsYfM3b3c2ffBnKWfVjrLsw1c9LUAZSZ10IvaaAXVdELN/LmVZCzyohZ5ZyZC5njcilDCpljypjla/lbyoXb18qfqnPe3ap8cb3ksXLh9iXy5lnkgkz2xFnI9FX06iX4wsWc+Ys584o5c8JmGQXYDBBogs3/I5SZupA1dT5z/CJ4SjFr4kLa8C+hzA3ojBoC8P6oIcb1sCMuFYsB3JXodgDKULf2s4ZfelbNmuKHDFDjhqh53dwVTdiScvLw5cR+xdieX0IZubDW34QyMkH8AyLzT0MZlfj2O+n3dKDDhsghM8w9c1xnVNMK7f5+/spPcfzl0Np5T8a4AbhVI5Wvkd7+SyhzIZgthDIynsUKd8uUAlhXQmpVQjlXQ+ouB1Zf9q+8Hlh5M6hCNbhKI7RKL6zaMKLGLLLGKrLaKqzSLqzCOazKK7LaP7ouOJYTGt8QnsSJAzfGgbkJWdy0rAZoFi8vu5kE5tPAfEZWExvexsf2d5JHuiijHaTBTuJAC6W3PL+xmtXZN7A8ufBoavX56tP9jZf74xuv+YMbrSNbtR0LjPqRgtoBRJEgAcNKwNfGYOujMLxINDcMxQtBNgiJjD+iwQNc6w6pdYHUOUPqnMB1jtm1Dtkc+2xgfckhm+WQzbLPqhLqMMpkm1Fhm1Fhn1XlkM2yzagwS2QYxFDNUpkWmeV20NoDKNPmgWpzQ/JdcrmB5FYobx7TuYZsXcL3bKLaV+KYfXcxjf7YVk94ow+iMRjXGkZsCycLEoq7oXUj2dWDRUMPOAtvWDMvKieeV8+9LR15ihUs4ttnkK0TmP51+NBWfMdqdNtGeMOGE3nYCtzuDOtxye6yS2+xgfDtse0WeIEegqsL5hlktxhB20xyOk1yOo1yOgygbfqQViNouyGk1QzeaYO+Z4Putc7tskN3O5GHw+r3/OsehTQ8i+K/Dqp9YkOe1YX2amV262b2aKR03orhXwlpUPStVvCskHctlXFlyriXyHgWy3gWS3swJFwLRRxIJ60w35ghT1ugT5ujRM2QYqZICROklDFSxhApY4QQ0ckEoIy2kMukfYQyGkmn1BNPqcefUYs/5DIiarH/DsqI6cZLG6fKWWSetQbLW2dfcUMpOudev0s0TqgyS672Jd6jTQBQxhndrBlNVw3LV3KHK7rlXPVASZunnrOBSJumiWnFnboTeep2xJk7Uf9aKCMkMsIQkxDKKFpmHEIZnbB8IZQJp90j9D1GCDbxvY8IfU8Tysat06sAq0I00ziKaRFfqRdcoB1AVL+Lve2Zd9M995YHUtU7T+0uWtMfpxWA1Q7E6QRh9ULw+qEEwwhA1rGFVlFUywiydQTJPirfPYHql1oUkskITKLkFTYX1wxUcUe7+tfvDW/WNAxSKJxSKh+VUZyRG5NzAAAgAElEQVQdRcgOx4GD0KgoCi2FSU1g0BOKaZE0WjCFEUCuCqbxIpjdMazB2JqZ+KbJGO5EcstYdkdrSmNFLKsWwe9iT3cLVhtb5ocmnw3PfF9WMYZD8gnQlpz42rTIqoTwyqigskC/Ii/PAgcXioUD0dgOr26JUbXB37Ij3bAnX7WnKNmSL1gT5a2Ispb50pZUSWuqpG2hhEOxlEupjEelnGe1nGetnCdH3qte1qtBGiAy9ac96r7x5Hwb2PJNeNvp6B5Q8pBc5uwF2PJl5H0V9IMriFWV3JWbuUu34NM3ISOq4EENaL8OosunZjpv8Qf0EgBlbKlTFsQpLejQ1YT260nd1xJ7lOM6L0a1ng9rkQ9qlPHjSfvVS/lWg7wqJN0rpD3ZEq7Vos4sES8uKKRTNG5APGtWArMpmb8nx3x5vuoH2fI30vmPzqHWz2ZOgaJ7RfybxTxqQS5sGcdyWbsSBUAMeXuGzP8EyuRLO+RLO1LkHPPlHPPlHcmHUnAgKziQr3iX/iaU8ST0+pD7hU6ZhOoVSzBXJYB8CGWENhk1//zbd0mHzTK/yWW0Q2jaITSd0EK98CKDqCKha0bIZUziGKbxxeaJTOEkE2AYTKt0SKlyTKl2SmM7p7NdM9nukGrPHLYXguWLrIotbE4obk4vE5DaJspH1lgTG5yFHc7yXsX0g9qFR1XTe+jmqYyKwQRqt28OxyurxjWV5ZJU7pnO9s5ie2dV+cNqIlANUbncCGhdWDorIrUiLp2VDq6FQTl5MC4ptykf0UiFcwtz6ukAl+EUQWuLITV1SF59LmCQ4aIbmzDNLdimdkxzD6ZpjNA+R+reoA1sFY3sFI08oA4sEbrGiIKe0q7G8vbRjrmHC8/W5x6vzuytT+/NDq63VQ80V/TV0TvKSYIibGMBupmMaSHgWtBYPgrfkosXwPAt2biWJExzLKopAsUDl4/mcZch1XNxjMHo34Iywuml63dJyl7EK56E867YQygDEJn/Kihz1Z/8/yYog5G0IYJsiCA70sG2WoGYE03cqUgUmMoGpu6Fa/eS7myglUm4sObTDPJtBvkJQIECUHC7RFg7KLxLPKLjTFiHeEy3dOKgdMqgTOrIOcjkNfSaesG2Nn1Xv/SxceVz/YqnavRtZcLKeeTMWfikVPqQRHK/WFyfaESXaGineHAHKKhDMqgTFNgm4d8C8uOL3+WJejcIXTMibmyghPiAy4i7MkHOJUDduFMRyKlQ0qFACmgspgCD34CIMvZEGQe8vCNezhErZ4+Ss0fJO+YJocxFV4yy29+hzE1v3CGU0Q4t0IsoNI5lWCSV/QFl/oAyJ/8rAc3vO2K++527fsMmc/RPp39tkzkO2GT+f+aUOYAyR0+p/FqfnFQ+8t3VI99dPXpK5djpa8dOXwOIjMj1o6K3j4jeOSqmdlRM45i45lEJrWOS2sckdI+CdI5I6B0FcIzhUWkjQLLGR2VMj8jbfCJvd0TB/oiC49GzTkfOOR8973L0vNuJi16fXvQGdNn3xBW/T6/6f6bsf+JqkDCmdOxG9PGDjJJwU+moWuKnWqnHtdNP6GYC+9aGEGFxzJ9Mc/9kgv6TGe7fLIl/s6F87kD93KXoC/fiz73KvvZnfelf/bfA6s+Da78I43wV1fRtvOCbpPavDop7vwEPfgMd+hY2fBIxJoKdESfPnyHOiFDmRKmLooULooUL4iUr0hWb8jVbsvUbCk0PLgh2lNp2LrXtXuncvdG7qzrwWGv0md74c6OZl2YLr62X39iuvrNbe2u/9tpz+wfv7fd3t3/w3X0fuPch6NEPIY8/hD75EPf9fvyr/fiXP8W9+DH2+fu4p+/inr2Ne/I2+dkPKY/fp+y9Tdt5nbH1Onv7e8j2K+jO9/DdV7mPXqOfvCM++6ng2T792X7RY0AZY08Sh556cRaMqYN65CE19NANxKgmYVlIZNQJ99VwD9Twmz9XyawcQJnlf9hU+gdAIxxCEh7vqxM2tCn3f7NTxqTkkUnJI+PiPSPG7i/ozH0dyooOaVGHtKhNXNAmLmgR5rUI85r4OeGX2sQF4b265KUDrZjStg3Im9q4FW3iikH+A0PqfR3ymjp+XhMPPNKYumZGW7csvG/HeOhSuudVueNXux7WtI6a36fv7ENG3wVyVn2qlr3K11yLV53paw4F6zakVSvCoiV+wQI/a41fsMeuOWLXnfBrjoRVe9yiNXbeEj1vljdnjJg1BDR/oFnD3GnD3CkD5IQRflafMGtEWDAjLdtS19yYG77s9UDOMmzsBWN3H7XwPlKwFtr00Iu1ZkGesqataWPn1VFzQD0NZkkLv6qBX7mJnLsEGVcEj8ukD8qARy4RllWZj9VYL+7UvNLivL1T8eJq/sNz6KWzyIXziPnzsFkl+LwKavUqYkkZvqgMXxTSGaFxRjFnTgk6LyyRUQLPKmVNK2ZOKWYCqaVLWZNKGaOKacMXUocU0wYvZY5cA0/cgE6pI+b10IuaueMGuFGPquWw5s24rofQiRfkzf20/qfuFbMmuEH9vDFD1LwOYlkDuniw2NqnGN19LqJDuHItH9oqH9p6NrxdIaxNeEbY6Ssb3CKEMgoBAoUA/t8V2KwAqPFAXIXAnxVUrxBUfz6cpxTVrBLfoZrWpw0ZMsgdNkX3m2G7wrnLBRv7lOUfEwSrUdwV37IZk5wOzbRmjfS2O2mtt5L5KnHcyxG1iiGs8/7lZ31L5X1KzvmVXQyqUg6ruRZepxJWqxxSrRxYdTuMpRZWpRXO1o2sNoquM4ups46ts4+ttY9gO0ew3CPZPjHVQGopsT4yiRuVUp8AbUyAclPA3CxwIyK7CQtuKYC2lkBaK6Ct9ciuVsJQV8FYV8FYZ/5we/5Qc2Efm9na0Ng/OrW1svV2aef96rP91Wf7I6svG3qWGu+tlzdNkiv7cGW92dTmOHRNIqEhGtMQhWmKRDeG5vGCcxsCc+uBJWx4vXt2jRu4xhlc65hd45hda59dY5dVDSjjI45xyGY5gtlOkGpnaI0ztEaIaQ5POmSzrFJLjePpFulM66xKB1idC4LnkSvwyBW4I5pd4dy7mOY01hi8aS5PsEAd3Cb1bqZUDATjm3wQ9S5ZbKf0cg9IlT+qLoLMy6jsQTdP5ncvd+7uz/243/9sv2dnv+/JfsP8j6iG2VzOWGbNcAp3Oo6/HNyyEdS641P/wIo0oZ/RaZ3V45jZ7ZDZbgcT2GEEJliuFrxOM52nk96qn9lumN1pDOk2gnQbgrsMsjtNoF1G4A4zSJcVvMcyp9s0u80c0m6D6g+t3fGr2Q6qexza8My3ascuf94QOaIPG9KFDGhk9N1M6Lwc0Xw2gCPtDfzPKurCFHFjinoyJbzLJe+WgTyKT9nnf2WO/dwA8ZVh7jeGiNNGSFFjlJQpRt4cf9aSeM6KJKoLPqOXdVo3+5ROxmmt9NPaaae0Uk9pJZ9USziplvAdoLjTd36WWsx3qkCtjNApI6YbL2WUImueoWCVLWeVJYQyKt54g9hyo/hKH3wvbWIfd++lG06gl8DUjKZf9EBccIVd9UDJWqaft4XKmKWLa8f/10AZBZNkJavMS3ZgveACNT+CEMpoh1Mi6QPkgWd57Q9RHTuYrr3YklHLlCqDSGDD2Ciy1DyuSiuIou5PvO2Dve6Rp+IGv+aOuOGJvOWTp+aPVfNHqwdgNINw2iE4nVC8bhjBIIxoEkYyD6dYRefbxVId42hOcRTnKIJrBNY7Cp+BriYVt1dxRwcndyfnn7Z0zlWxe5iFLbAUWlo4JjuKAA7BICKI1FRmcWZlYVIJLa6oMILKCCkoD6FxIkpaoyp6Y9jjMQ1Tsbz5jM75nL6+jFZOIqcB2dpZNdnTutYkWBiafDYy9aq8fBSP5OfntKFTeJlR7OSIyrjQ8tCAEl8vmotbgZUT2cyRpOdA1nUqUHeiqToXXnOkXbKnXrAmn7UkSZtSZMxpMjZF8g5MeZcKOXe2kMgoBfDP+TXL+zZKefNA3o0i3rxTd3nf+DWJxPWeTronmjIkmTkuB104D1+5jNxQybt/PmPmUta0Svbktazhm5n9aln3dGD9Rshe/7o57PJP2KX9wLpNa/K4OW5CCzx4PbHzemLXtYRO5di2i5H88yFN8gE8Gd96oEfGr0bCo1zcpRRYh3FinXGtEfMXSMUNgdIngeIY4pY049n5qndK1R9kS16IoTfks2fk4wclQtpEvRtAbtWSLlUyjqVy9iXy9gx5e7qcA9AdA2xIudBFXRliLkKnzKFNJl/K8ZdQ5pDIEOUdiQoORCGUueTFUL7LvBFYej2w5Kof9XoQTS2y2BXT6YHvCaQPp3E3kuvWLcHcq/4k9UiGdliRdghdK7hQPaDgjh9FCGUOrtITb98l3b5LOvTLqPnnq/nn/1w085HLCP0yB9atokPLjHCSCQhyppTbp1TZp7AdUln26WzHrGqnbLYTuMIZUuGRUxlZ0BRd2BSZ35BV2UlsmagcfdDx8F3D4pOO3Q/Dr/cFDz/QulcRdaPJhV3e4CrPjArHhCKb6AK7WJpzfJFbcrEfuDIKxU3Bt8XA6oOTykISShIzqqFwXh6iEQXj5iP5VGRzYW5jEYJblNNQBOcU53CYsDouht+EaW7G8vm4ljZCSwdB0EdoG8ALJkmd85TudWr/ffrQffrAGq1vntI5kt/WUdrJLRdM9Mx/v/Pjy90f1+f25oc3p/tXeaWd9cUdLKqghNBMwzSR0U0kbAsBJ0BhWpDYFgS2FYoTZGEFieimmLzG0DxuBnMot34RzJ6NYwxH04f88O02GSyzxHLDGKbQKfNLKHPZAw8Uyjgf9PvaIYVQRsIGCcjqt/XbzpR/3imjEkC5FUqzyOYKnTIW2VyT9Hr1qNJ/lVMGZAEHWcB+FvzgS+ERAbJAgMyRB0KBzAGJW6AkbQggW8JBjRRJ3IEs5gRwGVHnIuDd4coUdykFuVZIuQKhRWk3toR7jZgP94wvV8S/WTSgSSxYAAoViIe1i0e0fRfSIhrZJhHbA4rrAsX2SKXcUwJPqaAXVUkbOkV7JlWvTKpfa5c+u0HbukJav0RYlYNNy2RPSKWNiicMiEX3ioV1iYV0iwd3SIf1SId2SQS1i/nzRbx5pz3qvnNjf+dSCcxCebDFPapA7uUg1zJgAA6gM4wDmxvwtpVypEgDIh2IIOeEl3XEyjqgZOzz5ByQCk6ocy4Ypd+HMjphVP1IuklcsWVy+R9Q5g8o8weU+Y0E03+P+NLvQ5lfEpnjZ64fP3P9U5Ebx0RuHRNT/TWROSald0zK4BjgjgFwzDEZ4+OyJsfkTI7JWx5VsBUSmU9+QWSOKrqfuOTz6WUfIY45oRJwQiXgs2uBJ66FHr0eceRG9JFbcUdvxx+5k3BUPeWYRupRzdTjupnH9bM/NQB/apTzmVnuny3y/myJ+YsV9oQF/oQV8U825D/bF/zVhfFXD+bfvMv+7W7lF8G1n4fW/zW0/t8igWXrLxNbv07r/Cqz92TuyEn05JmDvpgz+GlR8oxU4ZIcc12icFGy+GNGSapiVZa1cZ6zfbFp5wL/oVL7A+We3Wu9gG7d21MfeaQ99thw+rnp7HOrhZd2q9+7bLxxe/DW7cFb9/uv/bffBG69Dtp+E7LzOnT3Tfje66i9N1F738c/fZv49HXSk9dJT14lP36V/ASIJqXuPc9+/Dpr9xV46yX0wTPE1gvUzveEx+9JTz8QHr8nP9svfLlf9HKf9nifuPFD3uxL8Niz4JbNoNY95+oVM/qMMW1eHTd9FTZ2K29eOH2tjn+oht9Uxa7fxqzcQi/ewiz8PEq9+ncu8x9CGU3Sxm/Wx+gXbgllQN82LNoxYuwaMXZNGTtGtE0j2vqhDKlrQulRlvUoy7rkJSGv+Uhq8HNG5A09/IoWdlEbt6BLXtPPX9PNX9UmA1jHgLJkRlu3ZmzaFj2wK9p0L9v1r3sc1bId0/YAOfsjBaAMz31Y827MedfiZWf6iiNtzY6ybkVYtsDNm+NmzHFTltgZe9yKEMo4E9aciSuO+CV7zJIdetEqd84CMW+KWBDSGSPktBFqyggzrY+d08PNG+JnTSnztrQFZ+ayd+Wqb/UyZPh14cN99NK7pN6HST17gQ0b1pQZa/qqDn5RDTOvljevjVsxpjwwIt9XzVtQyh69il68gJxRQM0oUzfUWC80697cYb+8XfZErfjpZcyqLHhSDjKlhFi4jFy6kresglq9hlxRyV1WyV0W0pkrOQtXchYuw4AGmZ+hzMxHKJM1cSFz/GLmmFLG6IXUofMp/UIocx0yeTtnRg0+Z4Bd1kFOGmFHfNhrsR27Kff2IOPPcSv7ST17LqVTRph+/bwJA+SCNnxJHbJwOX7gYmzvhaius+HtwpXr/wDKyB04Zf5Xocw9LfCwHnzQGNlvgu4Krl0kLe+TFn9MaluP52+GVC9a5HVpZ7RoZrSrpbfdTmm5Fs+7ElmnFMq+EFBxzq/svH+5YmDl5RD21fDa6xGc6xGca+F110Nr1MKrtcJZupHVhlHVpjF1FnF1tvF1jvG1zjE17jE13rE1AfG14UkN0Snc+LTGuIzGRFhTEoyXCuFlg3lIcDMRzKdDBaVQATung4vqaSMNddFGOwoBtdOH+SWDdeweXuvI1PKTzWf7i3s/zG6/n7z/tntqj9O11NCzymyYIJT1Ykv7wNTWJBwvtaANIDKopjBUYwiSG4RsCEBw/OD1PnCOB7TODXYQVoLUOR7IAVzrAK5xzK5xglT/Wjbp5Tbp5YdOGbvMSovkEuO4QpvMMltwpRO0zhXOdUc0e8Bb3OFNHjk8Pww/uXwIwpnEtS6VjT9mDG1nVw9GkJtiCjoiSIIoEj+usC2jrAtaO4BqHiO0T+FbJivHtxsWvq8af1I6+Lhs6BlZ8CCzdBRcPppQMhhUPOhVPuFet+zRuGPH2tQjTFhiJm1zR+0g92wy2y2z+aYwrjaUfSeTpZ7SqJncrpXSoZvWoZ/RZZDZbZDZZZDZZQbuM87qNMnsNAd3mWR26qfwjdMEFrCeUPZWAGvLv+qhX+WWZ8m6DXnWBD1uiBzThY9qQoZvpd+7FN+pEN4i4V8v4l17yqPqWw/mdx7MU56lIh6lZ1xLTjvQvrMif2uGO2WKO2OCEzXBi5viJE3xUuY4aXOijCVBRB92Rg98Rg98Wjf7jHYWwGUO0My3dxK/vRN/8kCnVONPqcYCuhN9CGVOaUSJ6sRJGCRJm6bJWWTKWmZeds1TdM5V9sRqRxTrRjE9MV3U8Z9w9156EttN01l6CczLXsjzLtCrHigFmyxF+xw5i0yQTsJptajTqpH/cqcMSDtKXCtSTDMCpB0lrR8nhDKX7SH/DspEM4aoI69wPXuw5o1cwVZk4bBZYiWwhhPONAhnmsZUavhT7vjib3iiVNxylV3gV11zhFxG1Rd9xw/z77iMXgheLxhnHIq3jKLYxlHt4wscY8lOkUSnCExIelEykgXG1RCLW3kdC50D69yWqZr6YQ57iIhkY7KYJFglJomOjKEQE4uoqUxqcklhQjE9togRWVgeVlgTzmiOLu+OYY3FNiwkC+7DBtaRw2PZXc0pvIZcQXPxYCtvnsefG5t9Nb34A5s9RUK3FsDbMak8cGxtRjQ7KbwqKqgs4G6Rh0ehvWuBpQtVz4Gs40hVd6LdcWbccGJccSxUsqNesKHKW9LO2pScdyy/4Fp11rNG3qNWxr1awrVa7i5Pypsn4c0V9eaJ+PLFgtrEI7pEY3slM0ZBWWOgrHHJzHHpzCnZjBn5zNlz6dNy8UPnEwcvJvUrp/TeSO1Ry+rVg/ebYe4FNSwS1vbxy/v+Nevm+GGjvGHN7IEbSQCRuRrXfjlaoBjedDa4QdaPI+VTI+ldLedbI+FWLubAFHEsE3Fki7jXS4Z1y2XMSOcsC4NLcqWvlKo/KFV/kKQ+OgWZlYwfkA3pAC6zu9eAXKuknCtknJgyDgw5B4DIyDjSJZ0+QhkxFwZQl+NElfiYXRJ+tANsMtKOFFkHkqwDSQ4QQSh5e4K8PeGyN9ApcwhllH0LrgVS70QwHHIFTnlt/rTBrOaHGbyHlmDuFV/CIZTRDKKpBxQIs0s3vPDXPXFCv4yw9PcQzdzxo/wcZcrXCgaiTLphdL2IQv1IukFUkUFUoWE03TgW8MsIJ5kskkptUiptU6vs0lh2GWz7TLZtZqVNZplNJtMmoziE3BxX0plS1p3bMEFqnad1rlSO7lDaF9izj3mrb8vGdijti+S2BVT9RHyBIInaFoZu8M4ud0srdk2iuyQW+mSWhSHqkjAtcbCG6AxWTAYrFVwrhDLonAYyorEAzqUhGhi5PGYerxTVWIFqYqGaGnECPq6lBS9oI7R0Elt7iW1DxLZRfNt8fs9yfu8arX+D3r/K6F+k980Udg8xOkabxto5fZN9i693f/r+0f7ixIOx7oW5gfVaegubyi8nNzFwjQWYRhKaT8S04LAtSDQ/F8OHYwQQbEsahp+AaoxAcoNzG1KKBmC1Cxms2ZiioagiAMpYp1eZJpQZRJfoRzG1wovVgguBPWwfwCZz2QN/zgWj4AR8YpeyzZWwhktYw0HWuf8FUOZaYP7tsEJLME8IZcyzGozTOGqRzH8NlLH8JZGB/YLIwAEi8ysoAzJHSVpjJayxIFucuC0ByLo6AlxGBOAyhaLORWIuJSBnJlA041Ih7VIJcmOd8aw95VMHcJkArlhgMyikWTK0VSKsRSSELxbRIhHVIRbVKhLRKh7bLp82eBE6eQU+o0raMGA+Na58qVny5Dr14RXyhjJl8xx6SR45Lwedkcocl0gaEo/pE43oFQvrkQzrlgzpkgjuFAtsFfE94DJenNMeNSAfYH8N5F0D8mRJeFRJeFSA3Mul3JjSLgxZF7qsC03WhSbnTJNzocq55Mu5kOWciLKOOFkHjKwDSt4BfdYZfd4Vq+SKUfHAXfPACt+AgE3Gl3jHn6AWQNSLKDSMZpglMK1SKv6AMn9AmT+gzH9jKHP0lPInp1V+T0fOXDty5uPW0nGxm8dFbx8TVTsmrnlMXPs4SOeYhO5xyY845rgUwGKOyZgelzU7Lmd+HFi/tjgub3NEwf6Ts06fnHU5cs716Hm3o4ruRy94HFH0+EwZsMb86WrQiatBn6kEf3Y95E83Qk/ciDxyI/r/vhX7P1QTP7mTdEQj5YhW+lHtjKO6mccMwMeMYJ+awE+Y5X1mhfmLLf4vdqQ/O5C/cC/+m2fpF97lX/lVfRNUdzKs4WQk79vo5tPJHSdTOk+mdX2b2fMdtP8MYlQMPSmOnxKjzIoVzkvSFyUYS5LFizKlK+dY9y9ytq5wd5Wbdq+1PL4ueHyj9cntjueafW+0h99oDD3XHn1pMPXWeOat8cxr87nXtstvndbeuay9dd94e/fhu4BdwAsT9vTHyKc/RT39EPvoXfyjNwmP3yY+epP8+G3y49dpT75Pf/wy49GLzL1n4MfPIU+ewZ+9yH3xIu/FS8yLV/iX74nP35GfvM1/+ob+/H3Z633WD/s1P+1XvPt4g/UeMMjkzb9P6toK4a7pEfsNaNMahJHbqGEtItDSchM5p4m/r0UAUkuAUwa/eRu3fAu7eBM7dxM79zOUWT64cYBmfgPK3FcnCLWhQVzXIK39Wnfwy2qEFU3yuk7Bff3CLSPGrknJIwvmI0vmtjVz61A2pdtCmdE3TAvXjamrBpQlXeK8Fm5GAzOljp7SwS1oYebUUTMamGlN/IIuecmgYNWQtmqYv2yYv2hOX7Nj3rdj3LcpXPUo3wltepbc8zSheytn6g1mcT+uY8eVOeFQOGlPnXWgLttRVq2Jq+bYRVP0nDFqwhg1ZoaatMEu22PXnPBrLsR1d8KqG37JDbvsillxRC7aIRYt4YumiDmT3Dkj1IwxdsYYv6CDXtbFLhkSpk0o4za0CceSGY/SFa+KlYy+1+TVfczC2+yxPdjky8jWB3a0WWv6qm7+qhphSROzoE9YtSzYNqc81EQtXoSMXsMvXSQuXqCsKJdsqdd8r8v9QaP61U36jjp17yJiQTptRCF78jJySQWzdhW9Cihv5RryQIhlFfjStZzFazmLKrAFoNAXMnsRMqsEPoAyWRMXMyeUMsYvZowqpY9cSB04n9J/MXVQOWvkBmxSFT6jiZgzxi0boqeMcaP+dfdT+55nDz2Djj1Dzb6LbX/oWDxuiL6nhxzXz53XyllWzV64GHvv0CYjHLr+3wRlbqf2aWYP6eYMGSL6jfI6/Fmz+IUfiQsfUjo2Uzu2orkbtrhe3ewWnewuzazOO2mtN5OaVWIaLoXXXAxmKQZWKgVVXQphK4fVqETU3YisvxnVcDOq4XZkvXoEWzuCrRdVYxRdYx7LsY7jOMRznOPrPBLqfRLqAxLrQ5IbotOa4jOak7NaUrKbk2HNKbDGTAgPCm5EgflkSEsxFLDJ1CG6mtB9beThTvpYF2OigzneWT7Zyp7gt4y3988tbr3Zfru/sPfD8Nrzntm9psF1BmcYIDKl96D5Akh+WzK+MQpZF4/nHxCZ5tC8puBcXiCC659T75vT4A2r94bzPBE8dzjXHc51hXNdchocYfXOMI47nOsG57jm1B02y9hlVtpmVAjXlyySS6xSS23Sy61SS00TigyiC2wzyuyyK5zAta6wBnd4k2dOixeC7wNvCsS0xNF70ioG0E1zlRNPmSPb0NrB2IJmFHeSKFgo7tusmX7auvG+a+en9ofvmlZflI1sktpmoOz+5KLOMFyTF7jaNY3tnlHrmsFxyKw3yuTo5rZYFE851G9bsx+aFK04FG/aEmbNIfdM0lv1U7m6abXamdXaWQ1qSS1qiZ1qSe0aSR1aSZ3ayR16Ke36qe3GGV0Gqe0Gqe1G6e2GyW16Cc0Gqa3m0N6wqvshVZt+pWtu1Hk74rQFdtwob1QXPqqdM6aWM3oDPHo5bQJb+JYAACAASURBVPBsfI9URKtICP9MAPcbr6qvPZhfuzC+dqR/Z08XdSiSdCyRdSyWtS+StaVLW9MkLMhipoTTxuhvjdAnDZCnDOBn9GFn9GGn9QEuc0oHiDKd1ko/qZZ8Ui3pQEK/zEfXzC+hjIh2LEg/UdI4RcYsXdo8/ZIL8oIT4pIbSi2Yph5S6IpsKxj7Edv34m5+tw203iSt6op33jlnyFUP1AUH6EVHhIJVtqRe0hn1gyLhg/iSyAGdOaMW+Wv9VqFM9EGhzG9PYotpRgglrhUprR931jTlonXWFQeofgj10CmjE5EfxxwtmnhPHniRyVmG8NZD8/tN4oGtHL2wEr0QplFExZ275FteuGtuqCvOOZedYJedYMouMBU3+O27qNt3Uaq+aDV/tEYgVjMIpxWM1z1YZTIIxZmEEcwjiDYxZMc4insC1TOR4hKB9ohAeYQiolLzSYzWKu5oY9v8wMjO6tK7rpZFbuVgNb2TAq5AxFDyYvPzoimUJEZhUklRYgkjllEaQWdFMHgx5Z1x7MmExo2Mrkd549vo8WlwjyC1qR7W3JDfzWGNchqnZ5bfrz3Yb+Kt0PBdBfD2vKR6eHw9OL4uNao6LqQyxK/E25vh7Em3cadrWGE1bMmq9lRVp6KbzsUqzsXKziWXnJiXnSovO1dfcq9V8qw768WR8qgWc2F951R50on1jXP11261J30az4S0icf1y2SMy0FnFHLn5XNnZIDr3pNSaeMSCcOgmAHJqD7ZqL6zMT1K8T2XEzuup3aqgXsMUUMW5KFg7hJpA4AyvuxVI9Q93Zx7apk9N5I6rsa1Kce2XoriXwjjKQRxZPwAIgPyZMn51oFcK8QcykQdK0Vc6sS8m2Xjhi8gVqWxm9K0R7LMl3IVr89VvTnLfCmC2zyZMiIR2int2wQMuLiwJJzLgbkoJ+bB4jVd2okm6USTcKaBXACnDEBkhFDG6SOO+cX1dgoQgrAnytrjfxZWzh4rZ4e/5MW46Fl0xafkegDzWkDxlbv5KgEFquFF1tBGG1iTb0E/tHUX0rJnBeFd8sGpRRRphQI2GY1A6mF26brnx4+F1z1xN7zwN70Jh2jmkM4Ii2Y0gwqEUSadMKpuOO2AztAMogqBxt+DKJNpPHBh3yqlwjadZZvJsslmW2exLDPKLdKZpkl0TxQniNQSV9yL4i3imhazywaTC7uSGe3YppnCnjV673rd9PPu7X3B+g/lw1vE5mlY1b3kgpYoLCcEzvbLqgiEsKLzGiLB1fHw+oy8ZnAeHwznQqANQKEMohEPrSdDOVR4fTGysRzTzCK01pDbGyjtTYQWPq5Z6JHpIbYNEFtH8W2T+Pb1woH1wgEhkVkq7p8r7Zsq7R2u7H0wsT03uLw+s/Xmyf6LnffD3bONVZ3tdf2sgsZKSmMpsUlYKENAN+MwfBSmBZHHh6H4UDQ/C9OcgmqKQ3LDcxsC4ZwEai+YPZtWOS2EMr64Nos0lmE8Uz+qWC+yRDOMIZxeUvEGiMwld9xZZ7S8Y95BdQsCZJUDssoRt0IAXOZ/s1PmelCBajjdEsxzw3bb5vDNsxqMUuvuRJT8C6GMpAXkZ8EkLWCS5vADISTND4WUNAcEMkdKWqKAJWkbNMgWB7LHC7mMqGO+qCNV1KFQzJEOciwG6nWdmFJOpRLO5WdcWWfc2aKetWJ3ORJ+PMmgRulgvlQoXyKULx3VKhvdIRnVKhbRIhYtkEvuU8oeVcwau4Ve1mM80i99eoe+q0zZvJL/QLlw+wJx4zxh/Rx6WQ4+J5M1LZk8Kh43KBZ1TySkSzy4QyyoXTyoTSywVcyfLxbQBPLngXyBeQTJu3WSd4G/DBLeVSCvSinPChn3Elk3BiB3urwbXd6tUMGNquCWr+BClncmyDnh5Jwx8k6Ysy648244JQ/cdS9glv6WD+BTu+NHUg+gaASRNYLI+pFAj5h5YqlNWtUfUOYPKPMHlPn/IJQ5xDHC9WuAyIjdPC4ONPseE9c8DtL59IDIHJfUOy5tCEjW5Lisyady5oDkLU4oWH521ubEWbujZx0OPDI/ExlF96NKnkeVPP90FbDGfKYS/KdrAI75882wP9+MOHEr6sidhP+hJsQxacd0Mj81AB83hBw3hp4wRZwwy/3MCvNnO/xfHSh/c6F+4Vb4uQfji7sVf/Or/CKg+suQum8iuCdjgJjS14mtpzN7v8vu+xZ6sGyNGjuDnwZRFkC0BemyFZmqVTn2unz1hkLtuiLnvnLTzo3WJzfbH9/ufKrW80y997l673PtgZcGo2/Npn4wGn9lMfXaZu6t/cI7h8X3zstvPdff+97/cHf9rf/m65Ctt1F77+Ief0h4+gEIIj39IW3vbebua0B7rwALzM4L6O5z6O4z6MM92PYucvsRau8R7vETwtNnlOfP8l+8pD7/vvDZm6Kn35c8e132/G3lqx/Zr/er3+7XfNiv/bBf/cN+6Yt90vp+xsCr0Pp1t7IFfcqkDm3xOmrsIrT/JnL6Vt68KmrZoGBPE/9QEw+AFTX8+h3Cyi3i4i3i/C3ivBpp8Rdc5n8OZdTwq2qElV/rJnr+FmbhDn5Zg7SmU3DfgL5txNg1K961Kt0RUhjbsh3bsh278l37ij37ij1r5pZVyUPzok0T2pph/rIeaUGHMKeNn9XFz+vg5rRws5rYGS3crA55wYC6YkxfNaYuGxbMWxSuOJQ9tGdsWBYsuJc9jBa8zB55ndS7BRl/AZ96H8HfdCwas6NO2ObP2uUv25BWLfHLpuh547wZozzgw55R3qgFesEas2SPW3YhrHgQlr3wy17YFS/smnveinPusi18yRw+Z5I7Y4yeNcXPmZJXtPJWtDEreoQJk/xhK/qwQ/G4a/GiO3M1ofUFamY/b/b73Jkn2JU3iT3bDvRZW8a6QdGGNnVDn7RmRFq3Ij00JWxq5S2q5EwqoWYuUZYvMR4oV+6p17/Rb/xRp/aNWtGeKvHhFej82fTxi5BZFdTqdcz6IZQBuMwBkbkOX7oOW7wBWbgB+Ucokz2p+BHKAERGMW34fEo/AGXSBq5mj97MmbqDmNWAz5oSVo2xM6a4seD6B9kjr2Fjr6Bjz3LGX0bw1+0LR/Tz7unmjuki5zVhS7ez5hWje89Hdh7aZORCBPKhrQphbb8ZX5IL4h/YZP65+NLFaL5KfMft1D6NrEFt6IB+Tp8BouNuxRR65h1+7n1a14PsvseJgi0n8qA+RKAP69aB9GhmdaqmCm7EN16Nrr8SVnMphH0lrObKAZG5Fsm5GdVwK5p7O4anHtOgFVWjF8U2iq4xja2xjOfYJXCckjiuifW+ybyAZG5IKjcqnZeQyU8Ft2ZA2jJgrelwQSacD4E1I6B8PKyFCmsry+lg53Tw8noEhIEu6ngfc7qvYuZe9Xx//XJfy8rA0PrAzP315/uPf9qf2/vQNb3TPLRR27VILu+lsYcxjB4IuRVa0JlCEEQh62PxLWGoxtC8phBkY1AuLwDe4JvD8YbVe+XU381t8kY2eeY2eiB47rmNbgieM5zrjGg4hDJOkGr7rCrbjAphxa9wegnYwD6AMtZpZWaJDMOYfJv0UtuMModsljOE4w5r9IIL/JCt/nmCYIwgktwWV9iB4k7WzjyvmX6Ga5zKKuuG1wyQBLPlww+all/2P9kf+36/9/FPvJWn/PVXlI65lOK2SGKzN4RtGVVkEVnsks41j622SGnUSqpXzWw0oU3Z1j60qtu2qd11Yu9a5M8bwO7pZrTppjTqJDXop3JNstvUk9tUkzpV49tvxwtU4wRqcS3qCXytBL5ecqtWfKNWfLNecot+okAnsdkovdMacS+y6kEYa9OHPm+NHjSC9ejBerWh91Sz+m5m91/PHlLOGlLKHFZIHZRKuCce0y0a2XbKn3PSu/IbF+bX9kUn7YrE/h/23jIozgRv9653J8kkM7P7jM/EgKAJLsEhuENwd3d3gjs0bbTTjTQ0NO40bbi7u3uUeDKW9Ft390w2O9k5tXvqefbUOTVVV/3rTncIfAgf+HGJfcV15xoJt3pRp2oRR/J1OxKvVfFlc9w3txFfGMM+Nyi4ZAS+agjicJl3fpkrOhmXNFPZSrmkmXJZM+k33bmkFsWJL13UiLqiHcutl8BrnMx/O5XfLI0DZSRdoCoBeJUAvFMBs3j2DWL4aUDpiDOMYZXTKudbKOKUI+9ZKOkEknGGAl2/BslXNWOBct//bijDpRnBEQfKiJqlSttkyzrmG4aVagRgOfElvajiO9VzVctvS2deJ9UvZ7RuBuNGjeNqdELK9cKqdIOrDMOrVb2xSh4IOReotANI0j5HyiFXxilX1iVf2Qum4gP7HZfRCkYYhKMMQhFGoQjjsEKzCJR9LM4tqdgnpcQlAuEQDLbzzQ6MR4Ox7cS6YVrv5sbez1vrrycGD7o7FhtKe1GZVfCkMnQqCRZHQMWXFieRKpLJlYlVVdHl9VEVHQm1A0ktswmdh1lDT+AL92GzS1mDfan0ThCzrai/vmq0hbKwvvf2+AGrl3FQgRkqBffBktqhSZ2gxI6s2NbEiMaIoGp/3yp3b5KDJ0nbEqlhg1NzKFVzrlR1JSu6Vim4Vcu61ih7tSt5UeS8OyS92254tfK6N19xbfzOpfEL+7ovXBq/8ur4PriLK34UCCuBN0QLt8QQW6LwNRHw6o3sBYHkab64Md6oYb7wgRtRQ2IxA5Jx/TKJvfJpveqgIWPMtC1xPoS6xYEyXrUbOvl96pl9Kql9iom9snHdMjFMyUiaaGjH9cAWft+Ga151vB71Qt6A4YXHse6aSxOvZydfcL9I2rIk6oQfcyJU+fRGww+CtS/5Kk55io6+A61+Ez/CG8AU9Gznc2nkda7jcwIWW/hcSECbrzOAY9hE5n0oUwo4Zf4OZfB/D0HYYQTsMIJ2KLYQgnYIITuEkC1KyrNc0oMo401SCKiUD6iQ8cHLBRBuRZSbZbaZZ7X74EfA/afgvidWuZ2SXgi1CKJWaBnHJsPJLnFsMgoeyHd6h2be0RkVHywn0wT8xBhE0Aou1g4p0Qkr1gkr1oso1o8sMYwuNYoB0IxJXDlQ/ZtSbZ1eZ5vTZJvbbJPTZJlVa5FZ41DQ4oWkexfSQvH9BW3r8M7txNKRYGhHTFE3qGkORVsrG9pn7v409ojF3P2haeEeljEHaR7LIvWmlDBike0hoIag3IZIcGtYRl0ymALC9EEwvSAYPTe/DQZqx0CpmPwOAqijDEKpgtPr0V3NRX1txQPUkgEGrrsLw+zDdQ/gesZwPVO43nls3zK274Q0c1wxvU+a2CaNr5NHl+vG5hvHp1sn9mYP9haP726dvnz45undH6f6F5qI1OZyWj2hkwNlytF0ApKGQtAL4TQInJ4PpeXB6LlwegacmgyjxoIpYQXtgaDW2KLBzLrF1NrFGOJEdPmkH6rHLKXOII5kEF2lF0n6e8uvF0BkpNyQwk5A1YiAHRTwyFiBgJpeKzCPFfh/GsoohZSoRZZb5VLdkIM2+XSzzHajlJZbEaT/LigDUJh/GcrwmUP5LWDvcxkeOxS3PZbLAcdlj+eyL+ayL+WxL7tmX8HvQOK3r+RzrOJxrOFyruVxbeTzaBL0bhfy77geSLsRQhMKZQhHdQnH9AlFd/FFMvlimCIpIzI5M9JZc6qIbQPiA72Kh0qEIynMjgz+UL7igVTxsSThSAJ3IIbcuQHeALhM6izvnalLof1cIQCX4bTMALU1wd28IUy+IBpfAFUgAOiZEvAFbHT8Ps0C3vU3vKqFPas4EvUkiXpWiAEiiroRRN2KRFyxwi4YUVe0uDuwOC7jjVX1w//2zVX87jtLN7zEKKbidnyVZXKNXUbjn1DmTyjzJ5T5vxrKyH90SfFDnbmsdOay0tkryueuqnzMpfoxl+p57lsf86h9fE37LNsjw7bJGJ7nNzovYALoPRxzQdj6ExGbT8Rsz4vZnxF1/kjM9Yy42xlxt7PiHuckPM9J+ZyT8vkVx/xKZCL/qhL1qUrUJ7diz2unAiyGXRzzmQn4MzPoXy3hf7UqBKwx9pjPHQlfuJZ+7UH6zqf6ol/td4F1XwY2fB7c/GVo69eRHd/EMb5N7P42pe/rtP5L+ZPfgya/g05/B5+9hFm5WrzJW77HV7kj3Hoo2nEgQT2WpJ1I0o5kmfeU+h+qjTxVHnhwa/hUc/RUa+yxzthj/clnt+d/sF750XbhpfPSa4+Nn7w3f/LZ/Clw+8ew/V+ij95E7L6O3n915/iHtAc/Zj/6JffJm/wnv4Ce/FL45BfE459QgH5An/6AfvQK++gF9tGz4tNnJY+fER8/L3/yrPLp06pnz6qfPSU/f175/GXl89fVT1/XPHlVc/qSfP856e5L4vHLor2XqK2XoKVnKWMPIxiHPvVbzmWLlvil2xUHxtUPNIp3lRHrmtg9AMEU7urjH2ijDtlQBrC6aBRtqxO21AkbgAAo8z6XYffL/GqW2f/NIMO2yaCPNTCHaqhtNfTWh+JgGk3crlbRng7hQLf4UK/kyLDk8DbxwIy4b15+YFFxaEk6siQdWVUeW1Uec0gNx0FjVXnMecuSdGRBPDAv2zchbOvj1nXQK7qYZX3CunHZ5u2yTUPCqnnplmPtkV35jhl+yZW8H9/7Crz0c8b4/byZpwXzr8Jpe04Vcw5li/Yla/bF27ZFu1aYbXPkhknhijF83rhw1gQ+exu+ag5fs0VsOKE23dGb3qgtH+SOb+GuV+GuG3TLvmDDAgRAmduIVVPcujlhVwuypw3f0cfM3iaMWxJH7SqmnMs3XCq2Izse5039UrDwtHD9CeHkbdr4A2fSqn3lgQn52LDqxLT02KzowAy5Ywzb0IGuq8BWpRGr8qQjpeYnii1PVFqfaba91Kx7rIw/UoHvyeeuyWQvK4C3VJEHiog9Wfg2IOiWLPRXj4xi/oZy7rpy9ppSzpps7qp0zop0zopU9jIwtwRAGSC4xG6TGZdIHpNI/hXKqOQvaoBXtUBLlrg9U+SKGXoujHICWvgZsvhD7szjnKnHYdRtm+IJfeiIHmRWF7Kulb+pkrkqFjUoHtknGt4jHNp1I4QpHNolEtYtGt4jFtErGt4jGt4jEtbNeYuzgS0c2CUa0CUayHhPdNFAumggFVAQ5T0BnTLikVQOlFFJGdbIHNfOHdPPHzYo6PUiz8EWX6NWfswYOsmffJzWf9+1eNIov8cEMmpYMKqbO6iZ2XsrmaEYT1GIaZOLapGLapGPblWIalWMblOJ6bgV16meQNNOoOrHtxvHt5oltFsmttsmdzqldLqndnqnUANSaSFptMh0WlwWPSm7KyO/NxvUnwPuyy8cyC/sg8B6UZC+Ymh/FXSoCT7SDh/pQk8MFM+OV65ONWzOtO/M0Q8X++8uTtyfX3kws3X/4DnrwS+s2YMXbaMb9d2LVZ1zuOqR0sYZDHkMShyCVk5mlQzHo5hJRf1hMBpgk4HSg8DUABCFY5PxzG/zAVM9wZ0AkWE7ZZwLKE6gDqeCdqecFqfcJsecRk6JDKfc1yYd2Mm2Tqu2Sa9xyG7g/AWb9BqL5AqrZJJNapVdeq1TVotnHtUP0hMM7wtF9sUWDcYT+u+U9mAZa70HQE1M09zDiqFdHGOxtH+VOLhKHFypmtiomd4m9M3lNnQh6VOZtX2RRZ2hKFoQnOEDonrlMr3z+2xSuhwKxgyz+m5lMA2K5m5XbxnV7Fi0nLjSn1qQdw1RM0bgMYPMXs04inZUq/4dplbqwK2UAeWEHqVYumJMp1JMh0pMh2pcu0Y85VZMi3pMu86dTr0khn4y3TxnyBExGdt4HF2/712yZJzTo5ZEVUthKqd0yyTQJe90iycPiKaOCqePC6VN8aVMcieOA72JYbRrge3cXk1XXKq5Hap47Cr5batu2FUJWlcIWBP5rMq4rUsvWRV/a130hRX2a0v0JRMolxHkVy6jn8fhMpf1sjk5pivaaVe0065q/SbtFKACRi3ye/XIixpRl7ViuHTjrxkl8Zmk8JmmSjlDxBwLxJ3ACj4YBR+MQz6dMPMLYvhpcPm4B6rXDkSR90MIO2bLexbKuEJuusDEbPMEDFO4tID+4P8JKHNVI5xLM+IdlJGxzZFzAr2DMlohOP3okqTahZo1VsXCz3HkuZTG1QD0kGEMWTuYqBNC0gmqNAgjK3mh5d3hMs5gCfs8MbsscftsScdcaedcRS+oohdU2Qem4gu/FQBXCyxUD0JoBhXqhyH1Qgv1QwqNQuG3wxBWEUjbKKRTNNInqdg7DusTjYzNKs9HtYGQLcWkvv6RQ0rbbBdlaZCxTq2dqMJQa9E0MrwDHl8Mi8FzlpiqksjkOFJdDKkzsX4krWMssnk3re8UPHsCmlxM7x/K7O4uHKCVjTaQx1o7FzlQpoe+X4EZqoAPYTIZhal0cHJnTnx7SlRzdGhdUECNp2+Vk3eVkUOxvhNR25Wk5V6j7lGr7F6r4For61qn6ktT9KHd9KKIerYJegLrJ1e9Wi/5tF/0oVwMYFwJ7+dOGLuWPsebt8wH2eSHbfDlzQnkTAtkAP8D+RIAjwxf+CB/aL94zKhU3LB0wuDNpD6FzF5N6IhJ8axd1WJw5yZ+j4XeYHlUrWhmMVWSGcqJ3Up3emSjmTejGFIRFLGQ1hv+wI9b7IRCHdDv61zH69Qo6Em5HtB7PWpcLGdLGn/KW3RXqOalaMsvvORn32MPvgKtfJE68230kIA/84Z7u4BLE5vIVAMzus4V3E6l11w+FBF48Z9AGXYthR1GwJ5DZFCCdv8AZSTcy6S9KuT9Se+gjGo40Ti1ySSt2Qs3BBt6Cht8bp1HFfeAq0UQNUNKf5ddUvBAyrsj5NwK5d1/7RzlcBmOa0bJE6Pshf3tN/lAmkkziACgmRC8dihBJwxY7WVzGSDKBKCZ+HKzJJJlRo1tXqN9fqstqNUqt8kiu8ET0x1IGPRDdYcWDYJatmEd+8ll0xGI3nAkM6ViJJU0nNswXtK/SRzaKulbqhrbqhxaL+lewFJnkG0zoOrhRBwjCga0/CaAO1Kh1OxCej6cAYEzYVAaCkLFQaglcGY5nFGJYNQguxow3U24nhZ8X3tRT09xfz+hb6i4f4wwMFM8sIgfXCcMbRUNndYsPaieOyJP75An12rHl5sml9pn5mhzB/NH9zZPj9YfHK0/OFy7P94z21xOayUxGoqp9QRaTRGjAsMgoJlIJB0Kp4Jg1DwINQdCzYbS06G0RCgtuqAjFNQWkN8Sie1Pr5lPqVngQBlvZK9ZSp1+bIV+VOWHUEbSFcguXXcAdpd4rQs4w0nclgX/ASijHFr6IZRRDa/4H4QyAKb5nV/mV6cMG8pA+C0gfBx/EMcvY4fltsddtcFx2RZx2RKu2Rbz2pXx2xH57SoE7Cv5bCr57KoEHeuEXOuF3VtEvVvF/TvFAimigVSxcLp4ZPeNSLpABF0ohiGePHQze0Y6c1YVtq2Dv3ur6EgctiYAWhBGbcmUnkiyJVV8VwJ3JI7YuwHeEMheEUhb5I4auRY5ci18mCecY5np4Q5i8gTR+YPpAkF0wUCqYCBFMKBDwL9VwL9VyLdJ2LtOxKtGxIss4kUW86oU8yIB8i4X8ywV9SSIuReJuRdJeOCkvPAyPnhZ3yL1wBLOAr12yN9nzjg2GdMEslVKrX1m059Q5k8o8/8OlGF3/fKc/SvPh8PYvxvDBkav/wawGM79cIPpXafM2S/5zn3Bd/bLdxI4+6XAuS9+fz/+UvDcV4If3jNfCf8PTmJ/L332Eju79AGX4Uxfs9evVc5xq37MwyYyvOrA0BJ79PocP9sj81tq6cINi/M3rACJWH8iYveJqP0novYXxIGhJQ6UOSvhfk7C86yk9zkpnzNSfp8ohn+iGH5BKeqCSvQnKrGAbsV9rJb4iWHux8bgT25DPzWD/80S+bkt5nMH/OeOhP9yLv7crfRL94pvfMjf+tddCm66HNZyKartSjzzclL3lZTeqxlD3Nmj1/Inr0FmeGCzgrh1Pvw6X8k6f/mWIHlPuP5YrPWBJOWBOOVYknYkw7wr23Ui23Wk3HeiPvxQd/yJ4cyz27MvzBdeWi6+sF58Ybf60mX7R++9n4N2forcfxN7wkq4y0q8x0q9z8o6ZeU/YeU+YoEes+DPWOhXLMKPrOKfWaU/s8p/YjWwWM3v9BYIIrW8ZbW9YTFZLAaL1fWbmKxfX6GwWO0sVgeL1fYLq/kVq+b0TcXJT4SDH2N6N4Kpq66182bFE3qIES3IiDZoTBM8LZkzqYjeUMXuaOEPTCufGJY90EQd6OJONFF7mqg9DQyQPNIi7GqW7GiVbmuVbv8Tpwyw07TL1ruW37/Hl24ht26hNj8UZypbtxioAdbG72vjgeoZHdwOkD/CAzIibJmU7Nwu3b1dumtatmdddWJDvmtbfc++9oFj/SPnxscuTU9cm58615861t23qTq6XbKlj13RwSzoFy0bl6yblm4a4VYsSzecaw7siRum2BnXqs07fc+Q62+zpx7lzz4Dzb4Opx46Vyw6lq87le86lh3YEQ6scfsW6K3byDUgi4Scv41YNIYumcFWbArXHZEbnqhtH+SOH3LHr3DbD77rAdtyAq/ZFCxbQJbNEGsWuA1L/IF2wa42jOOUmbQsG7ermHIgrjgR10Na7maOvgbNPkVuviy/z8qceuRatehA3rGsOTarvWdFumdKODSGb+qAVzQha6rIDWXCnnbzUz36j2odL5UaThVrH94sPZCArilDNhVzV5Tz19Thu5qoA2X4thx4XQG6KQdelwevyxWsKYDWlPJWlXJWlLKWFbOX5XKWb+Ys3cxZkslelM5akMqclc6clcqYkkqdkEwdk0gakUwelU4dl8+augVa0AIv6+QvWeN2zVGL5uipyM5j2NIv8KUf8qYfZ409DOvYtsZP6oFH9Qpm9MGrmnlrKhkLElH9WcWNugAAIABJREFUYhE9oqFdwqFM4WCGcChTNLRLNLxbHCAy3WJh3SJhXSIhzBshDGGgUIbO6fcVDQTKfd+7AJERDgKgjDCby7AvAGUkIqhSMTT5hF6VlCGNzFHdnBG9vAEDUI9n1Rx8/gfU0g9ZQ3ch08+yhh54lE6agJjmsGETyKhB/qBOdq9mapfqHapSXIdCTJtCTJtiNCDl6HaV2DaNeIrWHarenc7biZ0WSe3WyRS7FIpzKtUzneaTwfBPpwen00IzqNFZtDs5jJQ8ZhaoJ6+gDwTpg2GGCtEDaOQAAdFfCR9sRAxTkCN01FgffnqEuDhVvzHbsbvAPF4ZerQ5/Wxj+dX86unExoPtR6zDl6yhlUdV9PmSprGiuhFYWR+2ehxeMVJQNgQhTWQQBmMK6fHobjaRoQZBaYEQqn8BxQfUwV7CbvMCtbuD2txBHa7s1JJTXitHNml1tun1tun1dhkNQOlvZiNnj8kxp5HT++tW0OYJpXhAOpzzmu0zaqwSy2ySy+1Tyc6ZTV55lAAoMxTZG4XpSyONp5KGM6r6K0b25l6w1t+wRh+wevZ/GH/EGjh507r0gNC3WNg5XtA2eIfY7llQZpWIcsgodc6qdsisdcvr8IH0OGfRjKOa9CLbzdMHtRLocrEtmqB+HeykZsmcScOuz8gv1u33TSq2jXAr+nljKpEURZ9aZb96g+R+reTeW/EMpZgO+ehWuagWhahmxegW5ZhmpYgG1cgmrfgOvSSaYSrTGjTmjlmIazqJrt/3wM/rptEUopoV4jrk46hiEW3XIylCMYzrCQNCScNCyRMCKVO8SZN8CWPXInv4wxh8wVQ+n3Ye10Yue/Jli/IrpmUXjfGXTAiXzQiXLUsu25ZddiBecargci7/zgRxyQR60RhyyQhy0RB80QD0vX7+Jb1cgMvoZV/VzeRii1snA5Bu2iW1mEtqUd+rA7qsFculm8BjkMRrlMJrkirlBBVzLBBzLJDzQsl6I+zzOgkzPyGGn4ZWTHjj+pzAbChjnyXvWSjrCpV1hYvb5AsapXJrx79LMAHlMupRl9nxpd9dLs2Yq+xV7A9u1FUtwBTz2wVGsq9qRV3ViLyiGXlVI5JbJ0bA4I6IebqMbZ68M0Q/jKgeCDhlNEMBKJNYP1+7ziItvYmpnEmqX/VBDRhEV2kFlemEkLQDy/XDSEoeKDk3mLRTgbhdrphtjphdloRDjpRTnoInRNELquQNQBlVv8LfoAxSN6RQLxRhADhlkCahhabB8NuBYFP/AvuwQsdQmGckKiqDlJhXFxKPi04uxZf1VpOHh/t2dtd+2Jh9MsbYHKKsNJf2ZUegQNE4dGIpMa2alFpVFV9eF1dBTakfyezsCalZS2Ley588yBldSu2byOkfxI71kuda66Y6aMsb22+OjljMju1y9GAlcrQ4vw+RToWkUPIS29NimuPC6oMDa318q119aq3cyWae1cZe9fpeDZpejSoeDfIudTJOdao+VAVvqqRn+w2PFgGvNh7fDu5g6tVQBk/MAE/CKF/qlEDWvEDeEl/+EnfeEk/O/Pdx/Zdj+y9H93FF9XFH9F8L7eMN7uYP6paOH5NNGJFLHFRIHlDO6teBjViUzDuTF0M61/E7LPQay420dCuVrniHqhDPUEzoloum34ykSoV1iAW1XPdr4veq4/EExl8EXRv5nBr4XZoFfRnXw4auJ0yLFuxLlj7lLrp7vf61WOsbXtLjbyHrn6dOfhU3ejViQMiPKuzeIuhSJ+BcLeBaze9ayetM5HIs+RDK/OqdYdtkOItL74pChRxw/HZIfjukgC1SwLaQI0HbQkHbQinPcjaUIcr7k+T8y4GpY3+8ajjRMLnRMLnBCzsCH35WOPzyHZQBonxBpWoBxap+eGUfnIInWt4DJeeOlHUDhmDk3JFy7kig58ITreiFUfTCAA/eQKZJ2ZftlwkkaATi1YPYIQs2l9EOxwNRpuhSw+hyg5gyoziiSVKlZUadXV6LY0G7PbjdJr/FOq/ZrqDNG93tg+oJwQ9lNq3nNW3GEsaC4F2umY1+kDbPvAZfSEMisTurZgBNn2dsvxg+ftO387pr4zlj+Wnj2ElR62IBaTS3ZCAP25MO60jJbcoANUMKqRhMF7CCBKVU4nqqsT01mK46dFc9mlmPpjei6c1I+gBxcKisf6x0aIo4tEAcWS0d3Sod3SsZe9qw/Kh24bh6ZqdmarV+arF1arFzYa578edT1i/PWXc3n8wNrU32LjIa+2vwrY0l1KZSekNJVy2hqxzfhcPS4Sh6fmFnNpTCITKZMHoajBEPoUWBKcH57X55reHo3uTq2aSa2ejyicjySW9kr2lyrV4MSTeqUjui4l3LrxzbKfMOygjYQIDskkU+e9O6gMeyAFihtmZDin+819hr0x9ebrNcLvNcHnNgEhuo17UC8VkBDTWCtsAktrAjMIkt6Q5MYsv5ApPYyqGl6lEV7ztlDJObVcLK/xDKsL8eXksID9AXA+a2AHGbgbjM8z/8StitMQVspwybwnBYzN9xzPshpr9DGQ6X4bWA8VrB+awL+WxQQI7JFsNtA+iaTdE1myJe22IB2xJBu1JBOyK/dbmATYWgffUNpzpR9yYJr1ZJvw5Jf4qIf7t4CFU8jC4SThMK7bwRSZdMGpLPmpJIHpPPX1ZFbN+ErvKnj19KGeHNnxPF7EiXnEiV3ZUpvS9VfFcceygM3xYo2ODLXrmWOMUbP3YtZownYpArtO9qYNcVf8YVX6pASJdgcJdQEP16IF0ogD3N5kcR9Gu97tso4lPPVq2od7WoT5WoT5W4d6W4T4W4V5mYV7GEJ0HKq5gzSS7vX6IeUqYVWqYdRtQJL9OLLDeILjeMqeAUaZvdqbJOrfsTyvyHiMxfzn/7R9PXf/T6/97Q9b/+Uf/JxaX3P9cfTCz90fTSxbOf/hvrS8Ak02cAkeHcc+/Rmd8NYH/0+a/umN/BmneM5h2F+egrAMd89BVbXwp89KXQR18Knf3i9/f818LnvhH+4Iqe+1bs3LcSH+r891L/VB9/L/1P9cll2Q91/orsuctyZ67IccJKH11VeKezXCpneVTP8tw6d03tLK/6OT6Nc3xaZ/m1/sKn/RG/Hmf0mr14zZ5YEjI/I2R+RtDyrJD1WWHbCyKO50WdLoi5XpBw+/9uOPxF2PEjMdezEu4fS3t/LOt/Xj74Y4WwM/JhZxSizijFnVVJPKuWcl4z/YJm1nmd3LOG0L+YwD8yhp8xRZy1QF+ww3/mRPzMteIT1/ILbhWfelT+1af6bwF1nwc1fBHa9GV4239FtP1XdOcXcfRvknu/zxy6nDtxFTzDBZ27ipi7il3kJixfK1u5VrEiULMOhJUoRyJNOxJtB7LUQ0Xm8a2eY83+E4PRe6aTD03H71lM3LWeums/c8914b7Hyj3v1ft+ayfRe6d3Dp6knLxIv/sq/e6LzHsv8x/+CH38BvH0DfLJG+xTVskrVsWPrKofWaRXrIpnrOafWB0/szrfsOhs7MJhMQwWi/ITi/YGgDJ9LFYvG81Qf2a1/QhQGw7HaXzDqnnNKnvCwt1lIQ9Z8aPPg5iPHOoO9LErKuAZhdw5pbxFpYJlAJqgt9Qw25q4Xe2iA13CkV7xsX7JyS3kFsfkos5+SxO/o4nf0SKwp7Kxv7X8/kObDIfL/I7O7Gphdv4dAVW+76CMcfG2cfG2ScmOSckOxyPzfrKJk28yL9+zrNyzqtq3KN8xLd28TVg3Ld4wL90yw2+a49dvo+fMcLMOZYu2xdPu1fPJA/cxG2/Bcy+SB+5HUY+CWo+86g4cK7bN8Zs2pYeWxYfmuL3bmE1j1JoRatkItXwbtWSGWrVArFjBlm2gy06QFVfwqjd0ww+67g/b8IauuEIWHcGL1pAla/iaFXLTErNrjj4ww+6b49ctgMqYBTvSkjN51ZW8Fsd8FN6+l9xzD7fOIt9jIVZ/jO3a82xctSPvODWcOtQ9MibsqUOWb0FWNNE7msWH+jWPdOpPNRtP1eofKdY8kC4/FMVtixWuK0DWboFX1aHrmvBNNfiGCmRVEbQkn7egCFriSCF/UTF3QSFnXjFnXj57Ti5r/mY2R7NyWbNy2TMcSaeOS6WMSAMaUkgfU82Z1gIv6sGWbHC71uh1K/S8TdFEaNs6bptFPGAl9+4mdh34169ZYab1QKM6+TM6oAX13HmVzGmJSCagcIZYOF0slCYaRhMNoYqEUv/oigTThENoH9xOkeBO4ZDfX5GQDqloys24ToXELtW0fq3MQb2cIf28PqP8Hm/SbPbQacH4Y/Dk47JNFmzyqX/FhH1hjxW43zS/3zCrRyeVrp5IVY3vUImjqMRRVOM7VWMpqnHtarHtmnHtugkUg6ROk2Sq+Z0Ou0SKSxrDK7PLL6srKKsrOJMenN4ZmUOPyKSEpbbEpLem5FByCxhgaA8U1o3C9GJQXaiCzhIwrbGwvx5Eby3oGi9fHCHODxHnhqoXJ9q3p5mHs/3Hq9NP97beLm3+MLf7euWItXqXNbj0mExdxNWPl7TMYeunMHXTiJppaOVkPnE8s3goCdeXgOkJRzJDkIxgBD0QTvWHUnzA7d4FbV6gVo+8ZvfcJvYqdrNzDntVJBuYF3HMbHbIaLFNbbROrrdOrrVJqbNLa7DPaHAHdbiD2tzyW13zmt7JI7/RLrnCPBpnEY13SSN75TR55TQEwdoTCD13Spg5dUOQ1tHK8c2p56xNFmv6xZvB+69nX7Aa5h8Sh3YqRvdRXSvp9UPhRRTn3GqbtAqbdLJNRr11ZqN1VpttTqddLs0up8cipdcsqc/oDkM3oV07rdMAPmBauWjVfugx+YtW46E6eU+XtC+TOiga2KoRSjeL6dH0b9QJb9UDomRt8lEN0mE1UhG1N6MbVBI6VGLbVKNb1aLbdOOpZul9dnkTTtDp5PYnMY0nNpAxRYDdtCnFUm5GtcvGMUXDKTfCadcjGEKRPTdiBkUSxsSTJsVTpoXvjAvFjfBH9nMH0i57tAJVILbkb60rvzEr+9a07HvT0ovmJZcty7gsidxW5Vw2xIuWxd9Z4r82w351G/mFIfxz3YL/0s79XCuLHWsCXzXI59LL4dLJ5tbJ5NLO4NFO59JMvqKecFntDiDNJB69dH7jHCGzXH7TbCknuJwXWs4LJeEKFnPJs8lpRo4+yaLtpbRtJDWueCIYij6w65bJUg65N52gN51gUjZgYdNsXj0gwfS9euR3amHfqYVd1oq5rBV7VTP2X7sxV7WiLmsBFOa3C7Cby1oxHDvPZfXoK9px/Aapwua5MnZQWWe4VmiZvA9SLaRIK4pgmEhMbJyr22JVb7Kiq2YC8MMOuTSjmBqNgBJVb5yGD17DnyDvWnjTCSppBxKzzha1yhK3ARJM0o55nNJfebcCRU+wkhfktygTTD8UqxeM1A9E6AcijIIRZsEo82CkRSDCJYbglUAMTKoMTCD6xZaEJpWngFqgGAYaRx0fP95YfT7cu9nVPtdZP07CdMDTiXlxWMgdXFFqBTm3tjm3oSWjti25mp5YN3inbTaRvpc99gC2sJM/NZre3Q3r6yXP0VoXadTV1ZUf97ZYvZ37zeULNfhZZDYDmtZakNqce6c5LaYxPqwpPKgpwL/J27fFwaPOxqvB0qfVxLdVz7ddw6vjlme7snu7ug9D2Zsh600T9abwerdf9G390q/ls4DWb+N6vk8a4smaEsxfEi5YuQFaFsxeEEyfuRTaczWkiye0+1pYF19YN38Y8zoArLvkE8ZkY4eUEocV43tvRnfo5w97VG76VK/GdG5h198gF1mOxXPSUc3ycVS15IGbkVSFKLpcJEUmrEUyuFkkoEnQv5nfr0XQu1Xat1PcvZXXqVEosFsmc1k4b4MHvHud+OxyyUOB2tc3KSzRqueXshYus006lz07rrnWAzjGmQzIpZKtCn7XimtOJYCcCe/E60TgdSLw2eME7N7Xr6klNo75O5ERsIMDsi0UdsKJuuDF3YqlPEtu+pbJBxCVgsuVQ4lqkZWaMVVe2BHY4POCvkdO8C6V8GLVsGLV4BLVwFKVgBIlP4KiL17eGyfnhZX1xMh6YmTcUdJuSClXhJQrQtoNKeOOkvXEyHuj5X2Qit5IBV+Usi9ayR+j4odRDsDqhJdpRxL1Ist1o4n6URXakaXaYaUaYQT92ArD+IrbSWTL9HqbrCa7vFb7fEBO4A4fNDOIMBhSMhhfNZXasBhRMsS2ENY75zW6gRo9Ic3BaEoqeRjfvdkw/Yix+mpknzWy+5Y6c1rbs13esYSoGs5Gd4KL6KmgusSsqlxIYyGmE4XuwGOolSU9NSW9NfjuGiy9BkWtQXbUIymNyM5WJKWH0DVQ0jNeNjhLGlkmja2Xj22UjGwRhp80rD5pWjuqW1gjTy7WT68xVraG99fG914+Yr16xjrcfDo5sDpCm+9qGGktZbSUMBsIzDpCVyW+qwRPR+I6wVhKLoaSje7MgFMzYPR0WFcStCumgBGa3+mX0+aV0xKO7UusmkysnoqvmoqrnvVGdt9OqjGMJ2tHVGhGlKuFlikHEuR9sTKeQNurhEuhmFOhiAPsui2U3xrMbwniBQTms4KwVSBgCeGz+peuoDWYz6qA3xIgO3wW+byWIAGrAn5r8HVb6A2HQklXDEBk3HHSnnhFvzKlICIHytgVML1xYzb5dP3Eet2Eeo1osoQHhi2cuDtWxAV13bGQ3xbGaw0RsIHxW4P5zAu4zXKvmeZzm+XymrE/lznQ6cv3j/e3+hgOf3l331XJfPjAGWOC8lgAS0wccVvAudmrTHw2mHfit8bwW2P4rIu4rYu5bMp47Cr4HKsEXGuE3OuuezYJeTcL+3WIB9Olw7slI4BJe4nIbrk7o8oZM8AvwPLmVeHritBV0Zxp3tRRnvQJ3pwZKdy+ZNEh4JQpvitKuHsDdySAPOAv3LmYOnEpceS72MHvInsvhfbwhPcLRQ2LRo3y+dIFfBlCfszr/l3X/buE/JhCfkxB304h/44b/i1sNQv7N4r614v614v51XLQjKRPubRP2U0foqwfUd6vXN6vTCuiSicSQHV6MSSDOJJRAsn4TuXtOyTzZLJFSrVNWp195p/xpfP/IS7zR/Dlj17/1/HK/97ffB+U/Cef/wNQ5uPPACjzjsuc/SvbO/O3v5tiPvr8Gkccp8zH7Lfe0RmOa4YDZX5lMWwi85ev+P7yFQfK3Pjoy9/r3Dei/1z/jMic+1binxKZ899L/VMi8/H30h8SmU8uy74HZQA0847I/OWqApvIqJ65pgaIT/Msv9Y5Ae0zArof8ev9hV/vIwFDQILGZ4RMz163OHvd4i9Clh9dtz5z3e6csMPHIs7nxV0viHucl/QEBrAlXM9JepyX8TkvF3BBIeSCUsQFlWj24nXCWbXkc5pp53Vyz+vlf2IAOW8E/5td6af2xM8cyv/qWPG5G/lL77pv/Ju+CWr5JqT167C2byM6vo+mXopnXE7qvprSezW170rG0NXsEW7QJB90Vgi5Ily0KVq8I1a2I07al6zZl2o8lG45lOk4VmCc3Bo41R55qjP0zHDslenUK6vZVzZzz+0Wnrkuv/BafxWw9UPwzo/he6+jD1/Hn/yQ8uB12qPXWacvsh48yX/0DPL4FezpD4inPyKf/YR79bb4NYvwgoV/+hZ/+pbw6G3Jo7dFd39B7b+Cbz5GrJ8iVh5C5k/ypw9yJnazx3eyx3dyJnYLZo8g8yeFyw9Qa6fo9ceIlYewxXv5C8cps0cJM4exY3sh/Zv+zHXPzg3X1k3nll2HhgOr6kOTsn3don1N1J4W+lgHc0+v6L4qArCxqKGBFJJW0Z42fl+3+FC3+JATOFLHcDawdzg5I60iwDvzb+nfITI7WpgtHTTQFMMOIq3qYdf0cev6uHWDoo13mSZOlMmu5r5D3UPH+geO9Q+cmx44N91zqD+2I+9bk3ZsK/bsKw+cScculUf2pRuO5as+tRteNQvBbSs5E6f4LRZ09lViz73Qtn3fhj138r592a550bZVyZEF4cCsaM8Eu2mMWTfBrJpgVs0wK9a4dRvMmh1y3b5wzRW26Qnf9CvcDEJuBiHX/RCrXvAlV9iSPXTFFr5ujdi2Ru5ZoXctMduWRZuWxevWZSt2pGVn8rJbzXJk53FY83YS437RGot8l4Va//lO745f64p3y5Fn2xOXhsfGpXvqyHVV5IY6fl+n/K5h3WOD+se69aeaNQ9UKk9kSvZFMUBbgSJ0VQ26qgFf5+gWZEUZtKiYN69SsKRSsKQMWlTKX1DMm1fMm1fInVPInZPPmX0nhexZhexpQDmTN9NGZFKHbyYPyaYOKqaPqOVOaoPnDGFLNugta9SSLXbWoXg8smO1ePdNxSErtW8vnr7vV7tug5nTL5jQy5/VAS1o5s7eypyUjGJIRtIlI+kSETTxcKp4OFUsrPN/IZFQANn8qwrrkI7puBnXoZjEVE/r08ka0M8dMsrrN8rv8qmYzxp4WDD6CDrxuHyThZh6FkyacEb02MEGbMBDZrl9RhlMnVS6ZhJNPZGunkjXuEPXSKRqJnRqJ1D07nQYJXeaptKt0ui2yZ2AQSaD6Z/dHZLTE5HTHZnDjMimRefQorMosVntiXkd2VA6pLAHiRrAoHsxKCYeRcNDO8mFDCp+hIkdHiqZ2uw43Oo8Xqcdb/Q/3Jp4vj75ZH70wezYg/m5pxOLT8dXny/svV06ZPUvPK2kLKJrxosaZzB108jaGVj1NKhyPLt0JK2o/w6mJwbdFY5kBiMZQQh6AJzq9x6U8cxv8chr5qAZt5xGt5xG1+wG1+wml5wOl+xO5yyKc3a7c3a7S06ba267W367dUqNbVqNQ2atU3Y9Rw5Z1Y4ZZH9wi1d2jW9efTSGnlo+lEUeh7UtlPTtEId2mhbuta3eZ+ydTjz9afjRi+aVTfLUcvPyA0jbdDp5MKt+IrFyKATH8IS0WKWSrdJqLdLqLNMbLTNaLLLaLbIpljmd1tndlql9lsn9pneohvEtuncadLPb9VADuuVzGrXrcqQ1ndZH1tSfjUpPtHIXDFOmDKN6tX0aDILq9cObNCIbZcOqJUPI4uHVUlF1CvFtirGtStEtbChDN0sbsM+bcIHNJDSfRtQeWYJG5SMagf2s6Pab4e2yUTQBv0Y+32Ze31Yev3agcDGIIRjSKxDWxxs5yBs9xB89LBg1LBDRzxvczePbye3ZftGh9pJ9zRVb8mWriotmZRdvl1w0Lv7OuOhbq9KvrUq+siz+0gz3hQn6c0PE5wawL/XAF41gl4wgVwwK2Fwm76pu9lXtLC7tDC7N1KsaSZfVki6qJV3RTOXWy+Q3zhMyBwuY5kk4IYAfOL1/hTKWOU2Fw48yOndS2jaSm1a8UV1KvrAbVilS9vlyjlA5x0JpG5jw7Vw+/ZTLWrHfq4d/qxHyrUYIB8pc1gKgzL8ggL9cZhMZ9uX8EfjAixrRgNRjr2gl8BqkC5vnS9nBZV2QmsFsKBOG14kpMUyuSGxZqNlmkTdY4ZVTPrhh+xyqYXS1un+xqjdO3Run6YuXc4HLOELYUCZX1CpLzDpb0j7nNygD/nUk2wui7A3lVP8ahRWZRBBuh+P1A1FaXmAdb4hpENI+utgtluiTWBmUUhNwp8ovtiwgvjw6vT4d1BqXhC8tYzY3jLc1jU8M7a3NPhqgLpMJ9PbKfhKypTirkphRWZVWUZNEbEkj9+e196e0TybTN7KGD0FTG9ljE5m9Q6ixsca1no7VbvrG2tIPO2us7rbtxvL5+tLFIkgvLLMVkt6cm9ycHt+cGNESFdwS7N/m49fm6tvq6N9uG9BpHkg1CqDr+NHVvOnKnlRpp1YJ51YR11Yhr3b+QBpfdA9f8tC1zFF+0KxAwZxgwaIgaOF69ixfyjhP7DB3RP/3PtTLflSuAOq1YJpgGEM4olsiqk8qql8pcVwhYVg9eUw1cUAplmoKHg+s3gtt2I7t3MKs/Ayfe2OPn5GJbJaPo6slD8hG0RSjqPIR7TdDWyQDG274NQh4N1zzbubzaBHzaBVzb+d3bxeKGJIp2BaG7XMjDwUrX1whnvJVvZBu+FmEcP/Snckr4f2CIf1crk38zrXv4ZhfoYyASwWvI7CyxAExv112g4wdTtD2NwElMr/2yPwDlOEQGfYVdsKJOBeJu+HfQRnFoArlkAqVsHL1KJInBoAy4P5T58Ju1QiCakSJSmCpSiBROaBM0a9E3ocg542X9Sq66YmT8cBKu2MkXVESLkgJF6SkK0raHeiglfNCyXkj5H0AKKPgi1L0A7iMkj9GI6xEM7xUO5KoE1WuE1WuFVGmGV6qHlqsG000iCOZJFabpwK82Da72TanyS632RHUxoYy/SElg7HkieTG+XDikFNBsxuk1RPe4VPY4Q1v94d3hKJoiWX9OdVjaSW9uJaFhsHDjrH7jImHzKkHHYMHNZ2LlL6tysYJbCkTW0zHEmgodCsO3UYsolUU0chF1FocrRFPayEwKCXddGJfN7G3G88YJHSPlfXPkkZWqya2ydOH5Nnj6rlH9cuPmlaPGhbX62ZWWhc2+3d2p+9uzd179oj15BFrff6klzLNbBztJPe3lDA7ynsbCN21hC4igVmEpyGKOkG49hxsewa6PR1OTYczU2DMBCgzGtwVkk/zze1wz24Ox/bdIU/eIU/Gkyfiqmd9UD23k2oM4qq0o0h/BGVEHeE37GCCbCjDbwkSsIQAsir4tyRoDQYojCWIY1EB/h2rAkE2lBFhQxmAyLjjbv4GZVRDyzSiSRwoY51H07tTpxNfpx5V9UdQRsgGAnAfi/xrZrkc8Zrn/RM7zN99MR+Slz98hbPH9A7HvP/AZ438ULzWaC5bApcdkdu+/Jojic+1WsC9VtC9QcCzUci7VSSgUzKUKRnKFAvtkgjvkY8fUU2fkU0fVywkYKrTAAAgAElEQVSYVy/cUIauiGdP86cM86WM8mdOC4GWhaCrNxBbNzD7IvgTYfzJdcK9G0XHovgDEfS2EHiFN3OG+84oV+QAT0jvtaAePv9uwYCeG/69wgF9ogF9YoH9ogF9woE9gFsZ+KUX8PstseAOseB28eBWyeBGcf86yYAaGX/yzYAqhQCgllspsFIpsEIroko7qlInulI3hqQfTzJIqDBOJBknkixSqqzSqm3T6x2y/owv/QllPvl/Kr70jsj83wtlzl6U/lDnrwAI5kN9fEX+7NVfdYZL8QyX4kdcyh9xKZ/lucUhMmd51c/yAx6Zd1CGQ2TOCBqdETI5I2T60XULtqzOsLeWzok6fizmckHC7RMJzwtSXuelvc7f9L5w0/cThYBPlUI+uxX5mVrMZ+rxFzQSz2ulXNDJ+EQv+1ND8Gcm0L+ZIj4zR//VoeRTxzJALuX/5VH1pW/t14GN34Q0fxPe+k1k23fRHZfiaZeTmFfTengy+7mzhngKJnkgU/zweSHMiihhU4K4K1N5eLP6SK7hRKHlrhLlvjLt3q2u+5p99/XHnprOvLKafuk499p18bX7ykvP5adeq08D1p+Fbr1Ius9KfcDKfMTKe8IqeMGCvX5b+ONb9E+/FP/CKv2FVfYGUMUbFuktq+otq/ot2xrzklX2FNirJtxnYQ/fwrdeF6y8yJx6kjT0IJKx59+y4lE761Y97VE761k3F0LZDKNuR3cdxPUex/edxPUex3QfRnQderauOTQsWVZOGRaPaKEG1RFD6ogx9cJJXcyyDnZdF7ejW3RgQLhvUHJqVPbUpPyZSuGGKnLjHZfhwBdt/D5nHel9KMN5698iMhqYf9spo1G4qFG4oIlY1EIuaSGXtFHLHEZjUARMXJuU7JgR9y1JRzbku2wuc9+1+bFb66l72yOX5vtOdcf21QdO1cfONSdedY98G089qg89anZC2w7DOnZimLsFs8+Ld1iQmZdxjCP/hk23qnWnig3bkk1z/KYFfte8aMcUu2WC3jBBr5th1syxq5bYNTvClgNu0xGz5Yze4sSXAjG7wZidcNxOMHbTH73miVxxQaw5FG7aIXZskDs22H0r7I5l0aYFYY0DZVyq1zyq14IadwNq1+M7j7ErrKoTFmbjberQcRh9J4R+6kN56tzw0LTiQBe/rYXf1624Z1Tz2KTxmVHjY936hxrke0rEw5v4XXHkpgRsRQW2pgFd04Sta8LWNaBrauAVVdCSSv6iKmiJ86CSv6ict6CUO6+UO6+YMyefM/2bJhVyAClmTypmj8unD8ulDcqmDsilDSpljKjnT+hAZ40K5y2Ry9aoeQfCrGv5VCxto3SfRTpipfXvR1O2fWvWbLHzhpAZvfw57fx5jew51fQp6Zge6WimdDRTik1nJCJoHDrDefjw/i94zT97iyITS5G7Q1FJZmhk9OpmDxrkDRvnD5gU9PhUzKf33ssbug8bf1y9y8LMPAslT7pj+5xRw46Fo9YQgMsYZvXopTN107p0Upkc6SYD7SRGKTTTdIZlZrddVrdTBtM9k+mX0xuS2xeVPxAD6o8F9cbnd8flMhJAtFQII6ewB4ruR2EHcNhBPHYAUtCChrViQC1lkPZ2XD+DMDxcPr1JPbw/9uLu5MuHCz8/XGftL/80N/5wbPBweOS4b/ykf/bR5MYP83tve+ceV7TPI8mj6NoJdO1UYfUUuHIihzicjh9IxPbEIZmRCHoYghGEYAYWMgLgdD8o1RfS6QOmeBd0eIGAul/P/DbPfGAe2z23xT23xS2n1TOP4pVP8wbRfQoYvmCmTwHNG0T1AlHM4yosEypskkh2KVV2KVU2SSSrxDKLhGL7pFKH5BLvvJr44i5Q0wy2a71q4m7b6vOu/V8mn7FmXrFmXgPqOn5YOT1fNjqPZiwBVb6gpqBCij+8w6Og1TWvxSql1iq1wSKtySK1xSK9zSy9zTyDYpZJMU+nW6Z1WaYwLZM6jRMadWKr1ROqldObFXJpEvk98kVLpq3PHRgs64aX5mUPDCAbKlE96n6Nuv51WkH1KkG1MoFV4gFVYiHVEuF1srEtsjHNclFNyjGt2gl00/QB+/xJV/hsbO29ENKuWfagXEidQmizQkSrTEirbHgnn0fNNfc6Lrd6YA7DtfGKexOXR9sVL8qVACZXeB9/9PCNhAmRhLHr0UOCod18AXQuz5arbk1czg2X7aovWpG+MyN+bVLypVHRN5Zl31iWfG1R/I150ddmuK9vY742QX5nXHjJGH7ZGHrJCHLJsOCyfh4gvVwAzWilXdFMvaSeckk95apW+jWDHMHbBdctIIJm+RJOCMAC4I2WdIOJuOSZZzVA+u+ntm+mtG2kta4HFPXfCkQJW6dK2effdILJOyGkbWAipnm/QZnI7zRDv9MM/e+FMpc04q5q3+EzzBA2z5e2L5R1QWoElcr7IDUjSwwSym+nk5Pblmq2WVXrrKCyUU/0gE1mh0EUmQNl1LywGj5Fss4waQewuE2eiGW2iGWmqFWWhF02YPZxBt10BnGWmDhmGWVvqIoPzDAUZxpVYhpVoh+IuuWaq+6WZx6CdU+qdI8r900kB6XUBCaS/WLLfKJLAuPKIxMrImIxuXmVCFhDdUXf+sKzV49Ye8svBqjLU91b9XgGOq0Mk1hcFIvFhhSSoooYmY296R2jaYzlzMHt3LH1rNG5nMGZotnZlq1Bynpv1+b68uuttV8YbZuN5bPNpGUiagSVS4FntYHSOrISO1KiKDGhHSFBnf6BFK+gTrcQmkMY0yq0+3Zor15Ql4Z/t5Jf1w3nZiG3FqDCM4gmHNMvnj4hVbB0s3BdDrsng9oWh6wKZc3wxo9eCu35zo/2jWfHV27N33m0XfFuvxbQeT2MKRbdIxM3IJcwpJw0ppw0pp0+pZE6oprAsIRPhjcexVFO4ju3kYs/FEz+YFc0LRPZLBdLu5XULxdNV46hK0R23AxuFvOrF/Ks4XWr4XJr5HZp5HduFPaiCPgzRRKn5TB3xQgPePH3r9e+ulb5hJd4eoP4mB+69V3EwGV/Br8fjcuxjs+ZzO9Uxe9Mek/l/M7l/11Q5oYjVsS5SMy1SNKjWManVM6/TDGoQim4XCGoRDWc6IEehg+9gA4+cUP1qUWVqEWVqQSWKgeUKfmXcqAMh8jc9MRJu2Ok3NASLkhxZ4S4M0LCBSnlBnTQynoiZb0K5bwR79CMoh9a0Q+tFkJQDy3WDC/ViijjEBmNsBL10GLtyFK9mHLD+MrbSTVsalxvldFglVlvn9fijeoKLh4ILR2Kq55MbpyPrBhxhba5Q9u8Cil+SJovguINbnHPqfPIrvbKqvJIIaZgaGWdK7Sp08nNN4uHrPk91sTaq/6pe63MlYraYXxZF7qoE4FoQiOaCehWEp5aQ6A2lDDaiT000kBX1UAveWigaqi3uGuopGusrHeONLRBnjisn3vQsvKkff1u7dy9pqWjlqXt1oUt5trR1MnJ6uOTjaenxz8/OPhhdni7o6avpaKruZzZVMrsqBqoK+6uKmayoQwdgaMVYDpy0G1Z6PYMODUNxuBAmagCZnAe1Sen3T27OQzTG185nlA1EU+eSKid98P0mSbX6sdWakeRtCIr1MOIKkHFCn64m15Ay6+ES6G4M4IDZYRsfgMxlhBBK+i/RWQ4/OXfgjJq4eWaMZX24C6fonHrPJpuQq12XO2tCNL/USgD5bH4vYAo0wfitUZfsy3msS/jcaj4dZXJpYrPtfqaazWvW911nxbRIIpYcKdoIFUylCkXN6iaNqmYMXmrYFELsakKXZXKmhZIGuJLHuFPn7yUOHIpdZw7e44fsi6MOhDD35UofSBBvC9XdXqz4r5U8ZFo4aZAzjz3ndFL4b0XAxi8oX0CwX03gvtFggfEggclQ4akQoelQgfFgEY/phggung4VTKsUyqsQyasRTq46WZIg3xwnUJIrUpIjWporWpYza3wao3IKs2oSq2YSu1YAMoY3gGIjHEiySqt2iaj1j67yTG35c9OmT+dMn9CGcBE807/B50yH18EnDIfEpmzF6U/xDHnr8h+fFX2HJcCR2e5Fc5yK53lVjrDrQKI7ZFhExmNcwLa5wS0PxbUOSv4q0eGQ2TOXjf76IbZmRuWZ24AqaWzIg7nRB3PsonMBSmvT6S9L8h4X5D1OS/nd0Ex4IJyyKeqEZ9pxP5VI+FTrcRPddM/0c/6zCD3U+OCv5nC/2aB+C8rzF9tiv7mDOCYT1zLP3Mn/c27+kv/+ndE5puo9u9jOy8lMq6m9XBl9l/LGbqWN8xfOMOHWhDCrYgUb0iW78qSj+TrjhUbjtXa76tTH2p3PdTteajf/8Bk5NRy5rnT4ivX2Wc+C88CVl4ErT8PXn8cvvkkZudZwuGLjPs/Zz34KffhLwWnP0Oe/Ah/9mPhi9eoF69Kf2GV/sgivGIVvXhT9IyFe8JCP2Ih771F32UVHryFbv8C3vwZvPZz/vJPWXMvUyZfxQy+DO9+EdD5yKPpyLl217F627F626lmx7V+373x0Lv1rj/lYSD1NJB6GtD5yI/6yK5m16pq25S4ZkhY1sXOa2EWNNHLWuhVHeymNnZbG7urid3TLjrSIdwzKH1oRDx9H8q8j2DePWu8CythAb/M/ziUQS6/z2J0MYBfRg+7xnnQx60b4jeNi7c5RTNmxH2rykOb6kP7uhO72kM78r4ded+p+ti17p53/WlAy1PvuhOvur0o6r24rpPE/mPw3IvSPRZ05mUsdd+bvOJCXHYoXbUr2bQmbJqxWcxt5LoJYvU2asUMtWyBXbbGrTrg/xHKoLcDMdvB2K0owl44YTe4aMsXu+GJ2nRBbjoUbtkWbjsUHdoW7VkXbVnh12zLVhxJa27kDa/aLW/yhg9pJab1EDXPIh2wcOus7ImHdwbuhTFPPVsf2FUfmZEOjcqPDKvumdY/ter40bT1uXHTE73aB+oVh0rFu7LoDRn4mgxkRQ0O4Jh3UEYdsqoGXrlVsMzROzTzG5eZVcidUsib4FzF3AnF3HElthQzRxQyBuXTBxQy+1WyhzRA43rwWWPEnFnhjC123q183qd2LrF7m3j4K5QJa1nzqlq1wy4Zw+b0QfNauQvqWfOq6VM34/pk43puxnbLxHS9ozNSUYw/EsdW8y/fzptxHfKJnbdSu7Sy+vVzhw3zR24XDJmCe73LZ1Loh1k9R/CJJ/WHLPzCq4jaGd+SEQ/MmDNy3B42alkwYJrTa5jVY5DZrZ/RpZfebZDGNEhhGKfSb6fRLTIYttndTjndbjndXjld/rk9ofl9UaC+uIK+RHBfIqQ3GdKTWdiXjxmA4ocK/3/27juo7UPNG/3dN4md5Ox79pTEMa7YYNMNBhvTOxhM772L3nvvVRT1XhCiSCAhepGQEKL33hG9G/cex0l4Ryjxmz3J3nf3zjm7e+/NzHd+I2QYe8Z/2Hz4Ps+D7UOge1HIHjSyC1TagEO24aGtFbD21rIBbsXoUM3sSufu8eS7o8k3h7PvD5e+58+8Hhs47ONt8vq3OQN7XWNHI8tvZrZ+EKBMyzyCOoymj5/WZMaLqkZyy4Qiw46DsqKgzDDYTyIjRJmPLiOkGaHOCF3mlGZaTlGmw6+YKbCYog4fYKtnfpN7LsMjr94jr849l+6RV+eRV+dVWOcNZPgCGd75lYGlNQmEDmD9CJqzVNa3UTWyRx0/YMwdt64+a1l9xNp61vfoDWv7Yc3MEm1mC96xFAlne+TST49AtfuUtANKWe6FbXaZApGxzmiyymixyGwxz2g2y2g1T2+3SGuzTu+wTW8xT2Hcj6Nox1SqxlGVkhgKGUxd1KJ57WMTymOjikcPqp/qo3aUUgY0wpr1guo0g2j3AqgK/lWygVVyIRTZ8BqFuPrbMQyl2HqV+CbdlE7znD6X4gkv2ExM9U5o+ZpVTq9yKE01okEtqvlOWOPdyHZJQJ24D/2aN/2qB/2SR90ldwHNiHg1igSwLoRwLod3X4vuE4/pFY/qEQvvFgtlXwtkXg9oE/VtvuzVcMGVLuJEPWdfdc628itr8l+ty762KvvaivC1Bf5rS+w5C8x5C5SIBeKCGfSCGVTEDCTyoOS8SbGISfFFY+Blo9zLhjmX9LIu6mddMcy/9qDwpiVYwhZy0xZ0yx2p5IO5C8DI+0BlPIotsuoKOXspDUvpzat57ZvhpCG9CKyMY66iS/Fdd6iKO0LJESprVXTdJPuSfvJ5vdi/L8pc0Iu/oBd/US/pimGquGmujE2xkgtc2ROpHUy8548wjCdbZFBtC+qy2pdrN06qln8IwPd5QLm2Wc3GMRTtQIIGAKPli9bxwyq5gm47l8jZF0rb5ElZZ8vY5so55Mo75Su6ApXciu64AwUu410sdBk1AEg/GH4/FGUchjYMRhj6Q02CYPbRBM/kapcYgrAsE5RKCUis9I8rC4gtC4rDJ6YRC4HUkmIaEdcx2L21ufhmafzxeM/m7MBuUzmPUFBDyqdUZFaiI2CEcHh9ShUnt20on7NcNLhZNLYBHF8qHpnFTk7WLvQ2LvLY/I3VD9tbJ93M7QbKXAt1pQoziitlo4o6YXlsYAY7K5GdGM2MiugMDuv0C2d7RXa5RnPto3kWUb1GET06YTy1MJ5sEEs6giMX16OQOqSQPa6QP3UbOCdfPK+C2FQCr0rnToslDV4O7xbxZ57zbj3n0fyNZ5OIT9Mlv+brwe0SEaxbMVzF+J47iX2qKUMaqYMG2WO6mQMaSUxb6Hhc88N0zqOkjg3I5KuCwZf26DGluCblhA6ttF6VhE71RLZKTJtiSL0MoPaGZ801t5rLbvTLrvWXXRgSQV1S8cNyhSvK5Ge3KK/FK59LMb6VqH1zjfDwBmL3Wt7c+RD2Jb/Wm35t11xqxVwpYq7VYm6VvwhZzI38d0SZ0wkmrLw3QYgyKiEVqqHkO4E41TCiF6If0v8KMvDCB92nl0A2SKpWDy4TioxKAFFYk1HywSj5YIQdGSENyLpChS6j4AlX8obd8YXe8YX+kmbu+SPUgzGaoTghzQg5RjucoBWG148uN4wtN06oNEuhWqbTrDJqhXHIrwcgOOFl/ZHlg/GU8TTGTEzlkDe0zeO0LAOAtAlS0uiVT/fIpnhkVIQU0jLQLHT9ZB1vu2vi6cDC25Hld6PLb9hD263cJUbrNJUxVEntJZPZFaTOahKLQmTWkdiNZG5HFa+T0ttF6eVW9/EqewYre0bJPRPk3unK/lXK6C59+lHT0os2/h5t+qh58aBjZYe9uje482Tx+bPtb5/svd9Zebqz8nSse6mZwhWiTD25q61msIbYVUnoIuE5WBwLjmGWotoKkM15iLZsSEcWhJ0OZieB2B9RxiuvIRLNS6waSageSaCOpTEWQnD9luk0o7hKw7hqIcpohpWpBuHu+gnk63SCCSHnBpN2hgqrKAJesQP/J6CMbkyVQSLVBcQVooxhUq1efI1GZMXfD2VKfnH6+t/syAg/5+emzN+KjKgNWHAn+1e5Zge/7kwQoIxzuagrWdSlUqgzom7V19wp4j4M6cAW6eBW6eBWuVCWclyvesaoes6Edsm8AWxVG7yslDMukdJ/I6X/RubIuVjuucS+C+mjovkzN0tXZZC78jjBKJMMcU+GuCtL3JXFbEnD+GIFs6Jpo5cTBq7F9otH99+I7JMM75MN75ePGFSKGlaMGZKP5t2K4d6K4QrnyhViWIoxHUrRbXcjm5UjG1UiGtQi6zWjGNpRddpRdToxNL1Yqn4cxSCeaphINUmimqZSzVMp5mnVjrkM53yGG7DZo7j1d5T5HWV+R5n/LTJ/s1PmP3l86WeUufOZyN/m80v3fp2zl+6duSKAmJ9y5ZRjTlFGwDEfOzLiRp/dvH9GwviMhPGnN01Pp5YEHZnPJAUi85m0w6cyDmdknT+VE4jMGQWfL24DvlD0/1Ip4Mu7gWfvBZ5RCTmjFvq5ZtSX2jFf6CX8QT/1C6OMP5jkfmFa8Afzoi+tQP/TBv5He/QfnbD/7EL4Jrjuq5D6v4YK2jHfxLReTGBeSeVcTedezuAK2zHXCwclSsekYVNyyFkZzJxC5Zo8ZetOza4q40ir+ZFe+7P7nS9MOC8tet9YD7y2H33jNP7Gdeq118LbgPUPEVs/xqy/S9l8l7n3Iefou/zj74BPvoe8PEG8PYE8/xH27Ef48xPE8x8QL96jX7xHv3yDfvkO8eQD+Ojbwu1XuevPslefpy08SZg8jh46iOg7DObu+jO3fFu3vZu3Peo3XWh8e8q6XfWBTfVDYayrjqwqDy0rDizI+wZoviFmzRi/aVq2Y16+Z0HeF0YftWaI2biP2zIh7JgQdu7jBdtz9dGbJsR9Yf9FA8HXRK5p47bukw5MK48/ruD9OK8k5BiBv/yCY4SvBb/0Dx5fMsKuG2H593Frxvh1Y/y6CWHjAXHzAXHTAL0ijD5qWRg95JIeatEYu2xWtmpVsWFbve1QteNE2fOgHfnUP/arexzW+jKw/jigfi+Z+yx76EXe2DPowrdlmyegibfx7TsAyqIHedGNvOpKXnct37ZGrViili3gy+awBQv4vBVizga14IBZcMKuOGGWnVErLvBlDxjfF84PRPCD0fxo4nZ02WYEYT0Evx6AWRe4DGzdBbbuiTtwwe04YNft8SuOxGW3yhXf2vVA+hagcsWHtBBdvwMe/0DaOMGsnJRMvyqYehPBOnKnbVlXrFpX79rVPbZpeOnQ9t6Ve2LZ/Mq0/plBzYFW+bY6Zl0FvqoKXVEHL+vD1/ShK3qQZV3wkg5o8WO0Sxe0Sxe0SuY1i+c0imY1imbVgTPqwBk14LgacEz4VAeOqQNHhFHLG1TN61PN6VXL7dEpGDAsGX0AnbJEzljBJl3wMwG0pbCmxaz+7Yr9k8q9kwzeVjB9wadq0Rm7aAlbNCle0C+c086d0ciaVE7uuZfMU07qVk7qvpvIvZPQpRTPUYrn3Eno+s0oxrH/I2GpJHeop7G0s7gG+X2CmkzpkCWo3xrc61cxldy2ntm5CR1/2nh0Urb4PoExF1o5DsCNeKJHXaBDdqX9VkCeRX63WW6XWW7Xg+wu0+yfRMYqi22fy3HO73bP5wKA3IDCrhBgdySwO66oJ6m0Nw3ckwHm5SP6irGD0LJhBHEQhu6BwNhQEAsB7kDBWqrLuXRyX0v14HDryjxni99zdDT56tniD4czbzYmXy6NPx3p3+OwVzvZK129m5yhfY4AZd5Nb/7Im35R1bogHF8SokxhhWBwKQnZFQdlRYM7IsDtoVB2IKwzENYZAGUFQFn+EKY/hOkH7gCA2n1L23xL23xKBBt/vYqavYqEfZkWn4IW7/xmr7wm9+x610yaUxrVMa0KUNTkC6z3KWQAihpCoO1x+O6M6pF8xiSex68a3W5ceNbOf9Ox9rZl+WXt5FH5wCa0Y7Kwvi+tsr2oqbd6nE+d4pcNTleNrqM4W5HIXo+cRp/8dq/8Ns/Cdp8itls+0za9yTqjxSq92SKtxTSt2SSl0SS52Ti54X58nVlyvVUqwzKlzjSBYhBdqRVFUYumK0Y3GpTOGGM21WBrmvj9+7UvNSuOlYpmNBM5ehHNqkF0JQDlFqBK1r9aLogqE1IjH8WQi2bIRzHuxDZpp3SY5/W6lI77IObCy9cDCcsWWbyPKHM3tEE5ol3Kmy7hTRfzoIm61l52oV12oV1ypV1wrz/n3fqVT9tXPq3f+HVcDGJfj+JJxQ/eShqVjhuUjumVCOdeD2Jd8m0R8aj72qXmK8fqv1iX/wplsOd/dhkRC8R5c6iIKeS8aalwDfAl4wLhKNMlw7wr94HXzEtu2sCl7BESthB5d8FEhpIfRsEHLuNRappOz27biqPNpzevFrH34ihT92PL5JzzlVxLlD1gKu6IO04wGZtSsQc5lw1SRPTjzutFn9eL/ns1ZYSjT5f0k68apYmb5sralii5wO95oTQD8ff8EcZJVba5dc6lzbksfu3GScXiB29kl3MJyyq9wSiqSisAr+6L1vRBafmiFV1K5R2LZGzzJa1yJCwzpayzZe1zbjnm3XYpPF0uU3DHHajsJXAZFR/BfhkNX5CqV7G6V4l+IMw6muiUUOkcX+4QRbANRTpH4rziyv2TKgUok1ARmFARFEcMi0Fm5VYCC2tAxTQSprO+apDbsrAwery/9O1I50pbRW8rnt0AaSanlJMTiPUZta15LQMl3Suw8V349D5kZgs2vYCaGCKMcigTPR0re1snj45PhnqPW+qWW2tWq1AjJGgvHtyDAnaX5nTnpXanxnNjo7hhkV3eYSyPSI5TdJdtbI95bN/9qD69qD7V6D7ZmB651CGlvCmVkgUV0JIScFY2d1IiY0Qma1IqdVQsduBqKPeyH+uKT8dVb6aoD/MyoP2KX5toQJsAZUIFe7JkI1m3IjuV43kqib16WcM6aTy1+DYb8HB8y8OcnufJzM3ikeeZ3Y9sEMNKcU1KCe0aaT1qSRwhytwObpDyqRVzp4q61oq61F12bbzg1iwRMySdsyAD21aqeSPH+Fas5pVk3TtZ2ltRxPb1ggXxlNFLge2iPo2CzcQulH80yki6oE/LMphbXnhFv7K7gaR7wWSVkHJFf4xyMM4NwivteQ7qe+aL6b+fSjHNrFMLIqoFkVQCiPf8Cb8cXJL3EKCArCtUxgUi4wKRdYXKucHkPWCKXjBFL6iSN0ygMz5wQXHGF6EMQKr4o1UDMBrBeK1QonZYmXZYmVYoUTMUJ5xpuh9fZZpMMU+tsUirtUgTfJ9pl1t3ijKDEaSBmMqRpNqpyPJBT3AbAMr0Abd7lzZ7lTT5FNX7Aut9C+iAvJrI0oZ4UGMaorWQ0IWoGiA1TDM466yhvZG5pxMLjyfnnw5PHvQMbHA48+2t4030gSp8ey2hnUFitVZwmFXdbCqvu6a/h9o7QRuepg7NVPlvwvYAACAASURBVA/OVQ0uVw1vUsf36TNH9fN7dTNH7SsPuzYO+rYfTh2/2Hz36vCH54ffzw1tro7vj3IWmLQ+Jn2graaXUcltoPRVETnksi4Cno3BMmHoDhCitQjemgdrzQK3Z4I700CdiaWdMcXs0MIOQH6LR159GLo7vmIornIogTqW0bAUVjZkmUk3iK0wihdMMOlGVQhRRtlfMCN220swL3bLHS7jApN0BAtdRsIeImEP+Uc3ZfTjKEbJtW4QXgB+zK6QaZBYoxNLUQsv/7uizMdtMv+HF/83KHPNFvLriNrCrjlgrjgSrjoRT0O66lJ+1aX8ikuFqFuVuA9dKqBROrBJKqBRNrjtTnSXasqAWuawTuG0IXhRu2T+TtaIVFKvRFKfZPrIpRjexYTey8lDVzLGr+XN3ChalgKtScI2xJBr4tgNacKOXNmeLH5HGrkuUbp0o2BWNHVELHFYMJYb1S8V0X8rcvB21PDtmCG5aJ5MTLdMTJdcDPtWNFtwJyG6XTGq9W5k872oJtXIRvWoBq3oeu0Yhk40QyemzjChzjCBZpRYa5xCM0ulmafXWmTUWGbWOAObXIqaPUvafMDM31Hmd5T5HWX+26CMoCbztxwjfOfXIvP5pXtnL907e1X9jOhPEe6R+UxU85NrmmfEdD8T/6kj81Fkzkj+NLL0vzsyMgKR+UTW6bNbbsLdMWeVAJ8r+X95N/APykFfqISeUQv9VCPiM83IszpxZ/UTvjBK/eJ+5ucmOf9sUfSlVck/20D+YI/4oxP2X1zw/+JO/KNn+bnw+r9GNP41qumr6Obz8e0XkzuvpnOvZvGu5vRczeu7Xjh4EyQQmVuY+dv4JQXS0p3aTaW6bZXGfa2WI33mE5Ou5xa815a9LxwGX7uMvPaaeO0z/cpv9kXw8quozW+T977P3P0uf/9D8fH3pU9+gDwRXLBGvT7Bvzsp++6E+P6k7N0J4c0J7vUJ5uUHzIv3qOcfQA9/zNv6kL70Jmn+RdLs69jJF6EDTwBdh26tOw71G5ZVqyZlC4a4OV3kjAZk8l7JhBpkRR2+ro3a1ccL6i2GxEMD/JE+fl+paOlOyeLdkhVl0LIKeE0VyleDbqhBN5SBS2qlfB34tj72wIhwaETYN8Dt6mIFR5S0UOtq8CVl2JwqclEbv3q/cses5qE2Zk14nfrjU+gv+rhtvdOv+sgxOmjBcet/NMoY4zd/aTGmZVtmpG0z0rYRlm+IWTVAr+ghl3QRi9qweS3onCZk1gi9/AC/alm+aVO15VC140zd96o7BjQ+9at7HNH+OqTpSXDTYdbAW/D8D9Cl92j+j8SNE9DEt4nMg4Bavm/VKoCy5UPZ9abu2+P4dthVG/SqDWrJGjlvh5pzwCw4YhftUYsOqEVHxJITdNENsuIFWwHAVwKRyxGE9UgCP4LID8evBWPX/dFrvvB1D9i6D+HADbfrhF23xy47EZfdK/j+tVshdTv+lWs+pMVw2lZh/1vMwgly/gfY/Dv4yg9R7COXmhXL8iXHun0P5ltX1ntn9vfuvBOz5pcmjEd6VbuaeL46YlkTuqILXTWArRkh1gzhfH3oykeU0QUv6UGWdUCLv3SZn2imeFq9aEK9aFwYjaLR0wxrFA1rFA6qFwyo5/Vq5PfpAvuNQCNmiClr9Kw1YsyTPBfRvBbHWssb3q3YPynf/iG1ax1QPeVJXnDFr1gjlh+ULOoVzGtmT6tnTqim9aum9qqm9qqk/CudETLNr593E7l3Ezn/3meS4ByJRnqnYHapsN+0eNgKNGIDHrQF9/iTJ+Ial1PaVmETz1ofn1Ss/pDcuBhNnfInjAGwY+7IYSfwgG1JjxWQZ1nYbVnYbZ7bZZnDscxmW2d32uWwnfI47oXdXsDuwBJecDE3HMiNLOpKKOallvZkQXvz4L1FmAEIcQRJHkEQ+6GIrlJwOxTcgYZ2QEvqaiq4rfTRrsbJmd7djYlnu1MvHy1993Lj5GDh3eLYo5HebTZzqb55qrFttr17jTv+sHvy0fDS24mN77smnpJb59H0cXzzPJIxA62dKiSPpON6EuDsGAgzCtQeDmYGQQQW8+v4lLQKOebn9b1NnsAmj8JG74J6r3yGew7NNatGGPecGo/cWsc0slN6hWtWtS+QEYHqyKAMlbYuoLrWmpdedO1+O/DoZODRSd/RSffej60rr6njh+DWybQKTjCEmkBsRrIncT2zSM4YcXANxdmNgA+4ZTa757Q6ZzQ6pDc5ZrVYJ9fbpjfZpDVbpraYpTQ9SGowSmQYxNON4uj6UdX346imSTTzJNqDeOr96GqDqBrdaIa0J1kntVe3YEq1cE6fdPSg8VuN2qfK2HWd/DGdJI5yWKO8f60cgHrLjyIXQJUNpMiF0WTDaXIRdKWYRq3UDtP8XmfwhA9y3h+z4IOaNUllKwZS7oUxVMMblYIZd4Ibxdwqr7tUXXGquGRfcdGu8oJ99UUHyjdONX9xqf+jS/0fXRl/9mgU8WeKR/XJp47fy55TTJuUTx6Tjeu/Ed51JaD9G6+GP7vU/smx+msHyjn7qm/sqs7Zkc9Zk762IpyzJJyzwH5jiRWxRJ+3QJ0XuAz8GzPY+QdgkQellx8UXzYpuig4z1R4xaT0mgVYwgYl7YiRdEDIeWAVvLFKfrjbvigZd5BxCi21aT2KMp3axC/hHSXT500SK+RdCxXdQMoeMFV3tJILXIAyZrmXjVIvGMSfN4g5bxDz90KZSwaJF/UFC2WuGqXdMMuTsyu944pQ8Uar+2Pv+SNMU6lOwCYPWEcBZ4O2eVI+/94V3GFf2GaeUmcQUSFEGQ1vpKYPSsGp+JYDUNomT8Iy+6ZFhoRlprRtlqx9jryTYLnMbZd8RdeCOx6FQpe55118zwOo5JJ3xzlP1x9ml0B2S6uxjy03D0ZYBCHsQpAuETifuPKAxMqg5OrgpKqQxApAKCQ1iwwE0ksK6WAgAw1p7qyfPVo/OVz5fmX00UjbMrtyoAHaVpVdXZ1WUZtZU5fTwAVxF5ETO+jZY+TiEWaBj54eQg+xycM97ctHeyfPn5+MDj9rb+C309ao2PEq1Eg5fBgLGoQW9AMz+tOSe+LjesJjeR4hLOeITsfobpv4XouEQZPEQaP4YY2kEZmkfpms0TtFc4J/iKGrd4vn5bMnpVOHr0V2i4Z1XQ1gXwGwRH2YYr6dEoAuiQCuuH+neFCHeFD7jeC2m8EtkiHNkoIflTffjmIrx3bppfdrpXDuxTRZlQ4mtB4XDrxOZm7m9z9KZu1bwQaV4poU49s00rrVU7mqSSzlmFaFoHpJ75rrbpTrrnXX3RqvenaI+HZKZy7IgncksYeytLeS9e+uUl+I17yUpby4DJy/kjx0M6ZH3L9Vwosh61V3w7lK3KXqukvVddeKX6T8umv536spI+GMknRBy7gLUOY2gHgnoEw5qFyIMneDsE4lnAL2cTHvMQA7YJ5dZ1vYqhpIUA0sE9ZkPq6Sue2FEoqMtDNYygkk5QSSdgafugxEwQOi4AG+7Qn5Jc3c8YHf8YErA5CqARj1IJxmCEEzhKARjNcIxutHCVbMGCdUP0iimqVQzVNrzFKoZinVttkClIkgDYWX/eQywTiea3FTKJbnD+/0KmlxB9Z7Fzb4AusBhXV+efQwYH1IDjU0pzoOSMuGtYJJPErbInvkYHL5xerO+62DH1c2Xk/NHA0MrLNZM011fVRSB53UwSAxmypYTAqXS+sbqB8ebRyba5xcZEws0saWakZXKaPr1LFN6vhWzcR+08Jx18bjgb3j8aPHC89e7Lx/cfTDs4MPg8yZmR7+CGuOUz/EbRpj1o8wqnpo1X3ksq4yIgdPYCMxHTBkOwjeUgxtKQC3ZILa0kCsFBAroYQVXdQZUtDum9fskVcfiuLGkAeiKwYTqGOZTSuR5FGrrDq96PL7CVTDuGq96EqtcJJaMF6IMqdlGcE2H1lXuJQTRMIBJIg9RNIB+o9GGcOEmvspNHdojxBl9BOoWtFVKqFl/0UoI7jo9OvZpX/rnas20Cu2yMt26Cv2GOHN7KtORFHnMlFXsrhntSSgTjawUTqoUTKgXjqwSTGSpZLIU07iaWWPGRTNahdM3U0bkk7olk7slUkbupHYL5Y0KJo8eDVlWDRtTDRzQixnWtCaQa7dwG3Klu3Jkw8VyIe3iHuymC1ZxPrNwrmbOdM308ZvJA5LxA7KxAwpxI4oJIzIxvVKx/fIxvfIxXXLx3UpCDrLnUqxTOWYdpXYFtWYZo3YJq3YRt24Jr3YBv34BuOkJpOUxgepDaZp9ZYZDdZZDTY59TY5dW4lre6lApHxg7F/R5nfUeZ3lPnvhTKfiij/Omcvqf46n11WPSu4r/SvIhxcEt5aOvOLjswZSdMzkoKCzKcS1p9I2nzsyHwm4/SJrMuZW4JtvmcUfc/c8T97N+iLeyFfqoR+rhZxVjv6M10Bx3xumPKFcfqXpjlfmud+YVHwRzvwPztC/+iE/J+u2D95lP3Zu/wvvlV/8qv+KrLhL9GniW06l9gmksa6nNV1Obf7OrBfrGRQAjIqg5xSwM0rkpaVK9fuUdbVm3bVW3d12g8M2Y9Mu59b9b10GHrlOvzKY+SVz/irwJkXofMvIhefxa++SNt5m3fwvmD326L9b0sO35ccvSs6eAXcf1l8+Bp0/B7x7AT+9AR8fFJ88KFg503OxvNs/qO0laepKx+iZ78PHXkTNPw6fPRDyMj3vj1vXFnPnNqe2zQ8NqUeGZL39Eh7OsQdTdyWGmpTC7evgdvTwB5o4PY0cYdahANtwkOdsiNV1K4qelsFuaOC2hK+VkPvaWD2VcAbqpBNDfiWNmpXD7enj981IOzqk3Y0Ucvq6GU11IIael4DO69FXNAtXzYgr+ni1oT48suncOmv0GU+ooywSvOPRhl9DN8Au2aAXTPErRvhN+4TNoURvmmAXdPH8PUxfD30qh56VR+1bIxdNSXwLcs3rchbNuUbdhVbzlX77jUP3av2gpueBTCOAup3sgZew5dPkPwfMGsnOP5J6dh3yZ3HYQ3bwfTtEMZhUP3DwLpHnpU77uQtV9KWC57vjF92wS254pdd8cuO6IWPKOMKXfKAL/kilvxRyyHYpVDcYjhuKQK/HIYTdGcC4Gs+sDV/woEXbtcVwxf0a/BLXhVrAbW7YfUHwZQdAGkljLKe1fUCMvEdbOY75NJ3hJ2T5L7H3vVr9tXL3u2Pg/p/8O7+3qnzvQv3e7PGp/drj3TLtzRRy1rQBT3IsjGMb4bYMEFt3EesGkCXdEHzwuhDFj9+qFM6p1M6p10yq1U8o1k0rVk0rQGc0Cga/zkClNECnqZwSLNgUCuvTzu/X69owBgyZoGYtsXM2KLGfClzcaytFN5mweg+ee9H4sZ3CcxlL/KYR/m8G2HVFrVmWrqimz8nRBm19AH19F61tB61tB7VVJ5KSrdKSve9ZK7wxW88k7pUktgq/94nSz2NpZnB0s/hGRcOWJSMWIOHbSGDdpBef/JEdP1cQvM8YvwJ8+lJNf+HtKbFePpcCHkiiDTpgxtzRw46Q/sdSvvsS3rtintsC3i2hVy7vC7HfI5rPtuzkONT3O1XyouA9EWAeTGlvPjS7lQQLwvaW4DsL8YMFGP6ocQhdPkQgtADhbOg0A4csquS2EOAN7czhns7FgY5S0ujR+vTT1dGH66OHW/NPJ8bPhju3uCwFhubJmrqh+lt0808ft/M057pZwMLb4eX3zOHj4mNM8jacULLArphDkab/ogy0WBWFIgpRBl/GOvX8Spp8Sxu9ixu9ihqcgc2ugMb3Qob3AsEE0m+BbVeuRSvXIpvQW0wqDEK2RGP44RCmiMR7Ql4dmZVf1H9JLxjCcfdIPZu4vpWKsY2K8a2sT2rKO4ytoeP5KwUN0/l0ofjCKwgKD2BxISyZmHsGRh7pmrsCNf9KBo95pnL9MpjuWW1OWa0OGS0WCUxTlGm0SK10TS53jiBbhhbox9N0Yuq1o2oNIim3I+j3o+jGkRX6UZU6odR9cLptzzKNaPbVWI5t5N6BPuqqh/eJu/eLdvSRS1pFgzfju+QCWbI+NPk/Wvl/Wtv+VHkg2pvBdfKh9HuRDdop3SYFfS5QCa90QtukHEn0KhOfKssgHw7sEYpmC4HoMr70UWdy686ki/bl1+wFeSiXeUl+6oLjtS/OtL+7Fj3Z8e6vzgxznk0XwIwrwdzboR1S0b2SkQIRplEQzhXgjov+neIANou+DaLeNVf8KwTcaOdd6k570g5Z19xzo78jU3ZN1bE81Z4EQucoDVjhj5vhhQxRVx4ALtkCr78oPSicfFF4+IrpmBRK5iEHUbKGS/hiJZzx8uf1gduA7AynlDDpNrEOn545VRqEx/c+ySjkW+WQlVwAyq5g+96wFQ8MUouSFkbiJhp/mWjdBGDBBHDeBHD2L8jylwyECyUEb2fftM8X86u9K4bUsVbcHX4nj/CPL3WrbTNB8UGcrdomydls+8ci1usc5tMk2j64WRNf5yaD0rDG6nhjZR3LJK1K5Cyzr1hnnnDPP2mRYaUTaaMXfYtx7xbjnkKznm3XfKV3AUuc9fztDLjVSLozrgXavmCH4RiraOJluE4syC4TRjGIQzrHI71jCb6xVcEJlWHJFGCE8ghMZiktPLsbEphPh0MbAAX1NFJfUvjTwc6Vmd6d+f79oea55hlPS1wZkNxQ00urSK7tg3UOYEYWoGNHiLnnpetHVbwF0gzPeTRwY7l4/2TZ89PhgcftTWudNZv1JfPUXDjlahxAnQMUTRSlDOUmTqYmNAXkdDrFspyjmI7xfXYJQ/YpI9YZIybZUzrZ0/dK5hWKp5VLlkQpHD2Ts6kQtqYXNLQ9WDO9SC2WECnmB9LHMCW8ONI+ndJBXBu+DPFA9rFA1tuBjZLBDdJBTVKBzfLBDcphHfci2HrpfdrJwtQxho0kNLxqHT0XQprK6fnKK51ywLSrxTXoBjfppberZHWrZLIvBvdIh/IkPSuEXOrFXdruOnJvAbouhg6IFuyI4t9JEY8Fq99fb3uzcXqJ9eqHksRj75JGRIJ7ZQI7ZTyaZB1r5V1o9ywJ4k5V15zrrzmQv5FSNdcSH8vlLnphJR0QUu7oQVrZXwJSv5E5aDye8EkpQDsnUCMXSEzu30/n30IwA7YFDS5QjiqgQRhTUbZD/9xlcxtL5SwIyPlBJJ0LJV0LJVyAp32ZcDy7oIoeEBue0Jve0IVvWBK3nAlb7iiF+yOD0IZgFINwKoH4TWCCepBePUgnEF0pVFstXFCtWlyjVlK7b9CGXhXBGkojDgQgu8LIw4AEBzBTBO006O42bWg3rWgzgfY6Ffc6AdkAHJpYcD64GxKWC4lGdSQh+woIXDLGJNN3WstnfP9o1vTC4/GZw5Hx3fHxreHB9d6u+Z6WNO81nE2Y5BZy2NRuzk0Xm/DwHDj8HzzxHLDBL9xcqNhart+aps+sUUbX6eNHTKXH/VuPRk/PJ49frz6/Pnet08P3z/cfsutHx5nzg00T7LoA12N4x31IzRKT01NfxmpC1fGxuA7kRgWDMkEw9pKQK1AUGsmqC21lJkCYsWXsiKLOwML2nxyBeOrwaiu6PL+yPL++Jqx7BZ+dOW4dTZDN4p0P4FqFE/Rj6n6eIDpji9a0RspXOgj6wqXdoZKOoIFcYBKOcL+0ShzP4lmklbnAesNwI/ZFnToxVM0oyqVgwl/N5T5uPH33/Himo0QZUpFBTTzf85VW/AFK8hFK9gla/hlO6SoI+a6M0HMhXjdtVzKhyobwJAPbpQLapD2r5MJaLgd1qYcx1GMZqmn9Onmjmlljygn98nFdcsl8ORTBuVSBqVShm4kDl5L6BesDE8aupYyciV99FrJ/DXI0g3UmjR++xZpX778QIF0cJu4L4fckAGvShfM38yclEwZk0oek0sel08dl00akk3ul0vql0vulU/iKSRxlRK77iSwVRPZ6omCA5Q6iW16ia2GSW1GiS33k1ofpLWbpreZZbRaZLda5TTb5DXb5jfZFTa6g9o9IUxfONsP2fU7yvyOMr+jzP93UObT64L9vp9c1z5d6ys4tySsyZyVNDkjaXpWyuIzSavPTjf7fiplL+zIfCLr8omcu0BkbgM+U/L77E7gWeXgs6rhn6tFnFGPOqufcMYw+fP7aZ+bZHxpnvulZeEfbIr+YFv6J1fkn9ww/+KO/7N32V98K/7iX/VVYM1fgmuvpLMvpbMvZ3CuZHOv5fXcAA5IgEakoeOK+IU7xCXl8lX16k0d2p5+48P7rU+MOx6b8Z6Z9z+zGXrlOPrWY+oDYO7H4IWTsKUfo5d/TOB/SNv8Pmv7u9zd98VH38GfnmBfn8AfnSAeCwI9/r5o/13+9qv87deFu9+mrbxMWXyRMPssYvxR0NAuoHfNi7vkzllz7Ty2bT42r9uzqD+yb3nu0P7KqvGJSc2RBeOFce1Tw8pHehWPDaqe3qe+Mq55fZ/66j71lX7lEw3CgTJq6w5i4y5yUxW7q47f1yU/0ik/1iY91Co70iQeapUdaZUd6ZIeqiG2VGAbytDVu5AVZeiyGpKvhVvXJW5oYpe1cCs6xFXdshXtskV13LQKekIZPq5P2DDA7+jjtj9GqDMf39TDbgk7MtqodS3k2j8aZbThK9qIJR3ksg5yWRe18hO+nELML6XGmLhlUrb9gLRjjOWbEtbNyzbNiGtmuFVT7JIljm9D3LDD871rDrwo215UfirvGWThe9jKe/jSd5jlk5Lx71PZTyObD8KbjiKbH4c1PwlpeOxPewioOfSt2vOq2PQkrXmU8b3KVrxJay7oRWfUkjNi2RmxLJhgQi4D0Cv+mCV/9GwwZi4MtxBBWIrEroSjV0LgKwFQfjBh3we/445ZdUEvuuCWvMkbgbW7EYyjsJo9v/LV0Kr1DOaTkpG34Ml36JXvyYcnOROvA9s2Xev4IdyX0WMngL4fnFlvHVnfmjIe36fu6RLXtODzOuBZI9CiBYxvg9o0Ra59RBmd0jk98IIBdMkQtqwHXhAazUeU0SqeOaWZSc3iCc2i02fxhGbxmHbRaYCjWoVD2vmDOgUD+kXDxpAxS+ScLWbGHjPuXzuf1LWV3rcFHD8o3/uAX38X177oThxxJ825EVbt0OumpUu6+XMaWZPqmWPqmQMaGX3q6b1CmvnoMqqpvN9OMkf1P5BO9TSWVmanQW6PCXDQsnTYBjxsDx2yh/X4lY9H0WcSGmYR4086n59Q1n5Mb15KYsxHVk+FVkwHlo17Y4fdkYMusAFnaL8LuM+xpNepmOcC7HYFdnkBuwAl3QHg3hBwTyxiIBbeGw/pSYb0ZEB78hF9JdhBMGG4CMWD4fvRpH4UgQdDMtEoZlVZb0PNKJMxtjC8tzHzZHX60fbSy83FF3PDB5N9232dS5yW6daGicbGcVr9SHXDMI0529q/0T/3kjfzrG/ude/Cm6b+fSxjElozimtexDYtwepmCipH03C98fCuSAgrEsIKh7ICwe1+0PZTlOkQPgPgnQFw5inHNJyKTL3wkqvgG4n8Wr8Sul8R1aegCgCkhEAYCQRWTs1AceMEsXezcnifPv2kZflV2+q7luVXDfMv6NOPYJ1zMPZMHmMoHNXoW0QFFNN8gDTnTLJvEd0zn+qRR4nGMgsbJgvqx0BtszUzL8oHX6WQZwNLewIhfYCSbm8gxxPIdsxqsc1otElrtEitN02iG8fXGMRW60VV60RU6oYLqjEGMbU60VTt8CqNkErN4GqtYKpWMF0vulUhgHbDn6aQ1XcbNCMBmZHH87XJW/eg07Jp3BvhzZJBjFsBdQp+dAUfqpIf7bZ/jWJQrUpEg25Su0V+nwtsyhu7aFs8aA3sV4lpuOFFkAZUygVQJLzJkt5V110Fg/1XHclXHMiXHclXHKtEnSmirvSLznXfODO+caz/yoH2FzvaH22q/2BZcdai/Gu3+q/dG0S8Wy76d1wV7E3slojuk4zpvxTYftm/5SKgScSbcd6dfs6Z+rVj9Tf2FeesSd9YEb+xJIhY4ETMsRdMMSIP0BceIC6ZwwTbf01KRR6AL5lCRa1RN+3xks4ESSecrAdReCr4NgAv4wE3SKTF1a6EkCdSmvmQgWcZzevm6bXyHiWK7hBlT6SKJ+6OK0rGFiJuVnDZOOOCYeIpysRf+HcdXfp4mOnfvL50ySDxlyhzyx501w2p6oNR8RWcHLbIoHmAOwCYrmLeDm3zhDjz1h7YZJnd8CCx9iPKqHsh1L0QtxyAsnYFklY5N8wzxc3SblpkSFpnSNtmyTnk3nLMk3fKFZRl3PI/ooyaL1jNF6zhC9LwBWn6gPQAUOMglHkoximm3CmS4BSBd4si+MaTAxKrghKqguIrIpPKI+Pw4ZHopISy3DRKaiw+P5VMwXErEMzhzvXduXfbE88XuVsz7SsDlOEmaDshm1oP6uiF9EyB+ncQ068qN17Sd3dr+cOV4+NM/vHuyZPHJ/29h60Ny9zmnTbqag1+uhI7WQafQpWMFeeOZqUNJST1Ryb2uYcxXaI5Tok9jmmDDtkTtrnT1vnzD4CLJuhNbdS6eumicv6UQvqIXNKAXGzvreg+6TCu4NZJSLdMEFcqQCAyNwHsG75Mcd8Wcd/mm/6NEgENUkGNMsFNsiHN8iEtiuHtKrGdhpn9OqlsldhGG/BAeudj6OSHFNZWZvdRVNOmObjvFGVaVNO4muk8tQTm3cjmW0EMCW+amEfddc/mGz7sa4H9IrET0ohjGdLLq2WPrtS8uEx7eanikRjpUBKx+XUUR8SnQdK/RdarTtalWs654roNTtyJ/I9GGQln1C9R5nSCiXQ3CH8nEGOT357evJ3L2gdgB+yALV7Ino8oI5xdEu73VfBEyrhAhDUZCYcSCYcSYVlGxgV0yw3yS5c5nWYSzDQpeEAUvWB3fZEq/hi1QNypNo7BZgAAIABJREFUyODVAnGGMVX34ygmiZRTkaGZp9LMUmrNUqi22fV+CG4kaSSU0B+I4QVhe7wgTNscum1mreD6bxrVKZcOKG4NArcHFjf559cF5dUFZlIi8mhp0NZsWHs6qDEP3g4nc2HYltqGATZvsbefPz6xw197cbj3/mD73cbik6WJ/YnuRV7zCLOWy6RwOqld3dTu2abx5abJjZaZ3db5w9aFw6a5nYbpzfrJoy7+4+G9JzPHDxcfH6+/eLz/7uH+24PNFxxa/2jLVA9jpLWqu71uqIUxQqP219IG8SQOjshBEzgILAuK6ABBW0Gg1iJQa0ZpawqImVjKjC9lRRSxfokyEaS+8PK++JqxnNa1mKoJ62yGTmTZb6LM6QSTYMuynBviPxlljJPpD9IZHrDeQMK4bUGHbly1RmTF3SD8fxHKFF2zKflNjrlqXfKbuWBeImJZetkKetkWLuqAuu6ME3cl3HAj3vKrUQiqUwyplw+ul/GnSQfQboc2K0czb4e1qCRwdTOHtDOG7iZ2y8dwbsdxlVIGbqcMyiYPSMX334jtux7TK7gYmCBwmW+S+r/JGL5UMCUOXpJBb8qX7d+pPFaufqxYdiCP25EBr0oUzN3MnrqZOSmdMSWXOSmXMSafPiKfPqKQPnw7fVAprV85tfdeqqB8p5HK0Ull66WyDdM6jVKZJmmsB6kd5hmd5pksiyymVQ7TNq/drqDdvrDNAdjqAWZ6QVkABMcfxf0dZf6TUOb/2eHqf9xX/Weewf7l7/Xf7ST2538S++JPYp//Imf+LHbmz2L/1knsM19L/+bp67Pn5H4zn34l9+lXcp99fevM6W3ss98oCI9hfyGi+Ot8LqL02YW7n1y89+t8eknlN3PmquZnooLT18IlMmfEdM+KC9b6fnJN/5+u6/8PMaN/EjM6vYFt/OlNk09vmv6PG5b/1w3rnw5gSzt+IuvyqZzrp7c8zir9JDKf3Qs9oxJ2RjXyrFrUZxrRfzDOOGOSfsYk87MHOWfM885aAj+3LfnCHnzWAXrWEfGFK/oPnsQ/+lb+KZD61xDaXyLqRJLazqd2XMpkX8vjSRQPSkPHbiGnFNAz8piZ27i5O8RFlUq+Zs2WHmPfqOmhUeuhde9T64HHDkPP3MZfA2a+C1n4Pmrph7iVDzHzbxKX3mStvSva+RZ88B768B3s6A304Tv4oxPI8Qno6KR4/4fCvQ/5O+9ztj/kbJ0kL3+XuPh99Ox3IeNv/Qafe3Q/dOzctm3bMas7MqM/MaM/eUB/Zl733LTuxWlemde/MWW8NaW/MaG/vV/72oj62qD6pQHlhQBfyEdapAPNsn11wq4qbvseZvMeZlOLdPDr6JQdqGM2fs66OmZdHcMXBLuiU7amS1rXJ2/okfk6xGUN7Ow9xIQSZMywbMuQsGuA3xHiixZyTRPB14CvCo3m42aZjy7z90KZ+/jd38q2LpKvi1r5dQxx678ZM+KmKWHdBMc3xi4/wCybYlcscXwr/JolatGJtO5asepBWU7qOsZunBD3TkCzbwqH3+YPfJfFe5vCeZ3Q+SKB9Sqe/TaB/W0Q4ziw7mFA7QGAsutTselNWvMiLHsQVuxhM/awGUfYvCNs3hm24Aqbc4PNesKn3EHDvrDRINRUJG4+Br8SjVmJgq+Gwlb8kXxfzJo3nu9FWPUkrnoQltzxix64xVDqblj1Vkrzo2z283T2UfHoK9L2ScXhSfbY0zjeYSj7IKznefjAB1/ee6f2V9ZNT3XJG4K/LzxfMJ+FXDaHr9jC+TbINWPI8n3ob8QQvCiMAWhBv3Rer2ROr2ROt3j2tDszI/iwdOY00/ol0/qlk1p5Q9r5w7r5IwbAUePSSXP4jDVqyR634IAb86+dyxo4yhs9zBveIe9/X7H3Y3TLnEfZqEf5vEfZmgN23Qy8qJM3rZYxei9tQDN7SCtrQDOz/5c0IyzO/OZTI61bM63r11FNYqmnsLXSudoZ3doZ3VrpXPUUtmpSh3pqu3Ym834ez6JkyA4y7gAfd0KMuiD6gyqmwmsmk5rmUeNP245P6FsnJdztlIb5n8syY77YIRdItxdyCIAdcyzhekAHPSB9XqBen1KeXykvCMwLhfRGQHsS0QOJiL4UeF8Goi8fPQBE9xcguHlQFoo0CCf2gFCdJZAWCKQZj2bSKgc66sb722aXhnb2Fp/vrb7aX3u3v/l+ZeH5cP9mZ8tsZ9scgzZSWdVbWTNAqOklN40xR3antn7snX3FnXzGm3vVMniIZUxDKGPYpgVM4yKMPldQOZaO70tC8eKQ3DgELxbd7V/a6g9tDYQxA+HtAdAOX1CTJ7DBrYDmB27zg7QAQK0+pY3Cd5xzap2zqvxKagHASu/8ct/CimBwbQKhPbe2r6RprHbyqHHhWefm+95DwZgSd/eHdv7bxoXnEOZsXsNwPKnLH8xwz6e4ZFe75dZ45jOEN7Z9i5pC4B3ROG46ZQTO3qBOvaqZ/JBQPhkA5gXD+jzyOzwKmX7gbqfsZqfcFsecVpv0BpOEGr1IsnZYmW4E2SCaohtSrR1KVQ+lqIZW3wupEiSoSi2wSieUrh5EveNHlQuqkYluls/sVoJO3cWvmDHfKuCWJQuGJFK7L/nRLjuTpT2oCl4193xpSl5V8p5kOY9ylfA6N8RMcMW6HXjkQQFPL5N1L6ZBJqBS3KvsugdB3It007tS1FUwz3/FmXTZUUAzok6V112qxdzoYu4NV90arjjWizjUfm1N/ZMF+Q9mZV+YEb9yoH3tXCfi3ngZ0C7ozkT2yMYOyiYMXw5lXQphXgzuEAloPu/d+JVr7Z8dqv5kU37evvq8LfmcOfGcKf6cCU7kAfaSKf6KOf6SGer0MBP0ghn8khniihX6ug3uuh3+ohlUzoOs5Fd127f8NoB4G4A3SmoMLZ/1J4ymt26R5n8Ecg5NkqhKPhCNAJyCK0TZA3vHDSvviJSyBl03y79olPK1ftxXOlEipwt6hWt6/x3PuAt6cRf0Yn6O8EPBit+r91MEMUoTe5AlZQVUdIap++B1gkhaQQRFb7BZWk0IoT+yaiSvc6184V3Z7Dt7YNODNJpBdKVBRIVeCEkDgFH3Qmj6oKSscyWtcm5aZH1sykhaC8oy0rZZMnbZsvZZtxxz5J1zbrvmKboJKjPK3iUqviCBy/iANbxB2t4gQ3/4gyCkdSjWPgzrHElwjSR6RJZ5x5ADk6rD02rCksjh8cTwKFx4GDI2ApOZSIbm1xOhHXhwy/zgw8drJ2tjT5b79pa6tgZoEy0YNiSRUAdhMkvZ/UVdB6Sld3X7j6vXdygrc7T5Ofb6zsq3uzsnkxPPuKztDvpKLX6SXjZHIcyQENPIkjFg9nBaUl9UDDcoiuMZ0ekew3U5RRn7rHHbnCmr3OkHeTMOZUem2G0D0JJq1phiwulxk3COXChH3Lflpm+7IIAOSX+WVABHIpAjGcS+6dd6E9B0w7f+hm+dhD9DJoBxK7hRIaRJM5GrEsPSSujUSuxQj290gA1mdj1GzZ2kdx2EMxYjGzcelPBuRdLUUlnKCax78SyVuHal8MZbQQxJAOOKe52Ic+M1QPfNuJnLWSuisCPJijcStG/F699dp7+6WHZwHrR4NWdKLL5XzL9V3K1W0qlK1oks51wu7Vou4VolXPR73bXimgv5dClp2VUnorh7uZgbScydeN2NcM0VL+qCE3XBXnPCiDtibjj8HEfUDUEQNxwRP5+egYjZQ8QcwB9zwxFx0wkp5YqS9cDK++AV/Qh3A0nKQWWCtSC+cNuCjpSGjZia+QDCMADb51TK0gwtF26TUQsSnGG6C8ApeApqGrKuUCHKfGzKnE4wgeXdoR+bMkKRETZlhMUZYYPmlzqjH1UhaMrEU00SaozjqcLKjHlqjU0WIwDFi62ciCSNBGF6A9E/oYxDDsMxl+GS1+AObPQtavEvaQkubQkrbQkvaooCNkQV1EXl1cTm1iQW0rLAzYXItmJYXWUNt4M1PTy6vbn1Znfv/d7226cPT4533m8uPJnqWe5qGGyt7myuZDIpnO5a3lTTyGr79E7nwl7H/Hbj5AZ9dIMxttE0+WRw++HY7uPFRy933z7df7u9/nhpYXdldo9D6++uGeiqGWLVDrbWDjXSBun0oVraMKmih0DuxpZxkVgOFM4qBbeVFLcUFLV8RJnYEqbw9JJHToNzDh0AZYaX9UZVDibXTeV0bERVT1jl1OvGkk1T6PcTqHrRggNMWuEk9RCCsh9W2JRR8EQKUUbKCSLpCJZyhEk5wn4aZTo9RC08qyQ8d33dGvibEbct/vgJYjZFN+xKJBxAUk4QKSeIrCv8ljtS3gOl4IlW8sGpBpZrhFcKTv8kUNwgvBDSlF0hUz1CwHlKAdjbAKyCL+aWN0bGAynhAhV3BF23B12zK/23TmL/5h/mP/qmqDVQ1Lr4qs1v5Jpd6W/EFnTVGnTVFnzNFnbdHiHmgBRzxoq74MRd8dLeFVJeZMHTp1oGQL0VRFcMaRQcCoxs10npMcwc1E7puxffpRzPvZfQoxjfo5Q4IJ84IBffJxXXdyOadz2KJxrBvRzJvRDbeylp8FrWhETx4i3EhiJxX7niZ5TB7wpWzICXxQvnxPNnxHOnJXIm5fKm5LJGZdKGZFL6ZZJ65JJ5iik85dSee8mC/1DppLL10zj3MzimWV0W2VzLnG7LnG6rXK5NfrcdsNuhiONQ1OkAbLcvbPGEsHzgHD8UNwjX+zvK/I4y/79uyvy/GmU+uawi3CPzEWWEe2Q+vWHwT9cFKPNRZD65IUCZT26anV6/Ft5a+rhHxuuMou/ZuwFn7gadckz4WbWozzVjvtCKPauT8MWD7DOmuWdMc8+aF35pU/LPjtB/cUX+iwf2KwD5K/+Kr4Kp5yLoF6KbLie0iSYzr6SyruV2X8/vuQHslyodloOOy6Om72Dm7uAXNCrXtSlb+rQ9k8ZjS+YLe+47l77vXQe/cxl66Try1GP0hc/4K//JN8HTbyNm3kbNvkrnf5+7/qFo5zvI/nfIo+9QD9+jjl4jj74FH54U7Z3kbb5PX32VsPAseuZJ5NSzsMkXwWNvAkffA4bfew9+59771on3yp771Jb93L71rV3zt7ZN760b3lky3ljUvTajvTSjvTSpfWVS++o+9YUR5blB1VP9yid6FU91yY90Kw51yAe6pH3Nsl0two4afksdu6mC3dAm7mqW7f7NU5u4q47b0MD+Mmsa2NPgVjXxfC3CmjaRr41f1cKtaOKWtDBLRsSd/xKUMcLt/Gb0UGvCdszfPH9TZAxx68b4TRPcmjGWL5hjwvLN8Xxrwrpt2aYTadOjeteTsuFdy0/lPcFunmC3fswbexLPPI5texLZ9CiEcRhIO/CnH/jTDgPoR4F1DwPrHgafJox+FF73MIJ+GEF/GFp7FFJzGFx9GFCxByBt+xLXffHLvrg5L/g4ADUWgpmKxs/F45YT0cvx8JUo2EowejUAx/cjrPmVr/lXbARUbgZUbgZWboZTdkMrNhLqD9PbHqW07QKHnpZvnVQenQCnn6YOHUbzDiJ6n4b2vvHlvHZoeWpRd2xQvmlIWjfC843RK6aIZUvEkh181Q7BN4Mtm8BXfx0jyJIRZMkQvChEmY8uo1ciGGgSGo3QZQQoUzKtnT+sUzCiVzBqWDRhApqygM/boJcd8IuO+PEA+mzO0HHB+MP80W3S7nfl2z9ENy8ImzJClDGHLOkWTKlnjaik92vlDGtlDfzaZYTdmb95aqbztNK5WumcXz/VU9gaqZ3aGd06mVydTJ52RpdGKkc9haWR1qGTxTLO7xGijBN8whUx5oocCCSPR1InkxvnkeOPWh8KUAbE281oWU5pWAqvnAgmj/oTht3hPT6YQX/CmCu42wvW5w3t9QX1AEC8QFB3CLg7AtoTBeUlo/uSkbx0ZE82ur/4tCMDxvdBsDxUeT+a1Icr7yWQe6qr+pvqJ3qZq5M9m4u9G9sTR3vzz/gzx3MTh+OjO92cpYa6IRq1v5ExSqeNUOnD9ObJisaxqrap9tH9ye0T3twr9uRT9tTzhr4DZN1kSdUwkjEHr5svqZnKKR9OwvJi4JxICCsCwo6AdQZB2wJgrcGwtkB4WxC01Q/S7A9q8iltAJQ0eJfU+xbX+5Q2BEJaQlDMGDw3ntSdUsnJqObk1PIK6wdKW0ZhzCkkexbDXSjr5xP7VvG8VRR7Adw6WVA3mFndnURmJ1d2xxLZQdBWr0K6a3ata3atZ36Dd2GLV0GzZ36Tb1FbCIwdhelJqxqDd25Tpt+Sx97EEIZ9S5j+YLZjNsMpp96ruN02ne6Q3WCX2WCZQjOOrdQJJwnXbepGkHWCKZpBFLXgmnshVKUQimJw9d2gyrsBFWqBVSoA8m1vkqxPuVxIjUJCm3L+gBJ0Shw5cxE8Loda0sCuKeUMy/4v9u46OA4zTRd93QnNZM/Z2Z0kZllgSbbYMsi2LAstZmwxM8tiZm5BS2pm7laTmBlazMzMYIwd20n6VKsTbzbO7J2tO1szp26qnvpK3Va5ylX565fnfd/QeqXghocBtSreFcru5ffcqXfdyaqhHKfSCW/8kimwVzurTTW5/nYEW9qXeM0NI+qCEnPBiLvhrtohhWxRl21Ql6yRlywRly3RQtbYqzZEISuKkBX1iiXlsgX5ojnpvDnxa3PSX8yIX1uQv7amn7djXXKu5LuMX7NEYJt4SIdoeLvwkzbhsNbLQY2XfGq/ceN8ZV/+FwD5vA3lnCXpvCnhojH+kjHuqglB1JR0zYIkZokVtkQJmSMum8Ium8KumMGFzVAiFsjLxmWyzsTbnpRbnsRbnlhFT7RObJUfZtILyUcZ3Awvt21fP4F+x7PsoR9S0bH0ngvirhPipi1EyrJIzCjrkl7CN1qR32g8+fuijIhu0jWDVGnzvNv2pQ/dkWq+GAHKmCSXB2G4YeTBrOYV7PRr1Pi3ltkc/QT6L1FG2aVUxQ38/4oycjZpH1DmlmPWXdf8e+4Fyh5FD9wLlV0LHrkXaXmVGPhBTfzhFkEIm2B+WcY+BOUShvWOJgbF04JiiU9iiVGxpJhofHwkPjWGmJtEK0pnJIRCKskDox3bwy3rM53bi727o3Xz7dSBLuZ4F22kGthQnVwxCerbwcxuY6a3KXNrVUuL7Zu782+3N3gjw6edLdttVevV5FkaZpyEHMeCJ+DFYyDgWF7OREbWRHL2ZGhSX2DaUED2uHf+pDtw1il/1i5v1iJvxqRwXidvSi116EFs950nrYohLbeDW+6EtCv4Nsr5Nsh6N0h510t61Up41Il51Iq6V0l6Vt7w4Fz3YF73YEh7MWR9GAr+FYqBFWcoU68a06AWV6cSzQGU9qW2nUCmeIktOwHM2QDWin5+u3wo82F8473oeuXopgcRdbeCKmV8WOKezMuu7AuutaKBfdeTlq7krIvATq9T3kjS30iUf3uN/EwYtnElZ0IkYUA8tEXcnSNhR5YCEGRtsbIOeBlHvKTjPwZlHgRhFTxKLbLqYphLYZRJH1S/N7LXvqj5r6GMoClzA1AgaMrcABRI2xXJ2Bf/ZlPmtlvpB5T5ZWXmgQ/8jIb5E0y6kRSdCLJOBFnQmrFI5fhAuiJJ4yGYfl9opze43aWo3jKdAchg22Zy7DM5jtmV7rk1Xnk1vvnVAflVfJTJqXySw3mSxYjMYMTmslKLavLAtSBoJZ7SQivvrKga6OpaHOhbGe5fW5w5Wpk5Xp48XBzdne1fm+haGGqZ6K8b5lYPDFb2zdSOrDVMbTfO7NRPHzTMHrctnfSuvxg/OJ46OFl++mzn9eHWy+X5vcnRlanBlW7OYA9rsL18oIHWW0npYZJ7qJReCrUXg+9A4Tvh6I5fokxOPr8pE1vUEF3Y8AFlXDIq7NIZXiWNIdjuJ6S+GNZ/oIxmJOEDyqiF4B4FYX6JMoKdMr9qyghGmT6cZPqly1z7rYGg/y7K8E//xFD/+VFGxBL4mxE25zdrRC0LxaxA4jalEnZgSXuIuD3suhNS0gkt6YS+7oyVcsXLeJHlffndGaWQGvXYDp1krnp8p3JE64PI1nuRbXci2hQjOxQiOmUjOmSedNwI67ge2i4e2iYW0i4eyb0W0y+RMHQ9fVwqd0amaFEBvCYP35CGrMpA1+QRmzeRW/LwDTnw6o3iBan86VvA+Tt5M3dyJm5njilljd3PGlXNGdPMGVFP79NM79VO69ZN7zJI7TRK6zBJ7TBJazPL6DDP7LTK6bLO6wDktQPymwF5jTa5da6gFo+yVm9ohz+y+3eU+R1lfkeZf6KmzCeX7/3h8oOP86nQw9/MZyKqn4jwR5Y+E1P/9JrmZ+Jan4vrfCqh86Ej8wdx3T9IGnxy3fDTG0afXjf+XAbwubT9F3KOf5R3+uNNtz/ecv/jHa8v7vr88V7A5/eDvlAO+ULlyReqUX/UiPmTZuwXj+P/xTj7T6Z5X5rl/4tl4Z8BJX9xhH/ljv7Gi8AXGV/K14GM82Gcy5HVQnH1wvFNIknNUsA+mcI+ueKBm6XDd6DjSsgpZfSsMnbuMX1Dh7FlWLFvUf/Uru21a+8PHkM8rxGe39QPgdNvg2d/CJv7IWqBF7vES1rmpazwstZ4eRu8wm0eaOcH8N730P338P034P13SbOnMZMnoUO7fj1rbu1LTi2Ltk0rgKYtu7Zj29bnNq1vbNrfWre/t+r83qrze0DnD86tPKcmnkPDj4Cad1aVb8xYL00Yz43oT/VJR/qkI13CgQ5+/zF2VwuzrYnmb5Z5jN/VIuxq4XbUsVv8RTOo9UeINRXkmjp6Uw2z+fHL/wXU+iPkxiPkhio/64Iog5cEeQhZVoetaSE3dTA7uthdgcgI1scI6jCCssz/dFNGC8q/CfVxNOGrf3v4A02wZV3Yoi5sUQ++aIRYNkWvWeM2AIQtN9q+F/PQo3zTm72eyn2G3OCBl9/Fd275lK95UbfdiOuOuBV7zBIAvQBALwHQSx70He/yPX/mQXDFSUTV05i6l/H13yY2vklqepvY+F1szevIihehzKNA2q4fadWfuOgBG/WBDwejxiOQk3GImTjITGzJTARoxqd43L1swgM65QGf8UTNeWIXvPFLfvjlJ7TdEOJaNGMnrnIvpmo9t++UuM2jnfJACy9yJp8mDhyFdx35t5y61B1bsfaMqTv6+HUD7JoBctkANm8EmTMrm7Esm7cCL5iULRqBfyO6xTO6xTM6RdM6RdPahVOPCyYfF0xqFkxoFUx/iOBLHeCEDnBCM3tYM3v4ce6wTv6oUfGEOXjWGr5oi563x4z5MqcyB47zx0+yB7dR62/Qq+/CKqd/RpklG8SScfGsZs6ISlqfckqvWkafWnqPWnqPalr3o9QulZTO/yKqyZ1qya0ayS0aSb9+1RNbNJJbtFLaH6e1P07t0Ept00hqVU9qVk+q10pr0M9qNwX2WhcP2pYOOYIHnaB9fJShjcRyJsCDhzW7PObaj6Du7azmldTa5TDKaBBhMAA36Anv9kH1+2NGXEu7vMC9XmVdPqBOn+K2gKL20OL28JLO6NKuOGhnErQjDdqVjegpQvWXYgeguD44nlsMa4FhOvCUnnL2UEPtdE/7yvTAwfrY0+2hg4Ox482xoynuenf7fEPDOIPFxeKbkMh6CrmHUT7IrhyvbVkob5ihNM3UDe2Pb/G6Z980jZzWDx2Xt22UMUbyiX3FtNEzlBnPwA/FIbojyzpCQS2hoLaQkqYAUK1fSZVPIcezgOWRx3DL448XueczXLNpztlUlyyqW165P6gqAt2aShvIZg/h+jeo49tVS8+bt9+17//Yuvt9/dp31UuvsH3rkLa5nIrBGFyTfwnTJRtvl4q0SUS45tIds+l26XRAKhWQyrDPYDtnV7vl1TlnVztnV7vn1/uCWoOgnTGEweKmTcr4dyjuaTCi0yW/yhVYbZ5AMYsn26azjGOIlinlpvE0/UiCVghKLQDxyA+m6g9X80erehMfeVPu+VDv+lIV/SjyfmQFH8Itb9wtD7SiC0LeESrrBJN1xykGMe/ENCqkd4sAh4XBMyr0Yz3W8/vFc9LR7fLBdYpeFSq+lSqezEdejIfe5Vrh1S7gKU/sgkFOp2pqw4P42ptPmDf8iKJuGGEXlKgzWswFcwUAv2QNvWgBPWdadt649LwxmH/H2hh+wRB10Qh7yRh3xZQgZE66Ykm+YkW9YkM7Z0b4xoJ83pp2wY5xyYkt5Fp51b36ileNeGSPaHSPWGS3SFiHcHDrZd+Gi27VF1w4F+wYFwHll63ply1pVyxoIlblYlaMazZ0/oEbO6KIDe6qFeaKBeqyOVLIHC1kjrpsCpNxpdzyoip6km95kRS98FrRlV6IcTcoN656FTvDA3aeGKdw7vlAVQMxis7ge27ou86om3ZQaavia8bZl/WSz2tHf60Z/vcaX7qqE3dVJ05EN0ncME1wD/uhO1LVB63qh7rtXmyWygwjDEbQRrJbVtGTr+AjL8wzWbpxVK0wgqAp89ADet8J9MC55OzoUtrZ7FKyuFGihHHSdbMkwQTTWVkmRYAyN+0zBGWZOy55Sm6F992K7rsVPXABqrgVanqW6PmADX0gpv5QywC4dQACEAi3D0G5R/A3ywTGUiISyhNTK1JSOemJjNQYcmoUPjUKF+FbjClpqGeMdVbPzvUf7Ey/Xh06mu3c3B57NlqzUFnYwE6vGAT1LCLHN7HTh8yV/YbN7a6dw4W3u2s/jg+fcDt2uc27rZUbePggCtwPKx4A5Q8U5Azl5oxm5Uym508nF0wngubjwItR0OUQ8LIXaN4xf8omZ+JxXI9adNfD8LYHwU33AhvuBzU/CG55GNqhFNR6N7DlZkCztE+9hGe1qGvFFSeWkCPjujv7hjvzhjvjhgddxpMu71Ou6M+5HchRjW558KRWM7ZJK75BI7bKAdyX2X4S8ecHAAAgAElEQVQCm+XFte140ie9yxd089puhrIexvM7Mg+jGh5E1N0M4Eh6lYt4si56VV/wbxOPnZYG7omUHF7DvZKivb1BfS1Jei6BPhAtWryaNCgS1iHuU3vNkS5hQ7gOwEs74GScCFLOhH8UytwLQMu7l5hl1ETQ5oIIo77oAX/sgFNJ23+BMoKFMh9QRrBWRs6hSN5RQDOgm84lii6lgtx0LvmQW65ld9wh97zgD3zgjwLQ6sE4rTDi4yck/n+9T4i6kRSDWKp5CluAMsHoAa+yNo+SFidgnWUa0zaTY5dV4ZBV6Zhd6Zpd5Z5d6ZVT4ZPNDszhCFAmIocVncWKy2OnFdfmgxtAkGo0tgEOr4bBKmiUtkpOX3P9+Ej/2srMyc7Syxe7P353zHtzwDte/XZtfG+ud6md3tbH6Bxj9c5xBlarRvYaZ572rL0a3Xu/+urV2otnmy9Pd7/dXT+dHl8d6J0aap8aqB3vrxjvYAzXU7gcUk85sYtK6iZTetC4diSuA4ZqL4O1lpQ1FxbXFwBrcoG1ScDqmML6qIL6JwUNAXkNXtk1LlmVdplMn7LmUFzPB5QJJY+YZXK0oogGceU6URSNMIIAZZT9kXc9Yb9a9Cs4wHTDBsTP2X4ZQV9G0rpAsGJG0IX5b6GMtB1IzrFMUJNRdIXd8UAq++EfhZD4x5hjaU6gTn/MqGV2vXIw5mzwDfH3a8pki5n/rRGxyBYxzxW2+I2IWOb9dszzRczzRS2A16yKJGxAEoASSdtSSXuIhB34mh30mh1U3B4h6YiScsXJehDlvShKQRUa0a16ST0ace0PI5ofhLfcj2i586T5ZmiTfGiLXGibXGibbFi7dFi7VGjbjbAO2eh+6eiB65F9EjH94vGDEqmjklmTknkzsiXLivDNe4RDFepTFerTO7h9GeiaVNGcPHBWMXfqZs74zayx25mjSlkjytkjqtlDusAx/bxhw5wBo5w+k8xek4wu07RO07ROs6wei5wem7weW2CvXWGPbUG7LbAFAGxwLW1zh7R5I7r80L2/o8zvKPM7yvxfgDKfXVX5OJ8Kq3zyM8p8eu0nlPlU4gxlxHX5HMMXGb2fROaG0Wc3zD6Xsf1CxuELOccvFFz5KHMmMl8o+X92L/Cz+0GfPwz7/FHkF+rRX2jG/elxwh91kv/NuvjP1qB/tS79s03Zv9lDv3JBf+OB/8aH+JUP+Wt/6jdBzPNhnItR1Vfi6oUTm0VSWuQLBxWKBm6XjtyDTjxEzqjjFrWIK9rkNT3apkH5tjFrz6LqGFD/3LHltVPHW5fuN4Gj74Mn3oVNfh85y4td4CUt8dJWeZmrvKTZd6lz7zIX3+auvSvYeF+y/a5s9z147/uk6aPoiYOwoR1/7ppH55Jr+4pj24ZD255185Fl8wvz5jdmLd+btf5o3smz7OYBunmObTynph8cG97b1X5nU/WtJeeFGfOpKePUgLhnQDjQx+/rYXfP2isbj5HrmogNbRxfZLQw2xqYLQ3UphpqQ/2MWtSRG4Kff/WqojdUUZuCqPF//6eoQFcfQtYelK08LF1RhaxrIrZ10fsGuKPHiK0Ph5YEB5gEu2P+p1FGA7zym9FCrP1mNGArH0cLusI/AQ5e1IEs6fFrMisWuE1b4rY9ededfuDDPvZh7wZU72QPv8bu8MqW3kS1rHtQVlyI2074TTvMGgC1YoVcskLMW8LnHAnrziT+JSbf8r0g1lF45WlMzYvY2pdxdd/G1X0bU/1tVNXziMpnTypOwth7T9jbfvjpEPxkFH46AT+bgp1PRc6nQReToAvBkCkf2KQ3fNITNuGBmPRATnuhZ33QCzGMwzDyRlT5Vix7M4qznN17SNrhsZ/zEOtvy1bf5Ey9jOw+9KrbceTsWNE3TQjrpsQtU9yaMXrZBDFvBp0zg0xbgecsofNmkCUT6PLH0QPN6oFmP9DMB5d5XDT1IdqFU9qFk7oFk7qF449zh7XzRnTyR/k1mZIpS+gsALnsiFl0wk74s+Zyhp8Wz7zIHd6FL7+GLbz5JcoAkIsmJVNaecOqmb0P07rUM7kamVz1jF71jN4PNPMotUsgNb96NdK6NNM6+OzyW9FO7/hVHqe1aqU2aWc0GWR3CFDGHjziAhtxg/f74wfDqCNxnImSvr3KbT7KQPoPQN27OS0b4fSxYNJgKHkkANcfiB8Kxo96Q3r8YFx/SHdAWVdgSXtoSUdEaSd/agnSnQDrSIF3ZiC6cxBdQHg3CNENwXQjCNwicD0c00Zl9NfWTXa1Lw9zN2eHDjZGj/cHDnb7dpd6NgZb51oaJiqrh+ksLonWjUQ1USlcBnOIUzVV07rMaFqgtyzWj55M7/P6Ft83jT6t7tuntK5BmBMF5KEC6nARYyqPOpZGGEpA9UZBu56UtoWVtIeUNIVDG0Mg1UGgSp9Chi+Q6V1Q7l/I9gex/QvZfsWsIFBlCKQ6BtWSTOnOYQ7nV40Rh7bLpw5qV1637vzYtstrWH/LmXtOnziCdSwW1U+kUHtCoTXuuRS7FLRVPMI8DmESizKNxZrFESwTqTbJDPt0jlNWjXN2reB1z2/0Lmr2K20NR/cW1K9Rxl8juEfBiFZXIMcVWGkcizGMxlgl0w0isaYJFIMoolYIStUfruILfegD48cb/tADo+xBVPIg3fIiyXuRZbwJsp5YOU+0nCtc1gks61Aqaw+WdUYqeJFvB1bKRjYpgOYlyhbuEvYeEvbk8iduJPTIRrRI+1be9mIruTMeebFUfBjakbWukEkP3JxuTtv9uJpb0RVyIXRJX4KYO1bUBSXihBJxRF4BwC9bQS+ZQc4bl54zBH1jUHxev/iCQelFA+hFA/hlI6SQCVrIDH/VkihkRbpqTb1gTjhvTjxvxa/AXASU883FnnnOiSUc3CoU2iYc2i4S1vHThR3/VlHfJmGPBhG3WhHnWmGHSmHbyqsAtrBNxVUbhogd5aotQcgad9kSc8kCfcUcLWSBu2qJFTJHybrSb3nSb3lR7/jQbnmRNCIr3cCjjmW9MZWruFleYc8z84zqBwEojRDibVfoAw+skgv6lgNcyrrkmln+FcPU87ox5x5HXj7bBSPYCPM3vNFXHkdfeRz5cwQfz7bJaMde1YkT1UuWMEoX3MNWdkM88kY98kXe8QBZZVZEUcdimBM5rWvI8Rdl/Sem6QztGLJmKP5xCEHDH6PsDlFyKLrnWHx2dIk/u3TNMOmaYQJ/169p4nWzJCmLlLONvyn8CSZbflmG7zL2Wbed8++6FtxzLVRyKbjnBFR2AWp4gHS8wbreZQKXsfCHWfnBbIMQLmFYzyiSfwz1SSIjMbUyLb06M5mTGktLjiKmROJSI7DwgloSrI1N7B1u21gde7Y6crI+crLSfzBYMdWM7u5C908SJufwk+vkmac1m3s1azvt208X359s8ubGXwx0Hwy0HbRVrVMwI1jkCKx0AFTQn5czkJM9lJkzlp43mVW6kA5ZSoEvx8OWw0oXPYGTdulDFkl9WmEtmqHNakENjwLqHgbUPwyoVwlqehjS/CCoUSmgUdG/XtanWtKzUsyVJezMuOpIv+7GuOFaLu1Kk3Kn8q+J+ZTfCWDfCap4FNX4ILxaK65JO7HhcWKNM6w/u+sUNseLad12Io84k6d0cltvhbMexTXeD6/l//KTWnk/1jVPmpAX61JA0+WoAYnsdXnEKzHUcwnKWxnaOynCyxvI4+slm9fSJkXCu0V86sVcOGIAsrg1XtIWf8OJKOVKvO5KFHf6xzRl7voh5d1LTNKqgvDjvugBP8xgCGnUDdL111Dmw0IZSet8Sev8D2tlZO0LZe0L5RyKBDqj4MSnGUHOJptACk4gRZfS225gJU/YfW/EAx+kwGU0QvAaIXjNULx2OEkvSoAyPZGk8UBkn1txi3NBvUNejWUa0y6rwi6rwj6T7zLOmRUuGRXumRzPDFZANic0uyI8tyIypyI2h5OQX5UOqssHNxSWVsAQ1aWlnJISJgHbxCzvaqweGeauL4wfbS6+eL7947tT3venvJc73+/Pv1gb3+uvHxyq6R+t7Juq6F+pGtlvmXvat/Fy4oB3yHu7+/bZzrdHOy9XFvaG+2c7mwe66gb7a8a57NHW8sE6ci+b2F1O7KJTemnUPhS2A4nphKE6P6AMsLA2t7AuIb8quqAuqqA+DFgfmN/onVPrklVpn8XyBbeE4HtCyX3RzNHU+pUwyqhFdqV2HEU/4afxpb+xKSOYPPpAM790GUEp5jffaxZ5Yua5vxxfkrEvkXMsu+kCVXSF3XKD3/VEPfQnPAoh6caW68TRnUCdfugR88zaB0HoO76IO77/dCjzm1LD/9IsR9gsR9QiT8yyQNy6SMKmWBIAkrQtlQCUiNuWiduWXbMDSzjApVzQ/IqoJ+muP1MjqkkvuUsrtv1ReKNyeNP9J813QhvkAmrkgurlAhtlg1tkQ1plw9rlwzrkn3QrRPXLRvRLhvVcC+0SC++RiOm/kTwqlTl5p2xdCbGjQjhWpz1/RHumRDiUR2zKlC7fLF68XTinCJxRzJ24lTV6K3NIKX3gfipXFzhhkD9mkDtsnNtvktNvlt1nnt1rmdVrmdtnnT9gVzDgUDTgCOpzKO5yKGq3L2z1gHR7wbp9UT0B2L7fUeZ3lPkdZf6ZUObSgz9cVv44n1199HE+FX70iYj6H0TVPxHT+PSa5qdijz8R1/6AMp9I6P3Ukblu/ImUyVnMPpMGfC7t+Lms0+fybl8ouH9xy+vzO96f3/U7Q5mQTx+Gf64W9blG7B+1k748O319zh76lT3sK3vEV/aIvzgi/90F+5UH4StPolBY5dXwauHoerGEZvGU9uuZ3dI5XOk87p2SMSXwmDJ8Sh27oENeM2LsmHEOLKuOAXXPbOuf2zW8cGh65dj8rXPrG5e271zaXnl0v/ToeerV88yr55lv73Pf3uf+vS/8e58H9j4N6XsaMfwsdvJF2sKbnLX3Bds80N6PkBNe6eEPhTtvs1ZfJMw/jZg8Dho99Rt64dz93K7ztXX7W4u2H83beGYdPItunk0Pz7rxW0D9S0DtC+vqZ1ZVzywqTi3YT81Zp0bkPSPiviFhzwi3a4DZ1UfvnK1c2dZG72iitx+jtjVQW1rILXXkpiZiUx25qQHfUENsfPyq8UVmWw35H1FHbqsjt7WQOxqwHVXw5qPS9Uel6+qQLW3YrjZyVwvO3ybzy90xgr7MPw5lNjQRvxF12NrH0YCtaIKXPqCMCWrVEr9lT951pO47kba9WUcBVYehDft5Y9/hdnmli68jm9dcyevOhAMnwp49bgeAWbdEr1rAF8xhs1bIBRvUoi1qyRGz5Ipb9cSv+xA3fYibQdS9YNp+COMwnHMaWfU8tv5FfNOz5OanMRUbiZz1jIqNXPZmEXO3jL4Pph4U0/ZTqJuxtPVw8mIwftYPN+uLnfHDLfjhFqLKd0Pwy+GUlXDaYghtKrVjC7P2nnrEw+y8xe7xSpbex3QdeFSsOtLXAJQNC8KaFWnLkrhpjl0zQy2aw2bNoVMWsFkL2Kw5bNEUtvxx9Etm9Utm9UAzusXTOkVTOkV8f/lVBByjWziuWziqCxzRBY4YFI4ZFY9ZlE4B4LOO6BUX/JIbcSaQswAc/xa8+DZ/9AA8/6Js5mVoxc9NGewCADlvWjqpDRxUy+56lNmhmcPVyuZqZvVqZPaoZ3SrZ3SrpXeppXdpZPZ8HK3MrscZnToZ7R9HP7tLL6vzV9HP7tLNaNXLbDHM6TQr4NqABhygI27IEU/UkB9uIIw6FMseLe7dZq3zGKs/oEZOEcMnRT27EeWjwaT+iPLxMMpoCGk4lDjqj+QGIvuC4dxQSG8YpDsS0h0D7U6E9abAelLgnenIzhxkdy6sMxfcCgS3lCLbkfhuHLmXzh5uaFngcjfHhnanh3bnh/ZWB3d3urbWWlbG6+e6qsdrKobKmb1kRi+5vI9C5bLZ40zmKJMzWdGwTKufp7csN008nz/mDaz82DjCn10iNa3BOdMg+lghbSQF1ZMA74yGdjwBtQYVNvvnN/jm1fvkVYWUVgeXskNKKkLBFZGwujhsUwqxM53Wnc8eLqwehTTOoTqXidxt8uAOdXCfMrRbVD9R3DQFap4uapzMqRxJpvVEYlpCYHVPkM3B0Ho/UI17HssxgwpIJlgl4CziMEZRKONorGks3iKBYp1UDkhh26Zy7NIq7NMrHTOrXXNrPYANHgX1QdD23OoF0tgL1MBhGLbDA1TlXlxlHI/Vj0JbJNMMonHGMUSdMIyqL0zZE/LQC6riBVf2gN53g953g99zQ992Q990xci5YmXcsNKuKFlXuIwzWNa5VMaxTMYRIueEVnAlKngwpf1rJOL7L8RyRTLGpYsX5UrmlWGrGuClB+mDNzyZCm78zTLKXnTtyFo36JQXYUE/r+PmE6Z8aLlMIOW6L0H8DGWEHeDCdjARAEzYCnLVDHyZv3m3+KJB0SX9oksGJULG8CvGiCvGCCET5GUT9GUzzEVzzEUz3EUL/EUr0kUr0gVr8kUb6gUA9aIt7Zxd+VfOnG/cay56Nwj5t4gEtV8L7pQI6pII6pQM7JII6BD3aRPzbLrqWn/RofI8gHPeuvyC5U+3mfjnmcwxly1xV63JwgDSVUusrPvZ0mIvupJf+W1vstqTSsfiQUBRRyR7CT/HA/V9a5PboBrKX8Sj5IFS9sTdd8MqOqFkAGUSFgVCRmkX9RLO6UT/vVCGv+VXO1ZUL1nSOENwD1vZDaHihVTxQSh5lQJyquOZ0wkVM7lt67CRp4Vde0YpNK0ookYITisYr+GPeeAGvmNXcMeu4LrpTzUZAcrwyzImCYKyzNlmmWQZqxQ5AN9lbtpn8I8xOebeci6441x41xmo5Jh/3xGo5lb02LNU27NE36vM2Bdq5gux9IXaBCAcw3DuESTfKGpQLD0qgR2fyE6KY6bFMTIT6LlJ9Mw4EjCVnptMKsmms4m93bWzw63LywMH69yD2ebV2ab1pebNScbcEHpokTBxVLW2ypjdalx7Mf/+1Q5vdfrNSO9xX8teE3uZTZulU2ZIuCksagYBm4NBF6DQFTB8PR+8mANdToctJYDnQ4smPbOH7JJ6LGLaTSJajZ606oU0aQfWawTUq/rXqvjzaUbJp/q2T7Wid5WcV4W0R8UNN/Z1V5aka7mUc7mUC13amSrjRpX3oCr60pUCWPeCOaqRdSrhNdqJTXopjbopta6I/tyeU/gCL7J1yxrXB8AMP85uvhvOVo1rVA6rUY9uehBaLevDEPGgC/lXXYnqEU6buV56JE/6Xoz4WpL+XpbyVgp1cgO0LZ21IBk9IObXLOZWKeZQLmpDELPBi9sTJF1IEu5ECXfyNed/DMrc9oHLuYEMkzneiAEPWI8/diiCPuWN7PtrKCOoyUha50tY5UlY5Ula5wtuMEkDCqUBhTK2RbJ2xXL2IDl7kLxDibxDiYJjqeAHeYeSm05lt12hd93h97z4UfZFqQbi1IKwakFYjZCfUMYsmeUL7Y0kTQYguE7ABvvcWtvsass0NiC9ApBeYZfBscvgOKazndM5ruks9zSGXyYrJIsTkVcZnVcVn1eZVFCTWdoEhDQVgiqQyHoYtA4Gq6EQO8qpXZWMvo6m6Z7m2f72xSnu5tLo/ub06e788/3FV/uLz/fmj3YmdzYHVrd7lo56V18Mbn83efR24RnvKe+7w/cnO6+210/npjb6OsdaarpbK3o62YNtjKFmWn8tpbeK1FtB5bLpA+zyIQy6HYXqgCE6wNBWELi5sKQBWNSQU1wfn1cZBayNBNYJUMYnt845p8o+m+1Z1hSE7Qom9kYyRtIaViPoEzYFdYYpTINEpl4Mfy+7oCyjEoi+74M8O8AEVXSFyDuBZexLpO1AUrbF0ral/NiBBB8F9RnBHNMHmvn4NtNfG18SLJQRiMwtN7iSF/qhP0E1lKwfz9RLYDiBOn1Rw2YZNfcDUf8DKJMpZv435b9oylw1z/k4wmY5IqaZomZZYubZAoESty6QBBRJ2IKu25dK2JVK2pdddwBLOcFl3NDynrib3qTbvuXqkfV6ie2P49tUI5qUwxuUwupvBdfJ+VXJ+tfKBtbJBDXKhTTLhbYphLUrPOlUCOdKh/beCO6WDO6SDOuRiRlUTJ64lTlzJ3/xTvHKXfDGfcTOfcz+A/zhfeKRMoF//UMTs6eG3H4EW1MpXXxQMKWcO/owa1Aje/hx9pBe9qBxbr9Z3qBV/pANcBhQMAIoGLEtHLUvHnUsGXUpHXYp63cu7XUq7fRCcL2Rvf4YbhB+4HeU+R1lfkeZ/wtQ5nNh1Y9zNrv0Hyjzh2s/ocwnkjqfSOjxcza1JBCZT6VNP5U2/1za/nNZpy9kXfkoc9Pzi1teX9z1+1Qp4PMHofxbS6pR/I6MTvK/6Kf9b8OM/2WcfcEZdc4Jfc4J/bUz+htX/DcexPM+lHP+NJGIGuHoOrG4pmvJbdfTu6RzuLLAAXnggBpqTgOzoItfMaRtWTD3bapPHeteODe88uvm+XXzfLt+FMSn8wd+ut5697zx6nnl2fHcrfXUqfHQvm4PUL0NqNxybT50bz307joK7H8aNf4yeeF91gYvf4eH/ZaHe8lDPv+x9Oht7uar+LnjkJED775Dv+HXbgPfO/b+aN3Js+jgmXfyzLt5Vr0888ZnlnUnFrXH5jUnFlXHZhXHZuxjM/apMWXfmHJoTDoyxh8aYvcN0AcGqH095J4WfFMDvq4B3/jVqw5bP0OK//SqwtdV+YNLW6qI/4gaYksNsaWN3tNC7mjCttQhGxpl6z8FvMpf3Atb+zj/EJRRg6zweei3ogZd/Tjq0NXH0BUdyIoudFkfsWyKWrci8GsyjtR9W+yaD+fwSePTqLbT/PG3yE1e4ezTsKYVB/yaPW7fHrdvg922Qm+aI1aNofOG4GkT2JwZdMYcOmMBmbGCTFmDpwBlU7ZlU56YVW/cuj9lJ4R5FFn9LLbpVXLbq/TOVxktJ7ktR0XNh5CmY3T9M2L9K2rdG3LjdznM3STmejRlMZgw7YcZ98ZMeKNn/NBzUbSdYNxSGGkpjDobQB5JaFiEzr3AbL7B7LwhnfCgGz/Gdu65ls85UJecaJv2FP6/wpa4bY1fs0QvmiFnzOHT/Px1lDEonfuly3ygGZ3iiZ8zplf0ISP6RSMGxcNGxSOmpePW0Gl71LwzbtmNtORBnguuXC6aeodc5xWMn4CmnxZPPA/hTDmi+p2wE87YOVv0vBl4XKewXyO3Wy27Uyu393FO3+Ocvg80I9AZwZe/enVyenWze/Szuz6OcT7XKK/XIKdb8EcGOd1Geb3G+T0G2W2GOe3Ged0ClHGGjnqixnxwI/5YPsrEsEYKujbKV74vX/keP/mSOPO6bOAoonw4kMCNYo5HMiaeUEbDSWNBqP4w9GAYqi8czo2C9cbCehIRPWkIbjqqNw3ZnYXpAWL7ClDd+dBWELwNie8l0gcaWpe6uFtj48ezs88WZk4XJg7mh3ZWuFtbbeuLVTN9zJFmRj+T0oXBNiOwLWhSJ6tiorp6js2eLGdOMmsWKDVz5a2rrdOvZg95/cs/1A2eUFrXsLWLiKrZUtZkPnU0rKA2BFgTmF/vn1vrk1PrnV3jkVnlkcV2yyB5ZOP9gbQwMCce3ZhB6wKyB4trRpmjh5UzT5uWv+vc4XH3eT37vK5tXvvmj5DWxeLGueyK0QRydwiswbOA5ZBOsUnCWyfiAclE22SKfSrNPpVml0K1TaZZJ1PN4ghnIZnHk83jKJYJ5VaJDKtEBiCFbZ/O4Q8x5VQ5ZrG9i+syOJP40aeYkaNIUpcftMG7rNYkAacfjbRMoRvFEg2jiFpBaGVPyD3XMmUPqIoX8oE7QskFfNe57I5LmaIzVMEJLuuIkHFCSDtCpZ0g0k5l0k4lZygDlXVEyToRZBxpki4VQh4NX3k1XonulyqYV8Ls6LKf69FPHhROXA+qkvNlKvkw7/nQtSJrXCGTXoQFQ2CXTCBFOoAs5U+64Y2X8MCJOiGv2kKvWoNFrKEilmBhM7CQUclVA9BVA5CIQYmwYZmwKfyqKVLIBHHZFHHJBH7BGH7OBH7OBHnRAnvRAn/BkihwGf4eXwD1HID+rxbkf7Up/8qBc9Gt9qp3s6hf27WADvHAzhuhvddDeiSCusT82y97NZ1zrf3KoeLfAcyvLPDfmKG+MUOdM0dfMOef4ha2oYja0kRtSHIerJueLEXv8nv+zDs+tEehldbAXsv8tifMRew8Dzz01q6gRTOCrBtVft8Lo+JNeOCOu+2CkbODSFgWCptkXDBIvKAXe0U7Vui/kRgh7Rgh7aifI/jI/xsua0ULaceK6afcMM2Sty6841D2wBX+0BOh4oO4513mAKxPrphPqVnIa9+ADJ3ktW3pJ5I1IvDqwVgBytx3LbsFyFe0yROs+L1mmCRmkChmEM8vy5gkCMoyZxt/k6Qtk2VtUgRlGXm7jJsOOTcd8287FdxyBN5yyFVyzBdMMGl7lv6MMjBzH4i1P9whFOseQfIIJ/lFUkOjyiOjy+Oi6Kmx5dlJrMK0ivwURk4iOSkCnpWAxUMaKinc7trZteHj06nXJ2Mvn8682x1+PsiY7kRwJ/Gj67SZRfLYZu3yq9l3323zNmbejvWd9rfuN7KWyNgRAm6MiJ8i4eeJhFUCYRNP2MGS9guhi7mQxXTwXGzxVEjeiFdGn1NSt21cp21Mp3V0p0VEm1Fok05wnbp/jYpv5X3vytserFsenJueHAUPtrwnW86DJefOf6WcaFJOFGkXsowrScGTctu3XCmA9SC44lFErUp4tU5Ss2F6i0FGnQd6KJ/7DLnEi2jbMkF1mcG5WllNShEc1Zh65ZBKjaim+yFVMt7lot4M0bAGkZTha4WrN1AvZeg8Mcp3kvS30sRXkuC961mLUvFj1+3Qp0gAACAASURBVIO6rrnVSDpViNvR+ShjS+BDjDtZzIOffxTKKHpB5dxAeglM17Jup5K2ANxwLHs+ADf811BGsE1G0jpf3DJX3DJXUJbhu4zNT/lAMwKdEYiMwGgUHEtvuUDuusOVPBB3PaBnZRmsWhD+A8roR9NME9m+0N4o8pQfjGuXU2OdUWGTWWmZxrZKYVmlsGxSmYA0lkMayymN7ZrO8khn+qazQ7IqIvKqY4E1icDalKK6rLLmAmgzqKwWh23DYlox6BYauYeMayMgm5iUrjrWYANnsK1mbKBlfq5/Z2fu+csd3vsT3quDd083XhzPHByNbj8f3X0zcfjdzMm386e8Y96Lnde766crC3vjw4tdLYMtlZ1tnJ5Gek8jrb+R1t9A76+jDVTTBjm0QTZtEIvsQCHa4fB2AcoUlTYWFDfmgBpi8qoi8mvCgbUfUMYlt9ohh+MGqvdFtwfguiLKh9MaVqOZ0w4lzRbZ1cYpHMN4hk4UVSucpPmEqBaCU/ZDK3nB73oibrvDFF1h8oI+41mlUc4BIjCaDy7zK5qRtC74Vf4LlFFwhghQ5rY7QskLrRJAVAujGCay9ROZTqBOH+SQaXr1vQD+lt+/X1NGMLj0N4mMmHmmiEWmiEX2b5ZihMyyP85Vs0xhkwxRk59cRtwyn89VNoUSNoVS9mU3HMpu2INvOEJkXODy7igFL7yiD1HRh6oWUaeX2K4d16Ia2aDypEEppE4xsErOr1Lev1ouoE4uqF4+qEkupFk+tE0+pF02tFsqpOdGMP+VC+9XjB1RSppUSp+RSxqTSRmXy5hSAC7cBW+o4I606C/12N/xj7cSjrWw++qoHVXIqkrxvHLexAM+yow8zh7SzxkyyR+2AA4D+BAz7gCasC+acCiedCqdcgFPuEPG3KFDbpB+V0iPD6rfD9MfiOsPJgz+jjK/o8zvKPPPhTL/zxXlj/O5qNpv5pdNGQHKCDjmU0nDD1NLn0iZfCpt+pmM2WcyFn+Ud/qTguuXCh5/UvT88rbPl3d9v7wf+MWD4H9RjfxSI/pfHsf/L93kPxtl/rtpzlfmwL9YFZ9zQH3jiPnGBXfBnXjZmyocxBILqxaLqpOIbRRPaL6e3H4jo1s2p08eOHizeOQ2aFSPsKpPWjEir5nQNy0YO5bsPUDFoW3lkWPt09/KiUfbS/e2526tz1yaT50bTx3rjx3qjuxrD11bnrq1nrp3PvXhvggZexM990PSKi9ni1e6+wp+8Axx8i389FvQ/ouMlZPIif2Awf2gsddew2+due8Bne8tOt6bd/1o1cOz5vKs2l9atZ2aN5+YNp4Y1RwZVRwZMA/0GYcG1GN9yrE+6UQfd6KPOdVFneghjrURh2rQNTXYMt8j/vPLFxn4yq9eVfiaCnzt4dmrAl97BOOH/zdA1zRhG5qwDW34WaDrWuBVzbIVtdKljzlG8M3/NMpoQlY/zk/zU7/lL6qQlY+jBlnRgW3owdb04asGyBVT1LolfsuOtONA2bNBrwTWPI3v+i6h51XOyOuShbeZI7sBNXO22DUA9giAPbLBHViit00Rq4aQBf2ymTOU4U8JmYOnLUqnLEunrECT1sWT7qhlD/SyN2HDj7ITxNgPqTh8Un0QVbuf1LCbXr+bX79bUrePrDsh1b8ob3hLa3pXXH2QWb2TxF6Lpi+GUxfCKIvh1PVI+mZy5XEMYzuevRVfuR7OmkprX4UvvMJufYfcekF5ykNt8WI6t10o0y6UZS/Gnkf5oQtl34G8C8CvW2GWzFGzZsgZM+S0BWLGFDJvCl78OEYlc0Ylc4agWUPQrEHxjH7RtF7hlF7RhC5o/OeM6heP6oOGDYr5MSoeMQINm5SOmoFHbWCTDug5V8KyB2XJm7YYUrVSMvsDZotXOHFaOHEMHDkJ4cwIUMYFN2+LnjWHjOkW92nmd2jkdWrn92nn9mvn9n9wGUFrRvDlr17dXK5BTrdhTufHMS/sMyvgGud1G+V2GeV2CRTGvLDPKLfDKLfdJLfTHNhjWzzgDB31Qo/7EcYEKBPNHM7vWKMtfcdYfkea+bZ85Xvo8HFk+WAAvjuGPRnLmg6njoaTRoJQ3HDcYCRmMBo1EIPoi0dwk1HcDFR/NqYvA9WVj+eWkocgpCEorg9NHmBWTTe0rnT2bPUN7U9Mns5NP50ZO5joWx/pWBxvnN1oXJ5hTPRSh1roAyxKLwbbDMe14Kg9DPbYGcpMM9kznPplev0ys22zffa7iR1e99x3rJ5ddM0snDMNq5guYU7kkodjwa0x4NZoSFcMtDsa1hsJ7YmE9kZBO6KgdbHImlRcSxats5A1UFIzAq2bhDRMVIwdcSYOqyZOKiaPKsaOyod3qNxNfM96Ud1cdtV0En0oAtvpD25wL6hwymbZZ5RbJJAsEkiWiVSrJJp1UrlNMp9dbFNZFgkU03iCcQzBKBpvFE0wiSWZxVMsEmmWSXSbVIZ9Fssus9w6leQCZCUxBjFDh7ixkxhqbyCi2RdSb5KA042EWyTTBCijEYC851qm5AJW9kA+8sYou6PvOkNuOxXdcixUdATdtC+Ts4PI2oJl7MDStqU37EA37ItuOJRIOUBu2KEkbfESNmRRa4aYff1VtxbJqCGp3FmpsmUlyv5D0q4ccPRmaved6GblsBrlAJZmZI0zZMKTuGCQ3ynhjbvhjZfyIUh54SXdcWKOSGEbiJBlqbBZqbBJibBRsZBB4VX9QmGDIjGDElHDUiFj8CUT6CUT6EVTQeDnTeHnTRHfmCD5McOcM8d+Y4k7Z4U/b0U6Z03+synl3yzo3wDYFx2qrrjUXXFvEPJovuLRLBrQJRLYJRrULRzUdcm//bxPy188G75yqT5vS7sIIJ23Jpy3Jly0Il22oQjZUIVtqaJ2FFlPjoIXR9GHdS+w4rYfXSWkwjy72yynOYyxgFvgQUfeO4E6dGLo+jHMB764hz6kB16kO65YeXuopFWRiGnmRcOki/pxQme7YAQbYf6GN/aqTuxVneifI/jI3yZzSTPqA8oo2BTx72G7wpU94A+94fd9wE6Fjek1y+n1y/kdm2UDR1lNa7rxRPVwnFoQRisYr+6HvudSqmiTp2CVI9gmI2aQKKqfIKofJ2YQL24cLyjLnPVlEgUoIyjLyNtlyNtlKTjk3XIEKjrkK9rn3HXIU3Yu1PAAnaEM+KwpA7PwhVr/3JRxDSV6R5CDI+kClEmOLs+IY+YmMkqyq4Cp9NRYTG4aCV1aS4I3VlH7pru3tnoPDgZOXyz+eDD1ZrJhbap6ebN2fZUxu0qf2q5beTX99vU6b33y9QT3dKTjqKN2HY/sw+OGycRpCmWZStkkkbZx+G0UdhNYNpNdMp0IHAnPGfBP7/VI6nRN7HRO6HKI7bSL7rCObDN70qQXXKsVUK3iy7nvw7njybzjyb7lyVL0YN5yZyq6MW66MhVcmdIOVGlHsowTSc6FpOhJuetLvxfEUg6tUI2oeRRerZfUYpzRapTV4IUdAfY9RS7znrRt6sPaDcE9mplN9yIr1KPrVUIqH0c33g+qlPYpF/Nlice0SeROS0B2xXGvrzN4wpQ34tQ31zHPxAvWJZImpcL7pXxaxB3Y0k4V1+3p12xJog4kUVeyqBdF2JMs7EES+wc1ZW56QmRdi3XjGQ5FbXaFTYH4kcSq5WDi2H+NMhJWeQKUkbDKu24D5EuNVf4Na+ANa6CUTYHAZQStGXmHEkFxRs4epOBYqugMvuMGE6DMfW/EowA+yqgH4zRDCToRFIMYOh9lIH1R5ClfaK9NZqVFKssqnWOZxjZLoJsnllsmMaxTGA5pLOd0jlsG2zOD5ZPGCs7kRObXxBXUJhfWpxY3ZoNbBCiDx3UQsR1EXDuDwqXg2/GIRjqhs4reX8scaKkc47bMTfdtbUw/O1l9/3KP93T3zdHayeHM7snkzuupgx/mTt8vPn2z/PTt3pvDtZPV+e3ZqdXhgenORm5bVUdHJR9lmssHW5mjLazRRsZoNW2QReRScV0YRDsS3vYfKFPSXFDSlFvSGJ1bGZ5XHQ6sDS2oDwA2eufXu+bVOOZWOBfWeCFa/DAdT2iDaU1rsRVzrtAO24JGs/QqkyS2fmy5ThRVO5Ki+YT4KBAnuFOu5IW87Y5QdIUpOEP4cYLddIbL2Jf8ymU+7Jf5FccIPv41lBEslLnlBr/tjrjjgbznjXkUSFILoxgnVxgksZxAnd6IQZO0KiV/xD8BymQL82nmP0XILPPjCFBGxCRN1DT9mnmmuGWuoOQlAQDesANdt+f3ZW44lEk7w+TckIpe2Ns+xJveFNWIGr3Edp34VrWoxodh9XeDaxX8KxQCqhUCagQoIxfYKBfYKB/UIhvUKhPSJR3aKxPG5YtM5ODt6OG7saN34sYUE8YUEsdupk7ezJ69W7SiAt9VJ5xoU1+oYvbVsAca2D0N9K4mYlMNsqJePKdeMKFbPGNYPGVSNGFRNG5TPG5XPOEAOkvJlGPptCtk1h027Q6fdIePecAG3WFcPwx/K18wYTCUNPw7yvyOMv9/R5m/+R72tT98JfF3PIn9x0u3fpXPL93+rUW/fKP5TZH5VFTtD6I/NWX+cE3zD9ce/0FC+2xqid+R+VCTEXRkPpOx+FTG6k+3XP902+PLO95fKvl8ed//S+WAL1XC/qQS9r8fx/1vncR/1U/9s0nGV+Z5X1sXfAMAfWMP/osd/C+O6K9dcJe8KMJBLMmoWtnENvm0rju5A0r5Q/eKxpTLplRgc2roJQ3symPcmh5hXZ+wKogBce1D1OEz6vAZLfisFmpeB7WgjVnUwS7p4haNqOvGtDUzxqYle8e66siu7ql943PH5uceXd+5d7/25L7xGXgdNP4uYo4Xv8pL3+TlrJ6UbZ9gTt9QXvPIb3iYZz+W7b7PW38fPnwa0P/co/ulQ8crm/bX1l3vrbk8QD/Ptv8doPe1Zecrk5bnhnWnuhWH2owjbdqRNuVIh3SsQzjRwR3roI+1UUeP4QePEXuPwCuPIIuCqEKXPoRvNB8HuqoCXXkIW1Xh/8CPKmRVYBmPypbUICuPYas6iHVd5IY2fE0LsqxetihwkF/SjGCa6a+hzMereT98owHjL+79//jyN9pAVv7GVw2yoofYMkBsGCDWjJCrgi2/tsRtB/K2LXYlrOl52uD3KQOv0oee50y8SOjd9WTN2uO37PAndsRjO+KxDW7PAr1hBF8xhJwd0kYsWcAXLKDzFtB5S+i8NWTRBjzvhl52Qy+5Y1bcsase+FVPwooXcdmHtBjBXIthLicyljNZ64WcnbLKI2T1c1TdSwqXh+G+g3S+Kmp/ltf2DNjxorjrTVn32+LW1zn1J3ktJ7ntRylNa8CBXdLme9rBD6i1Z/QTHm7rx8T2TTfShAdpMYB14Mc6dKdsuZA3HPDLANycFXraAjnJD2LaDDx7lvlfvubgWdPSaZOSKZOSKWPQpFHxhGHRuHHhuGHRuH7xqC7oJ445E5khw2J+TEEjpqARi9IRK/CIPXzMBTPtSZz3oSz40+bCq5Ygs9+Tt3mg8aeFI8cFA0eh7BknVL8LZsIFN++AnrMEjxkUcbXz2zVz23XyuTp5fdq5XO1c7uOcXq3sHs2sbs2sbp28vo+jl8c15JtLx5m8/KfXsnjAvLDXJL/HOK/TOK/bJL/LvLDPsrjPJK/DJK/NPK/TEthtV9zvCh3xRY8F4ccDMANPKEOxjOGCttXyhTes5Xe0uW8r139EDh9H0QYCMZ3xrPEE9lQkZTScMByK7ovCD8dgB2PQA3FIbhKyNxXVl4npy8H2Z6K7C0kDCPo4pnwcTx9lVsy0dGwNjJ42tC61da319W0NcbcH2pZ7aic7WEOdtP7FmqVR2kQPZbiDOVHHHKWTuTTaIKdqhkwb4nBm2OxpTuV8bdM6u3m1snOra/bN8AavZeoFtW0VwhktZYyAOZMgxngWoS+fPpZXPgFkzhSw5worl/ipWCmsXKAOHpYP7zNHD9njxyw+vuxT+rdJ3E1U2yK0caa4ajSL1pOAaYqAVAUXM/0KWO55bP6F7Cy2XToDkEq3TqZaJ9MFEGOZQDONIRlFEg0jCEaRRJMoqmkc1SyebBxHNIjE6kag9cIxBtF40ziyeRLNPIFimUK3y2TaZNAskoj2OeUJ9EHkwCFu9FkMpT8I2e4LaTKOw+uEo8yTaEYxZIMosloASsml9I5LGR9lfPDK7ug7TmBFhwJFh/ybdkU37UDytmUygDIpQKkUoIT//w9tiyTtSq7bQSQBcHErlKgZ5qoJ4aoFTdihWjK4SzSm72ISV6psXgm/cxMyr1QydS+r/0Fim9KTSrXoGueycW/MnHFOh5QbQtodLeuJl/bkr8wQc8AI28CvmIMvGxUJGRQI6QGv6OUK6QGv6heIGBaLGJVe1AedMwSdNyy7aAy5ZALl30gyh1+xQH1lCPnKEPK1EfxrY8Q5U5Rg+OiCJfG8Ofm8Jf2SDfOyHfuyY8Vlp+qLTlXnnKsueTVc9mkWCmgTCu64EtxxIajta//Wcz4Nl9w4Qi6MS47l5+2oFwCUizaUyzaUKwCyqD1VgDK3vDn3Aqvu+jAfBleYZ3SbZLeEli9iF3mQsXfOZR06cXTdeNY9f+IDP6qSN+WWO0HGAS4OKL5qnnPBOPW8YeIlvYQruj9FSCfhryfu7I/ihHRjhXSjf5HYs29iL2hGXH4cI2qQdMM8W8G2+I4T+L4b/L4H7IEPH2Vcihsz65ezG5cL2tfBfYdZDSt6sSSNMLxqIEYziKDuh1VyLrlpnStrlc3fJmOcLGaQKGLARxlRw3hxo0RxkyRJk2RJsxR+Wcbq7DY2IEMekClvlyVnl6PgkHfTMV/BIU/BLveWQ+4Dl2JV95LH3hBdH5ihP9zYD27Kv8SEsn9CcI2iOoTgPSOoQbGsiDh2TAwzLoqeGElJiiIXZFVlJdOTo3FZSdSSbE5hWjk8r7KROtZKHBypXNgdf32y8OP26Ktn0+9eT363Xre8Ur2w0bz+Yvr1izXeytjLyf6TCe4zbut+FXO+qmKttnqnvuaopuKETT8i4bcx6LXcgpHU3P6Y9O6AxFbP2CbX6CbX2BaXuHb7yBbbyGabiBbzJ41GwbWPAyoe+bKUvVn3fVhK3uy7XqzbHixFN4aCC13BiSbnxBcZaUeijBNBzpWg6Em+60u/H8z+gDL6yc0mma0mWY3e+JHC/mfoFV5466YepNUA1K6Z3qgcWakR1fAwqEojuvV2cI24H1soqEokiSsBWpZEHokT3lyn80RJ/P2+UohDiZwFibghqdAOKY9acTu6jDPrhiNNwuGsGuNOFfWkCXuSr7oT+SjjSLzmiBdzwInaY0XsMCJ2KFFbpKQTTsIRLeGIFndAXbNHitkhxOzgYr88if2Le9g/n8T+9T3sazZFkoCS67al0g4QOWf4TTfkbU+Mkg//JLaCO1TWtUQnrtwW2AwANgQRhpNrVkPJEw+D/g97dwHU9r6vC79LKmvLOffss9dqsUKBUm+xohWKuyW4u7uVosU9rhCHBJIQCO4e3DW4tVCh1F1yJ6SL1b1W7z57n/fsO/POXTPP/Cf5pwNTpp02nzzf7+/rR2Kfss4TzC5JWWZJWWYJ3tzyl/4Cc7/qMgKR2W/N/IIy7pj9poxGMFkrjKIXRTOKZZjGl/NRpnjGB9kDTGWbJzEAKSxACss4jmYWV2qRQAcm0W1TmM6pFe7pFV7pLO8UenA6Kyq3Kr6gLhlUlwppyEQ0gVAtIBCbWNRKwbWXEDorywZZtH5GcXc9a4RO6qgs6W4oH+qomxho4Y52Lk50L0/2LL7YfvN4/cmTxZ2XS495m6959z/xHvF4O5+erT+9u3Bvfmp1enRhuGeiu6G3o6qTU9PXzOC0sobaq8bbq8YbWaOVtF4qoYOAacZjW7HYFgymFY7eG1+CNebCGjJhjVFZlRE5NWF59aH5jfso45zDdsit8EI1+BW2RJT2pzUuJrBnvbFdTuBmQCrbPLHC+BbDIKZUL4qmHV6sEUy84l+k7odT9SlU8sAquKLkXZByzgh5F6S8C/K8A+ycPXjPZUB7R2Xn7+2X4R9NvbeS+VfXgr+DMrIuqF+hjGYYzTSZbZTEcgbvoUwy+7IfRtGb35SR3zsS+5Ir/0js03b8I7GlgAWSgP/GkdiZ/+Ds0t4vy+RPMO2t+/3VVcw0Q8ws7bfX4yap4qYpEmapkhbpJwBZUlY50ta5J23yTtmC9/69A/NdxhFx3hVzyaNIzotwyYt0NYKtn9imG99yPbpePbz6cjD7km+5XGCVXGCVbGDtZ5oJqLsQ0HA+oOl8WPu58K4LkT2XonvloviRjeRciui5kj6tljGtljmjmjunnM9VAS+owJZU4Mt6FP6Hu8Zlj00ZT83oT8xou2aU++akTWPMshlmwRK1AETMWMMmbWATNpBxO/C4PXzKGTHjip7xwMx4Y2e9MFOe6AlP1LA/fjyQOB5MnggpHv9/DmW+/8PXDeLbI/9v6cz/6efwr75/8I9C/2REDv7xKzn8Z7Gv508Sh3/OoT9LHPqzxMG9HPq3E4f+7cT3/87Pd//rlxz6D6kvc/AvUgf/IvXdf/6Sb/9T6tv/lPrmr4KcPPjj+YM/XvxtjhyT+2oO/fUSPz/JHvpJ9vBRuSPH5I8IKRwRUjh8TP6g0NcifPmQiMr3oioHxVQPHVc7LK5++PjVQ+JXvxdTP3j8yvfiVw9KXDskcePwCc3DJzQPSmoeOqn5vYzmdydvfHtS69uTOt9Ia38jpXtAWveAtP4BaYMDMkYHTpl+e8b8u7OA788Bv71g80c17yPqvofV/A6p+R1WDzhyLeiIRsQPWlF/1Iv7o37in4xu/9k88z8A+X+1gx5zQgu5Ff27A+p/ueJ+8i45HlwuE1N3KbldIbNPOXfoOnxGE8XVLlrSI60ZkO/oUe7okjf1iBt6hFVDwpoxacOEvGlI5j/VLlrSxC5oFS7cKJy/geFex8xdQ85cQU6rI6bU4JOGxRsmtLtmzPtA9q51zVPrumeAuscWdbs2Lc8cul95DL/3nfwQOPWBfzzT/KeYhbfpq68hW+8IT3i0Fzz6cx5tl1dy/xP5Hg+88Ppmz1Zg+7Zv9xObxgcm9Q8BXW+tej8BOG9tet/b9H607HhvVP9Sq+KJRtkjDequOvGeOm7rCu6OBv6ONmlLl7StS9jUKlq7hli6vocUGqgVTcyawEq0Cze+ZJQvH+/NNP2yfuXLl371WAAov7r5959qoVb1sGt62DVdzKoOekUQXcyyLmb5CmjqGmz2BnxWA8G/aqK4uphFA/y6FnZdB3dXt+iuBnpNHbKgCpnXQK3o4u8KxpR+vq7cwH4+dEmARJrIFf7v97+68rs28BVd5LIhZskUvwwkrNmQNuxJm/akdRscN6D6bu7MB/gqL3XkSWz3g7DmB270dVvSXWvithVhC4C7Y4lbNy9cNcOumGKW9WGz+rBZQ9icEZxrBOcaI+bNEAvmCK4tetYBw48jds6pkOtSOO9aOOeBmfHHc0OIC1HFS3H0jduV99LrdrNbXoJaXtJ7eaw+HnWQV9jPg/a8hnW9IvS9Lx3hkXvfFHGeI/ueQEceIyafomeeFk4/xkw9JC8/rtnlFa99SG3diGGvRrE2/alLXuR5LzLXkzLrRplyoUw6EidsC8cA6DFzxKgZfMwEOmJYMKSf32+YN2BcMGgGGgFARk3zBszzBs3zBi3zhgD5w4D8Yev8EQBoRC+3XydvUDevXzevz6BgwBQ8uAcxY0DomDV03BY25oAcdS+c9CFNBZVMh5ROBZcMJ9Uv0JZ5Vdu8wvEnqOFdcO9OKG3crXDAHT/pSZl3J847YCYBkEGzvG7jnG7DXI5Bbt9vo5fN0c/p1c/pNcjtM8zrN8ofMMofMM7vMwdxLAp6LAp+fbVFDFvDBqygA0BIHxDSbwXtt4YN2iGGAPntVvltdgUdTtAeD9SAH24shDQZVTITQ50MJw/G0obyG5coo7sVi2+a7/A6dnjFY4/T2JORxO4oUm8ksS+GMhhDHg5CdaYxZtPKZtKoUymU0RTCQBKWk4TuTES05VL68kk9CFJfcdlETd0yp2dnZOzlxMybobFn/UM7fd13OI3LHPZsL3Oqv2xykD7VWzLeSR5tJg41kEbqqeONzLn6Cm595QKDOlbN5tY1rNQ0LNY2LzdxNluHtpqG7g6tvW+deUqom8kmd+QWd2dROlOJHTll/bllQ7nMMRB7Flq7iGraQLfdxXZsF3Zu1S3x9lO/zKtf5jWs8IPvuYdu28ivnkss7g9BNLpm0K3iCKbRWONoonEM2eRmiWksdc9cSi3iyyziyywT6JYJdIv4MvNbdLPYMrPYMtObpaaxVJNbxYaxFMMYkl400SCaqB9D4tdebhWb3CoGppbbZ1Za3C4zuUWxyay4WTIM6byfWbcWR59OYnFD8IM6kcRrQYVmiUyjWPqNEOK1QPxVX5yyF0bJDS3vglTci7wdWN4OvCcy0HO2kNN2MBk7qIwd9KQdVNp2L9YwKSu4FABx0hIpCUBLWOPFHSjiHkzJ4EaZ+L7zOdPy8OXLRevqpE1lDPdcWod4ME0phu1VOBdDWfPIH+B/LzfMBRf8KUeipH2JhG3JcWuSBJDwV50cId3M44aZJ0yzJU1zJUzzRIxBQkZgERP414IUMfkcIRPkF8GImBOFzMnHLMh8oAEWH7Wm/mhN/asdTdijUsirWsi3ViigXiS4RSSsTTSiQyKiUyK4UTyg7rhPjbA765gT/Udb6l+AxL9aEkRtKNLOpRc9WQo+VUq+7CuBdbpRrSaJnddjqqLYm6QVXlbvI1tks2l2tWFa3eUgqmIAQ8GfIetDO+9JknZBidmBjgIyfzRN/ckg5aj+5wjppfCjnyyknyxq8EuOGyQfN0gUXIX0bgrpRwvpRx/TizqqG/mTTsRPR85KYQAAIABJREFUOhE/aocf04sSMbglbpIkA8w6bweWd0Eqe+JUvXFXAovUApBOBXU5LaswzlZe63J+63pB25ZeBFkjgHjFB3/dh3zNC6/oAL1glXUemC5uEHvcMFbC8JaEcdwJo7gTJvFSJgmSpklSJklSZsnSJrelzVJkzFJlLNJOmaedskw/Y5N11jb7vH3uRcd8BRfwZTewijtczR12xRNx3Qup6Y3W9cEa+OOMAgmmwSTzYCIwmGAfSnKLKPGJKPEPp4REUKKiqbdu0hLjGRmpVfmZ9fnpdQXJ1bCUOmJudzlymA7njDfd2xh5c2fs1ZMl3otV3vbo7kLnymLX6nLvxvb0k23uy4XxZ9yJ59PDTzsaN+rZq42191rqH7U2PGtiP2GX3qfh1/GohaSElriEpuj4ptC4xoC4Rt/4Zp/4du+ETvfYVtfYFvuoBmBEjWlIlW5g+Q1/5lVfppJXmaIXXcGzTM6Dfsmt9IIL9YIT7bxzyRkH8llH0gVXsqxHsYI3TcmPrhJQrhZUcT28RiOixjCxyTSl2SKjIaR0Cj3+krjKi+lY18hi6WfVmWS0akZW60Q3qwbVXQ5rOhveIhndLprYJ5E3dxa7c4Hy7hz5w2nC2/OU18ehq5J5XJmMcfGwJjFvhowXU9qFctKZcsqJIu1ElnSiSDpRJBzJYo4kcUfCSVfySRfCKWeCjBNeQDDSDkUn7YukbLFSdpiTtr9ExgYjY4Ph/938HKiU1X6+5Jh8KevPkbbKPwkoOGcLO2cHP2MDveCAUvYiqvsVq/iRlH2Jch5ondgyq+wGm7yGMOp4WvNGFH1axR+n4kNQ8sIpe+NVfAjK3ngFd+wlZ+TeG36QYFmJjBX/vTd/rYnd59N/TtvwReCsHURQ3DjvwN91cs4eet4Btn+mj7wbRt4NJeuCUPYuuhpIvhJAUPEpVPPDaUeWmCVVGsUxPWDdEZQpX3QvIJVtEEszSWAAUtmmSXSzRLpF4l5VMJnumMp0Ty/3zij3TWMEptEjMpmxuRXJBewMWF0eshGMbEDB6vDIZhqug0HqKadwKqn91fSBeuZgHWOggdHXUjHQWTvSUTPcUTM82DY9P7h6Z2zt0ezWm/WnvHtveA/f83be83Y/fHz8YW16bWV6dWF8cXpwZrhjuKeuu7W8qYHW2F490MweaKjsry3nVNJ7ysu6GKXdZWUcErmjiNSGwbdAC5tA6MZcZF0Woj4d0cg/eqmgJTy/JTinySezzi2VbZfMACZSvaG1HpCqwMLGxPKhrLq5ZNZ4KL7LC9rsmFVrHs/Qj6QYRpcYxZTqhJE1AnEagbhr/oVXfDGqXkhlD/hlN6ggSm7wz2ddOcEvOe1t83Hc2+zjwF/xw9/BbAc+Z8dvMJ2xyT1jnS8oNJ224lOaDCDnFJB/85wtSNBmEhSaLrtjBO6j7kvQi2YC02qBGfWu4E5PZJ9NRpNqAF7WBaHgxW/TyO3Vds478YuWJ63BJwEF0pb5kua5Uv9EsqXMM/+pSJhl8mOa/Q9eRUxShE1SRM3SxMzTxS0zJQBZJ4DZklY50jZ50nb5Mg6g006wc67IC+7oS55YWa/CS9541fAyzVvVN2KrrkWzr0ZVqYZWyvvRL/rQL/kyLvlWyPpVyvlVy/vXyPvXygbWngmqOxXSeCas+VxE68XoDtmbXfK3euTjOXJxPXKJvYq3B5TTR9RzJ6+CZzVg8zcQi/qEO8Yl9y0Zj63YL6yrXwEqn5syd4xLtzXQXC3UjB5q1hg5ZY6cBCInbRDjdsgxJ+yEc+GEO5Z/Wqg3at4bteCFnPdEzEVS74aVrAdSFn0JM7+jzGej+R1l/tUcI/j6/6TICH1VZA7+UeTrIvNnsX2ROfwnvsj8UyjzX4mM1Dd//e+jzGeR+RllDgkrHBJWOCjy6xwWUeJHVPmwqPIRMbUfjqsfkbhyROLKd6Jq34upfydwGXGNQxI3DkncOCi5JzIymt/uo8xJvW9O6h04afDtaZM9i7H4/hzw0AXrg5fsDss5HJR3PKzm872a73eqvt+q+X2nHvj9teCDNyIOacf8ySj5j8YpfzLL+JNFzr9Z5f/FFvajA/I/ndGiAVTRYLp4aIV0VM2ZW43nklovpXbLpXOugievwaY1UVxN7IJ24YpW0YomZukGetGQsCGIAX5du3BFA7VwBTarCp5SBk8qQ8YFUYFOqEAnlPaiS1w1oGwYl26bs3YA1U8sap9a1j01b3gMbH1h1/3Sbfid98R7/+kPgXPvQxY+RS6+S1l7V7D1oWiXR33Goz/lMXZ5jAcfGPc/kdbfZY8+TB7evTX2wqP7kU3rIxvOG2DvO9OOVxbdby27P5p3fjRqeKvNfqFJf6pR+vQK8eEV/DYfZQib2qQ7OqQ1HcKKFm7pOpLfcNFArQi4ZN9l/r6e/Ite1UIt62HX9NHLggiGhoxxqyb4NWPCuglp3RC/ooWauwIeVysYvg6b0kLPaxeuaRfd0cRuXEUsq4C5KmDu9T2U+Rs8wizzR7H28tuZpr9/RxvGRxkj7LIZbhlAWLYmrjqS7jiRN20Jc0F1m6CFd+hNXvLwbnjrtn/tjhNty5p0x5p0F0jYBOA3LIrWvkCZOX3YnAGca4iYN0TMGyEXjFGLZgj+Bws2iElb5JQtcsoeOe2AmnFBTbsip73RM77o2YDC+SDCQnDJSnDZeghrM4ZxB1P1glD1Cl3/GlT/LLfuUV79DrrlCanrJbrpHqJlG9R9DzK8g5h5Wsh9gZ97QZh5TFnYrXvEY258Avc+yG57kNZ0P6ZiI5y5FMlaCWMtBpdz/ejTnsWTjvhRG8wIEDHkSpp3JszZF05Zo8YA8FErGD82sDEAeABQ0G+V3w/M6wPk9lvm9Flm9Zpl9wMQk2aIKRMYn3LMICPm0GFL2IgVbNwKMmYNHrOD7C14Q456YUf9CCOBJH79JK1ujrH0oWGLRxh5jO3fgXY/DKOOu6L7PIomPIhzbvg5e9Q4oKDXPKvTOLPdNI9jnP+VGOZ2G+Z2G+X1GOdzTAp6TQp6TUF8kTHL6zLP6/htrKG9VhAOANRtWdBlWdAFAHVbQTi20B6r/BbbghZ7cJsztNMT3eePGw4nT0aXTMTRp2OpI0mMcWjrKnn0IWvuec3K66Y7H0tGd7Mqp+KL+xNLRxNoY7cZU7cZMzcJg7H4wTh8fzyuPxHfl4ofyCQO5JKH84oHkaxJHHuaWbvU2LrJ6dkZHHzSP/ikZ3Cne+Bhe9dma/1iR+VMH2t2hMWdYHLHmdwBJreTNt1EGasnjTWUTDbR55pZCw0VC+WlE5WsGRZ7uqxijFk72dCz0jm+3T31YGD1dfvc0+K2eThrAFs7iW2YxjTMkDtXME2L6OZFVPMysmkF1rgCbVgG1S+C6heLh55RBp+S+h8Teh8VdT/AdGyj2u4iW+8kFA/FkQeicT2hqDZ/SINnbpVLRrlDerl1UjkwkQVIKLeMZwr8xfRmqUkMzSKOYRHH2L8juGl8k2Z8s0R/T2R0owi6UQS9PZcxjKUY3CRbJNOt0lhmiaUGN8nA1PIw4mBu01Z6zUYCcyG1ai2MOKodTrkaUGQSV64fXaoRzEcZNd8iJU+0gitKzhkh54xQcEbI2ULkbCGXbKAXbPjbIvc+MIRI20Ik7aCSdlApG5iUDUwaCJUCQKQtoJKWUDEgXNQOLe5aLO3LPhPVeT5lRLaAK4tYVChaliucU8JMqoEH9PL73bEzftBxi5haRQe4/N6q4LOOFGk7moQNTRxYLA7A/6ibLayfcdwoQ8IkQ8I0W8wkV9ik4KgxH2VEjf/R8KXGrFDYDMdfBmxJEALyh5KOWlN+tKEIOTOOujGPelQI+VSJ+NeLBjeJhbaIh7UeD20SD24UDagT9q0W8mD95Ez/0b7kJ9tiEYcSaRfGec8KOR+2gk+Vqn+dZnib/q1OzYTGmNp75HVe3vAzZ3wXANZomteqFMGUC2LKBpRf8is740WRcsWI2UOOAnN/NM/6T4P0Hw3Sf9JP/0k/VZCj+qlH9VNEDNJEDFMEETVI+Ww0honC+rFCBjHH9KOP6kX9pBv5k174j7phP+qGHdOPFja8JW6WfBKYdd4BIu+GUfYiqvrirwXj1QLgzuDavLZVRO9WbstSXtNKQfNd/fBiDT/SVS/idZ/iq54EAcqcs/qMMuJGfJThu4xJvKRpEj8myVKmt6VMU6XN0k6ap8tYZMhYZJ0EZJ62zjptm3XWPue8Y94lpwJ5V8hlN6iSO0ywH/qaN0bTp1DbD6cXSDQIIhkHkQEhJPswimskzSuq1C+CGhRFjYoti41j3IpnpqRW52U1gzKaQSlN8JQWQnYfHTpaDOnnVN+d6Xoyx3m8PfXm8dKHu5O7S8NbC0Mby2Nb95dfPlz/sM59vTb/bmH6VV/3vbrKtQb23ebqnZaq3fryHRblLhW7REBMpyY0Jyc1JyS13LzdEpXcFprcFpjUGZDc7R7T5BrV4BBZZxVWZRZcYRDI1PJnXA9gqnqXCVxGzqNU1r3soivtgkvpeeeSs46kc87EC64kWY9iRZ9SZX+GaiBLLahCI6L2eni1YWKTeXozMKcxvGwSNfaMtMy71b6mmVFulF5rltqiGV6jHdmiEtR4Kaz1VHSnWBznWNqYGGTlDO7JxeIPl8i8C/h3F3BPJXLnJTMmTqUMHA+uFvOkSnsWS7ngT7oQTjqTpJ3I/FKME+WEI1nCgSThQODfd8HLOOFknHAnHYukHQql7bHS9lgBxwggRnA9ZYM59QvK7HMMVMrq6yIjZZ0rbZ0rAyg4bw09bwc/awO9aI9S8SSp+xWr+pCVfAhyHmjtm3RAZp1VTl0YdTS9ZTOKPq0agFf1JSp54ZS8+DojQBlZF9T/CWUEwzL7KLPvMoIFtIIzffYPWpZ3wwhQ5koASd2fqOyNVfPD6URRzZIqjePLPWA94eRJH1SfZUql/k2qcTzdMqXSJLHMNKHMPIHGn99MpjukMPZQhrmHMqURmfS43PLbBZVZ0Np8ZD0E0YCB1ZNQLaVFHUxiTzm5h0XpZlN768r6akt76su6W1h9ndXDHVUDbZV9nIbh6e7Ztb6FnYmN12tPeA/f8Z584j399PHpxw/PPj6+++Th+s4d7p2F0YXJnomR1sGBek53bU9rTV9r7WBL/UhL/UhDzVBVZS+DwSku7cTiGzHEJhSxFUlqBeObczF16fDqREhVZG5teH5TWH5rSEFrYF6rb06De3aNcxbLB1bnBa0OwjYmMvqzaqeTmCOhhW3e4Abn7BrLeKZhZLFxNNU4mqoXRtIMLNIMLNLwx17zRat7IVQ9YMpukM/xgCq6fD6GXNYZyneZvePJBYdhXXAAnbcvOGeXz3cZ2zy+y+zRzBlr/tCZoN901oYPN4JlzPurf/ZRRj+aDkytt95DGW9kn3V6o7o/H2WUvAoVPT7PUl3cQ5lTVp9R5p8RmVwp838aZU6Y8ln/H4yEWaawSYqwWaqIeZqoRfpxQKaEVfYJ65wT1jlStvsoAznnCr/gjrzkiZb1wlzyLlINp2nGVd24xb4WXXE1iqUaxpT3p13ypsr6lMr60OV8yuV9WQp+bAU/tlxAzbngmjMhtefC6i9GNslGt8jGtsnHdcgndMondCokdind5qikD1zNGdUATWpDZrRhs3rYJUPCmil1y5L50LLyiQV717zisSnroVHZlglt07x4zYK0BMDPAQunrNBjVshhILLfFjXoiBn3KJz1K1oOxm2GErbDiFvhlK0I6t0I+mZ0+d3fUeZ3lPl6dehfZDT/z6HMzx2Zw0flDu+JzA/Cij8IK36JMt+JKOzn0C8io8KvyYirHxG/dkT82rciat+Jqn+75zLfil//TkKDH0l+QeYbGa1vT2l/K6P7rYzugVP6B2QMD5wyOnTR8tAF4OGLNoflHH5QcPpB0eUPl13/oORxWN3/O34Cv7sadPB62CHN6CM6cT/oJ/7B6PYfTNL+ZJr1Z8v8f7cC/4cN7C/2iP9wQMsmtsgmtyqkdillcFSz+9Xzhq4WjF0Bj+tiFvWwSwZFawb4dUPChh5+Xb9oQ69wXQO+cB02fw3KVQfNKOdOyGcMn0/tP5PMuZAxeCGj/1LWoGz2kGzeiHzBmAJoXBE8cQO7pI1b1aPcMSq7b8baNat+bFH75BeUGXznPfbBf+Jd0My7sPlPUUvvk9fe5G69R+3ySM/2XOYxj7n7qXyXV7bDQy69BC+/zV75GDbyzK3nkUPPU8u2R4aNu4Ytz0za3pi2vzdpfqdf+0aX9VKT/vwa+dE14v2r+LvX8RtahA1d4qo2flmrcPE6cvHLCaP92aJ/Ebv8/S+rhVrWQa/ooZb00Av6mEWjohVTwrol5S6wZMuWuWPLfGBJvaODmVPJG7yczbkGHdcrWtLFbWgVblxDLquA5y7nTyuDZq8hl3Vwd/4HUUYPtbI3u7RsiV+yJq46kTddqXccyNywpm3EKq9om5cw8Mi3atWNedeOcseKuCkQGUFNxhSzbIJeMkEv6cO+jjLmkAkgZNwSOg6ATVjDJ2zhkw6wcSfYhCt0whU65gYbd4WPuyDHnNDjjoUTHqiJdOJmPvFODnU7s2wrvWwzo/xOAXsbVv8Q3voQ2f0IPfqCsPiRtsUrf8CruMdjbfHY9z70fOC1veCVrfIoXB52/ENOx+PbTduxNWtR1Uth7LkA5qRnyZhj0aA1stcS0mOLGrZGDAFhAxbgXrP8XtM8jiAOmGlH9H5m7dEzDqgZe9SsHXbBCsO1RE6ZwcfMICOm4GEz0LAlaNQGNmkL5ccRPuGCGvfAjvsQxgNII9H0sYx6LmvpY9M2jzD8CNF9F9yxFUGd8MD0e+DGPAgzroVTdvBhYB7HPKvTLKsdAOJYfi3m+d3m+d0WBT2CVwHgXiCkzwrCscxrA+S2/DY2oA7rAn4pRvCSVX6bdUG7DajNBtxqC2mxh7W5IDo9sb3+hIGQ4tEI2lgCazaeOZ5SPQ3vXiePPyid2WHO77JXXlLHHufVcNMYkzlsbg57Ia96KbdqOZk2mUAeTiIP3yaPpBWP5JWOI1izRTULpPql4ubliq7N7pGnk7PvudxPE1Nv+4aetHO2G9vX2TUz5SWD1ZT+7tKJsQrudPn8OJPbWz7TTB2rwHFKUZ00dCcNyynF9VEJ/bSSYRptiFjCKSS3kxi91e1zXRNbfXO741uf+jfeVw1vl3YtV48+rJ95Wj/7vHPtY/sar2WV17D0qYb7gTX9ljHxijb2vGTkKbRxLb9mMZU+EYPn+EManNOZVvEU8xi8/e1Sh5QypzSGaybLI4ftnV/jC6rzhTY5Z9Y6ZtTZpVZbJVVYxDFMb5YaRZUYRFD22zEmMTSTGJpxNNUoij9zZBBF1o0iaUcQtMLxWuF47QiCbhRJL5p/0yS+1CKZaXSLqhtFMk9i+KF7kisWU9iryRXL2Q1bkZQJ7XCKuh/WKJYhKL1fC8Sr+hRe9uDX3WWd4PwPQh1hF21Al6xBF6zA56xAp21AJ60LpKxBktYgSTvoCVuIlA1M0povMvsoI2wBEbKCi9jjJDzo0sH1p2/1nE0fPZs/oVC4oFA0q8+4Y8u+b01atIZPADM4N0LKz+59LH/WAXfWkSRjT5W0oUgAieIW6GP6OSIGmceNMsSN08VNsgQoI2RcIGIMETGC/YMRNkYIm2OPmRcKWRQdsyw6BiAIAYlHrYhHbUg/2lB+si856lh2zJUp4sk+7lNzwr9eIrBBMqxFPKxZLKRRLLBexK9a2Jst7Fku6sYUdS2T8ig/68vfFCAXUHs5qEEtvPVaTJvO7fabtQ/JqzzQyAvv4gGnwh5raK9qJEshqFw+gCXnyzjnVSLjhhO3h4sCQUIWeUeNMo8aZh/jJ3Mv6UKG/Ajrpwnrp4rwc1sQMb3bIvpJwvq3+C6z15cRlGUEfRlh/Vgxo/gTZrdPWWVfdIAqumFVvUlqfiSNUJJqIMoF3ADuuosaeJDVtJheu5hVv64bTrnuT7riSbrmTbniSZB3gJwHZv4GZRJOmCR+DWUyZSyyBCgjA8yQsebTzDm73AsO+ZecQArOEEUXqIobQtUdqe6BuuaN1fQp0vbD6wYQDQOIwJBih3CqaxTdK5ruH00PjWFExZXfSmTFxDGSU6pzs1rB2e2QjA5ERicuu58CGsbndjfQFnuqNjg1a9zenbvTr+7OPNuafbI5/XCL+/j5Nu/lQ97DDd72Gm996cPIwE4Na6mOtV7PulvP3Kqi3qHjVyjwmSLweEZ8c3pSc3paR0pGd2IG52YGJyyVE3y72zWi1jmixj68yjqkwjyYZRRUrhtYrhXIUvemK/uUXfYuU/CkyXmUXnKj7rkM9ZwT+bwL6aIbWd6Lv1BGJYCpFlShHlypEVF7LazKMLHJKqfDHtwexZzho8zSp/iWNe1UplFqjcntpuuhVZqRzQohDecjO2TiOWIpg8LZExKIjbOk57LUj7KUT+fxr88g74ulTYknDUnHdYn4MkVcSdJuZCkn3F4dRoAy/KbMlygj7fyFyPxPo8xJy/zz1tBztrAz1pCL9ihlD35TRtWHfNkbL++J0b5JN0utssysDqeNZbbdjWbMqAcR1fxIyt54QVlGyQun4I6VdUEJVskKDvc5CcyTseKPyfBVlz8mUyA4kllQlhG4zH5xRnCsj+CsZTlXtOAtvbo/Uc2PIEAZ3Wiaxe0q08QKD1hPCGHME95jnszSiykxiiszT2aZJnxGGcuEUqukMsfbDPdUpk86wz+VEZRaGpnxa5TBwhtIqKbSog4GoZtB7GIQOypIXVUl3dXFnfW0rtbyvu7qkc6qgZbynm5230jTKLdz6u7I8suVXX5H5jmP94LHe877+PzTx+efXuy8frD2cHlieYozOdQ6ONDYy6nvrSvvqK/oaageaKwZrKnsY9I7yOQWDK4Oia1F4RvQpDY0pR1GasvF1qdC2XEFFeHZ1WF5jeEFbWHg9lBoVzCsIxDW5gdr9kM0eUKrA7AN8YyB9OrpBMZwMLbVC9LgmlsHTGIaxxQLypUGkSTtkCKt4ELNIKxGAPqqL0LNC6rqCVHxAPOvnrDLrjB5V6i8K1TOBSLrDL7kBBLkomPBRceCCw75Fxzyz9vnnbPLPWubc9Y275wtiF+c+bk1s1+TkXWCyzrB5V2QSh5YRTe+41/xIxrEMKzSGmwyG1zBnV6IXqu0BnV/vJwrXNkbq+iB2V88fNYW9gXKZO9Ryz9+/eeaMnsok/kPXiXMMkVNU0VMU0XN0o5bZOzXZPheaZN30jb/lD3ojCPkvAv8ohtS1mMPZXywauElWrcqNWMrrkezrkWx1EKZCn60S14lsl40WS+anDdd3qdcwZel4MuS82dfCKo5F1p7Ibz+UmSjfEyLQmzb5bgOpfhOpfjOy4ldKrc56hkD17KHNQrGdcBT2tBpbcSsNpqrV7RkSF43KbtnznoIrHpiXfPUqemlU8NTx+r7juV37GnLtqRZG9yEDXbUHDkARA07YMfdcXMBpPWI4u2btIdxjEe+aG4QYSGqdDW+cuN3lPkdZX5Hmc8TTP+KpgzfYvYiGFwSiMwR0cuHRRQPiygeEuXn+y/yc0dG5YfjqoKOzA8S14+cuP75kOyfUUbgMvyFMid1DsjofCujf+CU/jenjA6cNvrmjMmBM2YHL9kckrU9LOdwRMH5B0W3Pyh5/EnJ+w8qfoevBH9/LfT7q+Hfa0Qe1or9QTf+T4apfzJJ/8Eo/Q9mWf8GKPiLLfwnR+wxF5ywG0nIg6yY3KaY0qGczlHPHrieP6IFm9RFzOmiuLqoeV3UvB5qSQe9pI1a1EIuaCGXNBGLutg1HcyqNnpFc2+FylXInCp4RgU0fSlr+FLWsGz2iFzOqGzemFz+uHzBhHzBxFUkVwOzqIlf1S2+Y0R/YFKxa17zxKzuidVeU8Z14K3nyDvfsTcBU+9CuR+jlt4nrL3OuPsasvMJ+4RHesKjPvnIfPap4jmP+ZiHv/sad4+H2OLFTT/z73/g3LVlXLemX7et1/jYqOmZactr05b3xg1vDdhvtJkvNalPNcgP+ShTtK6NW9fBLQvGrDRQS7+FEv7Uz9eOTPpX39RCLWujFgU/an3MojFu1ZJyx7bsgQPzoT1rx561Y1W2rV/EVQcNqYH6dbGzgLItPTz/fGt12MLl/GmF3EkBymgVbvzNUUo/L8fRQC39/V7Mb1/Vgi7ro1dNilbMcIsWuHkrwpJLyaYXY9utdCmq7SF6g4fb5sX2PHSizdqQF62J6wD8OgC/8aXIGKMWjZALX0UZE+SCOWTCAjImQBkgfNIaPmEH23MZ8JjzXpwgI47QUTv4sC1qxAU2kli4nFW4loPfzCbfySzZzCrdzGJsZrA28pt3QD27yPFXxFUe/T6v4iGPuc0r2/hYu8Pr/8jrfcer3+FVb/OK53kF3Y/Tm7fj61ZiaxeiqrkhFVN+pRPulBHHokE7VL8VhAME9wLBvQAQZw9Eei1BvZbgAbP8XrP8ftOCIXPwiAVk1AI2BkBMAhCTDkVLdtgFa/QMEDlpCR8HwPjhDxVDp21hM/bwaSfUrDtuzocyH1y6EEafu8WayWpcqFzhNd/n4YZ2wG1reS13ImmT3kVD3sRJLyLXrWjaATluXdAHyO2xzO2yhvZ+NUBwjyBWEI41tNcG1mcD67OH91oXtNsWtP42DhD+exU7UJvgJTtQG/8ptN0O3mYHb3FAtrlgOj1wHH/SYAh1LKJ0PLZ8Mq58PLVuBsZZI03co04/pM8/Yq+8pE89hzetFtTMQxvXQHXLBbUredVLt6njcfj+uCJOXGFXEq47g8gpoA4imKOYynFW12bj8M7w7Nv5Zd78Im986lX3wMOm7o2mjjUWe7yU1M0m9nDKJmaqlrjs5cmK+d7K2Qb6KBPfRUa2EBBNBFQbEduBK+ygUPrIJb244k5scXtxZX9972Jz5pclAAAgAElEQVTvzL3+hd3JB7yRbV7j1G7F4N2G2WfNC6+a5l91bHzqustr3+S1rPGHlaq4Hyvm3pfPvC2feQttXMutXUylT0Xie3xBDfyVvbFko6hCk0icSQzOMpZslVTimMp0zmJ55tZ4FjQ4ZtbYp9XYplQBE1nmt+jG0VTDyGL9cPLfWExksWFksUEERT+SIuCYG6FFGiGFGiGFN0KLBDSjGYYzuFlsHEfTiyZrheONblFdQc2RlLF4xnwKexXSsXuTNqMVRlbzxehHl14PImgEE68G8NcQKLrzReaCPYT/iagd+LxV/nmr/LPAglPAfBlAnhQw7wQwXwKYL2UDOWELkbSGSgIhJwBgSUuwlDlEwhJyzLTgqAVEyBoj6kiR8GZJhTVKx3WdTOGoFC0ooCYtq3b8OZ/syu4YgkcN0/tu3Gw8YYOQskPJOBadciSetqectCFKWmIlzGCiBjmihhliRhnHjTNFTbJEjXOEjXOFjfKFjcDChtB/MEJGUCH+GmDMUYtCfgC/uMxfLXF/BRB/siIftaOJODGOu7Ik3NgSXtUnQpuPhzcfD20SC2k8HlwvHlQvHlB3IqBGwrfqZED12eD6i6FN8uEtipEtylFtKjEtmkltEZXbhVxe7sAz/9IxT9KILbxfKaz8cmCFon+lvC9L1qvsnBvppEOhuBXsuAX4mFHOMaMcIcM8IaOcvWQJG/IjpJcupJcqrJsqrJciiKhuiqhusohBgohB3D7NHNONOaoTfVQnWtQw7rhxopRF+hnr/EuOCCUPvJo35UoARTOyRC0I7QZtgvfexw4/Sq/nJlXMpFat6IYVX/MjqnsQr3pR1D3w8g6Qc1aZZ4Fpxw3540s/N2X+K5SxzJa2zJAGZMoAs87Y5J6zy7/oCJZzhMg7QZVcEMquSFVX1BUP7DWvIi1fgrYfUdePYBlKtQsvdYsu944pD7hZHhLLik5gx92ujrzFTEiuzsxuKcjtguZ0w7O7sTn9+Lx+TGYnCzdVTZ6tp04NNq0vDT3enHy2s/JmZ+X17sabd09475/zHm3z7t3hrS69HezdrmVxaxnLNfTVauoKC79EQ82SIONFBcOZcY3ZSS3Z6R3Z2Zy0nP6ETE5Uak9oUodLGNs5rNohlG0dUmEZXGEcXG4YVK4bxLriW6buy1Dxpe+7jKw77ZIbVSAy+7NLqoHlV0LYV0OrbkTWXQmpNExssgdx3NF9Nyu4iJEnhIUPiY3rOslMw6Rqo6TGq6FVV6Nb5SJaz8V2n04bEc8ZPw6ekyq6e77khWzZh4ukd+ewz08WrAvHDYpEdUqENx9zKxF2wEk5E6Udik45E059bsr8DcpIO+OlnT93ZKTssfzYYfYHl/6/N2WkLfLOWUHO2kDPWEMu2CGV3AlqvhQVb5KiF07BC6sVU2aYWG6SwgqnjeV03othzl4PK74aWCyYYBL0ZfiDKq5owTbZ0zZ/M8EkeCqYZhLQzL7L7Hdnvpxg2kcZNT+Cqi9eyQuj5ofTiykFpNaYJ7Pdod2BRcNukE7TRKZeTIlggskkvtQkvtQsnmoRT7NJLHNIpv8KZeJzylPzK7Mh/KYMFFFXiGgko5tLizrohM4yfAcD11ZObKsktdVRu5tLe7rZQ4N1Y33Vw53lvZyK3tG64enWsfXBhecrj3iP3gtE5sOTD28fv3v9+N2zBy8fru+szqzNDMwMtw1x6ns6a7sbK7vrq3rr2H3VlRwWs6uE2ownNmJwdWh8A5rQiCS0QInNIFxTNro2FcpOALPDc2vCCprCwO1hkI4wWHcwvNsf1u4Lb/ZDNXvAawMwTbH0wbSqqQTGSAiu0xva6J7fYH2bZRpLNY/jD7oaRVN0w/C6YXjtkCLNIOx1f9RVX4S6N+xzfJBK7jBFd7iCG0zBja8zApqRdQbvA82XNHPePo/fndlzGcFWZsHgkqwTXM4ZITi5nL+MeW+C6ao/ySCGYZ1Rb5PZ4ALq8IRzgKn1an44OVf43ind/79BmS9nlyStcgQi81WUkfPEyHn/CmXK1cLoCn4ll7wofJfxpsp5l8r7MOR9GAq+THlfllxQ9aXQGrmwBoXIBoXoFqXYVuVbHSpx7SoJXaqJnWrJnGvpfdezhrXyR3UKJnXAEzdAYxqQcS34lE4h15C8bsHYtql56tj4wqPjrUfbS/fGXbeae86sdaeyRcfiWXvytA1xypYw40iY9SDO+5FWQikbUSWbN8vuBBfNRRUvJFWsZjVs/Y4yv6PM7yjzr0WZI0cVDx9TPCJ0+QdhpT+IKB8R/RyBvxwWVT4o9kuOiKkdEdtbJbPXkflB4voPkho/SGp8rsmIXfv++PVvxW98J6H5/Qmt705o8YeVTunx2zECjjlr/s05wIHzgO8u2n5/yf6grNMheZfDCu6HlTz/oORzRDngG5XgA6phB9TCv7kW9f2NW0d0k/5kmPlnk5y/ACF/tUWIuOBP+JScDmKdC6+6EFl3PrpeLq5JPr5ZMbH9cnKnckq3ahpHLb1fNXNAIblHLrlbNqnnYmL3F+Fczhq9nDmulDWhnD2pnDulmj+jAppVBc+pQefVoPPKUK4SZO4yeFYRNCMPmlYomL6CmL+Gmr9euKRFWtejbhkyH5pW7ZrWPrZue2nf9dqt743n0Buf4TcBE2/D5j5GL3+IW399e/tV9oN3kEfvMI/eEHfflT59x3rBd5my3Y+MFzzyE1728uvYqd3AgXtW9UvmTQ8MG58Y1j8xbnxh1vzetOm9UfU7XdZLHfozrZJdDfzW9aJ1zUL+4hsd7KIWel4T83lw6Utw2Z9m+vLm/4XHApTRRs1rIbk6mHlD/Ioldcuu/JFz1RO3qqdu1Y8dWQ8sKMs6qAktxIgxngugbRrg1zUxK+rQOeWCKeWCKTXI7HXkoiZmZW8si98DEsxnCfbm8I/E/tqpTH/vJnRRH71qhl8zxy+ZF3GBhHk32qY/+35A1dbNzl3kGq/wLi+yfduKMG5RNAvEr1ri1syK1kwLV02wK0boJQPkgj5iXh8xrwub04XN6cG5gqcGyAVD1KIJcsECMQuATwMRe+dko6ZtUDMOqFlH5Az/EEHohBt8ygPFH8d1x825E7h+uPn4wpUM9Fo2diMPt5lHvJtF2kyirEYXc6MYC1FVK4mtW9kDj8GjzyEjz3J6H2R2rJC4OzXbb+ru8aq3eHX3eNQFXkH3w/SWzfy+nbz+ndy+h5m999O67ie1bcc13b1Vfye2+m5s5VZM5d0o1mYEcz2YvhZQuuJXuuJcNONQNG1XOGNdOA3ETAPQU5aoSQvkBBA+CYCNW0BGzSFD5pAhAGTYag9lAAXjQNCEDWzSET3rTuD605bDytej2cuJNQvZzUusNV7LIx52aCerYSmtYS2ybMafPOVbzPUpXvYgzjthZmzgI9aQIWvIwJ62cGxgv44VpNsa2mMN7bGBcWzhvbbwXjtEnwOizxHOcYZ9JW7Ifhd4rzOM4wTtcYL2OMM4LvBeF1SvHbLLHt3pgOlywfZ44Pv9KEMClAkvHY0qG71dPQ3tXseN3SuZ2WGtvGjY+lQ596qo4w6yaQXZsl5QM59TOZfFmkki92eUjWXRx/LooxDWOIY9RWrg0ttXWN1rtf1braM7fZPPBsced3Hu1bcsldfN0KvH69sWWRUjZYRONq6LQx2bYs3NMGeHyyZ6a+ca2JNs+lA5baCSPlzLnq6v49Y1citrp6oaZ9jN09XtM52j6xPrT7n33szcezv9iDf6gNc4/ZgxsMkee8gauV/ad4cxcr+wbQXVvAiqm8uqnEpjjifRRxJKhxJoI0Go9gBUWwCC/x9rH0izJ7jeI7/evaAWkECzTCz59TWhFJBQbpHAMo8vN73FML5ZZhhNM4ii6keWGERRBQ/0I0v0Iop1wyk6YWSdMKKAY64FYa4Goq8Goq8FYQQ0oxFSqBNJ1I+h6EQSNUIK9aLJtpnVPsiuSMpEatUaqvdFAnNBK4ys6oPWjy69GoC7HkS44l+k4o2Vd4VfdIAK/iN+zjr/jGXOGcucUxa5Jy1zpS1yJCyyj1vkiFnkSFqD+QFCBCgjYQmSMAeLW4CPmuQfNQUJWSJEbfFirtQT/hWSEbUnYhsv5PafzemxqduNmeY51zzVQ8zo5U+qJ3aJOhaJOxZKORJkHAin7PAyVhhpC7ikGVjcKOe4cZaYUaawUQY/hlkiRtl7LlPAd5l/LEJG0J/MkD+aI38yxxy1wB6zLDxmWSQEwAkBcD+aYQT7gIWAZBHrYjFbqoQdXcyRIR5QLxLUKBrcIBrcIB7cKBHaKBnaJBnaJB3afDq8+VxUm1xst2J8r1Jir3ICRymu40p8ix9tDTTyKa17179s0qd4wgY2IOdHVQ6sUvKvVvRlK3gxL7qWnHHES9tgTgCRwiYgYZMCEWOQCL/1UyBikidqzI+wXpawfoaIXoaIXtov0U8VjDLtVWbihfTihPRij+nePKZ7U8woQcI0Rdoi65wtRM4Zo+xBvOJbcjWAqnuToRZS6IZoRQ09KRx/llw7d7NsIr6cqxVWou5LUnUnXvGiqHoQZB2gZ4CZp4HpP6NMvIRxgoTxHsqYJEvykyJlmiplmi5tlnHSfK8pY55z0jKXv9DBMksGkHPaKu+sTcEFe4isA1TOEabogrzsilJxw6h5FF7xwmn4EG/4knR8yRbBpbZhdNfICs8Ytt/NipBblVFJNXEpdVHxlbdu16ZkteTkdoPze+F5fci8AWzeADKrm4oaLcWOsfBjnVXLk13by6OPd5bfPdl4/2zr08cXvI8veY/ufdraeLvAfcLpWGmonG9gLtXSlipJXCZ2lgqfJIFG8HmDefFNuckt+ekduVmdGVndiWkd0YmtoXHNnuFs97Aq53C2XVgFvywTUmESwjIIYWn4lV3xo6v6lSn/7DLyHlR5D+pFN8old8peTYamEkBXDy6/Gsq+Hl6tGVWnFsQ0SGh0RQz5E8fiqhbhw48Jc+8Sa9Z048oN4vmTTerhtVfiuuTies7dHjwLmpGEzYujl0+S7l8ofXmR9uYs/qUM/KFUxvzR8E7hoMbjAdVHHUnHbLDSTkQZB9xpJ9JvUIYg4YCTcsJJOe1NLTkUStl/3uYraYv+nxpfkjLPPQsEn7WBnrYCn7dFXHbDq/qQlb2ICp5Fit6FmtGlOrGlBon0cNpYfs/Dm+VzmpG068HU/QkmJS+cokehvBtmb6EsdB9lBGWZU9YFJ4F5+4/3+zKCBo3AZQSbZS46IQRDTLIuiMueWFVfvLJ30WVPtJofziCWbp1Rb5lS7Q7t9sMMOOW3GsfTdaOL9WJKDG+VGsfRTG/RzG6VmMdRrRNKHZPK3FMYPqn0gBRGSGppdAZ9H2VAiF9QhoZr30cZFqGNTWprKevrYPYPVo9NNk2P1U8MVPSPsAenmsZn26c2Rlaerzz++PA9b/fTu533L+69enL3+Z2l+1srDx+sPnqw+mhr8f76zObC6NL0wHx/51Rny3hz3XB1JYdJ76CVtpbQOii0DnxxG5bUDC1syEFXZyKq0uHsNER1CrI+EtwQBm4Jh3SEQjsCwR1+oDaPgka3gnofVKs7vNYP23STMZhaM5PImgwj9QWgO73AzXZpbMHSMUAiwzSWahBJ0o8g6obhdUJx+y5z1RdxzQ951Q+t4olQ8kRe9kB8STMCndkHmktOoP3izEVH8P5Y03n7gouOYFlnqLwrXN6Vv55G0R2p7IW57IFSdEdeDSAY3mTaZDbYZjW4gNo9YN2A1Bo1/0J5N4Sqb9HPTRnkRSf+/iDBnwRpgGAi6R+vyfz3xpf+iaYMf/uvRepxyzQJYMYJq0wpm2xp25yTdrmC6ymH/DNOoPOu0IvucFlPpJwXSs4bfSWMonOLpR1bfiOaqRFZfiW07LIfRd6bLO9VrOBdouhTquhTetmXruTHUPQrVwiuUgitVgytU46sV45uVr3ZrH6r/Upc25WEzquJHVeTezTSOJqZgzo5Q3p5Y3oFo5p5Q9fzh26ARrSRkwa4RfOyTduqXaeGpy5NT10ad13rd9xq7rmxN9wr19xYS67lix6Vd9xZGx6lqx7FC15Erj9+Lgg/G0qYSmVv5DduYXofl0y8+R1lfkeZ31HmX4cy8keOKvLzhcj8IKZy5IscOq7yZX44rr6/R2ZfZH6QvvG9+FX+ll9x/tTS9ye0DkpqH5LS+U5aj7/Q95ThARmTA6dND5y1PHAe8M15628u2n57ye7biw7fy7p8J+d+UMHz4GXvw5d9DioHHrgcfEAp/IBK5IErMd/dSDykm/pHo+w/mxaIuRElvWmng1hy0Y1KCe1qt7vVb/deSenTSO+9nsZRT+lSSeq8HN8mH9t8Mab5fFSjTFjtydAayZDqE8E1J4JrpELrpMPqpSMapCObpaLaTsV0nL7VfSGpXy59RClnUrlgRhOzpoFeu45aVUcuqyGWVGALStDFy1Du3vFG89ewizcIq9qUTX36faOKR6ZVu9atr+06X7lwXrkPvPIafOU//iZilhe9/Cl282389uvU+2+y778G33uBuv+CtPuq7Nnbyle8yle8uk881jse9t4H8MabFO5T7+4Nl97nwPbnxvWPjGofmza8MG98Z1z7Vq/yhQHrlQ5t9wbh7nXs2g3sijZm4Wf7WBWMLAnM5fOh0cjl/wsE87VvsayNWdJCcjWR/JKkAW7ZomTTrvyhS/Vj36ZXPo3P3Wt27Zl3LIuXjAkzhrgpfdysAX71BnrxCoyrBpm9AuMKFOYaYuFvs3QN8Tl/z1++6jXQRQPMmjlh3Ry/ZFY4A8DPedA3gmsfRrc9udX9BDzPgy/zQhq3zDHDppgpAH7VtGjlVyKjB+cKROa3KGOMWrDkH8M0a42as8JwrTBcW+ycI4brhOG6IOfcUHMemHnvogVf4rJf8Yo/dSOUeicKuZgEW8qArxagNkCFd7OK1m8WLfhhJ32pM76M2ZCqpdiG9cSWuwkNa5EVc6GlA8jBtRLuQ+bqi5otXsdTXs0WDzfxCjXylDT/gbj4kbT0ibTMIy7yihZ42DkeeoaHHudhRnnwYR64/3121+vUlqfxDTsxNQ8iq++Hsrf9y+94la46krjWhZOWqFEL+JBuWqtuaotOSrP27Qbt2w26qU366W0G6Z0A0AgQPGoLnXBET7sTZv1LF0NZq5Hs5duNK1lta6xNXtNjHnrwUVI1N6lmKZwx60/lw40vddWdsuxQNGuLnLBFjNoihm0Q/TaI3t9erWC9VrAeK1ivNZxjg+i3RfbZIgfskf0uqMGvxqNw1B074ooeErzqih5yx454FA47YnodMRwnbK9bUb8XcdifMh5KnY4smwktGYugjSaxp0Eda9ih+8VTj6rW33ft8moW35B67mBbVtEtK3mV01nM8Szm+G1Kbx5rAlI1ha2fKelYrujbbBy93zH9qHvuSfPwVuvIdnv/dn3LQmn5CI7cgSK2osmt5DIOntBKgNeVQhsa0O1dRZxubE8jpqORMcxiDbJYgzXVky2ti929dwdHdobGH/WNPuiffDg4uzO28nT50cf773kPPvDWXvGWXvOmn/Hal19Xjt+vntxljNwjdq2QejaymMO3SwdiCF2BqEZPUJVzNtMxk26fwTC7VWweV2IRT7VMoAGTyqyS6TYpTJsUpn16hV0ay/o2wzKBZhpLMYom6kfgdCNwhtElhtE0gcX8CmK+sBiydihJK4SoFcLf1Hs1EK3uj1TzQ6j5IdT9kQKauR6M1QrH60aRtMLxGiGF2hEEi2SmU16DP6Yvhb2KG36XXLGsHU5R88UYxJTto4yyF0bOBXbeDry/R0DGIuuUedZJs2xJsyxJsywJs0wx0yxRsyxJIOiEFegEAHwCAJawBIlbFEiYg4+bg0RMQcLmYBFLhKhN4XEnsoRXqWQQ60REhUgkSyyObVf3+PYKz7Ptgwl5Uxe5fDGhS8ybftyDKuFClnTAS9ugZQDwkxZgafP8EyY54ibZIsaZ/BaJQaaQAf+BiFGukGG+kCHoH8wxQ9BRE9iP5vCfzJA/WaCOWaCPmWOFLAqFLAoFB2nvTTbhhS0JIgCimCVZCEgWcq/4yavqmE+VsF+NWGC9eHDjibAmyfDmU1Htp6M7zsV2yiX1KaePqGSMKqUOXU7sVolvdacsZ3DeJLU/DCyfC2TM2SGGznuXKAVWKQfUXfarUfSukHUvO+dUfMqGIG2NEzGBCiJqAhU1AYuagMWMwWImIFGDPH45yCBH7HOyxAyyxAwyxAzTRQ3SRA1SRPRvC+slCusl7tFMnLhx6gnTdBlA3nk7uIJLkapX8VW/0utBZQZxLPXQIndUe9H4a/zUy4Sq6dDioRjazI1QqpoPWdmDrO5ZrOJGuGQHOw3IOgVIO24Yd9wwTtxoD2WMEk8Y87fJSJqk7KFM+meUMcuWMc+R2UMZ/mJOizwZQMFpK/A5W9gFe8QlR5SsE1rRGXvZpVDZDafqQbjiTb7uU3zDj6rjV2IaWGoVwnSIqHCPZvvEVAXdYkcm1d9MbYy6XRuTWp+Y3pyW3ZmX3wstGIAXDKILhlB5/SWoSRp6jImf6KhcHmhan+revjPz4sHy692Nd++e8j684D269+HuxuuFuZ3u9oW26sVm1lIDbbGKMMtATdKgI8UFw6T8QXhyKzS1BZTWkp/elpbampDUFH2rMfRmfWB0jU9UjVdUtUtEpV1YBTC0wjy03DCUpRVQdj2AfjWgTNWvbK8vU6roRVPwpMp6FP9v9t4CqM183//fc862q8fu3a0CxVrabl1oKcVdAwnu7u7u7hIXIgQSkhAIENzdXZLgTkuFUrfNfx7SZfe3Z8+de+/cc/9zZ3bmNd95+pQJdJhJ4fW8P+/PdaeSmy4l0u5UGS+6nF+FQkC1YmCNSkjdXU+aVnSDC2bCnzIbw14oHHqEm3kTXbmoFsrQiKjWiG65F9wgF99/I2nkWs7sJdSSJGZZgrB+ruTRJer+D6R9CfgD0YwlidjJY55NJ12rhJwYx0wxp4wR56wJUlZF562J562Lz1kJdi0JxpcAKSNuhRW3AnSMwMiImSHFzZBipoj/WSlzwSRfyij3B1Pobfuiuy5EaSf8DUfMLReMUjBFMahYNbwkkDqe2/s4nMlRC6Up+VHvuROlnXG3nbACbjqgL1tBf7AouGCWJ+j6PXQxkpDMw+tfjjIdXl80zxeEZX7yMoCUueuKO+glQch6FGlH0M3SGoyTa+3zO13gvRYZjdoRVLXgYvUQsmZoiX4ERT+8VD+cbBhRahJJsYotc4yjuSSUeR1ImdBkWnRGeVJWZWY+Ow9aB4XWoqG1REQDBddGJ7SX49sBI0Nory3u6Cgf6GEOjrDHphtnpurGx6uGZ9njC+1zy/0Lm1Pr+yt7b7Zfv9x+9XR1b3v+wTpna6p/ljuxtDX/4NnWi9eP3r15/P7Vwzf726+Hume7Wifr2YNMejulpKmY3FBc0kqituNL25Gkplx0bQq0IiGfmVBYkQyvSUY1hhQ0BhS2BhR0+Oa3AUYmq9E2g22eznJBtjhA69zQTeH04eQ6Xnw1J5Qy5ocfcClssUyphsTQjWIZxnHlBpFUnZBinZBirSCiRgBe1Rer5IVS9EQqeCCA0xMJVP86I+44Iw7VzKGd+VV25qfJJqB3RlA6c2hkbtrDbtrDbthBbzsi7rqgpZ2Qtx0R8l4EnXC6eXqDWVq9TU6rfX4HOKFaxh19wx52zx33f0TKJIsYAEbmDCRZ1ChF3CRN4GL+Aylz40DKqIcDUkY5mKYYTJfzo9x2J912Jd1yI0m7ldx2L7njTr3jUSbjwbjrWS7tXXnbh3XHr1omgC0bUi8X1qgQ0awY2aIY3aoU06YU36GS2KWW0quR1q+VMaiZNaSWOaCSPaiWO6oOndTFcg1LVk3Ldyyqd80rdixYW1ZVm7ZVG/bV6441qy41a67sda/mx571j9yq1l1o8y7kGTfCmBd+2A8/kNO0gex+QJl8UbvM/13K/C5lfpcy/0opc/L2lyfvfHXq7len7n55WuYroXtfCx9oF+F7R0V+5siZewK+EJH7QkTuyzPyh0bmawnlrySVj4oqfS6mJHAxRyXUjkqqf3FW68hZnc/Oan0mpfuZFOizi4af/WD82WXTP141/+yq5R+u2fzxmv2frjv86abTkVtuR+54fHnH88hd3z/Khf9BIepPSjFfqCV8q5X2N4O8YybwE+YYcReKlAfzkn/NzbCWO1Edd6I7paM6b0e0ySd0yce2yUQ33wpruBpY84Nv5TlPpqQ744wzTcSp7LQT9bRTmZAz7YxbuZhXpYR3zeXIrktRPVej+24kDN1Jmbifw1GGLqmh1hRgS/LwFTnYshxsWRa+fA+2JANbkYEtKaEAJ6KAWVLEraiQNtSp21rlu7qVj8xb3li2v7Ltem3f88ql/6Xn6OugGUDKhG1+CN9+E739On7zRcrGXu7WHvrhc/KT17Tn7ype8ut/5Fe94xMff8Q9/ABbfx02+sBv4r1N32tQw6529UPdAy+jy36lyXquU/lKo2xPCb8pj1pWRCyoILlqcI4qbA7YXY1ePZxXUkQsCUIlv2VMgHXU/2IW1dCLKkiuImxGCT6rgeGCilfNGA+tWY+davccah7ZV+86sHcdqh9aMlYNiLNqiDFNLPBvUYRxlOBcVdSCGnpRCc6VK5gBtnH/zIIi9BP/VSmjlM/RQi0ZEtYMihb00dOQohkn+qp/w278wNuIrr20iQ9ZM3xP9hYIOaKHmDbCr+hhgFZgbdSCFnJeA85Vh3FUC2dVC2fVoHNq0Dl1GEcDztWAczURPC3k/IGU4UEQHCMkF4LkGqF4xhiuOZpnheLYorj2SK4Tat4Fu+CGX3YrXnYvWfchb3gXcMJyuEm5S3nwDThuN4ewE45fcsfNelesetasBtSuRzRuxTXuxNRtBFcuBNDGEAMb5OmHNN6zmkvp7Z0AACAASURBVC1+x/6BlJl8gRzdBxh/iZh4hZh6g5h8VzjxLn/0XcHwu9y+NwV97/P63+f0vs3sepXSvh/f9Diq/lFgxbofc9WTtuhSwrEhTJpjRowRA8bQPkvEkCWsz6yg2ySv0zi3wyinHZLbZZTXa4+ddsDNOONmXUgcj1KOD50TWLkQXM1LaF1L7Vwr3+Q3PePDBh9FVE5HVnEDyuc8qFzXskUnypItcd4MPWsEHzeGj5ohRoyhwGf5xxNS0Acp6DEq7DeG9pnABk1g/abwIVP4kBVy1AbxGzjhph0wk/boCTvUuB1q3B494YCZdMJN2qGH7dDD9pgRR8yoK37SmzQdUMoJpnCCqXNhZdPxlbycpjVEzzZp7En1Cr//Gb+O94rUvYxu5iAaZzOZw2n0gezK0QxGfzK5I7OsB141SGicoHdwWL3z7D6A+v7VpoH1pu7V6vqZElo/trgNW9pBpPeSKN1kcjuT0NFA7OkhDQ6VjI6QR7tLhxtZoyz2aHXdeEMbt6NvtXfkQf/Ybu/47uDs3gDn6SD3yejys/lHH7be8jff8nl7P44/4g884NfOPCvr3ygffkDuXUM0chDN3HhqXyS5OwDd4lrAtsuotEort0xlWKQx7LJrbbNqrTNqLNOqzFMqTZOYxgkMo3i64ATHloGiSnUP1idpBuM1AgnaIRTNEGC5qUYwRT2oVC2wRC2wRDWArOJfrOJfrOxHUvYjKfkSFX0ICt54Be8iWQ/kPXeEjBv8jgv0jgtUxg1+zx0h64FU8MEq++PVgkgqAQRFX5xKAEEvimaSXG2f1xpXsUgY+5hYtaIWSBZ0ysh7Fcl7Fcm6Y6SdkNdsgJiMlFHmWXD6WXC6JChFEpQioQc8bBTVSxHRSz6tm3JKL0XcKBfwMj8ZmTOGOSIGuSIGucIGuULgAhEITNQULWZVJOFYLOlRKuFbdtqLLBxEM2HthM/yLete6VJ3NYsfno/rPxNQf8arUsSRKmKJFTOCSYLzzoNzLkByJUBZovoZp3SB+pXjWoCXEdJOE9ZJP6mVeUIr6z/Jca2c4/r53+vnn9CHHgNBT4JgpwyAFdoHW7TRQmDsaUPMKaAJGHNSH31CD/MdCPOdeenfrKj/bks/7lhx2rVa2LNW1KdezLfhXFDruaDWC6Ed1+IG7qZNyGZOS6eM3YzrlY3rciCvJPS8je3aC2AvB9auWmMnLrtTbvuwb3nV3faoveladdWR+YMt9bx5iaRZMbDD2wB+2gAuDPqECAgqAoIK6eQL6eQK6eSK6OT8gqwDNZMmpJkspJl8WhMYbjqpHntSPVZUL0UclCFllHvZHH7LDn/PhaLgyVD0YejEVMv64x1QnfiZ9/iZtxGV0x74Pn/yhLxfiYxr8W2H4rtOJdIO+Evm0HOQjLOQZCHtKCHtKGGdaBHdGBHduDN68aL6CaJ6SaJ6SYIiBnFQmoRBpqRhlqRh1llwtoRhtiQ455xR3nmTgh/MYZctEVetUdds0DdtsbfscNIOeKAa1pWs4Faq5EFV8SzT9Cgz8GGa+bNsg6odg6vdw2v8YhuDEptDkpuDkxvCkxpjUtuTM3ty8oYKC0YR+WOY/PFSzBwNN1NZzGmvWu9kr/Q3rHAGd5cmHm9w9l7s8t/t8588+Phg6+3K4t5Q72J3/UIna7GRyqnGTzIRY7SC4bLcYWreICGtE5PWDktpyUlqSI6rj45ih4XVBIbWBETU+0bUe4SxHUNY1oEVpv4MQ1+6rh9DzbNMGfAy1PseVFl3yh1XYKP5LWfKdaeSG86lt1xL73iUyfrS5QOYioFVSkHVqqG1dzwpWtF1Hvip0PL5+PrlgsFd3NTrKMaCWhBDPYytHt16N6ztfvrErdzZm6jVK4Stc8VbZ8nbUtRHl0qfXijaPZOzfDpuUjJy6KQLsOpLxJ56wggtbIQQVAtftPp/pIy4JUnMAi9m8bOUETdHiZkhAUwR/4NSRhyUcQGSe9447xwk5wdT6C07nEDKXHdA33bFKgVT5PwJSiGkQOp4fv/TiAquRjhDJYD2KylzyxFzxRp2ybLwUMoINiufNco6vPhVXkYw03QYlrlsBb1iDbtiDRMkZQ5iMuibDnBZjyKdSIZFRpNJSp19fqcTtNs0tU4rnKIaRAK8THCxHmBkSkFhZHBYiVkExSqa6hhT5hpH9Ymn+yVQw5JosenlKVmVWXmfpAyqkE1ENFBxbQxiRwWxk0XqqCN3N5X2dJcP9pYPjrJGpmsnZ2rGpqqH5hsmN3qXHk5tP+Y9fr7y/Pnai0dLT9dntuZHl2eH5gdaR8d7Znhjy5u8h4/X9p9tvXq29erp1uuJwYXBHm5H61Q9e7CS2U2jt1PKOsm0TmxxC5zQkIepS0dUJRVWJkIrE6FVsfDa4AMp41/Y4VPY7pHX5pTbbJtVa5lZ7YJssYPVuWCawspHkhsXkuoXo5mzYZQJN1ibdVq1cRzdJJ5hmlAOjqbqhRXrhpK0gwlaQXh1f6yKD0rJC6HkhVD2Rip5o2VdkXddEHddEHec4dJOsNuO0NuO0FvATBPATfuCG3b5N+zyr9vmXbPJPeDTZNMVq5yr1rnXbfNv2hfedoQJDM5tR9hdF6RA8Sh443UjGObpDebpdQIpYxjPknFH3XSEynpibzkibjrAr9sJkjK5UiZZZ40yJCH/5eTLf2n1koRBqph+8n8eUVDyGcOkM4YJouBEcaNkSZPUs6Zp58zSpcwzBBfnLTIvWmVfts27al9w3RF6wwl20xku50/UCGeohdNVgqlKQWXyfiXS7gRgYZlHsYxHiYxn6T0P6j2vsvteNFlvxj1vpoxPpaxflVxAjXxwrVJYg0pEE0B0i2pMq2pcm3pCh1Zyt05qr05an3ZGv3bmkFbuiE7ehC58xgDLA5OWjSnrZrQNU8amWfm6VcW6DWvdoWbDuXbdvW7TrWHLu+2JR/OuG3vVrYLrRZ/2p0+EMSaimaPIng3iyE7F3LPGtfe/S5nfpczvUuZ/Q8oIjMxXQsBCpa9EgAZfAUdFZX+JoNYXOMWAwaWvJZS+klT++qwKsP1aQuUnHaPx5TnNL89pHz2v95mkzmfnDD6TMvzsIuSzSyZ/uGwhMDICHfP5Lec/3XY7csfr6F3vL+/5Hr0X+Bet5D9rp/9dL+s7w7yTJghha5yEY/FZF6q4Y4mEC+28Z8Vlv5or/uxLvuzz3lXn3MvPuZRKORVLOpHF7IlnbPHCVvhTlriTFth/M0b93Qj5Fwj8LxDk300w35kXHbcmnbAvPeFAP+7IPOFUcdKVdca7XjKw9WJ496WY/nvZ3Ls53Ht58/cKFmQLlmVhq/fha3LIVWXcuhJuRQG7rIhbUSaua5TuaNEf6VTsHkoZx55Xzn0vPIdfB07/GLbAD9/kh22/j9x6F732In71afr6E9j2ftGjV8TdF5S9t9Vv+RUv+cQHr0kP32I3X8WObUXxfnQdfmPcuKNbta5b80C/bk+Pva9Vua/LeqlJf6pM/CRllBE8gZRRR39agw1Ee34yMvKw3yia+RfrGIHuOZQys4qwGTUUV4+4bELbsmI9BN73y1YtmRvO9Y982l54ND+xYCwBYRksTwXJUYLPqaJ4WkXLmrgVJThXNm9KoZD7C+YVCj/x35Ay2uhlgZTRQ0+Ciyady5cDm3ZTxz9GdO0lDr1PHeO7V22DEBP6yJlfShlNBE8DzlWDzqkWzqoUzPymlNE+WMBkCOcCIDlgFBcC9ObyzFBca/S8LYrrgOI5ouedMAuOuAVH/KIrbtGjgBOUw03OW4aiHuJIzxGU/QTqA9/SZa+qTY+adX/2RnjdVmzDg5jazdCKpSD6NLRns2h4Cz+6Q517XrnKLxp/llI/H1fDjWXPx7AXYmuXo2tXI2vXwqqXg1hLQcylyOqtGPZuYuNeatt+RufLzK5X6V0v0zr3s3pfZfW+Su99md77PK1nP7V7L7V7L63raVb388yOp6ktu4kNm7Hs9ejq1Yiq1Yiq9RDmanD5ShBjOYixGFy5EFrFi6idj6zjJrevZHStVmzxm5/zoQM7YRWj4azpgPIZN8qUC5XjWMK1JsyYoMbBsGFj6KAJbPAnHdN3oGZ+PiEFPQdSpteosPfAy/QfeJkBC/iwFew3cMROOWAm7VDjtsgxW+SYHWrcATMJ3ESNOaBHnNGjLpgxD9ykL3E2mMwLLeVF0xdi6bzkyvnshhVY+zp+8BF76cehPX4t5xmpk4tpmkTWT+Qw+7KYffDaMWjNELmTR+9brBnbaJ7d7uLsds9tdU6tt42vsNrn6ruXWntWG9sWWLVTzOrxqua55q7llo6Fvs6Vme6t1b5Hu/17Twf29wafPxh7MT683T++2T++3T/1YGjmyeD04+7xh63DW+1jWy0jG41Dy02jy/3zD6cevJrced6//Lh8eJU2sImqn86uGCpkT2RVjMSVdMaW9ngUVjvlsmzSGaaJVOP4UqN4qmkS3Tyl3CSx3Cix3DieCY6nQ2IZBrFlhtE0UAxVJ5SsFUbSDSvRDgd+kQCWWIeX6kZSdCPoOuF07TCaZghVPahUoGMELkagYw6NjMCk3HNDCYyMtHOhtHPhoZf5lZRR9sfrRFDB8RVWmQ2xzAXSBD+pelUtkHzfA6MbwVDwxv9Sylw0zTkHyZA0TAN+AtYH4hLiusAWpDO6ycK6SULayad0ksUhOWIAn2IyIgbZgJEB5YiC80UhBWJGMHEzpIQ17pwD4bxbiZRP6flAhmQwA0Jddu/+qF26qVH6UJ/x4nLmjEhkh0hAvZAr/ZQlTghSKGaYK0hhSBhmnwFln9TNPKaVdkwz9YRm2n9HymhnndTNOaGXe0Iv96R+3ilQ4SlDKIABXMQILWKEFQKjT4KB0pnv9RDf6cL/rgf/OwT/N2PSd+aUYza0U/YVIm7VYp61Yt71kn5NEv5AXuZqbP+hlLke26eQPOhA3UgY/BA38CKkdSui7YEDmXPFh37Tl33Dp+6GV+1195qrTpU/2DHOWZZJmpcADsgAfRr0CWEQ8gC4sB5MWL9QWL9QRO+QfFG9fGHtbCGtLGGtjNOa6ac1Uk5qJJ9STzypkSimlyFukHXeqPCyJeqWHfGeK03Bg6ngW6EbW3svkOCI6iHM/UjgfAxjTrtie31IE/K+FGlX0k3H4jtOlFsOhB/MocAsEjhFSDvmtHaMsHa8sG6CiE6CiF4i8I3WTxHVSxPVTxfTyxADZUqAsgAXYwDoGElwngSk8KwxTMoUcdECfckKe8Wm6Kot/ro98YYD6ZYTWdqlVNatTM6DruBVruTNVPWg63hVGPlXWwbV2gXXOofXesU2+iW2hKR3BKa0BiU2hye3xWf2ZuaPFBROIQomcdCpMtw8kzDPpi511my3Vy93VM1PdG3N9G8tjj/c3/rx3TP+/u7Hp7sfdjZezoxsDDQt9VQvttA4tYSJSsQos3CwPH+oPH+IktNTnNWJSW/JT6xPjWHHRlRFhlaFhlaHRzcGRdf7RbDdQqvsg5jmAXSwbxnIl6bhSVH1KlP2osp7UO67ldxzK5VxLZF2Kb3hVHzTpeS2G+WuF1UgZZSCqpWDa9TC6qQ9SrWi67yIMxGVSwmNywVDD7CTr6JoCyr+DNXQWpWYTumobtnsuduw5VuEnculu1KlD85RHlyg7l4qeXQBvSWSzj0ZMXAufOC0E+u0Le2MdelJMEoEgrhkTbhiS7poVXzeuljKknzWsljCqljckiBmgROzxBzwc0xG9MDIiJrA/6eSMr+UMhdNCm/Z4e44E6Sd8AIpoxhUKutbpBBECKSOFwzsRVbyNCPKVQPpsh6k207YW44YQVJGIGUuW0F/Oagi0DES4IxDL3NYLiPoAz73Uxnw4W7sX0qZg6gFIGV0o8otM5tNU+vt8zsdCjpNUmo1w0pVAomAlwkiATGZ0BLDUDIkrMQsvNQ6CpAybrGAlAmIB6RMXFp5amZldi47H1oHg9aiCmoI8HoqroVJ6GCROtglnY2Unvay3h7GQC+jb5g5OFU1Ml01NMUaXGqcfjCw+oz3ZH95//nai73lZ1ucB/MjS1M9s2OdUwPNIwOtoyOdkxO9s9MD3LnhBe7oEmdsZX3hydL8E97co6mJrYHB5Y4uTkPLLLtpClFUX4ivyytqyMLWpqHYCXBWbEFlRD4rqKDer7DFv7DdB9rhVdDmWtDimNdom1fvjGi2hda6YJrCmaOpTSupTWvxVfPRjFl3eLtNeo3AyJglMiExZfrhZL2wYp0QonYwQSMAp+qLVvZGKnsjVXxQyr4oWVe4zG95mUM1I/Ay123zfuLnPuBrNnk37ApuOUAPp5+kneAyrqhfSBm6RUajQMrY5bUbxFUKpMx9L9z/CSkjBkoUOzAyYpCkQykjZZ7xH0sZeT+iRjhNPaxMJZiqHESR9yu+414k40m451l8z7NY1ot835si50OV86HK+9JkvWn3fcrl/SoUA1jKwTWqobXq4fVqkQ3qUY3qMU0asc1a8a26SR36KV16ad166X2grCFQ7phhwTQYPmeEmTfGL5mQVozJy1b0LavyDWvmul3VmmP1hisbkDIeDRseLduujWtutQueNXMBVTORtdNJjbOZLdOM+aespWdNG6+6H3787F+0ZOf/3Mv+vhL7f+db9n9l+9Ln30l+/p3knw744/eSP3Hu6LHLR49d/UeOfH9FcPOL49e+PHH9q5M3vjp54+tTQJvM0ZN3jp6888VBUkZQGXMoZQ51zBFRWQFHz8gdIH/0DMARUfkjZxQPppaUj0qofSWl8+cfQH+9bPjnK4bfXjb46rLhQYOMyWeXTYGRpSuWf7hm9cfrwMjSZ1ft/njd+eht9yN3vL6Q8fnqfuBflcP/TT3uO930Y+A8UQuUlCPxsjv1qhf9qhf9iifjdkD1Df+a637VV3xZl7wrfvCqvODBvOBGFzZHCpvCT5nAThgVHgPn/7t+3t/1c/+ml/OFejqAZsZX2jnf6OZ9q5f/jX7BNwawvxrj/mpK/Lsl+bg9TcStWtKv6WJY16XI3tupU3cyZu/nLspDV5WQ28qoHSXktgJqU4/6FETbAzGe6dGealJ21Uu21Sg7GmU7xnUvzJtf2nW8cep549r32mvotf/E+6DZjwFL74PXP0Rt/Ri//TFl+03Wzmvow9e4x29IT9+WPH1H3ftAfwZU/9L3+PQnP5Kf8vMf8n3HXjp2P3Hofmbc8FCvakeX/USL9USr4qk+64V+xXNtyiMV7IoCdE65cEYFzlOGA/5FBb2qhl1XxawpIZflYQv3C3n/TMEI5pv+8+c/e51/cn9RCTmvgJiTg83IwaaBsAyOp09aAlNWICXLGqgJCHk+tP9jBo8f2vfOvGxBGzOuR1zULJrXwC7oElfBlG2Dki1VFE8mZ0wJzgWAzR+sx5qXL+DJF/Dk8rmHkZlfXSgUzgvuKMGA3hkVxLIKYlkVuaIKndfHrxoS1oyKl8xK5iH4cWfmfOr4+zwuP3X8Y3TP64CGp/Zl6xDMLAjFEUgZbdSCJoKnDuP8KhqjieD9Ci04Tw/OA8F4+oh5EIoHQvEM0PMQ9IIximcMnTOFzpgXzFhC52wQPHvMvBNh2Z2w6o1e8sycToSu4UpfYktewCjPsmteJja9CK5/7N+wG1T7MKRmO7xyK7JyI5y1EVW5nFo3j+7bKhrZJU8+r1jhk6ZfJrI5vsWD3qRBL9KoJ3HMjTDmRpr0IE97Urhe1AW/spVg5mYU+1FC015K24us3jeFQx+Q43zsDB83yyfO8cnz/NJFftkKn77GL1/jM1f59CU+mcPHTbyBDe7n9TzO7nyY2f4wrfVhWuujWPZqDHsptXUzoXExrmEut389p3cZPb5DX37JXHuDHd1OYI8H0wZCGKPeZaOupWP2hGFzVB+ksAuU26af2aiX0aCX2QzKbjUq6DKF9ZojgDElE2iPcWG3CbRHcGFU0AXJ7wTndRjmtoNz2o0yO34Ti/w+i/w+y4J+q8IBa+igNXTQBjZkBxtwRAw4wQecof0usAF3xJAXetgfOxZUNB5BmoqhzCQz5jIq5wrr5ok927Xct707fNb4JrWPi2kcLmD15FV0wWoHCG1TlF5eWQ+vafbBwMp+78LD3rnt3tn1lhFeRdsou2OuumW2umGK3TDd0MJp6phv7lxo7lwYHXm0OPVyb4H/cZXPX+Xzl/j8Bf7LZf7q6vuF7Y+L23zOxofJpTeDnP2+mae9s097Zp40j27UDSxW9XGaJ1dmHr+d2n1ZOczDt8zA66ezmIPx5M5wbGMQsj4AXu+PaLJLY1gm000TqZA4ilE81SSFaZlZbZNdZ5LMMkquNEpkgROZhnFM/ViafjRdL6bMMI5pEM8wiC0HxdFBMQy9mDK9KJpeFE0zBMjI/ComI9iOJEjHyHsVyXni5Dxx9z2wBy0wnx57Hj75FDzzvOeGknVH3/fAKHgXKfkSVPxJaoFk9aASSEJlev1W8SQ/lrlgnFijGUJR9iMJfsg+OOFXrfPPG2dJGKSKg1IEpzgoRTC79NOZIQYCZouEDzZVC4OyACMDzhExzBMF54sY5IobFUqZIy9YYc7bFJ23w513Ipx3J56yRV4IKLuf3aNXvARmPgYx9zXK9pVLn13MmrmSOXHap+pbCOyEMfScFVrKrFDKrFDcKFcEnHNCP+s77YzvNFKOqQM+4rRm+intrIMJpuxfncc1M38ToFJXO+uEjoDsYzoA3+vmngAVHANBjxvAjoPhJyAoACP0CSPs95Ci742Ix4zJwHoms9JjFiXHLEu/t6YIO7Ok/JvPB7RcDOm4mzQmkzpxJ3lMMXtGPnXIibEd2fMqqu9Z4siLlLE3TrTF6yGse5EtNwObLnlUn3dhXXCqPGdfLmJOOWFIOK5fdByEPQXCCBnihMFFokYEMWOiuAlR0pgoaYKXMC6SgGDEwWhxMFrMECVuiBLSKRTSyRf5KUQjpJsjopMlpJtxFpIvZQq7aoW7bl8s7Vh6x4Um78FS8KvSjWvQTKh0I44iJt7i5j5EsDgOyG5X3LCsD0XWmybjwZB2oV63J16yRp43yZcwyhIFpYqAUj+d+ukioHTRg1MMlClqmCVukCNmmHsgYvLPggslIIUioPwzBgXiENg5U9RFS9wVW+J1B/INx5I7brS77vS7now7HnRpd9pdT8Z930qlgBoVn2pt/1qDwDrjoDrTALZVUI1DaK1zZJ1nfFNAWkdkTn9c3lB89kBS1mBW3jgUOo3MHadguPW07baqh62Vm80Vi53VS/31i4304dmBzWebH18/4b95yn/1lL+78WJhaqevfm62+2F98Wg1drAeN07JaKfndDNye+h5XeSsVlRyfW5sZXJYeUwwLTKQERpUnpTcGpvUGh7b4B9Z6xpWaRtUbuZfBvan6vpStH2oat5UwMt4lsq6kmWcSXddSLddS6XdqUCbzEFMRim4QjWsRi2crRnZqBBYoRNb70ueBd572zfTOpYL+h95Y8c1w2rv+VcpxvfcTRm9njUjXbR9l/bsKm3vYtmTq8xnlyi7YoU8sWyOaNLkv/s2n3SpEXYoF7EpFbUoljDHn7fAC6SMlDnhrAXhrDlJ0oIkaUEAsCyStMSKWqBFLVDi5j8jKPqVNEVKmiLPmvzMORPkOROkuFHhAUD3008AGTdx45wDssSND8mQMM6QNMw6ZwCMpwmKfm/aYqWd8IKV2Fft4Xc8cXc80bJ+WPei3oyOneiqBYMEtkFsnXpw+V1X/A171G0n7B2XoluOmKs28EuWhedNcyUhmeKG6RLgjLNGWVImOYJrgZoRhGUEauasUZYEOEMCnHHOOPuSZeFVG/hVG/hlK+gNe8Rhp8x1O+gtR4ROJMMZ1mud3WqW1mCV1WyaWqcaRFL0K1IPISv74zUDCfpBxQYhxeBQskko2Sq8xDn6YHYpjh6UUBaZRI9LK0/LYuXk1RYW1iGhdaiCajKqATAyxd1VxZ015I4mam8XY2CkZmKgYrCH0tVDbhsq6+Syxx50LTwZ3eTv8t89eL+/+vwhd3dtYn22Z26wYai9qmuweaSvcainfqC7rr+3aWiofXy8f25qeOHFHv/FM/7zPf7jXf7K6qvxye327kV2y3Q2ojILWQkUyiBY8QXMsCyKfxLJPYEYVFDvD20OhLcHoLoDkD3eyC53eLsTrMUJ3mQPr/fAt0WxJtKaV1Ob1hJrFuMreV6oLsuUSvMkpk16tXkS0yyx3DyJaRhVqh9erBtK1Aoq0gjAqvmhPxGAVfLGKvhg5b0xB3Ov6PueKFkP5CGC0OVdV9hdVxgQvXSGC1Y1/eMp7QS/74GVcUXJuKIUfQiy7hgFbzwkvsqhoNM2t8Ump9kys0E/hiHnjbnpWHgA9KYj9Lod9Ip1/iXL3Ivm2edNs6VMsoDi8N8C8CO/xX81KSNhmPxfQhycKA5OlIAkSRolnzVOOWsMLJs7Z5J62TrnsnXOFZvca3b5NxwKbzpCbznBbjvDbzgUKPjitSNoulEMnUiGdgRdLbhU3pt4QLG8t4ASee9PKPqUKfnSFf0ZyoFMlaAKtRCWWmiVeli1TnS9dky9TmyDTkKTXlKLfnIrKKUNlNppAZ22gM1ZIuctUAvm6AUT9DwYxQWhZo3xC6akeQvKom35knP1hlfDtn/ro8D2h8F9jz2bljzr5lyZg+5l3bkDy9XbHyrXX3Q95/e+4Hc/+dC89eJ3KfN7Uub3pMxvJGX+R6TMV6duHTn5ScocPX33CyGZX/b4/qOROSIqeyhlAB0j4LBH5kDKfHNB75tLoK9/0P/qot7RC6DPLkCAqaWDHpk/XLP60w27z284Hrnp9Nklu8+uOv7xFiBljtz1/VI24M+K4X9Xi/1eJ/WEQfYZU+hZa7SUPeG8A1HKnnDODn/eqVjKkXTOgShhhxezxopYooUtMMLmyGN62cd0M77TTf93nbS/a6b9TSP1zxopJYrrlwAAIABJREFU36onf6GS8KVq4pdqKV9rpH2jmf5n7cxvdXK+1cv/GwT9NyPc340J/25WfMyGesqp4ox7zRnv+nOBHRfCeq7Ejt5KnZHJWZIrWFOAbijA1+VRK8q4dVXilnrxjhp5R6P0oSZtV5f5GMLeN294btv+2rHrlWvvK6/+1wFj74OmPwQtfgxZ40dv8hO2fkzZ+pC5867w4XvUo3eEJ+9IT99S9z4w9n9k7vMB9vhle3zUY37U3Av/0T3voWfmjZt6rDWd6i3Nigfq5TtaFU/1Kva0qI9UcasK8HklKEcZxlWGLyijgLCMKmZNBb36/7eUWVZCLirAuXJQwMsowec0sAt6xGXDklUweUkdOQ4izPm2v0yY5If0vnWoWjcrA3yNDnFJHcvVLJrXI63pkdbU0PNyBVPKCJ4ygncoZRQKP3mZX7mYwz/+EykD7OcGEdYM8Ktg4oJZCdekeMKNxUufegdd5KeMfQhpeeZV9diOsmmMXTBAcyFFy7rohV9KmV96GcHg0i9PTRhXB8rVhXF14DxdBE8HNa9/oGbAqHkwjGsMnTMrnLMonLWGc+3Ri45FK274FTfUgnPmZFThckHxswLS09ySveya10mNr4JrnwTW7gZVPwhmbYeXb0WUb4QzNyKYS8k1S/DuHezgI9LUi8pVPnn2bXLDUjB9Ipg260+Z9SyediNNu+CnnQgAjviZENaDCPbj2Mb9xObnya0vU9tfZve8yh94k9L8MLXlQUbbg6yOB3nduwW9u9D+x7CBPczwS9Tgc3jf04LuBzmd29kdW9kdO9kdO2ktm5ntO0kNq8lNq7ndW+ntS2mtHMToOm58ncrdYW+8qNt6RZnezmubSmWPpDZMx7Cnw6pnAsunvChjLsQhR1yPI7rLAdXpThpxJ415FI97FI+7k8bciKMu+GHnoiFXwogrYURw7YQbdMQOOGIHHDD9rphBN8ygG3roV6cr6tN9d+yQB3bEs2jEEzfqhR8NJI0HksaDiQBhpMmokql4ymwCdSapbCajfC6XNVdQM4dqnC/t32jivRrc4ddOrVeMcEo6xrANfajaXlzjILljoqx3tnJooZXzYGDpaS93p3t6vXd6tXV4rqZ9tKGbU9fBa2jhNLdw29oX2jsWWzsX29oXhnq3OIOPt8ZfPZl893T83e7wy63B5wvDeyOjD/unHw3MPO2dfNQ6vF3fu8ruWa7pWW4c2mT1LJZ3zpW1T1YP8kZ2no/sPGcMcDGNswXsmXTGcAypMxTT4o9s8IU1+MAbD0aWKkyTysEJNHA83TiJaZ5WY5FZa5RUBUlkgRMqDeKYoNhyvWi6bhRNJ7JMcOpElmlHULXCKZphpQcA6ZhfjiwdZmQOhpWAPMuhjpF1x8i6Yw4KAoAguiCLfphCv+uCkHFFyrqj5Tyxij54ZT+iakCxWiDZILY8hb2OH/0QUz5vmlyrGwHsw77lAP3p+eevpcxP2e9fdiWmi+mnn9FJA4p49TIFUkbYMFvEMA/AIFcCciBlLNEXrDAXbHE/OBZdciVe9S69G1GjktOnXzSvS95QJW7J4Xdk8Q+vQhduFPLOhDX/2Qp/wgoH/NdgDBOFFAiB804Z5BzXzzmmm3X8YIIJiIr8l6VMxintjIP1RoJVRxkCO3NMB2gjPmaQ971h3jHDwmMQ6HEj2PdGiBNG6FNGRacgBABj4ilj4klT0glT8jEz8klrqoQbW9yjVsq36Xbs4J344Zuxg/fTx+RSBu3om6FdL8J795LGXqVPf3Blrd2OqpFL6JKObL8a0HDJp/6yd90FN7aYXeVps7LjYNJJMPEkmHgKQjoNJgkZEYWMiMLGhDNGB0CKzkCKRMA4YUOsCAgjAsII6SKFdOEHQH+qockV0ssVh8CkzNCXbQjXHUpuOVPvuJXLelbL+1frJjZrJ9W4k8cRkx+wnI+hrDlbZJcLZkTWt0zWmyHjUS7tSrvuQL4EyK8CSeNcEYPMX5B9kHgCzjOGQG2zqGGhGBgqBoaKQ2ASRggJI4QoGHHGCClmgpY0x0lZES7aFl+yL7nsUHrdhXbTjXHTo/yGO+O6G/2mR/kdH5ZcQK28T62af71uULNhSLNxSJNFaINtZLNzbLNTTIN3ckd47lBc4Why4WQGdDIfzkGj5rHwWVrRQl3ZVhNju65sqY7CaaZzOlicutLBya613cXXz7c/vnnEf/eM//zh+52FveEWHm/gcXvZVHPJRGfpHAvWW4scrEUO0nLaSrOaitLqoAlVOdGslHBmXCgzJqQiKb4xNq4hMrrWP6LaI5RpH8SwCiwzDiwz8C3V9aVo+FBUvUsUPcj33Un3XAnA5I5byR1Piox32X0/hkJguXJIpVo4Wz2iVju6WTGoUi++0b+Uk962m9a+ntaxnNf70AM7AYRo/KsVkofu5czdhK3cJD66Qd27Sn92sezJNfrTy6Qd8ZxZidRJidjh4x71p50rRRzoZ2xKxKxIZy2KBFLmsk2xlDkB8DI/SRlA0FgUnbXAipuj/tVSRsow+1DK3LDBHEqZaw4IgZS554txw/Wkt29HVvLASXXg+AaNEKaMG+GfSRmBbfkfkTK3nZC6UeUu8D6bnDaztAbLzCaTlFrVIJKSP14gZbQCCKDAYsOQYqMQsmkIIGVcDqRMQDwjOJEWlURPTGNmZFXl5dXCCutRsHpM/icpU1XcWUVqqy5ub6J0ddL7BlhD/YyeHkpHP7V9nNm31DS127+yP/mA/wSQMnvLz3ZmdpaHl2c6Z4bqh7qqugfqB3vq+rvYve3V3Z3s3p7GwcG2saHuad7s9jzv0dLCs4XFZ3PcJyOTW10Dqy09C3BCA7S4EUpuLShuySI0pWJq42BV4QWsoIJav4J634JGr/wmj/xml/wmp/xGh4J6Z0SjA6LOA98WWTme0rSY3LAUx+LFMjk+mG6rVJZFcoVdJtsiucIssdwiuQIcTQFFkPXCSNrBeKCqzB/ziUCssg9G0Ren4PNJzch5AV5GgEDNCLyMjBtcoGZu2hcIVjX96rzjjJDzxN1zQ8u6Y5R8iXKeOEUfglFCtWNhx6GUAcWWy3ljbjlBbzvDbjkB3LCHXbUpuGyV94NFzgWznPOmmWchqb+JuEHSb/IvljKAjjk0MgIdI2WaJmWadskq+1DKXLcv+EnKwG46Fir6EXQj6HrR5XqRDJ1IukZwqYIvAXiC8vNJUvAhKfqQFL3Jyr5UZV+qqj9NNZCuEVSuEcLUDK3QCKvUjWbrxtbqxdXpJzYYJDYapjSDU1sgqR2mOaPmeVOCh4WWcI4FgmOCmIMgZs2wXLMirgVxzrqU60hfdKtc8a5d92lYDe7eDOpYjO5bie9ZiGudgo+tURcfF00utzx91/L4be3Gs7K5jd+lzO9S5ncp86+UMiekj5ySOXJK5ujpe18IyR4Vvn9U+L6gNeYLUfkvROWPin3ic3H5z8Xlj4op/MxBj8znYiqfi6kcFdc4KgmMLH1xXufL8/pfSOkdkdL90zldYHDpPOSzi6Z/uGzx+bWDRUu3Xb6Udv1axvsvcv5/Vwn7Ti36e/W4E1qJQqC0M+BMUaMcUdM8SUuolA3ivC1SygYhaQkVNy84ZZB1EpR5XC/9O93Uf9NM+ot6/J/VEr5Vjf1GIfyAyG8UPvGVQvRXCtFfyMd8qRD7hVLcl8rxX6smfaue8q1m6jea6X8Dwf8KQvxFH/lnEOrPhui/GuH/zZT8N4uSkw4Vp91rxP1bL0T23UiclMniyeevykNX1XCbGqQdbcpjPdqePmPfoOI5hP3KtOGNUc0z84aXtq2vnDpfuXW/9u5/HTDyLnjyYwjvx7Blfsw6P36Tn7z5MWPrff7DD4jHH3CP3hKevCvd+0jbByaYKl/wWc/5FS/45H1+9trrlMU3kbPP7VrXDFjzeqw1deaqctm6GmNbi/FYk7arRtxQQi8JhIUSEij6VUGvHjbLyMMW5KDz/yTJsvyfz8gIPvKfvc4/u6+AWJJHzN+Hce/D5hSRHHXMvC5hCVS8DCLOqyHGtDGTjtU7IV2vgztf+bY88Wl9Zl2xDS5d08RyVJHTGhiuFm5eAzN/0GHMA3JAsHll2LxS4YJiwbxiwYJC/qc4zKGLObz4Z1IGmF0ibejjlvVxHLMSrlXZjE/9cubMO+QaP2HojVf1rgN1y7p4xxS3BsYuGmIXddALmihgq7cqbE4FOgu09sA/7VMXrPr+5QmUyxTOaRdytAoPljQBRTM8bSRPD8ExhHONYFzTQq45lGMF49mhlhyxq65Fq87oBfucyQDofBLhQVLRTjrlaW7t2/SmN+GsR8GVO8HlW0H09ZCytVDqWhh9I4Kxmli1ktu2DevZJU68rlrjU7gfMts24tiLUVUrQYxFn5J5NyLHGTdrh5myQoyZwYYheQMmhcNAyW7hkElBv2lej2VhrzWs1x0/4kEY9iIO+ZGHg0pGQyhjYWUTYWUT8ezFePZiQu1SYt1SSuNyRut6TidgbdCjL/FT73ATb4izbxjLP5bMvyzl7dU9fN/+5H3/8w+T7/jT7/g9u6+q57fLpzcruE+LJx/hxh8jB3fze3dyOzayWlczm5Yzm5YFriejdT21aSWpfjGhdj6ezYtn84CG4GpOTNVcTNVcNGs2qnImqnImpnImljF1gODi5zOaNhVNm4ihTwv+Nq58Op45l8CcSWcvZNTw0qu56dXc7Jr5vNpFWP0KonEF17ZB7Fyn9K6XDawxhzfq5x4NbX+Ye8GfePxm5OH+wMbT7pVH3StP+tafDe+8Gn/4fnjr9fTuR+6jjzNbr6ZXn82sPp3gPRic2pjkPZvivZjjvOByX/LmXnFnX3JmXsxN7k/0POD1P9kY2N/of7bc+WSueXO0Ya27cbG6dobVNMtq5lQ0zlLYk8WsUULFML5yuKyFU1w/ha8bw9YNUjqnulae9K4/o/RyoLWT2ayp5LKRKEJ3MLLVB9rgWdDgXthkn1Vrk8k2T64ySqwAx1eAEyqNkqqMUmtACSxQAks/vlI3lqkdzdCKomtG0jQiytTCKKqhpaqhpSohJcrBZKWgYqWgYsVAkpI/ScmPrOhbrOhbrOBDkvcmynkR5LwI9z3x9z3xsh5F99xx99xxMm7Yu66Yu24oQV/jYZ5c8Ejzum2+tBNQ6CjjipJ1xwh+Yj7wO0TdyLJY5gKq/1UUnWuZ3giOY2kEU/4DKSMKShYFJQvqRQSnhN7/I2WE9AEvI2yYfdowVwT4TT5HApJ/zgxx3gJ13hJ90Rp72RF/zYV0P6hCMapeK7MPhJrVQgNvOHdgizKYjTu4TZmijfPJQ8c9WSddaKdsSf9mCP0OlP+dfs53+tnH9XNOgg7Kg3WAKZ7TmpkHSRkg/PIrjmtm/CMnNDOEtNOEtFMOzoPN0wcbqY/pZh3Ty/4elPOdQc73hnnfg/OPQQq+M4Ieg8BFjIpEIHgRCP40pOg0pOgkBHcCgj9mhP93CE7IhiZszxB3YV0P6bgV3n0trFMmfkAuZdCWthHS+Ty870nK9Ju8Jb5fy65ieqtiao9MbPeNsNYrQc1XAlt/8GuRcK0XtmOdNKWdMqWeNqacNik9ZVxy0oh8CkIWCJrTEMIpMP6kYdFpAyBKc1IffVIffVofJ6yPOQD9adAJBBUGQcWM4FIW2Cv2xTedabddmXfcq2S9a+/7s0GpnTqpDe6lU/Dpj2gOP7iSY4XoskcN3vOnyfpU3PNiSbuVX3cquWSDkzKHSprki4BzhMB5P1EgBP6EMBgqDIaKQAAFI2qMETXGiJlgAUxx4mZFEub4s5ZEKevi8zZkKbuS8/alF53LLrnSL7sxLrsxfnCjX/Yov+7DuhNQL+PboBjQpBnSoR/WDglvN49qt4/rcE3usYlqdEvuCM0dSURMZ6Ln87ELcNwqrmi5GD1Pxy9WkVerihcq8bOVRZNs4mQjdbK+eHC0ZXl9au/RwqsXWx8/7vM/POM/33q3ObP3ZPHjVMv6YM18D22OkdfOyG0jp7IpGfUlGXWE9Dp0ag0ssTonjpUazUqMqIiPqomOYodHVAWGVXiHlDsH0W2DyiyCaRB/ioE/RcevRN23RMWLrOhJAjaIuxHvepT8NLjEOIjJVGlE1mlG1evENimHVBokNwXTeZmdu+kdGylti1nd2264Kfmw+muBdfLZkwqYDRnC7q2SZ5dKn15jvPiB8vg65fFl7LpYyqhkzODZkB6gt8iRLmJPEbUli1sTz1rhL1gV/WCFv2RNOpAypLPm5LPmpLMWgKCRMi+S+tdLmbPgbCnDbCmjXEFS5oYN5rbjQdevK14gZaQ9UDI+aBdMV0rLRlj5nHFqo3FSs1ZY5a+kzDVbxGUr6AWzPEEERhKSKZhO+m8nZe664m7Yw6SdUXrRTFdEv21uu2lqvXl6g3EyWzWIpBxAAIaYAgjagUSDILJRCNkkpMQipMQmvNQtmuabwAiMY4Qk0GKTGElpzKysqoK8OlhhPRpaj81nlaLqKghtAilTRWprLO3soPV20Xt6yjr7yrpGmb1zdWObXfP74ztvuXv8p/x32+8f856sj6zxurlTLZPDtUN9rN7BmoHe6r5OVncLs6O5oqO1urujtq+jfqCteaS7a2ZoYGlicmtm7tE09/HE3NOxuSedw5stw+vsnmV68yymYjCb2BwLZQXnMCKQjcGIxkBYoz+00Q/R6o/pCiL0BZH7XVGNzsg6z6KWyPLR5DpeIpsXUz4XSZv2w/XaZLCs0irss2ssU5kWKeWWqUxIbKlhNBkUSdINw2sFYzWDMBqBaOAMwqn64ZT9cYKdfYq+GAUftLw3SoBgf999T8RhbbyM2yfdL5D+vzxlXJGKPng5T6ycJ1bFn6TgXaTiTzJNrnWGddkXtNjmNVlm1YFiy+V9sNIu0DuuMGkXuEDNXLcvuGpTcMky9weLnIvm2eeM0s4ZpfwjEoaJv0Xyf0vK/OZL/fbNg68kWco45bxJ6nmT1AumaRfN0i+apV+2zLpilX3VOue6bd4Nu/xbDoW3HaGCByEqAQSDKCDuahjN0I+m64SWAtFUX8I/nio+RDW/EnV/qkZAmXogTTuYoR3K1Amr0A6vAMXU6MexQfG1Bon14KQGSEqTUWqzUXqbSXq/SeaIec64Vf6UDWzWGjFnjZizQs7a4njWRRwb/IwtadaxZMaVzvGs5PlU83zqp0JapzPHNlC8J+TlZ7VPPna+5jc+ed/w+B37weuyxV3E4PzvUuZ3KfO7lPlfkjJHfpIyR8/IfSmm8KWYwhfiP3NEQuGIhMIX4oqHHBFXPkD1c3HVL85qAc2+5w44q/O5pPYfJbX+IKn9Scr8YPanq1ZHb9h/Le387V33b+95fq8SekIjUkQv8YxBmqhhphg466xJ3jnzggtWhRetoQLOWxacNcsVN84ShWT8VTn8L0ph3yqEfC0X9MU9/yN3ff8k7f3H215/vO31+W3vz2/7HpH2O3rH/6hMwBcyQUfvBX0hG3pENvTo/bAv5SO+Voz5Wjn2G5W4r1WT/qyZ86167jcauV9p5H2tmf+VDuwbEPobA9x3VtTjduVCbrUSAW2XIgdvJE7eSePey57XKd7Voz4BMfYNyp+Dyp8bMF+Aq18b170xYb+0bHhl3/ratfO1R/cbv/53wSMfQyd/DOP8GLHAj13hJ63zk9c/pm9+yH/wEf7oI+rRu6LH78h7H8ue/1jxkl/1CoD1ms94xSc8/oh5xM9cfePRs2ZSxwOzl7UqlpXKlpTpG2r0Bxo0YGZKuWhVCbkoD/sUkzlcwCSolfkPOmX+1VJGHr4oB1sAgPMUETwVzLwWblGXsKRbxFOFj2vAx0xKFl2qH/g0PQ3reRs/wXep3zNnbusQuMrwSSXYhBpqThO7oIVbVEVwVRHzKvAFFfiCMnTxwMssKBb83Ph7qGMEF/9MyuhiV8HFG3q4BV3MtAWV68SaD2pdzZp7jd7gx/S9cKCumxetWhB2zPHbEOyKAQaIyWgggb4eFeisAIGXUYNz/hF1GEc9b04jn6NWwFGDctVgPHUEUAOsA+caIhZ+kjI8S+i8DWLBHr184GWWbWEzHuiFMMJmGH4jmfakoOljXvP7KMbDcPpOCHU9sGQlkLwUVLIcVroaUbYcx1xOr9/Ibd0pGn9ZtcGnLPyY1/sQSHrXrgcxV7xKFpwJHMciji12xhw+ZlwwpJvRpZ/VY5DdC8rq0k1t00lt0U9tNshoNs1tN8trs8xvtynosIN2OcA6nRDdTohuf8pMAHU2mDYbzuTEVC8mNaymt25ldz5Ej70mc4AN3OXL/NoH/KpNfvX2x/63/MkP/LkP/IUf+fMf+eP77zs3nrSu7XfuvGcvv65YfE3jvibPvCyeeE4c2yMdQBzbKxp+jOrbgXVtFLSvFrSvFnaswbo2Mht4vyKjnptZz02rnsmonsqo+u0zs3o2s2Y6q2Yuu3Y2p5abUzcHbVksbF4AaJyHNy6gWxaxbctFbUvMkYdV44/YU7v10w8a5x50LT+eePx28Q1fwPJr/tJb/so7/vpH/iaf/4DPX3zOX9znLzzmc7Y/cDfe8NZezi09m+I+XVx/v7LF39zib2/wt1b5G4s/rs1/WOd+WBzZXxt6uTXwcqXr6WzTTn/1UguLy2bNkih9RNpAMWOEyBjGlg7Ai3ugxd2Fxd3YijFExRCyaghRPUBqnWpdfNq59ozcN59dOZ5Gn4gnD4fiuv3h7Z4FTS55jU65DfY59VaZdWapbEhitWF8lX4cS4BuTIVOLFMnmqkZRdcIp6mFU9VCqSqhpcpBJUrBZKVAskIgSTGgWD6AKO8HcN8HSD4LLIysR9Ghhfmli7njgr7jgpZ2Rkk7owQPMA9dzDWbPMHWjJv2hbccoNJO8LsuyHtuaDlPnLxXkYJ3kUZwaWjpdF7b44iyOfvcdsv0Rt0IhuCDf3N86Yx+0hn9JFE9oFNGgLhumrhumqhWqoh2qohuxmm9DCH9TCGDrNOGQMuvKDhX0qjgnBlCyhwpZYG6aI296kC85Ua+50NTCK7WSe0xQczpIjgyWeM3MyelEUty5G35kp2r+RzR6K4zgc3fO9K/NEB+C4J9q5Pzb/rZxwS1wYYFwvp5Qro5/8zInNTO+kcjc1wz46CJBlhgJKyVcqBmgNXaJ3XSTnxSMxnH9DO/0wfszDGD3GPg/OOG+WeM0GIQrCgYI2yIFjIA+l+AxhkQ6m+6sFNmxactS0TtaFf8mm8EtV8NbJWJ7pZP7rMpXQlseRTWtZsx+w61yQ/v3deE9ipm9N1L6rkR2X4lrO1KWMelkA5J7+YzLvVCNlVC1hXClszT5oyTprTjJqXHjUqOQYpPHHAcTDoOJhw3wB8DYb/Xxx3TwwkZEoUMicIGeGDcyRAowQG+MDDyjBH6rBX+imPZDTemtEe1tFfNPZ8GWf86cPYAKLPNq4yDnOGjOXz/Co55YYcVvP9+AFPWnyXrXXXXo+KmC/WyHf6CJfyseaGwEfS0MewTRojTPyFkjBYyRgub4IRNcCImhDOmxDOmRFEzkqRVqYQ1gKQNRdKGctaWeta+7Kx9maQj7Zwz47wr87wrU8qVecG98ooP+0ZAg3RA0/2gNrXwbt2oXkh0j0Vcn13ygFvGoH1cu3tqT2jeeCJyLhu7XFi0AsOuoTFLROQcBTVLw8zSkJNl8FEGcqSmaKyJPNlcMjbWsLg8uLs5+eTJ8quPT/j8Pf7rnY/7ax9eb/MXBx7Ntm/1ls+V5TRQ09nI8BJiUiUxhUVKry5Kr0GlsfOTqrLiqlKjWXHhFTHhrPDwiuCwcr/QcvcQumMozSaMbhxIAQdS9QJKtfxLNHxKVLxISh4EeU/yPS+KrG+ZnD9dMYipEspSj6jRim7QjmnUT2hVj6gxSm8Lr1jK7X2a0bmZ1MJL6Vh3IszKRgIbJBWhC2qUfTn6q9u01xeKn1xjvPqBvHuNsHOpgCca1SMR3HbOt/mENU3IgSrsUCJqS5KwIZyzLpKyKrpojb9oRfyllJEyJ503Lzpvjj1v/i9PygCNTuCcQylz3Rp9ywGolbnjRrjmgJD2wN52R97xQjoi2xMbV4Np0xZZbWapbToRVf8fe28BFGeC/uvOxjOTjGUmCRAiaIhDjCQQ3N3d3UJwd3dod4fuprtpunEnuLu7BQJx9+HWRyfZ7M7sOTt7/3tunbpT9dRbX75iqFBTxTAPv/f9XfcgfknKXHbGSNojztlAeYd+eY1L4qbZJ81y/qyUkbSH8daXpN2wFx1hV11RejHFHsguh7wm0+QK0+Ryw3iuciBJOZCkEUZV9SfqBJAMAwEjYx5SYB1S4BBG9Yhm3I5jBsaxwuIZsUms5FR2dmYJOK8SAanCQKqwIC4VAUgZDqmBQ6wvIdRWUhoaaE31BY1NtDtdRa3DFb3zTRP3+1Zejz94P/di88Hmm6XX68P3ZlunR2qHBip6e0o6Oznt3SWd7Zy2JnZzPauxhtlQzQKoZDeVFDdXVnQ2NI509swPjayPzT6ZXHwzufJubOndwPyr1tHH5e2LpPLBbHJ9NLjYP4Pum1nokc5wTSl0SmG4ZBR7gStuY+4EkVs90TWuyHJvbF0YszuxbCyOMxrJHImgDQYROxyzy+wyuM65FTZpxVYpRdapbONYKs/L6IYTtUPxmsHYT4QQVAOwygF4JX+ckj/uazsj74v+4mi+2BkZL/g1d+AGze+R8UQr+ZHkb+Hlb+FVA/MVbxNVA/Mt0yrcEM1OkAb7vFrrrEq9GJacL1baHXbNAy7tjpB2R1xxhfOWmHh5mTNWORJmaX/I7zUN742IQeqf4NNiVKKI4b/L1y7mtEX6aYv0M5YZZywzzttkn7fJvmCb87WRueoKue4KVQsgGUazjGPZRjFFhtEMnTCaqj9e1Z/4R5Oo7pcPEEDTDKJphzB1Qhna4UU6ESzD2FLD+BKj+HLDxDLj5CrT1CrT9FrTtHqyLBYAAAAgAElEQVTT1Gaz9E7r7F578JATbNwFMe6MmnBGjbkTpl0IE0DgmjTsShn2Khy9zZ7wLx3zK+uJqO/P7p0nzz0pffCx7f3m0Obm8OZm2cYH9uo70uSj7Pa/pMy3f0mZv6TMf1XKSO/ku76T7/ou/hs7j8jsEpTdeVR2F3DH92v5Ir9T6BO7Tyh+YaeQ8k4hwMjsEFIGzvqKa+7c0jHbRbV4bBPV2SZh/LczZtvPWeyWsvnuitP+a+4/yvj8IHvrx5v+BxSD+dSjBTRjBTTj+TTj+bWSjugkHddLOK4be0wnRlAril89/KBy8AGFgJ/k/L675vWttOfeqx57rrjvuuS686LLdkmnbVJO2yRdtkm6bZdy33nJc9dln11XfXdL394t/XdBs/tG0F7ZsO/kIvbJRwJ2RiHxW/nUPQqpe5Uyv1PJ3qcJ/kEP+YMB9lfzggNW1IN2TD6XkmOeNSJ+dySC2yTCO6/lTd6AzcphlhTxdxUJqyrkdU36Q13WY/PyVzY1b5wa33u0vPdue+/f9SG0bzNyeDN87GPU1If4+c3Epd+SFz+k3f2Qe+8D5P4H2IP36IdvSU8+UF/8xnwB1GPz4Lz5jfHifeGrTdT9D6EDqy7N89aNKzql8ypFc8qsFWXWmnLhhgr1nhJpVR69eBM2y9ta4rUv8YSLHGxWHj73r5Is/20pIwudvQF4mdmbW38NReScGgqQLBqoSVXEiBqsXxs9bEqedOGuRrS/z5jYvNXwyrH0gXHBnDpqRBk2pIoY0cJM6+IX1BBTavAZVdisCnRGGTKrDJlVAs0qgGf/ycV8+eO/kjI6uAUjyl2elLFjzfnULEW0rWaMvUQsbYY1PbYizhohZs0wa+bYe0aYBT3UtDpyWgUxpQgdV4CMyYNH5cGjCpAxRej4H6IMHVfOG1fNnVTKm1QCA9tkSlvuRh06qYeYNYROm0CmzcGTluApG9isHWLeATXvkb/iiJtyJ8/fKlj2Iy/Fs59A6jbB1e8T6Bsx1Lvh5MUA4qw/YTqQNBuavxBFXYxizMZx5lMqF5G9z4rvbhbM/AbpegTuehpZtuTPnHMjTTkRJp0JM46ESWvUsCmk1wzaZ4Hos0INWCKB4IwZpNsS2msN7zfObTPObTPLbTfP67AEd326zALrdcGNOuFH3QijHuRhH+p4AGMqtHg+krsQWjSTULmSXHM3s3EN2vUA1LGC6FkpXnzWuPaq8e6jppVHTUsPKyeWmX1TtO455tBafv8aoXcD03Uf2b6ObN1AtKwhW9ZQrWuY9jVk6xKsaR7SOAtpnIU1zSNblzAdd8ENM7w3Xyb0zhy8cQ5eP42sn0T+biLqphB1E8j6aVTDFLpxFt04jbkzh7kzg22dx7TMoZpmMHcA8E1zpJaFgtZFdv+90uF7VWP3qsdWasaXm2bv9a0/m3r+buzxq7HHr8Yfvhu5/3Z4493A2tu+lbe9y+96F9+1Tzy7079xp3etpXutuXO5sW2hoXX+Tttya+dqd9d6T/taV+NyR+1CZ91iX/3d6ZZHc81PZuseDJUtNzOnSvMHCijdxPwuDKEVT+4gFvTgCrqRpE4IoQ1EaAWR2kD5bSB6J4LTjyobIN+ZrJt91rD0ktw+n1zYE0ftiyB0BaCafSANrjk1jhlV9hmVtulVlqlVZkkVhvElOjFczehijUiORiRHPbJINZKhGs5UDqcrhdDlg/PlAwvkgihAuezW881AslxAvmwASdaPLOtHvuYF3AiU9sRLe+KveuCuuGOvuGMvu2F4XHIFimkvuqCknJGSTgigz8IuT9Lu0y3Gc9bZ56yzz1plnbXKumCbK2mXJ2UPuuwE/RKZkfFEK94m3sJ2p5SvhBSMuEHbXMAtBjGcr843/vP60lGdhCO6CUd1ko5pA5zQShLSTDmhlXJMPRkobNZK40kZAb0Mfv1sfv1sIcNcEWOQqBlMzBwuZoGSsMZKOlKuulFlfVjKgaVGaZ32mGkD6NilmCaxsDqJpI7rhCWZ/DUp5JxExphofP9PXlU7TEl7TXF7dSA/6OYdMgBCHMcMgVMmAto5W3dkMvm0Pu0iff1wSCP19xxWTz6imXREKwGYn0jm1wLUzGH1ZADNFD6tdH7tDD7tDH6dbH6d7BOG8OP6iGN6cEE92BFdOJ8O7JAO9Fcd+AEtqKAZ8aglWdiOduFW1UW/Wkm/muvhTVfC6owQw26sOZ+y2fiex9D5zbCWR+qgZjVQj3x6p3RC26W49ktxnVLRnadDWsVuNR53rjjuWH7UvvSILVfAupjPknnIvPCgGRWwM58FDU/NHDQgHjQgChpTBY2px4wKBI0px4xJwKKTCV7QFHvMBCtiQzrvwrroXSJ9q/yqb9V135rrAZWmoD6j3DZf1hxyYhMxvnmLNWGc12gGbpcJZMsElN64XX7VmyvlxjjrRJawQYpYwo6YwgRMUZ/BCJh+4ogpXtCMAHzJ5qRj5vnHzPOPWxQcsywQsaeL2NNFHQpFHQqFtxByLBRyLDzhzBB2ZYm4s0Xc2aIexeJe3DP+lZJB9ReD7twIa1OK7NSM7TKI6zRP7HZM63PLHHBL6/TO6A7MHYyFjqUhZrPgM1mQmbzcEVRuPy6nC5/bTcrtygd1MRG95bihespIM31sqGphpuXebMfa+uiTN6u/vV/ffL74emP62eP5twu99xd7Hg5XL9YQOuvxnfT0Ulw8A5fAxCcXYVM5iJQSUBInK46TGl2cEFYUG8aODCsKCS3yD2X6hLHcwhhO4UyLIKppMN0giM7zMqq+ZGUforwPRfb2FyNTrBpeohFVrhVTpRNXo59YrxFVbpHdEl26DOp8lt50N656PK5u3il/8nrcnfMxLYrYFbWit/Kcj5dZ709Rnp6nPj+FW78AXzqdNnzMr0bEu1LCvYLfknLEoUDAkXTcAVjrFrXDn7TBi1vjxK0/HZThJWV4Uua0OUbCAi38X15fAnTMVvsSLykjaYO66ACclZH2IPKkzCV3+GVPmD20LrZizq9gwC6vxTqjWTeq7IYn6YuUueKClbRHnLeFnbLI+1KJzWtW+g+kzCUn5DV33DV33CUnuLQb2iCO64XucQQ1myZXGCWU6McWKweSVIMpWhF0tQCSXgDZODDfLKTAIpRqHVLgFEbzimIExLOC44oi4plxiayUtOKcrFJobiUKUo2FVuPzuDR4RTGhjktq4OLrOLjqclJdDbWxNr+hmdHcW9Y93TR+r2fp2fjGm9knbxdeflh592Tq6VLX0ljtaH9ZXx+3u6e4s5vd0cft7irubCtqa2I21zHuVBU2VBTWlzLqafmV9MLaYk5rZU3fneaJ1p75rqH17rEHTX3ALfn6vntVXSuc1gVq7TihbAjB7Y3D10SgKgIgJT65xV45JT7QSj9MQxCp2QdT7YYs9cFUhxV2JHJHEjij0Yyh6MLBUEq3S16lY3aZG7jaLoNrk1Zsm84xjaebxNGMY6kGURSel9EOxeuEEbTDSBrBBLVgkmoQUSWQoByA/1rQ8BwNL0TzJUHzZbnpnx7kfbGqQWQlfwKQTgqjqgSSNEILbDKrPdFtLrAGB1CNdVa5fhxT3g9z3RMh44264YW+7ona8jKwS85QIC9jl3veLve0RcYfctI09Q8RM0r/EwAxnD9O4vwr6QOIGMvUM1ZpZ6zSzlqnn7PJOG+bed42U9I+W8oh56Jj7iWnvCsuYGk3KKCr3GEy7nDNIJJJLMssnm0aV2QaxzSIpGsE4jUCiX80iRoB+ZqBBVqBNO1gmk4oQy+CqR9RpBvJMo4vNUooMU4sM00uN02tMkuvMk+vsciot0hvssxqs8/rdoENeKBGvTDj3tgJb/yEJ3bEDTPgiu51wXV7kHp96YNB7NGw0pG0tmlw3xxu/B5r6UXl/d8q7/3GvfuuZO0jdfYleeY1fOhJauvSX0mZv6TMX1Lm/wspI6yw5zO7hBW+sEdI6QtA15Kwys4tdp/U+lrK7BDT3nVSd5eEwZ7zlnskbfZesvvuisP311x/kvE4IOtzQO72L3L+B5VDBdRjjmjF8anHHlSJ+lUp+qBKxLdX3PZedt4j5bjrgv32szbfnLL8RtzsGzHTPRftf89uSYedF5x2SDnvlnLbdcl992WP3Vc891z12XPVZ/cV70+C5nrAXpmg726G7LsJqJlvZWP2yCbsvZn4nULaftWsn7QgP+sjfzHG/WiI+9GIuN+Y9L0Z5SdL+s82RQcduAdduGKR7RKJ3ZLZI9LQ6ZuYJRXyui7rqXHJS7Oyl9bVr53r33k0vfNpeeff8T6sZzNqcDNy5F3s5PvE2Y9JCx+Tl96nLb/Puvce/OAD9OF71KO3hCfvKc/f0Z9/YLz4yHjxsej5O87LV8UvXnLebZKffkyeeRg68tCr75Fx7bJe5ZpGyZoya02xcF2ZuqFEuaeIvyuHWlT+fN/3S/XS/8LIKCD+u+tL8ogFGcjcDRjQI34TNicPA07MqCBmVBBTqvAJDfS4FmpUDdavCe+3KJgJbHiVOrrp1/TWvfqZddGqAXlaEzOmjhrbkjJz6sjpLS8zt+Vl5lSgc8rgOUXIHBCZ+VyP/fXDv5IyWpg5I8qyLm5WBzPqUrIc0no/tnsjdfhJ7tTHwLoNc9yMAXTOGLlqglozQM3rIqfUEFPK8ElF6Lg8eFQONCIHGuF5GQXI2O9RAk8o500CgIBNKwXYpCJ8ShkOdGnrImcNoDMmkGlT0JQ5eHIrLDNni5x1p911yp93Zay4F6545C/GlDwG137I475Mp64nUe5GEBeCcDP++KlA4kwEeSG6YDGycC6cNRNTMg3tfsxa2STPvAN3P4ANvIyqXPFjzbuQJh0Jk66Uebf8BXvcuDm81xTabQ7vtUT2f5YyveawfivkiCmk3ww6ZAYdMocNW8BHLOFjVohxK8S4GWQYeAkZMIf2WcJ7bdB9TphBF/ygFbjNHdvvSei7Re4NYvQHFXZFlfSiuxfZExtFw8vMgTlW32x+2zi8uhdc0QupHYXemQM1LmbXr2TWAmTXrOTULufVLaHbVtHtS+j2FUzHMq5rjdh7j9z/IH/wQcHQ44Khh9ThJ9ThR7SRp/TRJ/TRZ4yRJ2VTL8umXvweztgTHtzxpyUTz0onn5dOPi+besGdes6ZfMYZe1I8+pgz+rhk/GnZ+LOqyWfVE08a5p61LjxtW3rUvvSwZ+3JxNM3i+82Vz9uLr8FcjGj99/2LL5omnhYM3ivonulrm+D0zjPKB9jV06WVk5zyseKOCNFnKECeged1VXM6imidjDwzUxcE5fUWUsd6OHM9bJmOqmTtfh+JqwFA67Pg9Zkw2pQ2DYcoZNI6cVT+tCkHjihG0rshpC7MrDNudRObNk4oW6a1rFYv/i6fukNsW0hmtIZQegJxnbchjW759U5ZVbbplZapVSaJZWbJpYbxZfrxpZpRnHVI7iqYcUqoWzlMJZSaKFiCF0hmCYXWCDrT5HxI8v4keWDqPJBVLnAgpsB+bL+lC/vv+gYnpG57Ib5ImK+uBhJJ8QFR/h5BxiATd4XF3PGMpP3A+4p83Semjlvk8MTLrzIzDU3pIwn2hXaHFM0E0ge9EH33ML0miaWS9rl/eFNGSGDFAGdeAGdeEHtREHtxOOaACc0kk9oJB9V48VPUgW00vh10w/rph/Wz+LTyxAxyRU1zRM1gwBnR81REtY4Scf8626F2iE1+pF1djmD7th5g+x+cW/2Lw75h25xLkCGLmHnpFCL52GLp3Lmfwlq22lb9IMD6zsj7M9G8MOGoK0ATp6gbp6Adh6/Vi6wtfRvS5lDGsnArwq0Ej7x2csIaiTzqybxEFBLPqKeJqiRDqCZcVQnj9eCdEQHJKAD4tcGH9YBH9KBHtaFnbAgC1nmi9rRL/pUXLpdJeldKR3ccNabrZ7WbIHuts/vCWtYzBp77V+zopBRqwcfVMsbkEvvvZHacyMdOAwsFdN7NrRTyL3uhFutkGvNceeqo44VR+xLADtjyz5sxTxswThsweAzpx02ox42Kzhskn/YpOCoKeOoKeOYKf2oGe2YacFRM8oxM9JRc6KgCV7ELv+8O/vy7XLp29XS/jXX/GqvBVZbIoZNoV3+xYuoSUDK+DDHDbLrjHJabwaXyAaWyfhVXLtVesmDdc6ZctoOLWqDEjTH8FsQjpgTPk1z4hFzIr85UdCcImBBOWqRf8SSesySdtSafsKaecymUNihSMiRKeLIEnZiiTgXCfFwZQu5soU9OGLepSLepaI+ZSdvV54LrpcKb7kc3n4jukc5vl8zsU8/sd8suc8+Y8Ate9Are8A7o8c3vTcosz82ZyQxezQxYzgluQec0gpLaUSm3MFlNBfkdbIRfVW44TrycGvh+EDZ3Hjd0uSd5bt9918svH+19P7+5OOHcy+fLL3dGH/+bPbDYufDHu5kf8lMBeIOIZFJSGbhk1noZBY8uRiSVJwTX5wVx0mOLE6K5MRGcCIi2CHh7NvhLM9wlmskyyaEZh5KNwmm6wNehqrhl6/qS1a8TZH3Y2ydkmGrhHHVI8u0Yip142v1EoBzDzpx1TagjvjKNWjPy4zmlZjK4YjqaefCuRsZXVJpfSoFD1W5H2U5v10u+ni24OVZ0lMJ+MqZ3Bnx6G5BjzIRV+5p5xJBM6KAPVnAkXDUES/kSBB1wIvb4sRsCGJWRGBrCYACGBlzkoQ57ozZ/wkpc9Ik95RxLjDNQGfMoReskVL2WxtMHkRJJ8QVT8xFN9hFd4gNqDqyZMqH1OMM67TPadePqZDxIvOkjLQb/ooLVsoBed4WdtoSJG6azTvoe9Is55RF3n8sZa574C87I657YA3jS3ywfc6QVpOkcoM4jk4USzmQpB5aoBPFUA8k6wWQTYIKzEMKrEKodiFUpzCadzQzMKEoJJ4dmcCKTypKT+PkZpfB8qrQ0BoCrIawJWXY+FoOsZ6Dqy7GVpURa6vy6+tpDe2ctpH64eWehUfj6y9mH7+af/pq/vnj8YerfatTjZODZX2AjmG1dzHbOhmtvWxAzbSz2poZzfWMO9W0+gpaHZdei0MXYbBsHL6ESKmg0Oto7CZmaTezsu9O7907g/faxp92zr7qXnjfvfC+Y+FD28J7XNUItKQ/ldoSganxh1X6QMp8oJXe8ApfTJUHotQHUxlOb00qGUkqGY0vGo4vGo2k9btDalzyKj2gtbzIjF0G1yyh0DyRYRpPN4op0I8k60WQdMOJwIwgaYWSNEIp6iFktWDSFzujEkj42tH8o50Brs/8HiV/gkZogSqvhjyyUD0kXzuCbp9T44PrdEPccQTX8qSMgj9Wxhsl54uV9cHKeGNueKG/5GWkHMGSDiDef7x+P//Q1Jy2yDhlnnnKLPvfxTzzlHn6nwEQMV+7mAt2WZL22ZL22ZedQZedQTwdc90DfsMTIeOFlPNCyXnCdULzzROKLZO4FolsXgGWdgjpX6EVlK8VRNUOpumGFgJGJpJlEFVkGM02SSg13TIy5qmVZulVFpk1llm1Vtl1VlmNtrmtjpBOD0SfN3rYFzN6Gzvihx92g3W5wtqc4S2uyBYvQkdgYV9UyXhC9QRh/H7R8vPK+x9aX252v90sX/mA611H9W7kdd3L7XmU2vEgpnH1Lynzl5T5S8r8F6XMDj7p7fzXt/Nf3yHwD0mZvSKKe0UUd3/FLlHFXaKKu0WUv0J1t4jqLhH1XSLqu8V1dolpbxfV3C6quUNMe7eE3t4zhnvPm/5wxe57accfpJ1/uu56QMbzFznvX+V8f1XwP6gQeFg1HKjS1Iw7rBL9s0LYDzeDf5D1AyzMKZNvxI2+ETX4RljvmxM6AMe1/3baZNsZ051nzHafs9hz3vJbSevvpGy+vWi3R8px90XnPZIuey667rnouuuS6+7LHrs+25m90rf2XPP79kbAdzKB+2+G7rsZtk829jvZ+H03E/YppHyvnPmjOuiADvwXPfSPepj9euhv9TB79LB7DAjfmlL2m9P3W9OPBjYIRbWcSu6/mDNxHTGnSFjVZjw25Dw34jw1L39hX/3Kpf6VR+OrWy2vgzo+hPW+jx5+EzfxKmnmXdL8u+SFN6nLbzLX3oLuv4U+fIt4/Ab75A3x6RvK07cFT19Tn7ymP37KefqE8+xRydu39BfvIGsvM1bfh8+8tW66Z978WK/6kQp7XYF+T6lgXTl/Q4m4roBbUcGu8EqX5GDANhMvJsMLzvxhWOa/mpQBpAx44TpkQQa2JAdf3JIy81srSBPK0DEd3Kw+bkYV2qeY066PHvIsexDTA0gZ74aXLhWPrVh3Dciz2rgpTfSUFgZIrABeBj6nBp9Thc3/x1JGHTltRFnWw8/p4ye8qtZjep8n9N1PHNhIHX5+u2rVAj9rCFs0Qqwawld04TM6iEk1xJQSbEIBMiYHGrmZN/y/lzKgKWXQjDIE2LRShM0oIaaVkTNq8BlAysBnjcBTgJQBTVuCZuyg8zaIGTfqiiN93plz16FoyZ46G8J9kF3xOoO2kVOwkU5ejcXPB2OmArCTwYSZKPJiHG05gj4bTJ8ILxoDdWwULm7iJ17mdq8jRl4l1N8L4iy75884k6Y9qEtutCVb/LgxtNuJNO5KnnSjTDkTJ+zxo7aYURvslC1uxggyYgQZM4ROGsGmDOEzRvA5I/icMWJeN29cJ3dEN2dQN6dfP7fXANRjBu4HBA201xU/5oobdMf1+FJ6fPM7I0sGMf0brKmnhcPr1IEVWt8yoW0WUjWcWTKQXjaaUTWbUrmYUL4cV7YSX343sWI1tXI1o3olt34B3DgLa15CtC6h2lfRHXfRHWvojruk/kek/gfkgceUwUf5Q08Lhp8UDD+jjjzlzrwsmf4D2ONP2eNPiyeeFU8840w+50694H0YZ/I58HL0CXvkcfHwlpcZfVI+9rh+5kXz0uuuu2+61172rD4fuP9i6uWHu79tPtjc3Pi4ufRyc+z+h+6Fl40jD6p675W23y1vW6OWTZAYQ4XcSW7ZXFHxOKNwpJA5RKS0FlDbCiltVGwjBVpLhdaV4rvuUEda88daSCON6H4upI2UUwfJrs6A1KTDaqGIZgy6HYvrwhJ6UbhuGLYbjOsGEXsS4XeyC3oI1bPUlhVm30bD8sfahTfYptkwfFsIpjMA2XYL0uyWW++QVm2VVGGeUG4QU2IQXaYXXaoVWbplZLhKIcUKQUWKIQyFYJp8EJUnX27cJl33JV67RbgZkM97w3M0vPfXfYlfpMyXjAxPykg6IXguhqdjztlDz9pBAKxyzlhmn7HMPm2RBfzAap4pYZYhYQb88HraIuusVc55mzwpe8glR9gVZ8RVF6CqyT6nLpQ66k/s98MPBJKGLVKqLtjm/gdS5oh60hHNrUMtOmm/lzLCpnARM6SEFUHKiXbDnWka3Wwa3eyQ1eeBnNZJbD1uT/jRDHnYo1A4qUkCPHgWsSCFvX8B/fBw9PC3HnWHbtV/b5n/ixmWzwjMp5fFr5MtoJ3Drw3m1877s1KGTzuBXzuOXzvuiFbcEa0EQc0EQc2kYxpJAkpxR5TjBZXijyslnFBOFlJJEVZOOaGaLqiZxa+Vzaedza+Tw6+TI6AD4tMFHdaFCBggha3Jwlb5IrZUKe8yKe+yc+7cq37VF7zY6omNprA2W3x7WM1czvCrwNoVxfRqHVivSk6PbGrn9ZTu62l90skDkrG9p0M7RLwbhb0ahT0aeHbmuGvNCZfq484VAnbcI3bFArbsIzZsAesifiuGgGWhgGXhMXP2MXP2cXPWMQvGcYvCY5a045aUY1ZkQTOCiD3tvAf3in/1tYA66cC6a/4N0oHVtphxS2RfQMkyagqQMl6FY7qZNXqZTbKhpTJBlTL+1dd8Ky57Fp93LjhljxOzwQpa4PktSQIWpM8TcDFAgsOSKmBJFbSiCVozjloxjtowj9sUHbNlnbBnHXcsEnZkCzkXC7twhN24Iu4lIh6lAN7l4r5V4n7VJ/1rJILrz0e2XIrrvBrbK5MwqJw8opU8pJ80aJYyaJs+6JI15J416Jra4RrX4hnXGpzYHZXSH5fUnxDfkZvYBE2sQSTV4TKaaXmdxfC+cvRAFbavkTzcXTQ1VD43Uj2/3LXxYvbty7k390Ye3p95+nD+1aPp1+9XNzeGXo3VLk43rNWTuqgZJfkZxcQ0FiaVhUgugiazwclcUHJpVlxJemxpckxJbHRxWCTbP5LlHclyiyqyCyu0CmOYhTIMQ+l6gTStgAJ1f4qyf4FiAGvrlAxHLaJUM7pCJ65aL6HOIKnBOLVJL6HWAdaVXLuB6H+V2XI3umIotGLClb0kBx6UhoyrMp4qcj9Isz5cYv0mWfj+DPaheO7i6dQx0eBWQUe2mAP7vGPJCVMSvx3psCP+qDNByJkg6gRUIoha47fqlkgilpR/kjKnzf/rSRkJ07zTJnkSpnlfS5lLjthrniRJJ8RlD7SUK1TSFWSVWxnOmfDEd7qjep1AXYZxVV9LmauuuIuOqAt28NOWoJNmObx+JQnz3NOWoP83UuaKC/KGJ844sewWrt8F2macWKYXw9aOZPJ2l3SjmeqBZP1AiknQVkwmlGYfSnMJp9+KYQXFF4XFsaMTWInJbJ6UgYOqeVKGCCophFdwcLUlhPpibBUbU1lCrKnIr7tT1NJV0T3VPr0xeu/53OOXC0+fzz18OvVguXtxunl6qHKwl9PVzWrvLmztord0UJu6C1s7ClvaCpub6U31tIYqal1ZQQ0nv4qI42CwbCSGjUAXwTHFSEIJhlKDptY1dC83Dqy1jj3pnH3Vs/ihd+lj19Jvncu/ocsHwZzulIKmMHSFL4jrnsl0zGDYZ9J9MVWeCK4PuiyS3pZSOpxaNpbKnUjlTkQX9nvBa93AlV7wWqecUvtMjn0mxzyRbpFUaJ5IN4krMIwm60cS9SOJBlEk/SiKTjhFK5yiGUbWCCWphxDVQ2bElPYAACAASURBVIhqQHaGoBqEVw3CqwTiVAJxygFYJX+Mkj9G0Q+r6If/Q1QCSVrhNI3QAo3QAr1oplY4TTeK4QSq9yV0e6CanSB1NtkV+nFMxQCc7C2kgj9Wzhd78xZGxhuzlZdBXnaBXXQC+ph4a0G/n7ylod/NzLNWOWct8/5drHK2fjmRedbq30XSJlPSJlPKNkvKNuuiXfYl+5zLDrmXHXKvu0JvuAG5GFkPhJwXSt4brXgLq3gLq+CN1AulWCawrZM4VonFVonFprGFuqGkf4V2CEUnhKobStMLoxtEMAwjmUYxRUYxRaZJJWbJpWYpZRZpFZbpldaZ1VbZNdY5tbbZ9fa5jc6QVg94pzeqxxfVexvddxvT643o9Ea0eqFafPHtIfS+hLKxzDuL0I7losUX1fff1T/cbH+x2f16kzv3Ht66Cut+GFu9ENe4HtP0MLTh/l9S5i8p8/9rKbPzZ+GdPwNShvew82fh7QcAvmpfEtv+i9i2X4G5/Zc/rsTeeej8zl/P7Tx4YefBC7sOSe4+LLWH7+Ievou7Ba5s45PeJnB9m8D17Udu7BCU2XlUdscx2Z3Hb/5eynwWNP8gZXZtSZkdouq7xLR3iAFbS9tEdXaIG+w5bfLteat9F21/uuHy8w23AzLuv8h6/HrT+6CczyH5Wwflb++/6vbTDZ9f5fx+kfX7/qrXHkmXbWft/3baavc5i91nTHeeMt4hYbT9pOEXvhHV/kZMZ4e43i4Jg71njPeeN91/wXyfpNV3kvZ7JR157JFy3iPlvPui824plz1X3Pde9fpW2vvba777bgTskw3afzN4/83QHxRiv5eL2y8f/71Cwn7F5B9Usn5UB/2kBT1ggOF5mX162H0G+O9NyD9b0H+0YfB5V/IF1h2PaBGL7z6dMiCZNXYNNnMTvajPembMeWFZ/tK25pVj3Su3xjdbS0zvoobexo2/SZp5lzL3dymT++A97NE7xOO3mCfvCE/ekp4ATUyUB28K7j9jP37Mefyg9NXLopdv8Y9eIh//lrb83q1txaXjsVndQ/Xiuwq0ZQXquiL1viLlvjzxnhLuLk/KyMKmZKCTN+GTCohpReSMEnx2C6AZ+pOdgS/8H0jKXIPMAlIGviCLWJSDA8Echa0IiQJkTI+waEReUoUNy6R3aEAHHYs2glo+3r7zxrfplVf9C8ey+2aFC7qECU3MmAZ6XAM1qY6c2lommlGGzStB55Sg84rQRQXwvDx4Hpi8QzOQGQXI1FZt9qT81oMCdJonR5QQwCKSGmzCmLSkj58yJo7frrufPPgmYeBRbO96fM9jn4oVC+KMIWIOMDKwJR3orBZiRhUOrCB9kTJfvAxvlemfpiJoXAU8DQAFzhIrw6dVEDPqiFlN+LQ+cs4QNmsAmeJ5GQvwjDVkzho+60BdtmUs2pes2RQtW1PnAjkbKSXPEggroIL7OaS1ROxCBGoqCD0ZSpiNpizF0VdCC+f9aeNBzNHctge0uU3c6Iu8jjX08KvM5geRpcu3qDPu5Gkv2qIHdckaO24A6rLDDNljh+2xw9bIATNIt2Fup35etz6oXz9vUBc0rAse0QWP6UImt5jSg07rgiZ5XkYnb0gvr88Q1G8GHTCHDdpjxzwoMx6kcXfCoG/+4G1ab2zlJH78GW3qef7wBmlgjdi/hmpbzKyaiC8eii2eCCkcDWJM+hdO+9Fn/AtnA5mzYUULEey5AGpfUGFPGGsokjMcWTwaUTwUwRoKY/TFcsdjuaNxJRPxpeMJZVOJ5ZNJFTPJ5VOZldOZVZ9n1RTwDDCRXTOVXTOVUzudUzudWzeVVz+dVz8N7EDVzYJqpkFVU7kVE6DyMXDFOLRyDFY1zuzbKBl+UDXxsGbqUd3Uxp35je715yNP3w6uvehfetox/aBxaLW8a4ndPMOonymsnimqXcQzhtGkPipzrIgzQ2OMkPL7yNReAqWdQm2jk9sLUI0FedVMUEMNrqercLKTOtmeP95IGOKiuijwVhS8CYJtgRM680CNCEgbGtmFRHbDEJ0gRFcuqjsH2xUHacii9BLrlmidG0WDj2uXNyvm38Ia5oOxHf6obl94hxe4xSXnjl1ajUVihXF8uU44RzuCox1RohHOVQ/jqIRylILZCoEs+SCGfBBdLpAm619w4zblui/52i2StA9Rxi9fxi//yxvey2vexKueRGkP4lV34IjDFTf8ZVfcJRfsJRfsBQfkBQfkeXvEeXvEOTv4WVvYGRvoGVvwaUugyeKURY6EeeZJs6yTZhnippnipuknzbIkzDNPW+aetc49bwuRcoBedERccoJfdoFaZ9YGUkZuEwYCyMMh1HHL9Jpztjm8OomLjrBzNmBx00whg7QT+qlCBmn8Wgn8W0mTLzrjmAYgNQRVEwEpo54CdBtpfwrL8Oumi5rmiZmBREzBQiYQYVP4SSuslFPBNQ+GUUyjfmSNVUqbI2hAK7pOyBojYI486csRDq6USO48C56WJD48T3r2S8rEnoDWw2Fd++2ZB6zIvxrDf9XLAe7yamce1snh083l1SfxwjK8ZqVPR3zVk/k/82k1ST35sEYiv1bSV19CEs/IfJIyinGCSvHHFAEvI6ScKKySdFw1iR/YaUoDPr92loB2toBuzhG9PEF90BEDqLg1iXfd9qIH+4JH8Tln5iWfUmm/Ur30NmtUtxOpN6ZhGTH1MapxQyunXi2zWT656XpM49Wopqsx7ZejOs+FtJ283SR8646Q7x0hn0Yhn8YT3g3Hvep5CDiVATiWCjiWHrEvEbDj8tuyBWzZAtbFWxQJWhUJWjMFrRmC1nRBGyq/OVnInn7Wq/xyQP3VoMZrgY3SAXekA2vtcePW6L7A0hX09CZ8fNOzcEo7o1Eno0UmrFImpOZ6YN1Vv+qL3iVnXeknHYki9ngBKxKfVT6fFfUr6HxWdH7rQgArhoA184gNS9C2SNC26Kgd+6gDW9CRfdyJc9yFK+RWKuRZLuxVIeJdLuxTLna7SiygRjywViK4/nTYHcmY9iuJPdcTBm4mDaukjmmljeilDJmmDlqlDzhnDjqn9TrGtdiH1TqH1vlFtYbHd8XG9yTEtoKTmuCJtcjkekJGc2FeFxfeV4roLoV1VGO7W2kjvZypofKZpc71F7Pvns+/Wxt+MNo8PdOxeLdn4/3C5tPh1yttDx4MvOornWSAywryionZTHR6ISKFDk9hINKK4elleQmlOQll6fFlCTGcqCh2cCTTN4LhGcl0CKPbhhdahBUahQBhGe1AmoZ/gZo/VSWQqRTMUgViMsDikm58vX5io2Fyo0lak35SjROiK7V+AznwOrNlPaJ8IrBs1rnk/k3UpDR6RqX4hRzn9WXG86vMt9LMt+cQq6cyJs7E95/0qz9myxC3Y0o6coTMSUds8AIO+BNOBBFnIlBPaU8QtsYLW+C3mrCBPmxRC+Do70kLnMTn9SUhCySvBvvLFDVH/otKbJiwEdCELWwM1GD/fZpkCxsDldjCxkAf9qdpki5snHnKLFfC9LOUsYCct4ZL2gEbTDwpc8UdLekClXKBWObUhBVNeOC6PDG9TtAuo/jKGz4kKQe4lBNaeuu71kVH1Dk7+BkrsNiWlBE1zf7PpMwFOyhvfem6B/aLlPHFD7jC2o0TS3WiWFoRdJ4g0I9haQZS9AMpZkFUqxCqTQjNIYTmFka/Hc0KTmCHJxTFJBYlJrMz0rng7HIEqBILrSXBar9IGS6+jo2pLMKUcwmV5ZTqO9z27tr+6Z75B9MPXy69fLX47Nn0w6ej9xcaJ6arRka4vX3M9l5GW09haye1qS2/sb3gTiu1ubmgqbHgTl1BY0V+XQmlhk2uYtHq6dRaErkSRyhDE8oxpGpcfgOOdgdT2IJnd1IqhxmN0+z2ZW7XKrd7ndOzXty3wehaJTbPIWvGQWXDWdz+dE5fKqf3NqbMC158C1UWRW9JKxvKKJ/IKJ/MKJuOY/b7IGo8oZXeiBqX3BKHLK5DFtc8kW6ZzLBIYprG0w23jv7qR1EMovMNoqm6ERTdCIpOOFk7jKQVStQKJWqGEDRDCBrBeLUQvPpnNfPFy6j44bYg/NMEQkkRNO1QqnZovmE0SzecahjNcgY3+BG6vNDNzpBa2+xyg9hC5QCs3C2Ekj+GtxV10wct44W87o686gK77AS57AS5YJsDHGr53Ty/pVF+PyWtgV8zSFrn/Xsz5/e653/x5rOOybhkm33RLvOyXc5lh+yrDnlXHHNk3eCyHjA5D6ScF0LRG6Pki1Hxxavcxip5o/TD8q0Si22SudZJHOskjlksUzeMrBtG+d0kb/WUk3RC8/VCC/QjaIYRdKNohnEM0ySWZZHEtUwuARob08qsMypss6rssqttc6pts2rsc+qcwXfcYC1e8DZvRLsPvN0H0RqI7wrEdwaR28NpXUklI+CmBdzAfdr406p7H2ruvWfPPGVNPmNPv4E2LccWj6TVr0aUL0TXP4hseh7e9Fcl9uebMjv+5MO2PQf/r+bPfr1/9uN3fsf3P8Lu/YJ/jn3Hd39m1/7ju/Yf37nFru9P7Pr+xI4fALb/+Hd2Af5FmDd5ImbHAbEdB8S2/SSy7SeR7T+L7jhwEuBXiV2/ntp58NSug2e3OL/r4HnAxRw6v/Pghe2HLuz49fy2g5LbD0kBHL64g+/STv6r2wWubj8hu+0z24/f/MJOIfldW+tLe0UUvxVV+k5MGUBUda+w6h6hra0lIeUdworbhRT+JqT0zQnlb46rfCOk/o2I7g4J0z3n7L6/6PajtPeBG74/3fD6Rc77sNLtI2qBgqr+Asq3D8l7H5Tx+Fna5fvL9rvPWWwTN/pGRP8bEf2/ienvPKn/txPqO4QAdgpr7BIBjtTsFNUCjM/W8w4xrZ3i2rtO6uw6pbtbQnf3Kf3dp4x3S5juOWW++4zFrjNWu89a7zpnt+ucAyBogOwMb6fJe2unCTg3s18+bL9c+D75yP3yMfsU4/cpJX+rlP6tctaPmpAfteA/6iJ/0sf+ZIQ/YEr5xZz8s2XBL67cn93LDnpX8fs1CoV1iMf1n0sdk8yauIm6q0Rc16I/Nih5YVb1xu7Ob25dm7f7N0MH36fMbKbMbibPf8xZ38xa20y/+wbyZBN8/y14/RV49RV89TVq7S1+42PBw83Cx5slzz+UPHvNff6y9M3bkncf6C/eIVafpU8/SZ5+Y1U6o04d1+VsaBY/UmQ8lCt8dJPyQBG3Jo9YuA4evwoeuQ4fuYkeU8KNq2GnlODjwH0T6IwSdE4RNi8P8MmS/GFY5g9jNcBL+MIfsvUJeZ/271MOPi8Dn5NBzsuhFuVQi7KIuRvgqas5Y5czB1WQ86qoBS3ckj55zTB/XZ9wVx0xqwgesmbfjezfTJ7YDGp/7Va1bl44pYXt18ENK0K7tbDjmrgZRfiEAmJWk7CuTtiQg91VAt9ThtxXg95Tha+qw5dUEEDptTL8U0G4EmwCOAcDHVWCj2pgJ/VJM8aEOWP0pDakzwjTH9z4EL60mTP98VbdXED9XWfOrAlhXBsxpg2f1kUs68CWNaCLypBpZcjkv48SaFQFNKYMHlOBjKtBJjShk7qgSX3wpAFkygA2bYiYNULOmaIXrNBLdsglG8yiLXPDsnjdinvPtvieE+OuK2XRBzXrD55II6ymIufjwZOReSNB4OFAxEgIfiqYMh/OWfemzQQXzee2PcMPv8f3v8wffl2yuIlsexjNGg/KHw2mz/nkz7mR5+2xMwY5PTYooIbJAtJjAuo0zuswzGs3yusyAHUZgnsNwb0GW+hB+j8BHtCHDBuChw3AA4aQAWNovxliwBo1bIsZtcONOBMngkpWvekTtxmjISUTISWj+OnX3Pub9MVnmOF7ee2LafWzsaWTAbQBD3yvA7LLFtFlCesyh3SYgdvNIR0W0E4LaLsZpNkc2mQObbGANVvC26wQrTbwdltEmx2y0w7Zbo/otEe0O8I7HT9PF3iXG7zDHd7tgezyRAF4oTu9MO1btPrg2m/h22+T2v0pnQH5XYGUrlBybzC+2x/TdhvVFIBtDiN3JjD609gj2aUTuKYV1hCw0MQde1A+fb/l3ouRF5t9yy+6Zx7V9S+zGoZx3C4kqwPL6iOyR/KLJkn0cSxlCEPoxRC7UaR2OLEFTGjMQFSCMTVEbBMT3VoKb62FdTYjeluxg/2Fcy0FE+WEQSqqAw9vQ6Pa0LhOHL6XjB/CwHshOe05ma3ZOe15kG4Qsj8X159L7sum9pMaV+jdj0jd9zkzH+jjb6KZA47ZdU55ra6QDjdop1Neq1VanVFcmXYERzOMrR7CUg1iKAfQlfxpigEMpUCmchBLPoApH8CU82fI+TNu+hXK3qbL+NJkfGnSXhRpL8pVT/JVT/IVD9Jld+IlN8IlN8IVDxLvj7w3F13xUi44KRfcGTvEGTvEaVv4aVv4KRuYhDX0pBXkpBVE3DxXzDxLzCxH1CxTxCRLeOv/rIRN0o8bpAmbpIub5562AZ21hZ21g5yxgZ62AV12Q1ll1dvlNdnkNIYxZsIYM7pxxRecQBccwRccwefswadtQOLmucLG2cf0MwR103inWIBbuVvncoE7MlvwqybwqybwqcTzqSXwqycKaqUc1Us/bpApoJF00hR00hx20hIuYY0WNoWetkMrhXCc4X22eR1GyXUGiTUaEeUnrRGHtTJFLQlitnQJ72qh6Hb+9KGDsFkB/Nox7LoQePEbW8YBV+4PFqSd6pk/6WYJmOYeMco8ZppzSDf7MJBhyebXzjiimXpMPfmYWuJx1UQhjUQRdWCe0AB2rI5qJR7VShbUSuZXT9ySNYkCav+AoFrC1xxVTTiqGieoFndIJfagWhyAegKfZhKfVjKfViq/doagXvYJQ4ioKeKkBfq0Ne6CU760B1P2Nlc+pFIntcUkr90R35fW/qTg7mZy6xPt9CrDvDbF2JpLflxJn7Jz3hWn3StPuVVKeNeJ+DWcCGwUCWoRDW4VC2kTD20XD20XC2mTCOk8GdwhFtgm4t8ifLvpuE/DMe/6o151hxxLfrEv+tG68EcL2k+W9IM2DAHH4uMuJYcs6UdsmSc9qqRD2m+Ed0kHtV0Lbr8Z1eJcMOXJmoiovw+f3EROb3qz7qqltWpn9V6PaJAObbgUWHvuVrmYB/u4E/WIPZHPmnDIquCQJf2wVSGfNYPfhilgyzpiV3TEruigBe2QJZ3fpuiIXbGgPUfQnnPErpjflv2LDfMX+yI+R46AW9kxrwph3xrxgAbxoIazEa3nItsuRHdIxnVdSuy+ktwrndp/PXVANXtCLWNMJWVQNbFXLa5LK6ZDN6bFKLrZJLzROqzOIbTWLbTeN6QhMLQhLOxOTGhtQlBxTmQJKqmOktXMyG0vBnWUQtrKYe3VqM4mcm9/yfRE/fJKz6O3q5svVjbHmufr85v62H2zlVNrDSuv+15tzm++m9+8N/ysjt1Rw22nIJi5iShIMj47GpkeDoenMDKjaOmRrNRIZmIkIy6aERnDDI0tCoxnu0bQnCOZNpEMy4gi04hio/ASg3CufgRXM6hQM5SpE1GuE1OrG9ekE9+ik9Csk9BgkFpvntvgjutKa1wnTm+Cut8EsWfdi5YMClcVafduFt5T4DxRLHshW/xYhvlAofDBhZzhc/EdJ/1rxFyLRe3o4tY0cSuqqFW+uGOBmBNFzIEs6kAQsyOJ2hJFbAhbkISticLWRBFLgrAlVsgCI2yOETJDCpnARMxg4pZIoG/eGi1uiRQxgwmbQP4QEWOQMOBiskWNAAvz1cwUN80WMckSM8kSNs4UMco4YZgubJguZJDGO8p70izntCXonA30vC3sgh38gh38khP6ugdRxot43gG4vGuV1RhMm/bC9rmju3yIA6apVZc9kOcdIBecEBcckBddsWdtt75ZWUNOWoFOWuaImmfxvkEd10s5rpsmpJ8hbJApapQtZpwjbpJ70jTvmE7qMZ1UIf2Mk6Z5520QUvZoKXv0BTv4OXuopBPsmjsGuH3uiVPwI5kmV3hh+1wQ7UbJZYpBFKB3KZCsHkBQ98Nr+RGMgvJNAwssA/PtgmkuYQyfqKLA2OLQhOLwhKK45OLkNG5GOjcnnQvO4CKzywmgcjK4ogBaRoOWlOLr77A6KykNXEJlA7ethFbVUtMzN7r6dOXVq7tvnk8/fTy4/qRzZYHdP0/vnixoH8lvHaC291DbOvKbW8iNdwh19fj6WnxdJb62DFdTjK1iYSsZuEoWuZ5Obsgn1BNxNWhUFRRZDoKXZcHK0uEVKYjyRGRlMrYuh9qJKR+nta4V9z9qWdu8s7rZfG+zdWOzZuFdQd8avHEMVDMYWVDrBWV5gJlRBU1p3IHkosF07hisfim1eNgtt9ghjXkLWeOHrPWAVHiAq1xBFWYJhaYJTLPEItMktnkixySx2DiBbRLPNI2lmcWQTaNJJlFEgwiiXhhwa0YnjKAVgtMMwWkFA4LmK4DDKOoBODV/vJo/Vj2AoBlEALIeoWQ1f7xuGEUrmKwTSjaOYepHFBjHMD0gDWH5PT7oBhdwhUNOiVUqWy+SrB6EUwvEqgViVQMwyn5oRV+kvDdS1gN2ww1yww1y1Ql01Qkk7QjMa05gaWcwb16xB/Ipv5+XbHMv2uX++5OXc/n9vOKY98c4ZF9xyJR2yJF2yr7ulHfNOeeGM+i6S+5NN+hND4i8B1zeC6bkjVL2Ran6YlV9sZoBRJOIQuukEseMKrfceve8Btu0cv0oqn4kXT+KqhtF142i6kTTdaKpOtFU4DmUpBdGNAwjGUZSTKMKgH8dcQzzeKZ1crFNCsc2lWufXuqQUeaUVeGcVeWcUw3EYeBtXvA2D2iTB+SOG6jOJbfGOafKC17rBa9OLhnC96znDz8sXXrX9GSzam2z5clm3fomY/wFuHE+fus3akGFQz4Fg77MyVvFC34VG0G1T/5KyvyHOZH/q43Mtj0H/6xk+bMf/z9iZHZ+x/fnjMx+wS9GZvc+wMj8b6XMjl8AKfMZEcDL/IOUEd+SMqd2/nJ6169nAH4nZbYfAqTMtoOSAIcubT98eRv/lW38V7bzX9smcG3bCdlvhD6x7cTNL/COyPDyMjwps09MbZ+Y2m4RYGVpa2tJdZeI6nYRlW2iKn8TVfubqMbfxHW3S5juPmv7rZTrj1dvH7gR/OvNYD4Ffz7FW3yKtw4r+ByS9Txw3eWnK47fX7T58aLN/gvme07pA+EaIY3twho7RbX2iuvsOK6y+4Tq7hOqe4TUdgur7xEBSp2AK8Ii6rx2p13imrtOau2W0N4tob3nlN4eCcM9EsZ7T5ntPW2+97TFnrOWewApY7dX0nnvRReelNlz+SspczN4n1zwPvnw/QpR+xRjv1NM2KeY+q1S+vfqed9rgnle5mcD3C9GhF9MCQfMyQcc2T+7lPzqXnnYp+5YYKtYVO+phOFzKeNXwQsyqBVF0gN1xmM97kvj6nfWTZsuHZv+ve/iJjfjpn+Ln/ktY3Uz7e5vKctvQA838zbe5d17C1l7C119i1r9iN/YzH+4yXi8yX76sfjp6+KnL0tevCp985b98jXl/lPk8hPo8juP2hkj5pgh964Ga12Oti5b+PBGwQNFwoYcavkaZOoqdPg6clgWM6SEG1XGAlZCBTauAp1S+Zwx+SRlYH98VuZ/SsrcRM7LoublUAtyqAVZxNx16PS1vIkr2aO86m51zIoOcV2f8kCHuK6GXFKAjFkVrQR3vY0e2Axqf+Xb9MihdEEH36eO6lKEtGnhRrQJMyqoKXn4jDJmRRFz7yb0riLovgrogSpkTQ12Vw22uLXfBPQlbQVVJoEubfi4ImxECTGojh3RJ04Y4SbMsJNGqCFL0khY8xPY4mba+EfPyjmPijmHoilT8rguakQDPqkBm9OALqtBlpRBU0rgiX8f5bxRFfCoMnhUFTKmARnXAU8Y5E0YgSaNwFP60Cld+LQeatYQPW+BW3bA3rUlrtkUPTQveWDF2bAtWnegrToTFzyQ076gsSTs3RTEQjJkOg40EQkdD0eNh+CnAihzwUVrXgVzQayF7KZnuP53hN5X9OG3VYub2Jb78cyREPJAEHXKhzjlSpx1wi2YgIZtkaM8KWOaB0gZo9x2I1CHEajDGNxpDO403MIA0vmZbkMIoGMMwP0GkG5jaK8Zos8aPWiDGbLDjTiRxgM5a170CV/mRHDpZHDZGG76NffBJnXhKWxgNaNlPqluLrJ8xp8x4UEedkQP2KIGrBF9FrCeTyB6LZE9JvBuE3i3KaLHDNlrAbzps0L1W6H6bVADNijgH7FFDdgjP+GAGHBBDrshR9yQI+7oEQ/MsCd2yBM75IUf9CYMeBP6AYi93sRuH1KXD6nrFrEnkNAfgO31x3b5YzsC8Z1hlL7YwqEE1ii4ehHbcp/W94zW/yi/d5U2uFw++6Dl3qv2uScdU48aBu+ymsbxZT0odheuaIDIHiMXTROp4zjSEIbQ/0nKkJrAxPosVDUIXUtANRYhW2rhXS2I3g5kfxuqv500VkMcZKC7cPBmGLgRCmlEwJtRiHY8agAJ6QFldmSnt2Znd+VCe8GowVxcfxquO5PWT2nZYA0+J3Q/pI+/JQ29CmcM2+U0OuS2OYM7ncGd9jmtFqn1+jFlWuHFGqFFasFMlcBCwMj4UZX8aYCdCWQCNyn8mDdvM27eZsj6Fsrcosvcot/woUl75l/1oFz1oFxxJ192I11yJV5yJV50IXx5uOhCkHLGSzrhLjhiLzhiz9giT9sgTtsgTlnDJaxgJy2hJy2h4pZgUfM8UfMcEbNsEbNsYdMsIZPME8YZJ4wzjhmmCZlkilnkSliDz9jBeJy2BV90RRunVptl1FlmN0ZxFqO5S/qJJeedQJIu0PNO4LP20FM2IDELkJBJ9lH9LEGdjCOanyzMFx3zT1KGXzVBQC3xqGbKbvX1dAAAIABJREFUCZ10Yb1MQa0UnpQRt4CdtkGJWoBPOaAUw9gOyB4rcItBcqVuQoVGOPesLfKYdtY5S+J5c9o5lwrh4KaD8V0/5I4cwCzwYVaOQRZ336rj82/6yYm1Qw+83yD3V6PsQ7rJfPqp/AZ5fPpgfuDub7agVhpPyhxTjRNVSxRVjxdRjz+hHndcI+6oRuwRjfgjGokCaskCaqlbM/nz3LIz6gkCAHFfEcOvEXNYLeagWswh9djDGnGHNRL4NBOBw8BayUd1M08Y5IiagE+aw85YYyQdiNc86LK+RTIBJRqJjQZZzbaonpSWJwUrm6mtT/Uyq0zyWpVjKi77sqW8uBe9Ki+4VZxzqTjtXnXUs5z/VoWAb6Xg7dqjfnVbNBz1axD+f9i766C2E7Vv+O/cZ+vrZ3fbUlraAqXUXWhxKVLc3d3d3YIlxD0hBKLESHB3d3evUveu5Jkf2eX0OWfve87uPOf+592Z72QSyoSZDP2Dz3yv64pql43qlI3oOBbWdjS07Uhwy+Gg5sNBTV+58L5wZu9zZO6zo39uz/jakS0xkf1OXGkXgWJAw7Xonptx/dcju69Hdt9OaPdgzPhyp2Ia7sNmxPAZsRf7nmZ29538kdspXTeSOq/EtZ6PbFAMrjrmxzvsxTrkwfy7Pf3vdqzv7NnfO5T94MjZ78Td78Q94Mw76MKXchVIuwuPeFbIeFXKeFUe8ayQ9hQdcBcd8KyQ8q464l93LKheLrRJPqLpRGTz6fj2MwmAy5xL6rqQ0nUxtftSWs/VtF7V9H61lG6VpE7lhDb1uBat2Cbd2EbDmAbL6Ea76Dq3qDrfqPrgqPqI6MbYmMak6Nr0CF5BnACfUVuS18oGt3ML20Wwjkpkey22u5nSN8SfmWpYXel/8u43lBmvmFium39Yv7bZuPGu+6V48pe30x/XR5601gw21fWzqEIMpAhXQIGlY8AJKFQWFZ5WVpjOg6Rxc1PLMpPZicmMmER6SCLTP4HhnVjmnsxzSi63TRJaxItMY0XGcQJgAUQM0yheZJzcYJLeYZzRbZLVaZLdbFnQ7Ahv8i/uyWt9WDwnhvZ9COOuerLvmXA3NXnP1ARPNCteaFS+UOY/VKKvKlOWLoC6zyc0nw4SKbizTzgxTjoxFBzpJxxKTrrSTrqWKLhQTzgX/98os1WZcSAftycdsyMetSUctSUcs8HKWqHlrVEKthhFe5yiPU7BFiNvjZKzQv4uyshawuTNgZUu/xoFK/CJLZSR30IZ2X9BmVO20LMOiE9R5qZP0S2/4osumKseBPvc1siSeV/8oB+xP7hk0Dqv9ro/7oIH6pIX5qIH/qoPWSLIpxwBlFHYQhk563xZq7yjxtnHjHO3UUYiMietoEeNco4a5cia5itaw847Yi67Ei654IETTp+gjEoASTOUap1d7Ufs98B0mWaKNKOomuEUvchig4hig9Ai41CKZSTNKrLEPpLmEkX3iWOFJHEi03ixGYKEdF5qFjc7T5CfXw7J48PzyvGQCgq0sgRexUJXsVEVFaS6JkZHFbW+glrXXtXXUT8w2j+7Prf5Yv3ty6VXT0cfPupc3WxYuMca3Cjtnad2TlLbR0s7B2gdXSWt7dRmicjUkBqqSPUiQj2PUFtGqGER68ooLcyiplJSE4VQT8DUoFDVUGR1PrKykNgEJjXnF7UVlHYhuCOkugVG5yPO4IuGFXHtirh+Tdx0X1y9/IE+fA/fPo1uHo8klXsX0nwKmYmlTXnlI3nlY9CqOWLb/VzBsD9M4JFXFoypDkRW+xQKvSFCt/xyuyyObRbPJpNnmcE3T+OapnCNk8qM4xnWqXTbZKpNUrFVEsUiocgknmQcSzaOJd+N+TUGMWRJg+bXHk1kkX44WS+MpBdG0g8n342kGEVTjWNK9MJIJrGlkudWyWyzeLp1Spk/sime3h9CaPKGV7pDyh1zuKaJxZLDT5LL3DqheK1grHoAWtUPqewDv+0Nu+FeeMMN4Jh/ynVX6O8GaK/8kfy+vLhBJRj0L4+FN1wLbrqBb7qBldwhtzwKb3tCb3tClb1gar5IdT+Uhj9aKxCrHYS7E0LQDSXqhZEMw4usEpiOWeVueVXehfU+0Abn3AqzZKZpEsN4K0bJDKNkxt0UIMbJdJO4YrPYIov4YssEqnVSqW0K3S6VZZ/GdgUJXEEC91yhR57Iq6DSG1zlA6n1htb5wBu9YE0ekFq3giqXPODMlnMe3ymXE13SFkFpzBYOYjsWib0rnNkXDY/ENfd+7nolbn4i5s39gul8AKpeTK2YTxDOR/DmAlgzQZzl4PL7IRWbf6HMXyjzJz+B/5lp/v+GMr91ZK5KUOZvh65/BowsKX12XOVv/4jq347/mh1ymjvlgUml3fLae07o7Dmhs1dBb6/Cnd0ndCXZqaC766TezpMGQG9F0Xj3afPdZ233XgA6Mt/cCP7+duR+1Tgp9bhjd2JktEIOqvh9e939ywuOe89a71a02HXSdN9piz2KJrvk7n52XPdvx+58dlxnt5zeHnn9nf9bKPO5WsI+9eR9Gun7NDL3aubu0wbvu1P4hS7iCwPUV8bYb0zx35gTv7Ys+sap7EtX3jceou98a6SCm49Gd8klDiikDJ8BTVyEzFxHr6hQNrToj+7ynptVv7VvfOfT9S5m/OfYiZ/ipj5krIjTV35MXX5b8PCXggcfIQ8+Qu99RN7/Cffgl6LHAMownonZzz6yn75lP33Nffmm/O0HwbsPZa8+lD77SH0ujuu751I9b1Wxdoe1okJbU2E+UaE9Uac8VsWv38TMX0dNKuEmbxMm1YiT6oQJjV+bMr+hzHZT5j+MMgDHEFbU8EBUsEu30Qu34LNKsBnJvhtt7IoB+b4x9bEh5aEefl0LPWPLXvNvehrS/iqs83X84Meglidm1FENRLsGovMuecy4ZEGXuKCKmlNBLd5GL9+Gr6pD72nBNrRg69qIFR3U0h30oi5mSRdYJ7yog124g1vUxsxqoie0sKN3CKNG5ElTwqQ9Zd6pdM6Ts5TY9Rq+KM4Yfe8pnHFkjzowJ2xKZ0yJM7ooYF+vNnRJG7b8Z1BmqymjA5/SQ0wbwmeMYTNmsFkT+KwRYlYPNauHmTMmLFsXbbhTH3vQnzjzn9kLNh15jx3L7juVrrkQ5z2QU36QsSTscjp6MRM1n4lZSMPOJxHm48lzkcULYcxVf+p8BHMhp24T2/2a3PuaPfFj3ZqY2PUkjTsRQR0KK5nwJU56keY8i1YdsLNbKDNiixi0gvZZQHvNC3vMob3m0F4LWJ8FrM8MDsQU8VuA4szQr9lCGSv0gD1uWIIybpTJMN6GH2MqlDsbWzUfUzVNnn8veCouWXoB7VvLbJxLrp1PqFyM5M4FMWY9SRNuxAln3KgTdsQBO+yA3WIXwog1ts8a22eD67fFDzjgBx3wg06EISfCkAtheDtu+GFJ3HGj3vgJH9yEL2HCjzjpT5rwJ40FkMcDikb9SIN+pAE/0oAvqdeH2OVD7PImtPvgO6NKx+JoE0msqXT+bG7FUmH9GrLpPqb1EanjKbX3BW3wJaX3EaFtmdS1wBrbqFl4Uj95v2P2ScvUJq97nlQziBX2EwWjJP4khTtbxJgiFI/iyYMEcj+B3I0jtWEITXBCAxJTR0Y08jCdrYShXtJYL360HT1Yjx0qR/dS4e0ocAMkvya/oAYMaYAVtmARvQhIFzi3Iy+3vQDSW4gehOFHIeThNHR7Hn2wrP+lcPZHUs9j8sAzXO/TGOaoU0GLC6TLDdrjWtjtmN9umVFvlFihF8O/E8XVieRohrHUQxiSaIQy1cNYqiEs5WAgEotRCqArBdBv+tOu+VAlkYjMZc+if1KY866Ecy74cy74s864s864Uw5oSSQio2CLULBFnLCFydtAPxWZT1HmmEWenDX4pD3slCPiN5dBXPTAGiQLDJIF1nkNGdUPsuseW+ZUn3eHXfZGX/REnnNFnXIE3vO4JVjGFHzEKP+PooyMYY6iNVzBGqlgizrjhFewR55xJ2jFCyQoY5xRqZdUfiem/IILSd4MftGx5KxV6Rln/pGAqq8i6veldP4dMnUIuXwUuiSdPqqQMSoVUrfXpuhLS/RXxgVfaad+p5tx2AJ52AItbQqXNi6UvpsPzC7pZRy+kyqrnwnUZPTTZPQBZzmom3JQN+WATuqfQJn9uimfosyWy2RKG4KOmubLWcAUrJGn7fEXXIpu+DBuB3GuB3K0E2vvZtbbITozmh7TVsR5nc/NwbW28A6dpKrrQbwrfvyrfpWXvKsueFSd8a464Mb5zoPzvSf3ew/eD578/V6C/V7CA96i46GNMiFNxyQJbjm2FZmQFungBungOungusPBdUdC6o+FNMiGNMqHNimGtZyNaL+WOKCZPa2TM6uZMamZMambN+rJnvcVTEU13IdMiyGTYjfWumpWp0be0K30vhspvVcSOs/FtCiG18sGimR8+Ye9uYe8hYe8Kw55V0j7VEr7VB72rTriV33Er1rGv+ZoQO3xoHq5rR8nF9IoG9wAvAxtkQttORHephDRrhjVfiq643Rs+5m4jlMxbadi2k5Ht56KaT0V03w6tuV0bMu5mJZLEY1Xwuouh9ZeDa25GVylElKlEVqlF1plFlFnE17tEl7tFV4TGFEbGdkQE1mfFFmdGsbJj+VjUquKshsZeS3sgpbywrYKRFs1urOR3DPAnRqvXVrqffx2Q/xmQzzTsTIhHJ8rH1/gTCywxlbL5x823V/vfDDTubo4+WRm4l5X87CQVccpEhVBaagMEjq7BJ1dhswRILLLIdl8UHpZYjIjMq4kIJYanFLmn8r3yRB6ZFQ4pVVaJwtN4/iGMRyDaJpBLMsoscI0tck8q8sS1GuV022V2+YIa3fHtYUwBvI7H1MXxZD+D8HcFRf2qmXFC4OqN3q1b+/UvNGqeq5Sdv8aae4yfPhsSuuZyFpFX76CK+ukE+2UE13RmX7SqeSUa8kp12JFF8pJ56KTzkUKTuQTjiRJ5B2I8g5EOXuCrB3+uC0OiA1G1gopb404YQP8/1KwRZ2wAV7KWcFlLWG/l8I/hzIKv00bnXNEXnBGSyDmuhdJyZcieW6T3RRaNO2F6QuiDIczRu0hjUpBxMve2Cs+uMtexOt+lP8OZY6ZgCRzkXLmeZJdM5KrTJKvy5nnnbKFSoo5V9zxl1yxF9zQlzzQN30IqkHF6sEUnQiaDajal9DnhuowzSrXjKJqR1LvxpQaRpUYhRWbhlN/PYYdRXeLYfrFsUOTuVHp/LjM8sQMfjqID8ovLygQwvLL0fkiEqSSCq2iwyv5+Ho+plqEr6mntlRT6urozQONYyuT9zfmnzxZffVi+dWTsc37Hcvr1TPr/PF7jIH1kp6Zoraxopah4ra+krZOaltbcUs9saGO1FBFqKsg1Jbjarn4Gja+moGvYZIaaYTGYnw9EVeDQVfBkJUQeGUeoiIWxIwEMSNA7LDcsgiwIBImikHVRmPrc7nDeeUj6MYF+uBj3tQL7tQTzuQj/gzwSOqaw7ZOk7uWyV0ryPoZWM00pmkxm93nB+V65LGCURUBcJFPodAXKnIHC9wLhK4FIqccoV22wCqdY55cZprIMkmk26Yz7dJotqmlQF8mscQsoRjoy8QDZRnJeaa7scV3Y4v144r1Y6l3Y6nAwtpIikFEkSSGUcUmsaWmcbS7kRSzeLrkuU0qxzKJZZvGDUS3JLGGwsmtvshqT6jIKZdnnlzyjyZOFFE3nKgTitcM+tVlVHwRSp6w7dz0gG4HwJrfy3U3yB+Le+H138tNT9jv5pZH4acWo+INV/VBqPogtAKx2xwj8SmDiKK7kRTjKIpNMssJVO6WX+kNrfOFN7jkVVikssySGSYpQIw/iUkKzSyhxDKh1CqRZp1Et01hSkTGIb3MPVe4LTI+kGrfwho/aK0/DHhDH3iDL7zOH1kXjGuILGqNp3Ums7vJffeIPavsiacVS++EC28ql9/WrH3gzb3Oq5zMqZhOKRsJI3cGENqDintDaaOBpeP+9JkA1oJ/2ao/d+0vlPmTJPFXU+YvlJGML0maMp8duPzZgct/O3D1s4PXAJGRvvHZIaXPDt/aIav62T+i9pnsr9kprwWgzAnt3Sd09yro7VEw2Kdwd+9J/V0n9Xad0t992mDPaaM9Z033njXfd85qzzmbLy45fXnF/dsbvt8rBe9XiTyoFntQPUFKPeaYZqi0ss93V532nbHcecL4b7J3dxzX33Fcf5eswc7jejtl7uyQ0doho7XrmNbe47r7ZPX+0yjzuXLkPpXIfaox+1Rjty5kp+3TyNyjkbNHM3+PNnivNnSfHuLzu6gvjTBfmuC+MCN+YcfY58D+0pn/tbvwB59aqeDmI5EdR2N75JL6FTOHL4Cnr6LmbhNXNUofGHCfmVY8d2p8EdD3IWjwfcjw2/h5cdz8h/i515kbP+ZsfMzdeA++/wH+4CfsIzH5sZj6VEx7JqZtvqVvvqJvvmI/fct7+V7w9kfhR7Hgo5j/kzh/4WV494Zb44YBe0G9dFmTtalOe6pJfaJGuncTt3QdN3eDMHuLNKNMmFTGTalhpjXQs5qo+U8mmP43xpfUCavbKCMpy6gAF7Lnb8FmlBFzGqhFXcL63aIHd4se6OHXtTGzlvQl5/J1t4r7Qa0v0ifEsf3vbZjTWsh2HUyvEXncrGTRgLygipq5CZ2+CZ27BVvSgK9qwVc1YUuacGC9rg5q4Q56UQ+7rINZ0cWv6BFWdfELOrhpbdyYLnHMiDxugh93Y6z5lz8IrXmc2vceMitO7HvpzBk3L+q1Lhm1KZ0zJ8/pImfUwZMa4Hkt6JImdEYDNvVvRhMGnMTeGl+a3hpfmjVAzBjB5gCRgc3pIaZ1kLM62DlD4qoV9b47/blP2Ss3/nMn/qYj55ED4549ZckBO+sKm/AqGI1GziWj5jMwCyD8chZxOY20lEyejybPh1EXA4pmw2lzGaKNwqbHhK4XZZM/1d8XU/peZAqmo0pHQorHvHBjHoQZb+qqG2nhT6CMCWwQCLzXHNFvieq3ww454EecSeOuRRMhnDU/xlQ4fz6xbjm+do6y+LH8mbh4/mVe+1Jy9WR8xWxCxXIUfzGENe9NnvYiTbkRp1zwY074USf8qDMBWG1jjxuwxQ/YEQbtiUOOhCEn4rALacSFNOJK/EfcCSOSeOBHvHBjPvjtmsy4pCbjTx5yR3e5ozs9sB2euHYvfAcgMsQOX2JHVOlIEmsqS7gAbbyP73pKGXhNG37PGP1Y2v+mtP8NtfcFof0BpmmR0L7IGNmonHtSPrDcPvekY/Fl+cAqqXYYVzlIqBgnlE+ReLME5iSeMoIjDRCIfSRiF4HQisM14vFNOGRDMbRBgOzoJI0OU6Z68aPNyD4RtIsJbSOAm6B5NXm5laCcipzc6rz8ehikHZzXDspuAeW05kJ6ClBDEMIIuGg4Ad6USx8SjL2vXRYTux8jWtcLm+9F0oacClqcCjqcwZ2O+e022U2mKdX6sQKdSA6we2JLZFSDaCqBpapBNLVgumoI41YgkG2L2S7IXPUu3uaYSx5kSSnmojtJQjBnnLCSasw2xCjao7Y55oQN/IQNXN5aIjKF/9SROWqee9Q894gp6Kh57nHLfHkbiKID/LQT8qwL+pwr6qIHVj2SrhJWYpZVndv4FNL2yg7ccMkLec0Pd9kbfd4NLUGZYxYFMqZgGeOCP4oyx03yT9kgTlgBfzeedSacdsZe8C7SSRS64QYcEB13U4WaMWWaEdxLbkWKVujLzrRT5sUKdsyDrpy9ntzdITVfp/QeypmWyZ09B1+7BF89ltj9tTf3G6fiz02guzXSvtLKkrHEH7HA/eoyhpBDBkCX55Behszd7GMGmUcMMqT10qT0Uvfrpnyvk/S9ToqU7h9oyhzSTQYoB+jISJJ+QA/IQf2MQ3eB+SxZc+gJK4SiLfacE+maF+1WYNklH4ZqdLlOcqUFuDG59l7Jkji/64UVtMEe2XUnpepaIOeyL+9aQOVln8rzHiJFj/L9Dsy/O9L+7sj41oH+rQP9G0fmt06svzuzD/tXHvarPuJfIxNQfzSw4Whw4/FgwGgU4jpPJHSdSuw5k9x3LqX/XEr/+aS+8wm9l5MHrqcMqYKm9KErhtBV3fwF/YJFI8RMQMVqYM1cTNtj8LQYPCV2Zq2pgLo0wSNKGX3X0gYuJfWcjW0/GdF0PKRWJrDisH/F0aAamaA6maC6o8H1n0Y+ouVEZOvJ6HbFmA7FmI6T0e0KUW0nIlsvJA58kr4LiX0XknouJvacjGhWDGs6GdagEFp/IqRGPrhaPrhaIbDilF/5WV/BWW/+eR/eFR+Bkl+5WqBAO0BgHFJhESxyCBZ5BosCQqrCwqqjwmsTwitTQstyojjIJBEhvZaaVc/IbeQVNAthLZXI9jpCZy97fKRqfqH74Zt18dt74vn29SFW/xi1Z4TQOYLtHCcPzHKmZ2uXJtuWnt/75cH6m7nxez3NI3XcViZOgM+hwtOLUFksBIiLAHELQbzcTE5KMj0qvjQwlhqWzgvOFAWCqnxANW5Z1fYpItM47t0YpmEszSiRbZpSaZHZbJ3TbZPXb1vQYw/u8MR2+xd1R3KGC/ueUFfE4KEPgbwlh7IVm7q3Zs0/m7T8rF/3Rlv4VIWxehE5cjKjTTGmTjFYpODFUXChn3Kin3ZmnHFhnnKh/TmUkbiMRGT+36LMdqdG4jJn7OHnnVASiLnqQbjhTZacWDJPq/XDjrghusJKx6PYE06wFuXQoqu++Gt+hCvepBv+xf8Dykh2/W6fZFK0Kdy+yiRvkX/aDnbJFXvNk3jVg3DZDXPRHXXJA63kS1QLoWiFlejHsGxzanzwvW7IVpNMgVZ0yZ0YYLmJSSzdNLLUPJJqE0O3jaE5xgB3l/zjy8KTgZpMUnZ5UiYvI0eQUyAEg8vhBUIMWEgurCqF17DhVZWEpgpcnRBTVUtprC9tahd0TXUvvLr3/uXGu2fLr55MbT7qWV+vm1nlj62yhjbo/cvFXZOklkFiQx+pqZvS3E5paaY01+LrqvG1FbgaIa6aj6lmYyoZmAoatqoEW1eErSVha3CoKiSishAuyoeJQLCKdKgoGVoRBxVGgcuD87l+oDKPTIZrOi2hqDWZ1gWvmmGNPG9c+6XzqXjknXhaLJ78Sdz9Qty08VPl0hv28CN00wxENAIRjWQwO4PgfP9CTiimIgQhCkJWhmJq/OGVvtAKT0iFW77IKVdgn8W3y+TZZvBsM7j2mWyHDIZ9Ot0mnWaVQjNPLjFLom4tA6YaJ1CNE0oNE39LAs04gQbsRommGkYVG0YVG0VTTWJLzeLp5gkM45gSyySWeQLDIpFpn8G3SeU4ZApCcO2pnNFISrsfqsYTKnLO41um0ozji00SqID4xJD1I8lbLkOQuIx6AFrZB6nsg7ztjbjtjbjlBb/lBZcYjeT5vz5uC86/+8QLrvR7kQxP/dPjbW+Eijd8G2K22zEa/ujtasyndSHjWKpZbLFdKsM5h+eWX+4NrfJD1LqBhdbpDMt0umU63fy3mGXQzTKAl1YpDJtkxqcc45Be5pjBccspd8spd88VeuZXbNVkJC5T7ZjBdsxkuoDYHgWcAKQwilyXwmrL5HVxp59WLr/teCYefC/ufS1ueigWzL0qGXgYUdQWQekOJXX5YJr98O1hpcMxZXPRnPkgxmwAY96fseTLWPwLZf5CmT/5CfyFMv+EMjsOXvns4LUdUoDI7Dh8cwew2ffWruOqn7iMRGQ0PpPV2CV/Z5c80IvZqaC/R8Fg90mjfYrGexSNd5022Hn27u7zJnsvWHx+yfrLy45fXXH56qrbtze8v1Py3387ZL9q+AG1iAOqUT8oRwAvr7l9f9H2C0XTncf1/+uI9n8d0d51VHePrO7OI1o7j2jtOKy547D6rsMau2XU9x7V3ndMZ5fMf3Z8aZ9y2F7liL0q0RKU2aOWslc9Y7c6aJd67i7N/D1ahXvuwPbqI74wRH9hgt5niv3cpmS3HW2vPetzZ87X7sLvfGsOBDcdCG05HN1xLLFbMXvkHGT8KmruFmlFk3Zfj/PQrGLTue2Na+drj55XIZO/hE2+D5t4nbjyY+rKh/TVtznr7wrv/4h89At+U0zaFFM2xZSHb0oevaRtvmZsvmE/e89//bPoR3GlWFwhFhM232XPPw/vf2QtWjJgLRtwnurQn2qVbqpSHtwirV4nLt0gLd4gzd/ATd1ET6hiZtW2UAY4fgSslQEOVANBL/5u/l+NL0lQRhW3rIJdAkaZMIuq6EU1zNIt2Mwt2IwaYl4bu6JH3NAn3dPFrWlj5o1LFixYCzbsBb/GJxmT4sTBn535S8ZFQ4bkEeOiCWPKjAF5QQM9fbNw4iZ0RgWxoIVZ0UQuAst94TNq8Cl1xBY8oZfvoFb0seuGxHuGxFUDAnBdGyjaFE2YEsb8BA9jm18ntL9NH/iYOyGO6XjmwBwzxHWbk0esqDNmpFld5IwGeEYDPK9ZuKhROK0Onfw3owGd3EKZaS3YrDZi5g5iXh8xZwhbMELM60HndJCzWugFbcLS3aJ7VrTHbqzXPty3bpznLuxNJ8Z9++JVG8KcLWrKCTrmmj8cAp+KRkynoOey8cs5pJUs4nIqcTGBtBBGmgsumougziWyF0CiFXTrJnvix/r74tLhV7nV8/Gs8XDahBd+xB0/6Utd9Spa/qMoYwIbNIYOAIH1mMH7LFH9tphBe9ywM2ncmTQWxF7xpU9Gli+mNK4lNSwWL/0kei4umn2Z2bIQK5qME83Gi1YieUtB9Hlv8qwXacaNOOOCn3DGjTvjfkUZSTvGkQCIjPOWyLiSR4Fsocy2xXjgR34NdsgTM+SFHfbCDnrjhnwIgz6EQV/igBuqwwPb4U3o9iP3BFEHwuhDkazRaPZoHHMslTuD0c/BAAAgAElEQVQFqliE1K8hWx5g2h9i2h+j2x7h2p9i256gGx/CapYLq+fQzYulA/fLJzdZPQvtSy977r0XDq3ja4ewoiFC5RRBNEvgzeIYU1jKKI40CKAMvpOMayWiG8iYFjKskQZurER0dRPHBsmTXeiRmsJuHrijFNyKy2+C5tXlgqqyc6uyc2pycury8ppA2c2ZWU1ZoDYQuDcPNZiHHwKRhmIRLSDGUPnkx/p1MbbjQW71bFblfGhxn31Bs31+u11emzWo2Sy9ziBBBCyOCWWqhTJVQxjKQbRbASVK/lQlf+qtgJLbgaU3/Wk3/WkSi9muxlz1Lt6uxmzPKJ13JZx3JfzOjNJWKebXasxvHCNnBZW1LJS1gmwFmFqSdGSOmufKmOXImOUcNsmWuIysVYGCHfSUI+KsC2AuFz2wSkFFV3xwhqnCvKZn8K53TrCWGwH4m4HEa364C+4YRQeonHWhBGWOmoD/KMrIm4NP2cCBw9jWsPOupHNuhMt+VL2USg/CkCOyUzdRcCuEphzEuOxOOW2Dv+RUesKCLGtN/cGmZI918W7nsm9CGw8lDEgnD1/DPrqKvS+fPXogqvFAgOgra/Ie7YJvdQuPWJAOmxOlzXCHTFBSxtCt5TI5Bw2ypA2zpQ2zD90FbmAf1M/Yr5/+g17aft30P4oyh/RTpPSAOaatpErppUrpph+8k3ZIL1PGMEfWtOCERaGiNfK8I/6aR7GSH+OCV8mtcK56nMAIVB1fuVq8IM7vemYDb3DCdOumVl8JYF7yLbseWHHVr/Kcu0DBhSNtz9hvX/K9bcnfrYuB2JR+b0f/3pF5yJN/yEMg5VX+a11lq6hyJLAWqMmENRwNbzoe2SK7FbnwZvmw5tMxnWdju64lD6plT6mDppUzxtUzJ3UgY5HNj8JbV+J7nkHmxQUzYhfOhmpejxZ0Qjl39FbO2PXM4cup/ecSuhRj2uQjmo5HNB4Orjsc1CCJdGD9diT7bhTjek7F9yrG9ZyM7T4R3Skf1XE2oe9MfO/ZuN4zsT1nYjpPR3ecjm47E9kqH1wrH1hzwr9a3q9Kzkco611+3Etw3IN7yot3yoNz2p0D7EX24tz04ar68bT9+Hf9+Gb+XFs/nluAwC9QFBJcERVSHR8iSgxiZoWzoHF8THIlOa26JKu2LLdBUNgkhLVUY9s66cODopm5zvtv1sXv7osXO+/Nl08uMYZnyX2T+J4JfN84dXi8fGq8aXFp4sn0+Mb0yNpI90xHZV9VaQMLJSDlMeEZpdAsBjSTCc5i52SUpaUy45KZYYmsyKzyMFBVUE61X061R1alQ5rQMpFrEg/MIJimccwzq61BrXb5PQ7gAUdIr1NhRwC5N7S0N758BD74tHRDDB794CdctucuWze9tewUW7b9ol/9SoP36DZ18QK4Xz62RjGiSjGAr+jBOuUCcMxZN8ZZN8YZV/ofRRk5YFgJvl2NkTyXt0b8Xk0GJmv5h5sykmkmyWYZBSvwaTvYNspIOOayG+6qB8EoscID3ucIaY2gT8Zyp10Qbarhxdf9idf9iVd9yDcDqP8dykhEZrsmIxGZ03YwOfM8OfM8BSvwWQfEFXf8dS/SdS/SVQ/cZU/MZU+Ukh9eM5SqH8kwSuDY5dZ643pc4M3GGXztGKpeXKlZEtsikWkRS7OKodnGMuzjGM5xTM94VmBSWWQaLy6zPBkkTMkWZOUJ8iCiwkIRElKBK6ygwGqYyNoyWFUdsaUaV1+BqWqmtXUL+oYbxlZH1t89+PHF6psnU5sP+tfuNc1vVE7e447dYwzdKx1YLOoawzf3Yeu7cY0dxKZWclNTUVMVproSWy3E1PCAYagqOqqyFFVBQYnIyCoCsgqHqETAK6BQYX6hEFQoyoAKs9E16ejaFEx9Iro+Gl4dCqnwzxN453DjCC3x5LYsRh+6bq6ka4Mx8IA/vlk5/0o49YQ38Yg7+oAz9oA5sEHpWiS3LVA6lpA1Y+m01iRKQ2JxQwS6IgwtCkdX+RYKPPM57nlcF1CZUybwN79DFtcJxHfO4TlmcxxBbIdsll0mwyaNYZVGt0xlmKfQTZN+jXEy3TgJmLgxSt765U+gmcaXmsSVGMdSTeJKzBJoFkkMqxSWWQLNNp1jlcKySStzApXbZ/Kcc4QRpM503nhUcYcEZZxyeZapNNPEErOkUuP4YuP4YsOY4i2XIemEErSCcVs0g1UPwKr5Y1T90Cq+qG2gkWDNvz6q+KL+UP71HSRfUfVD/27U/VDq/kiNAJRmIForCKMVhNEOxmoHY/UjSPoRJINIsmE0RfJRmMaXmiWUmCdS7TIZLnlcd7DAB17pj6rxKBTaZTGtM+mSWGbRt2OdSbdPYzqksh3TyhzTypzSOc4ZXElcMnmuWXy3bIE7qNwzr9y7QOQDrvABC/2g5QHw8mCUMJJYlURvAAk6CmsGkI3DpYPLvOlHVcuv6zd+rFv/yJ18RuxYQjYuJjKHE5mT0dThQEK3H647lDISVjIRTJ0Io88F0+YDShZ8qHN/ocyfJIm/mjJ/ocynKLPj4BUgUtd3HtoSmcM3dwK3lm7vllXbKQdkBxD1rWjukAUKMjsV9HdtTSftUjTefcoE2N5y2nTnOdMdF8x2XbLce8Xui+uuX9/0/FbJ/3uloB9uBR9QDgU4Ri38B5XQb5X8v77m/eVlly8UTT8/YbD7qM7fDmv8l5TKjsPqu49q7ZO9s+uwxq4japLHPYfV9h5R3XtEfbeM+i4Zzf/oTpm9t0P3KoftUYnYqxKzRzV+t2ryHrX0XWqZuzRAuzTzdmsVSFDm87uoz41R+0yxe62K99iU7rVl7LVnfenM/8ZD9Hefmu8D6g8ENx6KbJNN7lXMHroAHr+KmlUmrWrQ1nU4983rXlo1vrBre+U19JP3yHvfkdeR8z9GL7xNWHqbvvo+796P0Ic/Ix/9gnkkJjz+Cf/gZdGjV6VPPjCefmQ8/ch6/pH/9hfhzwDK0N58IDz9mLP4yqd53U50z0r4/C7zqQ59U6304W3Kxs2itRvkleuk5WvY2SuoqdvYeVXM1pHmLZT5x7rf/zDKqOFXlHGAxQCDS6j52+gFNcySOnZZGTF3Gz6rCgfKMjq41Tv4NR3MiiZqVp80a0SdMSud8ax+lDwkju394Fm54S5as2XOm1Am9fFjevgpbeyMKmJKBTmviVvRJS7rYBc0kFMq0DHlwnHlwklV6Kw6fEEbsaKH2TAk3Dcm3zMiLxsVzRoXT5pTJ63I42E1zzL6f0nv+zGt/8eMwR/DmzftGeNGuD4TwrApccoYP6OHmteGzmsVLmpBl9QhU2qFE/9m1AsngLkn4Cr2LFDbQczrIhf0EQsGyEVtGKBFmoRlneINQ9ojS+YzR9ZLN9ZLN8YTF/pDx+ING+KiNWbWBjnpAB1zBo/6QSdDYVNxyNlUzHwWbimbACSVuBiJn48iL0RT5mKokynsaVj9PebYh9oNMXPifWHjanr5fGzZjA9xxAM/7le85FW09EdRRiIyRoX9xrAeU1ivBbLPFjNohx1yJo07EUcDmEu+9Mlo0XJG6/3U5pWSlV9Ez8Wk2bfpjYvRgsk44WK8cDWMvexTNONJnPYgzDjjJp2wE46YcUfMqBMWqMw44H6dWtpGGaAmQx6VzC79NrU07I4D4okb9ED3e6D7PbF9ntg+L1yvN77PhwDEv6g/sLg/lDYcxR5LEMykVi1k1q2A6tcKmx/Am+9LAm1Yza9eyBbOZvBmcsoXQYKFbM5sBnsyizMOqZoltK3S++8xuhc6N94NPhGXj2xgKwZQgn5ixRRJNIfnzmDpk6iiESxxAE/oJRI6SdgWEqqJCm+mQ5u5ha21yJ5O7HA3ZrQJ1icq6GQXtFEKWrEFTZD8upzc6uycmq3UZoMaM7Ma0zIa0kGtmeAeEGIwEzuYju9LwHZkMUe4kx9rN8TIto1UwUQSfyKI3G2X32Sb22oNajbPqDdMqrwTw1cPY6kE01WC6cpBNCV/6g1f4HzSDV/KTb9iJX9gccy2xUi2xkjGlLarMRfciNuTSudc8JKVMf9UivlHNQY4bARwzPGtcyrHLYETKtsjS9sic8QUdNgkW+Iyxyzy5G0gpxwR51wxFz2wl73w1/2JZ13heok8UP0mtOONK7JdLYJ6O6ToRgDhogd2G2WOmkGOmUL+KMqctIKetkXIWkDkrKAX3YsueRVdCyw1SKv2Jo86obq047iXvInXvCkXXcmnrHFn7CmylgQZG/IPFsTPTfD7LCjfuZcfCmw6ENp2GbZ+Ebkmnzd5NGNINqnrB0/+F6aEgxZFB0yIUsb4g8bYg8bog0aIA4aQA0b5Uka5Bw2zpQyztnPIKPuQUba0IeiPooy0Qeoh/ZTfaGZrDOpO2gGdVMky42PGefLmkJNWiLP22KvulJu+9MtepbfCuaoxHIPMiujy+aI5AGXskE0uuG7d1MrL/rSLPszrgcJrAZXn3HknnJiyjnQZ+xJpG8p+S9IPFuT91hQpuxIpB5qUE1PKmXXQlSPlxpXy4B3y5Et7lkt5lf/gI/reR7Tft2K/b4WUb+Uhv6rDftWH/apPR3eciem8mjSgmjWplj2lkjmhmT2tC52I734Z230/qf85ZFGcNyN2LltXy+/VgU9pw2Y1CudU82eVciavZY5fSh08nzRwOqHvZGy3QhyQE7Fd8jGd8jGdctEdksjHdJ6I7ZL8k1x0x/HItuPhrUeDG48FNQJdnoBaYMTJtxKIj0jWp+K4t0jOSwTcyXbjHXflHnPhHHdhn/HgnfMoO+9edt6DdcWTpeTNVvPh6Phy9LxYxl4sG2+Wsw/b15cXHCCIDBLFBvETAmkZoYyCqDJ4nACXKKSkV7FAdTww4DIVqOa2koE+weR02/rrNQBlVrofrFfOrTMnlinDs/jeEXh7G6ShAdvUSOvsbZzsbp6YHFpZmXg417822T4/XD/dzOnD5DAQOUxYNrMgk5WTycpIZydncOPTBbHZleGgqqDMKq9MkWu60DFVYJfCs0ots8zgWmWX2+TW2ee3O4J7nCC9TpAul8KW0OK+CGZPUsUYauw5/aEYPPXRr2rFXrhm3fTWpkts0frzHcFjVdqKCmn2cl6vfLjwTKjojD//jGfZWTfGBTfmRXfWOXfmGdfS0y7Ff2h8SYIyspaw4xZbZ5UsgUtn/89RRrJiRt4i/5Qt9LwTSsIxF5zRl91wV9zxVz0I+rECp4IO27zGKOZ0HG/GFdn+Kcr8D00ZWbNcificsCw4aQ05ZQs9bQc7bQeTFGcUbQrPOSKvehBu+hTd8CZf88Rf9cZd80Lf8sVrh5caxbHNk/mOefU+mE4naKNROkcntuRuIsMyrcw6pcw6gWkTR7dPYDrE010TmF6JzKBkdlQ6Lym7PC1HmJEjAGaXCoVQqBBVKMJDRcWIahaqjgOrqCc2VWNrqnDV3fze6daZhb6VB1OPXq68fjy9ud63sto8s1E99aB8/FHZ2CP68EZJ/xy5YxjT0IWsbkPXtuLqm4nAil8RulKAquChKjnICiaiohQhKoaXkxEiLEyEhlYgoSJoYTkYXJ4LFmYWCNIg5SEpJUFp9MBMdgCIE5DL98vl++TyfHL5zql0x+RStwxmAFgQhqwIR4mi8RWJlBpc42Rx53zZ8D3R9NPaxdfN6x+7Hov7n4v545tF7YvouokCQV8cqToSIwpHibzyGO7ZdOcsulMazS6lxC6l1CGN7pzJcgGVueRxnXM5TjllgMtksW0ymFbpLMs0JjBxk/ZrTNPYkpilss2TGOaJdLMEmiQWSb8uprVMZjpk8e2A6g3PLb9SMr8TTenJ4E9EUzv9UDWSnTIWKaWmiSXmyTSzJOCJcVzJlssU6YYDLqMdgr8TRtYJJWmHELWCCRqBuG2gUfPH/G7UAwDE+ffzu2+i5o/5b97hHxCjE4K7E4q/E4rXDSPohhEMIskGkeS7UUVGMcUmcSVbIkMzTyy1TKE6ZDNd87nuYL4PvCIAXeMFFznmsu1BTLtPYpMDvLTPZjlncVwyef8a5wyuSxYHcBkQzyNX4JUv8C4Q+RYIIrE1CeQ6UFknum6M3r8kmtts3njXsflzw/qbhvU33PGHhI45VOMUiNefQG1NLO3xgTf6Ijs9YG1O+Q2OBQ2eyE4vTJ8Hqi+sdD64ZNaPMuNNmvwLZf5CmT/5CfyFMp+izE6pq0AO3ZCgzM4jSruOKO+UUd4jp7pLXnWXvDoQOY1dchrA4JKczk4F/a07R0Y7FU2BC0enLHafttx52vKzC9Y7LtnvuuK077rHVzd9v70d9L1K2H6VSKAXoxoupRp+UDXkOyXvL6447zpj9ZmC4e7j2rtk1HdIq/yX1O2/Sd3eIa2y64janqNANWa3jOo+GY19MlsiI6Oy57DKzsPK/wsos+d26B6ViD3KUbtV4rZQJnUbZfZog/fcKdxnAP/CEPmFCfpzM9xeK8oe6+K91oDLfGHP+cpF8K1H5bfe1V97V34XVC8d1Sqb3K2Y1X8BMnYDPXeLtKRC29AXPTeqfmnW8Mq57yfXgR/dBt4Fz/4SPP02cvZtwuK7zPWPefd/gj78GfbwJ/jD95gHr0ibb0ue/0x79kvJ5kfa5nvW8/fcN+/4P77jfHjH+UlMePpT/OCmX+Mjt+oXpuxHd5iP1OkPb1PvKVE3blDWrpFXLmHnLyKmb+EWlbHzaugtlwF2/QI3mIAzTP9hlAH2yGC39vsiZm8iZm+h5lXRi+rYZVXUgjJiThU+p45c0MIsa2GWNZGLavApHdykQdGUCXXGRXg/suN9aMvLwLrHMT3vPUT3TSiTGvBeLdTwHfyMFnZWG7tkULRmWLyqR57XxEwrw0aVCoaUCsZug6eUITPqhUt3UADKmBTdN6OsmRUvWJTOWtOnbYsnYppfFkyIQcPi1L6PyT3vQxoe29OnzcljJvhRA/SYAWpGH72gj1rVRaz+SZSBzmvB5rUQC9rIxTvIJV3Eki5qWRU6q4Ze1Cza0GNsGrGfm7Nf2jJfOtCeuZQ8dqJs2BFXbLBzlqhpa8SEPWzMGTbuWTjuXzgeAZ9MQE6noeaysIs5uKVMwlI8biGuaCm2aC6SOBJbPFxQtUQffVO9JubO/YTsvJ9bt5YiXA6gTHgSxn2K5rxIc1soM2aLGLaCDlgU9ptD+syh/ebQfgvYgAUMOMC0fYPp10tM0AGjwn4g0G5TWK85otcGPSBBGUfCiB99wYc2EVu5mt3xKL11rXRVXPFcTJx+m964HC2cjqtYiRWuBdEXXbHjbrgpF/SUE3LCAT7mgBixQw7Zo4btMUP22H4HXJ8Drs8R3+9EGHAmDroQBl2JQy64fhdcvyv2H3HH9Ltjej2xPV44IN74Xh9ijy+p15cEtGPCGcOR7JEY7niiEBCZrPrlnKa1/OYNTO8zTPdTRPujwub1/NrFLNF0KnciiT2ewp5OYk4m0sYTaaNpzPFcwTSifonQtkzvX+re/GnspVg4tI7kdSPL+opEU8WieSJ7FkebRhWNIYmDGEIfltCFw7YQkI2lkEY+pL0a3tOIHGhBDDQU9lXldXJy20tzW0h5rci8poK8elBubWZOjSRZOY3pWQ0pmQ3JoJY0cHcavC8F2RuP7kou6stkjzLH31WuiuEtG4mckbiyEX9Cl21es3Vum3lWk3FanV5ChUYkVzmEqRRIuxVEVwqk3fAv2b6ddM23+Lrf/7XE99Mxpe0NvhKR2Z5a+l2UASaVtjhmW2SOmYOPmYOPmudvo8ynInPEFCRtnCVtnHXYJFvGLEfOGqzoAD/nirnkibvmS7rmRzjlVKgdy06vul/Q8sIN1aGbwFYJK74ZSJSgjKwV5Kh5/p9DmdO2iDP28OPmBXLWhZc8yFd8im+GMAwzan0p4y6YPs2YstMuqPMu+HNOpJOW2BPWhCO2+EN2xAMWBGBHuyHxoDXrsGvlfveqM5lTp/Jm5fKmFcAzZyGz0lGtX7vyD3uUf3OX8Hd93Hd3sd/dRe03RB4whh0whhw0LvjhLujA3ayDhtmHjHMOG+fKmOYfNSs4ZgqRugP69xf9HtJNPmwARFov5ZBu8iHdZKk7SQd1kreSelg/85hhrpxJwUkL6Flb1FVX0nXv0mu+DOVwnmpUmX6aMIo3S54RF3Q9cUA1uhN69NMqLvtRL/kwbgaV3wioOOfGUbCnnXRiyNuXHrUqkjIjHDTFS1kQpW0oh+1LDgF3qUsPONAPOjIOODL2OzP3O7N/cGFL+Qj3ewm+9+B95879wYN3wEtw2Bc4e3Quuv1CdMe1xD6N7Ant3GmtnCm9/DlTzGxq/+vE3gcp/U/B8+LcSbEja1klt/sObFIbMqsBnlXNnVPKnrqWPnE5ZfhC4hBQe0nsP5PUezqx53Riz6mEbsX4rpNxnSfjOo+FNx2PaJZ0c45HNB8NazwSUi8dVHvQSyTlJTroKTzoKZBy50u58qRdeYdduMfcBUfduLKuQOScOXLObHkntrwj44IX/4IH56J72SU31jU3ppInS9WLre3FvuNWauROs3KnO3kyvX3YgX6c8AB+TBAnzr8kLZiWG84sjOai4/ikFBEjq4aTD7iMENHYUtzXzR2bal17tSp+/0C81v1wmTO5RhlaJQwuYQdGwG116eX8bB4fWdnA6a4Xdk/0Lz1efPlw6tnDiacPRp6ONy2WoipIcCGmgAfJLsvJKMvM4KZlCVNAVXGgmrCsav80kXuywDmZ75TCd0ord8wqt88V2RVUO4CbnAo7nAt7XSG9LpAOF0gDcEiO3ZtcPYaafEZ7IobM/ehXv+pQtW7R+NK682fzhncazDVl4owabvJGTvfJMOHFsMqLAfwLXmWXPJiSXHCjn3GlnnYpPu1KOeVSpOhMVnQmn3QiKTgSJTnhQDjhQJC3x8vZ4STXr4/boORsEHJW0OMWkKNmBUfNCo5v6ae8NVCK+d380Z0yJywL5MzzjpvmHDMByZnnSZREgjLnHJHbc0w6kRxbULMVqO5TlLnmR7jmR/ifd8rImefImefIW+QqWOUr2oBP2UJO2xWesYcqWOUrWOWfsoVccEZe88Qr+ZJv+pBueONv+uKueaFu++F1I0pNE7lWaUKngjpvdIdjYYNxGkc3tsQ4iWGbwbNP5donsuwTmI4JLJdEpkcCyzeJHZbCickUJIOE6bmizFx+TkE5BFaBgFdgoEIiTFSKrClD1fKgFXWExgpMVSWhZqR2/N7Yw4dTTzbnnj6a2VwfXFtsnl2oHFsTjD/kjD1mjD0sGV6nDswSOwdRDR3w6hZkdSO2tpHQ0EBqLEdU8pGVXEQVE1FBgwupsHIKDPgpKLAQDhHBwMDYVG5+eXaBIL1AkFxQHpnNCQPxQnJ5wXnlgQWioMLKYFh1CLzOKZlhn0h1TqX55HKCYeWhiPJoXGUytQHXOEnrXRZNP61bftV6/2P/C/H4B/H0z+LGlXeCsU1m3zqufiKT3pxS3JBMqQ+B8/zBZd75TPcsmlNasWMq1Tm91C2L5QYqc8/juebznPO4jjll9tllgMtksawzmebpkrDN0tlm6WWSmKeVWaawLJPpFkkAQFgkAdeCbNJYdhll1qlMJxDfIYvrmM3zAFe65gk9IVWx1L4M/kRUcYcPosq1gG+fXWaeXGKSQDVPplmk0M2TaaYJNOO4krvRxfqRgMvcCSMaRFEMon698bRdn9EIxKgHoH83mkHYPxQNf/TvRrIj5l8ftywGeycUqxuG0wvH60cQ9CMIBpFESQyjyUYxRSZxxabx1K2aTKl1WqkjiO1WwJc0ZQIxdb6IKuc8rgOI/Wnsc4CXwHeCeB7Zgk/jnsWVxCOb4wnie+XwfPIEvgUCf7DIHyIIKiyLwQlB7BZ84yhneK126Vn7g/fdT37ufvJzx6OfmANrBeX9GczOSGydTz4/ENHgXtDgAWv3hHe4Q9u8UF0h5LGo0pnw0tngoukA8qQvYcwLO/wXyvxJkvirKfMXyvwuyuySvrnziJIEZXYdUd4rp7oHyDbKACLzmbzuzpOGO04a7Thp8pmi+Y5TVjtO2+w4bfPZWfvPLjj/1yW3HVe99t7w+/J2yHeqUT+oxxzUiNuvEimlGi6lFnpA2ffbG877zpv/1wnd/++Y6o6jKkAlR/r236Ru/k1K6bNDSjukb++QvrXnqNreY+qS7DmqCgjR1rf9Z1HmZtCeW0F7lIN3K4f+ijJqibtVU3aqpu3WzNmttbVWRhe6jTJfmOI+30KZPVYl+2xoX9ixvnbif+Mm+rtn1eeugm98qg6GNMnEdsin9JzJGboCnbqOmb9ZvK4teKkrem1Y+8auS+zY94tj/0f/abHvxIfg6bcxCx+S137Mvi/OffhzwaOfIA/ewx6+wj/5QH0pLnkhpm7+THn4jrr5ivHsBfvtC/6PbyvFYuZ7cfbU06jOx371T63K7usDJzPvKZeu3yq5d7343hXy2gXswjn4zK2t0aH/fZQBLi6h54FrULDpG/AZJeScBGXUMUuqqAVV+JwaYl4DBYxTqcPnVaATWphJffK0SfGsI/9eUOMrv9onIY3PsifE/nWbppRxVXCnBmxAHz+rR1zQJ64YUddNaGsGlHkt3NRt2NDN/MEbeSM388ZvFcyoghe0EWt38Q9MKQ8sqBuWtEVr5pwda86BNpXQ/ho6I84dFSf3vE/ofBdU+9iBMWtdPGOMG9dFjOrCp/TRS4bYDX3UujZsWQ08qQoZ/zejBhnXKpwDWjZbKKOJXNRCLemglrTRy7dgMyrYJS3qfX32MxPeKzPOK0v6c5vix87FD51IG/a4FWvUnCVixhoxZQefdIJPuEDHvaATQdCJKPhUImI2Az2fh13OIaykYBZTi1aSyfNR2KEYQn++cL50+FXFqpi38Au29zGk+UFm9VpIyaQ3YdSHNOtBmPmDKDNkVAigjCGkzwjabQLt+RRlHPDDvrR5H9pEXNLJRVoAACAASURBVNUaqPNxRtt6yZpY9EJMnP2Q3rQWI5yLr1iLFW74U+cdECO/icy4HXTEtnDYDjZkDx+0RfTbY/vtsb322N5/uAx+wIUw6Iztc8b2uWD+ETd0nxu6x4fY40Ps8iV1SyzGv6g7gNITUNwdyR6JKhuO5Y0llI8nV8ykVc9m1M5n1S2AapdA1YuZFXOpgokU7mgiaySeMRJLG05lzyUzZ5JoM8n06Uz2dL5wEV67gm5eZAyu9T4Tj78RCwfWkawODKOnpHyKLlwgM2fxpdNI8iicOIgk9qGIXSh8Cx7VRM9rrAB3NCAGW5DDjdD+qrxuXnYbE9RSlNOCyW2C5jbk59Zn59SmgapTs2tSs2sycppTsxqTM5uSQG3J4J4keH88ojcK2Z5SOpTBHi0deV2+LIY0rcWzR2KYI964Dtu8ZqucVrPMRsOUmjtxQvUIzu1gxs2AUqVA2s2AUkBhfCiS49ZXfSjXfP9xVunTaozkoNJ2R2ZbZM44Yf8JZYBtvlsjS3JW0H8WGbOCo+b5xywKJOeWJChzxBQkqclIUEbaOOuIKUjWqkDRAX7eDXvJE3fDv+i6P1HREaIZzUwRrec0PHFDdRim8tUiSpSCSJc8cYoO0G2UOW5W+MeaMiZ5Z+zhEpSRtYJc8iBf86MqhTKNMuv8qZOu2H71KNZJR/gZR8wZB8IJc/RxC6yUPf6gI+GABe5bfcT3uujDpiUytpz99nzFuP4T6WOyuVOnkSsXMRuHU4e+DqyTCWnZo0/4Shf7tR7m7waY7+6iDxihgGNMptDvDXJ+uAuSMsqVNsmVMQUfMy8ETs9Ywv8oyhy5mwK4jH6qtF7KlsgkHtRJPqCddFAnVVovQ4IyCuaFZ21RV1yIN72pNwIYqlE8tWiOXio/kjf1G8rUexB79dOEl/2KL/nQbgbxbwQKz7mxT9pRzziUKNoC/aAjJuhDJihpM8xRK5KMXdFh6yIp2yIpG8pBW8p+O8oPQKjf25UedOV878z6xo7+pQ31a+vS7xwYB124Mh4ChYBaxYDaC+GtNxN6VZKHVFIGNTPG70LG0vvfJPU8SOl9Ap4W54yJHWkLt7M6dCDjqtljKpljSmnj15PHLiYMnY3pOx3VoxjRcSwIWCUjE1R3JLD2cECNtH/1Ib8qKd/Ko8HAUmFJjgbXA4NU/tWHfCoPegoOeWzFky/twT/sxjviypNx5Rx1LjvmzJJ1Ysk5suQdWSecmCcdgVz25F52Z19yY112Y1xzpSm50VXc6doe9DsuxYYuxRZuVAePUm8vRpAvO8yfGx1YFu9LTQ0qzQljgCPLkDFcQlI5PbO6LK+WW1BfDm9oKurp4oxOtqxKUGa959ESa3yDMvqwaGKzeGoJO9SV11gPqW0gNfMJ1TxKbX/jxOrYg+X+jeWejYXOtU7BcDm1lUFsIMIrYbnATpnMDG56dmVqTm18dk14ZpVvktA1nusYz3FO5rulV7rmVjuDqx2hNc6wFhdYh2S9twu41RlcG1HSHVXWnVwzhJp+SnsuLlj8ya9p3aHuvnndU5u2H81qXqlR55XRY9qoCWXQ/2HvraPiPvD1/93bAEm7d7vttmkSCBYX4gqEKAnuNjMM7h4sSHAZdzfGgJlhDHe34O4OEWJNmrRpm9r8zofpsj1t9u7uvfd3v//0nNf5nMnAH3Ta03N45Xk/T6/R7fJzcdVnIktPh8jOBEnPBElPB4lP+Bcd8xUY+fD/dSmz1x1o9t3rRjBwxuo5ovUc0QbO2L1uhP0epHcamT1uuM2OmF+9+EfrS2opo67d3eOEPOiOOwalqKWMkSd5U8rciJO65ze7wuo3pYxZLP9sKOtsKOt0EOdcKO8fnS+pjcx+V9SmlDkKIailzEF3jFrKnA9im4TxjEO5ailzIYhmFsayTCh2Sld65Fb4oBtCaB1euHr7HKllitA+XQzOK4XmlHqmSz3TSrzSJD5pooC74tB0SWyWLDlPmQUvz0VX5KGUSGwZgVBBJlUwiBUFpIoiao2cXqckVNSy6svpVVUFtVPt818sffVy5cvni1+sTzxe611eqJ9cKBu+Lx99XAIYmXXewAPh4DSna4DS2EasbiJXN9HrmliNDQVNSnKVglIlI1eLSZVFgJEp4xLKWYQKEqYMj63AYcrR6HI4uiwXXZaNKk9DV6RiqhLQVTGIsjCYMiBf5pcn94UpfGEKnxwpNF3klVkcBJeHY0oj8aWxlIoUTl2OqI1QNcjtmC3qXZaO3K+a+7xp7U3rw28bl9+UTz6TDz/mtc9jS3sxyh5c2UB2YUsSqyaeVhGJlwUjxYH5RQEwUTBcEoySB6CVfhjAy3gh5Z5w6aaXccspcckFcM6V/Q25S67MLVvililWexnXDJF7lgSUI4XkyUE5Um9EGRSm9IKXBuJq/NCVQfjalMK+3NLJBH5nMKnaB60E5ZU4pQvtUwVO6UUumSKXTJFTmmgjLCPcFDFAZ03y3zWNOj5zI5p5LZL+Tm5EA3PU/zrXI+jvxDyK+Q6iARej1jFqI2OdwLFJLLBJLFBLGZvEgl9JGY9ssRdC5ocpDcCVh5JrohiNYZRa4ONFyKAI2a+eXnBFALIsEF6+QWkgvDwAptxAHghXBCEVwShlKKYsDFsegS+PJFREE8uJZYOMupHirrnSkYd1c5/XL72oX3pRt/h5ce+CZGiVXDuSXdSWVXQvntYUjCyPJLWGEDtDqH3BlF4/fKcfoSuE1h/OHAmlD4WzJ0KZY0G0YX/ywO9S5p9Imd/ly/+NfPnHa03aGh+8g380la3xvu4mWz7Q3fKB7nsbaP7ZQPPPBls+BHjvL3/nb2PY6lXs//4ktsbOM5q7zm6eLwFeZreplu4lDT1jTX0TLX2zrXuuaO29BgwtHbDcesgGWKreZ/vH/U7/cdBV8yhk60nvP50J/M+LYX+9lvTXG+mfmGd8Zp6pawPb54QxtIHvvJaicz1lh1n0R+f8/nTcdesR6z/uvfIH3XN/+OzEH3ac/qP2OaC8xsB0q8HlrYZAPEdDz1hL3+xdXNYyuKE+X9IyuKmxwRbDm1sMb2rsuaWx59aWfRYa+y237LfU2BjG1jxou+2w87bDrts2JrHfPwredgyy9Zi31nGfbScDtp4K0DoVrHkmROtMuNa5CK1zUZoXIreZRG01jQKkjFn81stJWpfv/kLKILeZY7bewm6zxL9vRXjflrTNlrzNkaXhyNZw5Gxx5Go6C7e6F7/vUfI+RPZnn/L/9Cv/MKjq44janfFN+qnt+7N69uX3HyHNnRWsXyh6bCp5al33tUPLN87t3/iO/OQ98CZy9sfoue/i5r/NfPBDxtrbtJU3yCffo9a/on/xk/BrFf+1ivX4B8bDLws//1r+zbeyNy/qVT80qVSyb77jPP2O/lCVO/p9aMPn9vJVC+naDemjayVPjIXrxxjLx2lL59gPLjKBxIoZbf4KeQ5oYCHOm6mhLJj9O/zcRKPuo/nF8xp99Spt5Spt5Qp1+TJlyYy8aEZeNCUvAIdLDOB2Sc0lOlAoc5WxcpW+EdIhL5gR58yIwB3TVdLCNcr8VcrkTeaUHW/OuWgRKl8Lb3iRMfgTZl6VMfiTR9HsZXSnNXPcU/bETfToBmX6PKr/HPqeManfjDZ6iTpmShi7RJw0p63YFDx1Eb62Yjy6kD9qjBhyKFhyL172EM8HVT6AFE0kND+jLqsoi6q4pud+skVf+aqnaMldsODMmbNjzNnSF2yZa3bMR7aMdWvGg+uE2auEqSv4SbWXuYKfvEqYukacvkGevU6auUac3vyqGXbcDDN2i7R0k7h4jThvhp+9RJg1IwIf9RXywhk0EJW6WrhuqXxlX/qVveyVneCpPWPNDj/niJ92wc+44Kdc8FOuxEk3wrg7YdQDM+yJHgpADYWjhxOxE5mkGTh1EfAynAcw3v3sgsUk2lA8tTujcIjZ/lAx/x27/0npqkqxokI0rodyBoNYw9HCxajCFT/mNJQ2BSKNueKGHDH99qheW1SPLarHAdvvgO2328AW1/8LBuwJGxtMZGCYyZU64Mka9eFOqiex/biTESWzOa3PEfeeo/ufs+beFj9UUUa/TKtbipKMhxVOhAlngrmADAICMqQJCHEcQhzzJI170yZ8GRP+rIkgwUSAYNSPO+TN7vdi9Xmx+nyYfb6s/gD2oB8TsDA+lHu+1B5/el8QazCkYDCc1xfB740U9EUX9d8WDcZJhtU6BtX2ENm6hmhZhTUv5jUs5tTPZtfNZNfM3pEMJYgGbgt7Irmd4ay2UEZLGK0tjNoRXzCSyBtLEU5nSObzFAvIimVs7QqxYZ7Xt3LvhWr4pap66JG4ZkIoHxGKxyTSeYlsmS2YwlEHkOR7GOY9HLsbRWvCoiu5WTXNhIEe5kwTbrA0t02a0ybObePlNjPym4nwJjS8AQZryM6rTc+tvptdnZJVdSe98m5OfUpeUyqyIwVzLyK7ISS/PoM/mikayy2dFI5+Wbamwrc+CGW1+pMbg5n3wKgOp9wWy9Tq6wmll2/LLkWXqPetz4UIzwTxTwVw1arlhB/npH/BZl/Mr/zL5prSb+t7f27w/dWZkgtu82QJCMg4YdS/kuk5oXY7APUxv0XbLk/bLk8tZdTb2Btdv5RTgczTwYwDEMzluKI70vmcmvVQzoAvpdOfds80hncQgldPYu/zIOz3oBg44gwd0Lst83fcyNppnq1nDTe0Q+nbINTv7LiR9dn1zJ3m2ToWQIRkvxPukBvhjD/LyJOs7wj8YMd8mebJ5Q6wFgdYU1DBqBe193J8yV4PwgF3ymEw+5Ar+4AnTyeA+6kP8xMX8l8tCZ9ex2+/Tt5uyf7YXrDLr/qvYfX6WSNHKKuHyGtHaQ+P0R4fhc9/Albu96/e5VK87QbxL5bUnY4sbUfabhfaDjvsLlu0NgBS2xatY4fRscPstsVoWyB0AGC/IE/HIm/nzawN1CkY9TNt5800bcvfsBGZ0bXO3RjPztG3hRvaI/c5YY5D6MYhhRfCRBciio8HMK/eKU6QTVIGX8NbHybIx+7IZ50RtSeD2Ee8WedCS0yiSs8ESY28hIdBnENuTENHmp4dWceWqGNH0nWg6TjR9Vw5Ou4cHTeutjt3pwfADgDeDnDxdnDRpx7Fn4IKPwOJdkJE2lCpLrRkf2Dl0bCa0zGtFxI7LiX1XL3bdzNr1ALWl9f3Zf7gs6x7T7K6XyY1v3Rnj5tmtphl3btw99655J5Tib1Gtzv3R7YYhjboBtbo+Fd96iX/1Ev6Wz4Ciz6GiD+Blqi/9Am05GOI+COw6BNP8See4u0Q8XZI8WeQ4h3g4l2gYm1QoR64WB9caAAq3AMS7vX4mf0e/MNgwREw7yiEfwLKP+0lOO/FN/HiXfbi3oByLKFsBy+Ou3eBjw8vyJcf6i+MCuAn+HNSQ7h5UYXouBLyHTkrrawop7oEUVuCqK2ktNSzOhsF90YbF5/Ovn0y+/VC29rT8uVX0sVXooUvhPOPOVMzlL42TIMSUcrNLRLiSkrZVS3SzqGa8ZmWhaWu+4s9T6Z7nswNva4vHSehyvGoSjyuAY6qRRBakdSeXPK9VFxnHLI5NLfON6vSM63cPU0BgZd7Yqp9CW1BlN4Q2nAQpT+A2OlHaEhTjmTVjOZ3zNAXXglfqhAL3wW3PfBqegJufu3W8KVT+XPr4uUb1DHj/M5Td2qPRytPRSpPh0lPBolPB4nPhpScC5acCRSd8C88GVB0wl9w3I9/zJd31LvgMJR9yJP1Sw5CmAfAjP0g+n4QfR+IAiha0M8N3+pKKfUN49/qpdQlU39/qnev/63nZlJmjxNSXSujzsic9KGf8mWc9mOeC+RciRbZpFY459UmiKcRzY/DuUOXbvNMovlmsYVnggvOhnCP+7GO+TKPelMPQ8nqSew9bihDV+QBt3dzFII7BiWc9CGf8qWc8qWcDaCbhBVciRYahzCvRHGvRLAs4oU+yPoQckcwqT2c2e1PbnHJU1gmCexSC92zpJBMmdrIeCYL/dKLw7Nl8bCyFFhZSr4iOUuclCZMzRCgCWU4vJKIU0h4LZWiLimzvphQKoAVVzJrOuW93ZUDE10L3zz96e3zn6Z75u8Prs23TE3I+8aEXbP8nvuCgce8oXXu4Ci+foBY30usbyfWNpFqashVFeTqMlKVglQtI1ZJCFVFuAoBtoyNUTDRcipagUeWopFlCIQyD6bIypel5kqTckvi8qTxMGU0vDQcpgzKV/rlyb1y5NBsGdA2kin2yZEGIcoicFW3yfVxtIZ4en0crSaSqIylladw67JEzcjSLmbruHLyccuDbzoe/dCy9m3z6jed6z/2Pld1rv9YM/u6ZOChqPcBQtqdL+7AKPvTOfXReGUURuabK3BJZTulcVwzBR45RZ4wCRQh80YpvDFKH2w5BKV0h0nd8mUghBKCKgMhy0EIJRRRCoUpPfMV4FyZR3aJe5bENUPkmiEC5UjVdsYbURZMqIthticJ+tJEg5i6pRzlWKKgK5xWH4Cv8kGXecKV4Hy5R67UI1fqtnEP5XhXZJ9SZJsETDtZJ/LeiWV8wTuxiAMmnP511F0w//pzU76oQzF2STz7ZL59Ml+di3FJL940U+BcGThX5gVXBOKqwsj1EdTG26y2BG5XDLNV3fgbiKvyhStBORJQpsgjWwzNlXrny/3gykB4aTCyPARVFoKqCEGVBSNLg5AKf5g0AF4ShJRF4EvvsBpyRPdwFeO0+hnF0Hrd9MueB98Nv1ANPFM1L7+WD63yOqZzihsz+I13mLUxxKpwbGUYpiYcUx+Kaw4hdPkTunxxHb64Dj98ZxC5J5Q+EMEajmCNhjGA/335E3t+lzK/S5l/8gn8LmW2/PWwxidHND89CrDdaIPjmtuP/zIp824po2cC2Bn9i1oGptsMr2wDpIzFtgPWWofs3ttv98f9Dn884PIfR0Cax7y3nQ788/nw/zS+/fH19E9v5X9mCd9pidC3Q+9zxOpb5W+/fGfX5bhPjYP/fBK09Yi1xoHr7+0x/oPeqT9oH//j7rPv7T6nqW+y1fDStj1mgJTRN3lP96KmgekGZlsMzTQNfn5qGvzbUgZoujnksillthqBtx7z1jzmvfWEv9ZJ/00po3k2XOtclMb5iA0pE7H10u2tl+K0zO5sSJmMjaQMTGsjLLMpZbbZENVSRsuRreXA0XDkaDnzt7oWfeBR8iew7EOf8g99K/4SWPXXsLqdMU26ye17M3r25w4cws2dKlg/y39ysfiZRdW3VvVvbZu/9exXgfu+DZlRhc/+FDX7NuW+KmXt+6TVb/KfqfLXvyG+VHG+VrFfqWiPf6Q/fCP8/Fv5N9/J37yqU72tV/0g+/pN0cvveM9U2Nm3t1ufgKtWbRSLN0RLV0RrxsKHp1lrp5j3z3MeXmSumjKWzaiLZpS5K/9PpYy66Pcy8JMsXCbNq6UMkJchL96gLV6nztxizdpy5x0ECyDxSnDN87u9PyJnVGn9P/jIV20Yw07caQ/Rmj134Tpxwgw3YowfNCEPXaaPXaZPXKFMXqXO3qAt3mIAGRlL+v3LmOkruAl7zrwTf9ateDas9nGAYv5O6zPivAo3o4qqfeItnvcuWYUUr7jzl5w5S3aMRVvaki3jwaaUuUGcU08vqbt+1a/VOuaX76tLZ67iJ4FCGfz8FfysKX7GmDBjQpw1Jc1dIs+fJwIXZFeKH1sovrBVvLYVv7ApWLelrdjiZp1xM844wMu4EefcSbMepGkQecoDNwLBjvhiR0OxY3H4qXTiLIyyhKItozkP0dwHcM5SGm0kkXovq3CI2rwqnvyKNfC09L5KvqZCtayHc4dC2aPRgvkowZIfc9qLPg0mj29KGTs04GX+RSnjQumHMEfUUiZAOOPPm4qUzuW2fY7ue4kbesmaeytYVeGGXqVULYYXj4QIxkL4U4GcGV/GFJQ8oZYyYMIomDjsSR72pox604f9uaM+BYPe7H4osxdCvweh3/Oi93gzer2o96CUbiixE0rs9CJ1+VDuAbdLLEDHRBX2xRQPxEmGE2UjSYqxlNKJ1LJJePMavHkFoGXp78/mldtFA7cFfVHce2HstlBGG7ARQO0Io3YlFIwlcsdThNPp4rlc2SK8bBFVtYypnWP1LHZ8/uPQC1Xd0BNZ3WyJYlxUPCYunhaJ5jm8SSJjGE3tRdG70IwOBK2RgK0rym5sww31MqYbsUOy7LairGZ+bjM9p5Gc14jLb0LCGnPzGrJy69JyalKyqpIzq+PTKpNzG5PzWlJQHXcw3SE59cHwhjThWLZ8Oq98lj/6RrGiQjffD6K1+BDqA2idHqh2x5xmi5Sqq3EKsxipaZTkYnjx+dBC9ZTSSf8CdV/vcV+22suoQzGbrTFG3kz1stLmrNJBMOVXJb7vvFRSl8j8fLW0IWV0HVC6jsh/XcpsDGOTj/vRTgRQ94PRl24L48UzmZUPwgoGg1l9Qcw+s1jBIU/CYSjxABj4xW9TyuhawX4lZXQs8nbcyFKz0zx7t2X+ppQ57cc08iQaOCF1HZEn/NmWadXOyFYHWJMvYwBM7LoUK97jjt9YleYcduMc8OLvDuR96sfc7kbebo3bcQO38wZxlyVjuy33UGSzflTrgexRI8LyAfzqIerjo5zPD+PXNF0kOyFlHzoUvneN+CdLxnZ79mf2DB0nurYtUdsOp22D1bZF77JBqdlpjfxflDK7bmVqW+To2cAM7ZF7HdFqKXM+tPh8eNHxAPqVxMK4knFC7wtYy9od5URK2Zwrqu5UMOuIN/1cqNgkSnkmWHIUyjviwTrkSt3nQNa3xevZ4Hbb4nTtiXpOZD0Xuq4rXceVqePK1HYD2OXO3OXG1gULtUGFOu5CbTeBjrtQF1SkDxHt8ZQc9i89HlJ1LrrRJL7t8p3O66k9FpmD1rBuVN8b9NCLvHtPs9qfJ9U/9WCMXkprMkvvMk7pvHCn+3R897HotoPhjXuDa/X9K3V9y3d6SndAS3Z6lvzquR0k2g4R7/Qs2ekl3QUFvuczsHg7SLTDU7TDE7i02gkp0gYQ6oIB9MFCA5BwD4i/14O/H4C734N7wJ17GMQ9DOIYgQuOe3LPQLnnoAXGUI4ZlHMdyrTwZNhDmW5ebC8fjr9fQYgfL9KfG+vPTAkuyI0UomIlpEQZ825pYXaVBF4jhlVXkJvrmB2/kjIPSxc+l8y9Klx4yZt9wpqcJw/0YFtrkBWiPLEELS2jVbYUtQ5Vjs63Lj8ceP54/KvFwVezg6/qlBN0fA0RU4VCVubCypGElmxsczq2JQndEotoCs9vCMyp882shmZVQOFVUHStHx6QMsHUAeC3GlKHL7E+vWIst3Ec0TNHW3ot+EIFX/wusH1DytR/7l79wkW+bs9fvEkcuZTTdjah6mSU/EyUApAyIZJTIeJzoSXnQ8Vng8SnAoSnAwtPBghP+AuO+fKMfLhHvDhqL3MYyla/UEuZn70MmLopZfZ5AIXce9xw/0+kzOWoYuuUcsec6jsls8iWJxG84ctxgku3hZduC08FAhdMv5QyByH4fR6YPW6oPW6o/0LKHPciqqXMaT/quUCGaTj36m2BSSjzajTvaiTbKrHIH9MUTu0IIbVGMDr8iY3OuXLLZL5daqFbZgk44+eYjPfdwoBMUWSuPAFemoooTcuX382VpGYVpWULMHglDivHY0qKOfWlwhYJo1pMLqVncRS0sq6K/sHm8dmBlW+fq378QrUyvLbQMTtXOzpV0j8l6F7k9d7nDTwqGFrjDAxhavvwtfdI9R2U+iZKbQ25qoxYKSOUy4hVUkKlGF9ZiC3noZUstJyOlBJRcixSiUSU5cOVOTB5Wp4sJUeWkFNyO0cak6+MzFeG5pcG5iv980u98hTQXDk0Vw7JEnvlSgPhpSHYqihCXRS5LoZcG0WpjiRUxNAqkwsa0oqaYfJOctOoZPhB7dKXbQ+/b179pnH5Tev9t12Pf+pc/7F+4U3p2LOie2soeU+OoDmNXRuGKPLPLvDP5ronU/xhIh+EyBteDIWLfRASH5TUD6P0w5X6YkqhKDkIJnGHSSEIOQSlhKCUYGSpJ1ypljKe+QpInhycK9vUMerbJV9URQix/jarI1nYny4eQtfOZytG1QNM/jhggMkTrgTlydS4Z8tcMiROaWKHVGDXacPL8G3uvAOrBGCq6be809T8F2+qu2D+5efPuRi1kVHrGIcUgUOKQH295ZqxMZ+0ccAFyZND8uRA+AVbGUqqC6c0xDBb1VImCF8dgCr3Q5R658uB+aQNHeOPKA1ElQORqNwS72wxNKsIkiEEpwtAaXyPuwUBcHEAXByMlkQSlYms6syiVqSyj1A13DD7qmP5zcDjn0aeq/qe/NS08Eo++EDYsZDGbUhi1cWSayJwVaHoyjB0XQS2MQzfFkTs8MO3+2BbvTEtvriOQJI6LDMUxhgMofUHkvt88Z2/S5l/oiR+T8r8LmX+h1JGS+/iVv1fSRn7LQcc3zvo8sfDHu8ZeWudCnz/QsSHpnEfXU759CZ8pzVex56w2w6v74DfY4/efSvrY5PoT4xD/3IaqnXIbsueK+8ZmGgYnNticHKL3gktw/NbDS9u22O6bY/p1r2mmobGW/SM1VJmi6HpFkOz9wwBI6N+bvkfSJmtQFgGtNUIrGXk9Uspo3E6WPN0mObZcM2zkRrnI7YaR2qZhGuZxmxImURNs2Qts3QNsyyta/laN2BbbyC1bqK2WmLet8Zts8FvtSW+70DXsmdo2bM07dlbHXnbXAAp8wFI+pF3+V98KzZ6f2t3RDXsTmjZk9q1J6NvH2L6GP3RCeajM7wn1xRf36j8+lbN1y5dKueut35jqsDJH4Nnvou/r4pf+zF+5bvMp6qMR2+Rn6vIX6qor1TkJz9RHn3D/fyt9OvvZd98WfHDm/LvvpZ99aXiqx/kb1Ss+99nDDyNbwVo3QAAIABJREFU6lx3q1i4UThhxp+7JLxvzH90nrN+kfP4AvO+CWPZlKaWMmobshGW+XdiMmaUhX83KQP0+9IX1UW/6rAMIIY2CmUAW0EA4iTqZhlz2spNxvJNxrwFe8GaPW9TMOfEn/MpfZjY8U3+mCql+9uo+hd+8gcQ8Yozd/4WZfw6YfQGZeoqdcqMPnWZMX2NPWfOWbjJWrhOnbtMnLmMm7FkrFgxlqzocw7sOVvmmHvhTFzri9im9ZSO56gJVd7Q98FlayDBNKR4GSRcceevObNX7ejLtrS1X0oZc9L8DfLsb9ncY9rUNNdJMzdIM9fxM1dx06a4yQu4iQu4iYvEKRPyjCll1oy1dJm/dkP02EL63EryzEq4Dvx4xAUb7Iw9ZsoRN+NMnHUnzYMo8xD6vCdt1o04CiaMeePHgvFjsfipVOJMLmURQVnGsdbx7EcoznI2fSyV1pspHMTXznMGnjIHHyseqJQPVJiOJzFFoxG8sWjBbFjBjD9zzos+AyZPuOFHnLCDDuh+O1SfHarPATPggBmwwwLY4v6ODbbfDj+gnsRWF/2qp5d8uJNBRXOBgpko2Tys8wviyBvi6GvW3Fveqgo79Cq5ZilcPBFSOBVaNB/MnfNnzWxImXEIYRSEGwbhBkG4fiih35PU683o9WR0g2mdHpR2MLkdQumAUjq9qF3+jB41AUB9TH9YwVAkfzRaOJZQMpYoG0tWTt4tn8msXsipW85vXIM13U+rmL1bPpVaNpmsHE1SjCXKhhKkw/ElQ2EF3aGcrhBGexCtJZDaEkRrDaF1hNC64rljifypJOHMXdFcZslCrnIhv2wBXjlN7ZxvXn878FzVOPq8qnm5tHxWVDgu5I7xeFOcgikqawxP60eROpHEVgy5mUVskee1tWNHusiTtagBUWYLO72ellGHz6rH5jUi85ry8hqycxrSs2pTMqrvpFfGp1fEpJYl5tQn5jUnojrjMN0BOXWBqMY08SSseiW/dpEz9pV4UZVXt+RDboCgq7wIwO2SXXazeXKVWazCJFp6MVJyLqz4TEjh6WDhyUD+cX+ukS/nqA/byJdzzK/guD9X7WiO+bA2dYx6X2kzI6OWMpsBmV8ZGUMXnFrEbL7YjMn861JG3fW7MYxNOuJFMvIl7XFHGEfxooXjyfLFsILBmMLxcO7w1YSiw1DiES/SQQj5AJh0AEQ1cMTtccToWsF2mmfvupmjZw03sEXqWcM3pcxO82ztW7m6VjBDO9R+J9xBV/wJb4qRJ9HQGaXnhDgdxLXPaXTHdjrAmkCETmdU88WoQkM3/CEQw8iTd9SDf9i7SC+Qt8uPvcuDssMWp30Lq30Lr21N+8yeqeuj+NRLvjOsQfdO747UIT3kwn7G0wPkR9rxPUfuDOqGNP3FXfKpW/EnTtwPLUmfWBG1bYHgibYNbpc1Zoc1+jMr1HZL5GcWSB1L5G4A+C/I322Zv+tW9gaZu25tkr7rVvpui7TdFql/I23jj8BTzypL51a6zs1MA+u8PbaI/Q7oE2CqcZAQqJUJER73o12JF8YUDaPbH+c1LN8tn8qoXABhGs+Gsox8aOdDgfHsM0FFRlDOUQ/aERfyfnuCgS1WzxqtZ4PRsyfoORANnCj6zhTdDXa7ANkfbQCGPoin587Xd+Ppu/EM3Pl7QMJ9kKIDkOLj/oozIRUXI2vNYpuuJrSaJ3daZ/TZ53eThr4ljr6Gdz/LaHycUPHAnTx4KaXuUnKLaVLbhcSOM7fbTkQ2Hw6t2xdQaeCj1PdW7PaU7PaU6P7mucujaBeoeDdErP6qDkSsDSre5SHUAf8NiEAXDKAP4umDeAbuHMMN9rqx9rqx9m2w35Vx0J11xIN1FMQ2ArNOQThnIOyLUJapJ+MqhH4TTLOF0F08mWAvlo8PO8iPG+bHifGlJwWys8P5iBgRIb6EnqIQZFaI8qtE+VVlxMYaels9r2ukYeHJzLdPZr+eb19bVcw+EU0/480850w9ZUwskweHcR3tmIYaTEU5rrQUpygllNbQa9sKO/qUI8M183N9Lyd7X95rWmusnqupmCks7KMwWhj8npT80mRYZSK8Ng7REI1ojIA1h+Y3B8EafeB1vqiGQHxHELlHLWX8KJ0+1MbshhlE9zxmZJW++hX3pQq29ENQ+7p342Nw5ROw8rFb8aoDc9oC3X85o+lCfMWpKPnZaOWpCOmJMMmpMNH5MMmFMNH5YNGZAMGZIOHpQMGpAP4JP+5x3wIjb/ZRL9YRKFPNYU/GYU/GIQj9IJh2EEwD7C2YdABM2A/C7/PA7XXH7nXH7nHD/Bf8WxkZ9Tf/o6SMOiZzxp91LpBjFllkcUdpl1mRLJtHtT6N5I9cv1N8Jb7YNEawUSjOOuHPPu4H/Md/xItyEILfD8LudUfvcUMddEcd9ED8FiMo9oQP4ZQf6bQ/+UwA5Xww/VJkwbVY4aVwtvlt3o2oArskcQihJYrRHUJqDaO1+eDqnHOkNskC+5RC93QRJF0MvSv2y5AEZIpCc8Qx+fIkZGk6sjwLWZYJl2XBJFn5xRi8EoOW4pBiAa1KxqkvoVXJ6JUikqKxpH26Z3lp9OHi6MPny6+eLbycbJkYreiflPdMF/UsCHrW+P33C/rXmH2L9Hu98Ip7mOpuYl0ntaGZ2lBFqpbjKkRopQRXKcFVFm8YGTZKSUfKyQgpHiFFwBT58LKcfGVGriw1W5aYXRKbVRKVJQ3PloXkKALzFP75pT55Zd75ZVAYADirxDOnxCdf7o8Eql6DsVWhuOoQfGUEsSaaXpvAbkriN2WI2tDVQ9x7K7LJZ4V9y/yueV7nXHHfinL8WeXMFxWTL0rHnlVMvpAOPpL0rvFaZ0kVA8Tyfpy8925B3R12TSyjOopSHkJQBmFkgVhZEE4ZgANumqBIKRgmBsEkQPsJSg5FyT2RCghM5pkvg8IA++AFV3gjlD7I0k18UWUB2MpwSkMcpyOlsC9DMoysns2Sj8TzOkIptX7YCm9UKQSmAOXJIDAFOF8OylW4ZUldMkoc74ocUos38jIC22Teb7FJ4r4Tq0TOv4XtHa594r+BXRLPLqnAPpnrkMJzSOE5pvKd7gqc7gpcM4pcM4rcs4DMCzi3BFgW3/hY1JU6oaSGcEpTDLM9vqD7Nr0tBFfrDy8HdpSQlUGoqhBMTTi+PprYGENqAFIt6LIQpDIYIQtBysOxCnVz0F1uQ4agOb+kE1cxyGyeKuxZkY+uV0w9rx57XDP6uGp0Xdl/X9A6Ry4fyCtsvcuqjSNXRRMqI7CVIaiKYGRlMLo2DNcYSmz1xzX7YFuAll9UozemBbDJ1HuhjL5gWk8gpduH2OWJbfldyvwuZf7JJ/C7lPmfSJmtuy9s0/1Zyry/ZzMpY695yHnLYfctR701TwZsOx/+50txn1xP/fRm1g5rzG4nqqELQ9+RpGeP0bOBfXbtzn+eDfrzae9tRxz/Q//aH3Qu/EHnjIb+2Q8Mz/xpz9k/7TP5YJ/pB/tM399rstXQRNPQWEPfZIue8YaR+VnKvLchZTae/3ZSRuugo9ZB562H3LQOuW097KF1FKRl5KVh5KV13E/zhJ/myaAtp4I0ToVqnAnTPBu55Vy41sUILZNwTZNILdNYzUsJmmbJmpfStpila17N0byer3UdoXUTpWWB3maF3Qp4GeL7drRtdoyttkwte9ZWe+77zoIP3CR/Akk/9ir/yLv8I7+KvwZV7whv0L7drJ/YoZfao581dhi3eoS4akR7aFL00qzktZn8tVXj99bN34D6VZ7DP3iNvY1YUkWu/Bix9DblsSr5/tuspyrUSxX2hQr3VEV68l3B59+JvvpO+uZr+ZvX0lcvpa9eVb79qeZHlfjzH7Czz7OnvvBvWrYoGrnCG79adP9K0TMT/jPjgiebUuYSdW4jorJgRlgEIAOJlX+d/7aU+fsAE3nehDRnQpw1JsyY4mfUUgbYYKKvWrBWbzGXLFiLlsz5W4xJG9aEh3gxqv5FWu/3CW1fpnR/e6fjm6Cyxw6syRv4gVukUWvW3A32whXG/BXmrDl3yUqwasFbvkaZvogeOg8bsGIuu/AfOvFWHNgzVrRBkGgmtefr7ME3d7s/z+x9ndLxhbdkzoUz4S5YcOMtu3EfODHXbGlrNtRVG/oDW8ZDG/ojK/r9m+QFc8rcLdrCJuaUOXPK3GZwBnAx5FlzytxN6vwt2sLVjUMnE9zkefzYBcLkReKECXnGhDZzq3DdXPTIXPzEXLJ+U/jInL18i7xggZ2yxExZYyftcdPOhDkP8gKEtgxlLHuxltxIEx7EMS/CmD9+PBI/kUiYySTO5RMXCPRHJNYjHHsFxpzMZA5m8geQ5ZOE1gXm4GP5Q5XykYpw71midPJ20WSMYDqEOenPnPNmzEIok+6EUSfsoCNmwB7db4/u/0dSxhrTZ4vrV09iqztl1C2/3gUTIaKF4MK5KNk88t6X9KnvaVPfMGe/5a+q8CNf3a1fjZHPRksXo6WrkUUrofwlKHkCQhwD40c8sANu6B43TDcI0+2B64JQujwo7e7kNjdSK4jUBia3q6VMALM3kNUXzBkI5QI6JqZwIk40HS+eTitfyKhcyKpeyq1bhTc9RLU+xrQ/xXU+T1FOJ8kn48QjUYV9IZwuP3qzF6kBgq8NoLX7U9v8yS1+pGY/UnMApTWY2hlCvRfPnUjgTd4RTKcUzaSL5zKlM9nymRzlGKFlqvb+Vz2PVU1jL+s716tqlooLx9nMAQZjmFUwySiYJNIH0Ng2NLKBim8uJndXI++1o4ZasCPl8B5+RiM5tQp7txqZUQPPacjNrc/Krk/Pqk1Or7pztyI+tex2SllkUmlcdl1sXkscoj0K1eGdXRuAbkmXz6JbH8Oa7jNHvhLMfJdRMQPGVrnmK92Rdc75LdYZDdcSy02ipRcixOfCitU65mQg/0QA75hfwVEf4GLliDdLrWaMvJm/1DG/DMgcBFN+ZWTUxTHv6I5xwvw6I+OA2m2vjsm8+3xJxz5ffb602wGm74xUD2Mf8iQchOAPQXEGrrDz4ZxgVn9M4URYwWCqcim2eMo8WXLEC7A2h6HUw1DqIQjdwBG31wmrZw3fdTNn180cXSuYgS1S1wqmfSv3s+uZO25k7bqZs9syX98GsdcBo5YyRp5EI0/8HlekvjPyQnihO6oTSu5zgDXZw+ptcmvOhgoMXHGHwcxjUL4RSHDUq2ivH1fXm6HnRtWxx+tY47RtCDvsyNud6H+2o2tYUN935H/sVf5hSKNOxsRhxjMj9ouj6JWz2LVD6aO6Ec26gTWfuBW+b0768AZex46mY0PWtiHstMF+aoX+xAr5sSXiYwu4tjVK1wqla4X4BTDgH8EiZ4OsjaMk9TND2/KXRiZ108iopYz2zTRt8wx9q1xDG/g+e9RxEOViEP9cMFAbZORDuRwnCOf15NYvZdfOZVbP5dWveZFaLkSwj/lSz4cWGkdITgcKjKCsI+7kw86E/fYYfRuErhVM1wapb4fWdwD+gkTPEUDXkahGx5Gk40ja516w142zx5Vt6MLa48re515wAMQ7BBGc9peeC1GaRlRevl17Pa7hVnKrXeY95/wu+ugPjMlvUPeep1avxZQsuOJ7Lt2pNk6oM45vOh/bfCa66XhY7eHAir1+Sn0viT4EmILSB7+D3e58XQ8BcJEEKTKAFOmDC3U9BLvd+XoggR6Yp0YfVKAPKjD0KNjjwTZwY+5xo6vZ60rb60rbt8FBV/pBV+ohN9oREO0EiHEKTD8HphuDKZdB5OsgkhWY4gihekBpUG+6rw8zxIcV5U1N9GdmhnJhUUW4WDE1ScZLLyvKrSjMKVfi66uoLXXczqG6ucfT3zyeeTPXtrogn75fNPWIM/GYPv6EMn6fNDSN7+nHt3aTGhtwFUqYpDhLUJRTKEUrqmgNdfyu0bZHw11P50a+fLisWpz9rq5+lsVrJXOak/MlSTBFIqIiHlkXj2qKRbXdRnVGYTqDkI2BmOZgfHcouR84X6IPBtDv+TFb8tsX8KMPibPPaA++Zr9Q5S7+GNT+xLv+CUR2HyK6716wYE8asYJ1X01rvBhXcTZacf526elo6clIyalI0flIiXGE5EJI8YWgwnNBhWeDC88ECTe9zDEfjlrNbNqZX3gZyoYwJfzKy/wXauZ/V8qc8WeppYxpuNA8XmZ1V5mqWES1Po0Wjlncld5IKjGJ5h/xohz3Y6ilzDFf+hEvyiFPgvqCaa8H8pAH+hAI+VuOe+NP+hLPBFDOBlLPBdEuhjIvR/OuxwmvRrJvxQluxvCc0koiqZ1x7L5QcksIpcUHU+2cI7VNETrcFbqni8BpIq80SWC2LDRPFgkriYXLk5CKTHR5HqYcji1HYBUwpIRALEWjxRhEIZdSKmZWSumVlbyG2uLmvoax9bkXn6++WZ54uDS8Nt+zMFjW0ytoGuG3zfG67wsGHvIGH7AHlik9s4SOjtyyDmRFJ7G2gwZImUpiVQm6VAiXFqPLCtGlfJSSg5Ax4DIKrISQL0bnl+TlyrJy5Rm5spQs6Z1MSVyGJDpdEp4uCcmQBmZK/bLkPtlK79xSz7wyT1i5J6zMI7sElCMB4hUwuS+8zAdZ7o+s8kNXhhPrIqiNsczmWE5TEr8lW9FLbp7m99+HlXbny9ryZR2Ysl5G02RR76ps5LFy9GnT8rd9z1UTX6mGXqi6H6k67v9QNf45q2EiV9yeLmxOZFWHk+TBaJEfstAXXuSDKArEyrxRYkh+MSi/yBMmgiIlnogSyMZyNiQP+GG8EUo/dHkAtjIIXx1MqAnAVgZgKwNxVcGEmkhaU3xBZ2pRf2bJCLxyOkM6FMdtDyHXqKWM+nwJOINClELySz1y5G5ZMpeMEqc0sePdYofUIoe7wL/EX2GXwn8nv9U3/8U7dkk8xyT+v8UvXYxzmtA5TeiSXuiSXqjWMaAcCTi3xDMfuFryRii9EcrfJmViGa0huOpQXHU4oTaSVB9DbYqntfyNpiC43D9P7JNd5JMj9MsrCkFJogjyOGo5UtGDrxxgt05JBu/XLLxsX/+u76Vq+LWqYmRN0bskaJ4gKe9lcRticDL/bD44tSAUBVQCB8KBtSZ/eHkAqjIYWxdMaPDB1EDRtRBkLRhR44mq88Y2+pPagqjd/qQOb0K7J7bFHdXwu5T5J0ri96TM71Lmf1vK2GoddNQ84r7FCKJ53H/bmdD/NI3/+HraDsvcXTaIXfYEAzfmPg+GniN+p1Xu9uspH14M33oMsu2oy5Z9Fn/QNvnDZ2f/uPP0Vt1zHxpc/HCPyYf7Lv1pr+kHe0y2Gl7UMgBOpTT0TTT0TdQnS1sMLm8xuPye4SZX/91OGc0DDpoHnLQOuqqljOYRD82j0C1HoZrHfDWO+2qcCFRLmS2nQzXORLx3NkzrYpimcZiGcYSmSbSGabzGpSSNSylbzNI1rmRrXMvTvAbXNEdq3gLCMlqAlyFssyVvtaVr2TA07ZhadgXbnPjvu4o/8Cj5CFq2GZb5NKT2s8h67dvASPau5P79+XP7EQsHMYunOc/O8p+fLXx+tfzra5WvHTq+c773rVv/1/6zqoD5HwPn38Y+VMWu/pD06MesZyrYMxXq6U+kpz+yX/xQ9PoHyeu3ohevi559Ln35Rc33PzWqVGVff1/w+BV9/dv4vocusjGLwkkL8QNz8XMz4TNj7voF5qoJc8mEPq+WMpdIC6bEZVPi8v/fUsaEuqBOyphtNA0bU+YvEmbO46beLWWY928yVwAvw5gzp07eoo46cKcDlI9uN72KqXueO6iCj6qi6r5w4kxZUoZtGZO2nIWbnLUrrNVrrOWb3FVr4X1L/so16tRFzOA5WI8NZ8mj+JFb4Zozd9aWOeItXcwe/h43p7rb/SyheT2m7hG4cNKBMeLEnnXmLDmz7tvTVq3Iy5bEZUvKqhV1zYq6douybE6av0mdt6AvWjKWLBlLFvTFm1QgO3ONOP0rHWNBX7SgL14lTJkRxk2IkxdJYxfIk8bUyUuMOTPmrJ3suaX0sblk/Vrh6lXOEnClhZu2QE/ewkxaYqZscFOOhFlX8jyYuuRJX4IyF91IE+6kMTBh1Bs3GoIZvY2dSMFOZ2FmCeT7FNoDImsFzZ7J54xmCQZzZcOw6jFK/0Pp/R+Uj1SU/pdp5QtJ0rmEwplg5ngAe9aHOedJnfIgjjkDtTJAQGaT3yZlrNC9QMvvxiS2A6HXidQLog95cca9OONqKRMpnUP3vuHMq5iz39Gnv2bN/4Tqf5lUuxQln4mSzkWVLEUULgZz5zzJoxDSCAg36I7p9UB3e6C7PDAd7rh2CKULTG4HkdpApDZPcocXtcsH+CWkN4DZG8T+OSATIxiPK5qKL55OEE+nla2kVyxnVK5kVq1m19zPqX2QW7ueV/c4STafIJm5XTQRwQeuY/xoHV7ENgiu2YfU7k1s8yK0ehGaffDNfsTWAHJnIKU7pmDsdsFkAm/6jmA6tWg6XTKVKZ3Mko9gG8crl1+3P/y+fuxFU9/zuuZHhcVTFFofiTpIZY2zOFNUyhAB3kLKqxegWiqIvY2ogSb4QDWsX5rbxbxbj7pTnptckZtRk51Vn5lVl5ZRm5xenZhaEZ9cFntHGZNYGpooj8mqiclrjkG0hSFaPbOq/XGt2eUrpJ7XiLZH1KFXzLE3SYoJV0SpQ1aJc36VXXaDeWqNaaziXIT4VEjhiSDBsQDeEV/OsQDeUb+Cwz7sg17MA1DGQS/moQ0vc9SLoY7G/LLBd1PHqHt8N9Mxah3zzvoY9diKukpGd8PI6NghdOzh/+h8abPoVz3AZOiK3ueBOwAGOOiJ1XPOOxPC9CK2BzJ6Q9j9eXWPUxRLVukKIx/KUW/yUW/6UW/6YU+GgSNunzNO3waxKWXUhTI7zbPVbTLat3LVRTP7HLEHnPEHXfGHPNBGnvh97mhDV+SlGJEPpd+fOeIAa7qZXmaeVnoqiLshZdjHvQqPegiPQoQHPJj73KmGTkQ9e5y2He4zR/ynrqS/ulP/4szYZkn6yI77mYdsu0/NnuSRE9Rnx9kvdfJm9sDndqcP74rr0I9q/dSz5E/WwBjTLjuGti15lw3hMxvspzaYj2zRf7FFf2SN/G9IGV2LlJ+5laoLkKZ7K03PIlP7xl0d8zR9y6w91vn7bOHH3YkmgfyzQfyT/gVHvclmsfwgVkdq2WR65VRewyK6/bE/vd0kuuC4P+V8mNA4QnQ6kHcUSj/kTjzggtvjgNKzge22ytttDdOzRRjYYwzsMcDfkQDg9Oxxug44XXuCrj1hryt9jwvD0Jlu6Ay82OvKPODBOQgqOBcovRCqMA0vM4uuvB5beyupyT6zyxXRxZr8sWD2e3T384TShVDhpBOmyzSx6kJc1YW4unMxdaciqo1Cyw8GyPd4i/U9C4Gci8e70XEp2O3KBUI6G9+g587f7crVdWHruwH+5RfQDQAXQzNwoRg6UwxdSL9gY7PZmbTXhXzAhQLsiLtRT3hQToHIZz2Ixu6Eq+6EWx54WzDBBUwGe1K8vej+XtRwT1KcDy0tiJ0bLkBHF5ESJJxUhSCrlJ+plGFqKshNNZz2wdrZ9amv16e/mm1bnVFMLRVOrLJGH5CH1wkjDwmDS/i+SUJnP765BVNRniuWZAokucVluPIGTlureKC3bqm7cXl2+NWTB6rFuTd1DRNsXh2WoswnyrLwyjRcRRK25g6mMR7bloDtTsD1RKLbI/Cd4cT+cMpwGGM0hDUSzOkP4HXCe+7T5l8w1r6kPXxLe6bKnv8+sO2pV/UjT9GKF2/Rgz7lhB20zu64nlJ/Kb7yQpzyfJzyTKz8ZHTJqWjx+egS4yixaVgxUBQdUnwupOhXXkYdmdlMzWzmZQ5BqAch5IMQ4kEIcdPLqCMz/ygs878oZU77Mc8GsM8GsM8FckzCBNduS24mSVMVi4jmx9HCMdusUss0pUk0X90pfjKAc8KffcyXvlErQzwAxu0HYfeBUP9Iypz0JZ72J58Lop0Lop0PphuHsa7E8M0Tim7EcC0TBBZxPPdMRQKrL4k/GEZpDSQ2eqOrXHJlDhtzyx4ZYnBakU+mJDRfEYlQRCNkcQiFWsrAcBVoYiWOXInBK0nkcjS6GIsUcimlIkZFKaeuTdnbrOzub5pYn3/5+tF3qxOPZnvm59qmJ8r7OylVY4zGFU73E97g04LBB/TeBVzHJKalNUvRCitvw9a0kuobiPXl+CoRQs7LEwsRCj5CzoHJ6TApJa8ElyPC5BQjckTZWZL0LFlqZsmd9JLYdHFUqigstTgotdg/VeSTJvHKkEEyZZAsBSi71COn1CNH4ZpV7JZd5JEt9siVQPLknrAyb3ilD6o6hNgYRmmJordGMVtiOa2p4nuomgl65zKirC9f2ZUj7QS8TEUftXGc27VQ2LNS2LNSu/BV+4MfGxa/bpj/qnbmlaR3jV47Sq4expYP5Jd0pvLq42hlEQRpCEYciBGFE5WB2BJfpBiKKPaGF3shRZ4wETivCJwnhuRLoHCpL1oZgCsPJlaFkmvCqXUhpGo1YZTaKEZjAq8jtbg3o2RwU8qEUmr9cZU+6DIvJFAr44Ou8EaVQ+HlkPxSUC4wNu+SUbJxyiRySi/6LY5phe/EPlXwr+OQInBJLXRN+VdxSS0EREw63yVD4JIhcM0UumUVumcDE0vgPPHmR+GNlPugFL5AZXKpF1IeSKgMp9ZF0htiOa2J/M44VksYsTqaUh9NqY+lNACQ62+T6qIJNZG4ymh8RSRWHo6WhqHFkThpPLUshV2Vwa/HlHaTa/q57ZPSodXKmce1C8/rl543Lj4vH1uV9c4X1A/jpB0ZnLo4YlkkShkCVwb8nLFSAhvbMIUPstQXrfTFlEORZRB4GSi/FJRf6gGr8ETVeOMb/IitUHwTGNvkjqp3glf/LmV+lzL/5BP4Xcr8T6TMtt2RyPaAAAAgAElEQVQX3tc9/76e6fsGV/6WlAGkzFYjMFAlcyrogwvRH11O2W6Ro2OH0nMi7HYmGYIYe92pO23yPrya+MHFMM2Tnv9xyGnLfmsgJrPrwh+2n9XYce5Pu03+omf6F4NLfzY0ed/Q+H39C1p65zV1L6j7a7QML2kaAFUymhtS5m9e5uoWg+ubLb//YtGvxn57zQNOmgdcNAEv465x2F3jiOd7Rzw1jHw0jvtuOR7w3snALSdD3jsVsuV0+H+cCdW8EKpxMUTDOELDOGqLSdwW0zsal1Leu3RX40r2lquAl9G4gdC8BYRlNAEvgwekjA1Fy4amZcPYZsfe5sD7wFn0gZsEkDJ/8zJ/DajaHlq3M6J+Z0zL9tud+hnjBlmThnkzRqSHx+iPjjEfXpC8vCB9frP+jWXzlzZdryFjP0Anv4NOfhO2qopY/uH2/R+T13/KfPIT4umP+Gc/sl78JHz1U+GLt8Inr4SPX8q++LL6u+8bVD9Vf/+t/M1Xkq+BMaaA2jkX2Zy9bN1K8vkVwbNL3McX/yZlTGgzlygL/2dSxpgyb0wD6n7VUgaYYcJNnUGPXyLPv+N8ib56nbZozly0YMzfoEyYk4etGKOgwvmA0geh5Q/zh4EimMSWr6DFi+6CeTf+vA17/gZr7Sr74XXWmnnB2i3usjln4Rp1wow4ZIYbsuMtuBWuuRYuexQtugqmgsofwCZUtFVVcsej8KqFkLIld964HXXEnjFjT19woK/YkFdu4Rdv4hZuEpdukZZvEpeAESUikIuxoC9aMZetmMsW9EVzytx10sxNKiBr1OmYW7QFtZEBvkqduUaZNqNOmdKnTZkzlznz1woWb/CWncte2imemYseXOEtXmbMXCVO3MKMW6LHzTGTN7FT1rgpB/zPF0we5DkQddaZOOlCGHPFDUPQQ37I4TDUSCxyLBUxgcUtk4grZPoyjjOH5E/mFA5mSQYyFH347iXR8rfyRyra8Bd5dasZ5atJovkQxngQe86XNQ+lTXsQx1zww8AF0z+TMjbYPvUktj2+x5HY40EbhLLHIMyRENFCkHA2XDKD7n3DX1ax538gj7/GjXyR2Xo/SjERWDgcJBwLFk4HsCe9aWOAkSEMeGD73LH3PNBdIGwnGNcBwbd707qhtC4orcuL3u3L6Alg9wdzh0L5IwnSuTvyhVTlcnr5WlbFg+zKh2oSS+YSS+YSJLNxounY4qmYwolo4WSUYMKXcm8TH3K3D7nbm9TlTeryIXZ5E9qhuFYovsUb1+KDb/UjdvgTu8Ppw5HM0dvs8QTeZLJwMk08mVEykaUYxjaOl86/aFx+Uz3yrHHg85qOJ3zJNI7Wg6b2k5ijdOY4jThAz28tyG5UwFqbsX3tqKHanHuKrM7CzFZySk1ugiLjTmlWVk1aZk1KRnVSWlViakVcUuntREV0vCIyTh4YK4nKAKRMJKw1GNbqkVnph2/PrXlAH/wG2b5O7HtJHngZJxl2hMntMkoccsqtM2qvJVVejJaeCik8Hsg38uce8eUc9GIe9Ss44ss55M06AGXs96Tv96Sr1cxmNAb4hWqjPgZohfAgbfbIbBoZ9X7Kb7tj9BzRug6oTR3zdyNjh9C2g/3XUmaz69fABbXXHbvPAwN4GQhGzznvVBDdDVkPxjYH0O9h2r7Iqnpol11+zJdq5EMx8mEc9wNuKPQdsAdcCQa2SO1bueqkzGbLr1rKqNtk1DGZA874Ay64/a4IIyh2vwdmrzv6WoIstGAilDflCG++miy7miw77s82cMUdgXCOQYWH3fhH3XgHbMkHbPD7bHD6ttidjthP3fAfQ4gfQ2l/dad/aE3ebs3Sti/6xLFkZ0CLfurEZ1mTBoT7eykPDdAL+/InD2UOa4dU/8WJt9OJu8OOvtOWutOOvMOe+KkD8WMn/EfO+E8c8do2G1dC1ki9vwMHLrAsczfI1rHcJFPHKh2wMO+SMrq3MnZdT9W+cVfPItPQKm+vDey4O9E4gHc6AOg0PeyFvxRb4EtripP0p5SNIFqXCfeehXC6zGL5JwKo50J5FyOKTgVwj0JpB91x+53RhvZwXetcHas8Has8XRuYvh1SzxaxAUrPdgMbDHDZZIMxdCIbOpH17Un6DkQDB/IeZ8o+F/oBd8b5oJKLoVLTcKVZVOnVmEqLpHqHrE43ZCd76ifu3A/IzqdRknE/9oATqt0suco4vvJsTOWZ6KoT4WWHg2T7fEUGUOFuMEfHnbXbjaXnytJz5fzqqePE3O3M0HVhq9/XdWHudmbtdqLrO1MMnMgGTuonWd+ZDPzRmbgB3sAZvxHpUj+B1XYDR5yBI2GfM2G/C/GQK/GoG/G4G+G0G/aCK8bUFXPdDWvtgXMA4d0gRE8oxdeTHAom3PaipAYws0N5yEghIU7ESpbxMhTcdHkJqqqM2FDFah2omXk0+WZ9+quZ1pXpsrn54olF5sgKceABdnAdO7SK758ndA/hmjtR1dW5JbJ0oSijsCS/RIGvLqU31ooHKiT93U0LU2PPxkYe9Q4sd/TO1rWPsyWNJGE9nFWXRqq9g61NQDffwXYm4nriiT1xxN7blOFo2lgkayq8YDxUMBxc3IscXGc9+Ibz5C3l0VvCuip9+q1f0xNo6QOoYNGbNQchjrsg+u2y2m+lNFy9U2V6p+JCYtmpBNnJ2JLTt0vOx5aYxpSYRYhNQouMw8TAKVNo8aaXOenPO+HHVedlNr3MEShzQ83QDnlSDnmSfutl/g+kjDojcy6Qcy6QczGEdzmq+GpccbJsPq/+QZRg1AkQ1pWXbgsPeZJOBrBOBRacDOAc92MY+dAOQ4nqC6Z9INRh8Ls55Uc6G0g9H0y/EMK4GMo0jeBcixVaJIr+P/buOyjKe+8ffu4EUNM8J81GVQTBbuyAoKLUZem99w7Se9/ee2OB3WWXZWFhWTpI7733jr3GEmOKCc9cbA7Jif7OnfvMuX/PM/Nk5j3fubhk0Fn9x9e8v5+PUTTXLI5nFsN1yZEmFQylCsZDKW2+uHoPdLU9tMw2U2ifVeycKXRNL/LNEYejKiNQkkikOApREo8Qp6PL4fgqHKWWzKilUKtotEocugiP5nNokmJWVX1R23jr7PzA+tzg6sPlFy/u/LAwuDJYM9Bf2tnPberGVkxRGu6x+p7mDz9kDq0Tu+bRrePIm62ZZS3QimZU1U1cTTWupgxdIYCX5kOE+bCSXKiImSOi5AiJWUXojEJEOheSWZiaLkxKL45LLY5OKYpIKgpOLPSP5/kk8D2SilyTi1xSih1Siu1TSmzSSqxSRVZpQuuMQusMrm0G3zZT6JgtdoFLPZC1nuh6f0JzIKUlhNoWTGsNZ7bFFXbDqqZIrSuY2lGkdCBL1JHMu5lQUJ/Crc8QNGUXt2YJmok1w7T6cVr9uKB7pWz4nnT8UcP8y7r5l9WzT8tGH/D71nJbZ0m1I2hJL6y0O4Fde4NRGUIS++NK/LAiH7TQE8F3gRU6Q4pcoMXuiFIZygSSaoIpdSHU+hBqfTClLohcK0OZmPz2JH5vqnAAUT2bUToSU9ARQmvwI9T44Kq8MFUeKKk3ttoLU+WJqt50mQrH7DKHLLF9ZoldpvCdsUkXvDNv882/eGOTyrdPFTik/NnYpxY6pPN+bzGO2QKnnCKnnCJXmMgNXuKOKPVAimUc44uT+uKkXtjyQEpVGL0hktUYW9CeWNgZl9cWRq2JoNSHU2rCiTUhuIoglCQAUeoHK/WFFodiSiMI4lhaZTrnJkrcy2ic5Pcul47cKh25JZm4WzP/sGH5ce3CA8nkatHADLdzGFfegBLWZLKlsaSScIwoDCUORUvDsLW+0EovqNQTJnGDid3gJS7wYhd4kQu82Ble6ggptc8W2WeL7CBip8055W74RkdMrR2q1hpeY5Ej/Qtl/huS+Ksp8xfK/GdRZpumhYKWzfZjbttOAjWZj3VufHY1da85TNUWv9+RquJAPuBCVbPDfnYtSe5swHvHXd7Ttn5P3eS/9l/7L+VL/7X3gtzuCx/u1d2pZPA3JYOdyvqfKF/coXJuu+IZBcXTCvvOKiif36EG7OHepvp7lLkspwaIzL+HMvIaVgqatvKAy9j/HmXkjnnKHfd9/4TvBycCtlBG/lyg3PkAuQshmyhz4wOdGDndxPd1k+X0M2UoI3cVKn8dvs0YqWCKUjDBbDcnAShjRlUwo28HsWQo86GdUIYyf3Ov2On56yWmr4Jqvwpp/CykRSlxWDFpTDlt8hB6TQu3doi0dpLz4ATvrq70mUHtN4bN39gM/mA/+tp+7KX30puA5Tdhqz/F3H6TdO8N5OEb/JNfGN/8UvDNLwUPvi+4+4J371npN69qvn9d9+N39W9e1m38UL2xQb31Krb7tnfNup3kgWnRQwPO/bdRRpe8qENc0yGu/W83ZS6Q5y/SFi8xVvSZq3r05Qvk+bPYqVPIsXcP+qWuGJAXr9KAysk16owhafg6Zcgqd8KxcNandAUytEGY3Uhsfx0guedf8dBDdNuUPgvse2LevcK+fTV39TJjTp8+eZU2cY05YcKaseItWRUsWHPm3USrXuK18IbHyJkN1p2N2JZ1H/GkT+mcDGVAtGkQdcGcvGyCXzbEzF9FL1zBLhril6/iFgyws1fwwO0kI9qiDGWMaIuGZGAfk6w4I+vOGNOXti43mTAXrzPnr+TOX85buJy/aMhdMeavmxbdtq96Di5/ZFi0rsee0yVPGODGTNDjZlhAZK7hpk1wM+a4aUvc9ObE32lbwqQVfsIaN2qDGXJADrjBB32hQyHQoZicEQRynoBdIlKXSHmLWN4srGg0vag/qbgL1TbHW/i29M4Gc/wlsvkupO5OSulSMGsigL3kxVxyo845Eafs8OM22FEr7IgVdsQSM2yJGbbAAgH9LiaoXjMMUJYB4XsscD0ylHFljTnShgIEC37c2aCiaXTfK97aBnvxZ8LoN7De+wkNi0HFI14FfV4Fg94FY+7MURfSoBNh0Ak34Iztd8L0OGN7XPDd7oRuD3K3D6vfm93nze7zzR8IKBgKKRy7UTQVXTyTVXMnp+4erPEhoukxuuUpqvkJsukxvOFRrHApWrAUyZsPyZvyZ4x6UwbdCb2uuG5rSLMNtMUO3uaA7HBCdzljul1xvW74Hk9Srwepyx3f5oZrdcW2uOFavQjt3oSuAPJAEHUonDEcxR6N540nC8fTSycyy0ZwTZNlc4/rFp5Lh+7XDz+p6X2cXzaHYvQiaQNY2jCZMkzD9OXltIkyWhpy2jvhvZ3w4ar0rqKkpvyUm/ikuvSYsuSEiozsBoBjUqtikqVRiZIbcZLwaHFYVGnIjRKfiOKQtJrwnKZQaIsPtNk+vdKH0AFtvMcY/QHWdhfd/QjX8zCCPwCGlIDSisFZFSapNQZxVefCSk74Fx714Rz2yj/knqvhyjzsla/tmafpxjrowpBFwxWozGzNjvm9whx0IMpo5qADUYYyW+2YLZT5p9kxv0MZJTAS6MhYIPaB4H8SZWQ3mPbbodUd0MANps2mzAlfKji70gpS7UnuIHR9C214aAWpPu5NO+pJOe4NjIQ44s6Socx+C9QWymwNlPnqSvqea1lb02QAkdlEmQPW0COuGE0nAICuJZRHFM6H8xes4M16sUL9eNEWyhx15R6yzT9slat5Ga19Bal+Da5ihtxtg/ncGb/Ti/R3b8YnNoSPrqN3X6OqGBd8YcT9wkbymX/rB0HNWgXPtApfHMp9cJxx7zRhRS2q7QunIiUX4RfmtF0gym4L8i5L0i5bypf21M+daLucqIognKo5RtUc9bsgAFoyhWwmW8l0K5lKZunvQhmgL6N0PWXv1cS9V5NVjDPUTHLUzWHH7AkXfPJPe+cd92Rqu+L0ItnuxPpwXldi2TC24xZt4FkYp/dyDOeUL+VcUN6FYO4pH/ZhV6qGA+6gLVIVDFEyz9pnmqVolq0MgqhaIFTMYUDMADDajEyR0PvBeDUL3OZUYIzy5hi4/dZkdVvy+UDRxWCRTmiZbrhYP1JqlFhnmdnhgOpkTf2cv7AB73wQVDjsRuuxRLcbJFfrxFadjqg4FVZxNFis5V+s7sVVcmPvdabvdaAq2lCVrKlK1vQ/nHvBlH2WZEUrmrINTdmGoWhFARZ4W5BULImbl61kJ3DfavNLrKolVnVzSbOK9SYgWqOAB2uUChgDjK4D7sEB/0IO2xGO2eFP2KHP2KJ0bNEGdmgjewzIEWvjjHdyJbm74P2dcBGupERvekZAHjyEg7vBZ8SL8lJL2SklQkRlOb6+itkyUDNzZ/Lbu9Mvp9tWZysXF4qm5hkjy/j+dfTAXfTgLUz/Mq53DNXUg6xpzCktT+cXpfK4adz8zCI2pLiQXFfIamioGO7pmO/vm5tffHD70auZtYdV7UNFdb1UYWs2vTYeUxONqo9BAWWZZPJQInU0ljYZxZyJzJsL582ECSdDSoaRow/yHrwpePIz6e73mFu/JE9+5914z7lk1SN/0Zs+64Yfs4f1WWa0myY3GSbVGSTXnkuQnIwTn4wpORVdfD66RO9GiX6YUC+YrxdSdDFEcCGYfy6QB1yF8wOY75RP3nFP1nFP1jEP5jEP5lF3xhE3+mFX2mFXYJmRthtRdg9RVnzTcMJqOGFlY3TfPv9TTZlTXgwZypzzzzvrxz4fkK8bwrsUyYsrns2qXQvjjNoh6qyhdZeiCrXdyF/7s0/55Z3yyzvhw9wcK0OS3WDScEYfdkEfdkG9na99SGf9qecD6ReCGBeDmXph7KvRPJN4oXEMD5TAB8UVusOq0wrHMoqnQqmt3phaT0yNM6zMMQdYz+yWLfIAajKSGHxdFLoiClkWDRPFw0pSkWIYrpJAq6flNjBZ9QxGNQFbTMYKC5mV4vy6dkn/+uj97+79cm/+6eOVl09XXkx2TDcVNtxkVLQQygYw0nlS42Nm/3P28CPawBq2fQ7RPA5vbMsqb4ZIGuEVtcgKCbKiGFHGg4kLoCXsnBJmjoieJSRlCXDphcg0Liy1ICuNk5wqSEgtikkuupHED40vDIzn+sRxPOK47okC50S+Q6LAJlEAThCAEvhm8QKTBC44nWeRXmCVzrPKLHLIETsjKr0wN70JLT64Zl9SWxClM4DaGkJvi+b15UinCS2rkIrBbHF3Mr85KrcqmFwaiC8OJZSEk8TRtIp0XlM2vxlT3ivoXikfuX9z8dXM642BRxv9Dzd67v3SeuuH2vlnJSN3OF0Lua2z8NLOTEFrYl5dFLMqnCoBdAYr9EYVO0MAj9hCGVlTJphSF0prkLlMMKVOVhJJ4HUnC/qQNXNZZWNx3K4wxs1Acv2my9R4Y6t98bU+uBovdI0HssoNXukMAWpBwFWmrGL7rKK3Y5cpeGds0gv/fGzTCh3TBU5/OsA3ZwK9GMdsgYxjZO0YGUttiYwPtsIXJ/XDV/oTKn0JkmBaVSSrMSqvMZ7bniLsSuS236DXxtAbblCqw3DSIHRpALzEHyYMgJcEIkSuaUwfSEEEoTSdc5NQOcjtWigfv1sz97jj3uvuh9/3Pfmh+9G3jasPRCMzjOZuvLTxBpEVjqb55VA90kiuyTSP1HyvTKEvRBKAqPFD1ngjpO7wMldYsSOEa5fNtsnKc4IWOWQLbbMENpl8m+xiB5jYGVXpgqu1Q1ZZI6RgSIVJlvgvlPkLZf6bT+D/NyizuQ/7C3W5zzXkPtd4/+/q7/9d44PPNOU+134nyvxj9dLxD3ad+GDXCfk9p+U3V2LLKZ6XV7rw60psFR3ZTBlZU2bHAcMdB023aVrKadkDM1lO+m8/F/GxXsJn17P2gFGq9mR1Z7qaA0nDmaRqA/+bwY33j7m8pwl+T93kPTXD91T131PSeX/fBYW9Oh8p6+9UubpT6con+y7tULyosO+s3J7TcsAf4JyC8sUP91/6+MAV2T5sBTV9IKoAyiioXlZQvbp5fUm2FdsQWIm9Hzjl9hsq7DeSP3BNQd1420EjeQ0TBU3jbYfMth0ykztoIa9hBUTTVk7LTl7bQU7bSU7bRe6IG4AyR38ry8j6MpsoEyh/IUTuQpj8xUi5f6CMvH66nH6m/JVsuatQhWtwBSME4DImmB3mpG1m5G1m1G1m1B3mrA8t8j+yLvzYVvCZm+Tv7pK/uUr+5l7xmaf0c9/qL/1rvwhq+CywSTFmQDFuWDlpTBO2dAi1rIldOsm+f4R966L4qa70G4P6Z+C+N5ZDP1kO/eA6v+GztBG4shGxvpFwdyPr0Qbm6Qbl+Qbr+QbzwffMuy85D1+WvPhe8t130tcvan9+2bTxc9PGBufR91nDd0KaV12layDh2pX825fy715grl1grlxkLFykz+rQ5nXJC/93ri9dIM/rUH9FGX3a8kXi3BnM5EnE6NsrsQ3Ii5cpS5eI81eoi9cZS0b0uaukcUPSsBl91Jo96Vm8nDXwC252I7nzdXjtw+ib3wRI7phSRy+T568ybhuxbhvSVw1IM/rEyeu0WRB70Zq7YstbNmdNWuVNeolXAqtvRbc+Rs1tsO5t3Ghacy+e8BTN2RXMmFMnzKhzpuQFE+LKVdySPmpODzmrj56/jJs3wM7pYab1cZMGpJnfo8wV4ow+btI8d82MtWrKXDFhLF9nLF2jL16lL1yhzZqyV4zZS9fyl69ylg0L164Jb5mK7pmX3reveQkuf3SNv67HnNHDj1/FjpmjJy2w09dxk9fwk8bYSTPsJAgzCcZOWGEmrLBj1rhRK+yQFWrABtHnAOtzh/X5wgbCsgezETMozCyOukjIX8bzF5GCqQzBUBK/B3VzvnDmO/H6BnvsO1zrfWTj3YyylbDc0SD2DDBWhjrtRJqwxwEoY40Zscb8ijIyl/kHyoyCsMP/QJk+GcpYEnocaUOurDF7yoA/f96XOxUomEL1vSi8tcFe/Ak38gjecze5YSmkeNiXO+DLGfbjTHizxl3JQ074Pid8ryOuxxHX5YTvdiF1e1L6PGi9fvlDfgWD/pyhQN5IiGA8sng6unQurnwxoWwxSbKcWrmWXn0ro+pWeuV6imQlSbKSWHY7puRWhGA5MH/GhzbqRuh3QHXaIdpd8f2yuBEGtuJBHPCmDHqT+zwInW64dndMmwe23XNzfaMvsTuQ1BtGHYxijSQUjKUKJjNLpiDiMcrNOen009qZZ+KBezUjT6sGnrAqZhG5PShGP54ySMH3sxG9gqx2aXpbS3ZHJ7SvBTlcmt7JTmikpjRikutTYyWJCdLM7JvxKTVxydUxiZU34ivDYyShUZLgyDK/G2K3SJF/em0QtDkQ0eIBa7RNl/qQOmA37zPHfkS03kO1P0B3PAzjDlpkl5uliS2yqoxT6vRjK8+Glh734x3x5m5CDPugC0Pbs0DLg63pBjyrOzPVnekHXViAy7gAEzo3h3RSNRwpBx3IBx3I6vYkDUeK7Et1e9IBO+IBO+J+W+C6h2x2zNbea2Ca7+ZlJdnDVk0GEBkQfK/5VlNGNlnmn87NsTKwfRYQJUuEijVivx0wE1TbjazlSlC1gR/3oZilV5ill7sT20k93yGantjAak/4Ak2Z496Mk77so54MVSv0IXvifjBS0Riy1wggGBXzzYEyhukAylzPVDaFHbD8dcTvJspg9ltBjrhiDjljNBxRRknl0YKFqKIFG/jNS9FFBrHFx71Z+22BmTJHXPI1rBlaYPoBPZimHlT9ClzZFLHXGvOlM+FzT+rn3syPrbGfGKOVzJmaVnxVS76ac4VaUPPO4KZ9yLk9hCVF/JImZf04eV0lufdL30q1wJqdIObnINpXFvTdVvQ99ozdTqyv3Nj7XHP3WQBLjmStE+CU9VBACEVT6GZkNAPZpJlMFdNMJWPgstLbUbqetudK0lsowz7tzT7mQdNywepG5Lni64LzOuJLh3GddxlDLyJ4/VdiC/6AMpr22IO2SDULiJJppqyko2IOUQVBlc1ylM2gqqZQ2alqClU1gamawNRAaBUQStkc+WuAATTY/db484GCi8HCi6HFuuEl+jfKrifUWmW3O6DbWVM/Fyz8DG+/H1Aw4ELpska1Xk2uuRRXeTZMfDqk9FigUNu38KBHnqozQ8mRrGRHVLIkKoPfkX3mOEUQHtgMZUlSsSQpg4mKIKB2pArCAkNwNqMMRm5F1Qoli4o1QtUKGPOsagVEGYxUAWP2W6KBOpUNVtsWe9QWc9wW9bUt8pwd6pId6qoD2swRIyvLuLgQfJywYa74OG9aWgALGlKAjSykxRezk8WspOIieFUpvr6S0dpfNXtn8ts7mygzV7s4Xzw7xxxZwA+sIgduIwZvo4ZWsH1DWQ29OdUdkKpmaGU9orIaXVOJbygnNRYgJXxyTWPZYEf9eEvD8Njo8uTCnZvdo53jS1VdU3mSXhizLhEjjYVVx8Ea41GtGbSBVPpIPHM8mj0TwV0IK5oLLZkOKx/DjD7kPXzDf/oz9dYr3Mr3qaPPfGpvuRTPe+fP+tAm3HDDdrBOy4xWs9SG6yl1V1JrLyaWn4kr/Tq2+Gx0sU5MiX4UgDKXQgR6IQKdUMBlzgcVng3gnvHnyFzmhFfulsvIUOaIG/2IG+2wK/mwG1HblaDtStBywR9yxmk6YTWdsOr2qHfmP4sy5/zzZChzzj9PJ5irH14YK5zKqF4JKxiyR9bbwer0o/lH3ChnAvNP++UDZRlvJnCDyR1AmUPOGE0ntNavKPNHmjntSz7rT5WJjE4I61J4rmFMoXGCwCiOC0oEzMIDXpMunMwqmQmltXmha7yw1cCMEliZB7TcM7vEK1MUCpMmEhujkZVRcHE0pCQeIkqDl8LwFQRaLZ3dyMpvYOZWkwjFVIJQkFsl4Tb21gw/nn3++v7GrclHdyYePJp6PH1zqoNzs5tWO0iqGUVXr5LanjIHX7BGH1D6VtDt07DmMXhTe05lI1RSCyuvgknEsDIRrJwPEwKkRJMAACAASURBVHOhZbmZImZmMTVTSEjnY9L48DReTgonM6UwIVkQk1wUnSQMS+AHxxf6xXE9Y7lusRzXRL5josA+QWAVXwiKKzSN5QKjc6LZ4BQeKJVjmVpomSFwyClzQVbJOMYb2+RDbA0kt/lTWn5FmYpZQstaVvlwprg3RdgRU9AYyagOp1fcoFfHsmujaFUpnJvphS0YyWBe2xK9cYbVPN+w+Lph/nnjwrPGhRd1s9+IR+9yuxao9SNYaS+pZhAt6c4uaknl1Mezq6Lo5WHE0gCc0A3KdYfxPRFF3qgSP2xZIKEiiFAVTKwOp9aHUepCybWh5NoIWkM0qzmR05lS2IOuncspH0vgdUUwbwZT6gJJNf74Gj9ctez0wVR7oSo9EJWuUIlzTplzTpljltAhW/D26ZBZZJ8FDNb957PILp1vmwHM3P0zp1063zmjyDmD75r+Z09noKAkAPZY5xTJRMYVJnKFiTyQYtmtJW9MuS+uwg8v9SdUBhClQURJBL0qNrc+Pq8xhdeaWdyRxmuNYVQlsRvjGNU3SOWhWFEwWhiKFUURyqLI5emchpyiJnR5F61hlNM5Lxpak0zcrZx+UDlzr2b+Yd3iw6rZu8LBeXJdd0ahJJrGT80rj6eXROAEgTCeTw7PN0cUAK8IQtcEYuoDMfV+6GoPRLkLVOiQxbVOzwWnMByyBfZZRTaZfKBylSW0g5Q4IaXO2Bo7eKU1rMIiu9w0o/QvlPk3SeL/aw2af00n//d/Vf6jPf+RbPtE6X8U+Q+VtyL3kbLcR8ofbEbhUzWFT9XkdgL54G+/Re6Lf7KYTZE5JPf5IYUvtX/dgf3FMYXf56uj8ruOyu86/sFvOfH+7hNye05/sO/MB/vOfaB0Xk75grzKRXllXQUVve379T7cf+mj/Zc/Pmj4iabpx1pWHx1x2n7US/5EwEe68R/qpey8DlVzZKi5MJVsyQecgPrrHuO0Lw2iPz0b8J4a6L19lwExOXhlh+bV7RoGO9T1t+3Xk1fWldunI79HV273BQUlPQUl3a3IK+tuRm+bqv7vAyzDVgV05h+5KjMa2SmndnnHgevb1A23qf/TqaB+XV4TJKcJlj9kCUwm1rKR17aXP+Igf9jxgyPOgMts0oz8MW/5E37yJ/wUTvornAmSPxeqcD5M4ULkdp2Y7bpxH15K2n4pReFSsrx+moJBxrYrOdsMIduMYNuNkDuMMR+ZEXeYk3aYUXaA6B9aMD4E524Hs7dbFXxqL/zEsfgT59JPXMQ73SQ7PYFlTDu9qr8Kbt0V0rE7vGtvVJ9K/PCB9HENyIwmak4TO3c8785J7t1TwvuX6l8ZNH9/te0ny5ENy6GfXKY3PKZ+CJz7IeX+RtaDN+mrz2G3XyJvf0N+9Cr/xY+Fr34oevFa+OJl+etva968advYEH/zU+mLXwTPN5L67oM4Q5eZk9e4dww4dy9x7ujmr+qw53XpM3rkuUv4RX3sksH/cNAv0Kx5Vy7TVt8ZHRIAQJeoS/q0ZX3qki5p/jxu+ixm0oC2fJm+coWxeoWxakBb1iMvXMDPnMVM6lOXDGjLV2lLV2jzVygz16gzpsw5cN6cTf6cZ8l6UPW9jP6fmLc3iAsbNxpuuQtnnPhrprQFoGxCWjQlrZoQV2zY931Lv/MQPnbgLF8n9NpzJ2Djb8grG1nDz5L7nqQMvAioWQOzh4zI/WbMKcs8YEPTFfyCPnZBH7t0CbOog5nTwczo4GZ08dO6hMlLpGldwrgOdlQXM6KHHb2MnzAkTV+nzFqwV83ZKybMRUPa3GXqzCX6DHBfiT6jR5u+yl40KbpnKXliXfOtZe0LUOVzM+mTy/xbl3mrhgVrxuxlM/qyBXneirBgRZizpM2BaNNg6jSYPGVBnADjR8G4EYBjsEPW2EE79KA9ut8J1e+M7HdF9PtAe+MRY6mwkQzMGIK1QBbeIojWswrGY2mdcPFMft9z3sh3ef3PBRNvuCPfQ6SLIczukPwxX8aIK2nQGT/sgh+3x4xaQHqvpXWYw/rM4H1m8B4TRJ8xkAFjxJAxYuAqrNMQ0Xkd1Xkd1W6K6QQTexwZI+75Uz7cmQDBXEDRTFjZLHrwmfDBRsH6j5Cu5ezm5dTq+aji8RDOiB972Ic17EUf9qQNAYuWaP0+rMEAzlgIfypcOBtRvBBRPBdTsZxQvZ7acC+z+VFG08PU2jvxFSvR4oUg3lgAZ8Q3b9CT2etK7XQkttpib9pgmiwxHZaYTlms0J1bcSENOhMHXIgDzoT+TQDqc8T1OmN7nJDtLsh2Z0SLE7zZCdrkAKl3gNQ7ZtcF4LtDSD03qAPxzNHUvIlMzmQWdwrKHSOWTZV236scflwx+LB28tuK4af0qjk0d4CSP0rAdpEzmngZ7VJIdz2kpyGrrTq7nZ/ZRkttRsVWZ0VJ0qIkSTHS+Niq2NjKhIS6GzcqQsPKQsIrAiIk3iFlvhEVvgm1dtHlXtAmx/Qa23SpN7Hdg9gSwOyBN93jz2+Q+17GFE3GFc/6MQauxJdcS5ReTqjQjZKeCy87GVh82Jur6Z6v7sJSd8lVd2Ed8ijQdM/TdM/XcGMfdGXL3h90Ye23o+63I78dNVvSO6NqjXtn1GzwsvcqVlhlS4wSGK0ERitaIPaaw/aCoG+fQKEGDJfNnVG2RKnZYg7Y4WXFnKOejM3QTvkxz4fmOWObMW3PMW3P7JENl2P5hgmiM0EsYHO2D/2ALfqQA07TFrM5AwWyzzh7z3XAYvZcT//icsqe6+kq5rCD1igte4KWPU7TFnfQGqFmlXnIEaoTwjKILDBKFEVyJxJES+ZplWcD2af9WSe8WEfcaNqOVE07koYN+ZAlRf0a+oAhSsUQuc8IvtsMucsau8uBvMeF/jEI83cLwm4ruqJ17l7r3K8smZ+a0+TM6Z9H1MmH1XyVNXCUdVebeVeDsHIUu3QcOqXoV6XiWrrPpmCXOf0Lc+rn1rQvnHL3uRbsAlH2mZH2gYiKYIIiGK9kiZPN01U0R8uiZIZQMoEqmuQoG2cpGWUCGvKuHADBVEyyVU1zDoIRshx1xJ3xZhzzpJwOyD3uQ9GJyLdD1Dmg64Lze3LHv+fM/Bxc0H0lnnMhLPd0IPN0QN4p3/xDTuTDjgRtO7Q6GKpimglMDt6MknG6imkm8PONs2WnqvGvz2pmMCUT6D7j7L1GWYomOSog+AFrpIYd5rRf/nFP5td+Baf9OWcCuCbJdS64AQd0e+7kD/ylX7IaVpxwjTbwBpPUmvPBfJ0wkWyU7HEPtrYzXcOBqG6HP2ALDAxStyRoWhIPWZG0rMla1uRDViRNS6IGmHDAHKsOwqmDcAct8Bpg4HuA99YEVRBcxQL6L6IEzlGxgG6eOUrgHEUQRBEEUbGAqlnA1EEQDVCOpgVEyyL7hA3itA3igi3gMtfssWb2WEt7vJ091ska4m0PDXNDx/kQ0gNo8FA2KRooyzATSrhZVTxojRBX31k+fXvi1Z3Zb2c61ycqZ+dEs7O54/Okkbukmee0pQfEmSX4QFdsVWdiVWdqdUdWXTu8sRnd1IBvrSO25aUKSzE1RRgpJYvLxpc21g73D6229MwPLz1berIxsPCqvHmlpH6ZV7aAY/TDyZ3Z9K4Mdl8qbzJZtJwsvZ/S8CS19VFG5z3Gwsvy5xvixz9RZ+8ih28ltS35lk+7F00604Eddk74Xjt0uw2sFZzTAMqqM8moMcmouZYivZJYfiVefDVOfCW6xCCiSC+08FJEsV64UDes6GII/0Jw4blA7tkAzhn/gtN+gGt87Zt3yod90jv3pHfuCS/WCS/GMTfSMTfCUVf8ERfcYWfsYWesthNG2wkDzGpxRAO7jRyAtdMadoiDtvCDtshDdthDdpv3Cm2wB60xB60x6lbofxEVEFwNjFS3xmja4Q/ZE7QciIfsCYfsCUddqMdcaWd88vQ2IemcX8E5vwK9UG4Iqy+hdDI8b9CL3OFP7QGlS7/2Zp4NyD/jk/e1L9Cp+do392tv+nEv8jF3nLYrRssFcBltV9wRd9wxT8JxL+IJb9JJH/LX/pRzwQydcJZeJPvSjTyD6DzD+EKjJL5RAs8WInFGVPqTmtJFUxkl0yHUVje41AdX44aQOGYJ3bJFgfCKSFRNDKo2FlYdA6lIRddmE+qguBo4vhpNrELixNlwPpZYws6vyWdXCwsbe5qmpnvX1ocfvL71y8azjfXhB4OVY8OlQ0O8ni5CXQ+yahLXvIhtXcd13SH23iUNrBP6FjHdk4i2QVhTE0RamVNWll5cnFJUmMwvTC0WZJUJIBJ6chElWYhPFqCSBJCEwox4bmpcQUI8LzqWHxknCI3nB8XxfGN5myLDc4rjWkXmgW/kWUQXWMRwQHGF4ASBRaIAnFRkmy6yyRDZpossU4H9RNbpxY7ZZW7IKm9MrT/pZgi1NYjaEkxtiuZ0QaUzlLa7GeLhpKLeqPzWEHp9ALHKn1ARSKoOIlcFkWsCiFI/vCQALwkiSoHNTXnNSZzWrMIWuLCFUNGfe3NC2LtSOfGwceFZ89qrrjs/tqx/d3PlZcPS89r5p6Uj68ymMXRFJ76mL7u0OS6/MpwmDqOUhVMloSRJEL48ACsOJVXFsG6mFnbllAzCy0dR0jGUdAxbPQkrG0rjd8bnNUUzGyNpdWGk2mB8VTC+OghXFYit9kdX+sClXsDOqXIPSKlzlsAZUuQGKXaFFbtDRS5QoWuO0DGb7wkvdUeUvHWWukOAbVB/8nSHlHrliLwgxd5vnb7QUh9YyR9PaKknDFgy5Q6XyLZNASei1B1R6ourCCACn2oQuSqQVBlIqgyhVUXQq8KJpbE0STK7Jp3TAClqhQibk5iVwUhONKk0iVmRxa2HFTUjRW2Eil524wS/a140vFw+sVa3+Ljtzquu+z+13vquevZR6ch6fvs0uXYgp6gpjlEeii3yh3O8c9gembkBSFEguiwYKw3GSgNRFX5wiVdOmWtmiWNqkSwOaUWO6QIgGYX2GQLb9GKrNCE4RQBOEVimFtlmlthDyp3gVTZZZdaZYnCayDxV+BfK/IUy/+Yn8K+h5z8iMvIf7fkficy2T5S2REb+Q0Bk/izKbLZjZB0Zuc9lKHMEQJnfc8wXx+W/PKbw1XH5XUd/JzLH398NoMz7ewGUeV/xN5SRU9GVVwVQZsd+YJrMxxpGnx4CfaJt+9FRt23HfeROhn6kl7LDIHOnMUrVhX3Aja1sR1F3pmo7EfYYJn6uE77ztNd/qZm+p2iw44DhhwcNtmsYbNe4pKCuKwfsV9L7QFnng726H+zVVVC59M78XmR+//wPlNnSmV8fgBbPW9kGoIy5nCZoE2WsNlHGFkAZwGWc5Y4CfRn5o+7yx70UjvsAOem77XSIwpkQ+bPh285H7rgYs0M3dode/PZLSdv0krfppwAoczlz+1XIjuuwD42Q243QH5kSPjQl7jCjfGhOBVDmHy7ziT3/Y0fBJ44ln7qIP3UtB+4xeVT9zbN6V0DzrsC2PcEde8O7VaL79iePaGZNaEKnj+AXzxY8PFP46GzJs8uNbwzbNgw7N6zGN8z6f3aY3HCb/MV37k3CvY3k+z8nrb3IuPtt9p1n2MffMV7+VPDqDffla8Hzb8teva7+6eemnzfKnn4vffVz2be/ZI3cshP2mhZMmPBvG3Du6nLuXCzYRBnmrB55xgA3b4Bb/N9GGWBwDHlBn7oku6+kS5q/gJ85h52SicxV5tpV5tpl+ooeeeEiYfY8blqGMps9mkWgBUOdN2EuWuQtWebPuxaveZetx7R9g5/fwM5sJLTeDa1eduZNm5GGL8N7r6PHzAmLIOKKDf2OK/ehNWPBNnfGmNBpw+5P63tGWtlATn+XOfo8uv2JR/mqGWvUkDRowpi1YK+bMm9dJa5cwi3rYZd0cUs62PkLuNmLhOmLhEkd4pQOaUIHP6aDHb2IGbmEGTXAjRsSpq6TZsxZyybMxWv0eUBkqNM6tGkdxowOY0aPMX8lb8W46J6F5Btw9UuLmpdmlc+MJU/0eGsG3LVreasmuatgxqoNbdWeumpPXQaTp8ypEyDyOIg0BiKMWuBGwDhg7IsVZsAaPWCL7rND9TkggTgie9xhPTeQQ/HwoVTcGIw1TxDcIQrXofkzSdRedOkSr+ulYOA1p/e5aPINf+x7WNVCRH5POGc4gDXkRd6sk+BHHDEjVtB+k4wOELTPHN5jDu/5h8v8ijJGiG5jZKcputsU0wnCdlqT+lxZY96caT/ubLBwLkQ0HVUxjxv+puTRBu/2j4ie5cz6+eSKmRuC0eC8IX/WkB9z2Ic+7EEd9M8bC+CMBReOhwknw0tkM4AXw0WLKfX30xrvZzQ9zmp5nNH0OLXhXkL17Vjpinf+sCe7353V70LvcqR02hFbrHHNltgWMLYDhO0E/y4yoHEg9tsT+hzxfQ64Xntsjx2m2x7TDUwURnQ4I9qcYa3OsFYnaJMLkEaXnAZ/TGcwrjOK1JdAG05ljWWxJ3PYU7DcMXLxpLjjYeXANxUDj2unX5WPfkOrnkNx+mnsITqmKy+jVZTRXpPd3ZjTU53ZVpbVxs5oxafdhMZVp0VJkqMqEmIq4mKqY6Or4mNqI8KlwcGS4DCpf1ilV4jEM6LKK6HRJlbqBm+xyagFZ0o9SO2elLaA3G5E833B3Aa559to3mRU4YwPdcggXnI1uUY/vupCZMXZMBnK8DZRJlfdJfeAM0vTPX9TZPI03PI2UQZ4ecBZhjLUTZr5p1PNlvKukFStCf8TlEEBHPOubN1yUrRAKFuiVK23UIYsWwh11JN20pd1NjjXEd2MbH6KbH7iiG68niQyTik9E8Q65k0+4UtVt0doOeI3UQahYg5RNMnaa5Sx6TLpX15J3kQZyCbK4DZRBqNhC1e1zNByhuhHsK/HFZqnlN7gjMXx50wTxWd8mV9700+4M466ULUdyYfsiRq2RE0b4n4T9H4jjPJ1lKIRao8peg8Yt8+atM+ButMc8xkY/6U1ZbcdfY8t/SsryufmpI/NiAejG7+60aAGGT2Ve1ebdU+dckuLvH4YvfBVQN0et7KvrDh/M6Z8bIj7xIiwE0T93Iq5C0TbbU7ZY0HeCybsBRP2WRGUgQ1HeEUQDog5dp8ZRtEUvukyWcrGWZv9FISqyVaAuoqqKXS/OVyGMuoWcABlLGFHHLCbKEM6Hcg87kO5GF5gA6u1Q9QF5fXnjv3Amf4lhNNjmMi5GME6E8TaRBmOlhPtqAPhsC36oAVU1SRT6Xqa4rVUpetpykbpqiaZ78x+c7iqKVTRJGufcaaSaTZAGzYITXv0GX+ghnA6oOBMIOdsIM8stc6dOOiM6wBQZvlNVt2yE7bBBlZvklJ9PqhQN1R0zo9zxif/pDvjiBNZ0xanboU+CEapWyDVzZEHQahDFrhDllgtMF4TjNEwx6ibI9VNUQfMEAfN0AdBKA1zjIYF+pAFThOMUQVBVSxy/nwULbIVLbJVLHIOWEDUQdkaoBwti2wZynxtizxri9S1w1yxw5ja48F2BBs7rL11jqcDNNgNFeODT/OnwkNziVGFjHgRK6GMm1nDg9QW45o7y6dvTb66O/dqqmt9VDo9VTQ1yRiZIYzcIk49pS0/IM4twQf74hp6k+r6Uht7Mxu7oE1tqJZmbHsDvpUTX8TPKM1PF5KSOPlYyc2a8fHxx+Pzz5cebKw+3eiffSVpWimpWmAXDmOJbShSWzxSGo2vi6R2RHDGo8pWExoeZnR9Axl4wlz8tuLZRvnD71mTdzD9K2nN88ElY76Foy70HldqrxOpyw7XZo1ssoDWg7JqzDOrzdOrTFIqrieIr8WXXo8tuRYjuhwpuBTG20IZnVDBheDC80G8swGc/7PLME64kY+7EY67EY654o+64I664I44Y484Yw87YQ47YbQd0dqOaC0H1CF7pKYdQtMOoWUPLKp/22VkQPP2qWqB2EIZLQfif48yuT2Joonw/H4/SkcQo98yvfK0D+NiEOeMT95Z3/zNATSs0z6Mk57k4x74o25YbVectivusBv+qAdxS2RO+ZFPB1DPhzB1I3Iv3cjTj2Jfjsm/lsAzThYYJfFtYVIXZJUfuTmjZDqzdEaGMl6YKne4xC2nxBsiDkVURqNqY5G1sVBpXE5FGqoWhm9EEOpQ+Bo0vhKBLc1BFsJQhez8Gl5hfXlJ+2j38q2ppw+mnr1c/P7HuxtL3bf6S4YGC/uGWZ29mPohWP0Ctn0V03UL23MbP3CLOLiC75vFdI3BW/thN+shlRU5YnFGiSBZwE8q4qUIBellgiwJNbGIlCjEJAnhCfzseH5aPC85lhcfW3gjlh8eVxQcww+ILfSOKXSP4TnHcu1jOZY38kBRAMqAogvMY3nmsTxQHFCZsUwWygJOKrJILLROBSbLuMGlnqhqP0JdEOVmILkxiNIQnd8JqZgGUKZ0JEnQF5XXFkyt9yNU+eIr/YnVAaSaIEqdP7HaByf1xlb44KQBpJoQWkMUqzElvxHCb8aXD+Q1z4iH7jYuvOi++/Pg443e+z/3PnjTc+9N970f29Zf1c4+EA0s53dMoKUtWaKaOHZpOEUQQhAEYvm+CJ5HTr4fsigIWxJJkSawGzL47dCSbmR5P7pikFAzgSwfzBR0JOXfjGM2xNDrblBqI0jVYYTqUHxVCLYqCC0NQEr9ERW+sHJfWLkHROQBE3nCS7yRYm+k2BNe4gETuUOLvRCl74rYA1biARW/HWDY7VvxggHysokvfzyBCS/wzTkv/3xuoozEEwagDPCMKJXBkC+63A8vCSYB7RhgmzixPJhUHk6VhOGE8RRxKqsyPa8yh1cHEzRmFlTHU0u8M6khyPx4qiizoApZ3ESSduc3jwt6Zmvm79cvPWi59c3mZaWfu+7/dHPlRfXs49yWKULlYCavOZpSEYQs9snhuafnOafk+8Elsu3aMsny2BQZlwzRFspsPTilCR3TRTZpxZYpxRZJRRZJReBkoU16qUO2xBlaaZshtk4rsUwpBiUK/kKZf5Mk/mrK/IUyMpr5b1BGTX/HfoOP1K9+rGG085Dlp4ftPj7mvu2Ev/zXER/rZ3x8Ffq5OeGgO0fDs0DNcXP8pD32C/2onWf8Pz3h/v5+s/dVDT/WMPpI4/K2g/oK6rryB3RkKAOIj+IluX1/bMT83l/e+fzvooyFghZYTttKXttW4fCvKKNw5Hcoc8JbhjIKXwcrnAnZdjZc4VzE9gvRMpTZppe4TS95syyT/ivKGEJ3XAfKMlsos1WW2WHB2g5mf2xX+JED/2MH0WZZpmynG3CPaadH1Re+jV/4NX/p37IrpGNfRJdq3MCBlGH1zLH92aOHiUta9JXD7Fvnyp6dr/r2fN3ra90b17t+tBn9xXH8J8/pH6NubcTe+jFq9XnynZdpt58hHn1HfvEj69s3Bc9e85+9En/7fdXrn6tf/VL29HXtjxtVP24gp+/6VI05lMxbiu5e5t7V597VK1jTzVvSZc7rUef1CQuX8P/rKKNHXtAjLwBLuKnA7m098oIOce4CfkbWkdlCGVmJ5iJhVp+yLGvcAFUa0uIVyoIRfd6ctWSRO+/AW3LgzvmUr6b3fQ8d+ymt51l67/PYlseeogVLxrA1c9KpYNWZc8uevWLLmrOkj3uXrPqWLflXLGQMvMAvbqQPPAmqXfKrXLPjzxpRhw2Jo8a0ORDrlinj9jXymj5+RR+/comwcokITCDWJc3qkqZ1yZM6+ImLuPGLmLGLmLFLmHF97MQVwvRV4owRdQFYjE0GeEuHPH2ROqPDmNNhzuuzlwy56ybC+6Dyp+DK5+bSZyblT4xLH+rmLRnkLRuyV0zZa9a5t+xzbzvn3nVm37ahL1jRZ61ps1bUGWvqlA150oY0ZkcccyCNORLHnAljLoQxN/yIO37EAzfiixkKRwzGIAaTcKM5jFksbx0vWEXkz2Ywh/Cly7z25/yeb3m9L8pmN4STP6Dql2L5AzH80dC8EV/qgBd5yIs06oYfs0X2g3I6LWE9FvAeEKLHHAnEFNlriuw3RfZboPsssT1WuF5rQo8NMOV30CtvMoA/G8SfiRQvxpQvJNUsUMafS55uFN/9Cdu/Dm9ezapdSSxfiBHNRRUt3BAshhUuhnBng7lTwYWTIfyJ4KLJIMFUQOGEL3fChzMeLloML5kPK14IEc4E8WcCCif8OBO+nFEnSo8TtcuR3G1ParcjdNjgW6yxrZbYNktclwWuxxL7W6ywPVbYHhtsrw221xbdY4vusUF1WyO7rOGdtvB2e1ibI6zFCdriDGt1hTW7wVvcYS0e0CY/eGsQoj0S0xVP6E+hDGXSRrPpYzn0IZJgTNR6T9L/pHzwad3c99KJF4zqeTS7l8kcLMD2CrK7yrO66rJ76nK6K9Kb+amNjJSbmKSGrBhp8o2yhChJfLQkJqoyKkoaE10dGiYJDCwLCJX4hFa4BZe5hVd6JDTYxFe6wpqt0qpB6RJPcocXrSOooA/V+lAwt0HqfhmaNxKcO+ZO6L+cUGGYUnsxFhCZ0yGlx/2LDnv/ijKAvDgx/yAyMqn5fxFlfh06s3nLSQmMlKGMuj3hoMNvKHPcm3E6kGkLb4DUP4DU33fBNYOzKy2ypGeDc496kU74Ug86ILUc8YfssOpWSFUQQAN7jTJkLrPLMHWvUYYqCHrQGnXIDrv5fz+sph1CBZyu7QI1iudbZZZbZ0nD84Yj8yeuxQhPeFCOu5OPudKOOFMOO1G0HEiadiRNG+IBc+x+M4yqCUrJFLXPDLMXhAX0xIr4mRn2cwv8V1ak3TaUPbb0XdbUL8CkT0Hk3Z6ij92Fu6OaNeATqshpFcz8QdKqBmZeNaVPNapZybv8K1vO5+asz83oX1mw9oLZu8zpslkzeywJeywJe60IitZERWviPgs8EHOZy6AUTeHA2F2THGBNNbA/G1ib/VvMoKogT/uWUgAAIABJREFUuKJJlpJp9n4wVBZtB+zX3tRfmzLetAth+ZY5VdbQ6oDcXhnKhPH6jFIK9aJyzwYzv/ZnnfTJ03KmHHMkHrZFa4BhaqZZfwZl1C2Q+82BqcBKptkq5pADlggNO5SWI/Z8EOeUD+tsUMG5YM6FUD44q9GbOuJJ6cmdfF249FNm7ZIDus4KUmuUVLmFMqe980640bXscbK/TVVTqIoJRMUEomoKPWCGOABCqJsDv5eaCUzFBKImoyhTuJoZTParB0EA4uwHw7c+gd8/qIJy3o6KRc7/CWWOW8NPbZZldGzRl23R1+2w5nZ4a1uMnVWOuz0k0BUZ5Y1L8adAQli4GzxafDEzXvwHlLk19+1k1/pgxeQof3yEOjCO7l/FjT+iLN4nzq0gh4eTW4bSmwbSm/qybnZDmtoRzc3otgZsS1lWpTCzrDCjNC+nhIutFOY3V5QNVNZNdQw+6Bx50jrwqKXvcWvfM2n9LaF4RlS5jOX25BT2pxaNxYnmYivX45sfpvc9yxn5hrH6neT5RtmDHxijt7Gdq5m1C5GCySDOuAdjwI3W50LqdsC126CawbAGi+xawGU2UcYosex6gtg4XmwUV3o1SmgQwdePFOlHii5FFG+VZc4H8bb6MrLKjKwvc8qHfcqHdcqTfNKDcNKDcMIdf9wNd8wVe8wVe9QFI8sRZ/RhJ9RhJ5S2I1LLAaHlgNJ2wGvZA2Z6yA6raYvRsEH/66iCYfutEAdt0Zr2WC1H/FaOupKPuVHO+ObqhRbqhRbK7jHphRYEs7rjhWPh+f1BjJ4w9rBVRtVpH4ZuCO+sH1v2Pef8czdBlnrCk3DMHeCYI+6ETZEhn/AmnfKlfO1POR1APRtEvxDK2OzIFBhE512JLTBK4pumCk3TBA6oSndMbSCtLbN0Okv8K8p4oKQeiAoveHkgqjISUx2LrY1FVsdCpQnQShnKoEgNKEI1EleOQJfA0UUonFAoaquq7m+qH50fvf/Nyg8PJ54tdq0/nnoxXj/TyuloYzR3k272IGvGEI3L+M5fUQbXv44FajJTyPZhSFMXpL42u0KSXVaaLhIkCwoTBZwkAS+lhJcuJsfzCfECZDwfGsfLiOEmxxQkRBXERHEionkh0YWBUTy/aK5nFNflRoFDFMc2mmN1owAUlQ+Kyje7kWcSVWB8I18W01hgsLF5fOHmybVMFjhkASjjjqj0wdb5E+v9CHX+xNrI3LYcyRS59U5G6UhyUf8WyvjgpH6EKn9itQxlvLEVHqgyd6TYA1XmhZH4YysiSRUx1Ipkdj2kqB1XMUhvmMhvm+d1L3K7FoQDK2Vj9yom70sm7pWOrIuG1ooHV7g9M3mdY/SmIUrDILl+kFA9gJb0wku7s4vacoo6IMUd8NJutARY50yuG6U2jGMrhmCi3jROSwKrPpZeF02tiSRWh+Mrw/HV4fjqMFx1CKYyGC0NQlUEIgCa8YaLvZFlvmiJH6bCD1Phi5Z4I8u8EMDLd8YLIX5nfFDl74wvsswXVeqPLP3D6Yco8UGW/PFEiP1QUl+U9LcTLfFDSXzR5b7IMj9sWRC+IpAAtIT8ceIgvDicVBZJKk5mSTI5NRkF1VncWmRJM7a8HVPWBi1qwJa30+sHC9om+d1zxf1L4uG1ivE7FVN3yifWSkeXS0ZWhAPLnM5ZeuMIoaofWdqVVdgSR68KxZQGIoR+0CKfHL5nVpEPtMwTUu6WVeqSIQLYJbXIKU0oe9jimK1JxvapQuvkIstkocXmjT+LRIF1qsghq9wZIgUmSacUWyQKzOJ4f6HMXyjzb34Cf6HMn0GZbaqXZCjziabxp9pWnxxx/PiE945TgQrnov52NefvxqjdVlRtH4G2b6G6C+uwB0PdBrHzfOj2Yx47Djt+cMB82wHjnVqmHx68sm2/ntz+i7LIq+rJq+ptU76koKS/Xc3gnXmnyPzzDaZ/Ksu8XZPZcQC4zfSPpgyAMgpaVvKHrRUO2wEuA+zG/hVlFI55KfwDZeS/DpA/HaxwJmz7uYht56OAsoxO3A69eAXdJHm9pK0bTNuvQrZfg+64jvjQBL/DhLDdlLzdlLzDjLYDRN9hwdoGZn1sw/vIlvehneAjR9EnTuJPXMo+dS3f6Sb9u1fd370aPvO5+WVA056Qtn03upXj+1RSBncldKnBxlXRk2rE2aPce8eED46XPtZteG3Q9NJi4Cfboe9dJr4PXv0ldPV16NI3sXdeJtx+nv3oO9zzN/QXP+V+87rgyUvR81fSVz+VP/le8vSHpl826n7eoKw8TOheCmhYd6i4a8hd37zBdFuXvabHXNKlL+iRFi8RAS75n+Vdd5cukZfeeXfpMm317R8u27skQ5mt60tbZLOFMpcpywbERQMisOHIhLloxly0zFs0Z4zZ5E+E1z1I7nqR0f8aPbOBX9hI7n7iX7HgVTLvV7bmXbJqnz9pSuoF0XojG+5BRn+Ejv2AndsgLm3Etd0H53bbF06BcievU0YNyRNG1DlT+qoJ/dZ1yjqAMoQlA9KKAXnJgDx/iTKrS57UJU9ewI5dwAIio4Md18OMG+AmL+OnLuOnrhCmDfBTuoTJi4TJi6QpGcroshaucNauFd42Kr5vJn5sXvbEtPSRUfH96/w7Ooy5S8yFq8wlM9aqJfuWfd5dF84DN859x/w1x/wVR/ayI3vZib3okrvozpp3Z8555y76shb8WAsBzIVA5lwgcy6IMRdOmwlBDtxA9ifgRzMZM2juMo6/guYuwPMnSOJlbvMTbsfTwv7n0sUN8dwbXOtaqngsWTQZzRsLYQ36UYf9qGM+lElX3LAtstcW2WuD6rZCd1uiey3RvWBMPxg9AEYP2OIHHYj9jqQBJ8qAM3XQM3c0mDcbKVqMFM4lSlfSqpdzbq7lTr2sfrohvvOGNHCbMvAE1/0E3vwwp+FBdt3jjNonadVPkiofRgiXwooXwkRzAL4Ipny5E555Y+65I26MIRdanz2x2wbXZolutUQ3W2HarLGtVpg2K0zLH05LbBsY2wnCdoMxv8US0w0E1WWJ6rJCdFrCO8CwdiCQNitIiy2kxR7S5ABtdoK2uEJbPeCtnrBWH1ibd1ajP6Q5HN4Wg+lOwvenEgcySENZpD48d1Rw85a452H50DeNiz/VTr/KrZrFMrpzKX1C/KAUMVSd3V+X3VeT3V2S2pQbW0VMqIfHVqffKE+MKI2LLIu+IYmMlIRHlEdEVgYEi338S7yDxJ7B5S7BYpdwqVtcnW1ClRO0BZQiNUst86J0+jK7Q3mDmM4nRfMbhM6XfrReD2KPA6rzSkLVtdSG81EVp4JEJwOLj/kJtL24Gm556i65+52Yao4MDbe3OjJOzP1OzLc7MrI376rJUNRs/2NNma2hM/tAwCUmFSv0flvc71HmiAf1mBf9hC/VIqsqTbqeWrHqSe5wxbfaIxvOBudqu+NP+FI1ndDaToQtlFEyzd5nnLnlMvuMM3+PMsB//xxQyhZpR90R4HSxK7rBEV4XzOwPog8aRPCOuBCAOFN+jzIHbQhqIKwaCKtqjlE2QwO9FXPsXhBuNwj3pTnuKxB+lyWAMrttaLttaF9ZUT6zom4zIb1nTP7EtXjvjebdid1q8KnDtHUtyuoh7KxGzrBqTNNe3/LdDoLdYI4SiKNsUbD7N5Qh/YYyVqTN20wERRAwKmWzL4PaawZMmfkNYmQoYwYMeVE2y9ksCmUomWaqWUD2g6Fq4GwtB9QpL8pRDzJwfcmbdj6kwDxDapFV4cfslqFMBH/ALEN4Oa7gfGiuDGW0XajHnUhH7DCalnA10yxlo3RZTUbFOOOdNRlVk8yDYIBLVMwhymY5qiCouhVS0x6t7YS7EMw97cc+F8w5H8K9GFZoDbkZwJr0zx1gTXzHW3iTXrVoi6i2yKy5llBxLpCnGyo661vwtVfuMReqpi1GzQIGVG+uZe41zFC8DnRwVEw2f74pFJitY5S91yhD2ThH0SRr672KOQTo7IB+Banfc4zs+W2RUQUBhRplENCUUQX9sSlz1BJ6zAr2tTX8vA1S3xZ1zRZjaosD26JtrLJd7CABLqhIT1yCLyUnmImN5FJiihlxpZyMam5OXRHmZkfZzPrEt+uzLyc61wYqJgf5Y/3k3iFE9zxq6AFp/j5xbhU1MpnZNZ7VNpLZMpD5/7B3F8Bt3+ne6PfstrGTtouFkMNpw0xmx3ZMkszMLJPMzLIti5lZtgyyZUuWmZkhZsYkDjcNNU3TbKs7fynN9mzSd/acu+eeO+905pnfpEraadJmOv70+3yf1v6cli5ESxuqvQnbWoOoL8+WSfOrFZRWCaWJll+en12IQJQKxD2F0tGGjlszK8r1u8qJBWXf8LOe8RcFjUvMxmVs3Wp23Xpq853Unq/hY0/zp5+yb7yseqqsvPOKOXKL2Laep1hOLJiLEswFsEZ9WSNe9EE3cq8TvtMO3WqLaAJcJrvOKqPaIlVuniKzSpFbJsvMEqQmsZKrseVGMWUqlylVuYxYO6xIO6zwckjh5RCRKjUjVNEM/3yg4GIg74I/44I/7bwf9Zwv5a3OqIHml0bzs87gj7sSgY05F5JaZ9Q085UjXrXWRHj33W/7Zj/uiAvxmBtZPUddSb+GMiHs3vji6zDBUKRgNE487ZhXdzGQYxhZcgUqvAIVaoeIrkD5l4M5FwKYZ/0ogMv4Uk/5Uk/70YCVpSDGhWDmxRDmpVDWlXCWXhTPKE5knCAySSy4liy2TC8FZ5Vb55R7ERr8SM0R7J5c2UKubCGC2eWFrvLGKPywNcH4WhipMZ7clERqSsTWJ6Fq0zB12bh6FLkZR2vBk+tR+EosoZJMr8ISJZXy/p6u+ZH+1duLT//+QPl44cVk49xi59pAxUgzq6WJWNeBqe1H1k5j2zYo/TcI/bcIAzfxg+vY/gV092R++0hOc3dOfR1cIYNXlGdIilOLxcnFwuRiUYpEkCohxxcR4sXI+MLcOFFGjDA5hp8QxY+JEkREi0KiC4KiRH5RAq8ooWsk3zFKYBvFt4kSgGMEVtF882ieWRTfFMY1ieCYRHBMo3hmMQLzWKF5rNAiTgRJFjtlSz3yFR75VT6YWn9CnS+uxp9QB2O358imqR2b2RWTapQJpTcGkmrUuZhAUk0IrSGIXOuHr/JESd0QEte8UlfgilCJe6bAO0vgn1sIRRfDiNJYWlUiqyaZU5cpakJLe5lNUwU9KyVD69Lrm7Xzj1rWng0/Vg49/vvgox/7H/7YffeHtpsvGpafVs99I+he4rTP0ZvGSbXD+Oo+nKIHX91LqOnHVQ0jJP3pwrZEdkMcozaGVhtJVkQQFFHk2ihyfSSpLoJQE4ZTACiDqQpGywMxcrXIBBOqgwnVapcJwAIfvndU8iJ791X96Yp3XyhB/t4JwlW+dyIoDRGUhkiy6qXUR1CAC0oR1NpgTAWwsUWqCiPLwolylchUxTCqIsmlqVxZtqguU1idJarBSNsZDcPc1vHa2XtNS486b3zbf/eHgXuv++/+0Hv7+57Nl9Wz98rHNgRdM9T6IZS0I0NUH0urDMeXRFMqw/FlwciSQEQJFFUWjpPDCIoIQo1fXoV6WckxRWyfVOCQXOiUWuScVqyGGOe0Yue0YvXNb8cUsUNqsW1KMSS5GJwgBiUC2SvbNIlTZoVLjtwuFZAacILYIk70G8r8N0nit6TMbyjzr6DMlv0GGgcMtx02+eQrqz8ed/jjac+PzwZtuxixVTvpL2aov4GJu124p0Okp0MlR3z5p/x5h+zzP74A/f2XzsAV6oOQj74C//kYSPOg0Qd7dT7cr/0H1ajPXWvuNdy67/0io7nf6N+FMlu+svrwK/CWI29QRuPYf0KZLar1pS2n/DRO+wNzJnDL2eAPz4V+eCFM41KEOiyjqZOgqZf4oW7Kh/qpHxhkAC5jDNcwydlqmq95DbXVgqhpoXIZELDEpAlmakI4W6w52+wKtjkUbnUs3uqschmgXEb2iUfVH73r/uRT/2ffhr8ENH0GbdsO69wd27crcWB7ct9B5PR+7OxByuLpgrtnSh+elX6j3/TySt0jy77vbYdfOY1/57/8Q8Dyt35Lj2C3X0RvPk+7/x3qyWvKkx8Yj77jf/1c8viF/NkPlQ8BlGn9Udn0o1J0/wlh+WHa9W98G++ZiTdMCu8Yim7rC27rc2/oslZ1GStA28v/5yijXlAyZm+ou37fbjap0zRGjPWrzJsmjJtX6WuG5GVD8pIpTXXbiLEI4S5b0CYsGdd9pOuRzQ9T+18SFpXY+ZfZI/diWldCqudDFEvB8iWPonEbVo8tuzuubRM//xN+/ifcLNAQnNL92J43ZsWetGBNmzPnzBkLqrTL2jXauil1Q5+4bEhevUpdNWasGTOXjOhzBtRpPfKkNmFcmzCpR5zWJ80Apb+kWfXo44H4jDZh8gpxSoc6Cxwa5y4b8FeNi26Zltw2k9wFLEZy91rRpknBDWPBuh593oC+AGxjsdesuTcc+JvOgjuuBXec+esuvFVX1bhzl1Uos+LDXQrgrwbxVkO4K6EcYMI4KxHspSjWQih+JAo/kkiZzObMo0QrxOJ1csk6uWSZLb8hankgbH9QOvys6Yayel1J67uNqJ/PrVlMK5+LFU3CeMDJ1TDuXCBj2pty3YM44kYC1n+cyUPO5BEn8pgTedyJPO5Fn/BhTviyJv04kwGcqRDhbGzpcopsI6lyOadxE9V2G9d9p2DuRf3Xyspbr6lDt8lDX2N6v0a0P8xpfpjd8Cir/pv0mq+TFffiKzdjKm9EV6zBpCuhpQtB4jlf/rQXb9KdOeZCH7Qn9lnjOsDoDgi23QbXbUfsBqHaQehWMLoDjGmDYDqtcR02uG4bXLc1vgeM77PG/WNscH02uD4IqhuC6rbO77LO74IgOsF5HZDcDuucVru8NvvcNoe8dmdEm1t+hxei0w/R4Y/o8M1qDM5ugeV2xCG7k7H9GfihLPxwNrEfLxgtbFwv770rH3vcvv5T8+L3wpoFEq1LSBpQkCfaCDMt+dcbc0dq4P3ilCYSrBIbWwOPqUqNlCXCKuIiZTFRMlikLCRCGgarCggu8wqUeEMrPEPlLiGVrrAq98QGh5QGV0Q7KLXKKl3uz+gPEQxHl06QBp5IlpWknmdexE5HZKsdot0kpc48q/VCZOWpoJJTQSUnAoqO+hZ86SU46M7d58La68w87KmuknmzzaSWmv2u7P8tlFHvNO0AAXUzuyAooFbGgXDQiXTImapeXzrhwwDGl2KRLkuSLicA1TmDYYLrPtSeS2G8I56EM4GMox6E4+6Uo87Ew/bY/dZI4Iqzao9mlwVcvU3zhgkc8cdcSMddycfd8Pvt4Gf98a6o+mBGryeuNYje50/u048QHXUlHHMjHnejHXejqdeXDjuQD9r9o4JXC4Lf+ya3gt8Jwm8H4bdDiNttKNvtaCqXoX/hyPzCgf0nEO0jS9qnLsW7oHU7ItsPI6bOcDaPsW/sI89rYca/SO/+NKL+Uw/p57ZFO8wKtpvyt4M4n1nTP7cBrjK9QRk76m47qpYNTcuGttuavgtC2QUmAhgERu8CI7VAPwdk3nDMG5TZA8rbZZG12zJ7n3XOfpvc/Ta5R5wxZ31pJ7ypapS5FCqwSJdZZlQGsHrVKBNTOmaLqLyWWqQN4wMoEwhcXzrjTjvpTPjKFnUAlLvXInuPedb/QWR+Rhnkf0YZwjE3sk64+EIQ/1Ko6Ep4oW5ksSOyNVw0F14wwZ3+rnDpdUb1kl1+NTir1iRRfjG4QDe8DNhd8uGccKMdtsfuBSMAXDPN3GGSASyjWWQClcMgYD1qlxWQhNpungH8AMss9edATgecsxeM2AvO3W+NeO/86yjzlU3uVza5x2zyTtggztrmX7JD6dujjR2w5g54sAPGxibXxQER4IaF+ZASA2nZIRxsVCE5royRUMHLrBbk1Ilxze0VM2sTzzdmn493r43Wzo2WTg1SBwaQPbPo4U3y/F3ywg3cxGL+8Fw+4DIj2S19mY0d2Q3Nuc0NiMbKDHlRSqkEXlVL7ZRROxl5MnR6KTqvgsvt4gp7axrXJhZ+XNhQjs2+6r/+rGfimaBuhlo/g66fz25cTuvYzBz+GjHzHL/0LffWq6qnSunm94y+G/iG1fzylRTuQhx3Acq+HsAa9qUPeJJ7XPEdjugW+3wgsmSdXQPKqLJMk1mkVoJSZaBUmUUSsMRkGldmGldmEgtsMxlGAgtN+hFFeuEFumGFumEindAC7RCBCjjUwRPepUDWpUDGxQD6xQD6W50550tRz9sEzc9AQzrpTj7pTj3hRvklzaizM+99D9ihDzlgv3TCH3UlHXenqOeYG/nXUAbK7IspHIEJhuLEkylli875DZeC2MYxpTqhwrdzBcq9FMQ+H0A760c55089H0C7EEhXH8BWN/uqzi1xjaIFpgkis6RC82SxZaoYkllqlyN1ypf7U1uD6G1RvD5E1RJCvghjdvigFb6Y6gB8TRi5MYbWmkBpTiI1peIb03AN2cRGOL4OSWrA05uB3SWclEavKRR3kChSuXxgdHB9fvzuvaVvf3qgfL70/WT97GDlaIeos4Fc34hRtCMVQ8i6OVzHTcoAsLuE69/A9q+gemYQ7aPwpoHM+vbM6upMICZTllYGxGQSi3gJhbyEInaCmBBTgI0R5cUIs6OFqZGCBBgvNoITGcENjRAGRYj8I4TeEXz3CIFTOM82gguGcUAwrmUk1xzGM4ngGIdxjcI4hqFsw1C2cQTPBMa/FiW8Fs03ixGAEsX2GRK3PDlwHju/ygtV7YmSe6Grwhht8MoZSvsteOVUWulorKAnlN6suj9d7Yev9ifUqM9R+2CrPJAVrnllTvAS4Mx2VqFtPMMxiemewffLKwrBSqMoVQms+mRuUwqvMa+0h1w3zu1YFA/cqJh40Ljybfedvw8+/Gn4m5+GHykHH/7UfftVy9qz2vmHipkHhX3Lgq5ZVst1St0gXtGFlbdh5S24qk52ywyldgItHYCLOzKELanc5iRWQzy9Pp5eH0driKHURZFqYARFGKYqFC2HomXBaHkQtioYp4Diq6H46mCcAkimYOTBOMV7B4pXAMjyzhtCqA4hVr37QoFWHdm7E0SoeHeC8TIYuQZGBqI9MHKN6lVEkhUwsiIMXwmjyGNo1bHM6jhGbTy7NpnbkC5qjGOUZxdUIyUtiJImVFkrtXZAHY2pmblbP/+gdfVJ963v+u686r39fdfNF21rT+sWvi4fv8nrnCNUD+aWdiTzaqOolaE4SUB+kW+u2Ctb5J0tDkBIQjDycHx1BKHWG17mlilxSi2yTyqwTRDaJgjtkwocU8T/gJjkQvukArtEkep7C2wTgVU4cGyBZawIEldonVTslFbunFVpmwhIjVW08Fok7zeU+Q1l/pu/Ar+hzL+MMkbbDl37+Ajkk5OOfzzj9fGFkG2Xo7fppX1mhdtux9jvKboAq7oYUXHCX3Q2kH/EIX/beb/fHbD5wyGbLQdBfzpq/ecjVh/u0fu91pU/7L38+31X/rBfd8t+PQB69l/96IDxr+HLr33+X11feosyGqqkjMYxe00gKQOEZbaccNtywkPjpPc/ocwHZ0M+PBe65WK4KiwTraETp6mTsEVH5TJ66R8YZADNMiY5miYIDVOkpjlB04L0xmVUeRlNMFMDzFbX/W61E291LN7mJPnItfxj14qP3Sv/7F2jdpm/+DV+Gti0Pax9R1T3jtjev0a17c4Y3gUf3Y2a/Iq1dlRw61jB7YvyJ+cq75l0PLcaeGk78sJ97nu3uWdu899AN78Lvfk8/sH38Md/xz75O/XhS86DFyVff1f55JXs0d+rnvy98dWPda9+KH/6vOTJa9LG69D2u1biZVXd7z0DwT1d3i1d9roOc0WHvqz/P4wyb83l7RLTVda6CeeGkar3V52aUffO/IwyN9QoY0RdNyCt6BMXjckrZox1E8o8iLNqwZizpE+6FK0EyG5HNn+TM/46ffBezvV78NGHqX23k7o2U3rupfTcS+jYTOy8DR95gpl5lT38NLblTkLbo4iauxDW+DXqpAVzEcxdA3M3zBjrV1UVv0ZEoN9Xn7hoRFk2YawYM5cMaTN6lHEd4rg2YVyXNG1AnjWizl+lLQAvec6QMncFO34ZN34JP3GZNKVNn9NnLxkJ1owLbpiW3DYpvQ28xZvGBTcM+auGrCV92rwBdc6IOm9CXTCjL1kwV6yYq2D2ujV7FUydhVCmbagzNtQZe+qsA3XamTrjSp7xYSz60uf96fMBtLlA1QRTZ6DUqRDCaCRpLJExmcVbQIlWSCUbzPJNjuwWr+qWqP6uoGmzbORp+6ay/paSPXwP375GaLmJqF5JK12IL5yLL1iKK1iJ4C1B2XOBjMkA5qQfC/AXX9a0N3vamzXvzZ7158wG8WaD+XNQwVy4cCG6eDml4kZWze0MxQam4z6p9yFl4H7R/Hd195TStVfE3ltZDSsp1avxFcsxZStRJWvh4pVgwaIvd9qHM+XNnfTiXvdgj7oyhhwoA0DmBdftQBqwI/RZY7tBqA4QqgOM7rTGdtviey0QrZb5bVbIditku/pzCKYLjO2yxHRbYrpB6H8MGN0NDLILjAQ4Ri0yoNx2ELwNBG+zyW2zyX1DM865rW7wVi94m292i096Y1BGU0R2W2xedzKqNx0zkIUZzMb1Y9nDoprVku67ldcfd91Udi69LqpepJA6xNi+ZurcAHW1Az3TkDsmzxngJzYgoKV5kbIMWEVSuDQ+vDwmoiIysiIkQhoYWhYUVuEVKHHzL3ULLncJqXQIkTrC5C6J9U5pTS55bRZJcvO0Sn/WQHjBeFzZLGXomWRVSeh64oJutcqoBmU1mqTVm2V3nIuQHvcXH/cXH/MrfIsye52ZWo50Vd3vzz0yquzMflf2PhfW/yLK7ADlq2cXBKUOyvCnAAAgAElEQVTeYFKFZd6gzHFvOnCJyYtoklQWXTQTWTgZJhhLLF+CckcuhfG+dMedDWIe9wK+MDvmQvrSAXfABrUXDFwpAr5QVy3y7AHlARUndpivVChzwo1y0oN42AlxCUrxIbZFCka98G0+xA5PbIdeuPCIC/6oK0GNMkddqIcdiPtt8HvAmJ1WmF0grBYEv8easA9C2gch7QEBPS+7rAiAlUAoO+1oO+zpOxwZO5zZu5w5O2zYn1kxdtiKPncq+pNr6Y7I9v2Iic/yRvazVnYz5ncRJnfBh7SiO7V86vfayrWsSr8A8z6DMD+3YXxhS1ehDGU3gDL0PbZMLRsGMBC6Ki9D3AXB7QZj3qDMOyKjZQXfaZ65yzJjLwS+zzpnn3XOV07Is77AKZyLIfwzAawLUN61FOm1lDJfehdv8nXB3E/x5ROOaIVlpkQ3SvhLlDnlQjxihz4IzttnCVeLzH6rnF9LyhyyRh0AA1GdX6wvAV8wa4cVng/kXQwRXg4T6kaKnTGtkeLZqOJpztTLgsUf0qoWrHMUlumKq/GVF4JEuuFl5/34p71Yx13Jb1Fm17WsndfSd1lk7bLK3A2C74HAgVQLKAtwGcuMnZbA57ussneDsrTAOervBapkwLnvnfeizD7Ie5IyapQ5ag24zGlbxHk7pI4d8qo95pod1sIOA4bkOjkgfN1wYd6kuABaJpSLghWSYiWkWAk7TcHJqhUiG1rKppfHnqxMPh7tWJ5oXhurnOtnDPbkd40jB26QZjfJ8xvY8VXM9UXkwDS8azi9sSeltj21pjGjrjarpgPfWZ1XU5lbU4VrLce3CfLruegmIaOHz+yh0ttF4lFF/Upt60Zr772BqWd9M8/rJ+5XTDwQjT2gjTzAjj1CTT7Fzj8lLj0Vbb6qeaYs3/ie2rmOrV5GlCymsecT2PNh7PEgzmgAc8ib2udB7HLBtjmimu3zG23gteBMhVW63CpdDkmvgqRXqV1G3S+jchmJymWKgKIZmFgvvEA9KpoRaocIVDrD1YayrwSzrgSzLgcxf6kzF/xpvzQatc6c8Sad8qCc8qCd8qC9pRm1zhx3Jb93DtpjDjlgv3IG4O+4O+WEB1XtMr+GMkH0nkjhIEwwlFw2kyVfdUU1XoayrsVLdMMEeuFC1U9BqBMKhGUuBjHecsylYOaVELZ2KFs3nKsXwdOHcQ2j+MZxAhXHFFumikHpxbbwcoe8SndsLZTRGcbsjBMMoqpX8qsWIlmdPmh5AL4mlNQQSWuJpbeokzIZpJYcciuS1p5LrEMSawm0RhyxGoOv4Ata6xom6urGhgfXNpaf3Vp8tnb9/u3rD5c71ztEnS281mZWUyOprgmt6MqvHkU1LOG7bpD7N4mDm7j+dUzfIqJzAt48mFHXk1rdklpVlQ7EZCSpEnFysShBzIkTsWJE9JgCbKQAFSmAwwQZMF5SODc2jB0VygwNYwWEcn3D+N5hPI9QjnMIxz6EDQllWYYxzUIYJqGMq2Eso1CmYSjbIIRlEMLShzJNYHzTSMG1KKFppMA0imcZX2CbJnGGVzhlS11zK93yZC45FW6ICii1OUs6RWm/Da+cUaNMCK3Jn1Djg63yxSl8cQo/fLUvTuGNkXuiKt0Q5S65EuDsdHaJZ06pT26pf15ZIKoiFCsLJyqA3SJKdQRRHkWtSWQ3pApbswo7EeUDBMUYrXGKUjfEbh0v7FuUjKxXjN+WTd6tnn1Yt/B1w9I39Ytf1y08rF24U7uwWbt4s27pZv3SnerZh+Wjd4VdK4zGaXLNdZxsCFXejyjtyRC0pfNbUzhNCYy6GEoNjCAPw1aEYKVQrDwYB2BKKLEmlFgTQqgOBjaG5ACvvG9CSYpQkvy/8spDyMCq0T+9IcQKKKnin94QYkUorjwUVx6GfftKwnCSUJwkhiqPZ9ak8hoyClqyC9tySjpR5T34qn5aw7Coa0oytFQ+siKfuNW09Khj43nHxvPGxa/r5u5XT9+pmtysvH6jdHBZ2DHDaBoj1Q6jKnozC1sTObXRVHkEUQrFACIDxZQHICQ+8CLv7GIfeIlfbplvjsQrW+KeVeaaUeqcVqxOytgliuwSRfZJBW8hxiZeAInlgWO4oGiOVRQXqCiKLbCMElhGCayihdbxYocUiXO6FBJXCIoRAQgYyvoNZf6bJPFbUuY3lPnXUMZQ44CR5uFrHx2FfHzS+ZNzPh9fDN92Je4jg6zPIaRdjuzDvkVXYmqvRMnPBhVcCOIfd0J+dNb7d3tA/7HfSvMQ6M9HwH/6yvI/dl75j92XgdmrrUYZzYPA3euPDxq/t+V3y16DfxfKaH5pteUrqy1HIBpHrTWO2vwSZTTeoIwnsGx12nfrKX/NM4FbTgd9cC5YvcSkoar71dCJ09CO36KT+IFO4gd6KR8Ypm0xytK4CriMhilC0xynaU5Q52U0LKnAHpMKZTSseRq2wBkmTUcgL7PNpVTtMn/xqvmzNzB/9a37LKDxC2jrdljnzuierYE1f4vr/FtSz+cZg/vxcwcoS4cYq6eL7p8u3TRq+da85yVo8DuH6e/tp585zD72u/XK/9b3kfdfp32jRH7zI+HBK8a9bwsffCd99FrxXKl4+mPNt9/Lnz9TvHzRpFQWPlbGdG3aFM5Zim+aFtw1ENzT493R4W5cYa/qMJf+p1HmLb6oUQa4rMS5cY13y4C+okdd0iEvaJPmtUnzupTFNz+AoUaZTSPqDXXtriF51Zi2ZkCYB3M3wNw1EHvRsXDDrXjdt/J2XMeTmLYbyJlntA0lbuGHnOvPkNMvyatK5i0l756StKLEzP2Q1v9NQOWKj2TZs3jFjDRmSpmx4qzbFdyzEd4zo2/o4xZ10HO6mHlt7Kwuft6QvGRMXzSmzxtSp3WJY9r4EV3StD553pC6aMxYAW5CMYD6YUPq4iXMxAXsxCX81BXyrA5j0Yi3blqwaVZ816T0tnHJ5lXxTSPhuj53WY8+D7TS4CevkueMf56rP8dtrpKmzXCT5rhxS9yEFWEcQpiwxk/YESYdcOMelFlP8rQ3edqHNO1LmvInTgUQpgKIEyGU6zD6RAJ7OlOwiCpcpUhu8uT3i+oeiRR3hTW3+XU3Koae9t5TNt9RCq/fo/beZHTfxzfezqlYSytZTiteTym5kSC+ESVcjeAvhPMXwgQLIcKFEMESVLgEFaxBhStQ/mKocDm8YDW8YDVKvB4vuZlRdTe34X5u/W1SzzeM4af04a+L5l5W31aWLH6P6bgRWzEDk8yEFE4F8qf8OdMejAkn0qgNdsAK2WmJardCt1ui2iyQrSZ5zUbwJoOsBnNEu1le29uxyO+wRHZaobos8jvUo/5DK1SXGmLMkF1myC6L/H+MJaLLEtEFRvaAkT0QRDc4rwuc1wXK7QTBO0DwNnBeGySvzTqnxSanxS6r2TGz0TW90T21zje1ITC9+WeU6U9DD2ZhhrOwfSjGAL9qqajzduX1xz2byp7lHyXyRTq2rQTZ00VbvM661Y1bqM27XpE7xEhsSvcXZ4VJk0PL40LKo8PKIyMqwyMqgsLKfaAlfqHl7gElzr7FzkESR6jUFiq1i5A7JtY7ZTQ75bWaJlReS5EGsAfDiybjKxdow99JVpS4zse2efXGCRVmqbUmafXm8M7ToWVHfERHfERHfQuO+Ii+9BIccOPscWLsdqC9RZm3GZl9Lqz/RZRRc8x2K8R2KwRwOVtVK7PfgfA2KXPcm37Uk/qlO84wrjhcOB7CG4EVTGTXbkYWTl0O5x92w54NYp70UX1V5kr+yhH/FmXULqPe6NlvjTxoi1ajzEl36mkv8lE3tE44I4DaFVs44YVvc8c0uyJb9CNER1zwx9yI6vWloy7Ug3Z4LRD6C3PEZ+Z5262QuyCqw8k2pIM2JPU2014rwm4wYTeEBLTz2tN3OjF3ubK1XHm7ILTtZuTt5vQ/mlA/MKH+2bP8i7j2LXGNB/lr+0Tr+wVrhxgrXyFnvowbOeTbud+59lOI4FNr1me2apSh7rSjqUSGvteGudeGvceatdeasQdC1QID957VKKMFyn8z4Dytn2c3CL7DInOHRTrAE9ZZe6yzvnRGnvGhHvekXQwRngkAWmOMEyXGiSXelDcokyCddCXUguFletHCc8Gss4HA5amzHvRTLsSj9ph/EWUOQPL2gQAF+0fRr+oyjrpT5nww92IIXydS5IxpjiqeiSkFUEa08DpFtgDOlpunyg1jpWqUOePNOeXJPOZCOmyP3gfJ07KC77HM1rLI0gJl7YVkqeI/8P02ufuss/dC4FqgjN1WmVqgDC1Q1h5wpsqh3kSEgCtR75sDkLx3512UOWydp0aZL61zjlrnnrTOPWebf9k238AObWyHMbdFW0Dy7O3zPV2xwd7kaH96GpSHiBATYspwUaW0JDkzXcFF1NYXjy8Mf7N4/ev+1vnp7s3r1Ut97OEuZNcYsn+NMH2TPLeGHV/HTSyhBqeyO4dS6rsSFc0JsvqkqppU+RhrtJvS3YhrU6BbylEtRagWMa5TTB8kI5vQ+XVkSjuL38cVD9Z13BxdfNW3+O3EY+XAI2XzPaX0xmvhyvf0hWek+Ufk2Qclt1/WP1VWrL0gty8jZfPw4vkU9kwCezaCcx3KHQliDvrSer2InW7YVmcUcCvaBl4NyaqySq8EZcisM+U2WVWQDJlVqtQisdwisdwsXnItrtQkptg4uuhqlNgostAQVmAQITKIEOmHC/XCBLqhfN1Qvk4ITyeEoxPC1oaytKGsK8HMy0GMy0GMS4F09VwMoF3wp573o5z3o5zzJZ/zpQDFwJ7U057UUx6Uk+7kE26kE26k465E9TfefQ/aq242qX+3qlcOPcjH3UknPSmnvKgXAzn6EYX6EYWXg3mXg3n6EaJAWncEvx8mGEqvXMirvemOab4MZZonSfQi+PowgX6ESB8m0A3nXQlhXwpmXgikXw5iXAlmakNZOiFsvTCuQQTfMJJnGMkzjhFeixdZJheBUovAacXWGaX2OeXO+TIvQn0YpxvG6UkQDaNrlpGKxWhmJ1AlQ6yPoDVGM1piac1xxIYkQgOc0oZiduK53XmkegS+GkepxRLkBGKlRNI7OHhzYe6btaWnj+8qH6x9N9WxPKwY7y8brKPW1pCrG6l17eTGDlxdP7puEteyArT89twlDm3i+tfQvfO57WOZDX2p1R3JVY0pMlkqEJMpTZEUJhUL44oAkYEJyTA+KpyLCOdmhnFTw9gJoewoKAsGZUJDWH5QrheU5wHlukA59sEsGyjTKphhDmUYBlANAqn6QQy9YIY+lKkPZRqEcAxCONeiCsyiC82iRQDKRAJ7TJDkYofMMofMMqdsqTNc6phV5gyXBpGaM8umyW2bKpS5HsPvDaG1AOXHGIU3RuGDrVZ/wxuj8EJXeaGrPFFy9/xKD0RlMK4mCFsdjJYDZS4IqXdemU9uqWdOiRe82DVL5JLGd8kUeucU+qFKgzHlUFxZBEmSzFUgy7pp9ePCriXp2J2m5W+7b78efawce6KceK6cfqmcfaWce/1mhu7/1HXjh7rZb8qHb4l7Vvhtc8yGCWrNKK6iD13WjSjqzBa2pLLrEmhVMaSKCEJ5OEEWQaoGYimU2khKLYxcE0GqDiNUhRMV7xs5jKyAUd7zhhFkYcSK97zE8hBSedg7bzhJGkqW/tMbTioPx0vC8SUwfMl/eglFKeyqdGFdXlELStpFkPWRa4c5zZP8zpmq6TtNq4+6br8YePh6/Lly7gfl1AulKlik7Lj5XfXs/ZKhVV7HNKlmIKe4JZmrgJGlUFypX36Bd67AK0foCRe4ZfBd0vhQbGUAUgr8s8gq9sou8cwqdUsvckkt/GWJjEt6iZpmbBOENvEC6zg+JJYHiuZYRrIsYEyzcLpZOBMcIwBFCS1hfIsInlWkABJTYJ9Y4pRSBo4WWUUKzMI4V4Pov6HMbyjz3/wV+A1l/hWU+XCfwYcHjDUPm289avPJKbdPzvt/fDlyq07CNkP45za03S78r/xLdOLqdWMU54KB/5SedMr/+KzX77TMfr/XfNshy78chfzpS4vffX5J7TK/23Pl9/t0NA7obz1k+NEh408OmXy4R/+9829CGVPNLy1+iTKax2y3HnPQPO6kecxF44Srxgk3jZO/RBngBtOHZ4I0zkG3XAjRvBihbpbR0InbciVOHZbZYpCmYZCpcTVb0xgIy2y9hgXCMiqX+blchqEBYgDNMtY8TRvhVvsCVVimZJtL2Ueu5X/xUvzFq+av3rVqlNkBbd0Z0bkzqvuvoU27k/p3pw9pwceOUFaOsjZOcG9dLnt8svC2YcO3Fl3fW/Z/ZzPxA3jyW+uZp96bP/rc+iHk/k9J3yjhj5WY+68p914KHnwvefT3mu+Usmc/Vj79Vvr4m7ofXvYplZUvlYk96/biCXDh6jXRnavC+3q8O9rcm5c5y9qsBX3G0n9tg+m/2CnzFmXUcRgj5pop96YZf1OPuqRLWbxCnLtMmL1MmNUmzetRgb8TIxXKGNNvGVI2VCizYkBauUpd18XMgnm3bYWb1vwNh8JNe9GaU9E6tPZBoGI1f/J7zm0lYVGZMfgka/gZaVnJvaMUPlRi535ETb/OHfsBVn8/SHbbT3IHzFwypS5A+Hecih47FD4yo9/UQc9dQkxdzp++jJ7Wwc0akIE4zFXanAFlSocwehk7pE+aMaAsXKUvm7LWrrHXTVlrV+nLBvSl85jx87iJiwQAZXSZS1f5G2biOxal901Kb18tvmVUeMOAv6rPWNAmTetiJ7RRY6bkeRPSnDFx1pAwrY+b1MVOXMGOa2NGTfE/owx+EkKYsiFM2hOnHInTXrR5b+q8L3XWjzLrT54NJM8EkWaCyFPBtPFw1mQ8fzZDtJQvXqeW3RZWPyprfF5QdVdUvcmv3ZANP+2/p+y4oyycuMfuv8Xte0Ruvpcvu5ElWcuW3MqS3EktuZ0gvhFXsB5TuBpdCMhLlHgdJr4BE9+KEN8KLVgLK1yHiW/BxLeiim8llt/JrP46r+kRouk+dfAZ6/q3zJEnBXPfV95UFsx9n996M75yAVY+HyZeCBTN+XLn3Rkz9oRRMGYAhO4FY3oguG4wvgeE67XAdpujugFhyesyR3RaInutUD1gzAAE22+NG7LGDVgiey2R3b98rVB9VqgeU0SHKaLDLO8fY57bYZ7b8RZl1C6jRhmrnA4rRIcVog2c22INb7bJaLRLa3BMrndJqvVNaQpOa47I7lAlZQCUycAOZ2EHkNQ+XuVCccemfOzxwKZycOVHqWyejWqV5HX305YnuXd6iEuK/OuluUOUhMZE34L0UGlCaFkstCwytAwGqwyFVfiHlXkFl/qESJ0Ciuz9iuyDymyhUjC03Boms0+oc8xoccptN4mvME2p9GMPRxRNJ8iWqaMvS1eV2I7HkOw6/ViJcUq1aXqTRU7XyVDJIdXdazXNvEWZXfZU9a0ldemvOiOjXmv630rK7ADlq0VGjTLqWpl/QpkjHpRDrhi96MJQ/lgQezBKPIVouh9TPHs5nH/IFfNPKHPQ9k2zCVA7oiqd3QcB7hy/RZlTHrQz3pQTnjg9GCuY0RtfNOWJa3VBNjgjmgxgBUBMxp2kRpkjzpQDtrhdlshPTXP+di3nM0vETjB6rw3+oC35kC35sDXpEIS414qwB0TQApN2q1BmlyNztxtnryt3ry19jwVljznjU2PSJ8YULW/Z4eTev6a076JObecs7OAv72Gv7sPN704c3e7X+alTzZ+tC/5iw/nUlv25HfMLW/pOW8ZuO+YeW+Y+W84+a/Y+a/ZeCGsPhK4FJmlBiFoQrGqD6WeUAeW/RZldVsBSzw6LTC1wttplDjvln/KlHvWkXgwpOBPAOx/MN4qTGMUXvUWZxIopN2Kdda5UP0b0M8rQz3pST7uSjtpjDkEQ6oDMfqucA6DcX0vK7AfnAsezVVU+uy1z9kHyD9rhvnQkXg4RnfXnnAviXAjhaMP4TujG6JKZ2LIpNcokV86DsuRmKVWGMRXnAwp0wiSnvYC7V6pNNPR+a2ARaR8oZ69V1n5w1kFr+CGbnMO2uYdtcw/Z5By0hu8HZ+21ytgHytwHytwPzjoAyT5oDVePlkUGQDnvzLsiA3CSKimzB/KPTpm3KHMYAv/SOue4Te4ZG8Qlu3w9O9RVe4yZHdrcGmFjj/RwxQd6kSP9GCnB/DxYMS66HA0rJSfIqakKdm5trXhsZvDrubEHvU3zswP3rjeu9fJHOzDdQ8i+FeL0DdLsKub6Om5iBTk4ndkxnFjbFSNrjpbWx1ZWJ8g60G3tuI4WXGc9trMa2y3D95YTBgsIfcScBhyikUnvZfL6GaLe6o4bA3Mv6kfu9N151Xb3Zf3tl5U3vite/Vaw/IQz/4A7d69i83nzY2Xl6lNS63yebCazaDqBMxnLnYZxx0M4I8GsIX9anzepyx3X5oJufosyoAwZKENmk1Vlm62wzpSD0iosk8osEiXmCWXX4opNY0uMowtVKCMyhBUYwoQqlxGoXIanchmubihHNxRwGTXNvHWZtzqjdpm3NHPG+/0uo1prIr/7vkUZ4HerB/mkJ0XdBvV+lIEJAmnd4bw+mGAoU76UX7/pgW26EsKwSJbowwCUMYgU6sMEehF87VDOpWDmxV+IjG4oRz8c4BijKL5RFNckVmCWILRKEYPTiiHpJTaZEodcqQtS7kNqjOD1RvH6EguHMLUrKpRp90PJw6kNUfTmOEZrDLUxllCXRGjIobbjOb1kfg+SXJeHq8KRajD4CiJJJpMNzk4/nJ2+PzNx997ad/eXv73ePNdXPnS9YmywuL8KW9lEru2mNPcRGkcxjbP4tlV89wa2+z5p+Daufx3ZMwtvHc2o701RtCXK6pMqKlPKJKmSkuTSwqRiQayYGS2khvOJYXxkKDcvjJMRykkJ5cRB2ZHBzPAgelAwwzeY4wHlugVznIPZdkFMSBDdMohuFkzX8yXpBJC1A6i6QXS1y6hRxjxGbBFbZB5ToA7LmEWLwIkldull9hnAnWzHrHL7jFKn7PJAYlOGZIrceue9KOONUXggZepFJ6ARWTUA1qAV3gigONYvv8ofqQhAAY22gNGodoV886Xu2cUe8OIAdGUYuTocuJdUFceozRC2oMr7yTXjzKbZgp71yvGH9QvPu279vefOD/33/z706MehR68Hvn7Re/9p990nU8+VQ/d/al15qpi8IxlcLeia47ZMMBtGabVDlOoBfGUvsrQ9W9SQwq5KoFdEU6RRFFkUTRFNr45l1sYya6Pp1VE0RSS1KoIse+9EUmXvnTAiIC/vTjixLJxY+u4LI0th5LJ33ziqJI5WCrxvh1YaRyvNEChyxPUYaTtJ0ctoGOa1TRT1LQD1vZM36hbvt9981v/gh8kXgE+NfKNs23jee/d108qT8rEbwu4FRtM4Xj4IF7cmcevi2fXRtNpwojwEVwHFSoMxFf75Ep/cUj9EmTe81COzyCOzyCtb4g0vA2IyGcVqlPHILveES92zypzTiu2TCn6ZjrGMZJlHMK6F0UxCKCYhNKCoKFJgEcEzD+dawvjgaJFdQrFjskQtNaYhLKNA2u/+XaeL/89fov/2vf+3/gr8u/79+fW/zq4PP3rP/Nqp7H/XSew//PXoB3879sFfT3z4t5NbPj2l8dlpjc/OaHxxRnP7WY0dpz/ccfbtfLDz3Ac7z/1+5wVgdl9+exX7g716H+zV++Nxyz+dAP/xhPW2E3Zbj7tqnPbddjn6I/3Uv1nhjwaWn4PVnIMp9JMa9GKrjrjTtUBZ2w3Ctxy1+912w999YbBlj+nWvaZbtYy2aAF3tTUPGm05ZLDlkIHmQWC2HgQqhLceuPreea/UfLhH/9fWl977+Qf7r2ocNv/wS/MtX1lpHAFpHgHCMppH7X/Oy7hsOQ64jOYJz60nvTRP+Wic9t96LljzfPDWC6Gal8K2XoJpXoZpXIneoh27TS9pq34ScIbJMF3TUJWUUYVlPjRGbDFGfWiK1TDDa5gTNaxUpb9gJnCDyZa31VbwFmU+dpEAx5hcKv7oWvknN9mfPOQA0PhU/82v9s/+tZ+Ht38W2flZbPcXyQM7s8b2oGYOEZYOUZcPM1fPlt49L717qfqOSc8zs+Gn5hPPHNdeu2386Lv5Y+idv8fdeZW1+T128zvmnRfCey/FD3+Qv1BWvfih4snj2lffdSqV1d8r6Rsvsq9/mzKqvMZbv0he0uNsXmKt64tuXGDMmopuGbM31GtEhoxVE84NU+5NU+5NHfKCLmURUBLmmnrUXbwGv4Iyv/a5+uK1AX1Fl7KoQ17QIS+o8UV9lend15CyppoNQ8qbMSJvGFHW9InLBqQlYwpw88iSswLhrdkI1+xEy25Fy15lq4FVm+END6NaHkW3PopsuQ9rvhPZcjui6Ra0dsO3YtWtaNmetwhhLFlSl0yB8uAVI8qaIXlVfQZbn7gMFMoQFg2JC4bEOUPijCFpypA0aUga1ydP6hFn9YkLeiRg1Lmey4TZi/gZbfKCLmPFmH/LvPCeVfFDy6IH5oX3TAs2DQs2dAQrlxlz50gT5zFjFzFjuphxA+ykKXnejAS4DBCTIc7o46d0CVN6+HFT/KQqLDNpgR23wo6DMOMQzJg1eswONWKPHHHMH3FGDrsiR9xQox6oUU/0sA9p2Js44IftC8D0wbBDScSxHNoUmjnDKt1glCxx5GulnfcrRx6Vj39dMnG/ZOqxsP9xXsVqauFcSuFSNGs2nDYDpc54oIZ88df9yON+1AlvynV3/KgTdgQY3JhNfr8NesgBM+ZCmPSgzPrQ5vxZMwGcKV9GX5pitWBBWTD/I6H3AXfyJWPkOVQw4M3qd2P2u1CHnKnDLtRJZ+qUA2ncFj9qnN1mBG+5mtN6Na/FOK/dCNFpgugyQXSZ5nWb5XWZ5f7ze+ST/1cAACAASURBVC2n61pu57uvUXabUXab8S/GJKvNJKvNKLXJKLXJOOUfY5LSZJzaYJRRfzWzziyzAZTVZJvZ7JDR5Jza6Jpc553U4J9UH5zaFJ7RFpPdlZDXl4zqT8P0EVhj3LI5lnxB1LbesfjD6MpPrU2bcu71dsZsC3qil7zSiJmlRNRhIqqx8Y2JAcUpYZUxwRJYYHEotCQsXAqNqPCGSlz8Cx38Cu39imz9SmwCS9UiYx1TA0mosYhXgNLrIdkNDqjWsMJpRMcjdO+T9LqbpP4X8eWLdvnNBrFSvViZfnKtdkLN+SjZSWipulDmsCdfHYp5k4hR1/q++zr9p0vYb43mv1r0q2WD+5XBaNm8Zw44Evfa4XZBUGqa2QVBqbt+1deXzgUKT/gwDrsSj3mTDOOKHZAN3pSu2JLZ/OYHcaXzZqkV54JZ56Hs0360Mz7M0570Yy6kAzbA+aFdFvA9oLwDNsA9oLddM6c8aBf9uRf9uXphAoNIwbXEghBWf5Z8NYjeZxIn1gsXGkWJgdNLXtTjbrQjzuTDDsQDtrh91sC60A4IcgcEuOqt0hD0Hiv0PkvsPkus+kj2bkvcThD+CzDhC2viZ3akz21J++3ph23pX1mzD1vzD9iIdtkX/smt6Pc+xb+Prf5dUs2HyL6dnOWvuHcOE24czVu/mLexJ7j5U5fiT2y4XzgJDnqVHPAo3GXD+syctNOKpgViHYBwD9pwDtqw9kHIWlb4HZbIw87k/fZ4LWv0XlvMISfiISfiHhvkFxbZWtb5O0DZ262ydoKB2QXJPuSMPu3HOOUH3KVWvQLD2FJtmNAJ3cgae8kef5FaNRMq7POiNBsnic8G0YFUS7Dggg/jnAf1l7Uy6htMv4Yye62y9lhm7jTP3GmerUIZ1CFVUkY7rPBKaMHlMOHZIKZulCCI0w9vvJGqWMD3PaCPPYstnbZIr7iWLNePKj/rJ7wMLVavLx11Jh60Re4BZwMBGStg9ltl7gdl/KtjlXkQnHMQnPcvDuAyNoh9NkANjfok9iFI7iEI/BAE/qVN7hHbvOO2eWfs8s/bIXTskPq2KBMbtJkNytGN7OJM9HAmhPuy4vzZyQE8VFQZMU5GSazi5jTRshWVvP7B1o3upoXZ0fvLE0/G22820Xuqsur7EN1TyOHp3MEV9NgadnwFObiQ1TWR2jSaXD+YWt+X2dwNb2mG19fl1tfkNshzGytyW6SI9lJUTyGml4/rYeC6iPh2HKmNyOqiiwd58glB43Tl1Gb16qPWBz/0Plf2f6eal8qB75StD171PVcq1h+T22cR1ZOZ0qkY0fVIwTiUORjCGgphDUGZg4G0Pl9SlyeuzR3T4opqcs5vcMyrs4NXW2crIFlVkKwqm6wqcGoFOFUKTq0ApZSDUqSglHKr5HKrZEBqLBJLzeJLTGPFxtGFRpFCldHwTWIKjWOEV6MFhpE8/QiObhhLO4RxBUrXDmGov3EFSr8cTLsURL0YSFEBDeOCP+O8H/28H111uYkKMI03Rf3Ju+8ZH+oZH+pZX9pZX9o5P/p5f8aFAKZ6LgayrkC5umECA1jB1egik9iSawklrqh6N0xdOG+A1PU1Y+BZEKPLIIpjGl9omVJqmVJmkSwxSywxjhUbRKqWmKAsQ5gAmDcWwzeK4l+NFlyN5pklFFiliO2yy11RVR7YGg9sjSuqyjlf5kuqjxL2pZSMJReNpIhHskrGkoX9oaSGaFZrNKMlmtaYQG/J4/cRikYI/P48ShOe04ai1MExUjqnWV51XS4f6e5YevKN8u6tH1bmHy1dvzPXv9ErHZISKqWosnZGUwNe0Uyo7sLVD+AaJ3Ati/j2dVz3LVzPJrZvA9m1lNM+kd7Qn6LoSKxsia+oS5SWJ5YWJ5UUxov5sSJOpJAWIaCECQihPHQ4HxHGzwzjq1EGFsQI9acHBNDd/ejO/gxHP4atHx3kRzXzJRv7Uoz8KXr+VB1/qk4gA5hgpi6UpRfC1gthG4RwDEO5RmG8q+F8E5jwWpTQLFpkFiNwyJQ6ZUtdcipdcipdc2V+uIZobl966WRCwWC6ZDyt9HoEq8MLXeWGqFBzjAdS5oGUuedXuiEqXPOkrnlSl9xy15xyd3iFO7zCI6fSI6fSM1fmlVfpjZD9PBU++ZW+qArVeaMKf4wsAF3pn1cajCwPx8ljKHWJzOYUTksaD1hEgos7sJX9tIYxbvtk6chy3eLdlvWHzWsP+u687Lr5omXlcfPyN62rTzo2nnfdfNF549v29Wdta09bV5+0rDxuXHxQN3e3enpTNrlZ2L8i7Fvh9yxxOueZbTPUpglyw3VS/RixbhRfM4xVDKJkfXnlXfDS9qzi1gxxc66kO6e0K6e0C17SmVXUniluyxS3ZRS2phe0pBe0pImaU4VNKYLGZH5DEq8+mVebyqtL5deo3xRubQqvWv1mipqyChvh4laEpB1V3oOV9RKqhsiKfoK8k1HfI2gfK+iaKOyeLO6bqRxbqZ251bR4r3npfuvKw86Nx903n3ZuPG5aeFAzc7tz89vaxfvSiZuVU5s1Cw/kM3d4XTPYqp788s7souZkXnU8qyqOKY9jKmIZVTG0KhXHyILQ0kBUeRBaGoSu9M8v98mRuGeIPTKBgIxXtsQzq8w9o9Q1rdg5ReyQXOigao2xTRCqozE/byqxraLY6oyMeQTDPIKhTsqYhNBNoEwTKNM0hGUWxlGHZWzixNdC2SZQpmEAVc+X9BvK/I/kRP5vJZh3f16/jik7/k3f9R6R+fCjXf+/RZk/aF35YI82MD+jzB9Pgj8+afvRSQfNk+6a5wI/0o7/xCjrUwjlWHDFucjasxFVeon1OtEVX7pRdlmmfa4fsuWI9e+2G/zuC70tu69u23N1q5aB5m79rfsMNQ4YahzQ//CgvsYBYDTVs//9B5j+7SgDuMxXEM0j1prHbDWP2mseddQ45qjKywAoA8wpH81TPtvOBW09B6DM1guhQJ/xJdjWK9EaV6KB29jAGaYUTYPUrYYZmoZZW42yNa7Ct1wFUEbDBLvlGk7TjLjVkrxN1SyzzZqtvo29zU745gyTc+nHLpJPXKVql/mzu/yvnoq/elf/zafmb36128Pav4jo+Dyqa0di/+6M0b15U4ewC4eJy4dpK2cK752T3Lsgv2fc+dx04Lnp6DO7lR8dV3/0vKkMuq2MuvNT2uYrxOZ3lHuvuA9eCb5+JXmhrHjxWvr0ad3LF51KZe33r7m3nqJnnmdNKMGiNV3qkgFv8xJzRb9g/TJ74Z9Qxpi98T+EMupozNs1pXc5Rv2JIXXln1wGQBnyhgFpBdhjIq+oe3+Be0y8NTB31bngpnvJpl/lQ2jN07D6Z+GNT8IaHoXU3w2u3QysvukrW3cvXXUULdlwlkH0FXPqmjFZJTLqA9hEwHr0CEt6hIX3ocykIWnqn1DmCmn+MnHuImlOh76sx14zEWyaF96zLHpgWfTArOCuiei2geiGDm/5CmPuPBFAmcuY63rYCQPs5DXi3DUikJQxIs4YEqZ1CSqUwU2aEKbMcO9zGeSoLXLYHjnihBx1QY2pXcYNPeJBHPIgDHhh+/3Q/WHooXj8WBZ1Kp8xwyi6QRMvcSrWStruVgw+ko4+LB+/XzH9TDTwJF+NMqLFKOZsGHU6mDzriRzxwY35EMd9yNe9iKOu2FFn9LADatgBMwJBDlijR+xwE06EWTfKohdj0ZezGMCd8WEPpdasiZaUwsWf8L0PWePfU4deBvFHPdmDrowhJ8qQI2XEiTLpRJm2J05A8GNG2e2G8DajnHaD3HbDvA6jvK6riO6riF4AZXLfM6bwzveOYVarYVbr1V+McWarcWbrr6GMYXrdf0KZtCbn5AbXxHqvxEb/pEZoSktYemtMdld8bm8Ssi8V3YtjjLCKpxgVs4XNa92LryeXld1Nd+oFU92cxQbMeAtpQYaaxsLq8mB16ITWxCBpUjiAMmGBRVBoKTRcGhgh9QqRqDMytv5F1gEl4KBSUEg5KFIGiq0BJ9SZxVeD0hsg2U326I7w4nlU9zNs3/P0hlvoricxJQu2iBb9+ArdOJleYt2VeABlTgQDLb9HfES/RBmg0Pddjvm3Xl/6FZHBvVdktGwwv4YyB50ox71YZ/z5x73papTRjxFb51Q7Y5riSufwXU+TK1bUKHMhhHM2gHHGh3nGi3HclXzIDqNuNlGX++4FI9Qoc8AGdcqDdsGPc9GfC/yP/UigGCKCNwxXrAfSeg2jhNohPANYwWlv2klPyi9RZi8E+6+gzC4QfgeYoCr9JW23Ie6zox60pR6yZnwJYR2C8PbaCj9zLNjmXvDHmOotyfWfIPv3cdeOF9w/wrxznHTvEuX+jvC2v/lUfuJY+Ffngl0exXvcxfucRfvtBTutGLutmPtA7P0Q1n4Ibb81ZR+EoAXBHnQAUGaPNW6PDWavLXavLUbLGrULnLfHBrnDKme7JXwnGJhdkOyDTpg3KBNccMqXewEqMowtuxIhcEQ1MEZeMMeepylmwwsGfGitpinF54IZ/69RJlPLCrHfGn3YgXDEmQygTJjwcjj/XDBDL4YfzO3LadpIq1nA9d6njT6NKZmySJeZJlW9RZlzvrxTXvSjzvgDtnlvUWafZcYBq8wDVhn/8mQeAv3bUOYr27yjdnkn7RDn7RBX7JB6digjG5SpNdreleLkQnJ3IYX5cWL8uYn+fGRUGS5WTkys4uS2ULOqK7gDAy3rXY3z02P3F6eejnfcqmf2yLPre/K7x5FDk3mDS+jRdcz1lfyBxcyu6ZSm8cT64eT6obSm3uyWpuy62py6anijIqdJltsizWuT5HcXoXp4qB4mppuIbceROnDMXrJ4hCWb5jTMlk3dka183XT3Zc83yoFnysGnypFnyrFnyprFO62bTyRTN1F1g1mywRTpaHTRSKR4PJQ9FMoeDmUOBTMGAim9b1HGHdPigmx0zKuzzVaAM+WQrCrrbIUdXGGdXglJq4CkATRjlVxmmSSxTAI4xiKx1DyhxCy++FpckcplCq5GiVR+ITCKAlZ+DGBc/QiOXjhbN4ylE8pUz1uaUbvMpSCqqneGeTGAqaaZc740Nc2orjgBXvNP85ZjfikyFwNZFwNZl4LY2iE8vXChYWShcUyxaVypWWLpL1GGOfgcyuoyiuGZJ4ut0kqsUiWWKaXmSaUmcUWGUSLdMIF2KEeNMmqLMY4RmsYBcy1eYJFUAEotss2WOOfL3NAKd0y1G1rhhpb7UxrjCwYzyyfTikcyikayS6+niAbCqWqUaY6lNSUyWnN4XWhhP5rVlU2oy6fW55MVOSgJmVFbXTPe1bU8P/vo9Uvl13d/XJ99NDuwMdG+0FncW4GRSnKLG/CKJryiFVfdg6sfxjZOY1sWsW3rmK5bmO5NdO96fucivG08rb4vuao9oaI5TlqbUF6WUFKUWAygTEwhGyaihvPJoXxCKB8VJsgL5WWE8pJD2LHBrIhAeogfzd+f5uZLc/Sj2/nRbXxpVr6Uaz6kqz5kQz+yrh9F24+iHUC/EkjXDnrjMrpQlj70Hy5jHCEwjRQBpb9RQrs0qWNWhTNcpqYZX2x9FKc3tXg8XjikRplwZrsnSu6aJwXWlFQc81ZkXHLLXXLLnXOAvSeX7AqX7Ar37EpXeKUHXOaeJ/PKk3sg5F55cs98QGe8kJW+SJk3Wk0zlb45kgCENPT/Ye++g9o8tHXh73u2DaQXJ3G3wT3uHYToGAyi9957770JBOq9I6qQEL1LSPTee+/g3p3ENYntRN+8eh3is5PsL3f2PnPPvSczz7wDCuDA8A+/WetZmNpgojCCIoliNMcwWqKZTQmcloziLnz1ELVxNL9rrmLyWv38nbq5m913XnbdAEpVum8+H3rwevKJdO6ldP576cxz6fQz6eQT6fi30uGHr/rvvuy59azz1vOGxQe18/erZu6Ujl/nDa3m9y5wOmfY7VO0plGKeJgkGiQ09GNre1BVnVkV7ZnlHUncxiRuY2KhOKFAGJ8visurj8sTxubWJRQ0xuc3gK/E5jbE5NRGc+pismvi2TUJ2dWJ2dUJ2dVJnJpETk0SpyYppxZeIIQXihBF4qziZnRJK7a8g1DZRazqym0dKuoeKx+eq5lYrptab5y/2b7+sPfWk5GHP4w++nH8m9czz6TzL6VzL6ST3wHfSNPa46rpW7zB5eLh1YrJG6Vj17Lbp7DVvalFzfG5wnB6dTC5PIhYHkyqCCJW+uMrA4m1frgab3SlF6rCG13pja70yCx3TQeWlRxTikGXcUotdUgW2CXybWQcA9bHvDsdA3LMpsjIOIahF0jXC2Tq+NF1fJk6vkxdP5Z+IMcwJM8kgmsWxbviz9bxBZbmoG6kv1DmL5T5l34C/yZ5+SeC838Hyvx99yUge1VAlNm6XxU8XP3xCcOPT5p+dMrqwzN27591++BywMeaiZ/qI7dbMk8E1p0LF58NqYVGNkBCyg5aE3fqxW6DuMsdhf1tu9rfdkAV9mi/v0frvT3q7+3V+D2UgQIu81+MMnKH9OUO6csfvqpwxED+mJHMZczkj1lsosxblznlCLrMe+e8Fc57y1zG7/1LgQqXAxWUQ+SUwzZRRh5wmWQFrRQFrRR5bbicNgIclpHTw8pKfwGXAc5jy25jK5jlvWee/75V0Yc2/I9siz+yKfnYtvwTu4pP7Ss/c6ja5lS7zaX+C9eGbW4N2/1atwe0fRXcsT2yZ1fCyH741EHkwiHc8kHS8um822eKbp8vv6vZ/Eyr+7nWwHOThZ/Nln62W//Z/bo06ObPMTdfwW//SLj3mv7oVfajV/zn0tIXr8ufvBB9/7JD+nPj9z8W3fmWtfE9YVFqW7Kuw1nWKbh1ibmsVriqmrv0LspoMFa12Rvgmep/16SMTva1f9hgArel/hhlVgCX+ZVm1sGRGQ3KhgZlTYu6qk1b1aGv6TJXdZnL+swVGHjMqPCOffFDp9JHzuWPnMruOpbdcCi9Zl+6ZsNftShcMslZgrGXr9JXr1DXtKjrsi+1oU4GROZ3UUaLNKtFmtYiTWuSZtWIC2rERSgJiCp5CUJZUqEtK9OX1TnXNHJv6Bbe0efdv8p/oM+7r1d4V6fglkbeBpSzrEKfu0yaUsZPqGIn1PFTmvjpK8S5K8Q5beLsuygDJU5rEaZ08VO6+Ek93KQ+bvIqdtwQOw7DjJqgR01RoxaosU2XAWgGM2KPH7TD9Tlg+1xRfb7owTDsWCJpOo0yQy5cJxeusEpXeZLbFX0PKofuV008aJh/XjT0HFl9PZG7mFC4EsqcfRdlnPGjjvghe+yADXrIEj1ogRw0Rw0bo4ZMsGPm+Fkb0qIDbdWFve6eu+KVP++eN5rUeI27JuWuSXF9j6kjPxD6XnrlTThlj9oxR6ypIxbUUUvqtAV5xpQwCcONaaR1qcE71NPb1REdGpmdGpndmpl9Wpl9OhndOhmdv412esfvRiO1VSO1VSvl12intGqntGomNGkmNGnH/xqduCbteIlWklg7uVE/WWKc3GyZ1GSb0OQQK3GKbnSLFnvGiH3imoIS20LSOiIQPdHI/gRUL4Y8QMsbpwkmiyRrg4tv5palQ633OvkLQ9wNIW6iBjfFRY6lh4hSQoTI2LY4v+rYgOow3zI/T763N98noMwjqMzRv8Tai2/uyTfzFBh7lRj6lhoEVBqG1cKiRIZxoiuRtUbJYrOMFitsZ1jZCn7oB8Lw90mim+lNDwK40yaZzerRVdCoWtVY4eWo+rMh1ce9+cc9io66Fmwew1ayz/5viDJKVkRwUmaz63e/BV7JiqhkRT7qQD/pmn3chX7EgXzCjQIJKdBLKDNMqYwuXWCNvE6tv3E1qeqiP0clOP+ib/Y5d/Y5V9YpRxpYKwOsz5hjjljhlUxRYAHwIQvsGWfGeTf2Jc8cnXC+VnihcUppBHciU3jDg9KlGghcw4UG5p92oZ1yph63px21IR+yJCqZ4fab4HYbYYArUSayE1Gyy0eynl1gXmaPgSyGQA3wLiPCLhPiTjPSTjPSHjPiXjOioglFyYimaMzaa5K93YzziRXnQw++nH/Jx3GSXdjRA9TlA9T1g+SbJ6l3DqRO7Y/u+9JX/LFT2Uc23M+tC3fbFh2w4+0yYu82Yu2BsfbBaPuNyQfMqAcsyQetSUoWpP0WxH3mpF3GmO2GwArYHlOMohV+rzlmp3HWdhhipzGY9AM2+FPurJOu2Rd8Ck+751zwLdCIKFUOLLBEimiDTxkjT5Lq5sKKh7w5nVeTBRf8mOd92Rd9cy65sy440ze7fsEDTHv1U/9/J2V2G6TthWUdMMMesSZ/bUeFBBZBggpVgvMv+DE1ovIC8vuz2q6liZcxXXcog9+GFk3pJ1bqxv46KXPOLeeUM/2YDR5EmT2w5P2wFCVAZFIPGf7ZAB9slHHIKPNP5qBxppLp70/KHDZHyIZlECctss5bAhtMqhYoTXO0jinWzI5hYUu2sSX5uXHCPHKjPfMzw8pxEbXE6LrsjGZKWl15Tn9/87VO8fzk6N2l2aejXTeF2b2V6Y1dqO4x9NAkYmAJPbKOGVvL7F9O7ZpLaJ6MbRyNFQ3HS3pTmiRpwoZ0IYgyNRktlYi28swuPrI7B9nFQHcSMR0YUheONUDmjTOqF5ji5ZKpB+VLjxuvvWy786b33s9DD34ae/Tz5Hc/dV1/NPDohXD5LrVtHCUeSxdOxFaNxlZOh+SNhOSMBrOHfOl9PpRuN0K7C67VGdviQmhzwDRZZwrN0mqM06pN4DXmiHqbLJFFWq1lapV5coVpYplxfAksttgwhm8QzTOM4YNvGETzwFyNKroaVaQRkqMRkr0Z9WA2GLUglloQCxrIVA1gqAYwIP50FT+aih/jj1qBwftNv32C15HebeS97MtS9mMr+7FV/LNVA3PUQ/K1I4quRBfrxwLgYocS2WOEgTm95K4HrMEnAZzuKzH5RsnFspTAEksN4kv1YgTaEUXqwYXQoFyt0ALdsPwr4QX6kVyDaC4slmccX2ySyDdNKjZLLrZMK7XJqHBAVjmha1ywda64en9Ga0LJCKJmFl4+mSYYyygdSy4aCGM0R7Baw5nNUYzmBFZLenYHgtmeQZGk4utQ9EZafiu7oJVX0tvZtTY/883KwnfXV5/dXns+O3itTzTRWzXUVthRR6ypRVY24xtacHUduPpejGgUK5nBNC9hWq9hOm+gOm+gujcyOxZTW8YShL1xNa1R5eLIsvqo0tKoEl6MgBvFzwkrZAcXUANzyf65BP9cpH8uwj8vyS831ic73Isd6MnwdaO5u9PtXOlW7gwzN5qRG/WqK1XXjaLpRoW6USCuVGU3qrIHTdmLruzJuOzNVPZhQbxZUG+2mk+2ui9H0z9XKzBXJzhfNwQo/TVLADeYKsGRGRd0QzCrO543Fl0wlCSYTCyeCGR0OCFr7TIqwT5ge0SVPaLKLqPSNh1oorGBl1unlclSDuBOWpVterUdvNouo8ohoxr4FAQwU+OYWemIrHJGVjujq1xQVa7oatf0MndEhQ+yxg9bH4QXBREbQ4jiIKIwlCyKy2lJ53cjK/qojeP5vQv8oVXe4HL93L2qyZtlo9fKRjcqJ27Uzd5tmL/fMH+/ae3xO3nYvP4ITMPivfqF+7Vzd6umb5VPXC8ZXS8eXuUPrYBP3uAyt3+xoHc+r3s2t2smp3Oa0TxGbxqlS8ZpkhGaeIwqHqY2jlIah959myIaIYsGycJhcsMArb6fVt/PrB9gCAfZwiFW4zCncSRbMprfPJHXOlnYOlXYMcPvnOP3LJT0LAr6FkoGpitG52oml+qmV+qmVhtm1sULN1pW7rSvP2xbe9C29qh9/XH7+uOWlQfC2ZvVE9eKh1ezO6ZJokFy4xCzdYLZOoWrG4QL2hLyJVHshmBKtR++zA/oM67wxQKjMf74Wi9MtTuyYjMuiHJHeIltMs82mWefWmyfWmyXwrdJKrJKKLSIywfPKm2KzG+nY2QWQ78SQAPXl7R8aVq+DC1fhrYf80pg9tWQXFh4gUlUkY4/S8uXoe5FhbgR/0KZf4kkfjs58j/tlb9QBlxf2rLn8pY9lzdFRk4RulVRfYuS5scnjD46bfbxWZsPzzl9eMnrY7Xwz6+kfWlM2G2XdyZUdC5cfCqgRjm05oIfb78p8guN0M8uOm45fOVvO6H/aydUYY/me7s1FXarAcMyQHevhpySxpYDanJKQOSVVOWV1OQVf7/T998yKQPsNB3Ue8dlgCUm+aMm8kdN5Y9ZyB+zkv/aVv5rW4Xjb5eYgH6Zsx4K570Vzr2dlwFc5lKw/OXg91SjFaDRCmqxCmrx8upJb11GM01OM2OrVqZsWAbznh4BPMYkD6O8Z8QCXQZAGQvuB9a8f3CZzxyqPnes+cK57kuZy2z3af7Kt+XLwLavwrp2xQzuTR5Xypg5kDWviJo/wbx1MufmmaLbasInGi3P1LueGky8gc38ZLn4s9Oa1OeaNOz668TbP2bde0169Jr2+IfcZ294z96UPvmh/uWPLa9fi7//vvzhk5JHb7JvSL3qrpvxNmD8m5cZc9CCFbX8lU2UAWdYtFjr4KXqfxfKbK4+gdtP4DEmTebaP0WZFU3auzTzzioTdV2LuqpJWdGgLmtSFzWp82r4GU3SvA51RZ+5YcDeMGCvGWSvXGUvGOcvG+UtwHLnDTjz+qzFK/QlXdqqDuVXkVEjrclmZJahhAWg4hfYXQLXl+a1iL9GQ4YyqsQFCGkRQlmC0FdUWWuq7HWt/FvaBbd1uXevFN3TAxaX7urk3dLOvQFlr6gyFyDUWRXStAphUg0/pUGY1iLMbEaTOKNBmAbXl6DEaU38pDaQCR3cxBXshB52Qh8zZoAZM0KNGaNGTFGj5shR0GVs0WO2mBFbzKANps8O1eeCHPRGjQRjxqJxUwn4KUzOGi5ngcZfw2elDQAAIABJREFULhDeLGm/W9F3RzjxqHnllWDkBbr2ejJ/MZ67FMKa8afP+NFmXbAjLoQxB9ygDarXCtVjjuw1R/abZfabZA4YoYdgmFFz/Kw1ecmBse6SveGZv+bNXfTmTiY3X+dtSPnXpNi+x7j+p6iOp545k46sMWsGIDLm5DFz0rQpaQaGm9BDj0JTu6HwLmh6h1pGpzqiSwPRq4Ho10D0aqV3/S6+aKa1/W7UkpvVkps1kn6NZlKzZlKzRrxEI16iFfdrtGMl2nFinfhGvQQRLFFimthkldBsHydxiha7RDS6hYu8IsW+MZLAhNbQlM7wjO6orL64rG4krofEGCAXDPNEK8Pzb5YWpRPtD4cqNsbK7lTjRgpRI7TMofiQ+vhQUWZsV1xgfUxgTahPqY97kYdnkYevwDWgzMGv1MKLJxMZgZF3iYFf6dXAyqvhtVejRVfjxNoRNcapLeaZ7Tb47qiqDdqklDL+Ok54PbZ6wytn3ChDoh5TDYmuBcZkwutOB1V+7cXbvLsEdsf890QZRUvCPnPcHlOZehij9phi9pnjZC8SDtqQjzkCLb9fO9NOulMv+nOgYQXQsPxIwVz+tDRTcs8YXq8WXqQZVXzJj3PWjXXO9e0G02FL3EFzzGFL3DEb4iEL7AlZAfBRa8JZF+ZZF+YlzxyD2PKrcSWWiOpYwWyW6KYrsf2SD+OMK1XZlwOWU4Aoc9CCoGiK3Sc7dbQbWFxCyp7AOWpZMHuNMLsNgOyRocxuI4Ks9Je025SwwxS7wxS721h2m8mIttuItsOY8YUZ42Mr9geOeZ/4lu2Ia9mbProfM3eAsHaYfOM88+FZ8q2D8MlPfEVbrbly5jmfWubvtC7cYZK9w5i104i+05Cy1wSwmEN25KOOtL1m+P0W5H1mlB0wzDa9zG16GXtMcYdsKfvMcbuMUUBBjwlyp3HWTmOEkjXhpBv7hAvnvDf3lFvuBZ9CjYjyS/55Zoh6ct+3lIHHSXVzUWVjgYX9RvDyi/4sEGUue7BBlAFrZRQN0/ddTdt3Ne0PUAbYMNpnKLuRZJC2zwh50Bx3zJZ6woEBCeRDggohIQWXAtjasYXBRYPY7puIltWsthvEvkfBhRNX4st1YqrVwyrPeXBV/AVnXLJPOFKPWGGVzBCyHt9fUQZ0mT/1NIT/SY4BP2wTZQ7+5/UlsMXmkFnGUQuEbIMp84JFFsQcCTXHaJpgje0YZjYUKxuytysnyD03wqMgPaQcHV6Ni6phwCWklJoyTl9P03pb49zEyJ2FhWfDPbfqOL3lGY3tqK5h9OA4on8RNbyKGllF9C2ndi3EN8/GiCdiRCOx4t5EsTi5vh4uqs9orEc01SOaqxEtZYh2XmZHDqKNjuog4jpxlD5czjipeJ5Ws86Q3OCOf1s8/W31wjPR8ou2tZfd118O3/1x8tGruWc/r76R9t57Xji8TG6bRoom4soHogVDsUUTkfkTIdnDfrReL1KnO77NDdfqgmv1IHU64VpsskTm8FrjtGrT9FrLLKEdSmSNqLNJr5a5TJlJQiksFiCYq1GFMpQpgsUWw2J5sNhiozi+UZzAKI6/yTGaoRwwWmE5WmFvpWYTaH7RGZasgyZH1Z/z7tkmZR8WiDW/fV7yYV7yYV72ZYEWI7uRxIEEAAFFRiucqxvF148tMYgvgyWWb6IMqfM+e+hJcF6fYWKRRUa5cUqxcYrAOKXUKAlYYroSXawdztcMKdANK9SLKLwaVWQYU2QcX2yWVGqRWmqZVmaZVmqZVmoFL7PJKLPPqnTG1LoThJ6kxmBOe1rFJE60gqqeyygdQ5SNp/AGI1gtkezWSGZzDKs5KbstldmaTBKnEoQZRGEGoaqgtE/YstDZu7G4/OzBPenK/OMO8fjUwEZ7/XBdQZMwR9LEaW5miNspkh5aSzu2rhtTP4AWjaLFs+imZVTLBrL9JrLjRmbnanrrfHLTSFx9d1Rlc0SpKLykOlJQEgmITEFEESe0gBWUD4zJ+ObgfDmZvrlwH06CDyfaixXqwfR3p3m7UFxdqTbOVHMXqokLxdCFrOdM1nImqjmTIC4kZWfyRVfyRXfKRXfKBQ/aRU86CGQqXkxVr7c0o+H3do9JOyjPOFZgllBmnlRqnlRqmVLumFUbQO+IKRyJLhhOEkwm8McD6O0OmdU28HJgHOY/W4xVaqlVaqllSollCvC5linlVqkVVqnA6I0NvMo2vVIWwG6AFafMCocs4MCTI7LCKavCGVHullXpiarzxjT44kS+OBFYQ+ODqw2lS+Ly25J5ncjqAWrLFKtzltU2TRYO46p7kWUdCEFrZkkbqrwdDFU0SBcPs1vG8zpn+IOL5ePrtbO3hIv3GlceStYeN29823r9Scet5913v++9/2Pfg1cDj96A6X/4uu/Bq74Hr3rv/9h7/8eee69keQ0+u+/+2H33VffdH9tvvmy/+aL95su2G8/bbrwAn+3Xn3duPOneeNJz7Wnfjef9N18M3Ho5ePv7oTs/jNx7NXLv1ej916P3X489eDP+8Kfxhz+NPnrde+tJ961vuq4/al2/J1m83TB3vX56o25mo2pstXRokd8zl98xyWkaodT3oEua4Fwhvq43vaQ1Pr8hoUAIF7RllHYkc1uis4XJ3NbYHEkYrSGIVBdIrA8k1gcQ6vzxwLVvD1Sla2aZC6LUNbPMNbPMKb3UPrXYKqHQOpFrk1Rkm8zbFBmzmFzTqLx/KPQFN5XetRgdP4qOH0Xbl6ztS9X0oar5AB3SGn4MHX/WlZAc4BJTZKG2H1PNhwb1IF92I/yFMn+hzL/0E/gLZTZRZute5S37IFv3q8opQuUBN9HYoqT50XHYR6ctPjln+8lF109VArZpxe0wRu+yYu5zLDobLjkXJgGWmALKT7nl7tRP++iS70dnrLcc1PrbTtW/71JT2KXx3k7193epfbBP8729GnL71WXTN9CtitCtShA5RYicIlRuv/rvHmD696GMrtxBXZBm5A8bAseYjhjLHzWVO2oud9RS/pgNiDIKx+3fO+Egf8Lp/bMeCme95M95ATQjK5eRvxgkfzlYARIFnGGCxiioxQLNMrJ5GXmN1K0a6QDKaGfJ6SIVrmDl9QkKBmQ5Q7ICjKlgzFIw4YDNMh9YFr51GWvBxzYln9iWfmZf/rl91TYnwGW2udR/5Sn5yrvpC9/WL4M6t4f1744b3ZcypQif3ZM+c4x47WvaxgnOdUjlY2jDt6pN3+kNvdIfe2My/ZPdotR17afAa6+ib72C33+DefyG8M33zO9+zH/6U/HTN7Uv3kh+eCV5+aLuyRPhS6ngkTSy7bZb7W3rqvsqzFnVvEXNgtWrhbd0OdfV6SubbS+gnvy7UAZUGJBmQO4B3/5jlFnSpIGRuQxQMfMrymhS1zWoK+oUoCRYjTyvRpm9hB1TwU2oEmagxFl10qI6eV6dPKtGmtJhzuswZ3WYs9qMOW36vBZtCdAc6ro6eR1KWVclr6mS16DEZVXCkip+XhU/D6KMFnFRi7ioTXgbLeKiBmERSliAEOZViAsQypIqY1WNc00t74Z20V0wOoV3dApua+Xd1Mi+ps5eh9IXVWlzEPKMKglYUFInTGsSZ4ASGfzUZkCUUZfRjAZhUhMPRBs/+Z9cBjUKQ46CLgP2y1ihR23Qw9aofhtUvy2y3wk57IEc9UNPhKKnIzETGYylTOY8qXAxt/oar+lGeedtycS3PdekFVM/4BpvppQsxfMWQ9nTAYzpAMasG2HElThqh+m1QLQDN6SRHWaobpOsbkNEtxFy0FiGMjaUJSfGunvOda+CNZ+ixQDBdGrrdcENaektKbb3AbLjUUbzY/fscQf2mDVjzJw8ZkIaNSFOG+NnDNATOlkj0NRu1bROIOld0IxuNUSfGqJPPbNfDd6hAW/7bdTTWn830KQmaFKTeuKv0UhsAvJ7KKMbK74SKzKMFZvGNVnHNdnFNjlFNblGNLqHijxChd6hIr8ISVBMc0hie3had1RGXzyiB4nuwhG78Kze4obl8fnXqwvS2fbHk/V3JuseFeMGSYgeVEZvRLgwMqwxPaYr1r8hJrAmyLvEw5Xr6lbo7F3s6F9i51ti7s0z9RIYeQsMvUv0/cr1Aqv1Iur1YkT68WKdyHrzjA5rdLc9aSCu9jZnQUqb/Cmqdi2AO+1E6zeEN2rE1kCia5Wj6s+F1pwMKD/qwd0ckwHbZP57osw+cxyIMntMMWDAV/aa4RUtCYftqF870065s854Mc75sM77Ms94UUOLpvKnpVlN920wLSbpDbDU2gs+7DOuzHOuwAbTSQfqUWvCYUvcESv8MRviUWvCSQfqMRvicTvyOVcWWCtjmlxrhWhwwIpiBbPpdRuO2OZzHpQTjsQLnsyTshsuX9tRj1gDhTL7TQB52QNDyhTmbbEuSDPgc6chaqch6u3BbBhhnxFR0Yi01wRAmS/NsdvN8NtNgaKZHSaUXcZAgPpehwIlj9IDgfWH43qOZU59jV87Sr55Nu/puYLnxyi3Po/t3eJeJe9Q/IkD/0s73pfmuV+Zsr8ypm83Ju82Jey3IhxyIB11pu4xJewzo+w1pewwxG27gvxCP2uvGfGwHV3RkrTbBLvTCL3LGAWUKBtlKloSTriwv3Zin/MqBFFGPbzsol+uMbwG3/WQ2PsguX4+vno6XDBqlll5KZAJbDD5sC97sC+6MN7t+gWHZf4IZfYZpu41SNptkLbHEL7fGHXYknDcnn7KiQUJ5KsG8VRD85WD2VcSuOGCYeLAbXTn9fSmdWzXg4C8MZ2Ycu2oarXQinMeXEhAySkn1tf2stNLphkylEnab5QM9PjCUpVg8AOG8D/zPPDvQJnNzuBDZhlHzDOOmSNOWSDOWWQqmyMhZmg1Y6yBLcPIimJmRfZw4fi75oS55aUFlaNCa7CRtbRUMTG5uoTd0y1ZaxHOjA7dmlt6PtR/uy63rzxT3CZDmbGMvgXk0HLW0Gp670py52Jc81y0eDJaNBbd2BcnEiXW18KFv6BMUzWiqSyjiZfRkpvVxsR0UYh9JOYosWCOUn6N3nCf0fIoZ/Bp/sjTotGnJePf1kx+K5n/rmfj+cid72eevFl5Le1/8LJkdJXVOYtvHE8q6Y4p7E4RTMdxp8Kyh/woXZ74Vjdcsxuu2ZXQ4kFud8E326FEVog6s4wac0StFbLBHt1on1lnj6i2Ta+2SgX+5DZN4BvH8WExhSbxxSbxPJP4YtMEvmmCwDSBb5ZYYppYAhKMdnguGJ2IPDDgu1phOZqhHBBuZEDD0QjO0wjOVw/KUw/KUwvMhQYAQPNPsjkUAyqMamAONCgXjHpIvmZYoU4kTy9GYBBfZpRUaZxcaYsU2qEbAjg9pM772cNPw7j9pvBiO0y1SRrfNK3ENK3cJKXCKKnialzpFdl5KWBAJqoQFlNkEl8s84VS67Tyd1HAIavSBVPrQaj3Jov8aJKIvO7M2jly8zVc/RKibDyzZCyNNxCT3RbLaY9iNcWwmpM57cl0STy+LoMsJuV2pOPL+dVD3UO3x6YeXb/++uVz6a2Nl5LagS7xRD2/RUCtKiVVNtJF7cymbnpLH7WlE1PXg6kfQonGkY1zWZKVzKZ1ROsNRNs1eNtqavNMQuNQTG1nRLkkTFAfwq8I4xWH8wsjeXmhRezgAkZAPskvh+DDwXiz072yU73YsZ6sCHdmkCvdx5ni6URyciKZO5BNnahGjhR9R5KOA0nDgQhxJFxywp93JJxzIpxzJp11JZ9zowGRbZZd9mAquzNVPFiqXixwZAZsmTGM4hnFFJvElch+JQR2GTW+lPbIvMGo/KHE4sl43rg/rd0uo8oypdQqtcw6rRw82CRTmFKL5BLzJIFZYrFZYrEp8FtUZpZUap5cZpFSbpFSLhOxMis4EOv0Uuv0UpuMMltEuV1WmX1mGbjN5Imp9cbV++BFPniRN07ojav3xNQG0cRRua1xhe3wsj6caJzcPE0STyZzWxJyJTFsYSxHmFTQBOe3I0o6Mks7cTV9hLoBsnCY0TSR1z1XPLxWNX2rbv5e2/UnHTefdd952f/g1ci30gnZOafZH6TTL4HMfA9k9gegQBe48fQK+AAgT4Hn5DPp5PO3z9FvpaPfScHn2HfSsSfAcaixJ9KJb6QT3/48+Z106ol0+ql05pl09vmvmXkGvDj9FPivU0+AjaTpZ9KxJz8NP3zVc/dF5/XvJKtA/U3t7K3SoVVu70Je2zRDMkqtH8JUdmcUNSXmNSQViKKya0No5WGMytgcUWJBc1yuOJIlTC7sjMtpC6OJg0gNgQQgAXihP67BA1XtklnhmF7qmF7qhChxzBDYpfGskwvN43MtEvIsE/MtE/MtEvLM4nJMYrKNozibDTKbhb5XAmhXAmjvQAxZy4ek6U3U8CKoe5Og3mRVHyrUmwr1BVxGOzhbLzRXPyJf3Zeu6kNVdidecMX9hTL/Ekn8T5uL+e33+xfKgCizda8ykF9EBphhOaC59YAWiDKfnrf77LL752rB2/WT95qT9jvm73cRnA1vPhPSeMSz9KQH74g97VP16K2nnd87YbpFSfN/7YJs2Q1V2KWhsEPtvZ3QD/drKewBryypbdmvCkRRZet+FWBJap/aH/nL777+u4W+/+TFrQd0th7QAVAGGJkxkD9sKHfEWBazd1zGTv5rO4Xj9nLHHd874y5/xlP+HOAy8ud9FC74yl8MkrsU9J5KOOAykGiZy8TLyeZl5NRTtqjDt2giQJeR18XI6+MU9EnyV0kKMLq8EVPeGGiWkQ3LFLxvVfSBNe8ja8FHMpf51K4MQBmH6i8ca4F5GbfGbR6N27yat/m1fRHcsyNycE/82N7kye2JE4cwK0cIq8foa5f495WrHl9ueKzV9YNO//cGY6/MZ187rrz2Wf8x7OarpAc/ZX7zBv34e/I3Lznf/cR/Kq159rPo+eumFy+avn/Z8bO07qU0bfBhWMd3bqLvVFmzkOw59bzld1EGHJYBueTfhTLq9BVN5poWa10n+5ou57pO9jVt9oY2e+MPUGZJk74A5A9cRoOypkFZU6OuqFFXoNQlKHUOQpmEUCah5ClVyqwaeV6VMq9OnYNS5zTpc+qMWQ3ajBp9VoM2D7QLA58FWIwqeQ1CWoWQAJGBEACRgeDm/jPKLGkTgGgRlzQJi6r4eRX8nDJhHkJZgrLXNfNuanHv6PDuaRfd1Sy8rZ5/U51zDcpeB4ZogHtSs1DyDBh18qw6eVaLPKdNnoNiJ6DYCTXcpBpuUl02PqNBmAZ0Bj+hjp/QwAHRwo1rY8d1MeNXMOP6qBED1CgM2CcaMUUNm6OG39IMcsAGOWiHGnJGjXqgxn1QE4HoqRD0RBJpNo02jcmdZ5WtFDasV7TdbJt8MnpLWrfwhtxyG165lCRYCs2ZDmTPBGXPeVDH3Cijttge04wWWHqTCbLNHN1liuwyQHQYofqNMcPm+GkbypIzc8Mj95oPd82fvxhSMZveeb3sjrTinhTbex/edCtZeNuNPWbPGrOij5qSR40JY0b4yavYSV3kmCZiGJLaA0ntgsC7IfBO1fQeaEavKmJADdEHTWv/fXxJaYb+XiAJYkiCGBr/a9TixWrxYvU4IJqxv0YrRqwbLb4a2Wgc1WgRLbGLbgZEJlziESLyChJ6BTT4BAv9w8RBUS2h8W3hKV2RaT1x8C4kqhODacNSO0tql6bmXq/N/TzX9ni28cG06Ns8TD8irTU1szs4WhQeLkmN6or2bYgOqA70Erg5Fzi45Dl48ux9i619BaZefGMZyhj4lOn5l18Jqr4SUX8lVqQXDyCRDarXgTDkSBtOEN3PX5bSp6Qh5QsurAFrfIdBmlgzrhYSXXsxovZUSNVxv9LDrtzDznkHHXM2Tyz9s90lB85ms+8/vPFfXfT7R10zskkQ/EEb8glXxnmfXKDN14tx3JV41AnrlzPMGnmNEN/1YAx4sYbscG2n3WknnWhnnBlnnBmnHGnHbIhHrPAgynxtSzrpQD1uRz7lSDvvxj5hT7nkmWOd0ehF63GntEbxphLLF22RjWfdyV/b40+7UE46UY47kGQtv0QQZfbA0LsNs/YZIcHsNQLmZYBtJll2wFA7YADK7IXh9hkSlAyJB2Ck/caE7WbYLyzQ2yyw2yzw2yyIX5oRd5mQ9hiRlAxJR81YRyzzFG24+z1qDkd2H0me2AOf20e+czjv2ZHsR9uzZj+N7vwyrGV7QMOXbqWfWeV9aQGcZNphSd1tRdxrS9jvgDvgAAzj7DWlAKe4jYg7ZDXD+82pB23oSlaA1+w0wu4yxuw0Qm83zNxvgT/unH3UgX3Wk3vSNeeCT6F6eNl5H45hSiW67S62805y/XxKw0Js5bQVulY5mH3el3nem6XsmX3JlXnWgXLcCnfYFAneXdpvAP9jlEkGUMYwZY8hXNEEfcSKeMKBccYlWzWoWDWIpxZeCAnl6CcXRZWNUEfu4ftupjauoNrv+nKGgVNQkVVqoRXnPYsgASUnHBjH7ICW3/0maXtgSXtgAMoomaQqGsEVjQCR+TNPJdi/YVIGRBlFU7iSWfoh8/SjZhknzTPOWWReMs9SMUWpwND61jRDK4qJFcXVOcfXJTfYNTclqAwRUoUMr6amNOITq4sZ3Z2NK80Ns0NDN+dWXgwO3KnN7y+TocwQamA4o3cOObiUMbCc1r2a1LkS37IQLZ6OEo1GCHtiGhria6tT6+vSRQ2ZkobM5qoMcQlcxIWLC9CdHEIfkzZMy52hCa7R6+6zmp+zOl/Su5/Te56wuh/ndD7g9typGr3XvPRN343ng/deLP4gnfhOKl55WDf7oGzkFqd1kSZazKyYT+bPhXOGfcmd7thmV7TEDdfsQWh1I7a6ElocsRJgOgYltEI2WKOEtqh6R2SDY1atzGUqZbd13v4JbZFcAv4tbZ4kAAP8RZ1UfDWqUC/614CdLFeiCnQj83Uj83Ui8t7VGc1QDtBEE8bVCi3UCi2UVQW/BRqQaX77fNdi3p61lh1R0ggt0AwrBBeXQJExAW57V9sige/CP7ub1HmPM/Iskj9klVXuQhKapQvM4KVm8DIzeIVJShUsseKq7PK3YQzfKJZnHAdIk3mSwDIFQBkbeLk9osoxq8YZXeOOb/AiCX2pYn96UwCjOTK/B9WwyGy7RRCuZJWOIwSjqUX9sZz2+Nz2aGZTrAxlkmjieHwdLruzqGaaVz3a2n99eunZxMyjmZmH9269Xpl/VF/a2VLTV8OVCKhVAnxZHbGmhSJqI4haUcCYTB+6fhgpmshqnEeIlxGS9fTma+kt66kty8mSqThhf2RVe1ipKJhXG1RUFsLlhhXlh3NzQ7isoHy6fx7BJxvnxUZ7Zad5sJI9mNFurDBXeoAz1cuR5GaPd3AgmNoRDe1JV+2JV+wJWnYENTv8ZTvsBQfsWXvcaUfcGUfCaWfiaWfyGRfKGbCA2ZV2yZV+2Y2h4sGCeDKBbSZfoGhGP7zIILIIFs2HRQM/QOu0Si9iSxhnAESZuKIxX0qrbXqleZIA/M3Z/P15azEJfJnxActixvElJgkCmc6UADqTUiKLwCK1xCK12DJNYAUvAXQmQ2CDKHFCVQL9Mrg6L0KDN1HoTWz0JjZ6ERo8cHUBdHF4Tlt0QUdyaR+qYRzbOIEVjqEqRhCC/pTCzsS8tqT89uSCtpTC9uSCFjivI43XllrUmsZrSy9uQ5Z342r6SMIBVvMYu3WU0z6e2zmZ3z3N7Zsr6p/nDSyUjKyUjq6Wja1VTGxUTV2vmblZO3urbu529fSN6ukb4LvgK3Vzt+vn7zQs3G1YuCtcvCdaui9aut+4/ECWe5IlIE2/PMWLdyWLd8WLdxvnbwvnbglnb9ZNX6+d3KgaX6saW60YXSkeWuL2zeV2THPaJjltk+yWcVrjMKm+H13RlVXansFvgxe1pPPa07ityflNcTmiKHZ9OLMqjF4dxa5PLGhO5XUmc9vjc1vjctoiGE0B+HofdK03qsYbVeeFrHXPqnHNqnTKKLNPEwCB8+3hfJsUrmVivmksxzSWYxaXYx6fC4qMURTLMIIBC2dtXrwGTyyBQzFaPqRNiwE4xhOv5oGDehIgnkQVL7KKFxniTVHzo2sGsnRDc/TC81R9qCpe5EvuhHPOmL9Q5i+U+Zd+An+hDIgycvtUgChCwTEZoO3loJbcQe2PjsM+PmP52QWHbSreX2pG7IRlKNoyD7nxFF1LzoY3nwoSHnDlH3XO32+Bf+9yyN+O2Mgdhf2Hotp/7IbI74Eq7FaT3w5R2KH6ByhzGXCZ/2KU2aKkvUVJ+63LHDKQuYzR1sNGckfMgBy1BPLLvIzccUeF025ysjNMIMrIn/eRuxC49WKgrO43Uh4SLacaLQ+NA5eYAJTRSAVdRk47S14XI6eHldcjAmeYDGkgygDDMmZ571sAKAOUy1gVf2Il+NS65DOb0m12lSDKyMplhNvcRNvcJZ97N28L6PwqtG9X9PDuuNEvY0YUM5cOopcPk1YuFNy9WPLgUtUDjdaXml0vrgz+YDL5ym7hlfvaj0G3fox78Ab+zeusxy+xj14wv/2J91Ra9VRa/+RV04sX7a9+6JdKJW+kuOmnKSM/BrS/UGfNKTOmodkLIMqo0ZYh5AVwWAZs5P13oQx4a0mbvbF51wl0mX+KMnO/uMzmsMy6GnVNjbqmTluXZRU49sRY1WAsqjMnocwxKH1SlT6tSp2GUGeh1DlV2pw6Y06N+cuTvqBGX1GnrarT3s7IQEjLKsQlCH4RQgBEBoKb/QVlAIjRJqyA0SKsaOCWVPGLKriFS4QFZeqKGvu6dsFdXf5DHf5DraL7GgV3VHNuQBjrl6krl8hLl4nzKvhpVcIUMCNDntWgzGlQ5jSp89qUeQhmHIIZB11mE2U0iTNquEkoIDXj6lggmthxHfSYLnrsCmpEHzUCQw0bIUHMA4FEAAAgAElEQVSXGTVDgyeZhsB7TM7oCQ/MlDd62g81HYiciMFPJ5Imkdmz9OKlvOrViuab3ZPPpu5JG1eltM67iNrllLLl8PzpkNzp0Lw5b8aYB33EDt9pktFomC40QbZYYLtM0J2Gme1GqB4TzKAFftKOuujKWvfK3fArWg0WLEbVzGZ2Xau8J615KMX33k0VrSfWXHdljdqzxixowJiMEX7cADelj5nUyRxXTx9USelWTu1USQNcRiW9TyW9D5IxAM3ohaS0QlOafhvVZMnvpUklvlElXqIa92ugsRJorEQtBojGO9GMluhENcIiGs3CRdYRYocIQGQ8QyXewWLfQKGPX32AvzAwuDE4vCkstjUisSMqpTsurROF6kGh2rDEtvKapdmZ12vTb+ZbHy00PZ4Uf8dE9ySlSBKzeoISmkMjm5LC28M9a6ICqv29ip2d8uyccuzcuXY+fCufYhBlDH0EV30BlNENrtaJrNeNFevFN11NkDjih1yp486M0STxw8J1AGX8+DM2pC5TdLNeqkgzrh4SXXshvOZEUMVRv5KDzm/bZMCL14p27P+eKLPHFAO6zC8DMsCFJtkSE7DWdNCGfMqddTmgUDko77Qn/bAD5qAd0p3eQ+x+ChfeCuHOxFeuezIHjzkSjjtQTjnSTjvRwbmYw5a4w5Y4cEzmlCPthD0FLJQ5bke+7JVrj2yOLJr2YXaF5o9GFk1aZtSfdScfs8MddyCccCQfdyDJCmUISma4fcZoAGWuZirCkIqwzH1GwLDMbmMksBwku8e03egdlIHhlGD4Q4YERWPCTjPcF1aYz6xxn1gTPrEmfGFJ2GlGUjQiKelgTuiRj+lS92pRdhrmKLrU7g9s+yS0+1Pk2u7c745yn++n39qLmVVCjO+KbP3Qufgjm7zPbXK+smHvsmPutqfstsPtskPusUXvtqDsNqHuNCLvNqHuM2coWjH2W9L3WVAVrei7TQk7jXE7jXHbYZivYMi9FoRjzuwj9qwzHoUgyqiFlZ7zzr6aVJ7VfAvdfiulYQHeuJhUN2eLa1AJyT7nwzjvzVLx4lx2Y51zpJ6wxh8xQ/2TY9gypgF2l0CU2QtLVzLFHLUmnXRknnXlqAYVQ4P5auGFqmE5Bqn82KpRxvh98tCdpIb5zJZb3uxBzcgSzYhKEGVUA0uP29OP2IAtv6n/gDL7jAGR+TNPRSMAZY7A/mwOGb3tlHl3fWkTZRRN4QfN4EfMAZQ5a464aJapYoq6DMNcsaJftaQaW5JdnDg+zjlBLjnJAWUZwZVZYVWUZDE2oaqI0dUhWpbUTQ8O3ppffTk4dLemoL8kS9yC7hqUocxs1sACvA9EmdW4lqVoyXSEcDS8oSeqvi6urjKl4ReUkVRliAXwhsI0IQ/fXUAd5GRPs3kr2VX3ssXPcjt/zumTklq/J7Y8JYofkhtvMps2uL036mYeta0/6brxZOEH6cIP0pFH0rH70qGbPzdPPakb+Q5XtZwqWIjkjPgSO1zREheU2A3X7Elsc8Y1ueCbXQgtLoQWB3yTLabRCtlglVnjiGxwQtY5ZtU6ZNbYI4COD3CdxAYOXNt5l2nMEoHuFZNEvlEiH5bAM4wvuhpbqB8DtORu5kpUnm5krk5Ejk5EjnY4Rzs890okTzeiCLjZFA5UBWuFFsgOOeXLJmjyfvuEBuWoBeeqBeeqh+RphALH1DTDCsBoR3B1o3j6sQLDhDLj5EqztBpzeC2IMn7sLlLnvZzR59GCEVt0hSddbJ5RYp5eZpFRYZ4OfKRxchUsocowrgIQAWD8R2CWCIxvWCSXyNZqShwygRPOnkSRH605kNkSxGoNZLYEMluiCroxosXsrtvExuXMkrF0/nAKty8muy0xv1OGMpIUTmsyVZxMFDL5Q+Leu50j96dWXt56IF1efTE6fGNm4s5gz1IRu7aKK67IbSilAChTg69qIjW0EURtyNoeTH0/qn4EKRrPFM1lNC6ni9fgTetpTevJTUsJjRMx9X0Rla0hAmFQUVVgYUlQQWEoNy+sMCe4kBmYR/XNwXuzsZ4slCc7xY2R6EaPdGGEOFP9HMke9gRXO4KdHcHYBm9gR9S3I2jb4tRscCq22Eu2uHO22NO22JN22FP2uJOO+JNOpJNOpFPO5NPO5PMu1AvO1IsuNJnLMCCesm0mH5ZuSAHoMlcjuIbRXMuUcnecJJjVG5k3mMCfiOWO+pBbrNPKZRNVwETMpsWYyjjGOK7IKJZrFAuU+BjE8Qzj+bCEYiPZ75JxUjFwhjwFiGkq3zSVb5ZWbA4XmMP5VunF9pkljqhSF0ylO77Gkwh4mRdJ6ElscMfX+dPFYbltkQXtCYIeRN0IUjiaVTdKFC6iK6ZSuQOxnPZIZnMYTRREqpMV3Fb74Sq80MUeSJ4HkuuN4QcQS4PJpcEkXgiZF0rhR9BLophlsdmVcZyq+JzqVK4wrUiUzhdnljSjytuwVZ34mm5CXRezeZjVMsRqGWK3Dme3jXDaR3M6xnI6xgp6pgp6pgp7pwt7p7l9M0X9s7yBOd7AHH9wnjcww++f5vZNcXsm8rvHC7rGcjtHOa2DrJYBVlMftbGb0tCBr23FVzdjqlqSC+rjONUR9NJwWkkkoyKcVhZEEPiiuQE4gS+a540s8kHxArBlQfiKQFylP64slFYdTK8KZ9fHFTSlFnenl/alCfqSinoiWC1BlEZvbJ1bZrUsta6IGpeMamdEpQO8xDa1yDa1yC6NZ5taZJVUYB6faxzNNonJNo0FYhLDNopiGkbQDcLpBqGMzX0lXX+qti8wF6PlQ9LwIoAW85Zj3LGqbhiIO07Zk3DZk3TZk6TsRVb1pakHMLVDOLphuSrelMuepAtu+DNO6L9Q5l8iid9OjvxPe+X/XZQ5CpzE3nZ86xcn5L48Kf/VKfkvzyh8BZzEll3FPrd153kwIMoo7Lsst++y/H6IvJKqAnAdSVPhoLbcQd0Pjxt/dMb6k0vOn6n6fqETvdM0c78D+6AXb7+b4HSE+GRQraJT3mF71j5jlMI5v78pmcofvrplH+Tvu0CUgcp9paywA/Lhfk35PdCte6Bb9kJlp52Ut+xT3rr3EjCbA7yu9tvI7VX/bYCT2Eqa/1vZRJktB3W2vh2WAVBm62HjrUfMth6x2HrsLcrIf2239bidwmmXtyhzxlP+rLdsWMZf7gJQ9ysPnGECXEZBNe49aLyCWrycWuJWNWBYZqsGAkAZHfTbDSbZGSZ5Q5qCMes9Y877ZnkfAM0yBR9YFn1syfvYkvcLysg2mByqwcbfz12Fn7uLPvcUf+nXtiO4e3dE/+6YkS8ih/alzx/IWjyMXzmXd+cC/8GFsvvqTS8021/o9n1vNP7KZuG1y9orv5uvIx/+nPydNO2bH5GPfqB9+zP3qbTimbT2u1eSZ993vX4zJJW2v5HSFr5BT7+I7H2umT1+iT6uwp77B5SRjZ+8vV0NnsTWYa6D0WasadFlGvK/cxVbjbaszljVYm/o5ty4knvzSu5NHc51LfaGGn3ld8JYUqcvqdMXZM8lAG5+Kf2FUlZBlNGkrmvR17QZwP+VFmsV4BjaGIQ6rkwaVyZNKBOnVEizKqRZDcbiZmRf7S3KQEjLYACUIQAjMCr4WRXsDLD6RJLdYCIuaRFWwGgSV1QJS8qExYv4+QvEhcvUFTXODV3ufT3BY13+Qy3uPY3cW1DWNRXa6mUi8DEXsTMquCkIflKdAM7ILMhEZlGbMq+CnlBBj6miJwGXwQIzMpp42RmmX1AGdBlN7LgWRuYyyFF95NhV5IhsiWnMBD1uiho3R45bI8dsUaMO6HEn7KQ7btITO+mNmQSWmHBTMcQpBGueWrSWU7FeIbnVO/nD/D1p64aU3XMbVbcAr5iLLpwIy5uIyJ/zZ014M8bscb0m8CajNIlFVocVtscC1WOEaDdF9piiByzxo/aUWVf2om/+SiBvOVgwG1M3l9W9UXlfWvNIium7nyBcjanZcGKN2DMnLGgTJsRxGG7MEDOph57QzhxRgw8AKJPSrZLWBbhMWq8MZfqhGb3Q5FawJuYfnqqJEkiS5LfPy3Hiy3Fi5V8CiRVDYsWqMWIQZTSjJZrRjdqy6EQ16kU2wsJEFmG/ooxHiNgrqNE3UOjrU+fvXx8UJAoJF4fHNEUktkWldsantOGR3YTMFgqmta5scWXip7XJNxPtD8fbH/e3fkPAdsSmCBOR3eEJzeFRzfHhbcEeVeGB9d4+pQ7OBVZOudZuXBvvYgvvUtnuUomhd5kMZSp1g4FJGdn6ksggWeJMHnVljLswx5IlD4quSWmTUq/CCXNsq1Fmk15Ko3o8gDIXw6tPBpQf8xEcdMlTcno7JrPflvVPUOagPeeg/f+xSZl3V5beXWXab4EHUMaWdNqDAwnmQYK5pz2YB2zRSjYoZ3I3quVxSt3N6NJlZPOjgLyJQ7aYY3aEE/akU440GcqQD1sSDlsSjlgRTzkyTjkyTthTzrowL7izvrYlXPZmO6KbkyqW/LN7AzmDIXkj5vDacx7UY3Y44Is4Ur+2J2+2/O4zRu82RP2CMsCwzD+gzC+TMui9Rph9AMpgD8IIisa4Xeb4r6zw26zxn1sTP7cmfmlF3GVOVDQhH4NRzpmxT8GYSjqUPTD2YefKIwHNXwW1bs9cOJT33ZnSH7/Of3yIcV2JMP9xZNvfrPMU7Lmf2RXssC/Ya8/Z58DYa0vYYY3cYYHcY0HbYUL7yoiyy4ymZMs5aJ+rZMXebUpWsmbuMSP/ijKG6L0WhKNOrMN29NPueZsoc9aLrZdQhpDcQLbeSGlYyJAspzQs2BNEKsE5wJqYd/ZlL84ldwBljtvIUMYkUwmWsR+WrmiY/ntP4B72XoMUWctvupIp6pgN+ZQT65xbDoAyIUXqETxoeC4MLoivnmRNPqaO3Euom81suunF6teIEGhGVKqHAJMyaoGlwOKYDU7W8pu62zBpn6GsU8Y4fZ8xwDH7jDL+zFPRCDi99OdrZYDL2aZv72FvnsQGUUbJOO2ACfygafoR84zjZogz5lnnzJGXzNAgyuhbkAwtSE5OLA8Xtr9rTnxgSVpIRUZ4JTG5EZVQzWX0tApXxHUzA/2351d+HBy6V5M/KECKmzFdA8j+ofSeucwhAGVSeoBJmbi2pejm2fDG8bCGnogGYXRtbVKDME0symgWIoBJmWK4MBfewKP05TNGc/Lncko3cusf5re9LOyVFg5K8ZIXWPFTTP09bO0GuWElt/161cRDycoT0fLj8WfS6e+lo4+kk4+kIzelrVPf1Q4+INXNZ5RNRud0+xFFruhaV3StO07kSWpyxjS44CVu5BZ3crszqdUe12yFFFmk1zihhECQDY6oOsesegdkLQA0SNnsDAIAGit4mWVKiVlysWkCzySRZ5EKlLCYJQsAnYkvMowtNIgpuBqdbxBTAL6hH5WnF5mrF5l7JSLnSkTO1agivSi+voxmroRzdcK5usDsTKG27DT1b5/qQbnqQbkawXmaIfmg4MhmbYBP0Y0AvpRBbIlRQrlpchVQUZxeY5vVYJtV58/qInfeyxt7FisYdcBU+TCaLNJLLDNKLTPKLdMrLOCVZinVxomVsPhyk4TSzTENWbmvwDyp2Dyp2CGr0hVb50ORBLHaw3I6Qzkdwew2Gcr0YhtX2N33SOKV9JLRtKLB5MLeWHZLSmFnNEscz2pM40iSaQ2plPq8yrH+qSdNfRvj84/vP5beuSOdmbg3O3JnsH2JR68rIJXzyZUl+IpSTFkDrrqTKu6nNvUTJP0o4VCWcDxTPIUQL8Kbl9Oa11Kar6W2rCVJFhJE49F1veEVLcHFDYFFVf4FpQGFRSHcvJCCnKACln+uDGWy0R7sTI/sJFd6nCsj3IUe6ET1dqC42ROdbIk2tkSYDUHfjqRrS9S0xavaYC/b4C7aYM/aYE/aYE7Y4o7b42VgTTzhSD7pRDnpRDrnTDnnTLngTL74Sw0wxAs4zwRcYgrnXo3g6UUUGkQWmSWVumHFgayuyLyB+OLxWO6INwVAGaAyOYEP/IQTBCYJApP4YuMEnnFcESyOC4spNIwtNIwpuhpbBIsFXMY4gQcDfqkA5jNN4hsn882Si01SeOYpArM0YGTGEs63SefbIQSOyDJXbJUHod6TKJKlwQ1X60drDOW0ReR3xPG70muGMutHM6pHMsrHUnjDMTnd4cy2UHpTKL0phCYOooh8cDVe2Ap3VKkbssQDXeKDrwii1oSx6vwI/EAiP5RaGs2uTshrSOM1IUrasso6kgsbU7hiOL8ZUdKGLO/EVPXga/sJdQPstkl220R2+xSnYyqncya3ayavey6/Zy6/Zz6/Z66gd6Gwb4Hbv1Q0sMQbXPmlMBh4t7BvLq97NqdzktMxld0+TpMMUxr7ScJ+fF0Xuqojq7wZUdqcLmhClnalcVvjsoXRzLooRl04tdofK/DI4AbhK/wxpT7IEh9kiR+6IgBb5Y+p9EGV++DL/MiVYcyG2IKWNEEfvGwgtbg/gdsbyW4Lool9cPXuKGBAxg1Z45ZZ65JZ5ZRRYZ8msEnh2qRwbVOLwDEZs7gcoygW6DImMWzjaDYskmEQTr8aRtMPYeoFA5eVdAOBlSVNX9mmkg8RsBgvcDoGB3XHQtwxEFe0ihtW2ZN0yYN42Z0MoIw3HUCZoByd0ByIF+2SB/GCC+EvlPlLZP7Vn8D/9Siz7ciW34v8V1/Lf3XiNzml8MVp+S/Pyn15Xm77ha07L27ddWnr7gtyey7K7bkgv/eiwr7LCooqCgfU3zukI39ET+4oTOG4mcJpqw8uuX2qGfIlLHmnLX6vW7aiN3evF/dYcMVRb94XxpgP1eM+h0a8f9rzb7v0t+zRkN+jLL8HorD7P0Vup/LWXWAuAf/o2yhv3QXZulP1T+bvu1S37IX+fd8/y5b9alsV1eWUgFJh+QOaf1fU+A8ljb8f0N5yUGfLgSt/P3R1yyHY3w/D5I6Zbj1mDojM10Ddr9wJO7kTsrrf0y5yZ0CXcf91WOaiv6zuN1T+UrjC5Yj3lKMUINFAVOMUoMnyaqkK6ukKmhnvayHf08G8r4d7/wrhg6vk9w1o7xsyPzRif2CS86FZ3kfm+R9bFH4I0Ezhh1a8j6z5n9gKPrEr+8yh4hPHqk8cqz52rP7YsfoTl9pP3UXbvCTb/Vq/Cuz8NLBzZ9z4jqTxXWkTRykbX2dfP15w43Ld4/M1d3W6nhsMvjAZf+G0+sZ1/bX3jdex30pj779Of/ia8Pgn9jc/cR+/rvj2jfDpT63fSwel0roHL2oevCp/JE0efGBUNAblTKoXrF4pBKBEO/uahqx8V422LCvZXdHn3NBlbWjRV0Gt0CAvadNWdRnrWvTVPx/gnFP2NU3O70Qn76Z27g1NjqyHhbkKoS8rUxcvUxYukuYukuaUSfMQyqIqdRlKAzBFg76mTlkGo0FefidLWm8XnTZraP4/9u47qM0DXRv+7iaOS+pmE/fee6ODqG70qkIVkhAgegfRQQL1DhJN9C6hLtG7KaZX02zjmrgktmMn2U2cwjePHof1xt6c3Xffec93zu7MNc+AhD02sf/wL9d93+CS4Gum3MW/zcsfDqyG0d5RMuEuQXgvf3JLPrCqBsJZNGbNG9BnDeizhoyrL88t5d0wyL9hWLBsVHgTWCVT+tmFyoeXqr+wKv3MXHjHmH/dgD2vz7hqxJyDcBbNudcgjKsQxowp/W+epnTglTc+TeiTRgywLDNpSps0p05aUCatKOPnyeMXSeOXssdtssdts8btiOMOhHFHwrhLxjiMOOlBmfRiANesfVhDSMYVJG0ISx2LYl9NyV0iChYYRXOl4pudA99M31ppX/xLw8QXwp5lpmImpWIoUnA5TDAcLZzD5c74MibgxEFoxiCcOAjPHoJmDbhkXoZRhr1Yk+6scS/umE/uKIzd41s4kN52C9+0QBt5WPXZinB5Bd9y079m0q9yyqNoApo75cKZcWBMXKKMWhEHIen9Rim9hsk9Jmm9wPhSWo9BWrd+apdeSieQpA6z1G6L1G7zlC7zlC6z5E7TpA5IYjsYI3ybCb7NMKHVKL5FP67ZMK5ZP65ZL7FVL7HVAA+m2QDfbIhvNE5oNE1sNo9vsoprOhejORepOheuvBCmvBCqcIxsco5qdotqgUU3u0c2eoZrfEKUKJwiIFgVEqIKDVWGhsmDwqW4aHlIYmN8SjMJr6lhDqoEk11li/Ptz26M/Th05Xlb3xfqy1+mc9qjUxQZhI60lI7M5J40fDcWI0b7S70DJO7+Yhi23hVd44CqskVWX0RWXcLU2/hLbUOUNiHKS6Hyi2FS62ipdbzCMk4KZfbFSe/i1Z8nNX2eN7vCHv0Byum1SJGbJynNEjUm8UqDKPnZUPFxXM3RgKpdXoW7vAp3e/414DHs/V5CIB5FLy0GUbAPnr8Pnr8f8eb8aprpl09z98P5+2C8fTDeXih3jxtntyt7tytwD+jv5e+fyma86S3aThfaLlf6XhjriDf/FKborH/JaT/hCVTBbjeGG6kDyb3iw+mntD8pHP85qHjMIKjwiAftDCpX16/ghJfgEIx7BME/4VVw0kt4Gik86p57GM7V9SswCMw/6kkzjyiOrhznXf4ySTznSWu2iq4wCMw/i+af9OEfdc854Mbe78ra58Le48Tc7cjQbvmlbrel7LAh7bAhbbd9ma12pFfzy+vglwHlGqCo4sTY6MLc5MLZ7Mrd4sbb4Zaz242/102w1y1/j0vBLpf87a6Fm12LPnEteh9W/mlgy8dRlzdmjO/hLR8se3iw7OEu/s0d5Knt8X3bcY3bPWt3uhZvtedusqFstidtd2XtRhTuQZTudS/b616yGy7c7ibY4sjbqD3LvcWeuc2Rud2JtdOVtcuNvRPK2QPj7odzTyAL9PwrzSMkkLC6k74FF/HiJMlSeMVQknQmd+gLTt9DJLddH1eggxWahFYZ+gv1/PLO+vCOujMOuZL3OmftdSDscsjcZZu+ww5Y6/vqc5dt5vZLaTsuZe6wzdztkHXAlXrMnX0KKTiLLjCPrDMIKjGLrrKIrbRJq0tTL9TdXild+HOceCKufsqb3WkZU2caXg8JrjMMqDIPqTvgSt/vStrnmLnHPn2PfeZeO+I+O9I+B/JOuyxAZF577nYg7XbIeu1J2mv/z8Qhay8Qwj77N2S/A3G/A/GAI+GQE/Gwc9ZRp6xTjmRDe6q5A+OCC9MOynaBszw8OVh0fph/SWqsJDG8hoCXEBMl5fmD7ZqbzcqF0eGn126uzM39KC0ZqaW2NZK6NQmNV1K7R/CdM4ldc4ndS4nd15N7l5N6lxK7F/FdM0md/cmtHaktrUmNarxalqiqT9FUZjQLs9tqhFOVlfPlktvlmgcV7U8rur+p6PlLae939MbHjKYnTM0DQu0soXK0ovdBx/JK4+K3Tdf/Irn6VDb/TDL9uGrgtnz8wZVbP45+vlI/tNwwda/iyjWqrC+uuDGmSBNd1BKa1xIu7PZmKH1YTVh+N4zS5ExQebI60Tl9ftxeDLfLj92JZLb4UJsRJCWcKHHNFEMzRa4EkVtGvUtmrVtGrXNGDfCP5PQacGkruLfVObnaAV9hG1dqHVPsgK9wwFfYJ5TbxZfZxpXaxpXaxJbYxJbaxVUD24JjgVtONjGVwAmnqHJgsUs0cMvp9Sd44+n1p3blMDD54pQsckltcEuXwjLlcILCLV3qmiYOye/N6X4oHPqKKJ+PLOmNLuvzpkm9KDJPstSLovCmqjxJKmiGzClZ5EaQumaKndPrwbhmimEEMSJLgsiSeFEUGJYmgNeC47UG57aH53dHCi/HVw5ze+4XD31FVS2mVAwSaobTy/uieKq00s7kwsaUQrVAPiTqXiiWXqnVTMzf/WFi/svJ+UdTM49GBu+0yCcaijsVxb3dtePS3DYFr03FaW5kalroyjaytDNb2kOQDGQoxzObZgjt14jdNzN6b6V2Lyd2XE9omU9onIpXDUWJu0Nrm4MqFAGlUmxpvX9JMbagAJsvwBbwMAImWkBB8bN8+WkoQYxnToRnTpBnjp9njo87zxPBgcPYLnCODYx9Ds6xhLMhMKYhnKELo5+B0k5A6SfcAew+5s4+6gHksAf3sAcw4HnMg3nck3HKi3HSh34WST+DYuihOToYjllwkWmI0FxLZuciSmwTq92zFL7spoCc1sT6sVTRlC+7yQ5fYZtY6ZxSb4OvsYmruhQPnPECBtwigaE2q/Aiy7BCEOwuRRdf0v7xsAb+qABYA5RoEsqBQg2+HBh0Sqp0SqpySqpySa1yS6+CE2qBq0wUGZKqQlJVPhSlN1kRmNMaVtAZKexKFY3Qm+cpmumk2r6okq7Q/LYAnsaPrcRyVAE8TWBOYwBPE8DT+PNUfhwFhi3HsOV+HIU/TxXIU+K4MhxXEshpABPAFoMJzpGF5MpD+YrwPFVUYWN0UVNscUtcSWtCWXtC+T/6xJe14stak0pbEkta8MVNCcKmBGFjfFFjfJEmtkAdW6CKzlNG8mVA24UrDuGIg9miEJY0hCkPZsiCGbIguhRHk+BokkCq1J/cEECRBFCAj3E0WRBdHkSX4xhyDE2Cokv8mXJcjiYyvy2yqCOqoD0svy0ir82fo/LJrkdk1npm1rkT6hBp1S7J5c5JZc5JZU6JpQ4JxXZxRbaxhTYxBdbR+RcjBRcjBRci+OcjeOfCcs6Fc61CeVahPDMcxwzHMw/gmvizTTBMQwzDCEXXR9EMfWl6vlQDJFUXSdHzJp/1Jul6kc56kU8hKKc9aXo+HEMMz9Q/3wyXbx5YaIbL1/Vmn/Gin0LQjsNJ/2nK/Ksq8e9WjfnV7/d/Ncoc0dLMq89j6/90cv0np9d+ovvOJr01m/W1UKL3znbdddt11+04u26n3rrdhuv3ma3db7X2wKU1h+zXH3ddf9rjXe8AedUAACAASURBVEPMh1ZRf3JI34xgbEMV7MSWbkUVHQis3Icq+MQ6833jqI8NQt495v27zefWbIes227wet7ZqveGbDF4Z4vRO1uM/8Gs2WqkRRmjt3b+On/YYfiHHYZv7TR6GzjmDewSBm88vYoyf9h3/q39F946YP3WAds1hxzePuQAosyao/A1R+HvHHNfc8x97QnvNSe9tWUZLcpoN8usPeu/XjdorW7IOr3w9VqUWW8Qs8Ewdp1h/HrjlHUmqWshGevNCO9akN61JG84R9twgf7eRfZ71tx3bXLfs817377ofafiD5xL3ncuec+lVFuZKXsfWvEBouZD99oPPEQfegIu84EXkA+9pX/0VX7q17g5oGVTUMdHuK6t8WOb8aNb0iYPsW4cFtw+KryjJ/nyTMNnFp3PLg58azf6jcfiz943fvS99VPU05Xohyupj36mf/mT4MmPpY9f1D/5Sflspe3bleGVFc0X3zZ++Z38yU/EkXsu1cOmxRNmZTfOld45V3THIv/mG1HGMgdAGXP2ggUHuF50jr9smfPPoYxZwU3TwjfEsuSuRfEdc+Ft08KbJvk3jATXDPlLBrmLOpw5Hc6cHmden7tgwAPuT4Mu86rIWLCX/hredYs3xZS9+MYA8sJZBFYFc8EtM8B6GtOc68acRUMWwCt69Fk9+qwBcw44gJ17zbDopn7xLaOSO5DSu+Zln1mUfw5cXCq/b1F0x0ywbMJdMmDOGdJmjRlzpmwAZbT4cvUffEIYM8a0KWBRMQ0IhDphRpkwJ09YkiesSBMXsicuZk1YEydsCBO2hAn7zAmHjAnX9GkoYRJBnvCkj3mxh7w4A57MAU/6AIoyFsyeS8i5kca/RslbENbebOl5Prqw0jrzTDn9Re3AnVzNbEbFYGxeT5RgOKbwamjOHJYx602cRGSOeRDHPLNGPbKGYIR+BGnYmznpxRz14Q6j+IPu3E5MyWVC5520jmXG2OOyOyt5136Obb6Jqp7wKZ+EF4xDc2ddOFcdGFPWZABlzNIvG6V0GyZ3AYt+UwGUMUz9Fcr0Wqb0WiT3mCd1myV2mSV2meI7IfhOk4QOk4QO4/h24/h2o7g2w9hWg5gWvdgWXXyLDh54agO2ZjRG8RpwoYxVjOZ8lPpSpNI6TGETKrcJlTu9gjLwqEb3CI1XqNI3SO4XLA8MloWEyoJDGnBhkqAoWURiY1JKEzNBI6Vd6eRODxVfv9b69dLwDz1XnisGvxQNfJHMa4tNU2RndWYlt2cldSUldiAx9Z4BUgRODg1scMHWO2JqbdHVl3xrz6FqLmIaLgbIrIOVl0KVF8PklyIkNjES20SZaazIjX05QfVZWtuj1Nb7gpkV5vD3UE6vebLCPEltmtBoEqcGUeYEruqofzmIMq/SzOsoc8C9cP//X1FmuxNlhzN5D5R5yDPnJKroLLb0jF/JKbTwoHuOQ0aLS1YHjNJB6/yqbHYlrHzSIKTwJJKtgxHo+hWc9s077ik44VVwyrv4lHfxaZ+SYx55h2Ccs+g8o6ACHSz7Er48rmZcMPhVkngOlq2ChAp1sXwdDLAq+Kh7zn5Xzn5Xzj5n7h5H9i4H+irK/MIuf3WZ33hlqy0FmCFyYm915mx15gCjRi7crS68ba4522H522H5W2EFW6D5W6D5m93yNrrm/8mtaDtathXXui2+fzdtbn/hvf1lj3YV3NvFub4tZWR7RNd2tGwbvGKLU95mW/ZWB9Yu19xdbsJdsNI9CCC74cIdbgXbnHM3O3A32bM2O7K2ODG3OrO2u7JAkdkDY6+ijFl4AyRUdApVdCGhIUG0GFp2JUk6wx/+ktv/yJfXZRhcpBdQBgmrNQgAUOY0EkCZA24Ayux2BFBmhx3AMb+ObSYgMgDKEPc4Zh+EUo57sk77At9Vs8hqw+BSi9gaq/gauwxRRuP1+tsrJfPfxtSOxtSOe7E6LGNqzELrIMF1Rv4gylD3u2aBKLPXLnOvbfY+O8o+B+puW5JWZLJ+9dRyDOlffmYBZZk3icw+e8IvKJN10Cn7kDPpkDPpuBPZwI5i7kC74MK0gTKc4Ax3Lw4azQ8KKMLH1MdHVGfiJZmJDSWC/lbVjUbF4sjQV0vLK3NXVxpKx2rpnWpytxrfOJAGoMw0vvMqvmsxsedaYu+1xN7r+J6l+K7ZhM4hfFtvQnNbbKM6RiWN19SlNFUQ24XU7tqKhYr6G+WKe+XNjyo6n1R0P6/s+bq891uG+gFddZ+puEusmsoqH6nsud9+Y6X52g+qpe9rZ76qv/q8buppWf8tyeiDy8vfD979fvbblZnvgAXA9ePLnKYrhLqOmCK1P0sUmKuCEqqgWSJPutqNqHDNVvuwu1E5wM1sJLMNyWzzpjd5UpvcySp4tgyWJYVlS6BZDW7EeldCnUtmtXNGlVN6pUt6pWtatVtqLTStDppW55Za65xU5YivsI8vc0qsdMRXOOIrHBLK7ePL7OPL7OJK7eJK7ROq7ONr7OKqAZ2JBVzGOhqwGJuYyn8qdnHV9vE1jvg65ySRW6oEli5DZCrciXJYhgSaLgrN6+F13C8afJKtmIst64+vGETSZD5UYCLJhypHUlXeZAWCIHFJFbkRGrQzTSLnTOBjWJYUQZZ5UBXu2VIfmsqP3RjAawnKaQvhd0QW9kaX9MdVj/B6HxQPP6MoFxJL+9LLBwiVfYmFLQkCJV4gTxJIOeJuad+iZvDawNVHT1+sLN76enbx8djYZ53Ns3WFbbnEWkFqdRlRpuB0qNhtamZLM72xjaLqIMl7sqR9mZKRNPVkestcRteNzN47aQO3k/uWEzqvxbfOxTdOxikHokSdYdXNuEqVf6nMr1yELSv1A1CG75fPwwgYvgKSryATKUjxzYvy5IV68QK8+GgPnrd7DhzBgcK5znDORRjHCsGxgHNMYCwDKIAyp2GM4zD6cQTrKIJ1xJ0D9AdfBugSHvNgHvOgHfeinvShnvalnkHRzqKZOhiOSVAhBHAZYGGzZUSZDb4GSpT5MDV+OU34utEk0aQvW2OjRRmHFJF1QvWluJqLsdUXYivORZdZRZWuboC+EFl0MUp4MUp4KbrYOqbEOgaQO5tYgGZs4wCasYsHaMYBX6ndMP3SZaAZte5ZYs9smRdJ7k1WepEUXiR5AK8lNL8roqgzpW6E1rRAVs8k1vSHCzuC8lr8uCoUS45mK/y4KjBYntqPq8JwlGi2As1WYDhKP67Kn6vGMGUYpmQ1fiwpGPAVP5bUnyMP4CoAvslRBeWqw/KbtWn91ROXo8HlqF5/huaoQ3OUITxVCE8RzFUGcWQ4thzHlvozJP4MMZbe4EerR1PqUeQaX1ItMrsmiKkIZiiD6AocTY6jyQOpsgCKNIAi9SdL/MmSAIo0kCoD3wK+hq5AUYCdOyi6NICrDhG0hGtFJkTQEprXimUrPbPr4JlVCEI1glANTa9wTi5xSix1Six1xJfYxwtXReZSVB7AMeG558Nzz4XlWIXyLEO4liFci2CeaSDXNJALCeAYY1mGGIYBGhAZPV8qGF0kRceHrOMDoMwZr+wznqSTcPIZD4aeD8cInQvB5pkFFJgHFpoHFup4sc54MACUgZL/gzL/QZl/6TvwH5R5a5ve29t1tTUZvfW7DNbtNl6/12LdgQvrDlqvOWT/3inEezrID01wH1+I3eiYucWdtd1XsANT9Klnzk7fgu0I9odWCRv0cO+d9Vt7CP67LZZvbzNZu03/9bxBZLbqvfPPowwwA7XT6PW8tcMQvOe9ekAK2I+zB/I6yrz9C8qs0aLMmsOubx+BgS6z5jhi7QnPNSc9gbLMKZ93TmtdRjvEtF43aL0WZdbphWvLMtFAX8Ywfp1x4jqTlPVAWSZ9gzkRRJn152nvXWSDZZn3bPnv2xd84FD4vrYs88scU9l7buXvw6s/dK/9yKPuA886rcuIQZT5CKn4BKPZ5A+UZf4Y2L41dnhT/PCmpLEDtKWDvGuH8pfP1j04XnsH0vrYqveZ9dAz6NwL96UXXss/hn65EvHgp8RHP5If/8h9/GPxlz9UP/5B9myl+euVwZWV5ifftT37qfHZCmX8gado4kL5tFXFslXJbavC2+Z5y6b865CcpV81Zf51lDHlXzcRvCFWxXdXyzIA3OQvQ/JuQPJu6HLndbmAyIAoY8BbBG4e8QBDMXlTWcace+2NgbAW3hjtOe1rZhxtcYa9COEAMWEDy2UMtSKjD+70ZS9AeNeAW0vFd0zK7llU3reqfniu6qFlxX2LkntgR8aYB4gMIDjUGSP6VQhrwYyzBKHN/uMxoU//gyiz6jIuGZNQwiQse8ydOuLOGPBgDngyBj1pV3woY4GMmVjOUjJvITv3qqDiurT5i67RP6uGHzVdfaaeflLScT27eiSxsD82fzg2fzqCP4djXUWRp72J417ZE96kcS/SiAdpyJ084sOa9GaNIHkjmLwhr9yuwMor5Mv3yQP3meNPhMsrvLkfotTLPmUjHsWjrvxhEGXs6ZMXs4ctMvtN03p/G2VMU3rMk3vMkrrNkrpNE7tAjjHCdxjhOwwT2g0T2g3i2/TjWvXjWvViX6LMLyLT8sso0y8oE9t4LkZzIVJtHQGgjG2YwjZE7hreBA1vRkS0uEc2e0Q2eoUBTRnfIDkaJ8UGSQKCGgJDxLjQhrAoeVxiMyGlNS+xRUUd6uFMDwuvLzU9m+v7c1ffE/WVx+L+R2k5nUmZGiqlNyutMyO5Mw7f5o6pReCkUJzMOVDs6F9v61dzEV11DlVjjqq2woitAqUXQpQXw1XnIxUXo2XWCTKbFAUkph7G7U9ve0zp/yaj4xFv4kdK/zdu7MvamozKNKHROFatHyk7EyL634EyW+yztzpk7XShHXDnnvAtPIstBV3mJKrofIIcElFnk6Kgdz2rWVqJqZ2DRJYaBxcZBhbpYQt1MIW6mBJdTJkOqvysb9kZZOlJ7/zDcO4pZK55ROn5uDI4WY6vnyoa/RZfP2ufItLxyzmD5un6FZxB5YMos8+FvdeZtceJucuBrj29BDRffoNgXn9rqy1lpzN7hzN7uxNruxNrixN7ixN7sxNnkyMbRJlt0LytbgIQZTa5Cj5xK9zqLdqMlm8Nad2dMnSAsXgk797hgvuH8+/tol7dkTayJartUz/JnxAln7jlb3Lmb3MW7HIp3ONSvM8NyF5o0R63wh2ugm2u/E+d2J84sz51YW52Y2+HgjUZ9j4YZz+cexJVpBdYBQmXmISJTqGF5+LFUdWzgcI+vHRaMPqEO/gFWtBrElFqGFIFCas1DCzWx+af8c055sE8CKXsdc7a40TcDVxEek1k7NJ3aFFmpzXQZPkVyphGVBkGl1rF111KFjtny4gtN+tvrxTPfRNeMRhROexObzWPqvqfiDL6djQze/p5Z4YWZZgwLzYKA6BMfFR9THhVRqIkHS8u4vc3yq+rpHPDV55eu/ELyjC61NQedVJTf1r3FXzHBL5rJqF7Ad+7hL98Hd9zPb77WkznXGzHWHxHX2xLW6RGEa4QxahrUtqqKJdLOUNi8e1qxWcVjQ/L256UdX5V3vMNkO4/cxSfMyR3GKLrWeVjxNLB8q677Td+bl3+uW7qadGVz4RDDwoH7ua2LZX13FJPPW2aftx583nnna9abjyWTN8rG1jMbZ3KqOsJz1MlVvX5cRQ+dBmK0+hN1yDZzf6CHkxOpwdFO75EVntRlF5ktTdVpY3Si6LwJMs9SBJElhiaWeeaXuOSXumcVgE0F1KroWk1sPRaWHqtW2q1S3Klc1IF+HROqnBKLHfElzkklDoklNrHl2kvN2nHWBKAu0528ZW2cRX/BwEXwYD3mGEZEgRB5pEFzFshCDIEQRKa18NquZvf9wVJOZ9YPZxcO4xmyn3pUh+qFElT+NLUPhSlR5YMmimGEiWuxAZXYoNblgSeLfOkqnwZGjSryYcqRzFU/txmXG5bcG5rWF5HtLA3rnwAXzea2/egdOQrquJqXEFHQkF7ZkUPsaIrq6KTKb6cI+uvaJtqn/p8+NrTyevPr33+YuHm8+nZh0ODNzs109KyngqWqpahUfA75exWFatVw2gGUaYzW95LlPZnykfTNdNpLQvpXdczem6n9t9KunwjvmMprmU2Vj0eI++PrG8PqWwMKFdiS6SYMhG2rARdmO9XkIvJ46D5NF9+NpKf4cNPRgoiPbghnlysRw7KneuF4MHgbDcYxwHOvgADajLmMLYJjKUPY5yB0k5B6W9EmSMIAGWOujNAlDnhTTmFpIAocxbNNsYVmAQVQYKBPc0W4aXWCdWumRJPmhLDawZRBsVptNWOI9kn11+KrwJEJqbqfHSlVVSpZWSJebjQLKzANDT/XHjR+Qjh+Qjhhcjii1Ell6JLL0WXWseUgbGJLQf/bIDLmO0TgO6VY1K5S0oNNL0eQZC4E6VgPLKkWE5TsKAjvLAjqWaI2jifrZxKqLocXtQexG/GsBS+dKl2DY0Cw1KgmXIsR+XHVqKZchRDhmLI0Ew5WKXxJtf7UERIqtiX1oCiSzBMmR9L7seSo+gSNEO6Gq3dyDBMGZat0Eb5q6cvTeJLa3j96U+XYekNWJrUjybGUBrQlHo0WYym1PsQa32yqn2Itd7EKm9CzcsnoSaQJg+gygKoMn+KFEuWYMkSP1IDGPBTf4o0gCoLpMmBr2QokCSRN1mEpDZg2cqg3KbQvNYQQUtQblOIoAXDlLsTa6DpFbCMSnhmlWtqmWOi0BFfov2LWWIbK7SJKboUVXAxMv9CRJ5VaK5VaK5lSI5lSI5FMM88iKvtyHAgARwTf/aqyOj5AtUYHR+yLpICfvCSY7yyT3tmnfbIPgknn3an63qzDVE5IMqALnPWk3nanX4CRjnm9p+mzIZ/iSR+VRv5N/z03w1l1n2ibcoA40svmzJalNFft1N//S79DbsN1+8x2bDPct2BC+sP2b1z2PHDs94f6ft9bBb26SX8ZqfsrQjWNu/c7cj8j93om+CMTxwIGyARa8+g1x73eHuf0++2WKzZavRmf/m/1JRZs+MNIvP2TqM/bDf4w3aDVZoBz0it2W3yKspox5cuvH3AGshBeyCHnN4+5LLmEHTVZd457vH2CY81J1/2ZVZdZp0Obp0ODjiPrRu27pchprWGMWuN8GuNk9eZpG4wTdeWZbJAl3n3AmvDRdYGsCxjl/++fcF7jsL3nIo3OBWDx5gAlIFWgWWZjzzqPvJq+NDzF5Txln+MUn3q1/hpQPNH2NYtUVc2R1/ZFH9lT/bMXsbcXu7CyfI7R8pvGKofmbU/Odf3xHnqO9f57+DXvw98uBJ8/6e4B8AEE+PLF3mPXpR9+UL09GfV1yuXf1pp/epF959X2r9d4c48DlDOudQvWlffsiq6AdZkgA0vv6CMRe51cHzpX0cZk5wlo9w3xFJ4B4xF0W2LoturI04GuUtAeItg9LkLhhwgfw9lXhllenWsacmEOf/GgLUagGY4SxDWy3PXRsw5A21BRp9x1ZA1b8xZNMm5ZpZ7A5K3bFZ6z7zi83M1jy7UfXm++pFl6WeQgptGudeAqSUWIDK6tBl9GoAyJsx5U/aiCXXmH48xbcqIOmlAA3YAA2uAKUDMSOMWpHHL7HGrrPHzWeMXiOOXCOPWmeM2meN2GePOmZOumRNuxBEo+QqcNoCg93vQBzxpw16kESxtJoI5F8+aS+fOsIoXKqR35B0P67vvtM9/23vjh7r++0zxVGbZaIpwIpo/Fs2/Gsqd96fPoiiTSNK4D2UMSQXiRRlBssaRrFF07khA4TA673J43Th75Gnu5HP2+DPB3AvWxLfhskX3oiuwvCHnnGEY/6oL56odbeI88YpZ+mWTlG4jbf5eU8YkpRuSDMQkqcs4sfNVjlkVmZccE9OsE9usF9+skwA8tWnUj280jFMbxanN4hotYjRW0WoQZezClfZhSscQBSxMgwhr9Axv8g5v9Alv9A5TIUMUvkFSZKAIFSj2x4kDceKQ4Ia4SGU6vo2V2lOe2NVMGulmTg8WLM0oHo+1f9XW9WXj0LOGy18S+N1p2S0Mej8xrTM5qT0C3+KKrXENkjjjpPaBIpuAukvYGku/Sgt0DQRdDcHUmwdKrMKU5yJVVtHK8/EK62SlXYYaEify4A9S+r/hTfxM6PqSfuXbzI6nLswes0SFKV4NidcYxaj0IqSng+uPB1YewZb9T2/KbLIlbrLN3OpA2gtjHfXOO+NXouNfdhZbqhtQbhJee9RHYBpZTWl/UnttBd9wzTpFbJPcYB5RpofN1/cvMgmqMsZV6WMrdDFlZ3yLz6KER9w5J3241vg6L0YTrqA3STyTP/RNdOX4uZjy497A0SU9bOFZdMFR95xVkVmdXQJ2ytiQX5eX33hlqx1plwtnpwsHdJnNjqxNDsxP7YHs1DZlfoUyG13ztyAqNnvWbUfLdoW2H0gZOUpdPMm/d6rwwSH+nX28pe1ZYx/HtH6EbfjYu/JjmPATx7xdzsI9TsL9TsUHXIT7XIR7XQt3QfO3wwV/cmZ/7Mr+E5S1CcbZCmPvgnH3wTgH4MD40mlMqT6u1jhUbBwqPuNXYhUnCi4ZQws68dLp/PGvcoYeYwv6LeOqTSPrTcPrjHAlIMoc92QdglH3uWTvcSLucSL+PZTZaU3YZUPcZZ+914l0CEY94cU+gwKKS5DwSqOQsotJDfYZchhNTe64K7qzIrz6dWBRd1BxH5TcaBZZuYoyZsG1B1z/W5oypL0O/1xTRseOCrGnWbkwLkHp9jAG1IvrixIEBAhjImujw6rTEmVpCaI8bo9CPC8TTV8ZeLx4bWVu5mdJ2Xgds1tF61UkN/Wkd/Xj20fjO6bju+biu5fieq7F9VyL6bwR2bUQ2TEZ3T0Q2dYa2iQPU4timmozumrZI5WFM1LVo9qmL6panpS3PyvteFba8XVpx9dlbc954tuMmkVm9VVy6Qi57Ep55632Gz+3313J77tNb12gtcxTG68SG0ZZiqnSzhslbYt5TePFHdNVg9ekU/c1i09Vi19VD9/jty9yWuYTKnpD8lsC+U1otgrN1aC5TXBSg3u2FIwHSeZFUfjQQKTQ+DI0SLrSmwq4DJwoAlwmo8oltcI1pQoUGURmPRhYei00rcYttdottdo1pepVnXFKrNRebqpzSqoFLmqDS0a0OqM9uV39jz+dk+t+JTJeJJU3We2ZDSzBCc3roWqu53Z/RtUsZTRMEKRTWI5K+y9zuS8d0BZfmtqLpEBkSWFZUmi2FEaSwclyT6oKyWrEclsDclrRTDWW0wSIjKAtVNAeWdQZXzaQVDOUJpvMu/KwfPQJRT4TydNEcBTpJW2Uml5Ww0BN71Lj1Oed819M3f3LwsOfRuYeaTqm1S1jEunlmoq2qoKmMq6yjCYXsZub8nvljGYlvUlDa2qmatpIyq4seS9RPpApH0sDUGYxvWs5vedWSt8yvudabNtCTNNUlGI4UnI5vLYtuEIdUCbDFksxZfV+pUWofAE6j4vms3z5VGQuwScnzSc30ScvzJ2L8+D5ufN8ETwPGAcKYzlBWXZQ9nko2xzGgsBYxlCmHhSYXTrpRjsGpR2DM4/AmYcR7MMI9kFtDsO5hxHsIwj6UXfaMQ/aCW/aL2UZxlk02zAgzxhX+AvKlF2Mq3RKE8FJUhSnMb5mOEk0ieI0a9c/V9kl1V2IrQAXPIPbnc3DhaahhZCQPEhInmVogWVogVVY4as6AwLNq0bzi86UWccU28YXOyZWuqTUuKXVg/unYRliBEGCYQL/vULy2vFVgyTVLFE+EVdxOaKoM4jfjGUrfelStBZfMFqIAZ8ouhQJ6IkEfBfDlHtm13pm13qT65FU8SrKYNkKf47SnwPKiwJkGvDpQxG/MSi69I0JZCoDmcoAhsKfLsfSZFiazI8q9aNKMRTJasBXwHdXFQaTLUZniVDEejCYbDEYP1IDlizxp0gBtaHJVlHGjwWco1pFGVxOI4ouBS3GLa3cLa3cORlox9jFFdvFFdvGCq2jC0GOOR8uOBfGNw/irkKMaSAbEsAy8Wea+DON/IAYYhj6KNqrCnPWm/Qqx5zyIJ7yIJ5EEE/ASKsoY+InACaYAgrMAgpOu2tnl6DkIy5Z/2nK/Adl/qXvwL8hyoA7Zd7erPP2Fv23thmAKLN+lwGQPSbr95ltOHBu3UHrtYcc3jni8qEu+iPDoE8to7dYp2xzJm2BMra6czd7cD9wIH5kT/jgXNxag8C3T3i8fcjp93su/W6b6f8Ryhhph5j+6yewgObvoMzvt+n/fps+6DJgj2aN9vb2W7vN3tpt9vYe87f3WYC7fkGUeeuA3VsH7N4+4Pj2Iac1h13Bdb8AzRxHrDmOeOe4x8u+zEnfd05j3jmNWXvWf+3ZwHU6weAQEzjHtE4/eq1BAugy6yGpYFlGu1mGDGyWuchaD2yW4b5rx3/PXvCBQ+F7joUbHIo2OAnfdS5+1630PbfyD2CVL11GizJalxF/6C392FfxCRpwmT+im7eEXd4cfnljVN+ujIld2ZO7aNNHCpf3Fcyfld4zbHxg1vmFzdg39tPfuiz8GX1/BfvZi8gH36c8+oH8xQvewxfCL15UP/1R+tXPnS9WWp7/0Pdipef7lYLF5zHtN30Vt1zFdy0KroE1GZOcJRPeItiU+X+AMqsKA6LMqtFA8pZNBDeM+deB0aEcQGcMOQsG7HkQZV6lGVPuS4X56yjTK2NNpoz5N8aSc82Sc82CvWTOWjRhzoPnrg0ZV1cLMsa8JUjudUjesnneTUjBTYuSe8DIUtXD89WPzpXfNy26bci/pseZ12Ne1WUAIgOijCHjqjFjDmCgfxJlDCkT+tQxQwoQYzIQ0+wx8+wxi6wxS+LYOeLYecLYxUwglzLGrDPGHDImnDLGnAlDTlkDLuR+N2o/nDbgThvyJI9gKFMh9Nlo5mwyZ4qcN5NXLvg9sAAAIABJREFUtVgmvVGuWeqe/3707opq5GmBconbsEiqmI3mXonLnY3izQez57C0KV/yGBDaOJox6U0d9WWP+XJGMPzhoOKxgOKBONls3sy3JUs/ssa+Yo49Iw0+DRbNQQUDrrlXnDhXQJSxoYxZZQ5AUnuMk7sMk7uMUrr/HsoYpXQbJ3cZJ3cZJXUaJnYY4NvB6Ce06Se06cW36sW36sa16MQ2n41pOhvTpBsHRC9WmziNQazGMFZlFKMyjVZbRmtnlyLUNuFKu3ClY6jSJVTlHqrxClUjQzW+YY2o0EbfEABlfIKlPjgAZbCBIlygODJIkhrZyEzsLk4frE+83EwcaSONdvFmBkX3ejT3mzofdUx+Jx94Ss7vI1DamYyBtLT2uKTW4KRmZ1ydY1CDfZDENkh0IbD2nH+1GbYSgq42wlQZ+tWZ4BrMwhQWUSrLWNW5JJV1usYuu8ksqcG3aIw7/lPB3Epm5xcZHY8SVJ850jpN8UpTvNokTm0Uo9INB1DmWEDFYb/S/wUos9EmY7Nd1i5X+iGP3FNoIViW0Qus0MOV74Ey9YNK0lWfFU+tJElveLI6fHk9F/H1Z7F5ugFFkLBqSFitfmCFDrb0FKpIP7D8ODLnhC/PJUsVWTkeL5qOq5+kt98PzL8MCS087E457sUGmzKH4dy9zqy9zqzdjgxtTQawmG022Vuts36DYF5/a6sdabUps82RucmBudGe8akd/RM7+k6YYCdMAKIMUJZx5W9yFWxyzd8KLd4KL93pUbvbV3ogqPVIwtAJyuLxnDtHCj8/WPr5zrzrH2cNfxDb/lGI+iNk/QcOhTtdygCRcSw+4FQExKVwL7RgByLvExfOx1DOn2DsjQjuVgRnNwIQmcNw3kF47hm/Cn1crVGIyChEpONfZhlbjxH0e3GaEyRThZPP+SNPA4VXrFMarOKkZhH1RrgyA2zRWV/BcQ/OISh9vwtlrxNpj2M2UIp5U3bZEHfbArtd9jmTD8NpwH0WdJ4ettAkrMI4tNw2Te5GbvLmttF77ovvrhTNPkfltvjldToTlZDwctOQWnB86b8XZbRrZbJef748yeREOuBMPuhCOehCOeZEPWNLM3JgWDgzzrsxbGFMFy+ODyoP618cHlYTGVaVlihLThBxmV2i2llR3eRA35cLSy9Rppbdo2Jclqc2d6d39Sa0DsW3T8R1zMZ0L8b2XovpvR7RuRzWtRTWfTXi8nB4T2dYuyqiVYLvFlOGxQXzdVU3Za3P69q+rmp7Vtr6rLj5qbDxqVDzpET1ZW7lEls4yS4bZ1eMMiuvVHXebL/xY+dnKzndN4jq6QzFdLpkAl85QKwdYcmm6fUj5d03KnuXG8Yfdtx8MfR4ZfDLlc67P6uv/zmndT6ttj+6pC04T41mSTBsqS9DbJ9U5EUWeZLEHtnAEzg/TANu3GA5Gj92I5qp9qUrfahyT5IEQRTBMuugGUA7Bp5R504QeRDFnlkNHkSxO0GEyKwHizPQtBoQaECdcUmudkurd0sTu6aKXFLqQVgBgeaffbqmitzSxKsdGW+yGkltRFIbfSgqH4oqRNBNlM2x227Rm66TVXNUzQIut8mfq0YzlSiGAs1UoxmNSCrQBnInK4BQ5J40pS9D48dpCchpx/HbtR2ZlhB+W1h+W2R+e1xxd0rVlXTRKLlxtnDofuXoI6p8IoqniGQ3ZJS0csQDXEm/ZHD58vXnQze/ufr5izvPVmaufSVVD8sUV6or24r4CiFbUkqXllEaamhKOadFRtMoqRoNWdOSrerMVvZkyfsI8isZyvFUzUxay1Ja13Jq962ky8sJ3YuxrVejNWPh0sEIcVdoVXNQmcq/VOonlKBL6/1K830FPBSf4yugIXOyfXiZ3rwUL16CFz8Ezg5AcNBwjhecA4OyXNxYDi4sa1emJZRlCgdExgDK0AFqMtTjbrSjbtSjMMZhGOMQnPXXwDiH4KzDMMYRBPWoO/W4F1VblqGd9mWeQbEM/AVGgQUmQcD4knlY6fmYcvvkWtdMMZKljqseehVlbBNrtce2KqwiKywjyszDSrQiU2ASLDAO4psH55kH51mE5FuE5K/qzLnwIjCrDZpfgKb4QnTRpdgi24Qyx+Qq59RaYM90qsglrc4tQ4Skq/15LThBa2xFH1ExnSEbiy7tjhJ2hfDbAphq4Io2TQE+UTQ5iiz1IUuQ2Q2eWSJvosib1OBLkiCpDR5ZNZ7ZtV6kOh+KyJfWgGZIQXwBGzGrHLPalPEmAz/29WAYyjcmiN2IY2lwLE0gUx3AUAUwVP50pT9dGchUgwHfxbE0QezGIHYjiigG40sQITPrfTLqfDLqvNNrkZn1vgSRL0GEIorRWQ3orAZMtgRFAn5H3qQGJEWKZamDclpCBe0h/LagnJYATqMPWQJNq3JKLHVOKnNJLndIKLaJKbCJKbKOLgQLMufDBavtGEgAC4QYYyzDyI9u5Ec3xNAMMTRgXsmXroek6fpQz3qRT3tkn3LPOuWedcaTdNojG/z0JELLMXDCCXjWcWj2KQRNx4tl4MszxvAh2DxT/3xT//xTCNoJGOWoa/ZhZ+J/UOZfIol/w2rMr37L/0EZEGU27DIGtsnsMdmw3/zdg+fXH7JZd9hp7VHoR7rYPxqFbrSMBVDGMXurC3WTK22jG+19m/T3ziesh4Ss1UW+ddTl9wdsfr/L8q2dkLe36AP7g1/L363PvJxg+q9F5p0tRr+BMr/bqveqy/x1lGm3KYgya/ZqUWb/uXf2XwQmmPbZAC6z30HrMi5gX2bNISgwx/SKy4D7ZdacQv+y9Pely2j7MsDe37UGce8YAi6zziRlg2naerOM9RbEDRakDecoqy7zrg3vPXvB+w557zoUbHAsWO8IuMx7LiXaskzFB7DqDxA1H3sCTRkAZTxEH3hJPvKR/Qml/ASt+hil2Rrcszm4e2Noz46k4R1pI9sIY/tzFnbnTJ+svaWjuGfQ+uD80POLE1/bzf7Z++4K6t73QZ9/F//wh4xH3zEevsh99H3Zkx9EX/2o/ubnpucvBn9a6f9ppfLmXzIH7oe13/dRPjTPmwcmjHKWjHmL/y9RBhxWMs1fNiu4aV54y1J4Bxxosii6A6xrKbgFyVs25l83zFky4gIu8yrK/A3NsBfNWW+IGXPhjTFnLYKvgzUZY9Y8UJPRbpABltfwb5jm3zQvvG1WdNu08BaQotuQ4jumJXfNi+9CCm8ZCa7rcebPMmf1WXNAtJpjyLgK7AamATGmTP8zmTQgj+tRRg3IQIxIQEyyRyFZo2ZZo+bEUQvCqBVh9Fzm6IUMIBfTR+0zJ+wzRu0zBx0IfY5ZfS7kfhhl0J064kUeR1OngugzkcwZPHs6kz9NF87yKmbyxVd7rr6Yur/SMvHn6vbPKlo/54iuRTEux+dMxObMRnCuBtCnUKQxn+xhNHXcjz2JpI1gOONo9jBWMBRaOh5SNpyqWSpd+rHm9gpr+Amp72FG14PAmmlobp8rd9CZOwIXzDmzZ63JoxbpfS+pJbnLOBVY9Pv6Thnd5A6DlC4gSZ36iR16+HY9fLvu33LMqyJzJrpRN6ZR/69RG0SrDaOVxlFKsyiVZaT6fITKOkJtF650CFc5h6mgoWrPEJVPiNo3RIMKVWNC1egQJSpY5hvcAKAMrj4gUBQW0JCIk9EiW4VJAw2EcUlSvyp9SJE+oKCNNJctqRpuqjq/6F9Y0Yx8QxdeyaZ30Rn9icnN4fjGgJRmpzCxfUiDTbDkUlD9+cBac/8qCLbCCFOlj6nU9as1wIkhEQqzWLUFXmOVqrlEbLKntJ7PlPtXTOVfXSleWklu/ixGfjO0bsmW1ApJUEDiNSZxGsNopW649FRQ3VFs5SFMyf90lNlsl7XJNnOTLXG7E2U/nHvMJ/8UWngaU3waU3zWv2QvjKUbKIyuWaB1PkmUXI+qno2vX3AmKk9jck5j+JDwSkhYtX5guQ625BSqEBJWfcZPcMYv14fTRWq5R2hcDq8YjquZ8qA2GeLyjwD/sxcQhJPeeQfcWHuc6L+s+AVGlkCR2XKJ+Lq8/MYrW+1I2x3pWx0YYLbYv3SZjfaMXVAAZXZox5deQRnBdljhLljRHljZbljlbg/RXv/G/XED+4kze3nLB0of7Cl/sJG38AlpYnPa0Cfh7e+512xHVO91K9vrXLLPUbjfQbjPqRAoy8ALPnXl/gnG/QTO2Yhgb3Pn7nHnHkTwDsNzD8IFOtgaA5zIACcyCm7QC6yyiBF5sTvhdFV8w6Rw+hvB6FfBpSMOmYpLSSrzSJFxULmhv1AHlXfCk3sYxjjgSt3nTN7rRHqjyOywJYInw3c7kPa7UI4g6Ce9OToYoLVkHFpuElbhSFC7M9rRgm5W36OGeyuFM888WSokr8UhQ2YcWvo/DmWOOFNP2lIN7OkQZ7qVK/MijOHkyfFE52P8hcEhlWGh1alJiqQ4MYvWXlM5WVM5frn30fziytXpn6TlE3WcXjW7X5ba3J7R2ZnQ0h/XOhLbNhXTNR/dfS2y+0ZY13Jwx7Wg7qthA6PhA72RfS3x/erMUQVvTlpxp0H6UNHxl/r2P1e2PC9RPy6UP8pvuF8o+lxYd09QNMPNHeQXjxTUTOaLxut673Ys/9T1YKXgyufk5oVM1VyadDqh8kpq5XB27VhaSR9PPs2WT+Q1z9deua+Yfa68+rVi7pl68ZuSy8u81llG40S27EpiZTu+qiO2rAXFqPVjSVFMKZIq9qLUA30BegMGnOxgKzEsFYahBFyGLPMkSUCCAS3GK1viTZJ6k6Tgi4jMepBmEJn18Iw6sDsD6oy22iCBpje4pYlXdcYlpd41VfRPBZre8CuRQdGb0YwmX5oGRdeE5HWmiaboTdeZLddZrTc47TdD8loDcxr92IDLYFhaY2I0+tI0PjS1F03tSVN60YFOkB8HWFWLE4BnsFvDC9ojCtujCzsSyrrT665kS8dpTbOFA7fLh+5yNJNpxa2pRU2s+r6S5qn6y0vtV78Yu/vdwLUn/bP3p28+H51+UC/tk8kGK0ubhVxZOU8hym2W5bSoctqb+V1SskpBUjVmK1uylJ1ERR9BOZApH0lTTqU1zqW0XE/tupHSdTOx93pc53x081SkaiisoTesri24QoMrkWGLG/yKGjCltX4leUg+B5XLROZSvXOInrxUTx7egxfjmYODMf1gHF8Y1x3KdnNjO7ox7VyYF10Z5lCmCZxpCANqMmfdqCfdKMdcqYfdKIeg9IMw+kEY86+Bsg/CmIdhjMNwyhEE5Zgn5YQ35aQP9RSScRrJ1vPjGwbka1Gm1Cy05FxUhQ2+ximtzpuhjK0aTqyfQnNa7ZJqbPA11vG12oNZ5RbhWpEJEUKCi4yD8oxwAsPAHEhgrimOb4rjmwUJXtWZVxs0YInmQmTxhciic5EFF2MKbeJL7RMrnFJqnFNrnVPqnVPqXdLqvKkqDLs5IKc1uqwvUzaVKh6NLO6MLOwOzWn1Z6hQZCkYAF+yG7wI9Z6ZdR4ZtYi0akRatUcGsP7Wi1CPIFS7E6tBmlkdZUJSxd5k4K/DanwoIm3EAMqALvO3TyRFiqQCOPI3T6DMosBSVX4UpR9FiSEr0CTgFhIqW7b64upbGLICQ1asKox3eq1XWo1narVnarVHShX4gVdajXd6Lfg1yMx6b0K9N1EEMBOpAU1XBHKbgnNbQZHBstRe2WLQYhzxJY74Eru4oktReavzSufC+FahuauTSqsQY4Cm6qMo+iiKni8ZWByj5RgdbwqoMEAXBk44DssEaWaVY47DMo9BM45BCceh2Sfh1LOeTH0k1wida+IngGDzINg8cHDpiEvWQcfM/6DMf1DmX/oO/LuhzDufnHxn4+k1G8+uNmW07RJ9YJXMHpMNe83W77dcf/DiuiP26464rjkK/1Av4I9GYRst47deSttmn7XVIWujQ/an9oQPz+M3mIWv1cesOeP+1hGH3+2z/P0uk3d2m7y1WQf4mV/Lb6KMgXa5zH/9BNYS7wDKMq/n91v0fr9F7w9b9f+wFaj/vL3dEOzUrNltuma36dt7zdbstViz12rNqygDuoy2L7PmoNM7h4C+zJqjUCDHgcrMOyfcwb7MmlO+AMpol8to+zK49bohG/RCtftlot8xjFtrFL/WOHE9JHm9efp6i0zAZc5R1p+nrb9AX2/NfteW+55tznv2ue865K13yN/gWACWZd53LX0fBpRl3odXfuwl+thLBIiMdu/vR14Nf0LKPvFV/tFHtR3XuSWwfSOufXvc4PbEwS2pQ3uZM9uZE0crlk813NHRfG4++Mxq9NnF6W/ht3/2uvu9/+ffRz18kfLoe/KD77mPXhQ9/qHy6Y8NT79Tf/Xd0Aqw8Vd07zvm+JfJfY9xzY8t+HOQ3GvGwOqWBWPuAtiUseTf+L81vvSGu9faY9iAAeUsQXKvmQmA+SmrwtvgzewLZffPl35uVXzPvPD2qssY8IC1Mr8KSDNvXBwDYS28ccuvKXvRiA5UWowZc0bMOWPWvCFr3pAD7K+B5C2bFt4yF94BqjEl98yL75oIbxsX3TLOXzbOXzYUXAcKMrwFXfbcWeasDn3GWLswGLjQBLKOdrOMPmXaiDz1z2TCgDwOisxvoAzoMiDN2BLG7DJHbNIHbTIu2xEuO2b3u1GHELRRT+oEhjYdyJiJYF6NZU8n50xl5k2SCsd4VdNd0z/OfL7SPv2DrP+JcujrIsWdCGp7Anc4ljcZxZkJok34Zg37ZA2hKGNYzpQvfRjLGfPjDAUKhiPLJiOrRoktN2tvrog+W6EPfpHRdje5+V5A5bQbt8+NMwTlTcD5C87s2UukEfO0y2D5xfA3UWb1DJNeUoduYrsOvu1sQqtO/MucjWs580tH5kx049koQGQMolejNoxSG0cpTSKV5pEqqwjVxXCVTbjaPkzpHKZyDVPDQgCUQQYr0SEqTKjKL0SFDpGDKIPGNWADRSH+4lismBCg4Id3SJNGW7JmpclXxKn95UkdZVk9VYUTVXXz0q5HI3dWWidesMvGsxndZGpvNF6Ni1dh01pco2U2IeJLwQ0XcHWWgTVmAVXGfuX6mEo9TOVZvxo9nMgoXG4aqzZParRKb7QmtTjQW+0ompC6q8VLK6XXV+KUNwMqpzElk5eILZAElUmc2jim0SBSpRMmOYmr/d+BMlsdSJvtCJtsidscyXuh7MOe/OPIghO+hUe8BDoBpUd9BAbBpdj84XjRUlz9Aqn1IbXzEYLRfALNOebLNgwtMQot1wkoOusvPInOt4ip0w8W6uLyA4uGBSPfUjs/DyjsRbJb7VNE+gGCEz6sU0jeaV++dnaJsceJvtuRtsuButMeQJmt1sQtlwhbLhF+g2Bef2urHWmzLXmLHWWLHWWzPXCJaYs9YDSbHRm7YPydMP4OKH+7Wy6IMptdcje75O5G5O9FFOyDCXe5FO5wLN4Grd6GUW+J7N6YOryLf3Nv2aMdRZ/tFNzZn3NnO3H6o6CWTciGbR5VO93KdzoJdzkU7bEv3OOcv9s1b7MrbyOU+ymcswXB2eHOA1HmCIJ/ACHQCag1CG7Qw4m0z1qzmHoYvdWFooiTTBZf/XPexPOQ8jEXcqNNaqN5tNgkuMIooFQXXXjSK/cInH3Alb7PmbrPmbrDlvjG7LYl7bHL3uNIBlHmlA8XRBmjkDJIeKVLdpMPtyegqJ87+Ljh3krB9FdQisSTpbFNbTAMLoYE1/y3N2V+Y1XwHkfyHkfyXifKPmfqfhfafhfaYWf6CTu6jj3D0Jlh7sa6AGc5eLIRqDzfgOLAoIqQ0KrkJBU+roFGaS0vHa8oH+vpfjS3AKCMpHyijndZye6XZLS0ZHa3JrT2xLcNxrZPxHTPRvUsRPRcD+1exnUu4bqvhl4ZixwZiB/ryphqYS41Cu+qxV/K1V8rOr4Xt/2lSv1VseRhUc29/IpbBSW3hMU38vmjPFZ3kXC4qmGmQjnb0H+v/eYPXQ9WikcfUduuE9SLqZKrcWXD+NLhlNKh6Jz2MKY6mCaP4jZlVPQzpFO5TfNVg5+pF7/RLH2rWniuuv68buq+oGsmp32S2TgcX9YYJlDichX+rAYkrRZJrvWh1GFowGYNf6bcj6XA0pVougJDlftSZSiy3IcsA+oGFKkvVYakANUDr2yxO6EOnlHjQaz3INa7E7R3XjJr4Rk18Axg7wyCIEEQgNPasAwxNF0ETRdpuzP1/+wTntmAIEg8smReJAWSqkbRGzHMZj9WC5rR5McC7lgn1YxR1IvstuWcrjv83rvAbhFBk3aICVjfi+UAX4ZhNqGYjdrJLDWSrvZlqNAsjT+3OYDXtMox0UVtscUdiRXdRNEQVTlO14zn9SyW9i3nt89ypFdy5VequxbUo/d6rz0bv/f90tOV0eXnzf0LzZfnlU1jvFyxIEdKyyojJ+XnZpZX0WQNLLWMoVbQ1fJsuTJb3kRUtBOUPQRFf6bySoZyLF01m9K4mNxyPbnzZkqXdnapYy6qaTJCORgi6gmtbQ0qVwcWS7BCkV9RPaakGluS6yNgI/kMn1yyNy/Tk5viwY334EZ58gJgDBSM7QN7WZOxd6HbOjMuuNDNoUxjGOPlil836jE38hFXyqsos3/VZbQocwhKPwynAWUZD/JxLzKIMqd8WLqYXAP/AhNcqWkIgDKWEWWX4qvsk2s9acqYyqFXUeZSXI1FeJlWZICvhAQXmQQVakWGbxCQa+LPN/HnQwIEkACBaWCeGU57oCeowFwbi+BC4IJyqNAqVHgurBioz0QWnospuhRfBhzPTqlzTK0H45BS504Gzj9heM3hJb2p0okk8UhYUXtYbhuO2YQmyb0zxV4ZIvDpkVbnnlqLSKmBJVVBEyuhiZWwpCpESg0iDVh/C25dgWVUgrtX4JlV8Myq1U8RhGqPrFrP7DovUr03WaSdXXrDU4s1wBdoHWf1KUKRgD6Lb3YDMkvsQxT5EEWApBDqVz/2yqzzSK9xT6tGpFYhUqs80upWf7WIlBp4cjUsqerVXzY8uRr4lafUuKfWuqfWwlO1f8sy671JUgxD7c9uwrIa0XQVhqH2IIqdEsvt4ort44E9MjYxRRci8i5EFJwPzz8XlmcVKrAIzjXDvVzlC27wBZf4gmNK4PpeHW/KWS/qGU/KaQ/ySUT2cRjxGJRwDEo4icg+ifj/2HvvqKbvxf//3lsF1Fptb1u3LHHL3hsE2SuEvfcKe+8NIXsPCEkgIWwIBAiELbKHyHIg7llb7bBWq21+581buX4q7ffez+/zOZ/Vc57ndfJ+vwMm/PnwOYoBa4xLIXjzpHP+Sef8U85FZ1zgKh6oDSgDcpnT0FLQJqNgl/cnlPn/hSR+Yxv5P3j5fxbKfLRXDUAY76pYpGR0gSXs9ezStqOWUsftpU5AJE6571IP360T+6VJ2n6LnIM2hfttCvda535pmbnbNHGHbqiUupeUsvPWE1Z/kTP4q7SWlJzOfyqUkdgHjG1/SGS2HtL5y171DS4DQpktB7W3HNSWkH4HZeSNtsoZS8iflTxyDjDLyJ0DzDLy1mCIaetRh61HAb+MxAnnrSehW04BXEbijLukosd69a+3pNI/xpik1MLXe3/X95g0EyQ0gRkmKd3U7fqZ2w2yQC6zw7R43SxTtsMC/bEl7mMbwk5b4k478nZbCsBl1hNMOyGsT5zZu6DVn7hwPvdq/MyrYbf7Wy6z26vpM5+Wv/u2febddjC0f19I75ehvYcSRg+kjO7LHJNDXDqAnD3Buq7YcEtFcN/gwnfG08/PXvoRekvsfudN4MOfYx6/Tv/qTcHjn5FPXlOevmE/e8P7+kXbtz9NiMXTYnHLw58pi98WTjyL6X1mTFoCbTL/GVDGmHTdkHzdYDNp4y7r4K/oEa8ZkK8bUW+Y0G+BUMai+vG5qkdmrAcmjLuG9Ft6lDUwx6RNvKYN2Hn+zQkUAGM3L/TdtGvGAH9NHbGogVwCw0paWIDIAOU1pGtGjDtGlXdN2Q9Mqh+aVD80YN/TrbytXXFzA8eoYZZVUIvKyAU15KIaclGfsD7bhL+2MaStCV9QL5nXhv9rUEazZFazZFqzZFqrZFq7GJBuESC9wmmDwmnDgmmj/GmTdzLNm7YsmLHIn7LIGz+Xe8Ey/4Jd0bgTfNqtbM4bueiPWApFLcMwy4mE5VTiQiZ5Ppcyg6pe7J3/Zf6+uH/xTef0875Lb9jCu3El3SnY8VT8TBLuUhRi1r9w3Dt/NAA+HYq9GIicDMbPBOHGI6iTCVUXk2rmSkS3G2+Lm++LERceZwtvZnTcCatahOLGXHAzroRL7u+gjGH2eTCO9M9AGfXMfrUMgMiAUEY1VaSa3AMKhDIqCV2A4jo14zu14gDpxHbqxAl04gS6sW36sW1GMe1nYwTnotutYYBHBhLdAYV1uMMEnlFtQIkMrD0Q1gYoqiUgsjkgvCkkvDEitDEupCEjsAkZLKiKHurOuDhSfK0xe6I65wIxXYQv6KdSp8trlxpGvp59LO5b/AVXPV+IHipEDMNS2oJS2gJzeyBJbZbvQRmDEA4IZVQDq1UCa96HMmfzhFalIntUrwOqO7Z5hXUdgDLxLdf8GNPetCnzvG69lHa95E7dxG6tuE41WKtieN2JoOr/BU6Zgw7wfbaFe6wL99uVyEDQxzxIJ72pp3xoR1zx6mFs5SCGbnS1F3Y4nDGTWLtCnHhOmvzBG997OgB93BupGVmuFVWhGkpTDaUpBpJMU+p0oiu1osqjq+dYS2L0+a/9yYMOuc1mSVzNUKqyH1HZj6zkSznuipd1QGxAmUM2pQeti0Eos/dc/ofk5Y/v7LEo3mP1Fs3sXycy4Ey1tAtZ+h2UAXasIWQAykAI0p4UOU/qETe6tCN5nxX5Sxv6HlfeF4Htn0T1HIavHGc8PsJ8coz1zZnq7+SIdz9Pn9wVwv/Cr+FLd+59MzDpAAAgAElEQVQeCHu/HeOQbbm0Xbm0A3W/E2kvlLjPhbjflQBCmWPuxGNuZAVXmnpYvVZEi3poo1ZEi2ZEnUF8AwQutC9uSW5eYK68ol78HsaZcS7rtsnbBMocdUYdcUL8AZSRtSkFoYwCpOykOwqEMlqhDO1Iln4MB1LS7UccCa8cJ04+a74vpl16BilpdEO2W2Y2/A+FMidsECp2GC0njB4UbeqGs/bCuwTSvUMYwRGcSFhNRmZHSkpTaWlvJXOuij0zMPR4A8rUEi+048ea8nuE+YPCdNFAsmg0uW86cXAhfuhyzNDVqOG18KErYcML0dMziZfGM5fPl64OkO+KOE+E/B86un8S9P7c0v2itvVpde1DJusWg36dQb3GJK+UY8fJyH4WY7yRv1InvNI68WDg1lsoA++5lsdfSa9biKsYi6OPJlAvhJV1wdBdEQhBDLY7i3mhpG6W0HG5ce7p2GPxyCPx2NfiyWdi0a0fWaNXqAMX0R2jSZWtSYzOWHp7OKExEFnrB+f6wXkBiLpAZGMwujkY1RqM4gchWwEhADQTWMYHkiAIfgCyzR/B94W3eBU3uq0jGM8i4H/sN9AMeNM1j+deCJSzbnCZDTQDApp//gRLXj2LgfEd37KOdRbTA3KWYJwwijqQxp0saV/G9d+gjNyjjT6IqxyIovWE4DvW+1wB8hKMBd4fgNngMu1+KIE/pj0I2xGMEwBbwoy+RECipMreDM5gUeMEUjCDEEwS++aZ56+why6z+5Z4Q5eFFx+OXf/h/OWvZ+/8dOe5+MrDN6LR1TbhLJfXX1xYwansoaEbSYUcNrKJTxJ1k/u7cD1dyK62olZBQWtPPr8vv+18HhBcms5pn8/uXMnsXs0U3cgcuJU5eBMolOlfjuu6GNM2GlU/GMXrjmC3hTEagxn1geUglCH4kEGbTJEXMd+TmOFBSPYAxrCDXTB+rlhPFyzUBeMIQds4IS0ckaZOCEMosISt6fI2u3TKufS4M1zBuVQBilCAIuShKHkoSgGUM0YBijoGRR9zKXs/waTog1TywagFkDWDabphTP0ItiGMbRJbdS6pxjq9xqOsLaF6Kr1uIQDXZ5NRZ5VaZ5FcaxTNMooGiIxBVKV+JEM3vFw7lKoVQtEKJekGA9pAMxtcZoPOgFwGRDMm0eVm8RVmSYwPoYxtZq1bSbsvWhiA74muHMlqmk9vmIaV90XghMFlAp+CJpDCgFwDpDDQdA4ktcophe2UwoakVgF0JpPrDLQIs0A5ZjKBfaKMSoeMyo1+XPdCnmdxHYhjfMuaNrwzv3nxzkoDGmr+cfqXNPoVN21AGZDIeOXXeeXXeebVuufUuGZxoBlVkDSWUyrTMaXy/Y/9Po6BpFZBUquc06qd06rBrwM8zapxzKh2zACantzy631KW/0R7X5lbT6lrQFIgXtBg0N6lXUS0CNjm8K0TCg3i6FsEBmTKLJRBBFcVtIPxW2sKb1fHKPiWbJBZJTcS864Fp2CFoDw5YxrEaj3icwJSN4p5xIQyoADTLqBZL0gil4Q5ZRzyUlI8TGHgiO2uf/toMzfpL78l/R7HORf+iV/k/ry937Pn/f/+C/w3w3KSH4ssyGJnTISO2W2rktqt7zUbnmJTwFt/ewf2vL3o5vqo88UwPtbPz8m8cVxcBtbas9pqT2KkntUJPeqb92vARTKHNTdsj4vLSmrLymrLyVrtE3ebPtRmx2nIJ8oeX6iGrhLK+pT3YQvjFMPnMs+ZJ1/0Crvi7Opuwxid+qESqn5fHTK4a8K5n87YrzliN5WWU0JaY2tB9R+1xTzu12//2+PzIaVZn3DW+vDU/KgzocC8M16s8xWGQMJWUNJwCwDcJmt8uYSR9brfo9Yb1WwlTjqIHnMUeKYo8QJJ4kTTltOOm09BZE47Sx52hXkMlsVPSWVfcHSXynV4G2qoYDUwyQ1IiQ14iS0EiS1E6V0k7fppa1DmextxnlSRnmSxoWSpiWSZqXbzJFSFqjtVphtVjgpa5KU7Vu/zMeOFR87MT5xZn8MZe+AsHdAqz52eVv9+6ln/W6vpk+9W/f4dewPFB4IER2I6NsPGziQcP5w5sThwukv80cVqCvHOdcVm+/oDD3TG/vOYPoH29Vf7K4+d7vxPOTuq4SHr7If/Vzy1c/4b95UPH3T9ELM/+6nodfiCbG4+1tx7d1f8IsvEvufmlJWTOi3jKg3tHGXtbErhuTrJuQ1Q8I1E/KaCXnNlATI7J3AS/DRb04j4urmoqwZbSYd3GUd3GU9wlUD0qox9YYp/ZZZxR0zxt1zVY/M2Q/PMu8bV9wxoN3cgDKa+CsaBMDSokEAMIom8W0TsDpiUQu5pIVcAp0vAKNZH1QyJKwaElYN3kETcFwJ6PFd98WAY9va5FUdynUd6poWbU2n/KZu5W0D9j39qvv6Vfd1mHc0K25q0tdUsACLUUJcUiq9qFR6UaXsElAis94HrL3ukQGzS5qIRY2yBU34gh4SWF8Cm2V0140z2iXz2iXzWsUXN9OsNvyiNnxWZ11gp4x+yax+yaxO/qRe/qR+HiCD3Lcyyp20Kp6zKp61Lp62Lp60Lp60KZq0K5y0L5x0hy94lc77w+dDkQsx+OVEwmIi/mICdryAPtsw9Kz74uuOyefnr4hHV8Wc7rvZxPP5lOkk9Fgqbj6JsBBQMOqdOxKKvBiOnY8mL0SRL4bgRqPoU4XtN1D99/Ejj5gLPzXdEWPHvomrXwphzQYxLvmQ56DIaduSMXvknHnRpEHWMFDTm9ankzEAFv1qZw5qpPWppPQoJ3erpveqZ/aDIEYxrWdDyqk9yqk9KimAlBOFyuslMqqJQrWEt9KIF6pHt2vC2rWiBdrRAp2Ydv0YgWFsu1FMu2l0u3m0wALWbgMTOEa1O0cJXCMFbhFtHpGtPrBWv5i2wLi2oBh+YFSLf1hjQHBtRGhjUjg/N6IdHiogBXXywgf6EmfPF1xpKryIzxgoTReWwYfLyKMoziz3wpOxB2LRyq8V/DVU+XQpYSKloC8kvcM7s8M5he+a1m0Z1WwUWG0YzDEKq9ELrtYM5GgGcU95MvVi+MbJQpO0buNMoUFGmy2iH9ZwNZA1nSW6XXFVTFp4HcFbcESL7Mr6z+X36CUDrh81WJtKZKtiWMPJYK68D+OwB1nWh7EhOW+GnDfjiBcgWXe6rDtdzg3QkX8j2hG3TSTnQtlMJDkoUQ6K/1AyEOymOuSA+leEOGBfut+uaL9dyWEnhLwL7pgH6ZgH6ag78ZQP7bQfTTmIYZrcYF/QYZPbGkwbp0z/RJn+MaT8gnVuvXVuo1l6jUE8Wy+WpRlZbpJcY5zEdSwSeOMGYVWz2AvfFnbfMUvn6ETQ9aIYelEM7bAKFX/KKU8CUGDpSgBRC5haAoiMZd5ei9y95/L3WxZtqt9DM19aFOyxLNxnXXzADn7IASUDwcpCiXIupIMQwkEI4YATfq8Ddo899gtb9Oc2qM9skQfc8ftdsPucMPvscfvtqQedKg+48vZ6NR1NHJVPn5EtWpZD35Qj3pUh3z9EuieDv3kMfXlneNvnofyT8YPS3k2fW1GlHSuPu3PlXRiHXWj7nQh7nHD7IUDR71F38nFPuoJ7+emAGo1IvhasXT2iWRPWZJTSapnXZlXQHFY1Rl14Tl96EVt/yY865okfN01p1Y/i6IVXaYcw1fzpil6kk244kMsccULIOcClbYsPWhUcsMzfb5G33yLvgGW+jHWJnG3JESfESTeMkg9eI4iqHVapGwEQGeOEWk/MEIw9H8udQ51/xL7yCjN+376g1iaXZ5bKM4zj6EXUaIdytYM52sFVQHmNY4GcXZ6MTY6MVa6sVZGcdamsTamcLfwPzCwfPgLtLf/8CfqAPjxl7Eo+dMocc0KfsEUp2mFUHTFaTihDKMbCk+AcWOETzg6Jqo2Mrc/OFaVntBcWifDECxTqaN/gVzfviOcv/tTEmeczZjsoU40Fop7iEUGqcDhjaCRlYCy2fyKqdy68dzli8Hrk+dWYyZXU5cXctUvIe7PUJxOc74Ybn/e0Pu9oe17f8FVd3aMazj1u5S0OZZWNX2GiF5nI6SrMaCVuoI4z09J+uU64wp+6P3Tnl+FHYvzAWmb9bCp3Nqt2IZk9m8ycyWDOJdJGY3D90ThRNE4USxAl0wayq0ZLGqZQbXPskZvVYzfqZu61LT8RXn8muPIVb3q1YmiBOb5a0DCSVzdc1DQWQ+EHIrhhmMYQVGMouml9r7cxBNkagRVE4bui8F3huI5QYEWY71vW5ANv9EM0A12qqFZ/ZItHUe0mKqz3LG71KGrxKGpxL2x2K2hyK2hyzW/8A61DnOYPT/BnPYpavEvbfMsE/sjOQDRgfokgDfgh22MrzmfWziSxR+CdK1VzzxiTj3Iap1I456PLe8NJwjBidzipJ4LcF07qDcAIAzBCMNAE9sjAqKIYem84vi2OLkxjDaSz+1NZPelVoqKmUYxwlja8zB67Wjd9s3nmNn/qdtfM3cHFJ2Or355f+qpz9HrX6PXO4cucxvPlTCGL1cMs76zA8ZlYfhWaX4Pk15e1NMFb+CUtgqIWfl6DIKdBmNPYl900lNFyIaN1Mo0/l8JfTu28ntZ9K33gTubQ7dThK/Gii5H8sbD63iB2ZzCzPaSiOZjeEFRRG0jn+TOqAiuw3iQEYJMhFXgRctzxqe74RDd8tDsehDIewOgSxt4ZbQVBn3NEmzihtBzhahC4CgSu6FS6bpMpOQYpBaGMvMsmUOaUO/6EG/KYS6mCc9FRl8IT7iVnvID4kqI3TsWXrBFYoRvGNIhiGcewgYxSHMMui7cBZSD5rTbpDWYJXLMErlF0lX4kUyesQjuUphNG1wmjaQaT1QIImv4EDT+8ui9OzQer7ovT9CdoB5J0gyn6oTT9UJpBGN0wvNwoosIoosI4kmEUVW4MoxvH0k3jK82T2JapNTYZdfbZjQ45TY65jV6ILj9MdwC+J6F6oqjjSmbTbDChIxzbFYLo8Ctq8cipA+0knrn13vmNoOUE5DIgkQGhBgBlMqsgWdWQrGrnbA40h+uSW+OSWwPN4W6i3GrXfI5rftU/LY5HLvcP5J7Dcc/huGVXu2ZVuWZVuWRWQzO566iIA0mvdkqrckqrckxlbwi8A0mvds4AiBI0k2ufxgahjEturXtBg1dxsy+cD3IZ17w6u1SWZUK5eSwVrI8xjiQYR5KMwkmGYUSDUIJeME4nEKMdgNYOQKt4lvymJuYM0BGzXhPznhfmBCTvjwXaYU5DSzV8cFp+BDUvDNgvc9yx8Kh9/hHbXDnr7D+hzFsG9Mfo4c+nv/cX+D8JZZTfQpn9On87pPvROygjJWskKWcsecRs2zGbj0+77FL2+UQ1eLc2bLdO/OdGKfvNMw5b5Ry0yPrSKHG3buQuzYDtym5bjtv+Vc7kb3J6H8lpbZVR23pY9b8tlFnnMsAXlJA/uy7zrfIWEgCUsZE4aicBxJccJY7bS5xw2HLSYespxw0uI6noJqnosU3JW1LZV0oZKJd5y2XUw7apR4AL2ZLaCVI6Sdv1UnYYZOwwytxmlC1llAtyGamzpdvNy7afQ+2wQINQRtKGImVL3W5P/9ixYqcTA/TL7ISsj2RDueBONghlPvNs+sKnba9/576g7v2hon2Rfftjhw6ljx3Om96TO3aEtHKCdf104x2d/qd6F77Xn3xuc1Vsc+WFy9qPgXdfxT74OePxL0VP3qC++ZX67HXDK3Hr81fDb8STYrHoe3Hzw1+oV16mDn1jTFowpt00ot4AO2WMKGumlBuGhGvGpOvGpOsmREBn3wm8BB/95tycyBBXDcmAWeZD6eKvgBU2BqRVI8qaMfWGCe0mgGYY90wr75kw7hpX3AG6Xei3ADRDu6GGWwGlil1WxS4rY5ZU1qWFvayDvQLqbaRofTxbD38NvNTFXQWfamMuA5NJxKuapGuapGta5FVtynUt2po2/YY2/YZR9QNjzkPjmsfGNY+NuI/0OQ90WXd1K2+rYJZUEQvK8HnFkjnFkjll+Lxa2YIGcgn4bWggA/V7UAYkMjqll/4YyoDxJe3SGe33OmX0imd08iff5zJv0UzeuEXJ7LqmrYoBWRdP2xRN2xVOQ0suuhZd9C6ZD0JeisItxZNW4omL8fiZgsolTv/T1vEf+RPPx9bE07fFtf0P8sjnEeyFLPxEGm4mBXsxpOCCX95IOHI2HHMxlrwII88GoYZgtEl4x23Sha+p499UL/3UdEuMGXkSx1sIqpgJpF/yJl2EImfsS6dAKKOfObQBZbTXu35BKKOc3P0+lFFN7z2T2r0hpZRupRTgDYA2IzKa8UKAyMDadWECvegO/RiBQYzAKKbdJAYgMudgAhuYwC5KAIlsh0YK3CM7PCLb3SNaPGFNvtEt/jGtgdGtAZGNQaH1oUF1sUGN6cGtJaHt+NAuZlhvY8Rwd+ykMP0iK3eqJLM/N0eUVzaUTRjOZU1UDj0avicWLr0pb7+BZl0soUwlFPeHZHb4ZHU6p/Dd0nuso1qMgzgmwVzj0Br94GrtAADKKPlWG8UJzNNEZhkis6weo4x2B+RgTNNqKHc2s+cWbeUX/MUX4byL9shuy6Juk6wuoE0mvksNJlCO4J8JbTwRxJH3YUh7UjaIjKwPQGT+x0GZgw7w96HMUXfiUXeighvhhBcFhDKG8TyLzGbz9Hp/0ghx4jl7+Ze4mlnH4mbL7FrdWLpaOEEziqoRSTFJqbbObQymjcdy5xPrltDnn8L7H7oihZrhdF2gwqBSK5Sh7Ec96U485oI/5oJ/D8oU7rfKfwtlLHL3Wxb+O6GMbekhB5S0E0bWmSALJR50wO13xL0dybYDuMyXdpjP7dF7XTB7XFF7ndF7IfgDEPIh54qD0KpDrrXbLSt2OPF2+3fuTRyTLr6qQLp/nPXsNPd7Td63e/Mmd0ULdwe1brGp+MgUv8eeKe/GkXOtkndnyrqWH3YmrwMgnCyUqOBOlXdnnPLnqYXxNSLa1cJbNCKbDJNbzuW0WuQ1RnAmKlZeMi6/im9c9KePeREmTJJbDGBc/Yhq7RCmekC5kjf5pBvuGBQNhphk7Us3oMwBy/yDVgVgp8wGlFH2JWxAGb3oasO4Gk/MUEz1QjxvHj3yGIQydvk865ya30AZrSD2/xQoc9QOc8oeo+KIU4dg9Fww5l4kx6BKz4jqIFhteExDRk5vanp7flEPjjBKooz1DX61dkc8N/9TU80lPnNOQJ1qKBR1lwBQZjB9cDh5cCS+fxzWNxPZvxg9shozfjVh9lr+zWX4g0XiV5cqv52q+3Gk+UU//4Wo7Xk9+25d5c0G+lod6Wo9bqkWdYlbNscpm6rGjFTi+uqrZ/gdlxt6rrRN3h26+Xr4gRjXvZrBnUqtms7kzqdWzqVWzmWyLibTJ2OIQzDiAAzfH03oiyX3JZUPZrKGc6rPp5Z35XEH8J2zdTN3+m4/H/3qzejjV0N3Xwzce8W7eJ914QaxdymD1RNFbIomNAeW8QJLuf6l3GB4XSi6KZbYGUftTqB0x5C7wrDtgWi+HwIoSQXnZtbtAw1eJfWbq7TFq4T/IZoBIcuHJ0hwPjzdCprcC5s9i1u9S4GJ6wBUVxCmG9xL8kPyYyuGMniTiezhsq7L3EvfMqe/yqqfSK4eBqAMuSuM2BVBFkVS+iMp/SGEXkB44GdD8MCjSLIQRhVmcIZzakcK6sdyeEPpVaKsml542zi5d75mZq1l8X7vtacjN59P3nwxe/vV0oM3174ST69+3zNxs61/ua59mkzvQGMaSPgWMqa5cp3IcFF8HoLfWNbSuk5kOopaBDkNXdkNoqzGgaym8+kt42mtM6n8iyn8K8mda6ndd9IH7mYM3koZuhzXMxfROhpaJwpkdYQwW0PKG0PodUHlG1AG40Uq8yUVe5P+kV1yx8PciYFQrK8r3s0VB4Fi7ZyxlhC0uRPaCILSdIKrOsOVIPAzkNKTgE2mRMG59IhzKUBkPoQyzpiTbjigasq59AikSMG56Lhb8SkPhKI3AGRBKKMTyjKIrDKKZhnHsIxjKxxy6hKqp1J5877oHsfcZuu0erMErnlijSGMrRdRqR1a/k40jSCyqj9+g8io+WDVfLAafnjtQJJOEBmUbjBFN5iiF0IFAY1+ONUARjOKoZnEMcwSWRYpXOv0WrusBvvsRsfcZi9Ely9a6IcVxrJGC9pXMhsvhhCFoeiuIHi7b2GzR04dmPTxyKnzzK0HE0AfOmUc0qscM9hgFS7IZUA045zN2UQ5VS551S557A8Fya7cTCz3nGqQvGx6vodj2NAMFjSD5ZwB4BiQyDimsh1SWA4pLPtkpn0yE3ztmMp2SqsC3+OcwbFLZTmkVzllcqA5PLf8es+iJp/SVl84kDR0zauzT2P/WyjzDyKjH4LXDcJqB6C1/FFa/qhNicxpl/zfpJNOQPKOO+X+rhzzQShzxgWu4YPT9ieqe2PVvDCavvg/ocwmZpzfgw5/3v/jv8D/NSgjuUdRYq/y1n3qHx3Q+NsBEMro/VVaT1LOSFLOSAoYw7bYftx+x2m3T5R9P1EP2aUN26Ub+3f9hL0myQfM0vabJn+pH71bM2insqfUSYe/yZv9VVrvI2mtLdLqW6SVtxxW+pehzKb2mT+4CRQDbyLJ/dofSuKA9tZDWlsOa4EL2RKyhu/8MqYS8m+hzDqXsV3nMnYSx+23nrDbesJO4qS95ElHidNOG34ZKSVPCSUvkMtIqQYCXEYtREotVEoDJqkZI6UVK6WTuF0vebt+6nbDjG1G2ZJGWVJGuZIm+ZKmRdvMSrZbIHZYIrdZordZ4aWsSdtsgBzTDofynU6MTyCVOwGxNvaYdrnX7vao+9Sz/jPPpr97NX/p274nsHNPcNeekO69kX37E0cOZYzvyRw7gl85XnHtFO+2pvCp9sB3+mM/2qyIrVd+glx/4X/n5+gHr1Mf/pL71Rv4N2Lisze1P4tbX/w8/Kt4TAysYnc8FbNuvs6+8NQId9GIesOYdlOftGpAWgXICOWGAf7qfxSU+Q272bgEIc7GJfjCEIgy3TSg3TSk3zIqv21ccceEcdeEec+UdV+bvKpFXtUkXdMgXlUnXFHGr6jiVlSwy3qUNWAsiXRdj7iqR1zd6J0Bh7S1cVd08Fd18G8raYA5J9qaJn1Nq/yGVvkN7YqbOoxboEy4j0AZcx4arjtltCtuatHWVFCLamULqvBLKqXzKqXzqvBLgCMGsaiNWgalhVzSXF/FBp0yughgEhvs+gWJzGYGmQ3XzOz7UOZ9NKNdAEAZkMvo/cM1M25aPG1WPGlWNG1eNG1ROG1ZMG2VP22TP+2YP+uUP+1WOOOHuBiOW44mXY4hLccQ5nOYl8mCh0zRV/UXnk3dFS8+EbeOfo1gT9KarxfQptKxEymYmfCi0fDi8VjMpSj0bAJlIZo0HYjoh1HGsKL77NkXrIs/cpZfNq2JUUOPoqvmAyhTAeSL3oR5N9Q8BD5nC58zK5zQyxjUTAaGk4AEU8aAVsaAduagemqvcnK3UpJQJU0EhJUy+jagzPs4RiWpe6NHRi1BqBH/VprxQq04oXa0QBcm0Id16MM61olMh2msAAguwQSW0R12UQKHqA5oJGCT8Yjo8Ipo9whv9Iys84Y1+MIa/aMaAyIaQkPqowJ4qQEN+QHNmCABI7y3Nvp8S8xoU+T5qqhBTNpwTs5AZtFgOmIoDilKpAyRRLd7b4v5l34uF97G1i4XM+bi4QNBOZ2+2V2uKW3vQxmTMJ5BCEcnkKsVXKMeVHs2SWiZ2X8uq888W2SS1eGEHk5ovR7bvJQlukmY/xE19V0od9YG3nk2V6CXwtdP6dKK61SNalcMazkd0nA8sPp/GZQ55FgmB8UquBEU3AhHXPEKbgQQymhHsfXjqnVjmO6oXtTwN+gLT+LqZgPLB70IPWaZ1TpxVKMU1tkMjlEKyxkhSG9dzRPeiubOJjUuJdQtORa3qYdStcMqtMMqNYLLFX3Ix13xCs5YBWfsOyhTBFCYt1Ame69F9r8KZfaeywfKaKyLD9iWHrIvO+yIBAxEUBzYL7PPFrnXHrXPAbvfcZ3ROGG+gCC/dEHuccHscyMccAN6fw85Vx52Yh905BxyaZDxFx6Ju3Cy8LIS5b56zQ9aTa8Uq785hL7894zRbRGdf3Gp2eFWcziAr+DfctiVo+DBPebFlXdnHnQi73XAHYAQpF0psm6Vx315SiHNquF8lbBW9agWvcQW06wWkyxeRM0ka/UX1qo4oXk5sHLSmzwFQJkonn4EVye0Sj2AoeRNPeVOPAbFKkDQsvZlMnbwwzYlh6yLD1oVHbIuPmxTIm0LmFnk7UoVIMiTbhhlX4JmME0nnKkXydaFVenHcLyww4m1l1Mal9Ejj5krP6HH7tnkci2zOGdTakCnjFYIRzOwSiOA+V8FZeQckZtK2g4uY18mY18m64CQc0TKO6HknVAKEPRRB+wJR7wShKAOxeu44ky9SPZBDPdwTkBUXUhMfVqOKCldkFcowuDHCJQx0cCTq7fFs5d+aq5dbKuaF1Bm6gt6hcUX2lN7RKkD/Un9Q7F956MHJqOH5uPGLyfPXE6/dBvz1Rrp6dXKH1ZqfppvfDnZ+vJCy4vzLT/wsIt12MVG1Hwj4mIjfKahdLq+ZIoHH6vGjJRjRbXV04Ke1daBtfapewNrrwbv/IrvvJrNnshgTOaw59LoM2n0mazK+UTqeBR+IILYH4nvi8SLIvHdkYSuKHxnFEGQXtmfzxshdF6qnb7fd+OniSfiuafi6adi4eoPzYtf1U7fJfcu5Nf0Z7B6Uso7QpG8cGRtCKImuLQmuIwXjqwPRzeEIeqC4XUhmJYAVIsfogncDw5AtfjAGzyKeL5ljZupyaeM71PG94a3esNbvUpbgMLgkmaP4ibwxYenV2nLpgJ/xBve6t+qyRgAACAASURBVIsA1pSCsF3rXTA94aRef1RbbMVQKmcsnjmI7L5at/y8au5JZt1ocvUwjC4KJ3eFk4RRVBGM1h9NH4imD0VRByLIfWFEURheGEbojCR0RpE64mnCxHIhEOaitcSSm1Ir28taL9AGLrUs3hWuPhm983zq/su5uy9nb/44c/2HmdXvRxe/ae1drm4ap7F64WW1RYXVeFQTBdnMRLdVIdu4iNY6eGtTSXNrcbOgsLErv7Eru06YVdeb1TiU0TSa1jKR2jqX0r6Q1H4tqfNmsvBOav+d1P4bCf2Xo4Uz4S3nQ2uFAcz2IEZzML0+hFYbSOcGUDl+5cyAcrQ3Ce5DLPIi5nnhMzxwSR64WHdcpDvB3wXr5YpzdcE6umCtnTEWThgzB7ShE0odAleGwoF+X+f/B5Q56ow56ow57oI56oyQdyoGfG2O+QrORSfcyk57ArnFDSgDJpiAjFIMA5LfnFA1ncyd90J02Wc3WqfVmyfWmCfWGkRW6YYxtYIrNINpWiF0rRCqeiBJxQ+v7oNX88apemFVPDGqXlh1H7ymH1E7gKzhS9D0I2r6EbX8SdoBZO0Ask4gRTuYrB9F14+mGcYwTOJZ5sk1lml11hkNNpn19jlNHohOb3SXJ1IQUTGU3bqQ1jAbTOoOQAr8S9u9Cppds+ugmTxoJs8lq9Y1uw6SznVK4zikVNkns+2T2Q4pVU5pAP6wS2XZpbLs09jrdAaIAjllcn5fVZBsNiSb9aEcMhibyiWTtalcs9jgfWgG0zm90jm9EpLGgKRVOqay7dOq7VKr7FKrbFPYNsks6yTmhmySWbYpbPCpfVq1fVo1eOmQzoFk8VzzGjwKm72KW71L+D6lba55DfZp1ZYJDLBHBiyRMQglGISS9IIJukF47QCslj9G0w+t4YtSci8B9ZummFPORaeci05CCk84FRx3zD/umH/MIe+YQx74+sPzhFPRccfCMy5wsFNG3Rur6onW8MH9CWX+hDL/YU06f0KZv0oDUEZK3lhK3mSbvJmUgsWO444fn3HfpeIHQplPdGCf6sZ8bhi3xyhhjwHsM63gXare2045SSpY/fWw4V+AIWq1jw6rbDms9NEhRYn9/2J86Q/4y6aPNiMym2IaiX1AymnLQc0th7W2HAZyTBLSQIhJQtZIQtZoq5wZIHmLrfJWEvI26yEmO4mjtluPWW89YfMbLiNxykVS0eNDLiOpFiypESGhESWlFbtNO26bbtIGl5E0yJQ0ypIwzpUyLZA6W7zdvHS7BWKbJVrKEidpRZSyJgFQxu6tWeYTSCUwxvRuj2mXK2+Dy+x2b/jUu/lzP2CJ6fPAzs9Du/fEDOxLGvkybUQeuaBAuXKcvabW9kSz55nO8A9WS2LLpZ8cr73wvfVz1P03SQ9+zXr8S8k3v2KevuG8FDf8+LL39evh17/0Pv+l57m49p44d/yZEX4WrHQxXA8ZmdJvnaXeNMBffQtNCKvGhFXTdzJev/w9U8y/dN+UcsOEvGZMum5EXDUkXDPAXzXAX9XFrzMU0qoeZc2QfsuEcdeM9cC8+tE5zmOg7YV135h5z4D5toJXp/ymNv2GPh0Yrtaj3dClrulQrmuRrgFeGOJVDcJ63IkI9MXoUK7rUteA99Bu6LPuAhaYdemz7uqz7hqw7xmy7oG1vjrlNzWp19VIV5XxK8qYJSXUggZ6fS0buaTxTiCLAUHM+ycIZXTK3q4vvU9kNIvmfgfNzIKdMlrrnTLgCTbLaBdMfshl9PLHjYunTIomzhZOnS2cNiuYPlcwbZE3a507bZ0zaZszDsmf9CqdC8YuRZCuRBGvRBEWk2hLBbxr8IZrzP7HEw/EK9+Key79yOxYrRbegTPmsvATGbiZuLLJePRcKmkFCD1R5uMp02HogTj6OGXwSePlX2uXX3EWX9VfFSN6H0RUzPjiJ/zwcz64Sx7IeShiwaYUGMPWTR/QSOpRT+4BZq3T+jTX0YxaikgpSaiUJFRO7VFN71VN71VJE51OEZ5OESomA3r79D2PjEa8EHDHrOMYrTihTqwQMMjAOgxgHYbRnUYxHaYxnQCRiemwjO6whnU4RHU4RXW6RXW4R3Z4R3b6RLR5h9X7hPO8I+t9I+r9IxqAct/guoSAuryA5jL/VkpgJwc21JQw3hA3WhkqQgTw85NEWXlDOYixFORQRHFnNLaP0HlTuCZunHtR0Xef0HazmLsYjRwMzBf65/W4pba7Z4iso1tBm4xpeK0hEN+o0Q7haQTXmSV3W2b2m2f2mmeLTLM7nbEjSW03sntv5Q7cRk0/LR39Orh62rq0yyRboJPE10/u1ooTqkQIToc0nQyqOxZQ9b8Pysg6Y4644uVdcHJQrKwz5pQvVTmIoRpSrhZGVwkh2xe05XbcSuMvZwpWkCMPivtveZN6TNKZ53I49sVNdkWN4awJyuwL+vyrmJo5b2KfK6rbMKFKNZisGULXDKlQC6Sd9iQfhWLlndDyTugPoEzOXovMfweUAeuB91kXA0tMdvDDDojDjmhpJ8weK/ge67K9Noj9dgCUOeCEB/wsUPznDmVfOiP2umIPeJAOeVAPudIPQWiH7ctlHFgyjtxDzvUHvPn7w0UHU8cOFy/IYFZlCbdO0B6epN2XR1w+mD0jnT5+OLrvU3fe587Vh924R71q5dzZB5yoX9jj90KJh9zLpd1Zx3xqzwQ1K4fyVcLa1KNadBOajTOaDNKqI2qmqtbE7OviZP6VsOo5P9qsYXKzIazWILJGN6xaI7BS2Yd22oN03AV31BkDQhlp29JD1sUgkZGxg8val8nZwo/Yw486o065Y1X8iCCU0Y+qAteXvHHn05vXMvnX0COPKxafIy/cscyqOpdRZZrMNYit1g3nagZXq/uzVH0r/kdAmSMQjIIT4QSEdMaZoOKC13TFm3hRbAMZLuHVvpG8QFh9UpYoPrUtu0CEwl7AkS509T9eviGeufRTc8OygLMgoMzU5Yu6ikbaU3s6EnqEsT2i6N6B6L6RuPMzSROLGXMrOctfVTx/wH51u+b19cY3Sy2vZ5tfTNZ/P1b7DTdvrDZ3tCH3QnPeaFPBhabC0abisbqy0WrceTKqh1M91dl/u2P0bvvMw96rPw6svaF1Xcuvmsopn8xlzqaSx5OJ4ymUSRhuKAjVHYjtDsJ0B2G7AjGCAGRbQFlzQGkjjNgRR+pIpnVlswfgDWN4wVx5z3Jl/0rVyPWGuQeti094U3eqRtfAE985S+5ZRPGn8msGUys648mtMYSmSExdGKo2ENnoh2jyQzQBZcC49hBcewAKGG/a2Az+ty/4/qg2f5TAHyXwQ7b7Ito2GA344p8/QazzPpEJI4rCSb3hpJ5AjCCOMZjEHomp6EOLrjZdfcGZ/yarfiyFMxRTIYqkdkdSeqLpfbEVQ7EVQwnM0TjGSDR9KJLSG0EShhM7I4mCKFJ7MqMnvao3q6Y3mycqahgk9861Lj+68Pj18P0fxx/9NPvo9cz9VxPXvu2fvdc+fKW551JzzyK1qg9HFaAJ/NISHrK0rgLfwSZ0sRBtnDI+r5RfX9LSXNTUVtjQkd8gzGsQZtWJMusGMhrPZzSNpbZMp7ReTG5fTGxfS+q6nSS8k9R7O1G0GitaiuyYCm0aCq7p8Gfwgyoagmm8IApAZPwp1b50hl85ygtYwi7weru7FO8OZJfCPQi+LhgPFxwUinNwxllDcOZOaFNHtIETSg0CV4LCT0PhJ51LT0BLj0JLjjiXykE3ccqAUAYMM8raF8vY58nY5x2BFB5zKQXKpLyJG1AGrPs1iKo0gJU7F7QkVE0nVM26l3baZTbZpDeaJ9aaJfD0wlnaIQyNQLpGIF0zmKYRRFX1Jyj5YEEco+yBVvZAq3hi1LxxII5R9wF4zW/QjFYQSSecohtF0YeVG8VWmiZUg1zGKr3eJrPRHd7lhRK6l7WHUAbSG+dT6qaDSSLAllXU4p7bAMniQdK5DukcpzSOYwbXIaUKIBqJTKvESpuESuskpl0Syy4VqFzZaF3ZADT2aezfEdMhnQWWzvzmtEur2FSQtMpN5ZzOBO87pTIcUyockssdksvtkxl2SZUbIMYqsdIygWERX7EhywSGVSLw4a2TmDbJLJtkFvB1koEv4pjBdc6uBbmMZ1GLdwnfJbfeNoV9Lq4c7JEBSmTC3+IYnUCcdgBW0w+t7oNU80aoeSPeL+4Fq3zB7pgTTgXv45ij9rlH7XMV7HJANPPhedyx8JhDwRkXODiJDUIZdW/sn1DmTyjzJ5R5WyuzaaHMlr8f/b1OGck9ilv2Km/Zp/63gxp/Pajzl8O6IJQBRpeOmEoeMZM6ar39pPPHil6fqAbu1Aj/RDdqp07kJ9qRn+pEfq4b8XftkE9V/Xaecd12zE5C5uzfDuj+ZZ/qX/crbzkEQJkth5X+dSijtv4j/+Sp8Xv8ZdP7b6HMQU0QzYBcZqsMwGW2yJ7dInt2q+w5MMQkccRa8ojtVgUbAMoctwTRDOiXeZtjWg8xSZ5555dR8ZNSDpBSDZZSCweaZTRhUlrRUjrxAJfRT91mkCqhnyZhmLnVKEfSJE/ybME28yKQy0hZYKQscdus8NtsidttKR/b08AQ0w5HgMvshLA+hrI/ceHscuV+6s7b7QHQmV1e9Z/5tHzm1/qpX9tnQR1fRPZ+ETf4edKQbOklWdyyPP2qYsMDVcHXWv3fW8z/arnwwunKC58bryPuvo6//2v6ozf5X/+KePa6/IdX3O+fd/70QvTiRfd3L/tfiZu+EudNPDWjLJytuHO24o4hZQ0olHnnlDEkXDMkXDPCAzJ5J/ASfPSb8/eIzG/etnH5PpQxwF/Vx13RwwKlNmD5rg5pVZ96w6j89lnmfbOqh+c4j89xvzLnPD7LfWzKeWRS/dCo+oFh1X0j9n3dilv65bf06DfBjSTQTbORTtKmXNel3dCj39RfH7fWY9w2qn5g8E4bv8SEdf/9Ql9l5IJi2du8ki7msi7mMrCfjX0r8I5G2cJvpIlY1Cpb1Cl7O8AE9shoFs2B+l0oUzSjWTz1vrSKprSKpkAo8z6aWXfNjBsWjhkWjhkVTJjkT5rmTZvlTpvnzFpmT1tkjltnjTrkjruVzPhhlkKJl0OJl0PwC2H42VjaXGrlDL7r1sAN8exX4oErrzqnv20YeoyrWSimzxVQLqXh5jKIy7nla5n0q4mUuVTGfBxlPK1qljnxffsNcf3l18y559ULPxd13gqhTnhjx9ahzIIHcgGKWLAqnjbOvaCd2qeWIFRNFKon96in9gIr1+n9qsk9ioldioldSilArYxKmkg5tedMUteGgEdgoW9CF+iReR/H6MQKdWOE+us4xhjWaRLdZRrTaRbTdS6mwyK6wya60xbW6RTV6RzV6R7Z4RnZ6RvZFRDRHhBaFxBW4xfG8w+vDQqvCw+rjw9uyAxoRAS1EwIEzOAeHmy4LmGMFTeMDBak+tSmJ3RnF1zIR0+mlA2H5XfAkD14/vXOFTFv8rvKoUfUvkfFjVcisEP+Rd2BBb0e6R0emb02MXzTkBqTMJ5pZJ1BKFcnhKcdwlMPqTub0m2e0Xc2Q3Q2R2Sa2+VCHEvtuoOe/jZ/6Hbh+fs5fbcDWBPWpV2mOR16Ke0GKT1acUKlsLaTgU3HA3hH/dnyPgwZL+r/gvjSAfvi/XYlBx3gMhC0HBQrB8XKQNCHHZGnfKmKAeWKARTFQNKZALxZWm0M52JKyyJq/GHjA3HllZdBzCHD9ArzvGoIqi2EdSGr63rDPXHTA3EK/woU02VT1KoXz1IKIKgFUtSD6Mp+5BNuBHmnt7tL/4FQZr9l4QGrooMbZhkHxCEHxJeWQAHwHusyYI/JEXcQQjjkTDwMJXxpX7bPCbXfBX/InXTYnSrtSpV2ohy2p+23JO+zpO2xrtgDqd7n03I4uk8+Y/xI0aVj6Ju63JcmLWIN7g+nyx/LIy7viBL+xY62w43zhQf3kDv3oCt7rzP9S2fKXrfyQ94sWQ/OUa/aU/5NSsF81XCgX0kvkW+Y2qSbXBVaPc648oZx5U1K29XYhpVQ1pJhcrNRdL1hZK1uKEczkKXiU37anXzChXDMGSfvgJKzR8rYlh22LgUlbQOXsQWgjIJD2TEo+rQHTtUfWGABCmWiAJuMfgzHjzia13Evv+sW6vwj8uzTksG1cxksszSWSRIHhDIaQVWqvpXK3vT/Qigj44T6UIDLyQFx2AEh7YiUcULJQtCyEPQRCE4BQj7uTD3tQlZyIaq7Eg29yFaBFc5h1Z7hNf5R9YmZPXEp7Zl5ojLMKJo4Kuh9fGlNPLn4U0vzsoC31E6d4eV2dxaeF6SJWqM72mGdHbDu7pj+ocTRyYzZhbyl5eJrzzivv+b9+rD+15sNP1+uezHHfTrBfDBafpuX1FuXLGpOEbWk97fmDLYWnm8uPV+LGmHhz2NRQhZnsmvkfvf0Y8Hso56l7/pWfmL13Cirni6kTxWWz6TgRuLRg7HowaBSoVcJ36Os1buM74ts90XxfRHATJJfaaNnXo1HLscrt8ovnxuBaEyhdsN5E4S2ec7ore5rP44+FI89Es99K156IZ55Kh6885I7dpPWe6m4biCZ1hKF4YaWsYJKGP5FzGB0YwAKMMsEY9sAokEGuEYoXhCMbdtM7cE4YI56nRB1BqA7QEDz7zh9EW1+yPYNj0w4qReMI0VR+8KI3QnM4TjGYBStB9N7rWX1JffS0/yW6YzaCwmsgejy3mh6XxxjML7yfHzl+STmWALjQlz5UDS1P4YiiiZ3x1CFsbSuFGZ3Fre/qGG4rPUCsXuaN702/ODlymvx5ZfilRfi5Wfiufs/ja180z1+o1F4qbppnF49WIZrhqMbsQQBDtVKwrRXkXur8N1sRBsXzq8t5TcWt/ALm9oLGjrzGrpz63qyeH2ZvMGM+tG0pvGUltnktvkkwXKCALDJJArvJIhuxXVfixJeCmubCG4YCOa2+Vc0BdDrAik1gWSOP4XlS2L6UMv96AgvAlDx60XK9FzfXXLHw9xwYe54HyjaHYqFQnHr2SWsuSPG2BGl54RUdYafcdkcysj92/gSCGUUIGh5xzIZuyJpu1wZ+zx5p4JjLqUn3JDrUIaqEVipHcLUDWPqRVTqRQCzSs4FLXGsyTjWtHtpp0N2i21Gk1kCzziaqxvG1gquVA+gqflT1QMp6oEUFT+8ojdGxROj7IFWckcpuiGV3FEbXOb3oIxmKEkjnKgdRdOLqTCMZ5skcc4m88zTas1Sec4lAg+U0BXRHkDuS6ydiedNBBC7XQuBnS/nrDqHjBr7VI5NSpVtcpV1MtsqgWmRUGkRxzCLLTePKT8Xz7CMr7RKrLSIp1vE0y0Tyi0Tyq0SK0BAY5NcCcKaD0/bFOam+h2Iw3ZIZvyx7JMq7BLLbRPotgl06/hy6/UPZhHHOBdbYR4DfFSzaPqGwDvnYiss4oDPbxkPfCPL+EqbJLZ9KscpgwfNrnfNbXTPb/YoaIFk1lonssyi6aZRVOMIsmEYUT8EcMeABhkNX5SaN2Kjx3cjpgRW+f4jpgRYYwqOORQctc9XsMtTsMs7Ypt7xDb3qH3+pgLfrOhaBu5ha/jgVDxQal6YP6HMn1DmTyjz74EykntP/zGUkVKw2HbMZvtJ551K3rvUQj7RjPhEN2q7TtjHmqE7NYN3awbtVvXbedp9x3HHbfKWWw8Z/XWv1l/2qPztgMqWQyoSMiqSh5X/k6GM2qbwBTDF7NXcXECfsQYAZQDLDOCX2SpjCEjaGOAyMubrXMYK9MtsOWK99ajVlmMWAJQBLDNAjgnsl1kv/XUFx5gklHw2+mUkVUMk1MMlNKIkNWGSgFkmYZt+spR+ipR+Gshl3pplzAq3mZVsO1cmZYGRtMBKWeK2WxPWzTLUHQ7lHztW7LBnbHCZndDqXa7c3W41u9xrdnoAUGa3T/Onvi27ffm7A9r/Ht7zeXT/5/EDhwtmpZGLMsSVk9y7yi2PNbq/NZ95Y3HxR4eV517XX4XeeRNz/5fUh7/kPRGXfvOa8u1L9nff85//0PH9d13f/Tj8i5j/nbhg+qkt84ol+6EZ464+aVWPcNWIAvT7gr4VA/xVQxwg43cCLzeevv/i96DM++95/zWYV9qwyYBQRhezAm5UAxvY5OsglwF3kYwq7xow18W+Z/CedCtv61be1mPc1mHc0q24BSSSym9qV9wEnC+Vt/Ur7+gx7xgwAUeMIQv4QcP1Hl+99d8AOGUq7xgy7hgx7oCNwjrYK5qoZbC1920cCbUCDmwb4q6BtcF62Cs66BW10nlQ6uuBJjDTpFW2CK4vvU9kNApnNQpnfw/KaBROaxRNvi/NwknNQsAmsyEwxwScBeP6haMGBaOG+eOGeVPGuTNnc2bMsmfMs6fOZY5bZI7Z5oxDi2a8UJf8cMv+2GVf9CVf1EQIcTyaPgFvvdY0/7x75aVo6cfRNXHn9PdswQ1y/XUsdy2fspxNXi6ouJFVfi2JNJvHXcmtWSppusqbfdl5U1y7+JI2+jV98rvclmshpAkfzEQA/pIfbtGjbBFScsmqaMooZ0QrpVc1HthLUkvqBkeUNNL6VJN7ziR0nknoVErpVkkTqaSJlFK6Tyd2gjqT0KkYD0g5vlMlrhP0yIDuGBDHAEQmRmgY3fmOyAjXiUyXZUynVUynXXSXQ3QXBNblEtXlEdXpE9XlH9EVFCEIC20IDeUFhQEKC6+PDm9MC2spDGqlhHWzQkQ1Yf28yCFWzBAuqicruAXmV5MU352dN1KAmkopHgjPaouDd+ObrjbPvuBc+IY5+rRi7NsSwVoYftivVBRY3O+e2emR1Wcd12YSxjOJqDWJrNMPB2wyWmG16mH1Jind5ln9Z7P7zPP7zxX3epXP5g4+oV99kzd4I6VzJYG/7EkbtigSnM3tNErvNkjp1YrtUQxtO+7fcNSPe8SXKedd8b8AyhxyLNuAMtJOKFlnDEhkDjkgTvoAtTKnfIkglNGPY3ngekIqz+eKrrFXX1MXvg/njECxraFVI6ntS8mtSxkdV8uXfq68/EtUzaxlQYNpJk8ruuKMH07Fn6TiT1H0IR9zwck6IA7bwsEZ7IPWJQesivZb5e+3yt1nmfXvdsqsJ54ALrPfpuSAbelBO/hBOzgIZfbaIEAoc8AJD0KZA/boA07YgxDcYSgBXGiShZBlIdSjUNYRKFsGypZ248r4NR2J6DqRMHg8fUo6c0GZ9LUK84cT9CfHK7+WJd/ZlT0hBRPuDm//IqD5S8+aPS7sPa6V+zyZ+7zZh3yr5bxrjnnXnfRrVgrmq0cAG2T6SW2GqU3aiSx/xjBh7nvC3PcpbVfTO25F81YBp0xsg1FUnV4YVyuIrepbccaDctKVeByKP+aMU3DCbHCZQ1YlIJqRtysDocwZT7xaAFk7tFwvkm0AqzZOqDWMqwmiTpb2PinpvY8YeoAdf5TXc/lsKsM0pdI4sVo/pkonjKMeyFb2Bv6V/xIoI+NQKue4CZGRcUJtCmXkILgjUMpxF9pJV7KiKwBl9D0plv4MSGiV+7q9Li6jG5bMT8vpLkWNIPEj7aJHs6vi8aWfWtuudNQDUKYmR9hRMCxI62uN7uTDhB3RvT0JQ+fTp6YLFhcR169i733L++Up782j2tc3uc+XWN9M0+6OYK8OIhYaYrqaYjv58cL21J627P7WwoGmsuFa7HAlaaQM0VVePSma/Krv0rcdc4+F88+6579nd62hWFPF1MliylQqaji2rA+G6PMvbvcoaXWFN7vCm93hLe7wJq+yZp+y9QXr4ib/ksbA4sbg0uYodHs6fRBZf5HaeZXUtVA7eY+/8KTz8rfn7/0yfPeN8Nq3HZe/4Y6vlfdfQrWO5HG60hn8JGpDPKk2Gl+bUNEDo/aEEztBIgOjApdRlG7QNfPhGUbsDiX0hBJ6wBoXYJp6ndH83hmI6dxU/ijBb4gMjDYYTR+IYwxH0/uSqy7EVPSFkQRo0dXW668489/AOxfyW6bTagAuE88cTGAOJ7IuJLIuxFeMxJWfj6UPxtD74un96wPYvSms3kxOf2HTeUzHJKF7mj4wz5teFd18Nv1MfPFb8fSjl+evfyO6eKfjwmqLaKGmdYpZN0Jj9cHRjQh0C5ksJOO7qNguBq6bXtpWBW/nlPLrilubCpv5+Y2CvPqu3NrunFpRJgBlhtPrx9KaJlNa5pLaFhIFK/GCO8nd9xKEd+K616I7L4d3XAxpHQus6wusbvWlN/rTeIHkqgDiOpEhVnpTaD5UhBeh0JuY50nM9MQnuxPi3HCRrvgQN4I3FOvqggULZSycsKaOaCMHpLYTAoQyp6DwE9BSoL7XpUQOCjhl5FwQfwBlZO2Lpe3yN6DMSXeUsg9J1Y+mEVipFczSCWXphgElvjphNMfcxpjKyVjmjAe8C5LXbp/VYhoL2mSYGoEVqn4UVT+Kmj9V1Z+k5IMHYlDrOOaMK+KMK0LRDansgVb1wqp540D9Bs1oBhLVgwlqoXiNcLJ2FE0/lmmUUGWSyDVNqjGIYzkW8j3RIndURwC5P447HV015oPtgOTWQbLrHDN5dmkAkbFKYlkkVJ6LZ5jHVZjFlptG00xgVBMY1TSaBtCZuAqzGJpZDGV9K5p6Lo62AWhAWPPBWWGVWGmVwPxQtskA/fmtUti28ZV/IJs4hk0cwzq2wiqm3Cqm3CKGvgFizsJoplFU0yiqSSRlQ+CdszCaWfTbdwKAKbYC5DIOaVxIZi00u94lp8E1t9EhjXsutsIkkvJ+rS8YVgINMhtD14puxRuzSiCOOeaYA8ghDyQvGzhG3iZHzjpbzjobvLPpedQ+X9G1TDeQrB9MBaGMqif6TyjzJ5T5E8r8h0GZv0jr/0VaX0rhrJTC2W1HLYFCmZOuO5V8dqmF7dKK3KUXuV0nZLtG4HY1v52qfp8oeX58wnmbgu02xllk+AAAIABJREFUWfOtB/X/skfzr1+qbNmvInVYbZuM6nYZjf9sKCO1T2tTSezR+FBb9mgAnqD9qm+5zGEdgMscNtgibbBV2nirtOkWGXNAcpYbUGaLguVHR88BXOa45dscE1D96yRxygXQ+ki2hJIX2C8D7DGphmxVC5NQD5fUjJTUiZHSiZfSS5LST5HUe2eWMc6SNMnbtm6WkTIvkTyHBqEMYJaxIe+wo35sT9vhQNvhUA7IESiX2bk+kr3LlbvLveYTz7pd3g2f+rZ86tuyy6d1d0D756Hdf4f1fRbbfzBv+mDpxUOYhRNVtxQbHqh3Pjs7+ebc3HP75R89V18G3/oZdudN4oPXQILp659J371k/fBD64vv275/2v38xwnx/8feeUA1mefr/96dsev0YkMpigqI9N4Vkd577wkJCb33TnoPofcaCISQTugdUYqAvY19HEdnxumT/3nzOow7Orszd3fv/veeOec53/PLm0KMHA9+eL7PI+V9Iy0597ln202n1sena+8YkS7q4y4AXIZ8eYOe/ONQBnyFV+cL040M+pgRLpri102B4iRZZC8RaFYyIF8ypFwGRLti8HNHkgHjGgBfam4a1d02rv/E+OeyJLOGO6aNdwHnS9M9IBSm6Z5l8/2NM+iOMWu4Y9ZwB2i5rroOZMpUXNWjXwHifmVN22aUq0DLNW7dEH3BqHzFuHzFFL1qhlkzLFs2QK0YYwGzDOCXwa4ZoFb0y5c1ixe0Ss5plZzTLj0PchnQKaNf+kvXkl7Rgm7hWZ2CeZ2C+T8KZV5FM8A2U8GUUf6YUf6Ycd6ESc60WfasZda8Veb8yYxZm6zZM1lTwAZT0ZwPatEfu+KPXvZFnQvAzUXQ5mKr5vOZqzTxjerBK8yZe2fvSkfXf+wbf9IpelLHflhatZ5OXMyirqdRlhPIM2XMazj2LZLgk87F7zjXpI0LXxAGPyGOPEhvXwknTQYTZiMoKyHEVZ+yFefChTOFM2bZo7pJAs04AK9oJfLAjBigeimJD0IZ9WRgg0kjVbABZV5c/5nI/ArKgDjGBMEzjeUBBhk492Qs72Qs7zSCa4Pk2SK5dkiuYyzXBc71gHN9YDx/GDcQxg2N4UVC++FRTHhkOySqLTq6LQbSkRjTnQvpRUWy62Mk7THDnTEjTVAJKZqXG8mKi+yERLbHIQeysofziicSs4XRKd2JxTx8y0rL8OO64Ud1M09rF56X8m9HUkaDUKLwsiHfLK53ttg2rs8C0moBbbOAd5jEAERGH9quB+06mSY8nTd8umDYvnTMCTsW2bxWPvNV/Q1plugSpG06vHHCBcezzOm2zOJYZgpNU0R6CP7xyN4jwR2HApsPBdYrBlQpBFT8pztlNqDMPqdSWSAL9qArRk5mNjkWQD0WQFUJJGlG0jUjqfqwyjO57bb5rcGVwkLJFfzs/YLByyUj1+lLz6rXvsbNPErrv5DNu5I5cNkFxdZF0rXhdLUwgmog4UQQRSOYruZPPuyOO+hYJuvALvnFKfNXUCbzj2bK7DtTCJQT/WyWAf0y+xxKd9uV7rEvA4iMIwYsyZZzwR9wJRx0JRx0IR1wJh5wJh50ISm4URTdqYc8KxQ9gD2mPc70Dxxo7znQ3nWoeN+p+i2X5vfDhg6kre/Ou/hR+RXFmkdKDY8PMm6pVt2WL5jbnzD4cSjzI5/mPQFNciGte0Nadgc2HgrpUA7qOBbaox7VpxvLN0rkm6QMmKT16CXW+dLFxeP3SibuJ/at54rvJ/TcMk/pAaGMCaQFhDLqfnQQyqh6U455kg674hQcUQfsSvefKd5nU7TPpuiQE0rZBXXUEwdCGcPoKhNYg1ls06mULouEtqjKeczw5+WS+2WST8pHbmX0L1omV1okVZknNIBQRju0Tt2PoepN+U+BMoc96Ue8GareFce9KNreZGN/mk1otUtUo2d0iz+0HZnOgyX2pWbzijGjKMJ4n+De7KWfpla+7mVf5Hat9lecbc7mglCmN57fHy/iJQ4Ppk9OFCyew1y5SL1/o+qzz5q/fdz0zd3Gr67WPj5Puz2OWZMUzAszxvtg/f2x/dx4DidlgJ0rZJWKmRhJC2m4ijpWjOLQm2bE84+HVr8aOPeQc/ZT7tknld0XymhjhcTRYtJkOkqSiBLHYwfDyziB2H4fLMsTxfQo6fAo6fAu7QpA9QSje/3y24OLmRGlrPCSnrBCZlghE1rORuA4yZT+3Fphfr0Y0zVVN7ReK1mrFi93zd0au/3NyM3nkuvPRFce89Yfsc7fbJ5YZUgWS1hz2e3TibUSOJ0XQx2A0bigIgm9rxMbShVCqUIIRRBN5ssADRCvG0nkRpF4r1UEYeC1CsP1h+M5smhefgxNBK8YRFQOIauGk+onEmpH0pqn4AxhBLEXI1hnXfm2fuE+fnCtbGApp2s2tXksqWEUUP1YYt14LH1IpkFk5WBS9XBaw0hW02hO63Dt2NWOc3c5l54Ib3whvvnF6L2vF76QXvpJKrn2eOD8zTbJ+RrWWGXHMKNlkN4gptUIq+qHy7DdZegeColHxfEYOH4llk8tYNWX9jUXs9oLe7oKmCygcamdm93Ky24RZrUMZrSOpgFQZja551xS33Ji/1p8/+0k/p0E3i0E7yqsfzWKfTa8ezykVRTa0BNY0RFEaw4h14eQagPJ1YGkKj8KPYBW6kcs8Cfl+pIyfAnJPiSkFx7qSYj0Jvm74zw9cK7uODt33GlXvKUzxswJ8z+AMsruOFkRW4m8U4GCc/4ht6KjXihVXywIZXRCq/Uj6gwiaw2jwBBfumNWJ6xyElEzF4AWeBVxXXP7LGKbdcMYMptMpWYQXTOICiiYrB5AUPXFqntjj3th1DzRoNS9sZp+BC1/4gkf3AkfnIYvHryp5U/UDiBpBRK0wkiaEUSdaJp+DMMIXmOKrDePb7RMbNaDVjjmdfvjRP54XhhNgmyahdaM+qJ7HbKanTJbHDOa7dMazyTXnU6sORlXaYVkWCEZlogKczjNDEY1g1HN4TRLRMVJBMMSRrWC06zgtJOx9FOICmskwxrJOB1XCR5enaeRNa+VbUL96xVbY4uoelV2yGo7ZLUtoupMbOWZ2EobOOM0rMIaVnES/gIbWcBo5jFUMyjFDEoxhZBNIWTwbB5DtYDRNtASCGhs4qrtEuscUxpd0ltALuOW2eaQ3HASXrHRsqQfgtENQukEonUCsNr+GE1f1AnvMnWv0uOeJWoexWBqDLipJGMxL9aUXsYxIJFRsM1SsM16LY4BfTTKTvknvFHG4TTTyAq9IKKGD1rTF/MnlPkTyvwnQZk3d+zbtGPfr+aWXXKbd8n9am7ZJffaPuxNu+Rf24f9xvtKb35wCNArxdivW19S3bJbbfNujTd3a8rWl/RfrC8dMPnvAyCUsd522G77Uaftqh4yp0z4u/qQd40gb+mH79QK3qkZuEvDb9dxr+1HnLcpndmmcHLTfpM3duv+5WOtTfu0th3U2aGos0NBD9xF2roHoDO/bwKLS1v3/K65dQ/wmr8fymz+WBuEMrL+b9039xvIoIzJpgOmgEAus7HEpAj4Zd48fObNw6c3KdsCOmK3+ajjlmPOm4+5bpVBmS1qPoCO+21V9wf7mLZoRGzRit6qDdmqF7NVP3a7IRI0y2wxTt5inLrFNH2LeRbQkG2Vv+2kzCxjjd5yGrvtDH6bLWGHPXmnA2WXIxXgMo4yy4wzAGV2ujeAG0zveLe849v+TkDne4EAlAGdMh9E8z6Ei96LFcvlzsoVL+xHnz9ac+N4210d9pNTUz9an/3afuW5z6Xvwm/8EHP7p4S70syHPxU9+oH67LuGL7/p/ubLvi+eCp5/vSCVDv0oxS8+Dei67dnxxKbungFhXQe1bIxfNydeMgNapQFEYkIAWIk5ftUCt2oOHF6gExCgvDwtSEAl9q+mBekySFv+7tygNkBrEukSmM4L1lfrEtZ0iGsGsrIkIBSm8oZJzS3z+jsWDXctGwH4Ytl836rlwcnWh6faHlm3f3q647FN52fW7Z+eant0qu2RVcsDy+b7Fk3AxpN5410d6ouoYG3iGlDnhLuggwHyYoCqJhwAXAxKl/RLFo3Klk1QF8wwa7pF53RLF43KVwzRF4xRFwAiU7KoXXxOq2hBq2hBu/icTsl53dJFvbIl/XJgfWkDyoBE5u9BmXM6BbM6hdMvT92CWd2Cab3COZlfZk7ml3kxDfNnjPImjPImjHMnQShjDnCZWavMaevsaZvsKbucKeeiWY/yc96YJR/UsmfpfDD5HKRqKa5+MafrQhlrtazzbL3kxsJ96fwtqXjxB/7sd13iZ6iatXTMVAZmPgUzmUAawbKv0CX3Kkfud134nn1FWjfzFMO7iRfeS2+6EE2YjsTPQamrYcQL3qXnnPNn7fKmLTOGDBME2gi2FoKjFc8BCq2TuHqpIs1k7vE4zvF4NpD1m8LTTBGcSOKpxXNU47lqMp1Ack/EcTSQXC0EB1xcMkQCOTImMo8MaJOxgnOtYZzTcJ5NLNc2lmeLGHBAAETGNZb3sk0mGDYQBuVFxXDg0J5YSCc8sh0Z0Z4c0Zkb2YOKZFMiB1oQo52I8Q7keGWMpDiMnRzSBYvsgsX0IGL7M9KHsnJHkancqARmQiEPU79UK7hbO/SwfvZZ49J3paLbkbSRAJQoFCXxyuV55ohtEtkmMe1m8E7T2C5DWKcupE0P2qkHZ1pniW2Lhm1LhpwxYx7kaXjXNeLSD423pKncC0E1El+6+Exxn2l6l0Vm/wsog+Qej+pWDm49FFivFFijGMiQQZmqDS7zn9i+JIMypXscikEoc9AVc8AFvV+WmHvUj3rUn3IsgKwTXa0DqdSBVJonNlqm13pgWFmcC4zFZ02Xf+i+I+29L224+NPAY2n58L001iqiZeF0VrtGFEkzmqoajFcJwKsHkk8EAWXYh9ywBxxKAW4CbBuVAAe7gtc5ZcACpr+a4ONfnTIoUwhCGXCJaa99CWCZsS/f6wBonyNqvxNWVhOOk3PGKbmTFVyJB5xwco7YA04EeVeykgftsA9D2b/mkH+tgneNnFfNfs/qfe41cm61ez1bdgcLDsSf2512bm/R+tH6z5QbPlOsva/T+aVaxU2F/LMfQrjvBHXsDmHKRbL2hHZ85NdwNKRLJahDLYSpGcU2QPBNkoVmaTyTdJZecoMHWZwlvpE9eDuh71LRyGep/ffMUlhmcd2msV3G0Db9yCatkNrj/gwVH8pRL9Jxf7qKD0XZg6DgjJazLwUaqU4X7rEuUHRGHXKVQZkAinYIwyC6zgTWZBbbZJPOtEpqgVTP4cc/Rw/fLxHfKhHfSO1eNE+uskgEfqFtgmgyjG7UDq0BzDjeJBmUKfpfrsSWdypXlG0n/Y31JYAMugB2LQVXvKIb4VUocyq0xjGyyT261RfSEZvGhyb2JecIitCjZfixHsHdqYs/Tlx4zhq4yOle7WPMNWVzOfljfWlDvSmjfaljnKwpYcHZcczaOdrtS/WPbzd/9WnzN48ant+tfXaFfn8Rd3Wy4NxgyqgAKeTGsLmxbF7CADeNx84TscqGurAjLeSxaspYcVl/RcO0ZOHzsfWvuWc/5cw94s4+obWcLyAM5WEk+cTxNMxQIlaSSBqB4oRRZGEwkeuL7vUo6XIr6vAs7vIp6wlE9QWV9ULw/HjaaDxtGI4ThZf0huT3hOR3QlFdcFwnDNuRXSdkiFZrhy+2zdyaeigd+eS7ifs/zD6Wnn0qnXn8o+j6k/b5SwzJefrQOmZgMbt1NL6SC6f2wSi9MWRWDJkVTWDK1BNNeFm9MBoQ6RJD5UOpfCjYTk3iR5F4EBLAaP56CqPJ/EgiN4IEUJtfzXA8J5w4EEXiRVMFAJSplIAZMalN08kN4xmtM7AKQRi+F8tfZ13+pn7+AXXkGlawWtAzl9Eykdo4mtYwklo3mlI7AqcOwKkDCPpAfCU/tVaU1SwpbB8tYY41Tl9lXbg/9MnzqU9/mH7849zTn5a/lV6RSiVXn/bO3qzpnyM0iLBVXHwll8DgE+k8es1gUVlXcXEHEcumYPqr8LwGgri6hNNY3N9W2NdRwGLmgzXY7bzsVhmRaRlOb5lI7ZhNZi4k9iwlsFfjBy7GDdxOEtyJ599E8i7FsFeiWPNhnWPBLaLQht4AekcQrSWY3BBEBqCMP7nKj0Lzp5b/AmVISd5EEMpEeBFBKOPsAUAZa1eshQvaxBml71Ku4V6u5lmu4ok64lmu7Fl+2KNM5pQpf7V9CVxfksV+o5VcyhWcihVdig67A7tLqj54jUCaVnDFBpQxiKwG43vt0jpiGFOImrkgrMi3lO+WxzaPbdAKoeiFV2qHMDQCaRqBNM0gqkYg5bg/XsUHo+aNUfVCq3qgVDxRap7o4z5YDV+8hj9BzROt6oUGeI03Rt0br+5L0PAlnvDDa4aSNMJJ2lFUPWiFIazaBFFnFtdgkdioFUmxz+kKwAsDCaJw+hCicSa6atSrlOWY0eyQ1uKQ1mKX0nQmqcE6vtYKUWUBZ1jGVprDKsxi6KZQmimUZhZDN4dVWMVWAowDSrWMoVnB6CfhABPZ2BV67cEaUQ0otvZ3TpvYapvY6jPwX0/b2Brw+ml41emYSmtYpTWUcSqGYRlTYQGrMI+hm8fQzaA0UwjVJJqyIVMI1QxKA++1gAGPBN/2aWSVbUKtQ3KDc1qza0are1a7S3qLXWKdZQwN7L0GiQwQH+OP0fbHaPmhNXzKN4iMqnvRRnbMXxOZHHBZ6ZBD7stERv5M5sb1Vw8bUMYsigFCGQ0f9P/XUOZvd/38ee+/6xP45wX6AoTlVQE85XXavEtu01sAf/k9E8A0bymA2vyWwobefFvhzbcV3ngH0H+/+1d6432lN95XlE2lF/O9w2+8d3jTB0c2fXBk84cqWz5S3fKR6taP1bbtPrF194kt+3Q279MDqpf26v1ln+EbB4yBXR5FIE1mC9C75LBD1fUtDa93tP3f1wv5QC/8PZ3Q93WC39MMfPuEz9tqHrtUXXceddx15Mwb+42BpwOvA2TK/Nee4/+1V/W/P1bbskdzyx7Nrbu1fufc/NGJTR+f+J1z80camz/U+v3a9JHWpj06b+7RAacM0Oj9Za/ef+812HQAQDObD5ptlrfcomC1SdFqq6L1ZiXrLUpnNh86A0TMHLbfquywTdlpyxGnrUddtx/z3KYik5rXdjXfHcf9tqn7bT8RsP1E+DbNyG1aUdu1o3fowXbqI3YaJuwwTNphkrLDJHW7Sfp2s4wdZtnbLXK2W+RttyzYZlW87VTZNmv09tOYnWcIO+yIuxxkaMaZsdOFATZk73Rv2OnesMujEbDMuDW969n+jnfHW76du/w6dwYy3wnvex/KfRcmOJA1KVcwK1e2cKTiyrH6W8c7HhgNfmU49uz04jee16TBn0gjbkpjbv2Yfk9a8qmU8kRa8/R75tff9X31peD517NS6chzKWPpSUTn1RDWU5u6B1qYS/q4y6aEKxa4VRvqVXPyFRPSZSPCRWP8mjlu2RK3YkVYtyJdtvh5oQlca9qYIK/51QQ5zu+fpvh1M9IlE/JrZEy6aPSKDMgXwfheI1mI78vTmHH9VZkwrgMGHFkfkwFhHWjIxq3qY3+RoazlemMaYVb1S8+/4CygBebnCV5/dYLLSq/OjXCZXx0082c186e18ma18l5M7dxZ7bxp/fx5/fxZg7x5g7xfplHurFHetFHepHHutHHuNMBlAE2aZ09a58/YFEzbFszYF805F8+5lp51L1vwKD/rR5gPpS7EVi8l1S+m1c4Vty81jT0cuy4VrfwgufCTePGnvpFnDd03ydXL5IolQs0iumOOIllrX3nSfenr9tWve69IW899X8K8mt+4nlO9nkq9AMcthJbN+BZPuhaMO+WPWScJbRKFpxJFVol8s0SBaRLPMIlvkMw1ThMZpgsMUoV6qTz9FIFeClc3iaebxNNIFJxIFILSShBqJQi044W68QIdBE8PwTdAcA2RPFMk1yyOZ47kWSF4J6P7bKJ7z0D6baFsh5h+p5h+lxiOWwzHO5bvFsXyjmZHJIgg8eIQSF9QVF9k7EBAZGtweCM0qDHZv7kkkFkRxm2NGe6Jm2xHTNTAhvEQQUF4f2pIT3woExHGhEd0JyC5CQn8xDRxYtZgStFIFn6qqPZcefsqhrXWufId55YUP3QnkibxKmX7lPC8igWuxUOnMvhGcb36sd060C5NSIcuvNs0iWOZzjVJZRmndjuWD4bXLUY2rcSzbuAXvm26JS0YueVK6HcnCl1xg8apXeYZHIOEPg0oUz26UzWi7Uhow+Hg2kPBjEPB9EPBdIXAfy2UOeRFVfIkKXmSFD2ICu4EoFrIDX/QFQceXp2gyeUfn0qehENexCO+FJVAmnpopWZEjU50vS60yiajxbmwM4DAh9dPZ7LWSoS3sMOPiONPSoX3MnuuRlfOuBZyzOIaNMMpqoGEY/44NX/icT/ycT+ymi/pqCdOyaX8gH3RXps8WX5toZzdhvLl7PJfulksO//dWbzfrhg03fxq7rMtBtN/9zmU7rMv3+9YJueIlnNEK7ji5V1wB51fYJoDLnjAO+NGVvJlKPgw5L0rDnox5Dzo+91pe9zoH7lV7fZnfhjM+Rg6uCdlcn/hkgLhunLVfdX6xx8UL+8vvXCg4PzHSaMfQvgfR3A+DmHt8WlT8WtV9axT8WpQD2rXg7AM4/p141maca0n4pu8GJOJ3JtI9tXE/pu4+R+zBE9O5QpMEthGyD4DWLd2VJt6aOOxgCplH+ohL6CVXMmToOCGPeCM2u9YBnRL2ZcecChV9sQe9caq+lLUgyt1wxv0o1uM4a2mSGCDwC67Pb5lnjb7hDT5qIB7OZO1mty5ZBpfbxrfYBrfZBTbqA+p1whlqPqRjnjhACjjDPz6/YBD3kG7fHn7AgX7YgX7YkWHstdKybH8VSk4lR90AN7Vq3ptxdJrL4KA5qArDvyuPuiOB0rNPYlKnhQlT8pRzwpVr0o1H8YJb6qmN9XQv/JUWKNjVLsHlOkJYULTRNHJnLgsfnqROA811C2+N3z5G/b8nf6RK0LBZXbdfF0WpyGB25c12511tjtvsbt8uZ+0Nlhxdar2k6X6B5fqH99p+fZO3dc3aI8vom8u5i5PJ0+NxIoGoVwxfICH6OckDrDSed25g8ySkU7sRDtxqpYwhi/nVdZNSeY+m7smFZz9jCm51Tf8gFg7h6qYySOMpWAkcRgxDC2MLucCTpnSPiBWpqjHu6jbu6jbq6THp6zXv6wvoJwdWMYOLuMEl/eHlQ1ElA9El/OiURwYvh9O6EVS+lKq+PmtY1j2WYZkvX7yasPUlY5zt9gXH/KuPeFe/ZRz+WHfxTu9a3frxy9R+OerhtZqRi5ieqfLmOMlnaPJjL6MWm5qVX8ivQ9J7o4ldsUSuxAkJoLcg6zgxlbwkXQhnC6IpfJhNAGcwo+h8iF4bhSBCyUIookCcMYQxRCSMILEDSfzIsk8cEZQ+FEUPjgjqQIITRhNF8EYg7CqIUT1MKJ6OKF2LLluIqV+EkYVxVCEOO6lzqWvWs5+ThFdoYov4/uX85rHU6tEmbWS3MbR3EZJVj03s56dWc/ObuQUdQiw7FG6eL5m7HzX4jX2+h3B1QeDNx+P3fti6tHXo3efia9+1r/4uJqzSmibwTeOlVL5ZVQ+niFGk3l4qgBP5hIIHBKml1rOqihj1ZT2NBb3tRUMdOQPMPP6e/JY7BzmQA6QJjOY0SJJbhxLappJaFuI71yJ672IYF9F8q8h+HcTJTdi+WvRfYvhnWfD2qfDmodD6oXB1X0B9O4gKmCWCaI0BJDr/CnV/lR6AK3YE5/rRcjyIqZ64BLccXB3TJQbNtQD4+NS7u6GdnRDnXFHn3QrN3dDmbqhDdzQKq5lyu4oZXfUYY+XhVFyQ/2WFF3LFVzKZCpRcitT9kQf8cKp+ZPVA6kawXTtsErdiGqZKnXC6aeSWqJok4ja+RCCJAAj9ChimyPrNENJuhEV2mEVmiGgaCeCKMd8MMoeJUe9yo56lal4vjxRR71QKp6Yo54YFU/MMS+smhdB1Yd43Juo5ktQDySeCCYALxhJM4AwjGHVprE1ZohaA0iFTWpLMEEURR8NJQ1CGKNR9GHXgi6bxEab+IbTcfXWyLqTsTWWsCqLmEqLmEozSMUfEvisV6cVDIho+f0T3Dw6CQVWkF6eltFAO/Urk2YaTTeNpptE0UyiaMaRVKMIilEExTCcrBuM1w8lGoaTjSOpG3cZhpNNIVRTCNU8hm4JZ1jH1dglNzpntLlld7pkttsmNVjAKgwjiHqhOJ1gjGZA+Qm/Ug2fcg0f9Alv1HHPMlX3EhW3YrAv6VW2Al457Jx/2Dn/kFPeIac8JcdcRYccBftsBftsRYccRYccJcdc8K7DzvnKLgXKLgVHXAuPuhVp+GGMI+nGkXQNP8xRt6IjroVKjrkb+q9/1n+2/12w4M+v+7/zCfyzvk9exTHgld8iMiCO2fQWAGV+j34/kfmvdxX+610FGZFR/HnKuMxroMzxrR+ry6CM5s9QRv8ve/Xe2Gv4ptwGlDm95bDN1qNOO1Rdd53wfEfb9z3dwA90gz7QDv5QK+CDE37vqXu9req265jTriN2O49Yv7Hf6C/79WW92pq/QJndKjIWo7l19+/V5o8AIvMH9AehzJbdAJEB9aYM0AA0aq/eZjmTTQdMAChzEMj93aJosVXxJMBlFG02K9puUbLbesh+22FHQMougI56AFLx3K7qtUPNF9Bxvx3H/XecCAW5zA7t6J26sF168F0GyJ2GCTuNkrcbJ+8wTt9hCkAZGZfJ226Rt8OqEOQyO06jdp3B7bLF77Qn7XQgv+3M2OUsgzKu1aBZBkiW8Wh827XlXfe297w63vbu2OnbsTOQ+W5Y33tx7PD+AAAgAElEQVSQgfeg3AMZEwdzZw6UnD1Cu3ys9qZa+31D0VeGY1+eXPzW/bo08BNp6C0p9JY09S4AZcifS2ue/sD8+ofe588Fz7+el0onnkurlz6FdV2OYH1uU/dAE3NZH3fNjHDFErd6hnrZnHzFmHzVkAhCmUVL3NJJwvpJIgBlXqvfT17+9iOBVSZZE9OvphFu9VUZ4FcNKZcBE80r0qdcelXAphLhohHhoiEe2JMywK3pY1eBEBnMhZfRzMbZEAtAGYOSP6BXcczfviKDMrMyKPNiAlAmd1YGZeZlUObFNMqdB6CMjMu8gDK5kya5k2Y5E2Y5E6fypk/lTdoUTJ8pnLEvmnEunnMpmXctm/PGzgWR5mMYi/HVy8mVC/lNyzXih8I1qXhdOnZFOnNdOrkmlcw850s+E4ofC0Yft45c61q8K7j9Pe/2T13r33at/VQ98UVm/YXsmvWMivVEwhIMdTa4aNqrYMwpb8gxZ9gugW8fL7SNF9jEC04m8C0SeKYJXJNErmmKwCRVYJzCN0zhGSXzDJO4BokD+kk87USRZuKgZuKgduKgToJIJ0GkHy/SjxcayIiMEQII9zVDcM2RPMs4/ikE1wbaZwfps4eyHSBsJwjbFdrvDuV4Qtme0X1u4V1+Ub3RcSJooigspj8E0heF5PhFNIaGNSKDmnMDOyhB7KZwIQs62ouYbICN0GCDxRB+RiQ7Prw3NqwHEc5CRPXFIQeQCby4VFF8liSxcCQNN5VXvVDculzWc4G59p3gjpQ0ejeaIfEpZ3uWDbgW8+wLxRaZPMNEti6iTwvWqxnDMkrkns4bsikQW+VwzDKYTmghtHU5vudyluAudemn5tvS/OHbjmi2M4bvgpGYpPVYZPL04npBKKMS0XwktP5wSLVSUIVSMFUpiPZ/G8oo+5BVAujHgys1wmq0I+t1ooEfvk0RDOuUBsecDvcillcJx7t0wLuU54cSuRX0n07uMIRUawSTVf1wqn4ENX+imi8JlIo34YgHVtG57IB90b4zL/OXDS7zPzn8isVs3NxnW7zPFuA1cvYgzig76Fh+0LEcRAAHXLC/yJVwwJUg70WT96Id9KIf8KTJeVDlPKh73Wl7PCrfd61916PlPT/m+xEDH8WP7s09J4e+pEC6pV73RLv5S+3az45ir8pnn90XN/JRBO9Dn469TgwFR9phj2qNkHYTxIBlmsg8nW+c1qcGq3cnjyWwb8T3XU/j36csSQuHn58plpikcI3jefqIPk1Ih2pY05HAGkUfmqIXScmbrOCJB1fJ9juVy8l0wLn8kBda2Qer4k9VD6rWDm8ygLSbxLabIptPpbba57YltM3Q5z8lTz/MH7iU3r2S1LZiEtdoGtdigmw2im3Ug9ScCKWp+hGUPdEvoIxj0QH7ghdQxqHwfwBlXsUx4JXX8heg69qlXMkF8Mts6GUoc9CNKO9OUvAgK3iQFT0pSh60I94MFW8Ayqh70zV8aPp+lRZhjbZRna5QlgekOzptMCqZH5vJTy0czC6TdAjvDl39lrVwu3f0Ek+0zqqfqc4dqE0Wdeef7y2/0oO/zmLcGmj8ZLDt3lTHg6W2Ty81P7lR//xG5bPrhAcXi69eSD+/gBybgghHo/olMQMCGZTpzeAz8waZJWOd6Kl2/HQzYYKMEtTUTY/MPl24JhXMP+4W3eoV3yVXzaNo07n40WQQymAE0ShOWGlfcFFfYGGvb0GPT363d0G3d1GPb0mvT2mffxnbv4wdWNYfWNYfWsqRcRluRHl/FKYvEtMdjuqIQHdG47piKX1J1dy0ekFaAy+vYxAzMEUbPl8ztdY4f6n1/DXm8i3xzS8EVz4fu/vd8O2vO+Zv1I+tNU5cZIjPkwZmcH0TpZ3DuY38tKq+JHp3PKUTSe4KQzWHolrD0B1h6I5wDDMC2x2BYUVie+MqxIDoEpmG4+iAEBUSoBSJLoDSfz2jASLDhwJEBrDJIKolyJqRuNrR1IapjIbpzMaZeMZgXIWYwL3cef7L9vnPqYLLNMFFbO/5nDpJCp2bVcUvaBgubBLj+8cIAxIKf7x6ZLbj7EXBtXvTn36z+Fw6fv/L8QfPxu59MXzns6HbT8Q3H/av3e6av946dpvUsYSqn8LWTZXSBsupIgJjGEMR4KkCHGmAgOsnoVi0MmZVSXd9SXdzYQ9AZHK5PbkDrNy+/hwmN7tdmNkqSW8ZSWqciG+aR7YuITrXEb1X4JwbcN5NuPBOwtB1uGAtuu9cROdcWNtkaNNQcK0gqKovgNodQOkMpLYEkBv9qbV+L5wyJR4yKONBAKEMzA0d6YoBoYyrG8rBHWXjUW7lXm7qVmrsVqbngTrmhjrsgXlVv0VklNxQL0GZMiU3lLIn9jegTLVOOONUYlskdSK25mwwfjAQJ/As6bOIq9UMJb4CZUjHfDCHPUuOvBAQcPOzyo94lh/xQB/xQB/1xB3zwh/zwqt4E1R9yACaCSCpBxI1Q0k6EVT96AqjmKqfoQztZSgTXTEWSRtyzWOeTmg4HddojWw4hai3gtdaxFSbQ6vMoVWm0Yw/JPBZr0zAybKR8PJ7DhZQwInzqsyiya8TAFxMoiqMI+lGETSjCJphONUgjGIQRtEJIuiFkAzCKEYRNPBe2V0k4PHRFDMozQJWcQpZbZvU4JTe6prV4ZzRZpvUYB5DN4wg6oZgtYPQmgHl6r4lIJFR9ypX8yhVdS8BicwR54K/C2VAIvMnlPmn7eD873CN/+iv8ieUeRnKbNr796CMls+7On7v6/p/oOkPEJnjPu+oebx91GXXEYcdh89sP3zyZSjzxh6Nv+w+/pc9qn/5+P9DKKO1ac8LgVDmzT0AlNm03xgQwGVMwZLsLYoWWxSstirabFWw3aZot03Rbushh22HHbcCXMZp2zG3bcfcth/zBKTq8zOX8d+uHgJCme1aUTt0YkAos8MgfgPKAGYZ06xfuIzMLLP9ZMl269KdNmgQyuywJ73lVLHRxATEyoBLTO4Nb7k0vwxldgR0vRPa+x5k4J1ozv60MbnsKbnCuSOUi0eqr6u03jUQfqk78szy/Ddu16QBt6UhN6XRN35MuSMteghAmapnP3R8/T3rq6/4Xz2flUrHv5HWLD9Gsq5H9T2zqXuggb6kj7tmTrxqiVu1oVz6N0KZjVWmlw8GqOVXpY9e1sev6RJeIy3symsl8/4APUpGuDXQEQNWXL92GqIv/LugjF7enF7enH7uLzLMmTPMmQGUOwXKKGfCOGfCNHvCNHvcMnvCKmfyVO6Edd6kTd6EbcGUQ8G0Q+Gke/mMH2YmgrQAp51HUOfTqs+T2De7Zp9zVn4cvCyduimduiodX/5OMvu5ZPKxeOZT8crn4itfjd6Riq5L289/2TD3FVHwMIFxPoGxEk9ZgeGWwkrn/Aqm3HNGHbOGnTKH7BMFDgkC+3i+bTzvdDz3ZALXMmHAInHAIplnnsIzS+aaJg0YJw8YJXEME/sNE3h6AIgZ1EsQ6b3AMSKjOKFRnNAYzgdDZMwQXCuEzCOD5ALJvvB+W1i/HYztCOt3lhEZr5h+H0i/VwTLK4zpH90XHS+AJorCYwdCYvqiYeyQwHpYUFNmcAcmvK86StgeM8yETXQhp+iRYkyUICeKkxjZGxvZGxPVC4vug0HZMbEceBwPkSxCZojj84eS0RNZ9PnchnOFncvM9R/FD6W0yYewmlE/HNcbxXMuHLAtEFhm8Y2TOQbxHC1Yrza8zzxt0Ll8xhk1aVsktsjqcULz47ov5g0+KJt4Sr/wU9NNae7grTMlrDPFbMdykVl6n2WmUDu2+wSk63hUh0pEs3JI3aHgKgDKBNGUgir+r0IZRQ+8kifhsDfpqB9VNbBCPaRKI6xGM6LKGFZljqyxTm6yz+xwzu12ze9zze9zyeuzy+g6ldhmAmvQDqs4HkBS8cWr+pHU/IGf41V9iCrehKOeuMNuaAWnUjk7IAXmJVPM/4TFbDx9g8L86vBbUOagCxqQzJcBTjkXvJwLHqxn2u9OkfOgHvCkAWjGiyHnVbPXvX6PR/OHXq0fBnV/BBXsS5k4WLCsgLp8ovKhTuNTg4ZnGtQ7h4pX9qVNvgvh7/Bre9ejaq9nlbx/g1okUz+OZ5EitkwTmKeyj0fVuGEkCcxLib1Xc8UPqi9Ly6e+cSgfssgSmqUKDRMGtOBM1ciWI0G1in50eS/SQU+inDtezhW73wWz3wV1QPae5d2wh32wR/zwKgH0E6G1OlEtBjEdJogOs/jWM1ldDvkdiR1zlYufU2Y/ze5fS2w/H9eyaBLXaIJsNUG2GsU260XXnQipOOpLPOSJVXJDKbiUyTuWHLAvOmhbKG9XBDpl5B3LXisFp/LX6qBj2Wu1wVz+xuGvlphkFjB5d5K8OxDALO9FU/CmK3nRlb0rj/hUHfOtUvGuUPNhaPtVmYU2nY7odIL2ukH6otKGI5KF8ExxYr4kvXiomXt39MqP7IW7PaOXOKL1zsY5eiG/MnOoo/xCH+UTdtWD/tZP+d1PhnufTHV/ttD2cKX+4Trl0RXs/SslNy9mXbiQML8IG5mLFEyG949GcyRwDj+Ry0kX9OZJeopHmGUTHZjJDsJUBUrUVD83Nf9s8ZpUNPMpc+BaN+cGpWIaTZrMx46koiUJKGFsOT+6hB1exAosYPnny4hMHtMrn+lVCHAZn2KWb0mvb0mvf0lfQCk7uJgdUtIfVgpAnBjCAATfG4Fmhpa1hZQ2h5W3RmLbonBtaQ283HYxqn+COnSubuZi58qtgeuPJXe+nHj4w8yn0sUvpTOfSnsW7zSMrzdPXWqcWKcLz5K5MxjWWGGrMKuuP7mCGU9pQ5BbYYTOGBLzhYg9McQeGIkFI7GgBFB9EHwvBMcGFY1nx1UNIqsHkVUSZPUgonIQUSUGJ4wuhDOEsQwxogqoUkqoG06sG02qG8lumc5pmcxrm06vH0mtHaLw17sXn3YtfEblr1K5F9DMuZwaYRqdk1crLGsZQ3WOkXlTVMFE1dDZlpkL7NVPRu48PftUuvKNdObx92P3vhDf+Ix/5T5n/W734tXGyZUq8Tk6Z6WkZrKocgRTO4mqGELTB4mVIxiKAEvm4YgcIpZNLO+hlXRVFnXVFnU1FXR35PQzs/u7s/t6srr7MzsHMlqF6c2S1KaRhIapOADKLMZ2rcFfQJkbMMEn8ZJrMP6FSNb5sI7Z0NaJkEZJUA0/sLLXn8L0J7cFUBoDSPX+lBpfUqUvmeJHKfIgZHsSMz0JyR7YOHcsCGWC3NGeLmUglDntXmbpVgZCGR338n81lDmZ0BpOHoupnA3CiYPwQp9yjlVCvVbYq06ZvwNlQDvPEQ/sEQ8siGZUvEkq3gBnPx5A0AghaodT9KLohtBKYxjAZfSjqadTmoPwwkjaSDBBFEkbCacMOud0noqrs0Y2nIyt2yAyZpBK02gGaNz4/dMkquJ1oplD/phMoyivlUkk+bWS+WKoIIvRDyXrh5L1Qkh6ISStANwGlzEMBx4gu5doFEExjiKbRFPMY+gnEVVnEusdUpudM9qc0lttEurMoDSDcIJOMEYrEKXhX3bcp/iEN0rdq3zDJgM2WCs75SvZ57xWGx6ZDZuMvF2WvF3Wn06ZP+nMv/wT+BPK/ArKvLkHcMps2m+8+aAZ4BM5bLNV+czWYw7bVVx2qnu8peH1tpbPu9q+76r7vKfu9Y6ax65jL4jMNqVTW5UsZVAGKDb6yz7N/1Uo8wc3mLbs/gXK/LzEpPfmHr039xlt2m8MGIVAv4yCOYBmgFWm01vkz2xVsN2qYLtFyX7rIYetMi6z/Yjr1qOuP/tlvEEus13Nb9vx4G3qYVs1IgAoowXdqQtsMO0AzDJJOwyTthunbDNO226SCXKZbea52yzyt1oWbbMq3nGqVGaWwYBc5kWyjKyJCezG3uFWv8ut/m2XxnfcWt/1bH/Lq32HT/tO/853Qnvfjea8HcnelzyyL3NiX/7MYdLakcqrx5o+0eU91Rl+ar7w3OWK1O+mNOj6T1HXf0i6Lc1/AECZyqfftz//rvuLLwa++mpWKp34Vlq39nnywB0o56vTtfdPoC5uQBlr0vq/C8r8VvqMIXrlVRlgVgCrC+410kItvVaGsmZrkMiAIEYfvfJbAhJk/klOGTDu99X5W04Z3dxZ3dxZvZxfZJA9K9O0Qc4kKMPsScPscaPscZOscdOsMfPMMcusUavssVPZ49Y5Y2dyxs/kjjoVTniUTARhZqPwZ6GEOSRlrrj1MkP0oHboYfv0E87S88G1byQXvpIsPh0+99nwuc+mLn0ztPp8cO273oUvqwfv0kT3MX134iuXYunLMeTlCMxiQOm8d8GUW86ES9aES8aoY6LQMUHgKOMydnG8M3Hc0/Fc6wTuqUTeySSeVSLXInHALHHANIFjEt9vnDBgGC8yjBcbxouN4wCZxInMkCJzpMAMDhQtWcYCmb6nY/lgpi9YtGQfy3GI5bjAgfZrkMj4Qfr8onqDIL1hcE5UHD8qjh8S2x8AZYVGdMX4NWQGtpWH99JhwqbYkXbEWCtiohExhg4dKAjvTwvvRUb2QCNZUdBeCIwNgfdHw9gQ5AAsSQBLE8NzJIiS0UTiVErlbE7L+c7V78WfShlzn8U1z0VUDAfgxY75fXaFwpM5fPN0vlEiV+aU6TNLFTuXzTmVTdmXSCyzWY4oXhL7Mnrmc+zcM8LCV1UXpem8G1a5XZY53bbFIvMMIOX3BKQLhDLHwlrAMmzFQIZiIF0x8P/s+hIQ6uGOU/IkKPuQj/nTVAMrjgdXqodWnAgGsh4Bv0xsjUVcg2V8o0Vcgzmi8VRimwWyxTimXjeiUiuUoRFMB6XiTTjmhT/igT3sBrgk5B1L5OwK99sWbFCVf/DwKxazcfO3oAxYuryx/3XQFQcQGWfcHmf8Hmf8XlfSPjeynAcVsMx4Vyp41xx0r5Nza9zt3vShV+tHQb17YkRyKdMHc87vzV44jL56gnJXnXz7GO7aobLV/dnzHyUMHkAMyMNYipCewxCWCrRXA9anC2fpx3ZpR9d7osQJ7avJPReLhh403pBi5p7bo0XW+YNW2UOmKQK9uF51SPuR0Holv0p5H6qcO3G/Gw6EMnKu2ANuGAV3AvDX4Us46k9SC2JohDXoRrUbwbtMkZ3mCW3OhWyX4u4U5kLthS/pZ59k9K4gmuZgdQvGiCZjRIsxosUQ3qQbVaseTD/iQ1DyANYl/ilQRt6p/LX6Gyxm464NKCOr/SIA23kymwxIZBS86YreDCWf6kO+NUd9q4/6VKp4V57wqzUMabGK6HKIAZhvePpoePIgNGMoLnc4MV9S13d75PJP7LP3e8av9EuudHSco6MH6UWTrcQrPTWPWM2f93Y/47Gfifo+G+p4MFp3c5py/XzJ1dXcq2sZF1YTF1bh08tRQ+fDBHNh3MlIzmgMZzCBJ0gTDuQM9RWOsIrHu8pGe8jTddjBzqazc+e+unBVKp582MZabWdeJJMnsLjxQtRwZtlgUpkQWcqLKegNz2MG5jJ9c5ne2Z0e2R2Acjs9C16gGcA1U8TyLWIFFvYGFfWFFLNDivsi0QCRCSvvDCvvDEd1RGI6IHiAocRSe+Ire1PrOdmt/KLuIRx/mjG23DB3uW3+OvPcHc7aY87aI+a52x3zN5jnbvcsftI+d6115krjxHrt6FKlZIEmnKXwp4ncSQJ3DjMwh+6bLmFNFHWO5LQOZTeKMxpFWQ2ijEZxZr0ovX4wo06cVidOrxWl1gJ1SAlVovhKYXylMI4hiGMIkBV8ZAVYXM2PYwjiK4WJ1eLkWklK3VBK3WBm41BmvaigZSSvaSi3UUIXXWAtPu45/6hz5k7H9CcNw1co7AUia65KsNwxfpM5e6t97lrXueu9K59w1u/zLj/iXX40cPEBZ/0+a/l26+yl+vGV5un1trnLTVNrVUPnKvhnSazFwsqxEsYIrn4aUzmCo0sIFUMo/ACWyMXh2Hh0L7GUSS3sqCrorC3obM5jdmT3MjPZ3Zk9vRnM/vQObnqLMLVJktw4Glc/hWycj21bgnetw1hXYf3XY/g3YYLbCPHVmIGViJ6FkLaZkKax4DpxQNWAf0WPL6nDj9jiR2rwI9X6khg+BLoPkexLLvAEoEyaJz7ZA4t0w0Bd0eGu6EA3lIcrytmt3Nat/KR7qbl7mbFbiYFrqbZb2f8ClAkljkAqpgOxomCCyB/DO5XUqB1O/i2njLJHsUwlyh4bKlP2KDvkWnbYrfywG1rZHfMzmgHAuoovXs0frx4EhMvoRFANIAyjGIDLgFAmECeIoA4H4gThlKFQksghs80KUWMFr7WE1VjEVJtBKkHXiXEkHfSb/P4Jgo9XJtkkgvpamPJbF43Cia+VYRjhtdqgMLrBRJ0ggnYgHpSGH2aDy4CPkT0AZxBGMggnGEWSTKIpFrAKcIPJMa3FMa3ldHytKYSqF4rbsMmoeRfJ+tEBj4yKWzGY8wJG9oKdSq/OjZ0j0CMDEpmDtpl/Qpl/OZL4jza5/FPe/J9QBoQy2/bqbNmnt2kvUEv0xj79X0GZLUftt6k47jjutusEwGXe0fB+W83jbVX3t4+67lJ22nHYbqui9ZaDllvkzd/cZ/TGvn8TlPlIAwiX+X3aslsLlMwv80u4DBD6u9/gzX1GP3MZIF9my0HLzfInN8tbb1E4vVXRZouSnWyPyWHLIQdwiQngMr/4Zby2qfpsVQvaejx0m3rYNk0Zl9GJ2aEXux3gMonbDRK3GSVvM04BzDIyv8xWs5yt5nkgl5GZZcp32qB3nsEByTKOQBPTdicG2MG007VWhmbq33JueMe16V2Plrc8W3Z4t+z0b387tPudqL5d4T17kgb3ZIzszh1XxC8doq8r11/XGXiiJXlidvYrp0s/+d6QBl77MeLqd4m3fsq99wLKtH75DfPZM86XX85KpVPfSxsuPssUPYLzvjlde1+9fF0fd82CdM0St3qSsPrvgjJmuLXfLxPcGpDO+zrpooH43ldlJHvKhkdGH72ih1oGipNeh2b+iVBGO3/utfqjUEYvZ1ovZ9ogG0AzMigzCUIZ44wRs4xR8/RRi8wRy4wRq8xRq8zRUxnDdrljznljXiXTwej5cNQcBDOdUrVU2nW1pGudzL3WMvWQu/7l5Cc/nX8oXf9MevWJdPmWdHzpa+HMs87B++Sui9iOyyVtVxMYK1DqUiRpOQi76Fu24FE455477Z4945k56ZQgdkkQuiQIneMFTnF8+ziefZysICmOZxvPs07gWsUPAN6ZeI5ZfL9Z3IB5vNA8TmweJ7aQyRIptkSKTyKFVnD+KRj3NJx3Gj5wBg5k+jog+A4IrnMczxU54IYc8IBzvGEcXyjHH8oJimZHxAIsJiqOHx7LCYazA2C9PtHMoKDmzIBObBCrIlpQjxxpTZhqjJuohg9TYYM5wazUkJ64MBYkoiciqjcM2hcKY4fB+0MgvRFwTlSiAJIqjM4QQwqG4OjRWPJ4Us1M0/mv+fellfNPM1mrie3nIysn7fN7nctFNgVCq2yBaSpPD8nRgrGNEoU2eWPWuRL7Eol1fr8LVpDGvUo6/xV69nH+0CflU58jmRfNMjtN0jpP5fJM0ziWmSK1yHb1aKZaZOfR0NbDQQ2KAdUK/pVAyi/QvvR/M1PmoCtG3g2r6IE/5EVU9iEf9aOqBNBVAmkawWQtoBiVqhNB1Q6jnQgiqfrhjnpjgU0lf/LxAIp6IPVEYIVmcKVWSJV2aPVRTxxIZBSdX/gy/kEK86unb1CYXx1+C8qA1cvybngFdxkFcAOIzD4n7MeO2N1OuN3OhL2uJBDKHPSpUvCu2WNL3W1D/cCG9o5txbtOde97t38QDBTqfRw3qpi/rEG8pV1xX6/mU/2GJzq1n2rQbx0pO3s4b/JgyuD+GPaBCObhcOYJSLchvNs4tt0XLYlvXk7qWC6SfNJ6S4o9+9S2jHOmWGKdP2yeKTRI6teEdalENB0KqlHwr5TzoOz3IO53I+wDiAwOSFrxJCp6AURGJZB2PLhaK6JJH9JpHMs0j2daJnV4oXnu5ax01mLTpW8Z556mdi9Daqaiq2YNEY1GyBZDRLM+vFE7qkYtmKbsjVd0R4NQ5qBTiZxDkZxdIeCXcSg+6FAs71jyWik4lb5OAJE54Ix6VRvA5VcHkMi8fBH0KwE5Mj9vLQE4xqdC0adCwYeh6FOr4Ndw2K/+sHe1sne1mm+NXlCzWXinLZTjCBkIz5gMSRmJzhiC5wwjcsQVzJuDaz/0zt3vmbw1MPlJV/86jT5FI5xvrr3L7PyK2fMNi/NN38CXA6xH3OZbfOpFSdnKTPrSYsL5FeTZCzHT65Hj6+GS1VDhUhh/NpwzBeWNxvGH0sTCHMlA/lBvwTCzaLifOtdKGGG3LS0tfnvpmnRw9H5z2/nGpkUyfhSHHi0uG8ouFaeWCuOKuDG5PeGZHQHZnT7ZnZ6Z7W6ZbYCy293zOj3yu0B55TO9C7r983v883sCC1iBBT1eOY1eOQ1eOQ0++Q1+hU2BJc3BZc2h6Obg8sZQdFMErjmK2BxDbY+v7s5s5RUyh1E9k9i+GTLvXOPkFcHVLyYf/TT7RDr/VDr3uXT2CaCZJz9MPf5u4tE34w+/HnvwvGf5dufirZbZK9VjK1ThPIY9UcocKuwQ5zbzcpoFOY38rEZBVj0/o56XUctNr+Un0DlxdC6SNoCgcmIp/XAyG05mw0h9CCoHSRuIo3PjK3iJlYKkKmFKjTithp9e059a2ZPbyC1sFRa2CmmCsz0Ld1jn7o7d/Hb81neSK18OLD7gnL8/dPmL+bvSBZnHZ/kb6er30pVvgbctuf2ctXKvde4aRTBf3jNSyhyiCs82TF6sG19jSBbpgiV6H+CUKa8eJzXMYhkjGKoYRxaVoHoxOA4O04cvZxGLu2j57ZW57XW57c3ZnR0ZPYvimBAAACAASURBVF3pPd1pzN60DnZqGy+5SZTYMBTfMB5bPwNvWIhpXY5hrkN7rsSwr0F5N2L4txCCy5D+pTDmfFDLVFDDaFCtMKCS409lepPafUnNvqRaX0KVN6HCm0jzIuF9SHke+ExPQqo7IcEdF+uKiXJFhbii/N3KXV3KHVzLbNxAm0y5gWupnmuJplvpUSBN5l+4vmQV3xKMH4qgjPujBaGkwSC88HRK89+AMofdi2QqPuy+odLD7qVKLoAOuQKx4iCaUXYH/iU/5oNT8cWqBWA3zDIGkAqjmEq9KIp1clMAlh9GlgRg+bIvzbdLbzGHVYIrS6A7ZmMDSCeI8IcE+lNemQSDEKJBKP73Sz8E91rpBmFeqw0KoxWA0/THavhhNPwwJ3zR6j6oE75oTX+sdiAe/INoB+K1AjC6wXi9UJx+GN4okmQGpZ1EVNkk1NklN9qnNJ1CVhtHkTfSZNS8i1Q8C1TdS35FZDZCfF8lMop22S9vLcnbZR20zQT1J5T5E8r8yz+BP6HMy1BmswzKbNqrv0nOcPNB060KFtsPWW9TPrPtiAzKqLrKuIznW+qeu1TcAI/Mz0Rms7wlUCktZ/zmfgMZlNH+a6cMEPT7+wNltu7W/ANpMi+iZ34vjgGpzQaUkVlmfgmX2bRX/419+gCU+YXLyPJlDlhtlrd+wWUUbGX5MvZblOy3HXL+hcv8nC+zVcV7q1rQFrWQrceBZBnALKMdveMFl4nbDnCZpG1GyduN0kC/zDaTzG3muTIuAyTL7DhVvuM0aocNducZHBj3+4LLOFXvcKkBoIxL7S6nWsAs4968y6N5u1fzDr+2t0KY70b0bg/p+iheuDtF8lH2qDz2vCJ1Vbn2qib7kabkU5O5Lxwv/uh57Sf/K9+HX/k2/sYPOXelxM+ljM+/a/ni646nn/d/8cWsVDr9g7Tp8pc5w58jBN+drr1/vGzNAH/dknzdAnvBCn/h3wVlTLGrr5Ul8dJrZYq/aAI0av96GmFWDbGrr84NHGOAubBBZHTLl0A086u50ab0+2NlfitB5uXUmJfPvwVldHJmdHJmdLN/kX7WjH7WjG72lG72lH4WIIOsCYOsCcPMCcOsMaOMUeOMEdP0EYDLpA+DskobPpM9Zp896pY/FVA6H1I6H1o6HUNYSKlZyWldK+m9RJPcalt4xL/yfPTOt7MPvl+6L137RDq18I1o9PPugbuUhgtl1Yv5lctxhLMQwkIY/nwA+pxX6bx7waxHzqxX5px35oxr4qBrosg1XugaL3SJEzgj+U4IniMSEEhnrOMGTsUPWMZxLJD9FsgBqziRVdzgKSQga8SgNVJkgxDZIARAvxJswA7OtYNzHeA8x1iwYonrjeT5IHh+CJ4fHOi9DoT2B0Wzg6N7ofFCWKIoGskLgrD8I5kB0G5/CDMiqBUbPlATzm+CD7cmTDQmTDKQIxiooCCqPymwCxHSFRPWHRXRHRLNCob2BsAABUb3BMPZYfHcsGRBaJooLGcwslgSgRmC0cYqpj/vuS6lzz0rEd0uFX+S0LbsUNDrgZPYFotO5vBPZg9apEuMEoXGSSKLdLFxMsepfMQNN+xfMZ4/dJex/n359INE9oUE1uXw+nPGqV1GKUzzDI5RUr95mkg1ouN4VLdqRNfR0NZDgY2K/rXyfpXyfgwAzQRWb+hf0b707wr6le3LvOAy4B6Tsg/5iB9ZK5ShE87Qj6o2gtYZQesMomt0I6q1wypPBNFOBFZoBDFAqQfQ1fyoqr6UDSJz0AFM7f2HlpV+RWQA0w3Q4vQa/RaU2e9YdsAZJe+GV/QgKnoQ5WVQZq8j5mUos9+dAq4vKXhVH3Cgy9szDjhUyjnV7HOp3+vR+rFP54f+vfuiRYqpsyrFq8cwV49TbmvXfqrd9ESz4ZEy6dJh3JJ8wdy+lCE5OE8ZxtWOF1qkCs0TWd6oIUj1HLxhrlB4s+22lHDumT2q37Zk8HTBiGW22DiVq4tkqUPaj4U3HQ2uk/eukPeiHfCg7HcDIm8OuuPlPQgKnsRjAVTVIGB3STuy2QDaZYrssUjotkruDCAOemHYWeyV9mvS6qXniR3nwugjYRVTBrENhohmQ0SzHqxBK7JaNYiq7I1XkKWKKriU/YNQRt659MU6GLgU9tJ8Gbu8fFZ0wbxcwHTQFXPQFXfADfcSkaGCREbJl6HoW6ng1yDv36DgV6foW33Iq+qob61WQLNRWOcZKNcuhheaMRucMhqZPgrJHIJmDpLarnHOf901fZc1e493/jPWyD1G6zK95mJL52c93J96+NJu/nc9/V+wOu71Vl/uwywKcufHYifPQiaXIsYuhI9eCh2+EiK5Eiq+GC5aCOXMRvOmkIKxtEFJ9hA/b4idN8jME/Hp852kcV7n6vry91euScXDdxob5moqZ0joIez/Y++945q+F/3/+7utImDbc07rVjYqKoILcQ+c7OwwQlhhJWHvPTOBDPYIe0MSshd7o+IWVMC92jrqqNqZ7+OTj1Ku4nkcz6+959x7+3i8Hu/HJ5+kJkb7B09fg9JFInWkZnXEZSnC00X4xBbvmAb32EZUXCM8rgEaWw+NrYfEN0ASGyHJTdCUZmiKxjiT2opObnVJaXNL5bqltrmmN7im18/ILbPOLbPGLbPKi9bgk9Pgx2wKYLfgC1rDygRxtYqU5m5S6xCldTiraYAtPdt+8WHXrR+V116orn/fe++Hvvs/9D8AWIwGx7zovf+s595T6dR90ZV73As36k9e5vSfLVCNMMQD2YLetAZpar0kpU6aXCtJrBYlVAnjK4VxHFFKbWdKbWdydWdilTKhQhnHkcWWyWLLpUlVHUnVquTqztS6rvT63ozG3szGflJTL621I6tBksvrzBf3swX9lV1nheduSy/cHbnzw8n7Pw/detV55Ynq0sP+6Rcn7/469rX69FP16WfqM8/VJ5+oe+783H7xYdXAVKHyfI5gNKVWlVrXUaA4Vzdyo7J/slB5Pl96rkQ0TqkYppb1MytHcgq7aWxFNkOeSeLm5IhyaXxmFpeV3lyQ0lCa3FiV1Fif0Nwc19oW08qNaW6PbhJHNsjD6zrDanpDqgaJVaNBNacDGi8Etl4N4E0FCK4FSK8Hym4QZFcD2i94NZ/0qBl0r+hxL5e7Fgpd8lqQrHo0sxrNLNcQmQIkg41gZiOZKbBcwCYDY2iyS9m+ECoWSnOF0p2cKbYQymEoVWOToVhBSFsgWRawPxzKHAitw+R0erP7XGkAH/Fidx6Lbdjqm/8hp4wJNEOjTBPojEgmUJKhYxaw9+REMXamvkUzgNtxDTLbDJ293i17xiyz3b/IOqAYhDJu2TIvdqcrXYplqtxzpEeja/YEFu/xLwENMmAICAQrm9xyPkozcOSdi22Y3DlhyoduAhPUc2mzG3UOudJnKAwIYsxRVHMUdQOSsh5BNkdRQS4zi9fQtmCAvphtnjnbvRm7/fPBut9jEVW2UTU2wWU7cewtHnRLN8pGF9J6ZIYZPG2m2Xe1Y5qpQ+rsTSVw6/qdE4QvhnZJM0RG71i83rH4P6HMH44kfhezyf/oX+RPKDMLymydvxzYin4PyhzRXnN8gZmtznpH3Q1OAJcxhy1c66TpkbHVNj6ipW8zb9W+T1fs+mT5jvkrrOct3zZvxZZPl2/6dKnlJ0vNP1lq/p+a9aU/GMp8TCvwYgvww4CbUDNRpk+Xbwb7ZQAus9Ia7JfRVP/uma93cL7eQS39t1zG6Ki2EeCXeVsuA5T+vvHLrIMBe0zr3RZs8ABDTNqbcCCU0dlG0Nkeqm0NcJkFO37zy2jvTtCYZTQhpoPpOjYkEMoAXMaOrWuXp2NfqOMIbGO/8cs4cb5wrPirc9VfYMAS00JEja5L3RcezX/F8bSxTYtCZUuiVIviu/TppwzyzpuUX7EUfGPZ+e2Ok89sL/8Mn/7FdfJH7OSr4Bs/Jd39lfWduvi7H+uev2r67onw2bNRtXrkV3X99Mv0gRehqp9noMzB/Bv7cy7tz7nwr4Iye7PH55QNa/J9HWRP7s25vDv38vvnnuyJXTkT7587szWkhq4Zt9aMWFtRzv8d/V7xpdkgZvb1h6DMlqSRLUkjWxN/k1XCiFUC8FBzf2hr4pBVwtD2hAHr+AHrhL5dCf274/v3xvcBiu3dG9u7L6b3QEz30cS+4wl9zinDLlmnMFkn3TNGvKknCPnnoqomYusupLRcpIon8jsnywemqwcnG3qn+k4+k8ofiER3+fzb5ZxLOXljaYxTIZn9gZQRL8qoa9YoIm0EmjwMTxhBxI6iYoehkR3QSBU0QgkJV0BD5dBQOSREBgmROQdLHUOk9sGSYyHioyHiQyGigyHCgyGiwyGKo8GqY8S3ClYcJyqArWu85DheZIcX2xMkTkSpE1HiHCyFE6QewQovoswbLwUUJPEKFHoGCLwC2gNCZPhwuS9e4OLZgMbW+wZyA4OF4b78KkJvW9BAS+hwXfhwSXg/naBMxInCvbkEz7ZArzY/b54Pjo/147kF8FABPEQAF4Vrcw8SYEOlnpEKjxglJkHlkabyIKt8GF253d/UTvyaN/qEOfio5OyrJNF1u0wBktlzPEthkyw9ntHnSD5hmzFik9i7P65jazAXyR7xrT5LbL2Ye+ppzU01bfQBvmXMrXgQnT+yM4q7M4q/K0q8LYS/J1qx3rd5A65tnU/LGs9GE0yNoStHA2VKDVz/10IZcL8J9MuAOSYTJMsUxdZ3AMom16IYG9yAoWsLj8KN7kXmboXWftXWfjU7/Gu346q3eHE2uhevRbJNYUCPzOzUEhhc0rMD3Bm/i+YkMittSR+CMivsySCUATetQCizzJ6+1BFIMIFOmRXQvJWw/BXwIj1Y0WoEZx28Yj2qZh263gzdYIpuNkA1r0C3LnHhLsfJVxC7F0f0L044qU+7bFpwc03xHZPSW6alN1bnXzelj5uknF4bN7IlASj23hElciB1uuf3excPJMmmW+6oiy++hLGUtlmdx9J7bZI698bKd4YJt+LbLP2bNvrUm7hwTFAlRogifWievjNbH8I0gAIIaZ1H8XpsiYV39Vb/ph0E3p5QwYEovk1sm2dhH5opSZKMt9xSl198Fdp42p3dhc0fsibWWhHrrQn1VkG1m3AV6zyKTFBMA1i2ITRb35mm70BZZQdsk6+yIwEFvQ5Z+o4kfcfM92XglDWXyAYaqjK7o+fvXmfPBjRvXwlQJyMEULRsiCoCU0tGLqXGrmXA/2hulYbuNQZulYBxCVm6Gs2xdK+18mw5HCg7HiTzTDiBiRnwiRvwi+/GxXbk1k23jT6vH7rfdvobxeQr4ennHPGNkuY7daKXbUp1i1zdJPq+oeWbxrLJ5uwzrUmD4rCeblznCa+uc9juS9juKY/uG57dN726rvt2ncOKx/xkJ0KVwzFdPcldytROcbKyLUWuKj7NLRhWcq9Mjv86fV2t6rxdWT5cktfLpnTkZnVQMlTpGarEDFlkqpAQ2+QdWeMe04CKaYBH10Gia52ja51i65wTNFwmsRGSqDHOJDejklpQSS0uya0uyS2eZB6WxvWk8zzpXK9snld2mye91TO7GZFWgcqocCVVu5Gr3MhVGGqNN6MhgN0aW96RVN0bWSyPLpPT20/mik6TWgezhaMFqrPFXecqBsfrTl5tPnu97eIN7qWb/Es3VDcfqq5/q5j+WjZ5X3z5jnD8VvvFG/wL1wWXbmoubnLPXW87e63l9FTz2GTTqan6wat1A1dq+69W945Xdo9XdF0o77hQ3nGusnu8qudSde/l2v7LdQOTDUOTjcPXmkanxBdvtp66JD4/pZi4KTw7KR+/OXT76ejd52e++en8I/Xpr3/um36mGv+2Y+Jh1+UnqolH3DMPmk8/qB25VdZzNU9+nsYfzWzuT63vJrcNxXJkidWqQtWlxlP3KgeusaRnmcLThe2XSCX9pIIuenEfhaGg5kqzc2WkLC6DJsyl8JiZbezUpqLE+rL4+ur4hobYhpboRm5kIy+yURDRIAmrU4TUdBKr+vBVw0HVpwLqzgY0XvRvuerHnfYHoAzAZfDSy368c9jGE5jqATdOt1uZzKVAgGY3I5h1KEYVilGKZBSimGwEkwlnUpGsRBgjBsEKhzODoTmBkBwfCN0dQkdBaQ7O5GMQig0UqPi1hpC3QimbIeSNkP8OKONGV2EZ3S5UmU9+t09+t2180z8BZQwcMg0cMg0dyUZOlLdoJtsEQtNsP9HWudLNMblvzTKF2/2LrPzyD0XWuGXLPFkdaKoYk6twpYsPR1bt8n9TlAu2rlh5ssEckIUL/aMEwpH3T3BS+h8/N7nQ5pRmBYn6/rkRTduIpoEgBmQx6+AkUDNcZgbcbERTNrnRN2NoWzzoVl65O3FssFnmSFjFsYiqA4QSax/mZgxtowsJtMmsgabMNPuaOqSa2KcY2SYZHk80OJbwIRlqtpZmUkt6x+JXHY1bdTTuTyjzJ5T5w7+BP6GM9lIL7aUWOsu3aC/fumDZlnnLNs9fvk1r5Q4tvT0LDPctND2ka3pEZ81xnbW2C9cBUGbhBuhCc2fdNfYLVx/XMTm6wMhGS//Ap6t2f7J8xycrts/XZKA0UGbzDJT5dPGGjyIy/5RT5v8XlJkdZQKxFOiXAWJcq3bPX7Vn3qp9Gi5zSEv/8AIDIMQE9su8Lf0F/DI6a4AQk7YZdIEZXHu9m9Z6jLY5Vmejp+7bZpnfzDLbw8EQE1guA/hl9iQu2Jussy9N50D6QhsS2CyjezTnc1u2ZoYpX8e+UNcBCDEtdOIsdOJ87sD5i1PlF1BgJFsXXg1Cmb/58nQ8GhcHS5dEKr+K69SjnTRgnzMpvWzR/rVFxzfWJ54en/gJOv0zevIH7OQr4vUfE+7+wnwKQJnaZy8bvnsieA5AmVG1uuHaq6zhV2EdvxypeLCBPG7NuP4vhzJ76Jfm1EHm1Tm1mz4+p/ZkA0Tmfe2gXwIFRJOoF0Acs418bk4uY00+/497ZMBXfsgpsylldG4Bk9hzrC/NCWVAIjMbymi4zJB1/MDuxKEZLrMvDuAy+2J698V2H07oPZLQ65g8hMwac808jU4/4UE65cs858M45csaCSgcjqg6kdJ6nioeZ8rGiyQTVa2XOZwzDbWXec03a8vG85ljZMpIRGInIa3PN63fNaUfmdgPi+uDxfQjIgeQ0f2wiDdQBh6uhIUpYCFyaLAMGvwGyjgES44Hi4+FiI8Ei2yChYeJouMhSttgpT2xw56oBBQsdyDKAV8MXgzKCQ/Ux0CCxVCCFEmQ4IIVfgQpDi/zDRL7BIqA2FFAu1cAzy9IEEQU43BcN3SlB7oqzJ+XEKLICJA0h40IQkZbI05URQ0zInqSCdJQXx4O24jzasX5tPn68rx9eR5+PBe/NoRfG8yvFY5rRQcJ3UNl7pEdrjGd6LgOl5RO16wON3oHSXGv7Oxr5sijwrEXNVPqrI679lntSGbXsSyxTYrEkdrvkncByThvlzlsk9S5JbgFU3ImnD+VoLhVcvmn5gfq7JPfBDScdKCqINkDO6P4O6MEOyJEWwj83VHK2VDG2B34d3sDl3J9dNn/YigDLP44gf2yv/lljBHMje6AHWYTtszSo8TcrWgtkmUMydZ3oJhAc9cgWBtcCy0wwLMWGODZdeg8UyiwuKRvn7XyePryo6lgxe+/EMostyOtcqQawpgmyDwTZJ4hjLnCMWepHQ3slFnmzFoOYYPNMsugBSthhfqO+SbORWtgpWaICjN4jTGkUs+Bs9iWsxRat8yNv8hb/IWv5C8h3SvTzq1l3zArubu+6pF5/dMtdc82lT9cn3t9bcb59cknLJP6LSIlBzJVzsweVH5PvGS67YG64uqv7kW9dpmqo2k9hxM79sfId4WLthPatwS0bfJrWetavRrNMUaUGkIL9J3z9JxY+k7Aevc6j9INnuWWPnUglNkbJgShjE/JoAtLmiydaLuj5lz6MaThjCuzC8Me2EaoAaHMtsAaS1+OGabw70EZe/JHQRk9JzJodXmLV4BZ67+vGSgz8x/qzVq/AqAMutjIpXQ2lDHAVBm4cfRdgMFyU3SpuXuNlWfLoUDZUbwCk3TCPWbAK67fJ77HO0ZJq52qH3pSOXS35dxj5c1fxZd/5HQ8KBZ8XS//sUH2S73gh+qmh1Vl09XZZ2oTepuCle0+km4vxYiH8gym45JHx5RH901s923v7pu+3Rc8pGf85KdCVSOxnX1JXaqUTnGigpsk6yo5wysc6uRdmbr8y/XramXnjfLSviJGVx5JxchS0tJVGRmKpAxZZDKfEFPvHVGNiapHRdfDI2uhkTXOUTXO0bXOcfXOCQ2gIImNsMQmeFIzMrEZndSCSm5GpNSj0utdM1swlFZPOs87h++T2+7L4LuTGz1ojVh6E4ba4JJVg0yvBBhNRjUyscqPyvfKbPHKag4rkIUXSkPyRCl13emNvRTeYJ7idNXQldZzd8STDxU3nnbcfjb0zcvhh9+fePzj2LOfzn7/64XX6ks/qid+Vo89++nU0x9PPvlp9NEPw9++Gvz6+4EHL4At6nuvh++9Hrzzsv/Wi94bz3quP+2aftI59bj72nc915/23njWf+vFwO3vh+6+Gr73euTBq+mf1Oe/ez3+4uerr9XnHr0+9+j15Cv11Gv1HbX6vlp96xf1xSfq0Ts/DN74vm/6mfLK4zoAx0wzxOcym4eSgD6azsTqrpS63uTanpB8QVSprEA50TT2TeXATabkfC7/LLvlbFp+VypDTmJ3ZNIlFLo4N0dGJfMZFAEzi8tOa81PaixKqOPE1dfG1jfGNrRGNfAjGgQRDeKwOnloTUdwTQ+haiCo6qR/7Wm/+gt+zRO41qt+/Ck/4XU/yQ1/8fVA0WW/tnPY+lH3ygE3TpdrqcylgI9iNSAY1chcDpJZimQVIFhMBCMXzqAgWfFwRiSCGQpn4GE5ftAcTXaJDodl2zlTjkDIB6CU3TDqdih1C5RiCSGZ//Hxpf0hta40pUduF5oi9S3o8S3osUto3oYr+JBTxhiSrlGGMWRGWcaQLH37DA2XIYFcRjOaBuB1EMqYudA2uOdYYJlbfPK34Qqs/Aq34fIORdaAHhk0VeyeI3ehiQ5FVO70KwDHiay982eIzBYMA4Qd//j5IYKz2ZX+UXofu4B3LFCUOfU+jjGDZYFaBydtQFLAHNNbHw3Z0pW2yZ26GUPb5pmzw5e1N7DwILH0cChnBsqAo0sbUJlm8LQ10JSZZl/QJvP3iYzBsYQZKKN/PAH0yPwJZf5wGPE/2t7yO374P6HMb1BmxRadFdu0V1lpr7LW1tuxwGC3lsFeXRMbHVMb7dWAWUZnrf0CM3ugXMbMQdv4iLahzQKDg/P19s9/a5MBVqWXbP7PJZs/WWL5yRLLeUssNDKft8T8Y+NI8xZtnFNaSyzn1Jwvnrdo44fed8FSi1naBFhm3lT/bgXNMvOWb5u/wlpr5Q4gyQVwmX3zVx7QWnVQS99mgcEhQEZHAZnYvRnJXu2os8ZJZ42T7loo0PtrhgbNMuAMk87mN2YZ7a34BdsI2lYh2tvDgQTTruiFe2J198RrzDKJ2vtSdA6k6R7MeANljtE/t2W+Mcs45Os6FOk6Fes6lX7mBBCZL6E1X8Lr/oaq/wJZ95lL/ReYpi+8WnWxTYuDpYvC5V/FqFaRRvRZZ03Lrmxu/2aD8oHVie+OTvwInf7ZZepH7NTr4Js/J91XM5+qC568rvzuec3Db3nfPRlWq4fV6sabP2QMfp96Ur2/+JZZ5oUdzBvWtPGDjIlDrIndzCs7WJM7WFd2My/vZ5w/kHv+QO74/tzLHxq0njNz9E/cnNMmszcbeOs5tTcHsMm8rzlJzW76+A7KhY/S9qwzH6X3q3zBO7PdMbOvLVNHLVP/C6/ZnDwKKHF4c+LwloTftC0euN6cOGypeQp8dlv8oBWgfuv4ASDBFAdoj0YAl4nttonrPhzfZZfQ75wyjEwfc8k6iyFf8KBd8GZc8Mm74F98PrTyUkz9RErrVRJ/ksmfLm26UlN/uaH2amPFRG3B+RLaSXpqX0pid1zqQEjqoH9qPzaxzzW2Bx3djQrvRkV0OoXKnMOk0FApLEwGC5PBw+WgUFEqeJQSHqWERikcI2T2EVL7CKlduMyOKLMnyOwJCs0psydIHDWCEGUQohRClEKJYo2EmhIZoXeQCBco9A0S++JFvgQxLljkFyL2DxbjgyX4AD7eqyXYvSHSvSnVi5sTIC8K6qwL6m0LHakJH6EHqRICJTEhciJejPVuxhNlAUFinL/Q05eH8eG64LjoQD4a344IbIcHiRBECSJEgYhQIWI74AkdkGQFljWQLLyZKrsBFHbcUNdeV8eJJjHFfZiygeMk0b4Evm1WJyz3hAN56Ehqz5HU7m2hLdiyMxk9jzL7vqYOP6y5qWafe+ZWAthqjmV0H0nrPJCg3B0t3RYssAjgbsC1mHrUm3rUm2BqjN2rjd2rjdwqDF05gD4QX3rzgyW61BhdajpLJqjiOWWEKJxL+UbwPDBo885pAK7VvHdqftbNfv8EnS//+LnSkTqn1qHzNSqcdYJ38je4Fpq7FZm7Fa13KViDYBlDcoAKWGDNZ46aEj27zDn1sfaZDzllwCXs908jWK6+M325PXXJcdKS46Tl9tRVzgwDGHsVLG8VDDDIgHvYq+AFK+BFq+BFJqgSU2TJGmSpGaJ8LZyzGsoxdCrXc+Dow+v03bn6PuIVAfIlhM4lkQP6qWdM6FdX5kxvrH5qWfVsdcF98+JvNhU+WE+/bE45Y0U/tSd3aC9Zac/sTu7+uvm+Ov/MK8+SIY+CMSfygE2cYk+42JrI34Jr2eTTstWPu96tfi26ygRebuhcqO/INnBmm0DYJvB8U3TRavdSS7+GHcHtO4LbtxO5eyK5R1PaCfVnvcp64iUTSnvxIQAAIABJREFUDTfVnIlfcBWjR1N4MHrXzrDmnWEtO0KbrYgNlv5Va7HFxiiWPixHz5kOJNRmydCJbuhE03emzCkDCHUu0WfYyjssBqzsef8E/94awphGcJYxIt8YWWCCKjRBFa52LzdxLTVEl2imr4r1UKUGLuVGbhWr0KXLkEUrUSUmHhXrvGo2YKs3eTfu9OMeDVYcCpLAo/ogYR2YuD5c6iAuuYfedKNp7FXF6NetV1/K7qkbz78oVN0tEX9byn3SJP2lkfuqpvp+FWu8KmWoPkzVhpMIMe09HpJhjOyMh3LCs+uaZ+9tr967vr23cD2Tfl0X8Z2nwzuHYzp6EjoUSQpxkoyXIu0sPtXdONErnD5/+vnt22pV1828XFlBrrKQ1sGmdNIzOtLSZHGJgrC4FmJUnX9UjXt4LTqyDhFZC3IZp8hqu8gqu8gqx7g6x7g6ANDEAZkmaEIjIqEJkdiITm9Bpze5ZLS6ZbViyFwPahtonHEnt7iTmzGUFgylyYPajKW1eNJbvWlcP7okMFuKz5UTmfIQtjK8QBVRpIosVpJbT1J5oznCsTz5+ZLu8YqBK7Wj1+pPXmu/eEdw6aZo4q706j3ltW86bz7qvv2k5853wAS1hsL03n3afftJ163Hnbe+7bjxsGPq646pbzumvlVNfqOa/EZ59WtQ8sv35ZfvK648UF79WjX5Tef0w65rj7qufTtw6+HwnYfDdx+N3Hs8fPfJ0J3HA7ce9d98eOrrH6Z/VF98qu6eeqwc/1Z24YFg7Fb72fulnVdKOqcLFFeo3LHEqp7IYnlksTymTJVS2x9f0RVb3sGSXOKdf9Zw4ptc4fls7tmM0v7Mgp4MpjIrV0HNldOyJTSykJLRxiC3s7K4eWmtRclN5QkN1fGNzfFN3LjmltAabkgVn1DZHlQuDeR0BFb2BVaPBNaO4erO+dZP4ACbzJRf+zWc8JqPaNpXMO0vGPdtOYOpHXGr6Hct73ItlrkUtKPZTShWLZpZiWYXo1h5SBYDwaTDmFkIVhyCHYFih6JYQYhcP3guFp7rAs+FI3KOOZEOOJP3QKk7oJRtMOpmGMUCTjWHA1P0f2f9+v2nTGB0E00DlBGEaqyZ016DzDVDM83QzLUoxjoX1kZMwRbvUiscZ6tP2SbPwn3BNZA0AYosc89W+hf3ezCUNhHV23AFOwKAwWxLbNEmz+KtPiWbvQrWu+aawLM+BGWMnEhGTgCRMXAATmNnqikUWGKaiS+tdwNCTOaY3C0+edv9i7b6sm0iqsH1JRRFBM3gOae1HAzjbPdhgz24YEsuWMti4UKfyQHN2E9A0gHef//8EJSxRNPn1EYkdU6ZIyhzygJFm1Mzvph3Lkyd0lY7p6+BZJjBskA6Y46ibkRTzFFkC1eypRtlkzt1iwfd2oe5H1882ynzDpT52PgSCGLeP2fHmgztgOoZU6e0NZAM8Ou1cKGDfwob0TTwA4NwBzz/4/f6Yft3/Pn/z1/q3/Ab+L3+nszTXTGntD5b9b7mf7Zq/mer5n3+EdL63FDrc8P5s/TpF4affmH4yV8A/X9//U3/8VfD//ir4SdfGs2S8SdfGn/yN9NP/mY676s1875aM3/ROq3F67UWmy9YsnEGyugsB6CM7kor3ZXWOno7dPR3LzDYrWtyUNfERtf0iPZq0C9jr2vmoGtmt8DIRtvoAABl9PfOW7lb0++7/T+XbwWgzFKAyPxBUOZDkOUjoYz5LCLzNsqkqf6dv2TLp0u3zAMyXACUAdJYqzRbVDNQ5i2X0TYEoIwOsMRkp23qoG3qoKPhMrOhjM56IMGka+GzcBPus83+ulv8dbYEarhMsM72UHCGSXd3zMI9sWDjLwBl9qcuPJDx2aGshYcpwAzTcQY4w7TQPv8zhyJdh6KFjqULHUv/4sD5G6R6BsosRNd97t74F2zLQo+mJcRZUIZxxqT0Mghlto0+OTrxI+Taz8ipH0Aok/BAnTMDZR4/bHsLZRpuvE7rf55yQr2v6Oa/OZT5EKzZRbs0p/6PQJktCcMgl9keN7g9rn9HXP/O2N7dGu2J6dkT23UgvvtQQtfxhD7H5BFo6hg645xr1gVXyiVU1lk0ecyFNuaefcqLcdKfNRbEHgtjj8TRejLpvbk5Q0WMk+XZJ0vJo+y0QXpyf2pCV0x8Nz62wztK4R6hcA2Xu4d3ukd2Id5SGESEYraQkQCRgUUqIJFySKTcOULmFC51DpM6EaXOeDkgghQUBC+F4CUIogwgI4BEoJBEkQtB4Bkk8AkSegcJfQgCH6LQhyjEBYsCiAICXhDmz4vxakvyaKFgeXne4io/VV1Qdx2hvy5ypDh8MD1IHh4gIBJFQMTJuzEgROZHlPgGAFDGzacN7duG9OfCA/jQAAE0CHDlQEMV0MgOSEyXc2Knc7ISQekMb5qI5F5OUlyru6Guv6lOkF7zKh/AN59FsLuOkyTO2T1I1ig0Z9iZPgjLHTmUKg3jXi8ZV5dM/Jp37mXZlV/Tem4fI/GPpMsPp3TZJHXsjZXviBBtxvM24FrMvBtNPWpNPWpnQZmq/5tQxhjCeE85xpCc1XDmGgRrLZK9FsleDWcaQ3L0Hair7Ehgfez755xE5p9w0HwslDGAZOs50ZbZURYfy1p8LGuZHWWlUy5g1oDn68EBIrMSlg9qGbRgBbTAAFFkjCw2RZasRpSsRpSZwMpMnMsMnMtXOJWthNWucG1e4tb2Fwz3C2/hV3jVksiBRQljawvuW5Q/2Vj22Lr+9Z6mH60rH++ouGfBOr+dNbad1nWI3RfV8aD2jpp95icfzklc+UVk9sjRJNWBGNneUMn2wPZt/u3bA4UbPVoALoOs1rxjkSm0cA28aA2qaLVL8RoMZ5Nf084Qwc4QgXVw294o3rFUQUjTBd+K/gTp5brr6rJLP/mUjx5J5kMoXTvDWv5xKKNhNCCXefc0hGYbQmnvnAaw7A/BwfdxzEyz8punECyjt1DGCA1AGWMNlNFHFq1ClgDTV64cQ/cKA0zFSpdiPdcSU2zlOq/qdZ5Vll4N1v7c/QTJgQCRc3SvQ5jKJaHPJ3PYJ72P0nqzeuxF8ej9psmXkgfqhovfF3beK5U85PCf1nNfNtQ9qS26Xks5Ux/T0xwoEXi0S1CtvVjpkIdszEM57tl1zav7tk/fHd/e2359V3GdF4I6xsI6hqNVPfEKRaJMkiDhJYm7S8cGWq70iabOn3p244a6o+NGXq60MEdZSFHlkVTZGcr0FHF8Ij8sppEYWeMfWY0Jq0WH16IiauERNdDwaseIKoeIKtuISseYWodYIM0EBJo0XAYe3wiPb0SkNCNTm1BpzS4Zra6Zbe6kNgyZ70HhuZPa3MmAfcaD2jZDajxp7UEMFSG3g5DbQWQACmapglmKYJYsMEeAZwiC2cKIIlksR5lY3ZFa35Pe1E3l9Wa39zCEg/nykeKOU5zeM1UDF2uGLtaPTjSevNJyeop3/oZw/I706gPF9NfKa9/03fmu//Z3/befDdx5OnDnOXgO3n3We/O7vltP+m49fefZzsl7nZN3OyfvKifvKCZuiS9ebz87zTs92XPjyelH6r6bz9tOXq/tGy9TnmbwB3Lah+i8UzTeWUrb6bT64fiKnviKntS6IVLLqcymE2n1w6l1QwWKSe655zVDD6jcM1kNoykFXWlMVWq2NIMmJdMkNKqIltlOSWtlZvAAm0xKS1F8Aye2rja2oSmmgRfdyA2pag+uEOA5osByeQCnx79yyL/6lF/9WZ+6i96NV3xbp3F8gMj4Cqa9hVM+7VN+7eM+TWcwNcOunH630k63YolrAc+F3Yhm1biwOGhWEZrFRrGyEQwqjJGBZMUi2WFodjCSGYhg+iKYGHgOCp4DQ+QeciLvh5B3QSlWcMoWONUSTtkAp6yH0/4boIxzajuSJHWjKwJKBrBM1aHIGiu/wj8Iymz0YIBQBnTKzIYyTqnNB8M4Vt6sGSgz070CQpkNSMo7RGYtNHM9gjyn3sc04J05yQs4Mj0nfNkAJ8+pOV9sjqDM+GLeuZiBMmuhmevgJDDKZI4im6PIG11Ilm4USzfKZgxtuzdjX1DR33HKmEEywQTTase0mYrfd3pkZj98H8eAdz4EZcxR1PUIsqVr9gyUWQvNNINl/Qll/vTXfPQ38CeUeQtlNuks36S7YqvuKoDL6Oht19HfucBgt47xAR3jg5q6XwDKaPwytrprbbWNDmgb7Fugv09Lb4/Wyl3zlm8H9qSXbf1EY5OZt3jGJmMxf7G5Rh8XL/pIyGIxb9GGOfX23cHP8Nu5YMnGBUs2aM6NWktAWc5fajl/yaZPl27STDJt1nAZq/krrIAw14rdWiv2zl+1T0tv/wI9G9Avo2V4SNv4mLbxMR1jO21TewDKrHbUBfwyEB0z1IJ1gFlG2xyja+Glu8l7oaZZRntzAAhltK1CdKwjFu6M+mxXtO7uGJ3dcdqahWyd/ckLD6YvtMl8s439Fsro2rEX2ufrOgJjTCCU+dK5ahG89m+I2s+RNQvRtZ+7N/zFs1kX07CYKF4UKv0qSqGXNazPOG1SOrGp/f56xf2tJ54cmvjBefon5NQP7lOv8Dd/ir//a/Z36rzvXlc8e1H75BH36XeDavWQWl17/VVK79OkkTdQZifrJuiUsWGO/6ucMh8y1+yiX5xTH7K9zElqdtEu7aRc+Ch9lE1me9aZP9wpkzBimfhGb80yw1bxgzNQBuQyIJrZE9OzL77nQHz3kfh+u6Qh5+ST0NQxRMY5ZOZ5VNZ5JOk8knQWmTWGzjzpmj7ilj6MTe3Hp3VGp3ekZfVlk4cLaadKqWPllLEy8ilSXFdyjCoiXBoQIvIhij1DxJ5hCq8IlXuEwiUSECpSjowCBIuUwSJl8JmLCCk8QgoPkwAKkcLxsjciSBH4GYmRBAmSKNJIgCQCQhMELgQBhiDwwPOxhHYskecZzPcJbvcjCvAEfqgfNw7HzfRtZ+HE5Th5k1+nwL+HH9RfSezLjxgghXRG+Av8cTzvQKDTF41r9QuV44hS7wAhBsdz9eEhvdtgvm0QXJuTP98hUOhIkDiEKBzDOxyjuxziO+2SlLbJMu/Sk37VY1GiqzU31I131aldt4OaxiKFE5iyPnuqxIGmcM7ucqR1wRj9mJIxR1pHjPhmxaSaM6lmjL1gnXmZoLhlR5HYJMsPJnbsj1fuipJYhbZbBDYDM9jYGlOPalOPahNMlbF7pbF75f9Zp8wqO+oqWzpw/ibyKjuyxmdBf7Ot40jVsyevOJ657Fjqh5wv/yooo+dEW+lAWWpLXnQ0c9HRzKW25OUO2Sudcg2QhfqIAhDKrIDmLYewlzjnLXPOWwnJM4AVGCGKTBAAmjFBlJrASoygpSucildCOMthVV/Bar6AVn8Gr/vcpeVzrOAv+A6TzMsbWfc2Fz/a3/TLfq56V/PL/W0vtpRPW5dPWOWPHCgaCe74pvi6mnHml4D6i8SGabe803YZPTbxyn2RcmuiaGuAaFug2NKLZ+7Rss61YTWyyhReuhpRshZdauZabupWthZbtSmgeWeYeFe4aEcYb19M+/EMUSR/IrB+NFF+tWrq14Kzrz3Lhg8ltzuSu3aEtewIa7MObd1GbLL0q1nrUWqIylsFY+hBgXpd0N5i4Jz7RhCg80UfqvG//NfTAJqjQTD/9YTmGEAZ+lDW+wKLe//OqSEymgYZzdCSqWs5UCKDLtNDlQLBQJdyA7dKI0ylsWe1nlupvlupKbZijVfVWmzlBq/6rX6t1gHtOwNE9rH9xyM6kckDXrRTXtThTP6dsrFnhaceNN34QfpQ3XDpeaHqbmn715UtD6sqvq4tvFtLn6hLHm0MUbZ580WoFgmsoc9TMuApPeEpP++lmgSCS323/fruBA5M4DrOB6pOhaqGopQ9sXJlvFQSL+QlCvo5Z0f51wal18+MPpqa/EUpn87LlhRly4rI8rwsZXaaIjNJlBDLjYhqCAmrDgyrcgupRoXVoMJqEGHVkLAqp7BKh/DK4+EV9lHV9lHVDtE1jjG1jjEAnQGbgKGJDdCkRlhyEzylGZnWis5sdcnkuWS1uZF5buQ2dwrXncLFUHkeND6W3u5JE+KZnXhGd1BuV2CuKiBH6Z8t98+W+mWLsFktnqRWb0objs4PZAoIecLgAnFYoSiqRBRTJkiolKXWKUktPfT2foZolCUdrRyYqB66Un9iuvXsbeHE17Kpxx03n3fffj5w9+Xgve+H7r8efvBq5OsfT3z748mHv5x8+NPwgx+GH7wauv966P7LwXuvBu99D5x3Xyivfq248kA2cU908Xb7mZstJ6fqhyZq+i8qrj4auPtaPvm4bniyvPsCQziUWqdMqQUcMUm1w4k1Q3GV/TGc3viqgbTGk2TuucyW06S2s2TuucKOG81nnpf13k2pH00o641jyJNo0mSyMC1LSCKLqCQBLYNPTW1lpLYyk5vy4xuLYuvKo2pqI2qbwmvbwmt4IRUCYrkIXyYNKFX5cfr9KkdxtWdw9Re8Gsa9miZ9Wqd9eNd8Bde92695Cia9eFO+bRe9GsbcqoZcSntcSzpci8Qu+Vw0qwGlaflFs/JRTCaSmY1gkOGMNAQ7CskOQeURUGx/BMMbznCH5yDgOc6IHBtn8h5nyg4obSuMagmjmiOo6+G0dYg/HMrsJVY7pfDhmWJXmjywdNCL3Xkkuu53hDJrUTng+tIGd2CDCYQyM0W/WKYKV9iLJAsh6VzHlKb9IWVW3qyZ1NJm91xwusjChT5DXtbBSWawrLXQzLXQTNB48g7+AB++Y1SZebgeRp5TGzQU7P1zHZQ0p8wgWXMK/GDvnyaOqSaOqaAbBfSerEeQNyBJ6xFZ5ugsC1fAL7PJnWrllbs3sPBQSPnR8Mr9+OLt3gxLN4o5Oms9MmMtLHU1JHmmUwaEMmCnzN8JMf0TUGYDkjIDZcxRVPD38ieU+Wgk8W9oXflv/kh/Qpl3oMzClQCUWbhqu67+Th39nTqG+3WMD2ibgFzm2Bsus+boAsP9C/T3auntma+3U1Puu/2TpVsA/RePDBBfeotFfh8o8yFYMyeRmbdow9t3/w3HgHc0RiHAKwRKcxP4hABOWmz56VIQzYB+GSvAMrN8l9aKvfNWarjMqoMgl9HSt9E2PApwGSNbDZfRmGVWOwJ7TGuRC9aitNe76WxwX2juCXAZoFkGp23pD3IZAMpsD9fdEblwZ5Tu7hjtXbELdsXr7EnU3ZukeyBthst8diwb3MbWtWXp2uUBXMah6DOHor/al/7NqfIrWM1f4TWfIao/Q9V87lr/BbZJx71+EUG0KFT6ZaR8VeaQQe6Yacm4Jf/eOvm9LaOPQSgDn3wNQpm4+7/Sn6jZT15VPHtR991j7vOnQ2r1oFpdc+1lYtfjhCH13sIbZpkXQChzIHf8IOPSvxuU2Z19aU59CMrspF6cW/+boEzCyAyX2RY3YBU7YB3bZx3btyOmb0dMzy6N9sR174vvsYnrPRI/aJcw7Jg46px80jn5JCT1NCRtDJp+GpZ2GpV6xiX1jFvqaWzKiRDSifDMgei03vjkrozkXnrqQH7GaEnWKWbKIC2+NyVSEUEUBQW1++OFfsFSXJjCO0KFjVCC3hlkhAweIYWES5zDxLBIGVSDYxDhUnSo1CVU6hYidQ2WuRDkLgS562+SuhKkrgQxIKLwHbkBUIbvQeBiiTxvIt+X2O5P4AFEJpAbjWtL9eMzAqUcQmdzcJ+AOCANGuAR+hlBynSiMipQ5O/bivVp8QjgeuAFHkShd7DUkyD2DBK6+vGQvlyoT6ujd7Otd4utH982QADUDBMVx0NVx6O6jsd2HI1X2MSLXPIG3UuGwtuv1N5Ut36tpo8+TlBcS+26Hdh4CpnfCWWoILkqSG6ne8kIsWUCV3M6tet+yYQ699T3cdJbsZKbwa2XnejdNsnKg4kd++IUu6Ik20L4AJTxqV3tWQVAGWwlAGUwnP/LUGalLWXlcRpwvtGb5SN9BwDEgFplR1phm778eNqyY6krj6fPqX8VlFnpQFluBwSXQCiz5DhpqR1tuUP2bCizHMJe5sxa7MRe4sha7pS3ypkNchljZLEJqsQYWWwEL9GDlejBy1chqpYjqpci6pcggVWmxa7cRd5i46hh0+Sz60iT24q/3VbxZHPVo52tT/dzH9tw7++vu3ys7hK++zFjSk07pw7hXw/j3fEoOXc8s2t/vGJPpMyKIN7kL7DECSx8+Bs828xcG01RVaYIjikwPFS+1q18LaZynVfNVjxvT6RsT6RkV0T7gXiBXZYkQXottO10ase18ss/Mk48wxQN2iQKbNNVO8La5oQy+jAGsOikib8ZQhgz0twBUAtAYWadGntL7nsn0wDGnlNGiPw5ZYwsmNGbWl9g+vpNjwzAYlzKDV05Rm4VRphqI0y1iVeNnlvpSpdiA0y5kQeQFlyNrdno27LZj78dL7VNGD4c0wPJGPFiX/Rkn0sTf1169mXJuYdt935VPFHXX3zGlkznN14vq7hdzrpeTbtam3a6Iba/hSDje3ElyCYprL7XW9zrLR71kp/xUl726rzuA9hkbgW9hTLByuFIeV+srCNWJI1vb0/gj1ZfOCe9fVJ1a2zwm4kLL+XiiQKasIQqLcyU5qfJc5IlWfHChJiWqIj60ODKgOAK9+AqdEg1KrgKFlLpHFLhGFphF8qxDeXYRlTaRlSCUSaQzjhHA3TGMQ6QU3wdJLEBRDOI1BZkWqtrFt+VxHUjtbuR2t3JAgxFiKEIPagiHF3uN0s4mhRHE+No4kCGNJAhxbPkBLYsOF8RUqAILVSGFSvCC6WRJdLYMkV8ZUdKTVd6Yx+peZDUOliovFioulTcMV7aM8HpvVIxcKV6cLpmaKrxxLWmk9eaT91oPX2Te/YO//xdwcUHwksPuGfvcM/ebjtzu/X0zeZTN5pOXms8AahpZLppZLpxeKp26Gpl33hZ1/ki5dk82Vjz2G3h+MPWc/eqhiY5/ZcZkhOJ9aqE2o6Emt7EmqHEmqH4qoHYir7o8p6osu7o8p6U+lEK7zxdcKlAdb129FGB6np81UBUgSomR5pAESdmtYNQhkYWZme0Z6e15SY1MxMa2DF1RRHV5WGV1SFVTaHVGptMuZhQKg0qk/mXduE4A7jKU761530aL3k2XvFqnvZsu+7NA4iMF38a237Vk3vVu+U8tuaka/kAqrgLXaRyKZyBMpVoZgmamY9iMxBMGpyZBWMmI1iRSDYRnReEZOGQDDC7BIPnOCKy9ztRdkMo26FAcGkjjLIeTjGDU9cggAjSR+lj40t7CFX2iW2QNIELVRZUNuRb0HMstmG7f9Hv5ZRZi8pZ75q7wT3HHJNrjsm1wDK3+ubvCCyxDig8GlPvyerwK+pDkoXOaW32SQ17iSXbvJhgs+8WDAPMLoE9MiBVAXHMGkjGGkjGauf0f0JrnDLm1JyExQyStdY5c06tdkyfWx/4VEb2ycYOKe9wmXXwzHXwzA2oTHN01kYXkoUreSs2e7d/vk1w2ZGwin1BRVZeuZZuFLDldy0s1dQ56Z1OGSPbJLDiV/9o/Jz6WCgDthRvcssBnTLmKCr4bf8JZf6EMh/9DfwJZUAoo7t8E6AVmxeu3KK7attsKKNttH+BhsssMD0MlMusPrZw9VEtg70LDHbP19sJpHsAm8zWTwEisxmEGmCbzIeiRv/I/Q/Bl0+/Mp9TAJRZvO59zV+yfk5pLV6vvQgQGOPSemPnMf908cZPF28EuQwQYlq2df7ybfOXbZ+/Yuf85bs0aAbol9HS2w/2ywBQRpNj0jY+pskx2Wub2muvdlywBgFAGaBZxkXXHAPW/Wpv8l1g4bdgk/+CLUFgs4yudRgYYlqwE+Ayb80yqQCXscnUsSEtPErXPZqjc5wJQhmQyyy0L/yLXcmXjuVfQSv/Bq/6Al65EFn5mWvN5x712u41i4PavwoV/S1SsjKzXz/nhEnxBUv+nXXye5tHHtmMv3aa+hF29ZXb5MugGz/G3vuF9vhX9pNXlc+/r3/6hP/9cxDKVE9/H6f6Nm5AvafgulnmhV3sWzvoEwdyxw/kXvxXQZldOeNzanfuxJyaKe5958KadvF9AZjmfziUsUwcsUg8YQloZHMCIE2CaXhrbP+2mP7t0f3bY3qto2fUrbHM9OyL6T0Y23ckpv943ODxuEHb+IEDYZ0Hw7uORPbaxg5BE06ik89gUi96pZ4PSD/ln9DnGSHHEoS+eH5YqDgltoua2FeYdYqVOkyN7U4NVUQTJGF4STBBQgiWB4YpfcNVXuFKTJgcHSqFhYqdQ4QOwQJIuAQeIQWJjFuIFAMwEakXUYENUnjggROLl82SBIuXYPEiQAThLLV7EwQ+BD6OAOAYAp4fGtQeFSiIC+An+/LI/sJCoqo6vKcpor81vL+F0F0Z3J3o207w5eO8Wj19WjC+bRh/nidRhItUYPBC9yCBS5AQFdAO9eM7+LQd82k57N102I97yI93KEB8BK84HKI6FN55OKrTJlZpkyBFsodciwZCeBMV19SN99Wsc9/njD3NOfUkTj4Z0HDSp3rEo3wQUzZAbL2Y3nOfMvQo79xLzqSaPvoM33QJWzaGZA/tixcfSu48mNC1Px4olLEK5VsENq3zrV3tWWmKrTTFVph4VBhjyo0xHCP3ckO3MkD/xzplDByzZ4lm4AiKqu9A0XPIWmWfudIuY6Vdxgrb1JV2aYD+zaDMcjsSCGXAThkQyiy1owHZJU2nDGiTmYEyKx3Y+o75BpBCQ3ihMbLYEFWkjyzUQxSuQAClMytRHD10taFro7F7q7E718idtwLTauQv0QtU6of2rsu4tCFnyrLo1n7uMzvFawflcwfhPYjgNmHgBeWqmnxRHaH6Nkr2Lbbi4tGsrj0J8h2R0s1E0Xocf60Xb71P+1pPrqlrgyGq2hBRYYTAH45CAAAgAElEQVQqM3EpM3UtN/OsNfdttCII90Ur9sfI90aLDiWJHSnSjK57seLxjO6bxRdfUvq/dc3vOxDPP5oi3x7etj28zSqsdUtwk4V/zRrsG6cMCGVmoxkQ0Lw9gaUncO8JPN92G4ENRzNnniE8Tx9R8L4MkMCa0vsCG2TAE5y+Bsa/UcWG6DJgX+ktjjH2qDH2qDHC1hh61i53KV+CLFnuWrrSvXyFW5m+R60ZjrsxSLQ9osOWdOZg8pAT/Zw357pn+WSy8ruSC6/Lxx8LvlV3PFPXnXmS23opt/RiAeNScdbFqrRzdQmjTZHdbUSxwLdN5tYkRTd0+Qi7fIT9nqKTWMlFrBIwy+D6bwUNXPYD4ktnglWjkfL+GFlXrFgZxxcn8M42XJ7q+PZ8572x3vvnTz6ScM8XUQSlZElxmqQwRZabICLF8JIimqJDasPxFUEEDiaoAkWsRBAqYMQKCJHjQCy3I5YdCy47Glp+NLT8WBjneHgFCGgcIoCuGbvoarvYGvu4Wof4OqfEhpnxbGQGF5nRhsrkobP4LqR2F1K7K1ngRhJgMtoxmXwsSeBJFnpTxb50MS5b4pcj9cuR+udK/HMlAQxpIFMWyJIEsaV4ljSQIQ5kiAkMCZ4lDWZLiXmykDxJcIE0JE9CzBeF5ImI+YKQfAGxgB8CXPCTaztT6zrS6rszGrtJLQPk1n4qd5jGGyK1DJBa+rKa+zObetIbetLqgW3s1LqurMb+rKYBcssQqMzm/vTGvtT67vyOS2X9U4U9l/M6L7G6LqVy+/DF/KBCflRFV0xlX3zNYGLdcELtUGR5NyFf5pcriKnsI/PP00XjTPlkSe+dXOmVmMq+iAJlfI4siSJJzhKkZwkpZFEOWcTIEOSmcXPiGxmxdazImsLQyvJgTg2hoolQ2UaoEASXSgglssASpV9pry9n2KfyjHftRe/Gy55NU9jWa1jedU/+dU/BNWz7FIZ3FdM6gW044145ii7tQ+Z3ovOV6DwROq8VDUwvVaAYxSgGmF0iwxmZUEYSjB2OZOFR7AAk2wfBxMAYKHgOBJZtB6fvdSLv1IwuWcKoG2C0dTDqajjFFP5xhTLGUNo/AWVs41sck3kosoTAGfEv7reNb7IOKP69oIwZOne9K4BjQFl6srbhCnYGle7ClxyPa/TO6/Ir6kOQBE6prbYJdbuCCrd6MrZhWVswjBmbDIgJZqwxII4xdUoDvScfe5o6pM2pOUnNGqeMOV9s6pBmbJcyp0yd0uYUCDWM7JNNHFPBchlNLChjLTR9HSJ9PTJjAypzowtpiwd9l18eOIy9L6hom2eOhSt5puXX1DlpjVP6Gqf0d6aX5sQx4M2PhTKWrtkb0bRNbjlg0fIGJAUkX39CmY9GEv/NtpR/w7f7E8rMDWX0rECnjK7BHm2DfUB9jPEBbeNDGi5zTNf0yHz9PVr6u+br7fx0pTWQWtIQmf9cvOmPhjKffLlhLq37WCiz4Kt1M5q/aMP8t+kngPgs3vjpIsAy8+nSt/0yS63mLd8xb9kbLjPjl9FadRBYYgLHmIyOahnbglxmgamD1mq41hqNWcYMrbPBXWejh66Fj46FzwJLXy1LP63NQLOMxiwDzGNr74xcYB29YGfMgl1A46/2vhRdTd2vtk3GwsO037jMcbaOLbCQvdA27wvb4r85lH0JqfgrrPJzWIUuomKhS/Xn7nW6bgCU+TJE+LdIyYqMPr3sUeOi8xa822ayu5uGHx689Mp+8gfY1VeuV78PvP5DzN2fKY9/YT1+Wfn8+4Zn37W/fDGsVg/8qq6aehEtfxDTp96df+3fHMrsYVyeU++wmJmH2zVz1++f//OhzIm3UObEDJQB+oCjB7bE9G2N7rOK6tse1TMjjWumb3d0z/6o3gNRPTZRXYejug9Hde4PlR8M7zga1ecYN4JKOo1Ju+STcdWfdMUr/gQ2us8lTOVClHqESPBRyoTkfnLacG7aKCtpMDe2lxrRlR7akRysiA9WRgWrwiK6CJHdfuEdXuFK1zAZPOQNlAHMMuESVIjELUSKJUp9CDIcXhaAl+PwCl+8yhc4NSLIfAFJfPBijUQ++LciCHzxgkCCgEAQBuPbw/CC6CBhQpAgOUCQ4S8g+wuzg6QFYarSyG5OZE9pWGc+QUIjiIk+bZ6eTRjPRg9cK9afj/HnYQlCXKQC4deGCNCUyATyHQL4tv7cQ7iWg76tB3xa9/vyDviJDwZKbQiqg6GdByM798coDyYp4KxhVMFAYNM51rlXxZd/zhl7Wnz5J9roN4mqqXDBRWLrWb+6UZ/qoUjROP3EI9bZ5+xzL4rHf8o+8Ty49ap78Wkn2sDOSJFNEgBl3jpleBaBTWY+NRooU6GBMhwNlCk3ctcQmf97UMbQKWeW6GA7LFAQ60jSc8gCccwK29QVtqmr7NP1HD64e/2vcsqAUGaZHWVGS+1ogFnGmbncmbnMmTWjpZD8Fc75eg4FRvaFhs7FRrBiI0SRHqJgBSJ/GSJvEYz5FYS5BFq4EsUxdmtYi2ld69Zmim40QtUauTescG1c4d2+OmbILOPcprypo+0vjgm/s5c9cZA8gMkeBAx/n3ZVnTGhjh16kTT4Ctc0fTy7f0+Kame8cnOYdF2AYLUv38xXuNqLb+zerO9So4eqAIGFMYaz3rvewq/ZOlh8IKbzYFzH/ljJkRSpM01OG3yU2nGN1Hcn/+yL9M77KFbvvli+TYL4Q1DGAM6c0ZuSFxjTEMZ+I2g+cDHrNIYXAr28//UEd6zfJy8z49agF2b2udqlGJQpumg2lFmFLAF/jyaYKhNsralnnQm21hhbr+9Zt9iF8yWydLFr2VJ3zjJMhb5305ogwcZQ5a6kUUfmlA35rFPeVd/mh14N9xO7X+SffVF26ZHokbrrmbpu7Ft63RiNeYJNPlWYcIITO1IT3d8U3skjiIT+bVKPJplbg8qHr/Ru78a0D7oLTrtJL2M7ALNMQP+kX/cEoet8aOfpSOVIjKI/TtwdL5Am8i+3TN7pfzbR882pjttj/fdEzaeLSO3lmeKSZFFRoogZK6REcVNCG2PxVeEBpfjAUkwgBxnEQeA5EHy5E77MDl9qSyg9Riw9Siw9HFx6JOQ3OmMXVgEAmqgq25g3XMYxod45qRGS3ARJboKltsBSW+BprfBULiKNh0znozLa0Rk8ZGqLS2qzW3ozJrPVk8zzpraDXMaXDgIaES5b5JcjBgGNf65MY6WR4mhSX6rEhyL2oQi9yQJvCt+LzPMit3lTuD5ULo7O98vh+efyAxjt4SXyiFJZdJk8qlwRy1HGVKjiKzviqjrjKlQxFaq4ClU0RxnLUUaVK2LKFTFlQMdwdGlHHKc7vrovoaY/sbYvoaY3vrY3v/NKYd90XvfV/L6rhQNTKfxBXEEbLo8bVCAJKVJGlHXFVQ8k1g3HVQ+EFqsCmKK46oFs8QRTPpkjucxSTFHaL0RX9EYWqhJy5clUaQpJmJ4lpJJE2VmCnDR+bnJrTnwjK6YuL6KmKLSSQ+TU4StaCJU8fIWQWCrDl8gDSzpwxX0+ZSM+lWe96se9Gq9gW6Y9Wq978G5g+dc9NETGre2yW/NF99oxV84QoqAXkdeBypOh2UIUuxXNrEXmlqNyi5BMFpJJR7CyYMwMGCsRzg5BMgNRLByS5YlguMMZcFi2EzzbFpGzx5G03Zm0GUKxgFLWQ6lrYZTVcIoJ7A93yuzGVx6LbbJLaEWSxMSK0aCyIfvElt8RyqxzYWxwY2z0eKNNXmwrv8KdQaV7iGV2Cc0++d3+xf0IksAhuflYXM2OgPwt2NyZit+3E0XUDUjKjDUGxDHGDimgPgRlZl7wzoWJfepHaU7yYmyXYmSbPKfeebuZh/rHEwxsEw3tkmZzmTWQtDWQtLWw1HUIAM1sQGVucqfu8GWBtTJ7Awu3eeZsdCGtR2aYwdNWQ5JNnBJXO6atdkybPb2kfzRe70jcB3Usfk4u86FOmU1uORYu9M3uudbe+duwrPUIMsiY/oQyf0KZj/4G/oQyb6GMhe5yi4UzTpm3UAao+9XfC4SVNFBGw2WO6pgc1tLftWCVtdZKYAP702Waft/FFv/5Nv4z2wujtchCa9HHZZeAGNEH1pfmIjIbPvnyo6GM1ldrAH1ppvWl2byvQK3/9Kv1b2w4iyw+XWTxyRIgx6Tpl9k6b6n1vKVvuIzWir1gvwxgmdEH+mW0DIGRbG0jWzDHBOxkr4aCXEZbA2W0AbOMt46Fj5aFDwhlNGYZoO5XxzpiwY6IBdbRWjsALgNCGZ39qToH0kEoo3uEpns0R/vYb36Z2VDmL9CKz6CcGSij41q9KJD/FVHwZbh4ZfobKLORe2u17I7F8MP9l17aXX0NvfISffWF//XX0Xd+Ij/6mfX4ZdWLl43PnwpefT+sVver1ZWTzyOl96J61LvyptdlXdydd3sHfWJ/zqX9ORf+hU6Znbnj/7isaBfm1Dbq+fdlRTm/k3JhF/kj9O/WKWOZCEAZkMu8gTLxgFkGgDLRA1ujNVwmuscq+i2XiR60ju7fFdm7O7J7b3jn/nDVgTDFgXDZ0djOY3FdtnG9jvGD8PiT6IQx9/iz2PhzblGj7jEjHnEjnolDvilDhNTByLTBxJSBhEhlRkQHNaKLHtFNj+ilhvdkhvWkhPcmxAxEx/aHRvcERnV6RSpcgfoYETRMCA0TwkKF6BARJljsTRD74yX4ICkhUB4YpPxNeHngG0n9gsR+QaK3EvgFAQoMFIQTxDF4UXyQKDlQnBEoIgeIqf5iup+IEST7f+zdd1BbZ94v8Dt3k7gnu8nGjd6MO733YkxvkijqSEIFAUKARO+9qiBU6L1KIAkQondj4957t+MSpyd2skmWO0fHIV4bZ+Od3X3fveuZ7zzz6MBYipx//JlfYccqufFjbMZ4WaIyL06eShXTKN1ESh8C14XAdUVE9UdQZHBCL5wgxkYPBkZ0B+B7/Iliv6g+b6r0YFSfG1nsTBI74LodcWIngtyRpHCmjjrRxhzjxxwZSqdURTBrAcKZRjUcTp+4mzP3Se7sfdHln8qPPsmfu5czfTtr8jZz6BJdejp76obw4lPBhe9KjzwunH+UPnKf0HQmhHM0oOSwc8q4c8q4U/KYPVNhHS83je7dS2zfEVGvh64xwNYZYOv0MbV66Bo9dI0uSqSDqAHyX1Ypo+lb+kKKNX2Ln7cs+eareedu88zcejBt68G07V4Z6j5Zmn45Wr55r0751fIt+J9CGTXfInW/YjW/UnX/MnX/MjU/oHdpm2/ZZt/yLX4VW/xZWwPY4Ers7RC+JkSg5ycw9BMaBIj0goXakOrt0KrNUNaHkIoPoZUfBrM+DuaohQgNEK07kZ2GYe16kMadoY2G4U0asEZNdJcBbVQ3cXJHzpJd3W0z0UW7tuvu4psBiruEha9TLixnXl5OO/lj6cVl2vCjIOEJ99IF5/wFm/RZE/rYXqpyF3l4R6RcL0KsherQQjRroxp0MU0GEU17CJ1GZIk1XemSOqUq6RrxyFUGVoxWHvsmb/Zu4cInrBNfpY/ehbCn7JP7nFIHreL7rOL7LOkSs9geI1KbIaZOO6xaHcrRglVpwYA6Fx1gvdev0YFWq8J/6dSFCVTbwV4+VxUZ7RA+CC6vnjuQwFgcA0StPrxGL1ykGwaUyWiHCtVhwMYlHSQgMjsi2ndEtOtjO3Sw7Vq4ri3I5j+HN2xBNm7HtKhHdOhRZHvp48bJ887F56C1jzzYV4Nq75Dk3+H7vkif+6F48THvxD3po58nv1xuP/KorOloeeURXv5RTvysiDbTFDfeSVP2Rsv7ib1ybNcAqkOJkyix4nGEeDpMcjRs4BxCeT1i6jZx5iZ59krM9AX61JmkiWOpo4fSFLNpA+MZ8hvim08OPbs++9nRkZtHJ24PtB2tKZA25A/UpMuFKXIuU1ZC782JbU+lNCYSRTFEEYpUB6PUQaPqgim1AZQanyiRd5TIgyo8oIp7jAikGQ9arRcNqJ15jjJJbb7J7f6pnQFpXUEZPUEZPQFpXYHp3YHp3UEZ4uBMCSSrD5LVB83qCc3pDM9ph+d2IPI6UQXd6MIedIEYUyghlMkJZfIVkXleL8MeIVWMkyomVRknVYyTK8eAsEajqyZjeBOx1ZM0/gRdOBUvmk6omUmonYqvmYivmUismUyonQRPRu1UYt0UeALdRvXTSfUzzIaZ5IbZ5IbZeOFEYs1MUv18SvNCWutiSttiStuh5PZDvJlb/IXbgkN3Gk49ar/4ZcXUhYT2ycTWiVjRSCx/JKZaSReNJzXOJjfNJdZN0QSj+eKTopl7NbP3KxWXywcv5vWeSKybAlEmo3goI1+anSctyO0vzpGUpPeUJLezUgCU4SW0iGiNDdHPUaaf2jAYXaOkCkbJwolI4TyudgnXeAbbfgnbeRXdc0OFMjfRfTdQ/dcQksvw3gvhnWfgzUfDRAtQ3hSEMxbCXUGZFlgFiDJsGAvsXcoNZqdBOLEwFogyGGglAlIJhZT7Q8o8YeV2v6DMvuCiXcHPRUYX+i9HGbuoBg9mh1dKN6xgILZxKbr+sH+m2IYi+mdVyuyBs/ch2UaY5wFRxo5a60Sr903vIVRPgyjjm9F1MLnZmlRlhqkEy2RAHVjZML0jMBfUAX3/bD2/rBVT+EdQxidX/5XoeeesGh3PrFWj65W9SrwzwQ/26gnKCOgyK31MOwKzdwRmGwZn7YLm7ILm7AnJM0YUW+PZ4FgZB3K1OaZ8X1jBblgu2Luk558Gigw44lfHK31FZDQOJK+aVUVG0zN15Qtc+UjgvJtXUQb8ht+izBuTxP/C0pV/80f6T0eZlQVM4BqmlU1M4Oqldz8EdzC9dvvSml+2LwG9S9vMNm4336RmsVE1U2aTpu0GTXsQZYBiGW3ndbou63Xd1+sf2KDvtk7Tbp2G5Vp1i/e2m727DdiB/X83G/3h431ApQwwR+bX/IIyL091ed20F/D562bE/N8Pd62aN6qUWbN5Dwgxv4jMnnf//Dx/+GjvO3/e94c/rxTLmKhG/5q9u9Xy3a3W721bcRn7teoO72k4rdVy+WXor8pl9DzX63sBe7INgtbsgK41hAEos/t5B9N6I/y6/bg1Rniwg2m9ajc26DJrrBPW2CQCS7LtU9Y7pK93BjqYNrjmbXIvAoplgHqZik2elZu8OKpwP/Cs/pOv8MPA2g+D694Prn0f0vB+SNMf4a0bw5s3U/o/jpb9mT6oljOjWX5El396v+TeLsU9k4XP3M4+9fsFZYi3vk/45IeCJz+yPvuu6dun3d9+KX/6HGVqr31NH7oXP71sz72+J/8CgDKll50rzjuVn3FgX7DlXLLlXLJnX3BinXNmnXMGVmK/div26wb0vunzVXuX7Cou2JSdWzXmhadWjWXxmVXz70EZi5xj5rnHXjzNspZMs5dePU2yft2H/XwZ9mtWYoPrsVem/ALtSy+szTZhzpkyZ8CYMabMGFMWqlgx56yZczaJ07aJk/bx4/ZxI45xwFoWlwSla4LCJU7hGjvkQh1yJQ25Egfd8QOB0VMw+jw85Sg2+zg2+wgmfRYdP4yJlpOiZPFRAxm00cLE6fKk+YrkxfKkQ0XMQ4UpR7JTjqQnLSYy52ISpkj0EVzcMCpuKDxaBo+RI6LlGOoAPmaIGK0gRyuiooejokco0SNRv2ZY9RDYV/1rqHKyKlSKPDl6EOAY8lAxScEiDnEIQ7xIBS9yqDp6lEMfL0scL2COpSUOx8VJI6ndGFJHZKwMSexFRUoiY4Zw0QOhEd3B6I4QksQH1e4V0elN6vWK6j8YLT0Q3e8a1e9Mltjhe+1wErtImQNZ4UBVOsSOOtBHHRKH7ZlDAaWz/uVTsKrZGPFFuvRysuK64Pxf6q/9XHP5+9orP9Rf+7HqzFdlS49El7+TfbXc99ky59Q3aSO3SG2n/UqmXDNGXNMmbROUDswRewawd8mC1m8c1b0L36KHqtNGCP4GZVBgpcx/I8ps9yx8IfnbPfO3e+Zt98wDx/pu8Uj/2D31Y/fULR7pKpfJ+WUfNrgY+9dT06dQ5TIvn68bDPy65+reBaoUvnSqlmEXvnqq+xWr+xVr+JdoBJQCQ3/9S9T8StX8Sj/2LNrsVbzZt3Srf7laEEcDAnTl6ED5BgECwwDBjiC+XjBfG8LbHsz6OKjiw8CyreFVW0M4W6FczTChIbJpD6ptR0iTdmDNbmSzIbpZM7xRC9WhR5Juw4u3kKS7shd25s6YsJecGs/4Sa5HTH/OPPvXjCvLqReWOfeWExe+hrad96w+7s4+5lC4ZJE2Z5wwsyt61JAybECQ6WK7ddFt+pjmHbjmnfj2PUTx/ii5dcKIc8a0a8aUc7rSI384kDXGPvW0YOFh8eJDoF9PcSeYNemY1OeUJLeh91nRpda0fotosRGxwxDdoB0qUFf914E9R78oDGgx1VpQ/qrRCRGunlBgWO9LUbUjiXTCfo1W+PO7AbLOAFmnj6jVg9foqh5qhwIcowYVaYbW6SJadmA6dmO7dmN7DDHd+ugufZxEHdmxJbx1O7pzO65Hg9SnGze6J3VhX/YxR87NoLav3fh3/FseRir/ghv4Om3xx6yJO5WHbvff/XHqs+XOww8qm4+w2IcFxUfKY5Xc6BFRrKI5ZqgzWtpD6unFdfah24cixAq0WBneMxHasxjSdxo+eA0zdgs/eZc8eyt65kr8zAXm5MnUsaV05Vz64ETmwM3+m18sPb01/+SY4tqx4RvDTUv1uf3NOQN1KTJR0gA3UVpK782Jbk8nNSXhamIJInSkKJRSCyXXBJNrAkkiP4rImyL0jBIeiBK4RwncooWgy4A0cyCu1pvR4s1s9XmOMs8VJiijxy+lyz+12z+1OyCtJzC9NzC9F9CZjB54vhhe0IXM7wrP74TndAHrtLM7Q3M6Ufm9yEIxphDY3IQrkUeUyQhlg/iKIXyJElc2Elk2Hlk5Tq6cIHOmqJzJqKopKneCzB2P4oyTOCNkljKSNUyqHCZUDhIrBgksObFSjq+URVbI8JUyQrkUVyElVsoj2QMk1gCJCzRGUXjD0TxlFG80igOcAO6IpuJqpuNqJ2NrJmJqxooU58rHLrOnrjaefiK+8Uxw5E6WbClXdjylYyG+fiqqepjCU8QIR+PqJ+PqJ2NrxyuUV1qOf9Gy9BlbebVMdj6361hizWQiD2hfSiscyMiRZmZJ8jP7itJ6C5ntRfSmqpQuXlK7ML61ltbUHNPQSW3oozbJqPVKqmiMIpggCafxwoWI+uPY5rOYjsuYnmso8Q1U/22U9DZKdgMlvYbouxQGoMzp8KalUOEstGoCwhmBcRQhVbIwbk8IpwVaWQdj8aEcNpRdBuHmB7Nyg9mpUE4MjEMMZeNhbDSsMgxWqepdqvCAlVsHFJgFFZkEF++BFO2EFBtAivQhJTqQf3n7kl1UwwFGx8GkTmi+nNZ4PKbhSECWBEAZSo05XmCMqTbB8lUrsQXASmxIkV5QnioFekEvJLDodSuxn6MMmgu6jCmOa0USgCjjl9FL4M2SBAuwggHf9B4PZpsVkWeGYZuigd4lI0S5UXjZ3jCgTGZ3CFCvoR8ItCzp+gMio+OXCTLBqr1CBgE5KyUqL12el8n45AKXF05AWLwzXz69srUPZq6aVURG9SfoeD//YC8qho5PhsbBFE3PVC2vtJViGXAfk0FAlmFw1s7g3F3QnN3QfCN4kVUEB0CZ2AYAZdCVAMpA8wGUCcjS88tYQRlwxC+IMqtyDPjwTVEG7BozQ7FWKmX+hSjzz/pH+7/ZGt6+3e/8Bv5Zf7+r7sN+d4Paq/uw16j2Yb/pSuwXl2G/dAd3Y790vveh7rsf6oLnux/qvfvh36zEfnfzbmDSyuZ9723dr1oObbJxu9X722w2brPZtN32fTW79zXsgWg6bVR3WK8BZJ2mKhqOazQd12navbvNdM02k/e2Pt+y9M7m/X/4eN87f96jqnBZZRHSex/vfqO889HON8zudz56g4D9Sr90Le1/sTAHFKU1W4zXbjVZu9103TbTddvN125TTZbZZvXeNhuAZrYD+cN2W2D/FOAyLmu13dfpHFiv67FOz2O9vtcaXb/39ALWGgSt2xG8bmfIul1hG/bA1+9FbjIB12MTN5qTN1pQN1jGbLSK3WgVu9aKtsY6fr11wnrVMqaNjmmbnDI3Oed84Jq3yTV/k2vhJreS991LPzhQ8cGBivc92JsOst/35L7vXfWBH/9PAcKPIPV/hjZ8GNL4YVjTdpJkW7T8YwBl5jTKlrT5Z/f33jVWPLKZ/fLA8e8Czn8PvfIMcfN78ic/JT75OffzH0seft76zbfSp9/KvvoKrJSpuvg5WXoL2fuZG/+eWck1O9Z9u4qbNkWnncpPuXJPO3PO2LLOWFacsS4/Z1N+xqH8tGPFGcfyc6tup3YoO/9PyarTfO3Lz9uWnl01NiVnVo1V0alVY1146o1ikXd81bxuy5JZFiAvFr/7NE5fXAmILL99GqXMrsQ4efbFmCZPvxSzpGnzpElL5oQVY9KKOWGbOGGXOOaQMOaQMOKaNOaeNOKepDzAVHowFZ7MQS/GoG+CMpA+CUlcCE0+Ak9bQmYsIdMXUCmzWOYUPnE8Kn6MRh9n0CdS46eyEqZyEqbzE+by4xby4xbz4w/n0Rdz4w5lxM4kR08yoieiyUNRlCESdYgQPYSjDWHihtD0ISxdQYhTEuOUJNpKhsk0IAQqUCZDog6SqIMU6lAUIDgKGnUoK360MFbJilLyScpa/GhTBJBa/KgwZqo8biKDNkqPU5Bi5djYfmRsHzJWiqFIsWQpWhUEqT+ULIWR+oMp/b4EsRdRfJAscaf0u0X1u1GlLtEy5xiZFbHPkii1JMotiHIritw6ZsAubtAhftA1ZcQnbzKUdRgrOhVRczKq7UL+5OcNl5VaF2MAACAASURBVJdLDj+qOvuF6PJ3vHNfsk99WnX2c8HFrwUXv+n/fLlo4TG970p017WwquMHc2Y8sg55ZB2yTVBY0WVmMRIjSveeyPZd+NaduBbDiCawa+mXsx4Y96vK6ypl9BF1QMJr9cJqDMJqwAGxqkmxQv3Q10YvBKxEAOoUtCE8bQgXqGWAcX5/wH06r54aAeWrRt2/5I2iYg5g3dJqKdTweTmvQxPVKuuCVU7VSBr1Nz29gc4p4L3+3rnyCdV8gY+q5vs827zzt/sUqPkWqvsVafiXaAaUagWWaQeVa/iVafqXAwmsAL5VCAtYXQRla8FWik0Au9GFANGECbfB6z5GNmxBtahh27XwPQYU6a6YwT304X1JSoeSRf/Gi/7N58mTXySd+ol66Ovyx8uZ15apRz4Lllx2qTvqLjrjKbriXHHWLOOwMWNuV9SoLlaiHd6hD2/ZjWk1xrcbk3p2EvsNSDIj2rBV2rhN2rBVav+BEiWi4TD/yjLvwg/Z0/fSRm6lKO5AKiZMKY1OzH7r2D7LmD6LKLEJsWtvROsORL1OmEgTxtcKEawa7dCaVaMVIlotAk0oD8QdoGQGGA0D4ItWWK1mOBANOJh6NXi9BpBabWStFkKkCX8ebUS9LqrZAN2uE96qD2/bAe/YBe/ci+jdj+o3RkmNMbLdKKkhWmaAkWli+rfh+rdQhrYlzGxPO7yr8ppZzQPX7m/95H+BDX6PGPoWP/ItbeyLgunH5ZO3B24tL32+LD70oKp1sap6obJgnJU2yk8Zr2GONySMttAGW6P62oidXRHtUlTvIKJ3GAkUyywg+06ipVfQgzcxik+IE/eipm7SZq4yZ89kTJ/InV4qmJwrGbupuPHl6W/uLD4+Jr1wVHxeKZhvzZB2Zg83Jg2IGHJOQn9RTE82uS0V15CMFNEQfFykEE4WhJKEUKIwKFLoR+B7EwQeBL5bZLUrke9KFrhECV2iBS6xQlea0JUmOkBv8ohrOkhv9kpo9WF0+jI7/JK6/ZO7fJlAVPeegJTegJTewFRxYGoPNKsbmt0Zkt0FywEWaYfm9YTnATubUEX9yOJ+VJEMVSLFlAxgyuTY0kFs+QC+YhhXOUSoVBLYw0S2MpKjJHFGiNwRQqUCz1JEsoYJ7CEiW0HkDpO5SlKVkshWRHIUr54kzjCRO/zqSWQryLzhGMFEXN1UfMNMfOM0vWEqrn68RHGePXGFN3Oj4/xXivvLNUfuMtunElomUzoWKdVKUvUwRTCCYcsiqgZjGqdpzbNp4uOd5591nX1aKr9Q2H2yqPtkkmCSXjqQVDyYnj+QmS3LTu/LS5EUJ/VWJHVxmZ0ceks1rUkQ01hLqWsh13aR6/rIDUOUGmVk1QSBO02oPoSvORrReAbbcRHdexXVdweruI8duY8duYsevokauhouuxgqPhfSeTSk7hCsahrKHYdyRkJ5A2FV/aG8TlhVC5RbB60SQngcCK80mFMQxMkK4iRB2BQoKyKEjQlhhUPLIdByP2jZAWiZM6zUMqgQHPG7G1JkCCsxgBbrQkv+gUoZncBCncBC3aAiveBivWCgAcoAWmoALdUOKNCHlOyBs0FkAZ3FBAusvnaht3gwO8JLhhPbzsTUH/VN77GhCBxi6i2JfJMIrhmOb0WssyDU7YFzdQKLDYJL9IOKgUXdKojR8S/Q8S8AJV03oFgvsETHv0jbr1DHv8gguGwnrHIHrGwPvNJIhTKqQb8sK5LAMbbOMbYOmCnDnaaIjkDzhw4mdbkntttR60yxXBMMxxTF3oeo2BdWtiu0ZBe0aAe0UD8gVycgR88/R9s/W8c3S9M3U9snU8s74yVz+bsvn1sJSCd/93xNj9KqjUvgQx2vjFWj6ZGq6ZGq7Zmu45Wh55Ol75utmhOco5rYkr0LUrAvtEi187vQEst1i6n3T+5xjqoxR7NNkeUmiIrd0Pzn/OSXbaCKvm8WOOVX0yNF40Cytmfa8yEyqpfq7knq7klqbkywmkbdPWm7K2O7K0PdPUnrYKqOV/qLDVA6Xul6PpmGAbm7gvJN4RVmiEpzJMsMUWkcVrYHUrjDP0fPJ/PFsTX/55/3j+1t/5Q/6ncawdtf+zd/A/+Uv1zVH6K2qsv8G1DmJaN5/lIlMu89d5nVUebdLQDKrNlmtHaryYat1pu22G7cZrdpu/37ag5ANBzf13DcoGa/Qc1+nfqvWathv07dds02k7VbjdZs2b9S2KLq/dmzeoXLZlBkdr738e/NOx/teMO8gci8A7Q7/Q3EvPjyRZQBRGab6frtZmu3WbzgMlbvbbMCXWaNJqBUKpRxXafjBkTPY52e5xo9nzW6fuv0A9btCNxgGLJ+V6gKZeAfGOM3meA3mRI3mBE3mkVttKBusozeaBW9zpK2zhpoZQKXMW1yTNnklPm+c9YHzrlAXAr/6Fr0gXvpB+6lf3R/7jLve3Le9+b+ya/6owDh5uDajyENH8MaP4I1akRK1KgAyqjnzmuWH9XmnzUS3zMfemI//aXn8aeBKpRB3vqB+OCnhCc/533xY9nDL9q/+W7gu28HvvpycXl5dnmZe+GzyP5b8O4nrtV3zYtv2LEe2FXctik641xx2o1z0oVzwpZ1yrLijGXFOevycw7lp53K/+Uo8zrZsSs5u2psgY6kVfJG8vIbv7yqyFjkHX8dylioROb3n79NMK/8dEGlMNPGyb8rpsmT5kkTlkljlswJgGaYEzaM5zTjzBx3YY66JA27MYfcmbIDTOkBptQzcSCQORPMOBSctBictABJWoAyZiEJkzD6GIoxFZEwQUqYiI6fTIifTEqYSksA2peKEpbK4o9XJJyoTDzOij9WQT9cRjtUHLuQQ51Mi55gxozTaaPRcSMkujIifhhHV0RQZDhVCGQZmEiSLJIkI5FkZLI8ijwQQ1XERSvjY0cT48aTaKP58eNltNGq6LE66kQbebqbPNsdNdcaM8eijOdFjybGKokxwGzgMGp/aHR/aFQfiiJ7SWSg5P5Acp83SXKQLPEgAyLjQul3iup3pPbbU2UWJKkZSW5KlJmRpOZkmVW03JY2YE8fsKPLnBgDBzNGfHImfPPGQyoW4rtvVyw+y5m6V3n8CdCvdPGbqrNfcM98xjr5aemRh4ILP1C7z0A50zDOol/RIbf0GaekGeu4UZt4YBO2abR4P7lrN6FNJTLNhhHNKwrz0uUtyqymM7+SjYpdnm9o+h13VdnLm4rMm/y+hm/+b0TTr0DTr0DLv1DLv1A7oEgzoEjDv1gjsEQjsEQzqFQrqBzcSaQDYetCOaqoGn8g1bqqqIfwP0Y2/BHd9GdMyzZMmza+25DUtz9KbhIzYEDoNEscdCtZcCmfQ/TeoE59hht7UHhvuezJMvPyD8jJ+769l727rvl23HMV3QBGnhecNU1b2hU7pkuQ6uG6DXEdu/EdewjdxtQR45gJ2+QZ94JFt4IZp1yFZ/lIeP08iDKZU/eTFDeTBm8FVoybUpuckqQ2cVKrWJlFdL8xqWcPrn0Hqkk3vE47tEYnDNg//Wo0Q2tWjZZqEO+rpyaMrwmr1lKJjGaYUCtcpB1epwWv00Q0gFFHNL2QBg1UrTpSpAEXacBrNRF1OsgmPXSbAapTD9GhH96pF9KuB2nXg3TqQ7t3hPQahPYZooZ240d3U6f2xM/vSTm6O+/sPs5NI9EDo4bPrLq+dZX/5DX4Fz/pNwG9j0N6PsH13koeuJkrvyK++JfFR8u9c/erWw8LahY4ZWOVWUpu+rgwZaIucbSBNtQY1dcU2d6Kbe1D9QwiJIPInhFUzxyq+wSm7wpafgs9+Ig09ZAyfZc2e40xfy5j9kTu7NGCmbmy8Vtj178+/839ww+OS84c6zwzWjXbkdrfnT7UzJDXMuSc+D4AZYjtqdjGFERtHIKPx1cjyNVwIj80kh9M4Afg+b54gSeB704QuBEELiS+M0XgTOU7xwicaAKnWKF7XOMBWrNHXItnfJt3YofKZQCLAS8rLuOfDNJMNySzG1zSBM3qBvc0heaKQ3PFYXkSYJd2fh+8oB9c2IQskiGLZOhSGbq0//lG7XJZRIU8okKOqxwAg2cN4lmDBPYQADFcgF0I7KFVE8kBsObVkHkjUfyRaOFYbM1EbO14TM0YVTgSJVAktc1lS5aKh840HX88eOenxuMPcqVLuf3HkjsWqaKxmIaphPZDlIZJSsMkrWOB1jaf3ney4+L33ee/L5GdT62fA0SmYoheLE8tVKTnDmZmSnNS+wqSxKXMXjajh5vYwaO1CmIaRdS6ekpNK6mmh1QnJdUNkURjBM40nj2Pqz6CqzmBAcpkLqEk15CyO1jlPczoPcz4XfTYDaTiarjsQojkLKxjCSZagHKnIJxRGGc4lCcPqxaHVHVAuc3BVXVQnhDCYwdXlQZX5QeDKMMhQ1nYUDYKVhkCqwyEVXhBS92gpQ6hpebBxcaqrcy7oP8SlNEJLDSAlu6Bs40x1eZ4kTleZIYTmmB5IMocYLSHl4yAKOOX0WtHFTnE1FqRqv8GZcJ5OgGlBsFl+kGl+kGleoElugHFOv5FoMJo+xW+HmXYKyhjjGVbkaodY+ucaPXeqV047ixZeBiSq/BgdLvFd9lS6k2xPBMMxwjF2oeo2BNetjOkeAe0cAe0UDcQQBmdAABltPwAlNH0zdTw+UdRxifjpUqW1738DX9Z9UerioyOV8ZrUOb5AikVygA1QXtDilUo0+iX1O0cVWeB4YClK7uhhf8YyoBYAwKNmhsTRBltz7SVBihtzzQdr3R936wd/jk7A/NAkTFHskzhFUahpW9R5m3X0j/+DbxFmecos81y01brjS8Uy2xSB+plNqjbblC3XfdC1mrYrtOwfosyL6HMisus1T3wGyjzvhFuozFuo0kkiDIbzAGX2WAJDP39bZT5wKXwfbcSwGXcysFimRWU+VOA8M+voMzm+CH13HmNimM6ovNGfffNFE9sZ1Qoc+EH6NXv4bd+ID38mfHZX/M//7Hy4Zdd3zwdfPrd0FdfAyjz12X2mSfY7mthnc9RxrbyE5uym9aFp9+izArT/KejjFnyhHnShKpeZtKKMWmjim3ihGPSpMpllG7MYbekAXemzD1JeoAxEJAy58dc8Euc86ZPesWOe9FGfWOVATGKsPhxZPwYNn40kj5GoY/Gxo/Fx48zaRNFjCMVjONs5skq5qnqpNMC5klB4gl+4lFW7EIZbb6QNpMTO5UWM86IUcarKl+i8FKqKjE4KZjYCGlshJQWIY3DyRLxA0lERRp5JJM6nhM7lU+bLI2fZNMn+LTpOtpsW9xCR/xiW+JSY/LRXJIyiaKgUgYjyFI4SRJCEsOI4tBIMQIY7tuPIPWHk/pCSP0QUl8QSepH7vehyA5SpO6UfldKnzO5z54ktiX1WpElZiQpsDOYKDUh9ZuSpRZUmVWszCZO5sgYcmQOuKQMuqYOuaYO+OSPERsv5Ix9lj35gHX86/qry403lmuv/Mg//7T86Oe50/fzZh6G8+fcswe98id9Cha885bc0xetaCNWcQPmsX0m1N69xI5fymTeosyv1TS/TTCv/vR3QMyLZPM/hjLaAUXaAUUgx4A0o+Gbr+ab/zqU+WU4rmoybjAPmIkbzNOAVm+G136EatiMatyOatbBdu4kiI3I/SZRMkNchylN6pQz6ZA/HtJyIVJxHz90r/KT5drvlvNuL5MWvwhV3g8e+MRP+qlb+yc2NTeNKs4b5h3TYExtoQ5sJvZuJXapRXZo4bqMiApLyrgLY8Yra8E7d+pAzrBP8TCMNyG6vMy/9GPG5D26/Eqc9JpfxZhRbLN9itQ6UW5JHzCLle6n9O7Gd+zAtOgiGrTD6/Tg9Xrwev3wX7MjDLiDW5BexRcdeP2qUQ8TqIUJ1MOFILJoIuq0kI1ayEZNeNMvadGEr6RJA92gjq5VR9ZpwGu14A26iBZ9ZMcOdPdegmwnpl8PLtaAdW2Hdm0L6VaH96uhBj5GybcSx3Ti5w3Tj+8pvLifdctU+Nis+UtHyV/dB5b9lMtBw8vB/d8FdT8K7byH7bxObTvNaD/eeuKr2XvLPbOf8DuWRA2Hq1gzrJzxqqxJQepEDWOsjjZYTxbX41qaUE1idLcU2T2A6lKiu2ZR3UcxvZcw/TfQA0+iZh9TZ+/TD11nLlzMWDidO3+8aG6hfOru9O1nV75/sPToWM/Jw83HRyunOpmS7pSBFoa0NkFWRe8roXZmE1tTsfXJcOFzlCHy4ITqMAIfgucHRlT7RvC98PwDeIE7QeASWe1E5jtFVTtSqx1iqh2i+a6x9e6xTSsu45XQ7sPo9GF0eiW0eyd2vMg0YAVNUHpnUHpHcEYnJLNrZYU2LLsHTEhOb0hO74tGE5bfG14gDi8QAwu2i/qQxaqCmhIptnwAWz4QUTGIqxzCVQ7hWQoCe5jABspqVg3401fOoSj+GFUwThWMRgvHqIJRCn+YxBsiVsmT2+fTuw8XyE/WHr7fc/Fb4cIdEGUYrfMUwUh0/WR82wK5foJUNx7dOkttms4dPN9+9ruO098W9J6KZSsohX3UfEl8kTwlbzAjeyAjoz87RZLP7C1O7K5M6KpKaK+OBVCmJqquniRqI4p6iCIpsVZBFI3jq6bx3BdQpusSqu8aUnYbM3wXPXIXPXYHNXodMXQlTHoeJj4DbQdRBuhdgrIVIVXysOre0Kp2GLcRUlULqRIEV7GDq4qDuLnB7IwgNgPCJkEqMSEsRAgbBq0IgJaDKGMfUgKizPNN2NAyA2jpP7dSBkSZ3eEsY0y1GU4IooxpRLU1qdY5rtk9sS2sWJnQejq24VhAlsQhptYxtg5EGdOIasvIWgtC3V54tW5g2ZuijGFIuUqCqoyxnP1oljGWbU3mO9HqXeiNPmndOO4sSbAYlD3ontDpEtdhQ64zwVQZo9lGKNZeePnusFIQZQwgBf9tKOPL7HKOqrPEcs1QLKPwsp3BQKUMUFajGvT7IqmAHUyvq5RZ6W8Ca2c0DiRreqRoHUzV88nU9c4Ae6B0vTNAlDEMyLVAsS1QbBBl9oeU7A4ueFsp84+rxL+5MuV/29u9RRkQZdZvtdi4xWrDVusNKprZtN12k7rdJnW79Wo269Vs1r6QNeo2a9Wt3qIMiDLvaTgA0XR+T9MZdJm1ugfWApuYVq+U2bQ/YqMxboMxYb1p5AZTygbzqA3mUestol6HMu875QBxLnjfuWCTazHgMm7l77uXv+/Bft+T84EXUCnzOpTRyFvQrDyuW3PBSPrAVPmp7dxXB08+C7r0PezaD4g736tQ5ueiL/7CfvRV73ffDz97NvzVN4eXl2d+XK448Ti85SK09aEL745F6XWbirvWpdesC0+7VJ5z45x24Zx6WynzH44y02ZJk+a/xJIJuIwVY9qGMWnPnHJgTjgxR5yYw85MhTNT7sqUujEGvVJmPJlzHvQpN9qoW8ywR4zSO1bpHzcKjR8LiRuFx42g6Epc3AghTkmij1BpI2nxc3n0xaKEpQrGUS7zOJ9xTJBwVBR/tCp6gRMzz4qZq4iZLo2ZKoieyI+ZyIsezySPZpJHs15INmkUCEGZEzmSRxzNJ40VkydKKJOlUVNl1ElW3CSbPsWlTVXHTfNp03z6TFX8XCVzPok4GEuWk0gyNLEPESkOi+wNI4jDIyVwYh+c2BdGlMCIYkikJJAk8Sf2+ZD7vKIAlHFTzZGxJ4ltiD0WhC7zyB5TYr8xUWpMlBpFSoyJYlNyn0V0v2WM1JGhcGQMuaQo3NIUrqlDB7OUcO5RWtf1RNmt7InHZYe/LV/6pvTwV4Xzn6aN3KJJLsRJrgSWT7pmDnrkTHhkzXpkHTqQcdiGPmYeIwfLZPZEtoNlMjuwTTuwTS8VyKy8fFsp8yrEvPjkPwVldINKdAKLQZdZ2e29zTv3dSjzwupojnZQFRiNYN62sNrN4fXb4A3qiCY9VMfOiK79BLEpSWJM6rGg9TtljNplDAcKjiM6L6F6r7JvL9d9uVxwZZk6/zl85AF06KGX9LFzz0Obtof7am7u4FzUKDi2JX12W/K4WtKoJlOhTx82pYzZR0250qc8U2d8syYDCsdDOVPY2oWaS8vCSz9lTNylis9Rui96l4+bxLXbpchtkxTWCUMgyuwiACijj2rSQzYaqLID0bgD0bgT/jw7EI1gncvvP9UQtduRIjVknRqyTh1Vr4lu0EQ16aCbtRBAtOGtYHTCW3XC27ThrZoowGU0kI2aiAYdeLMBot0Q2bULLTaljOyNVOhi5NsRks1I2RbckDp5XD129v2oiY8SFjWyTxuUXtnFur276t4+4eN9NU8s25/a9/zgIfnJq/s7n+bH/vW3YI23ME1XCHVH45oONy19OXN3uXfugbDrmKjpGI87V5k3UZU1KUydrmGM1cYO1JB6arEtdYj6HnSHBNUhRbUPodunUB1HMD3nMH1XsbInsbOPY+fvxS/eSDp8KfPwufwjp0oPL3HmH8zf/8utnx8tPV5sPTIvOjRWNtHDkHQzZW3x/Q3x/dU0cSm1M5fQkoapSwoX0OBVBBwPha9C4HlhuCpYRHVQBM8XW+0dUe0RwXfD850JPEdStQO52p5SZauKc3StC7XeNbrBPbbJI67lIL3VM77NK6H9IL115b6iMz6M9oDU9oDUtsC09sC09hd15nXlMyG53SG5QJdTWD7Q5QTqDLxQoqqgkWHK5ECj0ws6A2LNq2dExeCqIfNGyLwRSvVoFB8omXkegZLZOs9snc3pOy6Yv91y8gl/7laJ4myJ8lxa9xJZNBopUFJqxyP4CkrDZHL/iQz5mYrJm7VHPuXP3MtqOUwtk5PzxbEF/YxCeWruQHpmf2aqJCupJz+hsyS+ozK+vYreVh3TLKA21JBrG0nCNoKwhyCUEWqGCcJxfNUsjrsQIViKqDuBaT2Hfo4yN1HDt5HDt5EjtxCKa3A50LsE7T4JazkCFc5COePB7GEIazCEKw3j9YRwW2GchmCuCMLlBXMrg7mFwdysIFaaCmWIUABl4DAWFFbhBy07CC1xhpbYQUvNgouNISV7oKWGsBLDfwHK6AUXG0BLd4ez9qOqTCMEZjihKnwrYo1jbKNrfEtIoQJEmaCcfue4BidavRWp2hjLMcZUWRBqzPG1e+HVekHl/wDK7EVwTLA8kwhgrIxJBMeGInCOa3BPbPHL6MVxZ4n8QwGZcpe4NqfYNitiDYgy+5GVe+Hlu0JLDGFFBpAC/eD8/zaU8WF0OkfVWeN45mi2UXiZYVCevn82sBc8MG+Hf46+b5aOV/oKxGgdTF25g91MK+1L4FamF4fOgE9AkQFPPZ9MEGV2+OdYYbiWaI45kmUSXr4PVrwrKB9cv/22fektzbzxN/AWZUCUWbfFfMNmy/UqlwHrZTaq2W5Us1233Xrddus1L+Q9Nes1apZvUQZEmXfV7YFoOIEoA8yX0XFfo+PxGyizwSgCmPhrQlhvQl5vRgHyepTZ5JgNxCkfRBnAZVzLNrmVvYoyf4Y2fARr/DCkUZ0IzJTZnKDQyD+kxTmpW3/JRP7IZOyJ9cKXB08/Dbj0Pez6M+TdZ+RHPyV/9teSL37kPvq677sfxp/9OPLld0eWl6eeLZceeQipOxvUdF+FMletK25ZFl+xKjjlyjrvxjn7tygDzJR52760YjT/Ee1LxqopM2ZJ08BwGSYQS+Y0uDPbljllx5i0Y47bM5QgQDgxBpwYQ65JE86JU87xY85xo+5xI57x4wGMyWDmdAB9BEIfgdKHQ+iKsDgFnD4Mpw+jacPUmNGE6PGk2KmsuLnCOKA6pjJmnh09Vx2zUB2zIIw5JKItiOiLNQmHahIXaxIX+Qm/Rhi/uJKa+MPAr8UBvy+ImeNHz1ZTZ7hR0+yYqYrYybLo8aKo0XyKMpOiSCErEilDMZQhEmWAQJZjSFIksQ9J7EMRZWiSPDSyD0bsg0RKgomSgMg+v0iJd6TYkyj2IPe7U/rBGhmbSLEFoccc322Cf44yRpGS/QSxUWQv4DIUsTm1z5TSYxEttk+UuaQMOicPODJlntljIZWLYbwlTO1pXMMZbN0JIPXH4IJDgRXjYbxDHrlKt0yla/qYJU1uETNsQx83ow6ZRPUbUbrBMhnDiGZQZN6izMrcmRfB5ffc/9tQRi1EuD20Rg1o9qnXh7fsQnUYRfQA/98Sus3IPXbxcgu6xL1gwps951e9WHjq59p7y/knn0WNPUQrPoEOPvCQPHDofWgr+dx95K+20qfG7Z/uqbuzi391d9XFXZVnTIpP2qcsHWAcOcCcc0+Z8s2dRvCOUNvPMqRXai8v117+a/ro7ci2k/jmM94lk2Zx3Q4pQw7MEdsEpXmMfD9JvAvXuRPdtgPZ8lIMkS1gdiBbtOBA29Grp2Y4MBTmlbNWDVm3HV2/Hd2ohmlSxzZrYpq1MW266DZtZJsOok0X3g5GP7xdP7xdF96mgwJcRhvRDA6RMUR07kJKdqGkhhi5Dlq2FS79E7L/j9ihjyjjWxIObUk/saXwkhr7lmHN4/3NX5m1fWve/p1F21Ortme7qh4Y8x9bCh7acm7ZlZxzKjh6sPhYUPlhUv2x+Jal1uPfzD1Yliw+FvacELUc51bNleeNc7Mnq1OnhImjNdGDImJ3Daa5Fl7XgWntRjdL0E0D6OYJVNshTNcprPgiVvqINvsgDkCZm8zDV7OWLhcfv8g6eVp4/NHi45/vLj8+/Gi+dm6GOz1RPN7P6O9LlHXE9TXF9fGjeyvJ7bn4xjSUiBnGiw3nEjFVWFwVClsVHsGFYXjBmCp/TLU3hncQy3fH8V3xfEdClX1klS2JYw2kyoEidIyqdaLWOUfXu8Y2usc1H6C3HKC3uMc1r9w94lsPJrR5JrZ7JgIjgX2SW3xTWv1S2/zT2v3T2gPSOwLSO4Kzule2aMNyxSF5kpA8SWi+5HUogyjqAwtnyAeBPgAAIABJREFUUCXSF4EGVSJdNSDfvHriWAo8Z4jAVRB5SopgLLpmnFY/FdcwReQNEapkjLZZzvSN+mOPa5ce1h973HL6i0zxcaJgGMOV4aoHcQJFsuSY8PiTjqt/qT70ScXo1dye48k1U3GVg/FlA8zyoeQieUpWf3p6X1ayOCexu4DeUUprY8W2VsW28KlNIkp9HbGmiSDoxAl7cQI5QTiMF0ziqucieItY4TFswyl06wVUzxUkUClzHTF0C6G4hVDcCB9Ulcn0nAluPw5pOgwRzEDYY0GsYQhLHsqVhFV1hnCaYOy6YI4gmFMVzC0P4uQHczKDWSlBLDqEhYeyUDB2GKwSAi33hZR6QIqdIMW2kBKz4GIj6N+iDKRMF1KmF1z6RnndTBl9SMkOWNmusMp9SK4Jlg8Wy5jjBZaRIoeYBhd6MzR/ML7lFK3xOCRP5p7Y4kJvtCbzjbEcIzRX1e5Uuw/BN4BUvinK7AytUL0jgDLGWI4pjmtDEbjQGw8mtftninHcWQJv3jet3ym2xSG6xYIgNEZzX+pd0g/O1wvK+29DGa+EdhdqvQ2+2gLD2R9WCi4C3wUp2BWUbxiQq+eTuaIw2p5pYFadKfN83O8LO7PBJzpe6eAoGX3fLHBIDXja4qqtsVXmSBY4UGZnYN5blHljjPjfVrHyP/V53qIMiDJrN5tt2Gy57heXAUpmttts2G6zdpvVWmC67a95d7vVe9st3qIMiDLvqNm9q27/jroj6DJAyYy223vaB16HMhv3Ydfvx643wq81xq8zJq0zBVxmnTnldZUyGx2yNjlmb3TM2+SUv9GlaKNL0SaX0o2upX/0YH9w8HmlzEeq9iUQZf4Ea/gVZQoXtapO6TdeMR361Hj8M+vFrw6efRZw5Rn05lP0nWfUxz+nfPFz2Zc/8R9/K3v64+Szv459+f2Rn5cnvl0uWXjgzzvpV3vXueqmRekVq/LrFsWXrApOubEvuLHPubDPqCplgLEy1qpBv29R5j8RZUyTAZRRBViYbc6cBV1G1c00YcMYs2UM2zKH7BiDdowhe8a4Q8KEQ8KYS8L4gcRxb+ZUAHMmOHnGjz4WQB8JpCuD4odVGQqKH4LFDcGpA7ioITJVSYseY0SPpUeNZ1PGcomjHNpCVdy8MO5QTfzhRsaR5qSjrSnH21JPNDGPNTCPNb2QZsaxZsaxzrQzHamn25NOtiQea6QfqYs9VBM9L4iZK4saK4gaySIrUkgD9Mj+KJwEH9GDieglAO87gCUDE2RQpH40SY6lDGKoQ9BISVCkOIAo9o/s9SWIPSN7D0b2upN6XYjAAmywRsYystc8sseMAKCMMbHPKLJ/P0G8D9+7D9+9n9BjTBSbkHvNoiSWMX2OjCGPzLEDGaPOyQPu6cN+BdPeBTO+RXPeBVMHc0e98sf9S6d9isbcsgYCy2c988a8C6YOZE2ax0hNqXIr2ohp1KARuXcfqXM3oc0wotkA0wjmLcr8f48yb9q+9MsoZbZWEFsrkAtGM4irCeOrw4AFz1qwWoPQhl2Iln2odiNsu01UvzVV4sQYskns88ifOFgy4Vk5U3zsx8aby0WL38QO38MP3AuR3nfvvGXfcc9e8oXf7LL76LJN/zPjts/21d/fLbplWHV1b/kFm9zTTpnH7VJmrZgjLrnj4cKj0eJLiYNXaq78tfbqctrIHUzdEZTouE/htCVd4pykdGaM2dOHLShyI0LPbnSnimNAl2nTR7Xoo/7m1EO3ABUuyMbfeWogGzXQDWqYBnVsszq2WSOiRTuiVTeiQzeiQwfVrots10V26CGAGMCBAHeU6kcqrDGAdxkixaDIqIVKNof1fRDetxEt30gafZ8+/3HayY/yzm+tuqte+2RH6zf7O5+adX1v0fHUqu2pbfuz/byH5ryH1py7tiWXbDKPOqTNe2TNBxXMkOuO0VuOtp78duHRsmTpiUhyRth2gsubL84eqcgY56ZMCBJGhDGDImKvKKKlBlnfgm3qwDb2oBuk6IZRTMs8tuM4rudcRP/9uJn7tLm79MM3mUs3sk/cKDt7g3/pSvOFR4uP/3pv+fHiwxnexFTJ6HTB2ABTJmfIumIkrdGSGkoPK7KtKKIhDSlghvFiwthENAeH5WAwHASaE4riQFDcQBTXF1Xlha4+gK12xVU74ni2eI4NgWOFZ1sQ2HYkvh1J6ECpcYyqdY6ud4lpcI1tdKM1gRfw/oLONHsxWryYTd5JzT7JLSs645faFpTZFZTZBdIMNKcXmtMLyxUDOpPTC1bKgMUyK5UyL/Y0regMqkQKYs2rJ9j39OqJKpWhy+SY8gEce5DIU1JFE3ENs/FNsxTBCI4tS2yZq5y4ypu7LTh0r/nU550Xvo1vnUNV9oWV9aA5UrxwOHPgTMvFp0MPl0WLD7N6jsULxxN5o4kVQ8zyofQKZWqBPC2jLyNFnMXozqV3FsS2lca0cqJbeNFNQkq9iFTTQBC04PidEdV9EdWDEYIRLH8GWz2P5R/G1BxHN51GtYEocx0huxE+CAYc8XsW1nkquHUpuO4QhD8FYY0EVQ5BKmUhnN5QbjuM3QBliSCcagiHHcwpgXCAZdjBlUlBlTRIZQSkEg5jwaAVQdAyb0ipW3CJI6TUBlpmCin5l6KMAbQURJm9CI4RmmcaITDHiywjRRYEoX10vROtEZI3QG8+Gdd0IqRw8GBSu2t8kzWZb4Rh70dxVJU1NfsQ/B1Q1puizK6wSlVtTrUpDuhgMsNX2UYJXeiNXimdgdl9OO4sjjvrnSKxpzbaRTWZ4wVGKA5YJgP2LoFlMv+FKOMZ3+ZCrbeLFFhiuftCS8At2ntgRbuDC0CU0TqYCvYiaXumgRN/V0UZdfeklZalF1uZwFEyej6ZBn7Z4EYnEF/sCQKbCJ45kmUUWgr2Lr1Fmbco8w9+A29R5heUMVn/sdm6Lebrtpiv32qxYZvlhu1WG7ZbPR9wu93ivV/yLnAxe4syKyjzjprdO+qOv7rMb6LMhr2Ydfsw6/bjQJRZawK4zFoz8m+gzEaHrI2OeRsd8zY4F/5dlPljSMN2kmRrtHwzY1i9+LAm77R+81WT4SdGE59aHv7iwLmnAde+h916hrn3LPrRj6mf/1j55Y/CT78ZePrX2R+WJ7/88ehPyxNfLRfNPfRiHfcW3gFQpuySZfll86Kzlvkn3TmX3dgXXNhnVduXTllWnLKuOOVQfvItyvzHoQy4nsk0aVaVeTMmEHMgs5bMaXArkw1jzIY5AtAMkDE7xqQTY8KVOXWAMXUwYdwrbsw7bsQ/ftw/YVSVEd8EpU+iwidR4ZugCIobCKUNIeOG8HQlOW4kNmaEHjXMIA/nxE4UxE6WxE6VxU5W0qbYtGkubaYqbpYfN8ePmxO8EBFtTkSbq4s/VEtfENHmBDEz1dSpKsoEhzRWQRrNJSnTyMNM8hCNJCcT+yMi+xD43lB8L4oiQ5LlCJIMTpTCiVIEZRBFVSCjh8HqGB+iqkAmsteD0OMeKXaO7LXHddsQuq0Jvc9FJrLHLFJsQhQbE/v2RfbvIfTuxvfswnXvxnftjezZR+y2pMkt46R2jCGXtFGXtFHHlCHXjBHvgpmDOTOeubMe2VPuWWNe+dMBpfO+RVNumQq/4ukD2aMHssdd08es4gZs4odtE0b3EXv3EYGlSztxLTuwTfroBn10A+gyK/1KL13eti/9dr3Mf0qlDDj99/cP+tUMrFCFpRnI0gzggNEI5GjC+BrQak1ItQ5EqB9SuzO8YS+ieT+qFUQZ12Slc/KAT/GMd8mkH2uOfWq57fpy2fxXCbJbJMmtsPbrzvyzVryLto13nXq+tur43Kjx0Z7aB3tE9/YK7+7m397LvW7Nu+7Au2pdccKseMaJMxfacZo8cIU6dElwfbn22nKK8i5ccAjOPeqTN21LG3BnTrjGjzvFKC2JciNM9y54h0F4iwGi3QDRChStIFu0kW3ayBZNVJsm6u+cOthOHWz7q6cWulkT06iFbdKOaFaJTJserlMP16mDagfzIs0AOoPq0kd26iG6dMO79eBifWS/AWZAFz+sR5zQjJpWoy1sZx5VyzqnWXJVh31Hi/9we+0TjaYv9Vq+2tH4uYHwoUHVHYPKm7vKb+4tu25Wcs2m6LJN9gn71AX31NnAnPnw0gV89aGYhsWmY9/MPVqWHP1C1H+upvM0T3g4L1NZkjZSmTTGSxgVxgzWkMQ1Ee21mMbmiIY2bH03pq4fU6fENE5HtB7BdZ/E992MnbxFm7lNO3STuXQr99Rd9qX79TfvdN96eOjT5XvLT+YfTLFGJvMHF/JHx5MHlMxBMVXSHtXTQOriEVqKMbWZiGpGGJcWVklBsQgodgSKjUFy4AgODM4JgnMCkFXeqGoPTLUrlueErbKL4FrhWBYRlRYRlVZEnjVRYEMS2pJF9lG1jtH1TjENTjENjtH1K3fn2EYXWpMLrcmV3nggselAYpMHo/kgs8UzqdUzqdUruc0ruc03rROMX3qXf0Z3QGZPQGZPcFY3sK3pl5HAK+NmwvIkL44Hhhf0g+OBEYVScFrwqyeiULpqkCVyeKk8vESGKJOhKwdxXCWRP04RTUTXTWM5cnrLXPHI5SLlpbLxazVHP2089WW65GhMw3hs8ySz+xCjdzFn+Kzw6MOm019Uz95OapqmVymSeSNxhRJaTndykTQtT5aRJsli9uYkdOXFdhRFt5ZFNXMpzdWUhhoyUCbTjBO0Yaq7Mbx+DE+B4Y9j+LMY/iJacBRVdxLVcgbZcREpvorou46QXQ8buBE6cD1MdiWs70JI9xlo+7HgxsVg0QKUB6KMHFLRH8LuDeW2hbDrYCwBhM2Bsisg7MJgdnYwOzm4IiGoIhpaiYZUhIewoLBKf0iZV3CZW3CJQ3CJNaT0V5SBlhlCKwyg5bqQCl1IxRuVyegFl76uUmYHrMwwpHxnaMUeOBvsYLIg1FgRgb3XtlG1jrENQTmyuKYTcU0nwooV3qldbgnNNhSBEYa9DwksbDLDAShjCGO/KcqADVNmOL4ZHiiWMcNX2VFFrvFNPmndQTn9OO5sBGfGM6nXLqrBhtxgGlG9H8l+qXcJFJn/tkqZg/RWF2q9PVFoFVG1N6RY1zdTzy9rb0jxHkihYUCurncG2Kak6ZHy2yjz4nBfsLgGHPoL7mDS88nc4Z9jGACMqgHn1DgSRba4anMka39Iya6gfPC5vm/W2/alfxAm/qeqVP43vO9blAFRZs3Hxus/Nlu7GXAZEGXWb7Ncv81yzVbzNVvN3932a94B7sA+7Lfbl8Ct2O+o2f1BzWEFZd7Vcn1Xy/11lTIrKLPGCLfWiPh3UWaDfeZGh6wNDrkrKLPRuWSDS8nrKmX+GNKwjSzZHCP/MxNAGa3qM/ot10xGPts3+anVkS/dAZR5Brv1HebedzGf/iXj859YX/xY8/gbxdPl2e+Xp774+ehflse/WC6YfuhRdsxLcMep6ppF2TnL8vNmRacs80+4s6+6sS+5sM+/RZkVhXnp8p/SvvQSypgmzZsxF4Aw5swYMxaMKQvGhAVj3JIxaslQWjOUtsxxe+aUU/KUW9K0e+Kke9yYC3XImST3T5zwSxj3Sxj3TRz1Zox6MpQeTKUnQ+HHVAYyh2HMEXjSCIY5SogfIdGUUdGK2CgFnTKYSB5kEmVJkbIUgiwFJ03FSQvIygKysuiV5BEGc/EDufiBHJw8O0KWHSHLwkrTI+TJpCE6ZTCGMkSOGsRFydFRcjhVFh4lDaPIwknSMGJ/aKQ0hCgLIcvDqMOhMQqAY0gST6IYKJCJ7HEj9jhH9joSe61wnZb4TnN8N1AjE9ljQuwxJUlMSJL9pL69hD5QZFQo07OH0L03smc/qWcPoXNvZJdxVI8q3VZ0qUvaqANzxCl5wil5zDl11CN7yrdoziNnwo4pdUlXmNO6TaK7TKK7jChdFrR+U2qfOky4l9ixUiYDogzoMi9ZzMrLtyjz/wfKqHnnqvvkafjmg9uXtAOKgBEzQSWvmynzWpSB8jQhKpSB8vVhNYZh9bsRTXtRLbsRDbtRDZbRYuu4XvesEdcshUfBaOnhH9qvLpdNP0novUbuuAwVnbEtnDfJOWRRcd6q+qYJ9+Y+7i0j/n3L+if2rV87dXzn2PX1Qfn33opvPWWfunVd8++/Rph9GHfkU9rsHc6tZcGtZYbyDqx6AcY96pU3Z0MbdkmacYmfso8ZNY+U70b3GIS364WpWoqQHTqIdm1ku6YqGqj2lWgigeevZidBslrEupgWXUyTLqZJD9usG9Gmh2vXw3Xq47u0MR2/Bt2p/Tzd+iixHrJXBynWQkq0UFINrEyDoNhOGjHJu7i/6Oq+itv7eQ+N6r4wbfnWrPMvZuKfjcR/3S/5yajr2e6GT/VZ1zXzTqunHdVIXtwSPaEVO2EYO7mXqjSNGnSiKwIzJhHFcxjWFEk4U3/ky5kHKpSRXaztOV9Vu5SZoShIGSlPGucmjAhiB2vIkjp8Z31EcwOuoRlX24ERSTAiBbZ+Ete8QOhcIkiuxk5cjZ26SZu7yTx8O+/0fe6Vh81370nuPZx/vHxn+fOZhzMliuls+VLe2HTK0ETSkITa20npaSZ0CrDNFaja7DBeciibFlIRjWCRkZWRCFYEvBIFZ4WFc6DhnAA41xdVfRDNc0NXOWK4dhiOFYZtgWGZY1mWhGqrSD7oMnaUGgdqHcgxDtS6lbtTTMNzl4lrcE9odk8AaAZ0mRWaWdEZ75R2n9SOFaMJzuh6aSowOAz41ZHAIM2E5UlWDfjTl87wwn5kCSAyoYXS0KL+sGIpSDMRnGEMawiS10kSjOUOnMsbPF8xeaP13Hc9V39sOv0Vb+FuzfHHTWe/5C39P/beA6itc9vf/t+T2NhOnOQ4caf33nszHUxHHQmJroJACETvvakgJNFE7wiJJiG6ce9x773FdtwS9zh2Er7Z2jYhBueLc3LuvefGM8+sefVqj2zLmczw+LfWulW16xpn93XW1kvsqQtJDdNJ1eNZNVPknO7oxMbEnN6svMHcNGF+kqCQ2lMc21EW08oitfAIzXWE5sboxuao2o6w6h4cV4TjiHGccRxvJqR6N7YOSI6FNB/Ftp/CdJ/DiC6ih66gJZeQQ5eQQxdRA+dQwtPI3iPw9oPQpr2Qul1Q7jSUNQZhiaHMAQS7F1nVhqjkw1nVUDYbxqZD2UUwdha0MgXKpEKZJBgTC2Mi4CwIDBgo4wWlO0Mq7CF0SxgoZeh6MIbW/4SUcYhrAqVMQtsRVNmoT6ZgoZQxDKn9c1LGCMdbKGV8s/ogBUOglPFM6bMhNloTmkApA+5dAgfKzPUu/d2kjAe13Znc5ECotwrn6sFLVWR7pkApox1YCEoZebdURY90sAtprpvprZky89dgz1+PDdqcufm+oHxR9c52xNfbRdaYh1QawMvmepc+SJkPRubPfAP/6VJm2RdqiyL3pdocS79UX/qlOrhh+qNVGh9/qfnRV9ofr9b5eI3+krUGS9YayK01/mS9+cp15p+s/5UVG8xXbDD/RN5yxUaLZfIWchvNl24wW7Le9OMNpkBdY7jo9uuPvtRdhK+0l67WXXQf9nvuvf6dPdnvtxIb3Hu9sC5bZ7I471iJvUTefqmCw9xMmWXKLnIqbr8z6HeFHm6ZPm6ZQbicUYScYbScMeBl5EwJn1gnrLBJWGFN+8QmaYVdyif2qSvsMz9xyAJiMrKkzMpNRfOTMp+6MD5xZa70ZH/uw13lX/tlEB/Yh41sXQHhr4nuA6RM6rgC/YBizXGV9guGY/eMtt23Ovi95+nnQZdeoK49jbj1jHrvZe73r6qf/Nx079nY89kdz2en773a83R29M5s7uQtT8Yxt6orTrxLNuwz1pWnHTnnnSvPOZSftCk+alsGBGSsK4/bVB2zrQSSMo70Yw70E+/aWv1e94vut/6dy0X3Xv/O5dz6pLcOVsVHFuUt5/L/+9I078Ci/PFl2OCTC5Ze7/3dm/dbiW2cts0oeQtA0lYZ242SdhjTAEyTd5nKvIxZ8lazFMDLWKRMWiZPWidN2iRN2tImHRImnaiTrvGTbpRxYNyvLC/jTZ3YnDDhkTjhRhtzo425Jo16Z0z6Zoz7pY8Hpo7DkseRSaOYxNFQqjQ6cZxEHSXHj1Ioo/FxANS4ERp5JIMymRk3mR37Npkx45kx42kxY6mk0VTSaApRmkwYoRFHoiMHwqMHcHhgoRKaOIgkDb+GIEYSxAj8MJwggeLFAYRhX/ywN3HICy9yxwvd8P2usoCMY3SfQ7TQliAEhsi8ScfIAjIiY7zIkCAywPfrE95CqE8AMCD2GZKExuR+07hBc+qgRcKQZeIwoGPSZ1wyZ1yzt7hmT7tkTzhljm3KGLVLGbJNHrSm9VsmCM0ofcbkHkNijwGhe26OjEZoizquGZQvqiGNcxbm7UNosyquSRXXBNgZTIMymq8azFdB1asGAwc1FIDGb6jXQC2CKrxmMXjqyBp1FE8NyVVFcFQRHBV4lTKMrQxjK0ErFyeI9aaz5jcHhQDGO6hQCFiEuX6ltw5KfuXvxbuUzTsSNMUKPiW/s7L63/cWuHfprargX6IYAOzDfs3rLwr4Jt98yQval2A8RRhPAcpVhPFUYDXqyHotdKNOSLNheIc1ZcA6fnBTxohX8Yx9+pA/c0fFvh9rjrwsnr6ZP/FtpvQ2nHPQKlVqlbV9UynwP/lN7Gs2rGsWrKuWnJs2dXcdWx46dj10HX9lOXzXfuSO69gtr/HLmF3fxB65T95/o/Tyy5JzP8ZOXguq3+9duc+5eI9lyoxl0lajuHFDklQnakgjTKSG6wMIF6lH9CuG9IAoYLrl0V0bgzs3BnduQHWohQjU36CB7ZtDJ3xgMUTKmDZlTItKSKsqtk0ttEs1vFstQqAaIVDDi1Si+uTDetbhOtdiuwBCezaE9m0MESnghjaGir8KGfg8ZODzCPGa+K0bMw7I5x9TKDurWnVdl3/fsOOJSe9Lc+HPFqJfbAdnrXpfmDY90K26rFlyQi37oEbaHq2UnfLEUTWiVC9mzCJ+3JE25pU2GZQxDs2RYplbImu21+/5fur6bM/eB7XDp+uEpziNh3JyxwszJsqTJ1nUcV6spJY40BgtaI7sqA/lN4bWdYbW9YfWS0Mbp8JbZiI6tkd0n0mYOhk7dTFh56WUveezDtypufx08OFt8be3dnz7y4VXj7bf2U+fnE7p250h2ZY8JI0TDZD6BISejojOhtAWdgi/DFOTG8LLwHKTsFVUHIeM5RAxVRHB7JBgDhJVBUFx/NG8zSE8N2y1U2i1YyjPNqzKMoxtEc62iORZRPLm1AxoZ2wIdfYxDfYxDXNqBvQyTvFNLgktLglNronNronNc3bGI7nNO70L1DGgkQHzMv7ZgqCsHpmX6YXmCGC5fbDcPnie8HdAFQ4sCiJftBB4gQhTJkaWDMEKB6EFIkTxIIYuCa+aiK6ewrFGMPRhYt1Mctf+dMEhxpbL7cefd595UbP/24bDD6r33a7ed7v1xGP+ofuMLZcYkxfS23al8GcSWdL44gFqbl9idl9abn9u3lA2rSef2l0Y21lMbC3HN7Oim6qjGuuj+I3htS1h1d1hNaLQanFo9RiOtwVXsz2k5gCOfyik8Si2/Ti281xI34WQ/qsh4muYkWuYkatoyaXgwbMo4Ulk11FE2yF4035Ew044bwrKkgYxh6CMPjirE85qgjGqgyo4EBYTyiqBsvKgrDQIMwFCJ0Po0TA6CsqEwphBUJYvhOEFYbpA6Q5QhhWMYRRQphtUpgOp0IQyNKEsYHoLtFIDynrfpIwapGxRtJFMEB0USw/NftPBVGtDbDSPqraPbYQXS2P4+0j1e9EV4/45Iu+MXvMoYDQvMOcltNo4tNYYV68Jq9RFsrXhLE0oQy2wHNyHreJfqhpQNrceW8W/VC2wXBPK0IazdJFsDViFIZZrEMI2xFWaRnANcSzzKI53Rm9Abj+kYCiKtwtfs8c7vd8iqs4iij83U8YwhKUXTNdBlmvCSsAOJmX/vEVR88tdlHetuH7v+83Z79py/V73ih4ZSp6ZSp6Zyl5ZKpuzwXXaaj65OtBibUiRHrzUEFVhgCzXg5dahFY5k5vc49tAKWMdwdNHlM1JmfmDfufSK8pemeD43oUVTMq81cSk7JWp5pMDzvedP1NG0z/fIbrOJpxnhmHpw0q1AgrUfXPBB+Z/8v/7637YXv+XfNT/hlTIh9/Dwm/gL/nLlX3IxiWfLILcSoWFLF2psHSlwpLP3oOln6ksyqJGZtkXvxoZuS/V/oCUMVyxzvTTtWYr1v3K8vVmy9ebrdhosWIjYGTmpMxH600+XmcMCJ3Vi7CIkflS96MPUkYH+YkeeoU++l1SZoUVFVyJDUqZFXYpK+wzV9hnLiplZGNlfiNlVkFeS5lPoA1r8MI18ZLVaRPyjIMKdSdUOi8aTNw32nbf5uBDz9NPoZd+QF97GnnzSeL9H/Mfvqp5/HPT/SfjP8zuejE7fe/nHY9nR27N5k7ccS097My67FB13op1wop1wpFz1oV93rHilE3xMdsyYJTMBymzqKBZ1MiY5h34j5Qyb7zMW1JmU8Kks0zKuFHGN1OnQDxfS5kJN9qEa9KYZ9qkV9q4d+q4T+qof/J4UNIojDaKSBjBJI7iEqShVGk4VRJFkUZRJNEUCT5OEhcnpcRKKbFjYJW9HIuLk8bGjsbGjpDJUiJZTCBJCDHDeKI4miQOwQ8EEwaQxAEEcQhOmkOMIIrhBAmMIAkiSPwIYh/CsBdx2IM45ELodyEInQjABBlHvNAO32eD77PCg0amb76OAYwMUaSHX0ifHh5A5mVEc17GjDJkHj9skyi1pY3aJY3Zp4zaywbx2CYP2yQN2SQNvDEyvSax3YakDgNiuz6hQysc2LWkGdb6Qcq8pWPAl+9lZJSzGyAtAAAgAElEQVT8yv9uUkYZylGEcRSgVQpQrgqsGpQympgmvbB2y7h+C6rIIU3sWbTFLm3Ql76tdPdz9uEfCrd+U7T1Xu7EneDqg45pY47pW9wKDm7KP2KXe9Qs55hxzjGTwjOWjCv2td/att7zmP7JavSB3dhdl6lbPluuhx15kHzpBe3M96W3Z0uvz1J23oV0n/RtOuVefdKm7JBN6TGb4qPmeQf103ZqUqeUiSPyUUMKEYPy4QNK4YNK4YPKoQNKuH5lbL9SiEgRI1TGCDVCBrQwi6AdMrgQTWy/ZphAM7xHI6xbPaxbNbxXOaxHMbxXIbxXPqJ3fVTv2qi+tXjhBuKQIkWqmjihkTyjHr9Nk7ZbM3W/avp+xcyDigVH1Vnnteu+UeZdU6q9odLwrXrTfY3mBxrND9Qb7mnW3zWqu2NYdV239JRa9kFl2laluHHlGKkqQayKH9YiDBvGiK3iJE40qXfaaFDmGDRHGsyYiqjeVrvrwdi12e59D2rE5+r6z1a1HM7IHcvPnCpNmWYkjFfFit9Ima7aMH5D2GspMxLWMBnRPB3ZMRPZfTJp+gRl8nzi9gspu85l7r1Td+mZ5NGdsbu3tt385fSLJ9O3vi6b2JEs3Jcm2ZE0NBYnGiT1CvE93eHtLdimajSfHswrwHCyQ6pSQyppIex4DJuMZkej2KFINhpRBUVxAoJ5PiE8j5BqJxzPAce1DeUCe1LC2OYR3EW9jB2Jb0fiz6mZuVYmZ2qzM7XRJaEJVDOgl3FPal00KeOX1RuQ2RuY2b1QzYCCZmH9HV+z8C1gck3RELRgIChPFJgrhBYMoEqHsYzR8KoJZOkgtFCAY40Q62bIDdtzBo5X775Tv/9B9V5AyvD23Obs/qb+4H329mu5/Uey+w7SGrYmcMfjy4ZjcwWx6d0Jad2p6X3Z6cLchO4CSkdxTFsZoZkR3VgV1VAX2dAYyW8Jq20P5QlCeQM4rhTHncTytmF5OzE1B7GNhzHNx0I6TmG6z2NEFzED1zCAlLmKllzBDF8K7j+DEpxEdhxBthxENO5D1m+HcydgrBEIsx9C74UzOxAsPpTOhVRUQph0GKsYysqCMpNhzHgYPQZKj4TREVAGBFiGzfKGMjwgDCco0w7GtIIxDALLdIMqdIIYb0uZIMZ7epn3kzLWhAZQysCKRoh1e4h1e9AV4wG5/T6ZAotoYAqMeWTtvy5lDLHAPuw5KeOTKQjMGwClTHT17s1pIlDKAL+WbNDv31PKAEEYeKk5jj0nZRyJfOsIngGyHGxf0oOX/pukDLhpe07KmKKZetCSud4ldd/cD1Lmz0RFFnqKv9XNBykjS8rIpMw60xXzWL7edPl60xXy5ss3msltNFsKBGRMlqw3+Wi98Z+QMku+0lnyldZCPiRlwKTMnJRZYU1bbpu8wi5luV3Gn5AynyKa1hH711JHvsqYVKg8pNhwSqX7stHUd8bbH9h//b3P2aeIy8+x15/gbz1JevCi6OHL2kcvm+89mX4xu+fl7NTdX6bvzYquzmaN33coOGRffsGGecqcftiCeciBc8qFfX4T/YxN8QnbshPWjJMfpMx/uJSZMk6aMk7aYpy01Zi2XYYsKZO0wxRgm2nSDEDytGnylHnSlBVtwpo2YZM4YZcwYU+dcKROOFEmXCgTHtRpD+qkB3XSPWE+455JY55JY160MW+a1CdxzDdB6p8gDaJKYAlSOFWCpEpQ8WIMRYKhiDEUcUicODRWBlkCHMgSXNzriiWLsbHDITHDaPKQrDtpAEUaRJAGoDED0JghAJIYLgPQMcQRKF4cRJAEEiS+hBEvosSDKHYliZ2B/Ur9mwgiB6LIngAEZKwJQkuCyIIgMo4WGskwwAvnojF6hH5dvGhRtKP6tKN7dfACPaJQnyQyJA8YxQ4ak/tNYvpNyQNmsYPmlAFzSr9ZnMg0DuhasqD2mccLTOO6jMkdhqQ2PXyzbnSTTlTzBykDBmcWNTLy/u8Xk/k/LGXe0b4ExJcUXlOlBOeqIGvV0XyNkEbt0BZzSr95vNAmZdC9YMoubdC7fCZn5ruy/d/nbr9Ruuf7gu0PQhuOuGWNuaRPuufstk/eYUnbaUDdrkPdoZu636TghA3ril3dTd+JnxzFD5wkdzzHbkK23oo797zo/mzerZ/yvvkp99ov+L13fURnPHsvubRfsaq7aFV3RY95UqvsiGLunrW06S/II59FDa4ME32OE67CiVaHiNaiheuCheuRfesRgg2w3o3QXkVY31soQAUKUMFbl+BLBXivKlagjOtRwPbIh3SvQ3euQXesQnd+ge74FN25IqTrk9DelZGif5KGv4ofXZ80JZ+6TTXzoGb+Se3y89qVlzV51zT5N3U67usJnugJn+qInuoJn+r2PtXpfKTV8kCDf0e3+qZm/nGdjIPqtG1K5DHFyAH5MIFSaI9SaLdGlFAnWmhI6reiDDvRRjzTJP6ZI4E5YkTZRBh3G2fHXcml2Y499+vHLjWIL7Jbj6XnTmRnThamTNETJtmxI9WEwYao3ubIrprQen5obReubgBXLw1rGI9snorunMb3nMiYOZYwdSZx5kzytjOZu+42XPph8tn3W7+/NXPjp6NPHkuvHSoe20UTHkgRb6cNjlP6h4i9InxXb1hre0gDH1VXieKUBLPzMJWZ6MpUNDspmB2PYhMR7HAEGwuvQiA4QUiuX3C1B7raJaTaEcuzxXGssVUWoVVmsjkdZpFc8yieRXS1Jb4GxJpYZ02ssyHV28bwbWP4duQG+9hG+9hGRwrApvgmJ2qzE7XZOaHFJbHVJbHVPbnDPbnDI6XTM7XLK63bK617c3qPd3qXX3q3f3p3QEZPQEZPYGZvUJYgKEsAye4DDwtrICBxFgGaI1wIJEcYkCPyyxb6ZvX5ZvX554igRYOo8hEMQxrCHEWUDmJZo1HVW6JrZlIFh1nbbnJ23W48/Kjj1POGo49rv77fcOghc+ZKRu/XaR17yFXjZLo4Jr+fmN5FpnVSEzuSE3syE3vyKV1F5PYSQmtFVBMrsoEX2dAQ3tAS0dCOq+3E8URY3nAIdwzL3YLh7Qzh7UHXAEYmuPUkuuMMuvsCWnQZDUiZG2hAylxGD11Eic6geo4hWw8jmg7A6/ciarbDqyZgLEkQQwSld8OZrXBmPYzOgVYwocxSGDMfxsyEMROhDDKsAg+tCIVXIKCMICjLD1q5Gcpyg7IcoQxbKMMSPl/KsDQhlbKYjCwp8++XMmaRPDtyA6RAHF29E1+zC0OfgBQM+WULLfG8t6SMFpz9vkkZTTjdCMcDpYxZJM8otNI8iuOTKYAUDEELhyM4OyK5O71ShRZRdeaR9abh1X83KaMNKdIKKtSFlRggy+dLGTdKqzO5yZHIt4msNkRVqPrmqPrm6MJK/nIpAw761Qoo0Aoo0A4sdIiusw7jzkmZuUDNBynzQcq89zfwQcqAUmb5WpNP1posnwfYxbN8o9nyN0YGcDHrjP+xzuijtUbvm5T5+Evtv86/LNrE9J/dvrTcMn6ZVfxyq8TlVonLbJKW2yYvt8tYbpfx+0mZzzxety+tgvCBfdio1s9QLevIg+uSxtZmb1GqOqLUdEZVcNV45jvznQ8cv37od/ZZ8NXnYTeekW4/S7v/Y8mjVzUPf2y583jm5ez+n2fHbv88fH22/ewvqSN3rbMPWBWdtig/ZlK+35xx0IFzwrXqghPjvE3RKdvSU/OkzJE37Uun3qtN6V0P/06n0qJv/U6n0qJvvdW1NPdy0d4lq+Iji5qX37n8j0jKmKZtkxmZKROZlzGhAV7G5Fe2mtC2mtC2mCQBD5gkTZrRJi0Tx61kWCeM21LH7eLHHeLHHSnjzglTLtQpl4QJl4QJNyrIlHv8hGe81IsiI35kM0W6mTLiEzfiGyeGUEchCSNQ6ggsXoygjCApYhBU7LAMCSp2GBEnQcS9rvA4CSxuCBYrDoodDCQPBcT0B8QM+pNfExAzDCEOw2SAAZkAvNiXKPYmyHQMYdiFOOxEHHIkDjkQ++1JIjui0JoIBGQsCX3meKEpQWgY1acfDaCH75tvYXSigR/GFqIZ0asVKdCK6gHVjC6hT4/Qr08S6UX1GOAFhsReI5LAiNQL9ijp4duNyT1GMZ2GpA59QptudItOVKNWBF8rovGDlPkgZeaamH6nfelNLxhLIYCl4M9+TQBLCcpUhDAUIQx5CEsRxlFG8FSD69UxDeq4JnNKv2mcwCJR6JI7bps64Fk0mSy9kbXtRtb268wjj+kHnuA7jnsXjrtnj7tlTjumzlgnThvFTWqTJ7Tjtxhm7LMuPmVTed5H9Mip+5ZL9zWPvouIievpF39iP54tvz+beu5x8tlnmB033ISnnfou2wu+MW/7xrzjrir3nGLlqXWlh1fl7PkibfvntJlViTOrE2a+IIx+FT26JlK6Ply6MXRkI1YiHyLZiBErhkhAFDBiBYxYHj0sjx7eGDykhB1ZiAJOrBgORG82RgxtiBxaHzG4Jmrwq8ihf0YNrSJKPydJv4id+Dx+alXizFcp279K27k6fbdC4Snl8otq7OvqtbfVG++qNd9Tabur3HFPS/hEq++xdvdD7fZ7Wk23NWtvaHCv6lVe0kzao0vZqkEcVYvsVwntVQvtUQ/r1ojo0ozs1sH3GJKE5pQBB9qwe6rYN1Piny2BFEmx7C2sLbf7z/3Suudew9S11vFvqjpOpOSOZ2ZO5KdMlSVMVJIl1YRBfoSgKaKzGsuvx9V1YusHsQ3S0MaJyNYJQtcksfdY1tbDtIlTtOlTyVtO5ey823rl1Y4fn+97fnPq2o97738nOn8kX7qPJjqYLN6RODgRLxok9YjwXcLQ1i50QxOyhouoKkdVFqBZOcHMjGBWCoqViGDHwFlRcDYOxg6Gc4LgHD8kzxNd7YLhOWK4NiGAlDHHsU3DqkzCgU3DphHAFFVQzczZGStCrRWhdr6dsY/l28fyHeIaHOIa5tsZUM240trcktp/FTQpnd4pHT4yfFM7/dK6/N84GvDwx+uipiYgs9c3U+CTKfDO6PXJFPjniILyB+HFElT5CK5yElk2jGFIQ9njWNZobNPuAsmFkvFL3N13Gw8/qjnwfdWeb7m77xaNnE1o3p1Yv41QMUIoGiBkCYlJnbHxnQmUjhRKT1Z8TwG5o5jYWhbdVBHJrwpvqAmvb4rgt4fXd2Kre0J4/SE8SQh3EsPdiubsQfP2o2qOoJuPo9pOB3edDe69FNx/JXjoBnrkBnrkGkp8GTUoGyjTfQzZehDB34+o3Y3kzcDZYzDmUBBdCKnogjFaEMxaWEUltLwCyiiGMXJhjFQYgwpnEGHl0bAKHJwBhTD8oUxvKMsTynSBMB2gDGsI3QLGNAis0A1i6ASxtCHzpUyl2r9Zyljh+aCUCcwbiuBsi+RuD2FMIkpGAvMGbEi1JuEcYCMSjmeEqzHG1Wsjqv6ElDEOrTbCAZ1Q5lHVRqGVFtFc36w+eLEEWjgcWrk1jL3NM6XPIqrOLKLOOJT7d5MyWkGFWkGFOtBisHdJF1Zihq10iml0jWtximl0JPLtomuNgulqfrmqvjlAr1NgIRhgAQfEgB1Mf6J9SdU7G2xf0vDLA3WMTlCRLqTYPqrWOoxrEszQhRRr+OWp+eSAT36QMu+tJP5WoZhF/7AfpAwoZZatMV6xxnjZPOTWGsutNV62wXTZm4zMx+uMP1pr9F9rDf+xxvCDlAG3L/1VM2WWWVDkLCnLLBNAKbPMJmmZbfoy2/T3lTJfoNs2xA1vSJlYl7dVmXdMtfW8huiG2fZHlru/dzn8KPD885CrzyK+eRp351nWdz9WPH5V8/BF690n23+ePTg7O3TjRcfpJ5yvH1P6b1hm7rcsOG1edtS4bK8ZY58D57hr1Tln5gWbojO2pWfeSJmjtpUfpMyh+Y7mP0TKzJgkTYK2xSRpyoy2xYS21SwRdDFz9TdSxpw2bpkIAKoZq8Rx0M44Jk45yQDtjBt1yp2yxZMy5U0e944dlTECVh/yiE+sBJowAU0YgyWMwalSOHUMGS8FgcdJZEjhcRIoRQqlvKnUUUi8JCheGhgvDoiT+MYN+caJfWKHvclDvjFD/kRxEEEMwwNA8UBAZjNe7EEUuxAlzkSJI1HsQBh2jB5yjB6yI4qsSSIrotCSJLQgiEwJQhN8nzHhtY7Re52LGdAmvCGqDwjFLEAzohdEK1IAvqsT3a8TLdSN7NaL7jIg9BgSew2JvQaEHr3oLt2oDn18lz6+Sy+6Uze6TTuyRSuiUTO8QSPsg5R5PV/mQ1JGyb/kz0iZIIZiUIViIF0hiK4ErVRG8FRQdWpovhqabxYnMontNY3rccqU2qUMuOWNxvadS5Cczpq5zDv9gnviR4rwTCBz2qtoEph8lDFpmzxhShnVjRFrx4zqU6fM0nZb5B7wrL26iXPWiXfSs/5YcP+FgjM/NTycZd2cTT/5ffKZp7gdt9wHz7kO33ISf2fd/9B6+LnF0HMT0WO97vtaTTfV665pVF/R5l3R41xRLjquVnBcI++YRs5R7eyjOplHdNIP66Qf1kzar5m4TyNhrzp1j1r8blXKLlXKLpW4nWrxuxeiSt2pRN2hlLhDmbZTOXm3auo+lYwDqtlfq+Ye0i49o11+VodxSYd9RY9zTa/6hn71Ld3aO9p19zX532s1P9Rpf6Lb9USz85FKyz3Fxm8V6m/I865urDy/ruz42vxDqzP2fZm6c0PCNi3yjF70mHb4kEaoQAPXpRHWqRXRqR3drR7VqYnv1I3pNaH02yQNOadKvDJHfLOlfvkSDGuqfPJGz4mXTbvvtGy/1TFzp6r7VFLuWEbWRF7yZAl1nBUzwsMP8CMEjeFdvJCG+pC6LkzdQAh/NKxpMqptgtQ9QRYcypo5mDR+PHnqVNrMmYKd97qv/Lz/5csjL78Zv/hs5ubd9uNHssRf0/oPJYu3JwyMJ/QPxPSI8J3C0JbeYH4roroOVsVEVJaiWHkoZjaKlY5gJcFZcTAWAcoOhbHRMA4UzvGDc71QPNdgrgOaY4upssZUmWOrjHGVBmGVhuFso4gq40iOcSTHJIo7h2k0zwxfbU6oMSfUWBBrLYi1VjH1VjH11mS+TWyDbVyjbVyjHaXJjtLkQG1xoLY4JrQ6JrRuSmxzorU7J3W40to8Elu8aK1etNbNSW3eye2goPmd+i5N45vauRCf1O7N6QLPDIFXZp93tsg3dyCgYBBSLIaViqElwz65Pf4FfYFFIu+cbkTFMKlpF7llT2L3oezh05mDp1OFRzOEJ2Ibd4RWjERWSCKLhqPz+okZIhKtmxLfQ6N0p1H6sik9+cS2InxjWUQDI7yeE8qvD61vDed3htV3Y6v7MLwhDE+K5m5Bc7ejOXvRvAOoGiAmg+w4g+o5h+qbL2WuIgcvIUXnUH2y3qXmgwj+PgRvF4K7BVY5CmUMBlYIIOUdMHoznMGDljMhZWVQeiGMngVnJMPocTA6AV4eDisPgdODIHQgJgNhekAYzkEMewjdGkI3gzL0fytlZGGZKg3ov13KWEbXm0XybGP4ftn9WOZUGHsGy5zC0CdgRWI7cr1pBNc8stYQyzXC1ZiE8nWQnPeVMloIhqz7SdYJFVVtHMa2xPP8soWoslFo4TCWuQXHmvFIFlhE1ZmG1xoC/z1zjLCVf5/2Ja2gQs3AAh1osT6iTBdWogMtNg1hbSI1OJObnGIaN5Ea7PF1xmiGml+uik+2NqToL5cymv752oGFupBiPWiJPqzULrLGKpRjjKLrBBWp++aqemeDfJAyH6TMe38DH6QMKGXkVhstX20kNw9wCK7cehM5cIiMzMj8Y43hf601/K/VBu8rZT5apfXRKo2F/HXxmf/spIyceZycJUXOgrrMMkHOmgZgkyZnk/a+UuafuE4F6sjGtKmNhTvUak+qdlzUHLxpsfOJ9e6H7keeQM//EHrtB/zN5/F3nuc8fMl8+nPdox9b7z7Z8QsgZQSXnnD33S6cuRXRccEi62urwnOypMw+c+ZeB+5R16pzsqTMGdvSc9aMU7L2pQ9S5jdGxqLw0H+QlDFLGjejASkYMxrgZcwSAS9jmjBjnDhjnDgNQJuUMWGaOGGWOPYWFgljFgljc9N/ZYNmpt3ipj3ipj1jp71JE76kMV/SmHeMdB4SCHUCQh2Hxo9DqaOweAAEBQAWOyJjFBI3AokFalDcaBBlBBo/DqGOBsWPBVCl/vGjvvESn7gRH4rYizzoQxr0IwwH4oeh0QCBsoyMK2EYyMWQxLakYRvikF30oGPksEPUoDWhH9AxxD4zYp8pQWhMAIyMAV6gGy3QwQt0ooVaeKEWvl/zDRpRAiARs4A5IyN7S6gVCSLQjuzSjerUx3cbEHoMCD3AcqXIbp3IDt1IYMuSTmSHdkQbkI4Jb9IMb/ogZeaG/n6QMr8vZeT96TKY8v5Meb/K1/gzlQIrlALLFAPKFQPpSkEsFXiVKqpGNbheBVVnThaakIDpRZtSxfZJ/a5ZEnzr0eiOfRkTZxvOv2o8P5sycim4Zqdf+ZRLrtQ+bcQmecQ0fsiANKhPHNKPkRjFjZskTDkXHd9U+LVzyX5P5j5c5yn6qZ/a7s8yL77MPv59xqmnYTtuew9f9pI+8Jz4wUn6ymly1nXrrP3krIXkZ2PRc72uhzptD/RbHxi2PNDg3dDk3dDiXNdiX9OpvKbDuqrNBFZNq+SdVMk7qZpzQjH7mFLm0Y0Zh+XTDm1IP7Q++cDalAML67rUg+vTDmzMOKyYfUwl/5Rq8Vm1svNq5ZeMqu8Y1d43bXxo0f7Mquulbe/PdoJfrPtmLQdmTQZmjftnTUUARr0/6rQ+1ODfUa26qsI4r1h4bF36ni+pM58RR1dGiL/A9quHi7VDBjXQvaqodlVUMzByO6xFLbJNOapNFd+hGdNjEC+yTBp2TJe6Z0k354xszh5E0SeLR6+0HX7WsPN2++57Pbu+q+o5nZg7mpo5mZs8WRw/xiRJuNED9eG9DWGdHHR9Hbq+G80fwgArsQEpQ+6ZoAj2Z07sSRo9njp9Nnvb+bI934uu/3Lk559OvLo+cu7h6JWb9QeOpg8dpg0cog1tTeifSBSBUqYf1yJA8Ttg1XxoJRvOLEMxCpGMXCQjE8FIgbOoEBYRwg6HskOgHCi0CpAyCK4rkuOIqrLFVFmh2WYhbCMsSz8UYE7NgHbGKKIKPICCBrQzZvhqUM1Ykurm25m3BI19fDMoaJyora7xze7UJndqk0dCs2dii+cbRwOamoV1oXkBbzYntS3EK6nDI6XbPbXXI713c5bQJ6ffL28woGAwsHAIVjrim9sXWDgQVNy/ObsrsEiErRrHVo2HcifJLXtITbuj67eR+DtDK8eQBf1hpeKw3IGoLBEhVUhO7KXGC5LiBelxwtw4QX50S1Ekvyyczwit4+Hq+KH1bWH87vC6npBqIZojxnDG0FUzwVW7UJz9wdyDyJrjwa2nEF1nkYILSOFl1OA11NA3wSPfBI+AUuYsEhgocxjRtB9RuwfO3YlgA1N+IfSBoIreoLJ2aEUDnM6FlNEhpSVQej6Mngmj0+B0MqwiGlaGg5UFwyoCgiq8oSwvCNM9iO4YRLcLoltAGKYQun4gQ2deUua/TcoANiSCa0Oq98kUoivGscwpLHMqtHILslTqENdgFsmbL2V0Udz3lTLaSKZJWI1JGLAP2yK6xiS8yopQ7Z8jAr0Phj6FoU+50XpAKaOPqfy7SRnNwAKNgHxw1i849NcEw3Qk8kEjs4nU4ECoN8Ew1f3zVHyytYIK/3IpoxVQoBNUpActMYCXGcDLbCOqLXFVRsgK7cBCNZ8clc1ZIB+kzHsriUXDI3+ryw9S5rWUWWOwfLWB3JpfWbrGYOkaA7n1RnLrjT5eb/jROoN/rNX/x1r9/7dG77/W6L2vlPnHPzX/8U/1hXyQMuBMGTnzuKUWcXIWVDkL6lKrxD8tZVaFdikmSBUytmws3qlad0q967L28G2r3c/s9jzyPPoUfuFF+PUXxFvPEu4+y3v4ivXsl/rHL9vuPd01O/v17Gzn2e9KtlxMEl9A8U9a5x6zKb5gRT9hSt9rztztwD3swj4LSJnCs79KGc5hW/ahD+1L/4lJGbOkcXPaqDlt3Jw2aZ44JWMLEJmhykiYMgGYkDFukjg6H6PEURCTxFELYNzMlE3ClGP8lBNlyjV2yj12yjNmyi9m8g3jfjHjfjGjPmSAgNjxgLjRwNjRwFhpEFkKJUthMQBQ0ogMKSRmBEICamCMNIA8AqGMB1JGAyljfhSpb6zUN24ETNxsjhn2IQ0HEIYh0cOwKDE0ShyAH9lMGnEiiG1Iw9YxwxYxQ1aEYduoIceIIYfwfmtCvzlJKDMyAjAjIxsiI9R5k4XRjO7TjBZpzBEl0FgMzWgR8FiUcD6AoIkAzAu4LVs/ulcvqkcnokc7vFMnokcnoksnoks7ol0rXOZlwlo0w1o+bF/60L70R9qXNvpVyGBs9GNs9GWByPsyVAIqlANKlf3LFQMqlIJYyjC2GqJaLbhWGVFjQRaaELoMolsdaIMOSf3OaUMRtftDq6eyxCc7LvzSeXk2d/J6WNN+CHura4HUJm3AOmXYijZsQRVbxo9Yxo/axE9YU6ec0/Y5Z+z1yN/rV76X0HGm5tRs791Z9pkfkrdfS9h1K1h80bnthHPvjU2iBzaCJ7YDr8wHXhkLX+h2PdZofaDefE+t6a5Gy33N1gcqjXdUGu8oN3yrxL+tWH9Lsf6WQt1NpdqbCuyripVXFJmXNzIubqy4sK783LrSs2tKz6wrPbu27OxbdV3puXXFZzcWn5MvuahYdlm54qoy87pq5Teq7Ns6td/p1T82aHxm3PLCqO2lUdtLw9YfdVtfGAhmtbpeqrc+12h6otP0WKf+gXrVN2rllzRLzmvmn1RPP6BE3S5PmqmUNKEAACAASURBVFgXJV4XPrQR16+O6ddACVQR7UrwJgVEvSK6XhHXqBjRohDdqkDoVIvp1aWKzJPE9mmjrpmjHtlS9wwRony8QHKx6cCjuh3fdu//XrjvMVdwPjFnPCVjIidpoog6TidJ2NH9NeE99YCUaahD13cF84cwzeOhLVPRnRPknnGKYEeadFeS5ETG9IWCXZdZ+x+Lb82e+OnVqZfXxWcfDJ2/ztl9NHngeOLgIdrQDFU0kdQvkiVl+nEtfSh+F5TbCKmsgjHpCEYxgpGPYGTBGakwFhXKjIGwIiBsLJQDDWL7wziecI5MynBtgzmWwVWmmEoDDEMPx9TDMee8DJiaMQhbPEFjhq8GszMWxFpLUt2cnQHjM3MJGjA+40hpdo5rdIltdI1rcqM0u1Ga3eNbPKitHtRW9/iWRfFMaPvjeCS2OSe0OSV2uCYDagbMy/jk9PvkCJEVY0FFg8gKKYo+6pcvCCwSoRgjsLIhFGMksnZrGHcGzRrFsiYQxYPQHGFYiQSTLgxLFeBpfSRqTzylLzlOkEEW5ZL78qOai8Lry0JrmdhaHra2AQdImZ6wOgHmbSlzAMU9hKg5iWr7rZQRfxM8+k3wyBXEwEWE8Ayi9wSi/TCyYR+CtxvO3vFGyvQHlncHlbXBKuphFRwoIGWKIRW5sIp0WEUCrIIEr4iAlWKhpSh4hR+kYjOE6RnEcoUwHYMYtoEV5kH0xaRMlQb0vyMpYx5ZC0qZzekCZKkUQ5/AsaYjONuCy8c2xTeZR1WbR9YahHAMsdUmofw/IWV0UCzT8FpQyljia+ekDJY5BSsSB5dPBJdPuCZ2m0fWmoTV6AYz/25SRiMgX90/DxwrM1/KbCI1bCI1gB1MpiEsUMpoBgJjX/7C9iWwd0kXUqwPKzVElBshK2wjqi2w7PlSRtkrU2Vz1gcp80HKvPc38H9WyqxSX/qlmhxQXwPqj/krsZes0V2yVg8wL+v0l67WX/aV7tLV+rLd1UAFliut0ZVba7h0nf7SdYZL1gIi5qPVOv+1Ru8fX2kvWaMre/LtKpsdo72wgjrmY5mXmV+XfgkMiFlY31/WLPxFfy87s3AZNnizbB2QDAJYZzqfZestlm6wWLreaskGK7C+q31pmfLrldhL1fyWaQQs1wxcrg1brvt6+9Iy/RA5gzcrsY0i36zEJi01iwWkjHm8LCwjkzJWyXJWqSsdsj91yF3pmL/SqWDlpqJPnYs/dy5b6Vyx0pmx0pX5mQf7C2/uKv+aVRD+KkTTF6jWVWG9G5PGN2ZtW1+6R7nhtGrPFS3Jt5Z7n9vvfeh59DHi4o8R11+Rb71IvvO88PsfOU9+an70Y9e9J7tnZw/MzjaffpQ5diGm73wg74RN/im70ks2jOMW9H1WzD2O3K9dqk5uop+WzZQ5Y0M/Zcs6acc+Zvdr+9KJN1uxwd3Yf7LKBscc++NVNjjm6B+vsiEyhxdW2UyZQwurTLgc/ONVlpTZt7DKti/t++NVtgB79x+vxmnb/jimaUD70m+TMrKwjEzKGCVsMUmYMpJJGaPECZOE8dcALmbcKHHUkDZuSAOqUeK4afKURdKUdSLgZeypU5veqBkv8rQ3edL7dZ2UnceBnqaYMe+YMV+S1I8o9QeQBBKkgbLRvPOrP1HiR5L4xkgC4kb94kZ9Y6XesSObyZLNZIlXjNgrRuxJAtYq+RCG/aOHA6Ik/tESb4LEnSS1JwJGxjxmyIw0aEEYsooesg8ftIvoB1qWSAAmRKEhkJEBllvrEl43KMmMTN+vRiZapB7Zuyha+H4gUCNTM3N2RitSoBHWrhneAfiXqG7dyF7tyB6tMKAJAlAzkYCd0Yro1Arr0ATyMm2aYa2vpUxoO7B9CdsKLMAOaQH+fT6kBTy/XT+sxP7dJdnvuX2p5PVKbHAx9n9jVfIrA1zMW9UPyLwoBJa/qUBvl6I/sBJb3heQMrLKkPcF1Iy8L3Cp7F+uDIxDLlMMAJqYVKBsNSRXA1WrAuNakAWm0Z36Ec2OiSLHRJFLymAodzeaNZoxeKzrwqzg2mzhlhv4tv1w3laPIold2oB9utghfcwpY9I5Y6tr+na3tO1uaTtdUna4p+/yzd8NLd9L6brQcmZ24M4s98QP0YLDkaJT3g0HLCq2W1Yes+BeMK68YlLzrW7dbc3am2o1t9RqbqnXf6vT/ECv45Fh7zO97ic6PU+0e59o9DxW736k2v1QtfuRaudD/b4fDHqf63U/1e16ot3xSLPte/WWB+otDwx6ny/GC+22pzotz3Vbf9Bte6bf+syg7blB23PD1hfG7S9N2wBMWn80bHymU/tQnXNPiXVboerWWvrlLwvPfJV/cn3BqY15xzemHlhL3bExbqtCzLR81Kh82LA8tl8RK1LBDaiH9gM7udHdyqh2BUSDPLJeEcNXDGtSjGhRjGpXwneqx/TqxQ+Y0Ybt08ZcMyY9skfd04XwMmm++ELDvu9rdtzu/Pph38GnbOH5+LxRWtZYZspEPnW0nCxh4fs5kYLq8A4Wml+DrusMbuwPaZGEd4wSu6WUvtGEvm0pwztpQ8ezJi6U7rhcfeDR6De/nH71y+lXN/vPfy+4cI215xht+Hii+HDi8DaKaEtiv5jYMRTVPohtEiHrQCnDhTEZcEYJnFGAoOfCGOlQRgKESYYwogApw4YHsv1h7M3wKhck2xHJtg1mWwZXmmEqjTAMAwzDAMs0wDINca/zMoZhVfq4Sn1cpUEo2zCsyiicYxTOMY7gGkdwTaOqgdRMtKyhiVAHqBliPWBnZNWKxAe8DLkRyM7ENtnHNjrFNjnFNjnHNTvHNbtQWlzjW13jW92obeBhsdrsGr8I7gmtC3FNaHeIa7KntGxKaHdJ6vJM7fFI7/XMABqa/AoGvLIFAUVDgcWD7mkdHumdfjkCz7QOv7x+ZMUErGjEN6vPL6vPK6ljc3wrMl0QnNyDTeyJpHYR47riyd1JMT1pMb05xO68yIbCsJpSXA0TV83D1jThajtD6wRhdX0YXj+aI0FzxoOrtqG4u5G8g0jeYXjdKUTHaXjPeUTfRUT/VeTwdeTIr1IG2XcG8XqgzF5EzU44ZyuiagLGHoYw+oLonUHlzVB6PYzOhlWUQsrA3qUUOIMCZ+Dh9FB4OQZWBofTZZuwK90glZsgTHsIwyqIYQahG0GA9iWdIIY2hPHbmTKsf/NMmXpQylgT673SeuHFUnTFOI41HcXbga4Yd6I2m0fxzCJ5oJQxDa/XQ793+xIoZUzDq00juJb4WtMIjjWxJiC3P7RyC6xIjCobR5WNz0kZHRTrjZRhy1Zi02UrsUvVIUXK/gWyldhvVzXfvP/oldjzpQw49NcYzXAg1G8iNYB5GUci3wxbqe6fp+ydBWRq/oyUSZatxE5R9EhX8kxT8sxQ9kqXTYrJkkmZPF1IsQG8xAhZYYyi24TzLLBsQ0S5VkCBmk+OslcmyAcp895K4m8Viln0D/t/Usos/SewBvvjr9RB2TFfcCxdrT2fJWu0ZW5Fe9la/WVrdRetcut05dbpz6/L1uoulZmUhXXJKo13oLZkldrSf/7ROv/3/EfOS9ZoL0B3yRrdj1frAHylJ8Pg469eI9NPcyu9DZesNvwYGJRjKLfOdMl6EPMl61/z8Xrzj9dbfrzecskGm4822CzdaLtE3m6pgoOMTXKKTnIKLssUXZcrua1Qdl+h7L5M1XO5lt8y7QA57aBlOpDluvDleqjlesHLDNDLDbDLjcKWG0YsM45cbhK9whS/3JS4woy8wpyy3DLhE4uEFVaJn1glfWKT/IlN6qe2aSvt0j+1zwJ4o2Y+21TwmVPxpw7l/3Rnr3CqkHMqXeXPWwWp/xzesCZS8Glk39q0LesL9qxlHlJuu6AqvKYhvWOx76nj1w+9Tz1FXfkp8uZs7K1XabdflD34of7hD4KnP0qevtj6IyBleEcfYxoOYtsuQ/jXN1Vcsik5a1500Lx4l3XFDvvK3U7sg06Vx2xKj9mVnbann3VknndknXFknXBkHnFgHLarOAJQfuxfrLZlR23LD//r1brksHXp1wurVfEhq5KDC6tF4UGLov0Lq3nBAfPCfX+8mubtM83fs7Ca5+w1z9n9x6tZ5m6zzJ0Lq3HaDpl8ebsapW7945ikbjV+PcRXNsoXmCnzK8ZJwPnXKnsS7GNaUCdl1mbCNBGI21jQpq2Tttgkz9jRZpypM27xW9zigepOAfCkbPGK2+IZA+RoNsdMeZOmfIlTvqQJP8KUH3HCjyj1Jf0K2PG0mSz1iRvbHDfmFTvqGTfqESt1ix1xJUtcyRIngtiJIHaW4YIHDk4EsQNpxIowbEkcNp8HeGNMGjAkzyNmyDBmSJ88JOtaAnuX3q4Lp/zO3WhH9YGdTZoRvRrhPRrhPZqR3ZqR3VoRb1eNsE718M55tV0jDAAQNKHtmqGdGrg2dWw74GJC2lQxzaqY1kWr2v8yKaMMqVyUN4NpAaHwW14PkZlrXPr9w/uuxH7X8++SNbL7kj9eZZ9f9m+rwLYpBdnOqXdWP7qSH10BrP7lKhCmCoSpHMSQtS8xVKAsNThbA8nTRFXr4vimUW1W5C57isCZNuCVIfXLk8LKJfFdB1vPvuq9Ops1egHfvjesYadXsdg2pc8hTeycOemes90zb69Hzj7XzN2u6dudaeM+OVvDeScIDSfjO8/yj8/235yt2PU4hL8f13Tcn/21a8kBL8YZ9/LzzqWXPHh3zFhX9NkXdSsv6bAv6VVfM2q4Zdr6wKLrkUHbd4YdD416nhj3PTMQPtPve6rd+0Sr57Gu6IWO8AcQ7b7nIFqCZ7qiF4vxUq37hXr3S82eV9qCnwz6fjER/mIunLUS/rJpcNaxf9ZR8Mq247lV0/dmdXdNeLdNODd0yk/rlB7TLDikmrVPKXmbQvyUfIxUAS9RihpWCu9XxgmUMT3Kwd2q6C4NdLcapkslrEs5vEM5vEMprFUptEUR16yIa1bANqmEt6lFdujge4xiRNbxYkfamGvapGfmmGe6CFYkTuk5WjZ+mT5xqevY08HTP1eJL8UVSxNzR1JTpZlUcX7sYClRxMQL2Pju8pBaNrqGj6prxzR1h7f3xfQMJIgkScI9mZLtiYJTxZNXqveca9zzYMuN2Yuzs8df3eu9fKf+7NXSg6fTtx6jSg/FDu+PEe0m9U6GNY2FNkhw9YOY2l50TSuqth5ZzUPxmCh2KYpViGBmwxgpUCYFwogOYuGglVgkF47mBQTzPNEcZzTHLrjSOphhEUy3xFSaYVimmEpjDMsAw9TDMHQAWPphHIBQnkFYtWF4jVFErXF4vUlknVlEDdiTYhFdYxldb4mvtcLzrQh11oQGa2K9DbHRhsS3JTXZkRvtyS32sU22RL4tkW9HarCPaXQgNzmQmxxjmx1jm53j295Bq3P8IrgmtC/EJbHdkdIMNEnRgD6mzam9nqk9rildzsmd7pkCz2yhb8GQf9FQYOEQsKQ5o9crpcctReCWIvRKFnkn9/klCwKT+2A0AYrWi0sWRNB68IndMdROalxnErk9jdSeRWjJj+IXRVSX4LgMDIeH5jViqjuxtUJsrQjFHULxpEjuNKpmB6puP6ruUDD/GKrlPLLnIkJ4FTl4HSm+jhy5DpdchQ5fhoouwfvOIbpPIoC9S/vgdTthNTMw3iSMO4qoHoBV9UIqO6CsFji7FsGuhFcWwxjZMFYqopKKZBORrHAEC4NgIBAMKJzlBal0h3KcIGw7aKUllGkGZRlBmfpQBrAPG1KhDa3QhgBbsTVgDDUQSIV60HugBll8JbYapEwdWq4Bq9BGMnWDK2WehWuE45lF1JmGV1sTGjxSeoLyh5GlY2HsGVL93jD2jCutzYpQa0PiG2KrdFAsQyzXEFttjK3RD+ZowZhqgeXKfiXKfiWqAWVqgeUq/qXgQQNC14QytOEsHUSlLpKtAaswCasxi6gxj6q2ItSZR/Ec4hoQJSMRnG041nRw+URg3tAmSrshtkoPzTYOrTZAV+mjWXqoSm1EhSa0Qi2oWDWgRCWgUNGnQNE3b2FV8c55L5Q3Z78XKpuz3wtw8u7CKhMiGTIhAgRPwEEtwKhd/zwg/wIpAtGFlRijGeY4tj2+zh5f50Ftd41rMURVaAYW6MJKQCmjFVAAhmXA9iJlr0wlz4x1TrT1zknrnZM2uCRvdE2Rd0uViZg0BfcUeXeavFuyvDtN0SNVxTtNzSdLwz9L1TtT1Sdd1TtT3S9TKyBPD1ZghCwzCa6wxFWZopn6sFJN/3xV72wwJqPqnQ1+IFj/31/3w/b6v+SjFjUCHy7/x7+Bv+QvV/YhG5d8sghyKxUWsnSlwtKVCks+ew+WfqayKMu+UFuITMosuqJIc76RmX+WW6PzfqxSl1sM4Jf+lwH0jSxB80d0DPjMkjWa8/hV0LxLyoCNWmCLFpiRWbLWaMlao6UbzJZuMFuywUIGkItZssHqo41W/9hg+Y8Nlh9tsPlYZmTmpAxgZBSdlim6zkmZT1Q8lqt5yWn5y+kELNUJktOFLNODL9dHyOkDUmaZISBl5IwWkTKfWABS5lNLQMp8ap38qfVrKfOZfcan9lkrHbJXOuZ9tin/s035nzsVglLmUyf6MueyVf68f8L4nyEbV0f3fYIXrc6YWV28d3XlYcWOi6oDNzTGvrXc/9Tx8EPvM0+Q136OujVLuf1Txrc/su4/b3r4fODpc+mzH6afz+6ena068hxRfxjReM275roT84pd2XnLoq8tS3bbVOywZ+5yrNzryDpoU3bItuyEffk5R/qFTcyzm5inACnD/Nqu4tBrLwPamT9bASPzVwAYmcUAjMxiAEZmMQAj8z4ARmYxZEZm9x+vMiOzc2F9VxzmjxsZ8EnZMmzAvPxRXs+XAafM/FqNEieMEieMaZMmSVOmydNmKVvMUrZYJc/YJm5xSNiyiQrgFA/gSgFwi5lyi5lyj5nyIE15EQE2A0xuJo16xYzM4REz4hEz4k4e8aKMeVBGPSijrnFSl9gRp1iJU6xkExnwLw6kEbt52MaM2MaMzBkZM9KwGWnYJAbAmDxsQBrUi1mEd0mZOf+y6OFdUgZUM/OrejggZRaiFdalGdopkzIdMinTJpMyrTIps7A2q+FaVXFNqrgmFWyjCqZBGc1XDearoOpVg4GDGgpA4zfUa6AWQRVesxg8dWSNOoqnhuSqIjiqCI4KvEoZxlaGsZWgwPblhSxqZJQhlb8VMfO9zP9CKVP6u8rmN+++S/r8j9wryKSMkszIzJcy6ogqTRRXD1tnEtlsReq0i+t1Suz3TB/xzR0NKB6Oad/bePLH7suzeVOX4gWHCR37/MulThkilwyJW84Wz7ydngX7PPL3uuXsdcve4ZE+GViwVWZkzqcILzWdmh24NcvY8zyk+kBI7RH/sn2uObs8cg87px+2Tz68KfeMVtp+5Yw9Cul7FDL2KmcfUCk4olF+SotxXqH0hGLFKWX2RTXeVbXa62r1N1TqbyrVf6PR+kCt7TXq7d/NMXc5/6Da9p1C8/fyLY8Umh8pNn2nzH+gWn9PvfZbzdrb+rW39Wu+0WNf1qWf1So9qZ5/WDXnoFrGXvWUrRrJ0+qJkypUqWqsRJk4pBI9oBIlVI3oUw/rVcN2q2La1YLb1FFtWsHtGpg2pdAW+bCWjaHNG3BN8tgm+ZBGBXSDYnCDGq5VM7RdP7LbjCiyjR12ThxzT5nyTB/3TAfWMCd1HS4eu1g2frHrxLOBs79UjVyMLR2lFowkZ4yk04ZzKP2FMaIyopCJ7yrB1jIxNbWYhmZsS1t0V3esoI8mGk4GpMyOxK5TpWNXGveebt93Z+uN2Quzvxx59aDj6j3ehatFh06n7ThOnThGHjlM6j9I6NmGa5gOrRvF1g5iagApE1zdiKyrRtawkOzyYGYJkpUHZ6ZB6PEQBgHCDIeyQpEcFJobhOZuRrNd0WzHYJZNcIVVcLl1MMsSzTIPZpmgWUZopj6aoRvM1EYzdbEcXSxHD1eth6vWD60xCKs1CuMbhQHjVAEvE1FjHllrEVVnEVUHqJnoekDN4PmAmiE02BAbAS8T02wX0wy+nH8DyBpyyyZK++LEt26Kb1mIcwLQqbQQ2ZbuZhdqmzut0yOpyy2pEzA1iW2u6T1u2X2eef2Al8kf8s/q900TbE7qcUvud0se9Eoe8E3uD0wagCb1IZL6ghN7cbTeiMQuPLWLTGmjktuSYlrSic3Z+Mb86LqiiOpyHJeJ5lSjOc1obk9IdX9I7SCSK0byxpA1W5B1u5B1B4IbjgY3nUC2nkcILiOE1xDD15HiGwhQygxehoouwnrPITpPIFsOIvh7EXU74DVbYDXj8GoxorofzumBVrVBKxvhVTUIDgNeWQBnZcLZSciqWCQ7GsUORbKRSCYMzgxEsD0hbGco1xHKsYZXmcMqQSOjB2PoQF5LGU2oTEbAK9RA/jukTK01ocE9uTsgdwhRMhrGniE37A+v2upKawP3dhnhOLrBTNlma+6fkzLmkbXmUdXWxHpQyiBLpZHc7VjmFLJ0LCB3cBOl3QjH0UOzjXA8QMoEswEpA2cAUiawFJAy/sWAjlmIb56Kd94HKfNuKZPyWsq40wAp45kMSBnfDEDK+KSDAFImMAeQMqgSU0z5BynzIRHzl30DH6QMqGbez8is0VnUyADdUv+ykXmdpvkLpAyQlAGasH4FSMSAvNExwNwcUMcsWWO8ZI0x0KP02shYfLQR0DGv2WDzj402H8nbfiRv+7GC/RJFh6VKjgCKTnJKznJKrsuU3ZareC5X8Vyh6vVaymgH/StSZl5SZhEps9KxYpVH1adO9OUu5auCar5ENH6Obl5NHFhJHFibtW1t6f51nGMq3VfUh25qTdy1+foHp8OPfc88x1yfxd+aTfj2p5w7P7K/e972+Png8xejz16OPvxp6odZ5tfPgmoO+Vafd6285FJ5zaHivHXJUcvivdZlO+0YO+2Zu+0ZB61Lv5ZJmTOO9HObmGcdGScdGIft6Yc+SBnQ3SxqZEzz9/xxHQM+uVDHgDf/a6XMnJcxTZ42T5q2Tpy2SZi2owLYy9hEmd5EmXaOnXKOnXIhA8wTNJMeMaNzIsadDOgYd/KIW+yIe5zU9f9j762j4rwT/f/f726Dpd3deiPYMDC4u4Q4Ic7MY6O4De6EkITgjLthg7trCFHiCRHiSePS1DX1Xb7nmYdMaCC9zd7cze5eznmfz3n4FJkC//DKWzRaloASGb/4Xr/4Xt+4Hq/YPq/YPk/mU7kz+9yZfc4x3Y6xqByYT2XP7J6VyNgwu+agjIbRzEGZ3yCYmbDmlcCX533R6VAGDTptZpsQuTiAj4eE5rDImiZ3DKt0i671imtckty2MrMnMLcvYFtLePl+6fg3ddf/XrT/7taBa+ndFyHhntV5vQE7hgN27l+z89CagqMB+UdW7zy6esfBwB27SSX7k+qvbet9uH3wo6pLk233UCgD8Q9BwuNr8g/6Ze7xyxxzS9hvFznqmHh4YeTgu9F9b0X2/TWq762YgbcTdr+ftn9B5qG3Uve9k3HwvZxji/JOGxVNGJddNGFfNeJcNRXeMBXdxonvmEnumsvuW8gfEBQPCYqH5rL7M2Umv2+meISTf2QqeWAkvGPEvbmYdXVx8QXDwnOLt51anHt8cfbhhen7P0gafS9+6N2Y/neju9+P7Hg/qu2DyLaFkS2LIloMw5uNwpuNwxpx4U1mwQ04ep0ppRqHVJmRq80panNatTGtcjGjfBFdtZimMqQoDcmKxYjcEJab0yot6dX2oXWukc3ecZ3LkvtXpQ8HZA0EZrcH5XckqY/v7LtSNHSt7sLjzmuTgsEbCWXDqYWDmbmDWzJ6tyd25Me2FUe3sqIaixkqNkMuo5ZXMFAo05TQ2p7a0Z/Rfjind39q4yXWrvt149dbzjzaf++Xy7/8dOL7j6tvfiK4djv/9OWsAxeSdk/ED56N7R6PbjnIqNjDUAzTZT00aStFWkeWVMIyBSIVwkI2mVcK83dCvByAm0LkMomccIAfCovJFDGJLF5HEa6i8P3JHB8y24vM8iTz3MhcFMqQuQ4IRwtlCBQ+gcK3pIqsaGIrmtiaLrGly23pUsdgKVrwESJxDpViaEZLZzBAo6UzqGsmpmI6r8HQDMZr/OLVsyuhym82LUmsnlXezHKfuIol8VVLE9XLkmr8k9RLEqu9E6uWZjYszW5amdu2ZnvH2tyOdVva1mY0r0lrDshsD8jsxKBMUHonmN6GpLXS0loYqU2hKfWRSfVxCeoUpjojpmpLVOW2iPKCMHlxsIRDFwuoYjlFrKZKmimSToqsB5YMwNJdkGw/rDwCl59EKs8h1RfhmuuzQhmg9UOg8QpYMwGhu0tHQPk+UDoCSIcASS8kbQNF9UQBBmWkoBCDMjkAPxUSxCGCMJhPg/kQzCdB3E0gf3UQH4MyHoDAhcSzA7gokQHYqEdGo38ylHENV7qEoT6pFWn163M7SAV9IYK9CZUnQ4X7VqbXesYovJkqLZRxYEheFMpYgGznUDn6OxYp84xRukVKlyRWwCUDEZKDdO5usGhgw7aOJQk1c1Dmf8cp899AGQzQWAbtsAULnCilLrQ5p4zBS0MSr9yo8spfwByUme6X+ePP/y5QZjp8md4joxn8ttd9H5XOB46o3nd67QMn3UXuuovcdTR6bbGnVhiO0RAZHy2R0TXx1xCZZRois8oAt8YAt2a+WaCB2TrUKTMdytggT5wywb/vlMHiS697TsWX5qPxJRTKvL7kqVPmz8sK3vAvRaHMcpb+StY7JMU75Kq/0NTvMbv/Et+zIG9sIXt8kWwC33KH0PfQevRTvzM/rjj3ePPVnxj3J+M+nsz45Nedn/4o/uqHuu9+6P3pl8HHP7d/9Ljr08niI9+sF55aybngV3Z5pfCeP+dDr5JzGJTxnIwdKAAAIABJREFUZo95sw57s457FJ/EEkx+rCtLOJf92Od92eNzUEbrpvm/DGWerDWNOKeOuKSMuKWMuCej8khC5ZU44p044psw4hePakn8yNK4KS1j7lrBHFjJRHNJK+L6lk1XQv+yhP4lCSiO8Y3r8Ynv8Y7r9mb2usWicmVOyTmuF5N9bJd9bJedRtNBjHVs56yagzJzUGYmgpl58zw+8kruDTeWYcElbQTMOGgqwYSHhJYUqX1IuUuk2j2mzieheVla5+ot3Usz66miXeyxRxUXfigde8A69HHBvvvBqkPrigbWFe5eU7AvYOeB1TvHMAXs3L+xaC/EPpDVfpu9/5vS/V+qJiZrrk+WHPh6Y+kIkTW2asden/RdPhn7XOJ3W4UO2sbsNQzt/SC0852Q9reD294O6XwvsveD2OGFCbvfjx9dkLh3UeqBxZmHjHOOm24/ZZZ3Gpd/xjT/nHHBOdOi82YlF83LLhPYVy0516y412eVJfe6Jf8mgXfDgn3VrPSSadF5k52nTbefNMk9uiB5z4KkkYXxgwuZfQuie96LaH8vvO3dsOb3wxrfD2v4ILRhQVjjotDGxaH1RqFoQAkXWo8LVpvSqowpFSbkCtRlRinHUytM6RUm9ApjWjkqqsqYrDRCFCawAk8ut6RW2gfXuoY3ecd2LEvsXZU6GJDRF5jdvnF7O7P80NaOiYKBK3UXHnd/OCkcupnM3ZVWsitzx3B2Vt+2pI48ZlthdGtxVENBiIodopAwKipC1DVRjc2JbR1pnQOZXWPZ3XuS6y/xRj/puHSr59JHB+9/P/H940PfPlBe+4h96faOU1cyxy4l7b0QP3Q+tu9cTNsYveIAXbmbIe+nSzrIkkZEVANLKhCphCzkUwQsmF8AcXNBXgaJn0RCh7HDEQmdLAEpko1U0WoKfzmZuwRheyMsT4TtgXBdYa4jwrGH2XYI2xrhEMgcc5hjjnDNEb4FWUCgCFE6Q5FYUUSaEIrQgSFyDBZr6QwGaKYzGi2LQT0OGk+N9gZz03jHVs4uZrn3bPKJq5hVnjFKzxgllpDyiUU/1itW5c5U+abW+KbX+Wc1rtjSvCqrOSCjaU1aY0Bq0+qMtoDMzrXpnRvSO4LS24G0VnJqKzW1kZFUF5pYGxmvZjKrkqMr0qPKs8PLt4cq84OlZQwJlyaW0sTlFEkdWdJKlnQjkn5IMgxKRyH5AVh5HK44A1ddQNSX4foZUKbnNtBxE2i9Tmq4CKrPQOXHIeUhUK7JLkkHQEk3JGkBhXVB/CqiQAWIxJCIBQjyAH42iGaXmDA/DOZTYAEI8TaDnPUgD22TIYl8SEI3Et8J4KHBJdJTImOpscmgDpF/llNGC2WWpdSuyW7ZnNcdItibrD4dJtq/Mr3WK1bpzVQ5BottKDzNsvULx5csQLZLmMaQFYUmoTAog5QORskO0TgjxPzetTmtfvFqDMrY08VzTpmXGl96LpQxXZuNW7cFgzJWxDx7uMiZWubG4Mw5ZeagzEv7DsxBGQzEzHuH8EL614MyTyNLqEHmiZ5AGQcNkXHUeQ+Tg94HTs90+mJVMnqLPXRReeku9pq32EcrDMdoPTLTcQxGZPRNUSgz3yzwdfza+fj1T6AMSdca0LOG9WeBMhH6jtEGTjHTO2X03Z/tlMGgzHy/KSjzxtKdbyzdiUGZtwNE81ey9Vex3wGV71LVb4bUvZ/Y92Zy/+Kio4a8s4bKi4T2+9aDHzns/3zpxE8B538Arv8Sfn8y+ZPJnE//VvLFD4pvv2/8/ofBX/8+8P2vVdc/r7z2w/a9XwSwjy0pPutT/HtQxrP4rHfJRd+yy37sSxooc9qHNRdfmko5/V+DMhiIwUJM088ny03ofpNz8i7X5F1uSbvcE1F5Juzy0sgnfhcm3/hh/7hB/7j+6fKL7/eL7/fVyCeuzzu+zyuu15PZ4xHb7cbsdo7rdYqfkmN8Lyb7hF4MxFjHdWllGddlGddlFdMxq+agzByUmYlgZt68EvjyvC+K9s5sZhtuYmGD4phZxpTEwwF8HMAnkCV2wSqn8CrXqBpPZsOS5LblGe0+KdUkVl/e8A3h8S9Kxx7Izj4Wjn8TUzcexN69sWQ0sHDv6p17VubtXZm3b3X+gTUF+0is/WTe/q19d6Xjv/KOfic6+aN4/JfcwYer83o3FO9ZsX3EL3PXspwDXil7HWJ2uSTsw4f3moR1GwZ3LKS3LWJ0LA7tMonsM4keMIoeNIoeXBw9vDh6eFHM8OLYXYbM0UXxexYn7VuYtG9xygGjtDGTjMO4rKNm2cfwW46bZh6ZVSZZh4wzx4wyDhpn7DdO3WuSOmqcMmKSPGTI7DWK6UIV3W4c2WoU0WKEmmIaTaPaTKNaTCKbjSOajMMaNWUxtcbB1aahNbjgKhMNeTGiKI3JChOK0pSqQvu2Q6rNgqvM6JU4WgWeWoEnl1uQy80RlSW5wo6mdg1t8I5uWxrXvSp5ICCtPzC7c31ue5h0f3rzmbzey/UXfuy+OSnadTtFMJrO2p2VP5Kd3b81pXt7XFtedEt+ZMPOsPKSMIUopFIVVqeOaWlO6OhK6xrM6DqY1TWSXHdJdOCrodsPdt96MHb/6/Gvv9z7+T3RxYdFF25vPXk9/fD15INX43dfiR28GN15lF59mK7aR1cM0aQ9ZHELImqAhdWISE4VCilCHlmImmVAQTbITyHxmYAoCpEGk6UIRRpEEa8lC1aSecsQlh+Z7Qmx3GGOC8RxhjkOMNsWZlnBbAuEjYfYZhAbD/PwMG8KzSAiS7LQlorKjibStopM/bEdjJloZJp8k8IlTOEarnQNVzqHyqffuEWo3CPLny+0pGZWYfBl5ukRrUAVKXePkLlHyNCmmyi5S7TcM7HSM7naK0Xtl1aLzjOl1K1KrluV3LA6rXV1WntgauuGlLaglFYgpYWc1ExNbmAk1oYm1EQzq+NiKpOjyjPDVTmhqu0hsiKahE0TC2kSBVWiJkubEWk7JO6B0C6YEUiyH1IchlSn4KpzsPoSUnsNbrgBttwCtfGl3rtgzy2g4wbYcoVUewGoOgOVHwNlY4BsDygZBiT9gKQTlDYCopogQQWRrwCEQlBYAvB3kHiZIC8R5sfAvBCYR4ZQm8xGkLMW5C4n8vyIQi+SwJXIcyRxbYhsKyKLQCx7hU4Z13ClZ3S5f5J6ZXrD+tz2YP6etLpz4eIDqzLqvJkqn7hypxCJLZWvWbaWvahThgBxXMI0EbkouTez3D1K5p9USS4bilEcoXFGNu3oCshq8o2r1nAfAfqbORdfepmdMr8HZbAok8WmbdaknQ5IsSud7RHCm4MyLw1JvHKjyit/AXNQBoMyf7y9BXvPfxcog3lhNL4YR933nbTSX+Civ8BZb6FGC9AeGbRKZpGLnqGnRt46Rt46hr6Y5hn5vmbo85rhlEcGJTIm/nomy/VMluubrtLgmNUGuNUYkXkdv/Z18w26hM0ap8xvoYwtTc8+WN8+TNchXM/xKZTRd43Tc0OLfjEoY+A5VfRr4J0932fLfL8cDMq87p+HQZnXlxW8vrTsrTWi+as5+mu478Dl7zJq3w5vXpA6+FbasGHZCWPReZOKK9bdD+x3f+x86PNVF39ee+En+MO/RX80mfbZ5I7Pf2V9+UP54+9bf/x51+Rk/3d/F5y+xzr+WdrAx8tLjnkXnvErvaqJL13xLD7tXnTMs/SwD/uIL+eoL+eke9Exj6Jxr5IJn7ILvqwLvqwJH9a4d9mpl1Io48M681IKZbzLNC2/c50yz2///aNVMtrSmed0ykyHMvYpw3bJQzPlkDTkkDTkmDjknDjkkjTsmjjsloDKI35KnvFD3vEDPnF90+Udj4IYz4Q+j/hej/he9zh05doltss1tsuJ2YXWxMT3OGhOu/ge24QpWTE7rZidhGmyiNO8GdNuGT2L5qDMHJSZiWBm3jyPj7ySe0PNEvbijWWLNpQu2lC6eGMZlmAyJfFMSTxzWGRDVziEVjiFV7lF13rHN/mntngnV28o7EhvmygcvVO4707V1V8qrvya1DpBFh8AePvXl+4NyB9dmTe6aueeNYX715fsIwsPUsT783c/rLk2KRn/mTX2VdG+z1ParvtvaVuzc3j5tl3+W3at3HbQL2OfS9ywR/I+y/Aus9B2HL3FkNq4mNJkRGsxCW7HhXYa0dsX0lrfR5rfhRrfBurfItW9CTS8CTa+R+94l9HxXnDn+yFdC8J6Fob3LoroWxTR9y4DvZ+htrdpLW8xWt7R6D1G83uM5gXBTQuCGwxDmw3DmoxCUfJiGlZvGlZrGlaLC2+wYnZaxnYQYlrxkU1mYQ2mIXUokWFU44KrTBmVJjSVEUVhSJYbkuVGFJkJRWmBDtWrUTTDqDKnVVpQKwmUCgKlAg8qLGCVDaXKJaTeO7LVn9m1IrFvVUpvYHZ34JYWumBPYu2J3O6LdRd/7L09Kdx9J02yL5O3N7toNHPrQHZqd05ce2506/ao+u2RFUUR5YIwtSKiXh3b2pTU2Z3ePZTZvS+zcyip5qLi0OOxjx8dfnj/8IPPjn326dBHtzgT9/LO3so++WHa0RtJh28k7LsWO3Q1quckreY4rfIATTZKEfeTRR2IsBkW1sKCcopARhWKKUIWLCgC+bmAIBMQJoGiaEQcSpZQKRISWbyRLFxD5q9E2MsQjhdQ5g6yXUG2M8i2h1g2UJkVzCZAGqsFymW406EMARFZIQJrMt+azLehaP4GfkJnNA4atPkVYzROISidcQ6VP3PjEjbFa7CH2U60SHim3CJR4DJTHtEK9yi5W7jUJVTsEip2DhO7hEucIqVucSqXOJVbQoVnYqVPAhpuWpFYsyKxbkVy04rkpjVJzeuTmjYlNgAJDUhCPTW+lhGnDoutjIopj49UpoQrMkIUWxmyHTRJCUXMJ4ulmorfBoq0DRZ3gaJeIn8EkuyFpIdA5XGo/AxYdRGquwrVX4eaboCtt4COOxBa9HsP6r0Ldd0C226ATVcA9XmwYhxSHIVkBwDpCCAeIol7SeI2UFIPCNVEgZLIk5IEfFBQROLlkvhpAD8O4kdCfAbEhyG+xibDCQT5/kF83yCBJ5HvQuLZE9EqGQKx7F8ByvglVPknqQO3tATz92Q2XoiQHFydWe8TV+4bX+EcKrWjCf4xKGMJc13DNY1F0QqfuAqPaPnS5CoKa5ipOkZl71qf274yvd6HWYVBGRuKYA7K/NOcMlooYwPkO1FK3YO5XmGCOSgzB2Ve2ndgDsr8p0CZp+6YKZuMpkoGc8TofeD8VO+7os8LXLTCiAxWJaNn+CyOmWfkh+k1Y795JkvmmSzRMVmma7pcD7dKowB0a8lsjQE+cD5+/Xz8+tfNNxhYYFCGpGMJ6lpBetbo9JKuDVVvFijD1HdmYlBGzz1Fzz1F3yMVgzL6XlnTocz8JdswKDN/2c7XlxXMX1by5lrh/ACu/lreO+Sq90Lr34psWZAx/E7WbiP2aWPpeZz6ml3fQ8c9n7ge+Tzg8s8bLv5C+3Ay7qPJ7M8nCz7/mf/V9+rvf2j76ZfRycmebycLxm5uGbnL7Li/pPC4V/6ZpdxbS7k3fEovoUW/Rce8yo75co4v4Z1cwht3KzyqgTLoarUv64JP2TnvslNepSfnoMz/zU4ZLZTBiIxt0qBt0qBN4oBN0qBW2KV94qB94qBT0rDLE7kmagHNkEfCgGf8b+SRMOCRMOAe3+8W1+cW1+fK7HWJ7XGM7XaO6UYzSsxum3h0Pskm/qms4rstYjtmFWEOymh6fzUIZmbX71ynzL9Zp4yRxiazaEPpwvUlizaUGm5iYQkmEyIXDwmtaXK7YJVDaIVLpNqT2eCb1OidXL02r51ZcyK7++KOkQ9rb0zW3ZrM6LkUVnmcJjtC5B1cV7JnTdFoYPGejewDRN7+kPKjIaqDrEOftT2cVF2cLNz36daBezG1E97pjSu39S/b0u+fObgqd59P+m6H6B6nuAHLsDbz0BYcrdEIqTWEa4yQWlNKkxmtBUdtNaY0L4LqPyDVvBdU8+5mNXoSaxcgTZgWkpun6wO4cTbVfwDXv4fUfoCoMS0g1ywgqxdQqgxpNUZ0tTGjxiREjbpgwtRm4TXmYXWWkc2WEa0W4Y3mYQ1mIXW44FpTRrUprcosuMqUXmFEUy6myBeRZYspckOqwpiqxDMqLeiV5qhHptycWo6nqLCebDNAZg4prCkVjiG1HhFNfsyOZYk9K5J7ArO7A7KayZzdzKojOZ3nay792HN3UrT3XpriYIZwf2bJnvRtgxlpvVnxndnRbTlRDVtjqvOjKzgRallUfRWztTm5qzu9dyi7ZzSjozep9nz5sccnv/701Bf3Dn/06NAnj3rv3Sg5fTf3zK3MkzdTj95KOnwn4eDN2JEPo3rPUGtPUSsP0+T7KJJhsrAXFnRA3EaYV00RqqgiGVnER4SloCAPEOYAwjRQHAdLIshSBiKBySIiWbAO4QbA7JUI15tU5gGy3QC2C8ByAMpswTJrkEWAWHgINcv8xilDEVuSxZYw3xLmWyECDZ0R2lBENhSRLVWMyY4msadLHRgyB4bMMVjuGCy3p0un3ziFKJzQtmAl9jDjlGGRqJknOoo8mzyjy90jlW7hcucQiZMmUeUcKnWKlDtHKx1jlE6xKtfYck9mpV9c9bL4mhXxtcsT6pcn1AfENayLq98YV0eKrYVia8gx1cEx1RHRFTGRqoRwRVqIPIsh30aT7qSIy2CREBYpydIaiqyVLOmERD0kfv9mzl5IfACQHgWU42DFebD6Clh3HWq6CbXeBFAocxfqugd334O7NVCm9QbUcAmomgCVp0D5EVC8DxQPA6IBoqgbELdCkjpQWBnEVxB5EkDAAfmFAC8H4KcAPCbMj4D5VIgHwLxNEHctyF0N8pZs5nkTBe4k/nSbDD6oFKuSeSXxJbcItOAZ3duKr1yd2RjM35PdfClCcjAgq8EnrtwvoRKDMhike1GnjBXCc4vQdEjHKH3iKjxjFBiUia84QWXvWpvTuiylxju20ilEYkMRzEGZl72+9FynjEmgZolpfQ5h83ZbsMCZWuYRwvMOF85BmZeGJF65UeWVv4A5KINBmT+9Zf5C+tdzyrwIlHnfVX/hlHQXuWLCemR0jX1QoT2+WqEg5jVjPwzK6Jj665ou10IZfTO01lcLZV433/C6+Yb5hE26FkRdy5lQhqFnFzrllHGI0neMNXDSQBmXBD235OlQRt87Q98rS98n28B3i8GSHAO/3OlQZv7yAv3lJX9dJ9Rfw9Vdy3uHUv1OeONfo1s/yNr91pZRQ+4ZE8VF09qrdgMPnPZ95Hbsk7VXf9l86ZeQDyeTPprc9tlkyRc/iL/+tvb7Hzt/+nV0crL728ncPTcSe26GN9/zLjjmUXBuheD2EvZ1r5IJzUT0Ua+yY37cE0sF40sFZ9wKj7oXnfAqOeNdOoEOYKNQ5rRX6cuZXppzymj7gP9din5nQhmUyCQOWE8TdmOTOGCXMIBZZhwTp4wzqHcmYcglYdA1ftA1of8ZuST2u8T3OSf0Ocf1OsahRAat741BW2OewTEYmrGK77bUQJlnTvTfzKOeXbz+/ZtZR5e0l3PrS3PrS6/EI4N9UcON6H42RmSmQxkTIheDMlZUmS1DaR9S7hxRjc4wJTb5JNeu2d4eUX4opflM7uD1upuTTfcms/quxNSNh1UehyVjm9h71pWNbmCPEgUHYMmBqJrjEepDvBNf9n05WXV1smDvJ5ndNyOrz3imNC7f2uuf1euX3r8se7dnYr91SLNNRJt1ZBshrNmMUW9MURuRq43hGhyl3ozaYBPeaRXabk5vxlGaTNEJ6iY8tc2c3oqjNpvSUKHT1NQmY0ojJovQjllFCG8nhLcRQlvNQ1vQ+aTgBhyjHseoN6ZVm9DVpoxqs5AafKgaH1FLiKizjKzH0WvMaHUaoQ84eg2OilbJ4OjVpvQKY6oKhTLIFJcxoihwtHIzisoMHTVT4hCFKSw3heVmkNwUkOJBuRWlwj64xi2yyZvZviSxe2lyZ2BW7+qMFpi1K7riSHbnhPrSjz33JoX77qWpxtIkB9LL9qbt2JWW0ZuW2JkR05ER3ZAdq94WW8GKrpHENFQmtDWkdHVn9g1k9w1ldnak1p6uPv743ONPJ765c+Sjjw48etR558OiU3e3nr6dfuJm8tF7iUfuxh+8G7P7VtTABKX+NLXqGEV+gCLajQgHIF43yGuBOHUUYRVVqEQEIljIAYSFgGAbSZQJCBMhSTQsDUOkZEQEwoKNMG8dxFkNc32IpZ4kljvpCZQBSlEoA5ZZgGxzmKO1yWiaZcQEipgA8QgQT4tmrMlTXEZLZzAuowUxdjTJ9BvHYDkGYjBkM9spdQwWz9RMTIPdeMVUeESpXMNkziESR03TjXOo1DFC5hgpt4+SO0QrnKOV7jHlPrGVS+PUy+NqljFrVzBrVsfWrI1Vb4pRk2Kq4ahKSmR5aFRlZGQ5M1yZFCLPYMhyqJIdZEkhLOKCIikorISl9WRJByzpgYQDQdyhTZwDoPgwIDkOKM4ClReAmmtg402g5TbQdpPU/lso03ELar4B1V0CKs5B8hOQ9BAk3gOKhkBRH0nUCYiaIYkaFKhIfBmRLwQEbFCYDwqyAF4ywI+BBCGwgAILiDB/PcgJhLirIJ5fEM+TyNdmlyxJLHxQ6TNQxhxgmQNPamX+l9eXXMOVGJTBGpdXZTQE8/fktF6JlI4FZDX4xlf4JVS6hMns6cL/CZTBBtd94ys9YxTLUqqp7F3xFScorOHALS1Lk9VaKINudc/Fl/4p8aWZUMYzlO8TIfq3hDIv64//V04x/sNewMv6uczcvcZuZt3Jfm3+otfmL/rT67PoeTvZs+5hP+/ytb+YPm9SGkMwf/x8XqzpVUGZ573yP71jia5fv2Mz711bnffsNKklR933HTUxJRf9D9yekd5UZAndWnoyt6RZv9aMXv9psQ9WH4NZYzB3zGumy55oxWumU5pnuloHF6CDC9Q1W6uHX69vvkHffIOe+YZ5+M3zLEivWZDmEQAdS0jXijzPijrPimrgEG7gMBVcMnBizneOm++SaOCaqOOSqOOa9Jpb0jz3ZB2PVF3PNF2PDB3PDF2vTF2fLD2fHL0lufr+O1CbzPL811cUzl9Z8uZGocE6rv5G4bshde/HtL6T0LVw6763c/eaii5Y1NywbLntNPLIef9Dz2OfrLv2M+XDyag7k+mPJnd+9ivny8fyr7+p+ebbpm9+ODo5WfdgMqHnCqAaJ6murOBecN4x7lF80af0kmfxObeCkyiCKT3hyznpxz3lyznplDfmWnDMu/TsEs6FpbxL/tyLPmXnvErHfdlnX0jPiynNumP9O5ez7lt7FJ+cdd/6H7jUNvg+8/C87hinvMOzSktbnnlw2npwVjnnHJxVLzp9bZexZ1Y9L75klzIyq6b3xUx/nhlWwm60IEb7YJeAQhnb+H7b+H67uKdyiOt3iOvTCI0jPSOstXfmaR2LxpQwaRt80cxCdDtmipl+opcvCGUI4S0vpOkz2NOfZ45hYzfmjLpZZUZDt7FnCP1HfnQMWyMcrWKq9oKKNpXOOomNhxWz6nlOGVNAbAoKZ2rmGDZ28+8CZV4hOnmhL22ykfXHZbSJZbRp9olxEyLXDBQQyBLMLOMcUY1uMKW0+qU2bijojSw/ivCHU9vP9XyGQpnigw/jm85E1ZwEhHuCeLupqiOw7GCQYJSqGguuOpDScUY4/nXLg0n19cn8PR8nNF1m1l9yjqt1S2j0TG7zSu72SOxyYXbYRTRZhtab0qpM6GqtTGm1U6LWm1LrcZR6HKUBE57chKM0mNGbXkjmwc3mwc0WjGbzkEZM+JBGfGi9SXAtqhA1JmPNAy5YjafXW9AaNUIfNG/W4+m16Pw8Q42jV6Pr8rSpchljKlouY0yRYTIlyzDhEBmeoiBQlFa0ctvgKueIOk9mi19S59LUrqUpbUF5g2DJMIW/a2vPxbqrvzR9+Kt47KPkirHcqpPJrD0RGR0JaT0pKT2pMR3ZiR3ZiXXb49VlzAZxXEtVcndr9tDAttHR/NHh3N7+7V3H6059e+WXH+9N3hh7eLH90qftd24WnrqVeexWytH76ScepZy8yxy7E7n7bvTQeXL9GYr6JEV1hCLbTxaOkPkDCL+bLKiDeJUQTwXyJCCPT+IXEwU7SeKtgDiZJI4FReGgiAoJQIC7CWCvJ5UFAGXLYd4SmO8N8z0grgvEcQRZtiDbEmJZITwCmWdBFkyTyIKMxpdeSBiUmXnO8MigDhqnEIUDQzKrsPDLzNMjqsI1XOnEkNpTRfZUkWOwFO2yia5wiamwj1Jah0mtg8V2wRLXUIVPVKV/jHoZU70ipnpVZNXq8PJ1oapNYSooXEUOU4aEqyJCFcxgeTJdmkWV5pLFOxFJCSgSw1IVJFZD0iZQ3I1WyYj3QuKDkOgIKD4Byc9A5RfhmmtwE1olQ2q/HdT2kNJ3n9x7H+m5C3XdAdtvkVpuAPVXQfUESXEGEB8DhAdB/i6A10cSdBMFbSRBAyiqJAnkQXxxEI8H8LFCmXQSJw7dzOLSAHQJewPAXkNiryCy/Ykcr01s1yCuUxDHLohtTWJbkFjmxDI8qQxDM9hpRiw1I5aaklCZvWwoQ4A4ljBXm1/DcmrukUqvWJU3s3xFWh2DN5rdfImpOrY2p9k/qXp5aq1bhMKGwnMJU3jFVDnQpPZUiS1ZZAXxzYls3KZSkw3FxuuLjNcXmWwoNt1Ygg9iWZA4liDPGhbYIEICxNH0EKFlQ0uTa1ak1a3JbkRKB5Oqxyms4ZXp9b7xFZ7R5RozjsiWKrSniuwoQhuEbwVxLTTE6t9rEts0MHdWGa3eYhyQYxyQY7Jmq2lgLm7tNtzabWbrtuPWb8dvzLPYnE8IKiAEFViRiuwRlgud7x00YE7vAAAgAElEQVQh846QrU6uDUipcwsW2kKlNmAJ+s7rd+DX7zDfkGexcaf5hjyzddtNA3ONA3IWrcicTelGq7MMV6cvWpm6aGWq4ep0k8As/IatFpu24dZtMV6Tab4x12LTNrP1OU6U0iXRUvdgrhOZYw+VWROLzDfk4dZuM1mz1Tggx2j1FsNV2YtXZi1embVoReb/97L+2P5X+zz/YUzklf/vvKyf7xyUwTDN//Yk9vOgDEpk3rXC1q8xKIMFl2aFMnoLMBbj8gTHuM1DZ7DR9evXFk2NXr9m6Ku1xrxm6j8Pt3yaVs7DTUlDZAJ0zdZqoYyBxUZ9i8065qR5GiIzjwDqWCK6VmQda5qONcPAIWJWKKPrmqTjihIZDMroeKbpemXqeKNEBpXfVr0luQZL87RQRn9l8ZubxX/eJDQIEr4ZXPNmVNNfEjo+2L7/rR37cdILFnU3rNtvO+/+yPXgQ++Tn2z68Efqh78y70xmP/p74Wc/Cb/6rvLb7xq+fdz89Y+7/jYpu/JjWOPFtcLjayUX/TkXXPLHvcsu+ZRd8Cw++wTKnPRlj2PT1055B10LjniVji/hXPDnXlzCQRNMXiVnXjS+NAdlMDozK5Fx2jo7kXHOOfiqoIx9yvCs+p9DmSlAE99nm4DWxEwXWhnzZErpmYdZoYx1LAplLKPbraOe1RyUwRjNHJR5IVbyT3vnP05kTDaiROa/hTKYWcYpvMqT2eCX3OKX2rh6awdVuI/E6ktsHm+4PVl17Vf20Y/ZRz/bvutOmPo4JNlDVY1RlAcpqv3M1tN5+24XH76vuPB9zY1JwclvE1suUiSHyKKj7olNHkmtXimd3ik9HomdzrGtdmH1lsFqE3qFEaPKhK7VFKB5Dpqpx9HQXeo/etIa8LRGVPR6M8aUcMG1uOBaY0YNJqPgaqPgGuw0ZtSYUxssKE9lTm0wp9aZU+ssaBouQ9NQTkqlCbXShKIyoSi1RMaYMkVkMC6DpyjwFIUFTWUdUuUUUece2+yT2OGf0umf3LZh+yCxcAjmDGd1Xai5+nPTzb9JjnyUXntka+14ImdvWFY3M703MbU3Ma4zI6krM6F+W7y6mFkviG9RJXc1ZA10544M5o2MFIz0F/cfbTnz+bWfv747efXAvQtNE48arn+48+iN9CO3Ug8/TD/5cdrJB8xDd8NH7kYMXkQaz5HV42TVUbLsIFkyCvOHIX4fImwEuTUQrwrgKwC+iMhnEYWFROE2kjiVKIwHRNGgmAEIyACPSGJvJrHWklirIN5SiO8L8b0gntsTKGMDsdG/aRGuBcw3R7QSmiPCFyIyVohAm2x65gGLOM08NXEnMdZQM/2cldQ4MCRuESq0uYaGzu7YUYT2dDHqyIhUOUYqbSPkVqESK4bIliF2DpZ5RZT7RVUtja5aHlm5MlwVEKJcF6IMClHCIUpqiDwsTBEdIktgSNNoki0U8Q5EWAijQ0hySFYBSOpANGfUB4p3gcJ9kHAMFB0FxadA+QRUcQmqQYNLQOsdYuftoI4H5F4tlEGNM2CTBspUnSNKx9GPEuwHeMMgrxcQdJIEzYCoDhSXAwLUJhPEY5MERaAwl8RPJfFig9hhAJ8C8okAdx3AXQWwl5PYfiSOxya2iwbKoBW/ANscYKFE5vlQBh/EeiFhQGfWE08qMwdYz4MynjEol1mRVkfn7s5qushUHVufi2aLVqTVuUUobKl8zXJ25e9DGdymUgzKWEF8G0RogwityXy3CBW64RUh9U9Sr0irW5vTTGENJ1adIpcNoYUyceXToQz2a2CD8C1BzhyU0UIZO7jMFio124ASmX8AyixelfYMlDFbnzMdyjhTyzAo44iw7cBSq6DC6VDGOCBnDsrMxZpe+DswB2Wehzmw+38Xp8xviQzqkcFKZH5rkPHQ/wAVBmU0IOYpjvnTQq8/oTYZ1CMzRWSMl84zXoq5Y+bhVr72VKtfw01pnlmgDn6tjtk6Xfx6PY1HRt9iMwZldCxADZFBbTK/hTJTwSUDp/j5zgnzXZINXJOnEZkUHc80LZTR883W9duisclsM1i28/UVBW+sLJy/qkh3ZdHbgOQtSD4flLzBqDYIq309rmNB3sG3C8bMlJetGm/bdt1z2/vI48gjv9Mfk279zLj5S/zdX7c8+qXos8eyr79r/OHn1sc/N33+U8OjyeITX4Oqc36Fh5ayz/iUnXMrOr2Ed9mn7PwUlCk8pTHCnJ4OZTxLTviyUbOMH/u8T9l579Kzc1AG887MapNxyjv8jEFG++a/O5TB+mJmnphBBnPHTD8xp8xsZ591Qp9t/G9kF99nw+yxYfbYxT4rrTtG+2Ab02kb04nhGJuo9mdkFfli8aUXsskQwlumu2OmP885ZQw3cTSa3dmhHXV+5uGfRkP+Rb7Qy4IyxkEcHMC3QMSWFClW94sOYyc2+aU2+6U2bizs21jYHVt3XHLma8GpL0Snv2q8Oyk+811C21lYOgrLdyOK0eDqg+kDF6tu/aK89r3yyk/SCz9s232fqji8rmhofdGod2qHT2qvb2qvT0qPR0KHU3STXUiNBb3SmFa+mFFuSNeq0pCOyphWjYpaY0ytMaHWmFDqMKFEhl7zh886jdemXmvAMaHVYjJm1BkFY6oxCq5bHFKzOLjOmFFnTm2wJDdakp9yGQtKHSpqjTm1Bk+twlGrzCiVJuQKU0Rpiig0CEZiSn5WOERiRpaaU+WWDJVdeLVLbINnYqtfSodfQtvarQMb8/qIJX1pbWerLv3QeOtvkuMfb2kZ3948kcTfH5rVHZPZl5AxmJDYk5bSmxZfuyVOXcCs58W3KFO667IG23NHuncM7eWPDYn2Hu658ODajx/f/PX87htnq0/dU01c2XrgWuq+mykHH2We/Cx9/AHz0O3Q4VvBvZeRpvPk2rPkyhNk+SFEsg8WjUCiAUTYCvIaIH4tIMD+1OcRBaVBop0kSSZRlAwImYAoDODTAS4MsEmkso0k1mqQtxwWLIEFPiDPHeSgdb8gxwZiW4KaVWwIXV96IgEeFljBopciW4p0FlHFMz012M0zTEf7psZcI7OjiLG/4W2pYgeGzD5UYRemsAqRWdDFBJrImip2pMvcgpXeoSr/iPJloarlwfIAunw9TR5El8N0OZ0hiwiWx9CliXRJOlWSSxYXwKJSSMwDhCpQpgakDaCkDRQNgKLdkOggJDgCCY+DonFQeh6suArV3oRabwMdd4k9d4K6HyD995AeTZtMx22g9QZQ/yGp5ipUcRYQnwL5h0HuXpA7CHC7AH47UdBAEtaAYnQJO4jPI/JYgCAfFGwloYUyUSR2MMBDQN5mkBsIcFYALH8iy5vEdt/MdiZyHYjoEjbhCZTBAWUYRpnplHkhIoMPYs2KY6Y++X8HZTxjlMtTa2mckczGC7HKoxu3t69Iq8OgjD1d6BqudI8sfx6UwWwyuE2l5kQ2AeBiUMaWjE6wu0eiRhinUJFfQtXK9Pr1ua0M3mhC5UmkdHBFWt1MKGNLFljDPPQXmFhmtrnEdGORyYZCo3X5s2h9nunaPNO12/+4TAK3vZBMA7e9oF6OU8YrXOoVLv2fQxnDVZmLV6VhMgrIwMp9zTfmmq3PMQnMsti0jbB5O37DVgzKeITwHGCWLVBiubkAv34H5sHBDD5zUOaFkcQrN6q88hcwB2X+I6CM9R/zyGihjIfOAg8tlPnTItQj86eFXv+1yOspkdEU+uqYLJsyyJitmvdUAfPMpoQSGfxajMjoox6ZjQaEID0CSdcC0LEANcElWM+aomdF07UJ1rUJNnCIMnjSJjMdyui6YR6ZFB2vVF2vdFQaj4zekhy9JTn6/tsMlu/AiMyfVxW9EVCst6rwPVj+HrXiz2TV/OBqnbCa+Qmdi4uOvlt8zKLqum3rfcf+B15jn/ic+GT5xGfwvZ9Dbv+U8uDXrR//WPLxN+XfPu7429+7Hv+t7uFP0ss/5ez9fIP4jPO2/R6FpzxKTrsUn/DhTXizzv0Wypz145zxZY877xxzLTjsUXzcu+wUmldiTWigzIR36dnnmV9e6P53kkqz/qe5+NLve2dmzS7ZZex50fjSH3fEaPNK2ge7BLRlBjtt4/utE9AE0zOndQIKZTBNRzO/A2WsmJ1aImMdixIZ25jO6SzGNrIdk01U+xyUmXPK/Ivwl1lfxsuFMuawiECWWFFldsEql0i1V1yjf1q7R7x6ZU5L4I62yOrD+Xtu7dxzS3X5+9aHk8qLP6X1XqSV76Wo9lDKd0c0jG0dvdL8yWTVrV/klx7zxr/K7L8BiQ8G5g+tK9i7JGNgScagX2q/d1KPW1ybfUS9DaMST1MaU5WLaSoj6nRVLKZVGFGrUFHU01RrRFGb0l5MJmQ1JmOKGq2teXIa0WsxGTJqMS1ioDd4Sj0B0Yhca64VRW2OqsqcUoUnl5shKhysxMFKU1iOQ2Q4RDJTprAYh0jMyVICXWkfVuUcU++R0OKb3O6X0LZmS/+ard1r8zqZ9ScU57+tu/mr+NQn+f2X87uuJIoOMrZ0R23pT8gejk8ZSEvrS2XWZTOr85n1nIQWaUpXVWZ/Y85Qy/bBsfLxUfXxwyPXbl57fOfK49P9V0/Ljn7IO3Y+a+Ry0siN5H2Pso5/nnHqIfPgrZBdN+i9l5GWi+Tac2T1SUR5BJHvR6SjsHgIlnSC/BZQ0AgKqklCJUkoJorYJEkRIN1KEqUD4kRAHA0KgwEelcSBiawggB0I8lcgwqWQwBeaSjA5QFxbmEMA2BYgGw9yzSCt+GYQ/0WJDAEUzKrnfR6sm2bm+TyHjh1NYktFiYwVxLeC+NboaLfYmi6xYkgs6GI8VWhOEViShXYUsTNN5k6X+YUo/BnS5TTpaqpkHUVMpEpgmoROk0bSZbE0URJFlEUR7UCERYiYA4mEJFEFKK8DZE2gtBMSD4CivZBwDBIcBQUnQdFpSHYBqrwG192EWu+AnXeJPXeJfffhvruafl9tdukaqfoypDxDEp4AeIcAzijIGQS4nSQeml0iiatBCbqEHcTjELklJOFOULSFJEgi8SKIHDrABQF0CXsNyFkKlC0hsbwAtmsQCmXsn0AZM5CFA8peIZTBmmLcI5XYNvnSZDWFNZxePxGjOLI5rzMgq2ller17pNIxWOwWoXIJU/w+lDHbXGZOZGPZJVuyyI4idgqReURVOAaL7Rl8v4SqgKymTTs6QgR748qPQ8X9aMsvE60BxuJLdjSRLVmAZZdQYkUsw7JL/wehjGeYxDNMsiqpBosv2SMsO7gMvzHvRZ0yi1aka4mM8ZpMDMrgN2zFb9hqujabsHk7BmVcaCz/GJlnKN8OLLUmFhE25WuDUXNQZg7H/IPfgTko858BZXTes9N5zwGbvtb7wFl/gYvBQleDha5PnDIYjvHS/wCV3gIMyqAlMmhqSeOR+a9FKJSZZ6Qp9J3yyKyYh1upY7YKFX71NK3Rwa/R4pjpHhkDQtB8S6K+JaBHAHUJUx4ZPSuavjVdzzZEzzZkGpSJN3BMnO+UNOWU8UiZ54kSmSko45Oh55ut55ut77/VYGmuwfId81fkvbGy8I2A4j+vKXkjsERvTfF7FOX7jKq/0Cv/HF6nH93055R+I9bJBZxxy7pb9l0PnXc98jv6mf/pz1Zf+oL66Neo+79kPPpl+6PHxR99XvXd4/7Jya5v/6669m3p8a/Th75YKzxvl3PQOe+Ea8m4S/ExL85pb9YZz+LTaHyp8JRXyRlf9jQoUzjmXnTUs+SEd9lpTdfvee/SCa+SM16l439czyM1s5KX37mcgzL/HCgz0wuD3WjJyzMPzxT9WmvbfxP6rRJQIvPMaaW5wU5rzTtgbhqb2F6b2F47jexjejHZxfZgu9faWpmngEYTXMLQzByUmVkrMxdfmpWJvPLLlwVljDazTUk8PCS0QMQEssSGrnAKr3KPqfNPa3ePq/FPb1yd2xqi2p/edS69e6Li6o+N9yYrr/5ScPBeWu+5tP6J5J7xzOEJ1qmHLZ9OVtz8UTjxVdnxz9N7boDCsYAdwwE7Rv0zh5ZkDPumDHjEd7tGt9iH1lrRyvEUBZoAoiqNqaqnolQYUSuMKbNDGRNqtSml8g+r2hSuxGSMVBoj1WiXsOY00XhwjKk1hrSnMqbWmJFr8IhG5Gq8RhZItQVSSSBXWZDLLcjl5ogSDyvMILTN1wyS4hHJrDIFhThIZA5LCFS5XXCFc1StR1yTd2Krf1JXQHbfyqz2FVuawivHRGe+UN/4WXjqE/b+uyVDN5Kkh+hbe6JyhhK2jsan7UpLH0iJ1Thl4ho4yW3itN7yrIGarYO12/qON18+0DZx5MCdy1e+u3Luq+NdF07wDlwu2DuRNnAhof9a8u4HmYc/zTh5n3ngZvDwh7S+K0jbJXLDBFJzilxxFFEdgOV7YNkIIu2BhO2wqAUU1gPCKkAsJYn5gKQUlG8HJNmgNBWUxoHiCFDAAFEuA4DcdaBgJSxcDgmXwAIviOcOc50grj3MtXoCZaZxGQzKiK3gFxABFM4qS0g0m4TW5NmFVQvPPG0oIvRDYAEGZbBNKEuqyIIqxFOFZhQBBmVsySJHisSFIvZhyJZQxcso4lUU8QaymEQWk6mSYJo0kiaNpQhTKKJssigPFpZCQgEklpDEVZCiHpS3ANJuSDIMCffC/EOw4BjMPwWJzkHSi3DVdaT+Ftx2F+y5R+q/Rxq4B/Xfg3rvgJ2a0t/GD0k114DKS6DsNJF3FGAfhFi7wLI+gNMB8JqJ/DqSqAL9GQl5QVx2EKeIJNgOCjOJ/HgSNzyIPfUDAtirALY/wPYlstE+ZiLbkcS1JXGwH9CsUAYf9LRT5n/bKeMcKncJU7hFKLBtcv+kaqR0MLX2bIziCKmgZ21OKwZlXMJk7pHljsHS50EZ040lz2SX7Chie6rEOVTuHlluTxfaM/j+Seq1Oa1BO7tChftilUeBwt6lyWqvWHQw2zlUak8X29FENgjfGuZNL5Qx2VBovL5gFpvMunyj/1ynjEeo2CNUvDJRvTq51i1YaI+w7BGW+aadLwplFi6fCi4Zr8k0CczCrduCW7fFbH2O+cZc3LothM3bLYN2mG/MdaWzl8bKPUP5NqTimdmlufjSP0glXrlX5dW+gDko858BZbBmX22PDEZk5i/S9vv+Fsp84KVxyswGZZ6MXms8Mk+JjK55wDQF6poH6pqv0zVf9ySyNOWRmW9JnG9JNLAC9awgPUuNR8aaom9NN7Bh6NmG6NuGPYEycQZOv4Eyup4aHOOdpuudposSmUwsuDR/2TZUK/LeWJWPEZm/BJb+ZV3Z6+tZ71MV7zMq3gyufie25c2krndyRnH8s4v5Z22a7jn1f+K297Olp75acf6Ltde/Cvn073GPft362d93fvxN8YOP1V9/Mzg52f7Fr7zTn2QO3o/peLSKe9E2+5BT3km3sjMupcc82CdngzLnMKeMS8FBt8IjGJd5MsN03rP49O+gk5n/aQ7K/Ht1yjzDXLRvYgBllnPa+pJ14oBVErrHZJU0YJXQb5k4i14YysR2E5idWmkbf7FCGa1fZs4p8wyXmYMyr5y/zPoCXiKUwbp+8ZDQHBZZUWX2IeUukWrvxCbPhDr/9MalmfUUyUhM3eGouoOy89/U3vp73e1J+aXH4vNfSi99wzv7Ce/so+o7PzV/Mqm49h3r5Mc7DzxIaL28ib1vaXaff+agX/qQT8qQZ0KfS0y7Y3iDDaOaQFGaI3J0sQiVEpMxWWmMlGtUaUSuNCJXG5JRkmKIqsaIXG1CrsKRK15ASBUOqTLTnDj0VOOQKe+MCRn1zkyXCVmteecKM0QrlTmCSkNkVBaw0hyW4SEpHhLjAREeEFlAklmFIwpMSQI8ICKQZXb0cqdwtUdso3d8y/LU3oAtg8vS23zSa2iyUc7xRxVXv+edeCg58Rl33/1k5VHa1p6o3OHEbXvjM3enZg4mx9XlxNcUJjVz0jqkWQPKnMGqrQNV23pPdt06PHDt8JH75y5/fe7UJ0dazx4v23N+69D5tN7zCV2XE4bupu3/KOXw3Zh9N4OHbzIGrpLbL1Oaz5NrT5OrjyIVBxEFBmUGYHEPImqHxE2gWA1IlIBUBEhZkCwfkOaCknRIkghJYiBRCMhngDwY4q+HhKsQ0QpY5I8IvWG+O8x1hnkOCM8a5BAgDgHimT9NMKHxJQLyAkTGChbPSmR+59ISEs4kL5YwH1t9mnliDhprWIAJe9OCLMCT+WYUgRlFYEEVWlFEtmSRA1nsTBb50qQaKCNaTRZuRMQAVUSjy8Lo0kiKKI4iTEGEOTC/ABaxYJEQFMsAiRpUNADyNlDWA0p2waL9sOAoLDwBC8Zh8QQsu4RUX0cabyMdd8Ge+8DgPdLAfaDvLthzB+y8RWq9QWy4TlRfJakuAtJxEgplDoBlu8CyXhK7ncRtCuLVkIRodokk4AVxSzdzC4n8bYAgnchjEjmhRC5a/QOgS9grAA5qkyGy3IgsZyLbYRqUwYEsU6AMFdrpi84wPZNg+qdBGfcouVukbEliFVwykKw+HS0/DBX3b9zeuSqjAd0sj1B4RFXY0UTPgzK4TaWYTQbLLmE2GXuqxClE5hahsqMJHIIFK9LqN27vJBX0BPP3RMsPkwp6liRWecYo3COVz0AZrFAGyy49l8j8R0MZ9xCRe4gIgzLuISIHMtuBzCYEoamiF+qUWbDsacUvRmRw67aYrs3Gun4tg3ZYEfMsNm1zpbOXMRVeYQKroELCpvxnsksma7bOxZfmuMwLfwfmoMx/GJTRX+A8RWQWesxfOJVXwqpkMJsM6pT5wAur9dUGlzTZJe//WuQ970mPzDzc8ukeGV3zwHkWv5X5unnm63QsNuhYbNAlbNazDNK3IupboURmOpTRt6Ea2DAMbBj6dqHPgTIpBi4pWiij55OuITKZun5bdP22vL58++srd7yxKv/Pqwv+vKbkL4Glb65j/XU96y9BvPfpyrfpqjdDqxakdC/KGVm4cwwvuWAoPm/f+tB16HOP/V+sOPPNqotfrb/xVdgXk0mf/X37l3/L//ironsP1F99PTw52fzJz8Vjd0OqJyhVt/xLzltmjDnsHPfkTLixj7lzjnuzxz1LTv3WKYNCGZf8Qy4FB10LxzRc5phn8Wnv0vOaVuA5KHPEeeeR/9ROGS2FeebBKr5vVk0hmCQNiEkaICSjD4TkAcvEfoukWWSZiHpn/ohTxiG61y62h8Dstojr1AqjM9j60vSiXy2dmYsvzcWXZqUh/yKXLxfK4AC+GSjAQ0ICWWIXrHIKr3KOUnslNPqnN3onVwWxexjK3RT5IOvofcXFb9Q3fq66+XP1rV9q7/9def1b6eXP6x/+qr7/C+fMx1tHP0zpuRhSfXJN8S7frL6lWcNeSQOe8QPuMT1O4a12wfVWtEoCWWGBYH4ThRmEyhRSYTKBVSZQhRFcYQRXGSJV2GkIq41gjLBoicl//4AnV+LJlRYIemo05X+ZhmnQz/mE12DER2WGPBFZaY6g8MgClRTjL+agGA8KzEl8cxJ/NvsG6unAbeaYErnmJD4BEdtR5U5hle7RtV6xTaszBwO3DvuntngkVUGCweKxu/ILX7OP3is//53o0McpqmPU3J7IbbsSduyLyx5NyRxOTWjITawrTmnlZ/TKcoZUucMV24YrtveeGrh3ZOT2oZMfnbz4xanjDw81nz5RtPtcVv+F9L5zCR0XmL03EkfuJe67HbX7Ruiu26HDV8mdVyhtFygNp8nqY+TKMXL5flg5iiiGYEkfIu6CJa0QWk9bDkqkgIwLyYsA2XZImgXLkmBxLCwMh3ghIJcCCzZAwjWIeBUiXgYLfSG+J8xzQfgOCM8G4lrCXEuYr+36xSNCc0T4olDmed/P593PmnUigAIU1swmLAZlg4gxWaPMCF2JwiNCM4oITxUTqBJrqtSOInUgS50QsS9NupQiXkkRB1BEm8hodolBl0cEyyPIwjhEkAYLcyF+ISziQCIxJFIC4hpI2Qgq2iF5LyQdgUQHEOExRHQCFpxGJBiU+ZDcdIfceQ/qv08aRgX03QG6bwMdGJS5FlR9hai8CEhOEdlHgNJ9QOkwUNpLYrcROQ1BXAzKCAEBZzOvJIhbQOJv1bT8MomckCAOQuIGkTiaQhmOL6nMg1jmSpqCMjYAmi/DQ+xXDmVcwhSYUwaDMn4JlWBRX1L1eJTsEFI6uDmve3Vmo3ukEs03RVVYk/nPgzJmm8ueyS7ZUyUONKkDQ+ISprCjCZzDxGuyW4J29pAKemickSjZoaCdXX4JlR7RcvdIpVOIBKuFxmwyWHbJbHPJc4NLWMXMf65Txi1Y6B4iWpFQvTq5FoMyjhTOPwBlPliasnBFirZNBiMyWJuM2focK2KeNWknYfN2NwZnGVPhHS603FxgsXHnM9mlOSjzwjzi1VpU/kW++kuGMq8bozNM0855BoboKvZvz3/aJDY2jD391HvXUuddyz9+Tv9Y7bPO2xYvfRJ73ltmOm+azXtrSjpvW2B6TfOg7RuehpCsdd6d0rz3rPU+cNBd4KS7wElvobP+QleDRW4GizzmL/bUW+DxVBoco4faZLzmaSJLWI/MnxaiOOa/Fvr+/4t8dUyezF3jVqLLSmhMac08i0AdwtrfyGK9jka6hI0aTUEZjMgY2CD6VoieNaJnTdHVQBl9u2AUytije9izdsroeaXpeKfpeKdjNhmMyOj65+iv3G6wauf81fmvryl+I7DkL+vK/rqe/eeNnL+QBO/SFX+lqf4aqjbMGjTaeXBxyUm8/Mpi2WXbjo9cdn3hOfbFqnPfBF7+MujmV9Ff/i3j878VfPlL0aPPi2/fUX/x1fCvk/X3/5Y7encD79gG8VX3/NPm6WMOO0968yc8ueNe3JM+LBTKuGviS96a+NIS9jlf9mnX/EMu+Ydc8w+hzTKFKJTxKeFUNJUAACAASURBVEFrZTyKxp+XJJr1/h9zyngVn/IsOTX99Cw66VF8cubpXnDcrfD4//x0yz/mWnDsmdMt/5hL3pFZ5bzj8KzSNvs+8zBr0a92DNtVM4w9/XTK2ueQte+Z00lzM+vpkLFnVr1op8wsXhgshfS7UOYZNGOVhEKZmVwGIzLTv4S2CXh6fMkuVhtf6sWgDIGJ+WWmTg2UQQeYrKOwxt+n59z60r8XlDHcWGa4scx4w/+J03hD2QtBGWyAyfDJBhO2xKQ9UacMBmVAgQUitmMoHcMqbRlKDZRpdmUqNxR0IaJhErc3f88tztGP5RPfKC5+V3H1x6qbP0sufMk/86jq5k/yS4/z9t1NaJuIqBmHJWMBBbtWbB0OzDvgEd/tEdvpEtnqENpow1BbUlUEsswCkaKuE1COCUMzGjqjMNUwGpTOPJERXGECq/BQOR5W/nFhmaPfnIiG0UDlOLgcP+NEy2IQBaYnZjEZHkZfKgZlzCEh6pH5Y1AGT+RZwCIMynhG1XoxGwK2DAZuG1qS1uKRUEHi9hXuuyM79yX70F315e8lRz5OqThC2d4dsX0ofud+5pbRxKzh5KSWnJTmwoxO3pZ+Se6gYsewMm9IvrP3xK4HR/fcPXb80dlzX54be3is7vTxwpHTmb0TWb1nE9smYtuvxQ/cYY7cjhi+HTp8L2z0OrnnKrnzMtIygTSchNWHkQoNlJHtgkWDsLAXFnWAwkZApAZEqFkGkpUCknxImgNJ0mBJHCSMhPhhIJcKCYIgwXpIvAYWYQkmT5jnCqNQxhbmoX/fIgICMrWKbU4WmZNFBESMcZn/4WkJiSxglHY9c1oAAjzItwD4z5yWkNACRrnMMycBEREQkTUitiFLbMgSa/TlPYUyBKrEiia1o0kcKRInssQFFi6hS5bRUCizlioOoogpNGlYsCImWBEF8xJhfjrI2wbxS0CBABJKQVE5KNFkl+RdoLQflI5C0jFYfBwWn4QlZ2D5eaT8yv9j772jokjT9+93R6EJOo4THBWVnHNOYgATJqC76qnqbnIOEkRUgoDk1KmqEznnHMWcEyLGMYt5Zifn7MzyO9WFPQzBlVndcb9vn3Od+1Q/FNXQ+g+fc93XhVbfpTc9RDsfIb0fwv1PoD2P4L6HUPcDWscwrekureYWtfwaJL4M8wdobEmgTP4euKCdxmqksWqo7HIqrwji86hYgQcn052TSuPFQ1gMxA2msj1pLCJQBuKsgzgraMTuki01z5KaZ0ZjG0Nswsc0GZSRmmXG5PW+2valZ1Cm2CaoyCpQuHRLKZzVE1V+Plh0kp7XT03vJqBMsNg2uNgupEQf5TwHyowtwyZ3l0yJfzvcwk9M5AQHCjcktUKZvbSMLkb+3iDhCRLK2ASLrAML/wRlEEkEMi1Hwy1bbTOR77t4QyqxvrRx98T54hG/5J3TSvlVm3bKb/KkfdjqrrumW4lt5c2z9sGkUMaMwTJjsPSomdN1yoyDMpobE9XXx08KZZwjihwCMF233dqbUrRck9XWJaivSVRdG6++JlFtXYLqqvhFq7Yvcdmp4hInq8SWMZoX+gReEpRRIUAMIbVxU05pCUFk/jxnKi+eqawyY9Ykkntz8aSSf1N9epIADhJzvPT5V3qv39SU/7NmztGcOUdzSvgyV3OU+7yrrfiunuI8fcV5+krvGyjON1acb6ywwFhhvulYzZxvNnO+mdwCC/mFlvILLSkqVgqLbBUW2VIW2knkQFn4h+RVHChLlsmrLpNfQvQrkVNO1XmGmrOc+hpJiK/rTK31FMIIMwpf5HU2yumO1SY5XULyuu7yuu4UPRpFj6agDykaIEqGqJIhqmzMVDL1JGTmNcvMd5ZFwCyLgNkWwcpmgYrmQUoWwYQsw5StwmdZRyjaRMrZbZ3hsG2mw46ZS3fKL0uQX5lMcU6Rd05RXJuuuDaTsjZT0TVn1sb8N93Zb9P47yACJSr73YDyeSH1725pVUk8vDDjzIKCK1oVj1VrHhv2fGF/6keXy7+4fvCd2+2vPJ98H/HZz/Eff5/zybeVT3+r//XXqk+/bv1qpPTuSGD9bbuUEzbpF6xzrlrlXrbIPm+ZfZYI8c0955R/yTH3gkPmoE3GgF36gF3WoFPOBaf8S0655x1zzy/NGbTPPueYdd4ua9A+47xtJsFKXq2yCPLikDl+2qUT5OU/n9apBGR5wWmdenocW5G+tNh1YlJZJ5+aVGbxRyeVRfxRi/ijljvHT4sdBJEZNy12HDGLOzAtTdpv/ZzDcQaZf/tybGqM1AKjH9mrG9E9UXoR3QbhfxLJYgzDug1Cu8bKKLTLSHKiG9KhG9I+buqFtOsFd0w6p4Iy2oFNk0o3sGFamqplaapzbe8abe8aLa9qTc8qTc8qDWalOqNCnVFBvpwwJQ2+XqXqEml4lmp4lmoxCZHbImRe6Z//xC189rfony5e9fqSqgdnUo0rV/q3Lxdtzlsk4TL/o1OKSKZCJ2PPl7jlTxfKkFxm0qnqXqDpwdaCeUQICENozBQbeRWaBZTab6lbsa15eWzD0phq5/gGKH9vYPHphM5b6fselF9/2vXJSNuHI82PRurvjRRe+iHrwCcJ7Y9Cyy7D+UfX7epz3tG5cnuX845u2/Am27BGq+A6U79KQy+CyGgBTAPiakDYRKnDGBHUghA0ZJw0YcFLEbGFhIgmTsl//tE31ZbcQM4xb4pLrondJZLOaMG8idJBcC2AEecA05PYjiwDK2zCqtem9DrvandJarWOKKLmdCV2Xk/uuYad/WfTvd8rr36b1HCekdbqk9odmX0kOv3ktvQTW7Z3xu3oSE/sYaf0c5O7OLvaBZk9Jbz9Vwe/v//Bb5dPfXah/+HtvocDwlP74poHErsG4lqGYluuRrbeCm+/F9z50L/noU//Y+9999E999E995Ce22j7VbRxECk/jhYeRLDDDN5BBns/ndOHcrtQvAnFa1FROUMsQEVselEmo2gXQxyHCrcgeCjA/RE+E+YDIHAH+DoEX4nw7BG2FcI2Q1kmCNuQzjagc3XpHG2Uq4ly1FGeGsLVRnBthCApLzqBQBshNsLGTV2EgGITJkF8iBSkCXPyd0QxDZijAbM0IY5EXIJCEv8JuWoQRx3maALC6WMgWciyRNm2KMfJE1/O4K6i81xRrgeCMeh8fwY/lMmPZvC30/m76PxMlM9BBQJUUIyKqhBRGyLqhYV7gOggWngcLT6DFg+hpZfRihv0mpto3R20cRhpvQ/aH4KuR2DPY7DnEeh/CO95AHcOw023QfU1UHYFKTyPCo/D3EOAsxdgHYDXBPNqYU4FxC6GeEIaxvbActw4aR4SmwzMDYW43jQ2TC1wgwibzCqYvRxiO9HYDjSWNUSkyehCbF2IrQ2xtGgF6tR8dWq+mkeeNsSaVJrU/GmKWIOaKC3aaMGTJjVXG8rXQ4j/G0ZMzMKvyDqw1CaozNK/0CpQuHJrFZLTF1Z0xh8/GsA/5s05uCm5zSG82NSH2D+y9BeZehPBzNJ9NB2YreGRp7o5W909V8MjT4tWoAs4hgzcxEto5iM29y0k+s69Bbog3ypQ6JHWTc/bh+T0+XAP+XAPbUpusQstNPXhWvgJrQKI2/RRji6cpwNla9NyND0yNNwz1TbvVt2UtmRjCkFkJpvThTLTrFJKVl2bNC0tWZc4qRatiV+0Jn7x2gTyq6quSWrrd6mt36W5KVVzU6q2W5qOe7oeNVOflmUI5xjCOSZovo0vvnZrzdqtNXb+AitvnjmTrbExRWdzms7mNF23dJ3NaWRr9djAl0Wrdv5Z25es2am6bgcZKKO+Pl6aKUMmy+i4JetTd5sgWRbMPFtfDrG+5JaitzlZb2OK9oZEbdckjXU7NdbEq63ZvmhFrMrKGHLKoMwLIYnXxK7yN/4YLxXKqEmgzJ+mBMcsGTclUGbxq4YyfwWdzCXsKq9ClNmalNl/4jJjoYzUCDPzHZ0Z7+oQ7pi5mopztShvaym8Q0AZpff+DGVGiYw5GSJDWWA+c77ZjAVmMxdayKlYyqlYyi+yoiyypSyylVexk8hBXuUPzVRxlF9CshhnOdVRzVBdNUN1lZymq5ym60ytDTO1Nshpb5SsJm2W19s8KZEZC2VIIkNCGUVDVNGEgDKKEiijbO47y8KPgDKWgYrmhJQsgpQtg5WtQpWtQmdZhxFQxn7bDEeCyMg5xcut2EVxTqG4pMqvSlVYk0FZmym/LkthfY7iJtZsD95cWDAXFSkB/N3gyvfCm9+J7lRJOb4ga2gB94ZWzceqDR8a9H9hN/Czy9WfN9z4lnb3K58n38V8+kPCky/zPv6y9rffm375tfTRpxUPf+FefOpZfscy+bRl+mXznCvmeZcscwetcgbss88R/CXngmPWefuMcwSRSR+wzyAQDHnulHNhafaQY9Z5x6zzDpmD9hnnbDPPke6VV8dlHDIJIjNR5I/3n0/rVILITENTQBbLpBOTalIiY518alIiYybBMZY7CSgzThY7CCIzUeZxB6al5/CXSb/0bynMuBvG2l7GXutFdE8qKYUZdzGWyIy9JuDLiyukXTe4bVIuMymR0Q5smhaR0Q1smAq+THUugzLP5zIklPnfnc//7SZ+9S9Amam+Rd2NgDLkSo4BKjBiiAw9xWZ+JXYRtSu2ta7Y1uwU07Ayrsk9c483fjyxfTi9/3HZld86noy0PBhpvDdSd2ekcOinxLZHMdXDvviQe/qhVTu6lsW0LItpWb611Tas1ia0xjKo0tSv1MBTrIPyNWGeBMoQfxJPFPnH/MSpCeMvRdoI8Wf/ZCJIzUSNgTJjqRCuCfMmlbYEykh3wYy8iywCK6xCq1aldK5ManFObLLZUkzN6Ulou5bU8QHv1IdtD0aqr32f3DLkldPml9EVkX1oS9rR6LRj0cn745L3pKX05+3uZ6d2c9M7Bez+ssKjly78cO/679dOfHGp8/5w2/1B7on+2MYTCe0ndzSf29Z4ObLpZljLcFDbA7/Ohz59j7z23kP2PET6H8J9w0jnddA0hFSdRAqPoLyjdM4ResFBlLUPZfcinHbAa0DwKoaoEBXyUHEeXZxKF+1EBdEIPxzCgwDmC+FMmA8B/kaAuQDeUoTI+jVDWaYox4TOIYpsUI4OwtWic9VRnjrK00IJHDMdTfqPIhh1KpF+pT9NAspM1OTviGIagKuBsDUBEUIsRWmj/xVhjhbM1UPYxijxG1mhLDuEvcyTt5LBW03nbES4MMLzpOOBdH4EA9vG4O9EsVQUy0VxLoqLEX4pKqwFgk4g6IcEB2DREVB4ChQPomWX0MqrSOVNpOE20nAXtNwnoEznA6TrEdL7COx5CO99CO+5DzrvgKabcNVVtOQiWniOITwCsP0A7wV4K4LXA6wS5pRArCKYw6fiLA8s242X4s7ZSeNFA14gzPGE2FQaawPEJgrLYe5yGseBxrL3YFtDbEMaRwdm68CjUIYELhp/I5TxLbEOKB+FMgHiFTGVIHtPiPiUH3YkUHDcl3d4c0qrQ3ixmS/PzBeTQhnCgQU4uoD4Xf4tlDHzEeohBSSUYRYcQHP3eHMOenMObtzVbBsiNvXhmvsKnkEZ1jMokyWBMukSKJMqwTEpk87/q1DGGMmz9sHISmwSylh4cjQ3pb5EKKO1KUnHLdmAlkZCGRsftp0fV39Tsv6mZL2Nu3TWJ2qti9dcu1NjzQ711dsXrYiRSgZlZFDmhT4BGZR5FQhm4jOnC2Xk3h51yii8o63wnsQp856h0jwjxfmmis88MuS+EjlnzjefscB8FMostJZXsSGhDGWRvUSOlEWOFJWlpOQWLaWorpRXcyE1U221VHKarvJa60kiI6fjJqfjRnhh9DbL622S098kp7d5jNzl9Nzl9Wny+jSKPqDoAwUDRNEQVTJiKBkxFI29lEy8lUy8lU19lM39CaeMedBs0iBDeGRClCxDSJvMbJstSrZRCg7b5Rx3yi9LoiwniIyCS6rCqnSFNRmKa7Ioa7Mo63IV1+cru3Hm0PC3kcJ3GIXKTNG88Pr3o9vnxfUuTj+tkn9xMf+WbuOnmi3/NN7/ldPgL+uu/7r55vdg+OuAf34f98WPiY8/yf/404aRkZZf/8W7+VHeuY+SDnzmIfzALPGU+e4h85xLFvmXrfLOW+eec8gZWpZ7kaQtdukDtmlnbdPOklzGIVPil5FBmdTTU0GWSYmMZdIJq10nJ5UMypCMZhyLkb4cC2LGXk+DyEi8MzIo899ZX5rUJqPqwZmIIZ5/8r+LY0Y9Pm75z/8Fx311KsLy18413FnExg1EmGUMUIE+Q2jiU2wTVr08tmVlXMuyrY3LYxtckztoOf0gf78n70hc07XMfY9Te+8ld9/e1XUrpu5yWOlVP/4FKPvY2oTeZTEt9hH1pKxDqq2Cq8wDyo19ivWZIhLKqNM4E3EMeULYTCbTSyEymjBOJPVOR1O/7+RQRgtg5J/6mpJdMCPvIvOAcqvQKudd7cviG50TW+yiyjyyeuMarmxvusQ+/qTt0UjdzZ8yuq4GcftC8vrDcg4Fp+zfsvvIjuzjSZlH0tIPZKf2FaT18PP7S4qO1dYMXrj0071bI1eOfXG25da1hpunWUd6YuoOb28+vr3pdGz9xcjGa6EttwJbhn3b73v1PGDuuYfseUAggL77oPMm0nwJrT6DFh+n48fonKMM1iE6ex/K6UU4HQjWhPJr6KIiRMhHCwvohbtRUQIiiEGwSBgLgbEAmO8NcADwzQhvDcJdhrBtUbYlyjZDRqEMYZZBedooVwvF/regjCbgagOevqRMSmKTYdsj7JWe2Co6by3K2YzwAMLzRfmhdEEUHd9B5yeheAaC5yE4jvKLEEEFIqoH/G4g3AcLD0GiY0jRWVByHim7jFReQ6puIw13QMM90PIAtD6AOx+CLknv0h7CJgP13YM7boOm66DqClJ8ARGfYwgPw7y9gFgrawFYHcyrAJximCWC2RiNgDIZbtxkDwLKRMHcQJjDgNnu1IL1MAFlVsAcwiZD5dh7sK1orNcNyph5F1n5l1kHlkr2mETLoyugzN4g4Qkf7qFg0clAwXH33e0O4cXmfpiFP9/SX2TmQ2yT6aM8Ms5ZF3A0qflqbjlTOWXMfITmviIDOpuEMl7sQ/S8fk/Wfi/2gQ1JTTbBIhNvDgllzHyE+qgMyow6Zf47UEbXPcUQSjdFsy2YedbeLBsfNklkdDckkVCGJDIyKPNCDOJv9KS8nm8tgzITAcqrOHkpUEbh/cmhjNwCgshMCmUUFjtItFRh8VKFRU6k5Bc7KaitoqiPilhZkmimxhqy6Jr0yDxbTfKg6HnI67tNkIe8vgfFACL0B5GhKxkxlI29nkEZX2VTPwLKmAfNMg9StgxRluAYKZGZZbtltk2Ust1WpaU7FZbtUliRrLgyRXHVbuU16cprs5TWZSm65hAemfX5SpvZhE0GEc5jlr7nUz7Hr2z+ttYFO3rmJ+5TyxtU5V1RKx42av9cr/NTi6PfOl9+uvn279S7PzIffBf2yY/xX/20++PP2J992jwy0vp0JHvoYWzvjeCGYVfWJZP4E2ap581zLlkVXLIpuGCTN+SYe2lZ7mXSe0ISGSmXsUsfIM0yMqfMdKHMVLBGBmVkUEa2vjSOUCx2y5dBmb+GY8h4GqlZRgfi6QEiEMTQU2wZVOkU3bxiW6tTTJNTTIPz9ua1SW0eWf1w3r6wsvM7W29urb8SU3dxa/2lkJJzDPZJKPvYhuS9znEdDlsaSIOMbVitZVCleUC5qV+pkXeRHkOojeAaEPc5UGZS+4nk8OU4ZaaGLNN9/pRQRsqbdFA+WTFuGVK5PKHFcXvdyoRmh5gKalZvZOVgVPVA7qH7HU9GGm7/krvvdnTJ0Uj8SGjugYBdfeEpB5IKzqTkntidfiB1V09uWq+If7S6dqix7er5yz/duT0ydPTzIzVXB8ouHc052BFVuze28dC2+hMx9efCGy6FNF33b7rl03qH2X6X0T2M9j0AfY/AngdI1x2k5QOkZhAtO0UXnqRjxxncIyj3AMrdg2BEExMqaKCLSxGRkC5moaJMVJiECOIAHg3jYTAeBPN9AZ+JCDwQzBXFnOlcRzrXhkHE/ZrRuSZ0nhGdZ0DHdAmPDEZk/U7PJkOUiE+ql+WU0UR4mihHC+FpAx5Z6qQNMCInCCZO9AAm3V2yRzlLEc4qJraGwd2Act0RDgPh+SNYBJ0fS+fH0wWpKJaFYmwEEyB4GcKvBoImmN8HC/dDwiOw+CRcdA4pvYiUf4BW3UBq74CGYbjpPkxCmXaiEpsow+4liAzUcwduvQXqr8EVl5DiQUR0hi46BON7Ab8T8JsBXgNzS2F2IVwggDlcGpbnwUtz4yS6c7fTeJEw5g9xUZizmVawDh7dXXKkce2obFsPlgWVbQC9Xk4ZU69CS79SKZRxiizzSOvyw454svaHFZ0JKzpDTe90jCixDOBbBQot/UXmviJjT4EBHSN7snQBR4tW8BwoY+LFJ4N+rYNEHmndvryjzIJ9jPy9zIJ9rgkN1kFCYy+2mQ/fKkAsgzJj15eMQK6VN291dBW5vmTtg1l6cbU27365Thk9j1QjOMOMnmPBzLP0zLfyKtDbuIskMtquCaRNRm1VnNqqOKlNZtGKGJlTRsZoXugTkEGZV4FgJj5z+lBGm/I2kfVLeVdX4V0DxfcMKfMMSSgjiZIhFpco8y1IyS2wmLHA/B8LzN9YaDVDxXqGivXMRTZyi+3lFtvLL146Rk7yi0dFQhkpjpFTXzNTY91MjXUUrY2jREaHyIuh6Hko6FMV9Kny+gSC+bNGPTIKBoiCAapoSOIYprKxlwTK+CiZ+CqZ+CubBiibBc4yJ0JklC3CCFmFE7KJnGUbpWwXPdt2q5Ldtlkrdimt2K20Mm2WS8asNVmz12bPds2dvT5v1kaW8kbW7M282R74XCB+z7N0oV/NwuDat8JqFib2qqTsW5h+RBO7pFF4U6v6vlnf14b9n9ue+m7d9d+o93+n3//Z79EP0Z/+kvLNzwXffoN98WnryEjzryNJx+95VpyDxVddci6Y7DxplnreKveSNeuyLeuiXe6QfdalpdmXbdPOkQYZ6WYQiWZkUGZ0xWma60syKEMuMU26u6QX0S21xoy7GOuOGXstc8r8/yFT5n8XzUzETM8/+WsIZuJ3kWVSapvzSS6jReVo04j9Dj1UZOpXbhfesDSqyTGy0TGqYWl0/fLYBrf0fvfMPX7CMxEVFwMLzwQVnw4tG/AVnHTP2L8xZd+a+J4VsW2OkY0klLEOqTbzLzP1KzX2KTbwFOvSBWSgjBqVLSUX4y7+16EMaZMhqZM2ght4is38yyyCK5Zua7LdWrMivmXp1hqPjN7gotNBRccy+u+2Px5pvPMr58j9xPqBuJLTofn7fZO6w1L3xRecTs47lbh7f3xCR0ZGX3HZucaumy39w6cu/3Tj9sjpQ5/2Fp87Iji3P+NgW1RDX0zD/q31h6PrT4XXDQbVX/Gtv+7deJPRcovePoz2PEB6iJUZpHsYab2BNlygV56jF52m80+iREnQIRTfh+B9CNHE1EQXVSDEBhOXLs5GRamIMB7wt8J4JMwPB8IAVOCF8AGKbaYTLpLlDMyBybNGeVZ0njmKmaI8QxSTBui+blCGQEV0rjZKBgATycFkeLAEzfD0EdwY5ZqjXGuU44ByliHctQx8PZ23GeHBgOsNsGAEj0EFOyRpMoRNBmA4wIsBvxLw64GwDcb3wcLDkOAEJDoDF5M2metI7W2kbhhuuAcRUOYh3PoQbn8Cd3wIuh+D3vtQ1z246zbUdB2uuwqXXwRFg4joNCrcD2N9MN4uqSqvgHnFMEcIsTCIzabxsjywZDfuTg/OVho3DOZ5wxwYYm+k5a+GClZCLCcay4HKsfVg2bizzT1YrxuUMWaKzH2KrQJKLP0LLfyEjhElm1PavdgH6Hn9W0rPRVcMQZndjhEl1kFCm2CxVYBYktorNGTgJJTRQ7jaEEvdPXcqp4wRE7MOLDbz4VsHiajpPf74cS82scFEz+tfu7POKlBg5Mky8xn14BjQ2bL1JTJTxgDKtvTiSqGMjS9u5c3TcSeiZF5Wpoz25l1koIw5I9eCmUdKd0OS7oYkbdcErXXxpE1GbVWcqss2GZR5IQzxejpW/q6fSgZlJgKUV3HyH0IZyjwCylDmGz0L9yWKll4EylCWOI3RMsoSQvJLVihorFbQWE30K0lEhvvO0HR9VnFN5MhIiYyCIY1iQP2z/jDIjCMys4itJV9FYz8lE38lY6JuSdksSMk8lJBlhLLVFiXrLco2kUq2MYRBxn6rsn2cosP2N1funuWSMXtV5qw1WW+uy3lzfd6cjQWzN7HnuBM45k2a4C2EIDILAmqXhDYtjmydG9O8MH3foqwjKnkntQqvaVfe1W18ZHXgW7ODXzid+2Hz7d/RR//yefxzyJMf4z7/NePbX8S//Yx/8XHdryO1341E772zgXN8Td6QU/qQSeJpi7TzNvlX7DmX7Qou2uact0kfst09ZJtGpMnYZ5wjY1zIcBnbtLMyKPPXoIy0UGnchcwpI3PKyJwyE4HF/y6O+XvXl5ZszB3LZTTcWZoebHUqWwcIDL2KzQMqbULr7MIb7MLrHCLrHaPq7CKqbcLKXXa0bEjtctnZsDqhaUNqx+qEFtddfWsTelft6CKhjF14nXVItWVQpbFPsZF3kYGnmLTJaMI8dRrnOVBmHKORvnxZDpeJ6cLPP5n6fSd3ypA+IDUqW53G0QKYPlNk6ldqEVxhH1NvHVm5cgcRnOye3uPLP+qNHUztudn6cKTu9i/4qScZXVeT6oZC2fu9kjvDMg/E5Z5IzDu5M31/XFJXZv7+quZrHYc/7Dj24ZGL3125PXJ07z8b8RO9BSf60w60Rjf3xrTsiW7YH1l3PKzmAGMm+wAAIABJREFUTGDtkG/NJc+6q4yma0jTbbTzngTKPAbdD9C2O2jjVXr1EKNiAC08jQpPooJjCNEWtAfwuxBhG11cgwhLUSGfLspHhRmIIAnG42BsK4xHI8JQVOSPChh0PpXOc2XwXBg8JyZmT4AMnhWKE1wGERhJio306PzXDcpo03EdOo/sYCICrZ9JQmcwAwQ3ldAle5TrhHJXopwNDMwN5UKASwdcX5gbDrBtCJ4I+LsRLBvw2IAnhLEygNfBeAss6KbxD8CCY5DwNCweAEUXwB82GYLI0JoeQC2PodbHkBTKdA9D7YRNBm68BldfhkuGQOEAIjyJivZCeA/Mb4EFtQAvA7gI5uIwhwtz82hYOpWX6M6Nc2dHQpwQmEsEykDsdbQCF4i1HGI7Qmw7KtvKo8DSnWVKfe2gjCFdQGwwPYMyDuHFG5Ja6Hn9SE5fdMVQXO0VkN3rGFFiGyK2Cy0ioYypt8iQgRvQMdIvow2xNDzypoIyBnSuTVCJpb+IhDJBwlM+3EMguxfJ6Vuzo9bCHzdkFph64+RilAzKSIN+9WlZFp6cVVGVpFPGxhe39sF0PYi+6pcIZQxoaeTukgUzz5yRa4pm66xP1FmfSNpk1FdvJ4nMEudYGZSRQZlpfwIyKPMqEMzEZ04byszVlX9bT/5tPco7+vLvGUigjDHlfRPCIPNnHCO3wGrmAqt/LLD8/xZa/kPF6o1F1m8ssp2x2G7mYseZix0pasv/kOpKyjMpaq6haK4jRa4syWsS4b7yz3JkJESGIC8KhjApeUN4jBB5Q0TeEKUY0SmGTAUjTwUjT8nKkmRfydRP0chf0SRA0SRIyTRY2SxEyTxc0SJc0TJS2Tpa0SZayTZG0TZWyW6bokOckuMORcf4N1dlKq/OmrWGMMjM2ZA/ZyN79mbOLHdsDiScAwrn0Ivf9ip/379GJaxFLapzybaeuds7F+YcWVRwYjFvQLv8hl7dsEHbY7uj31od+9z5wrfU4d+8n/we9OSnLR/9kPT5r7nf/VI18jvvkw9Lv/yl6KORwJYbS3cfckg5Y5M8aJ48YJ11wZ51xZF31Z51yTrrvGUqcWiXTiT4SsN9paG/Mijz16CMecKxSSWDMjIoI4MyMigz0fPy106WbMwlJa3ZVncrUHUv0Ib5uvRCQ69SM/8Kq+Aa27Bahy0NjlGE7CKqnbe3rk3sWB7b4Lyj0TW5Y9XO1lU7O122dzrHdSzf2uoY2WgTWmMRWGHqV2roVWjgKdZnisbaZJ4DZdRpnEk1NRyZ3tqROo03haZ638nhy1SOHhI5qXqwiKJxmKfPFJn4llgEldtH1VqFVazc0UpEJqf3ebEPoQV7kzquN94bqbn9C37mo7z9d9LaroRjB71S28JyDsRkH9mZf3JH1sFtu3tzBMca9j3sG/qmZ/CrPee/OX9zZH/vk4qCw23ZR7p3H2jZ2tqzraM7qmFPRO2h0JoTAdUDPlUXPKsv0uuuIA236O330K5HSPcTpOcR2j6MttxA664wqgdB8Tmk8CwiPgHEh4FwPxD0AVE7Kq4HwgpEJEQFbISfDQQpED+Rhm+j4dsQQSQiDEH53vRRs8waOraSgS8FXHsUs0VwgssgQlNEYIgIDFAB2YI0HTTzateXdJ5BGX0ENwB8qfRh3ADBjRG+GUK4fhxR3nKU5wI4m+lcKsIBMMcb5gRDnCiYGw/wFIBnIngBjOEwrxjiVUN4E8zvgIV9VPwIzD9J45+BxIOg+BKouAZqbiMN90CzBMo0P6K1PaG1P6G1fwh1fAR3PkY6h6HWW3DTTbjuA1B5EZScA+IzQHAcFe2BsC5id0lQBfNLYL4QcHkwuwBwsiEslcYjbDJUdjjMCQAcOmC7w+w1tPyVEGsZxLansaxoLEsPtoU7x8T9tVtfMkD5pl6FVgElFn5ic1+BXWjhuvhGkN0LZ/XEVl+Kb7yO5u5xjCixDytyCC+xChBb+hea+YiNmHxDBk76ZXRgtiY1fyooo49y7ELKrAMLbYLFtIzeEPEZX95hOKsHZPeu3l5j7ocZMPJlUGZi+5I+LcucyV4VVbkmpto+QGjrx7fxxV8ulNFxSzaE0sndJQtmnhk9xwTJIokMGfGrvnq7qsu2Jc6xMigzbR7xd5lTXqv3lUGZiQDlVZxMC8rMeFdnxtujUEbu3VEoIz+PgDKj4b7zLeQWSDVtKCOv5jKGyKwjoQzZuETmyBBTkhdD4hiKEXiGY0gWQ+AYUhRDJgllFI3JfSVfZdMAJdMABeNAikkIxSREwTRU0SxC0XyLgsUWilW0gs1WBZtYit02Bfs4BYedhJbGyy9NnLUmW2lttvK6POUNhEFm9maesjumTMXn0IvfpBfP8Sqb61s9L6RxYVS7amzvkvj+txJ75xccV+GeXcQf1Kq6ods0bND10P7kV3YnPl196Rvk3tOAD59GPPkh7sPvdn/+M/u7nxtGRjhPPuQ/+QEbHvGsuWWVcNAy/pRl4jmLlHM22RcdOVeceFccCy5ZZwyaJw+aJJ61SyeqjpxyLizPu7Q875JTDlGPLcuU+aOeaZrrS5MSGfOEYzIoI4MyMigjgzJ/DcFM/K6xUEbKZZa45WtBAi0g1GMUGXmXkX4Zhy2jq0xkALDLjjbHqLplW+vXJnY5b29dGde2clv7itg2p+hm+4h6q+AqMkeGJDJ6DKEOypfuLql6sKQWmHEXkxIZdRrnfxTK6DGEBJQJrLDbUmcVUu68vdUlrpWa1s/IPwDn9sW3XasbHqm89RP/3Md5h4fTuq+GCvYx09vCCvZtyTm8g3Vqe97huOw9eaVnWk58sv/GL31Xf+gZ/Gbg+sienkclOQcbMg93pR1q2tbRtb2rI6qxL6L+QEjNsYCqUz6V57wqh+jVl5Dam4zWYXrHI6TzCdr1GOl8gLbdQhuvobUXQPkgKB0AJadh8XFYdAAW7YWFXYiwCSZCUooQAYbguRCeRsN2UbEEKrYTxmMBPwLB/RGMjmJUOm89nbeaga0A3KWA64BIuAwQmgGBKSI0QoWvG5TRZfB1GcR2lQHKN5SQo9EJ4UYANwF8SwSzQ3hOCG8lwlsLuFQ6DyBsT4jtB7FCaaxYmJsE89JgXi7M40BcIcQpo3HqaFgrhPXQ+Hup/OMQ/zSED8CiIVB8BVRI0mSa7sPN92nND6nNj6njoEz7Hbj5BqgnIn4Bsbs0AMSnEMFRVNgL8dslK1HlQFgI+BjhyuHmAU4GwJJo3DgqJ4rKDoG5vggPAdyNMMtFQmQcILYtxLGkccxobDN3trHHawdl9BGciJXxL5ZCmbU7G+CsHiize1vN5cTmm/S8fhLKOEaUToQyBnTs+VBGD2Hbh5bbBBWRUCasaMAPOwJldsNZPaviqkkoY+JF9DqZ+QhlThmpU0aPmmnOZLtEVoyFMnrUzJfolNFxSzaCM8wZuZae+RbMPFM02xhkSqEMubtEQpnFK7fKnDIyLjPtT0AGZV4Fgpn4TMU52opztBXe+kPyc7Xl52rPnKs1c67WjLe1yVZsuXd15ebpyc3Tk7pjFN43IRqXFpgpLrBQWmipsICQ/EJrUnILrUm9sdDmHyo2byyyJWwyixxmLnaUW7JUbsnSUZvMqEHGhaJKiIQyowYZrfWkR+ZPUOZZp5K8IUIxQilGqLwhImeEyBmiz8SQMyQkb+Qlb+RFMfamGPkqGPspmvgrmQYqmQbOMAiYYRgsZxwqbxauYBGlaLNV0TZWwT6OQmiHwtJ4pWWJSitSlF12z16drrw6U2FdroJrnvJGzmwP/C1Y9A6j9F3vivd8q+b6Vr8dUPtOSMP7W9oWxnYv3rlHPfHg4tTD72UfVREMLhFf0Ki4Zt37if2hL+2Pf+ly4Qengc/h+0+9H/0S8OD7+M+fpn3xa8HXvzWMjLSNjLAffMxoOAaqBjcJrlglnLRLvWiRdM4+67Jt1pBNzoB19lnLjLOWaQNWuwmzjG3auYlOmXEpM9K4GZuMAZuMAevMVyjpe427GBtF/J9c/0Fb/lyMbZVyalJNlREzbjvp376cLpQxizs0qabqw5603/o5h8Yx/ZNqXOP1v305VXbMVOfjomSkL8fmyIy9nipTRjeofRIRfdjTq8TWCaiflqaqvtb0rZlcnlWak0mDWTmZytU9y9W9SklpeJZqeJaSmTIa9GINerEmSkh7jMiupYlTAxZNJoE6xFeHsYlSpXEnlRqVO6kWu7Gm0PTaiF7W+tJE3PP8k+m+7/Of9uJf1XBnvRRJQYy6WwG5u6TpwdagcTRpfE1YoI2I9BhFxj6lFoFVtmH1DlsaHLYQq0w2oTXWoVU2YdX2W2qWRjcu29q8IrZtaVSTbViteUC5iW+JkXcRKV26QAclllnIxSVVD9YS94LFbvlL3AsmlRqVPYUm///z/OWjF/8q4XyR9CW/6JyiEpuEShoQl2xfMvAUG/sUm/mX6TEFpv4lSyMb1mxvW7WtZXVcIzWrN7DoWMWNX1mnHhdf/brtyQh+6kl44X6/gq4t2KHQ3AMxBUd3Fw/mVV3EWz5oP/fV0Ycj+24/rTvypP3QR011N8RZ+8Q7OppT9nWl7m/d3tEe1dwb3rAvqOqQf8Uxr7IT9JLTUNFZWvFlpPYGaHwAtz+WcJlHjI5hz/bbXi3X6XVX6bWX0MpBtOwsKDkKCg8C8R5E3Abj9YBfDoRiRIABUR4szIZF6UC4C8J3wng04AUjPC+UB6NcNxRbT8dXM/grGfzldIEDKrBDxJaI0AwIjYFAd7K+6okN1mNOhJNm+k6a/is5nE7fNoppITwthKMHMNIpYwwEJoiQEBCYAL45zLcEPAcEW0HH13oK3ZhCQOcxUbYf4ISh3BgEiwd4KuBlwVwuigsQvATGagHeAuNdgE+myZxFhOeA8AJSdAkpvYZU3QK1ZL4vmSPzEdxJCLQ/gVofejQNezTeAQ03kNoPQMVFUDIIiU5B+FEI3w/xu2nE7lINJCyG+Hwaj0Vl5VDz06h5iR7s7R6cGConzKPAj1qA0go8oIL1MJEmsxRm28FsK4htDnFMqBwTd66BO0eHxtKGpiGyM/vFp4ZHzqTSpOZqeOSou2eT0qTm6sAFuoBlxBAaM0UmXkJTb4GFn9A+rMhlW836xMb1iY0xlRdSO4Z9eYedY6udIsucIsutAwsl0TNFpt4iIyZfH+WRREbDI0/NLUeLVqALOGQrkwEdM/YUmPsWmvuK7EPLHcLKlkVVQJl9kWVDIeJTm1Na1yc2OsdWku1LRkyuRJgRk/uyMmXUXJMnlbpr8qRSXZv0UrR4bcK0pLZ+l9r6XRobUzQ3pUr9MnrUTBLKrIqqXBdb6xAosg8Q2gcIDeEcPfcMXTciWUZrY6rmhhR1111q65JU1yYuWrVzMm1Xd01UXx8/UXoeqXoeqaZotr0/z96fZ4pmkydkmozm2p3k7tIS59hxREYW9DttNvFauVf+mz+MDMpMBCiv4uQvQxnJytIolFFUIYnMKJSREpkZKtb/UBmFMtLFJRLKKKivIKTmLNEqBTVCFPU1ClobKNqE5AgR4b5y2htn6myU1x0tuqYYQJIFJQLKyBuj8kb0Z2LKG0klITJGvhIiQ+wrkURG0SxkhmHwDOMwOZMtcuZRFOutFNvtivaEKYbiuFN+aSLRe71yt8KqdKU1mbPW5Sitz1XYyKZs5ih5YLOAeA6jZK5PxTsB1W8H178VVDcnrPGtLS3vxnbP39m/cNeBJbuPqGSdeI91enHxFdXya5p1t6z3fepw7EvHU5+vu/Lj6ktfeD75Leijp+GPv0/5/GnO5z9zP/ux+peRnpER7ME3aO1ZqOyKm/C2/e4LK3Jv22Vesc26aJs9aJ191irrjHXmgFX6Oavd5612/wFllmYPkV1L9hnjo3+lfEQGZaSM5t9SmHE3yKDMy3XKTEJkgtolREYGZQq1kMLJiIxIA5ZBmVFm9H8XymCSAmmhLl1k5F0iDZexj6gfhTIh1RIoU+cY1eAU07Q0qsk+op5M9iVDZAw8xQaeYvKvbrIoWp3GeV2hDPdFWYwU3EwBZaTdUiSU0WeKjH2KTf1K9T2FZn4lThH1q7e1r4ptc9ne7JHR61d4THDhu6yj98RXv2r/54jo/MfR1cdChP3RRccCcvojCg7uKjmXW3eR1/5Bw9lP9t552nXlu6oDD5r7H9ZXfyDK3Cvc0VGf3N+aurdxe2dbZHNPWOO+oJqDvhVHPYuPo4UnYfEZqOgiUnUN1N0DLY9AxxO06xG9a9iz445n2w206Tq94QpacwGUn4NLT8JFh2HxPiDqhPFmgFcDQQki4MMCNizIhQRZkHA3xE+C8W2AFwG4foCDohwqwt2E8tbRsVUo3xkVLEOFDkBsAwstYaEpItRH+GOAy4tcv3Ioow0IKGOA4EYw31ji6DGVQBlTmG8B8W1hbCnAXBB8PUPozuQjKMcbKQhE2BGAE4dguwCWAbi5MAdDMDHgVcC8epjXDhGhvAdgwVEIH0D4Q4jgIiK+AkqvA6IJ+x5ovg+1TQFlGm6B2uto1VWk7AJcOAALTsD4YYjoXeqA+Q2wsBIWiWE+D8LzaOwMan4KLS+eyo6lcbbQ2MFUtjeNDWisTVDBWsBeBhfYA44N4FrAXFMa14jGMfbg6nu8dlDGkC4YC2XsQgudY6tdExpIKJPSfteXd9hlW83y6IplURXPgTLq7rkklCEDgA3omImXkIQyDmEVjuHly6Mr4aw9kWVDwaKTm5JbXBMaVm6tkEGZvwvK6Lqn6HmkmtFzSChjRs/R80jVdU+RQRkZc3lpn4AMyrwKBDPxmdOFMnLzDOTnGZMrSwrzzRUWWigssFRcaKWwYKxHxlZuoe0MFUJvqNj/Y5H9G4sd3ljsMGPJ0pmqTnJqy+TUllHUnSX6owCbImm/luCYURYjp7155jNR9EY7leQMwKhNxphBMWbIGzFnGktk5DXzD/nIm/jJm/jLm/hTTIIUTIMVzUIIWYTLmUa8YbZlpkWMnPU2ebvtFIcExaVJBItZvkt+RSrFJU1hdaaia47SxrxZm9hK7hxFGq4ARMr0otme5W/6V88Nrn87vGluZOtbUa1ztnbO3d7zbuL++RIco5p3RoU98L7ggnrtXa2GYYO2h3ZHvnQ6/fWKc19uuvmT241vAj/+Peqz3+M+/in7y6fcL37h//Pb4k9+bvh+JO38Z6u5h5dnn1yec9Ui8bxD1nWL3YMkkbEhiMwZwu2Sfs467bxV2gBpinHIHHTMOu+YdZ7cXZI5ZaSuGSmFGXcxjrn825cyKCODMmMtM5PZZCo1mDKnTN50cQl5/4t7Vcg7p/su033+VPe/FJuMhjtrSqcMxJXYPXAdlD8ajBJYYR1SLa1Vsg6ptgmtIQKAtzSQITJWwVXmAeVk0ZIeQ0hKG8FJIqMBcdWobCmUUfVgTaopbDLsSW1WalTui3thnnsnCWXYmuAFRRhhJpV0G0sT5mkjuB5DaOhVSKQdE5XAZUvD61dvbV8V2+4S1+qe3uctOJp5+HHS3huCK591fDZSdu3LxM7z22qPx9efjS48ub3kbEHb7aIDDyuOPen64PuDD0b6rv9Q0nOjpuNGdel5Qfoewfb2qqTeul29ddvamyKau4Ib+v1rDviUH/YsOkYXnUCEpyDReaT8Kqi+A5oego7HBJTpGWZ23WF23kLabiLN10DDJVAzBJedgYqOw4UHgbAXwtoB3gATvUJFEB+H+ByaMJ8myKLhuyEsHsKiAS+IKCTiAoTngWAbEGwdKliNCFcC4VJYbAdENrDIDLx2UEYb8MZCGRMgMCOWrQhZAIE1JLCDsWUAX43yNzCEEEPARLl+CCsU4UQh3B0ILwXhZQNeAcwVILxiwK2EOU0wrxPm7YV4hyH8OIQNIgISylxFym4g1XdAwz3Q8gBufwh1PoK7PgTdH4LOD0H7Y6j1AbXxLq3mFlJ1DSm/ghQPAdEZmH8cwiS9S4I2SFAPi8tgsRASsCB+Fo2zm5afSMuPo3KiaZwwiOtPYzFpLBrEWg8XuCCspXCBLWBbAo4p4BpDXAMq28Cd8xpCGQOUb8QQmnoT20MWfkK70MIVMZVrdtS6JjRElZ9Pbrvjyzu8Kq525daqZVEV5PqShd8kThkSyughXBLKGDJwEspY+hc6hlc6balcEVMFsvsjy4aChCc2JDWt3Vm3PLrMOkho6kPaZLhGTMyQwZE5ZUibzKt2yui4JZNQxiEAcwjASCij45YsgzIvDUn8Nz0pr+d7yaDMRIDyKk6mCWUM5N4zkkIZyoJRKENRsfrz1tIolCG2liQ4RkJkHKVERl59uYKGi0RE19IzEY1LCtqbyKIleZ1NcpJwXzkdt5m6bhQDItxXSmQUjOkUY4aCCVPOxJOQsfcY+coZ+1JMAyimASSOISuWlC3ClCwi5SyjZ1rFyllvp9jHKzgmKixLUVyxm+KSRnFJk1udQXHNpmzIV3LnzKLy3oSFsxHRLM8SJe/S2X5VbwbXzY1oejum7d24rnd29szd2Tc3qf+d1EPzMo8tyD+9mDuoyr+wRHRlUdkN3faPjLo+Me3/xOn09ysHv1196Rv4/lPozjehn/6686uRlM9/4Xz9e/HXvxf98zv8zpei4acx/Y+tk/YYbz9kuWvQOH7QLuuqcfJpiUfmpHXmaRLK2GQMStDMWdIFY59BLDGRkvpiJl7InDJSNPNvKcy4G2RQRgZlZFBmIqqYLhyZ6v6JT37+yVTPmer8+U978a/+d6CMBsTVApguXWDoVWjiW2IeUG4ZVEnKKrjKKriKxDS2YbVjq6/1GMKxW0vSlmgplFniXjA1fPlb1pemC2WIEN9JRUIZshKb/OiIDSbvInOfEgLKhDasiulYFdu5KrZtU2ovnXtoW9vVre1D2MWPO74YqRn+IfforfS+S5l915Jarqa1Xi888lHjhW/bLn/Xf/vnQw/+tefa94LGwdKaoRL+SX5qN397S0l8e3lCR0VsS31oQ2dgXZ9v1T6v0kPMwqOo8CgQnIAFA6DkIlx5C268j7Q+RDsfMHqGmT13PXvuIp13kLYboOkDuP4CVDEAFZ+CREdg4V4I7wJYK+AT7T+wQAzzcUjIhQR5NCwT4iXD2DbAC0e4/giXiWIQHduM4BsR4VpE6IKIVsCFBJeBxZZA9Lo5ZUgoow8wI4Abw3wplLEEIisgtIWFjjC+AuDrUMFmhghmCLzpWBDKjkC5W1FuAspNQ3m5CJcNuCKEVwLYNYDTDHN6AHc/zD0GY6dg3iDKv4AKL6GFH6DlBJRBJR846HoIdT+Cex6D7sdI54eg8yHcco/aeAequY6UX0WLLiLi84B/BsaOQrz9MNYLBM2QsBqIS+EiHIjyITwN4qbQChKg/K0QZwvECaFxfCAWArHdINY6mLUSsO0AyxqwzAHbGHAMaRx9GlvPna3rwX7d1pfGQRnbEPGyqHKXbVWuCQ2RZYNJLbd8eYfX7myQmGUqLfyEU60vaXjkaUMsfZRHtjIZMnBTb5GFX5FVQJHTluoV0TUu22qRnL2RZUMB/GOuCQ2r4qqdIkusAgWmPlxjT56xJ8+QwXuJmTKT7i6pTbG7pO6a/FJ2l1TXJk1rd2nx2oS/yymjvXmXrnuKGT3HMRB3DMTN6DmETWbzLhmUkUGZl/YJyKDMq0AwE5/5l6CMqfw8U8r7ZpT5hE1GfqElCWUkW0sSHLPQfoZEb6gQHpl/qDr+Q9XxDbWlM9SWzVRfPlN95Uz1lRStNX/oWd0SRXOdos5miu6oyHBfOT2qnB6Vok8YZKQeGQUTJil5Uy95E9IX4ydxx4waZEhrjJJ5uJJ5uLJFxCzLLbOtIpWtt8rbxMnZ7aQ4JFGckhWWpyq6ZCiuzqSszVJYly2/Pk9hM0uyqSScQy+c61k2x6d8TlD1rLD6ORHNb8e0v7e9e17inveTD8zbfXBe+tH3so+/n3dmAff8YuFl1eJrGhW3NKvuqtc/NO3/xvrgd3ZHv3Ue/Gn1xe/Xf/CN14e/o8Nfh3/8Y/I3/8r75jfhN7/VfT9S+eH3eYOPswe+C297Yp14xHTHSevdV63Srq7g3rbKHLDMPGGVfdw687RNBuGUkeiMbdYZkryMTWmZyGKkJzIoI4My41JmpsqOmepcGiIz7mJsjszYa1mmjCxTZipQMvb8xbEIeefY732R6+k+f6r7Xz2U4ahDbHWIrQFztBCeLoNv4CUy8ik08Ss28Ss29S8xDywzDyyzCConRS4r6TNFZNESGeurBTAyY4VEMKQ1hoyS+T8PZSThxM/MMp5iK/9ya79yx5B656g2CZdp25DcDRfs8ys7HlR7Iv/c45bPR+of/8wfesw9Ncw5eW9334303luFJ//Zeu2H5stft1/+ouPyF82nHrPLjvFFR0T5+/m7OvG4ZmFck2h7c2F0Q01QfYdPba9XVT+z+ABddATBjwDsGIydhsVDcNk1qPYuaLmHdtxn9Nxl9t1l9g2jPcNI523Qeh1uuAxVnodKzkDi40BwAOB9CL8DETQCQTUQlcACMSTmwyIWxM+B8TSYF4/wohEsCOV50/l0Bp8K+JsQgSsiWo2IneGiZXChPSS2RsQG4EVWlsbe82rXl8ZBGVNYYAELLWChNSK2AkI7IFoK+M6Avx4VujPEKEPoy8RCGNwtdN52BraLjmXSsQIUw1CuGOWWAU4d4LbB3D7AOwB4xwF+BsbO0wUX6cLL9KJr9IqbaN1dtOUB0vEQ7X4Adz8EPY+Q7kcIUbr0ALQM0xpvwVXXQMkVRHQREQ7A+CmYd5gw3eBdsKCRJqqERcVwIQ8W59D4qTROEjV/B60gmsYJhbgBENsLKoAku0uroYLlgGUDF1gClgnMMoLZ+jS2Do2j687R8phGmgwZPfPiaTLknZMGymh45EyVKaOP4KRTxtxXZOEntAkWLd1SuiKmfF18fUTJQELTDV/eYdeEpjU76lfEVJmqQs8cAAAgAElEQVT58KeCMprUfB2YbUDHyFYmIybfzEds6V9sE1SyPKrWeWvd6u319Lz9kWVD/vjRNTtqV26tcIwoIqGMiRdGQhl9lCVzyvx3nDJam5J03VPMGblOwQKnYIE5I1fXPUVrU5IMyrw0JPF6ulf+mz+VDMpMBCiv4uRlQZlnOTLjocyMJc+IjLqThMgsl9NwltNwVtBe+4e0XBUkomhvUNBzk4qi50HR85CXhPtKiYyCMZ3EMYqmnhQzb4qpr0T+FFOpCI+MknmoskWYFMe8aR31pnXMLJtYBYcE+aW7SIOMokuG8tpspfW5ihtyFTexFN3YijR8Fip6i1k616fiXf/qt4Nr50a1zN3a9nZc13sJfe+n7JuffnBB9rH5eScWFJyZzx1Q4V9cVHRVrfymRt2wdsND7ebH2i0f2xz+eempp05nflxz8Ze1l3/YdOM7/09GvB99E/Xpj5nfj3C//1fxN0+bfhipevBVUv/VsIab9OK7ZtuOGW87a550yTT5oiPnA5P04xaZRy2zjllnnJKAlUHbzHO2Wafssk/bZxJmGZvdZ8gEXJvdBKaxzzgnBTFjL2RQRgZlZFBm0qzfyVN+fWvGumPGXsvWl/4aHJkKoEwFQaY6n+o5U51P9Zzpnr9qKKNBY6tDBWo0lhqNpQ6xNQFXh47rMvh6TIG+p9DQW2zsW2TiV2zsW2TkU2jkU6iNEItOunQBubUkDfeduKNEQpmpWpamhjWvNOh3+k4Z8LwNJmncrxbAiP0vhtA2qMrGv8ohuGFlZLsEyrS7JnZ75PTB2B7PsgOZp+/Vf/Jb3ZMfi65/UvLBx0WXP+af+4R78qOqK9/2Pvi988b3LRc/aTn3Uf2R4Sz+nnxWHzetG0tow7Y3crfWsbdWCyJra/xr27xquxjl/WjhAUR4GGCHEe4xmHuSxh+Aiq9CNbdB8z20Y5jZd8ez/45n/z2k7z7ovgs6bkKNV6GqC3DpAFR4GhYeQQT7UWE3KmxFRXWIsByISiCRCBZjMJ8lKYRORvCtKBZKx/3pOJMhgBHcDRFuRMTrkEIXULyMMMsU2qCFryGU0QUcqVNmLJSxBSJ7WOQE81cBwXpUSGUU0pmiAE88jMmJZvJ2MHkpTCybibEZuICOFaG8cpRTj3DaEU4f4BxEsBOAdwbmDTGElxiiK4xiAsrQ64fprffpneOgzCO0/T7ScheqvwlXfYAUXUKFQwh/AGAnIe4hiNtPwzpgfj0kqoDEYqiIC4myIQLKJFALYqF8Ik0G4vhBz3aXaPmr4AInwLKCC8wB2wTmGEAcHRpHm8rWcmdruhdo0zivVdCvHsAM6QIzH7GFn9jSX2QdRGT9OkWWrN1ZF1Z0ZmfDNV/e4Y27Wl0TmlZurZZ0VxdOur5EBsoY0DEjJt+IySdTfq0CSuxCypy3NqyOa1wX38QsOBhZNiTZh6peFlVqHya2DOCb+nClUEYPKZBBmf8OlNHcmKjjlmzOyF0WIlwWIjRn5Oq4JWtuTJRBGRmUeWmfgAzKvAoEM/GZ04UyM+cZyb1vKve+qfx8qVPGmqJiI7fwjxyZP2wyKvYzVZ3eUHWaobaMtMnIaayQ13SR13QZJTLPcIwEyhD5vgp6biSLkU4SypBdSxRJjoyCCVPR1FPB3EfB3Idi6itv5j8q0wB5QkHypkFKlhHKVluUrbbMso6cbR3zps3WN222zrKPIxJklqUqrkgjiMya3Fmu+cobWUqb2YruPEUargzEs5klb/lUvRNYNy+k8b3wZnJZ6d2kPe/v3r8w86hK3slF7AEV7jkV/sWF4suLS64tqbqlXn9fu/WJXsc/9bs/0ev83P7k7yvPjawc/HXd5afrrn7vduu7oM9HQj/9ecfXT1lPR0Q/jZR++UvTN7+XXP8otOrwhuyjrjlXjKNPGG8bNE64aJBw1jr3vE7iXovMwxaZh0koY5c+SLCY7JN22SftM8/app21Tj1NpqhYp562TTsrgzKyTJlx8GWql1M5YqY6H2eQkb4c644Zey1zysicMlOBkrHn04UjY7/3Ra6n+/yp7n/FUIatQStQo+WqUvOWeBBTHSrQBGwthKMBs7QQji6Dr+8pNPAS6XsK9ZgCHTpRrkRu65BmGWkH9sSKJRLTSLNXxl38fVCGrQkKXlgEpZp0fWnsrpbULKOL8u1D6mz8qxwD650j2lbFdK2KbV+T0Lkho3tjfhdSuCf12K2qJz/VPPq+/M4XNXe/qrr1df3938s++K51+OmBT0Z67/7YfOGjxrMP6w7eSSvoyMpoKUhq5sU38+IaCqKrc6PKsS2VVb61rYzqbnrZHkS8HwgOwbxDgHMY5hyj4WdpRVdo1TdA012k8y6jl4Qy99E9D0DfPbjjNtR0Daq9BJUNQoVngOgYIjyIinrponZU2ICIqgCRb1IIF/JhAQfwcxB+KsKPQ/EIBhZI53szhDCCU1HRZqTQFSlcBRevBEXL4CI7pPh/AspYwkI7pNAOETsA8TJAJONsQkUQo5DBEAV5YuGe3BhPbKcnluaJ5zJxDpMvZODFdKwSIaBMB8rdg3APIthJBDsLsAtMkQTKFF5nVN5iNJBQ5gGj5z7ofoD0PES7H6KdD+nPoAyovIqILqL4ecA7AzjHYc4BiNVH43XA/DqaUBIoU8iiiTMhfBeNHU8tiKHlhVNZgTDHB+KQvUuuUP5KON8RFFjBBaRNhoQymh5kKdtrB2V0Yd5YKGMVKLALLXSMKFqzoza08PSO+g98eYc3JbdtSGpZubVa0l39PChjyMBJKEMGylgFlNiHlrvENq7d0eya0OzJOhRZNuTDPeQcW+kYUWQbIrTwx019uKbeuLEnz4DOlUEZHff0/w6U0diQoOOWbMHMWx4qWh4qsmDm6bgla2xIkEGZl4Yk/puelNfzvV4qlFGlzFKjzPrTlFNaIqe0eNycqbx4prLKjFmTSO7NxZNK/k316Wmu5kQy8jeeKL6lqfiW5otVYhvIzTOYOc9Ebp6Z3Dwz+ffNKfMtRjuwVeyIZN9nW0szFtq/oeLwhorDPxY5SKHMTPVRj4wEyqxW1FmnqL1eUXu9gs56Re2NCjobiam9SUGfyI75Y+oDij6QMwAUScsSxdhTwcRL0dRb0dRbwcxPwcyPYh4wKrNACqFgilmwvHmokvUWJasoZevoWTaxs223zbbd9iZZtLR8t5xzhrxLJmVNnoJrgcJGtuJmLsUDl4cE8kCoyChR9ql4M6D2rdDGdyJa5ka3zU3YMyd579u7D7ybdeT9vFPzuQML+efnCy8uLLyyoPQDlarri+tvq7U+1Or6SLfvn/r9nxj0/HPZ6Z/XDP22euiHDZe/33jlC/jm51s++3XH10/Tv/1d9PtIyU8jpZ/92vD5b9iFhwje67z7kGvuNduEIfvUD+wyrlukDjmxr5juPmKRfsgy46hV+kmSuThkDThknXbMOSWFMpbJJy2TTz4fyhCeGkkl9gtO0lkzrTnWmDP2euyC1X9y/dcqsa2TTlgmnRg7rRKPWyQef/FpEX/ULP7ouGkRf9Ry5+SatA/bLO7Q61mJbRDerRfR/W+nQXg3QWHCuyZOAsSEdY6foV2TQ5kQSR/2aAE2WYMtnS26wZNIO7BpUk2rD1snoJ60yWj71mr51Y6dWj5EJbZkVj2bVVo+VZqeFRKRF39MiVOmfJLpSfRhk2XYU1Vijy3GnliGTZ78325fWryZyAMeO5e4EbVKE+dUcORFQMzYe6Z6znTP1TxYapI/wP7Dqbopb4lbvtrmfFV3ohJbncqWVGKTNpl8Eso84zJsDZilSi1Qh9jkQpMeU6DL4GujmCbgqtM4Uihj4CkmoYw2gkt/LymdeV2hDPeFU37JMOAXgjJkKI8OyncIrbcJrLYLrFuxpc0lpss5tnN1fJdrWveG7E4g3Jt8+G75vZ+q7v9Ycee7+gc/1t3/qeHBv4qvflN/6+fexyPNV78qO36/ZP+t4q6rSTkdqSnN2fEtnJ1t3LiW3MjqzC3lvPCaMt+aRmZNK72sCy3sRwT/j73zjorq2t/+u96rgLGn3RQbvfduF0URFZE5Ze8zQ+8gikiTDnbKlFNn6B0EpKhgi12x19hR1PReLOm5864zo/xMnDGSmPxy885az9rrzD57Zg64/IPPer7PswuX7sLFezDxPoHkCMKeRqsu4c3XYHufcEufqPtG4A41lLmFdV5HNl0RNF5AKk8jimMoewin9gByB6S6ANmKM40YU4OyPCZASSkm24iTebgsDcgSARkDyXDIEBiF4vQSjF2IsvMwzgvlZqJyT5yzRUlLnDQHvMwg76J6QprnlX5VjP18KrFx0gSXmmJSC1WmjB1C8h3YKJ/v64kzU1FmGkp5IaQvRi4GFCC4YMjECcnlQmmySJohIlcTZJGIkhGUHJIVQFaPS1oxSZcqUOagyiZzHJOpicwlouIyUXcdtvbBjtuw+zbcfgvdpoIynXfg5ltE603YcA2vuYyXX8DZM4A+gZO9mHQ/It6Bircg0laUrEOYMoQlVWXkBQiZgZQkCwqXI0VRiDgElYgQCYqU+KHF6tklT7zE6RGUUc0uFfOzRf5FhosLTZFiY1Ul9rOs/OGAwkFpsONLvE2JIB2COYcw3injFMG4R3Me8fK5qY2R8iMpDW8Hyfb65bT7Zrd5JdXaBopV40ucfRD9q0psE0GRBS6xJkhbEW0rou0CKccQ1jWi1COuwiu5aW76Jp+MVlEx75QJluybtaJqclypWxSrgjJS+yDSLlDGQxms0Bxdb4asMw9Ya7xktcnigkl+eYYLcycszJm0IOfJddKCHENfzfoHZcrUqiqxKc9wyhpdq6USO13Vh50ybs6v9WQZ9sDOk1DG0DddB2V0UGbQv4HBwhf9keN/j0ZM5N/1W6veyPF6I7XAl9ET9DRKC5Qx4EmHBv0v8heNX62CMkaPP6reWFNeL5npvWQ25CWLAf3rJat/vWQ15BX7oa86/evfTkNecx76uove6+683pw85HWP//u657/e4FnMv8ZNGTJu+tDxM4ZM4DV04syhE2fqTZqlbzjHwMhbz9hbz2jeEKO5Q43nDzWeP8TEV99koZ7ZIlXE7+Kh5ui/zHE9CzDEAuhbQj0rkb413289xDJwqFXQUKugITbBQ21DBsqVHnpkHCMMnKNecI0b7pYwwn3ZcI8Vo6akjp6SPmpq+uhpmWOm5YydnjtmZsGIWauH+RQN86NGCeSj0bLRoGKUsOrF0PoXIze9HN/+yrLOV5K6X0vb+UbWnvF5Byat7h2/7ugrRcdekp54lTr9Ond+XMXlibXXJzXcNGy+ZdH1ofnWD6x2fGS95zP7w1+6HL/vfuqbKafvTzv62ZLL34a9rwy5/b3/2XcWn7i27L0vSKVSoVSS939uUiobvlMu330hQL7FX9Y1JavRfmXnlPzj84qveBVedM7utUreY7dqj3vBkUfq9cgfkHqz171gEPLgI2mOPuPqsfqoNoCiDY645R5+LnLPO/Kk3PKPOGUdcsh+VjllHXJSkRTnNJ6nPNu61yl9r3Par1en1D2OaXt+tTql7nFI3q2Ns2jct1uxY1CyTdyuUdqcL9r2rRK2aZTN0m02S7fZxv96tY7lGc2vVv5lbKdVbPszr51WUR2Pqd0qSq02y8jNlpGtDxW1yfKRzCOanos0ziiZhNabhTaZhjSaBTeaBDeYBNYbBfIDSoaiamNRlVEgz1+MgioeroEVxgMSVfHXj61GwkqeuTyxTiJKJxEKI/jbMoYKY6jQAl9YLfuDrsSeuESsUeMXF2vRw87pgb/qn37xOPh4luvxKhYzcRFPZB5fJ/nxRObJ9enf/sfvPjnm8yw7k1QdRs+yGgbwAbrPvqoHl36xBpRMEhT/ytjyj3qJio2ekNaqbC1Bv9rsMxYEYxtc6hRR4xbT4BnfPG1526yUjrmZXYvW7li0dlto6ZHUzsu5O/upk1/U3/i59vqPXZ8ot3yqbLj+A3fsY3r/uxvaL2WVH1lTdnRl/pZVWV1ZaR15SZtXL9u0Jr5hbWz9xshaibCCRRXyJVS5v7Tev7gdlWwnqL0iZh9BH4LcMVhxGtZegI2XhW3XhB19wi13RDvvEDtuw+6bsOMaaL2M11+AlWcIxUkhe1RE7xeRbwll2yDdCZg2jGvC5GUYQ0FaDOh1kM4BVBqgEgEZD6kowIRChgAcArhFOOODMV4YNQ2nPYSMs4h2FDL8H9UEz2VMgMwY54e5zABjjjPmOGeGK8xwhSlQmALOjJcGTGOCUSYYZYrT6rvmkLUgOAviYdX6E6CHMsFkJphMPUw3ME9nLmQMgcwIyswBaQNpR5xxA8xkvsabmgFks4HMB5f6QT63mIBkKKSjgSwJkquALBsnCyC1EVISSLGQrsCpZoJth3S3Cl0dxcnTuOwCkF0E9FVYfhVWX4ON12HbdbClD/Tcwnffwne+A3a8C7beBm03YcN1UHkFKi4SzNuQPodR6ojfA6hkJyLegorbEGkDKq0CtALyv+pCQOVBMh0Xr8SKl+KSYERMIFIMlS1GxHzEL1I8GS10Q4vskY226EZrpNASKbJEiswEheYBG00DNhojxUYoz2WeZTXWDmW0zUAZB2zQJqMl6w3916llHLDBDC0yx4rNodhCKLUJouzDOKcIzimKdYninKKYmUl1wdTBmLITIum+QOkerGj7zJXVDuGkayQfPaMaOCJtRaSNUGaBS9QPY46JraDELpByCGYcQ2jHENo+lLQMLJ6eVAOKdweRB4TiPWHMYVi823NpmUsE4xLBuIYzLmGsYzBlJyStcLEVWmiyuMB4cZ6JX56RX67RwpxJC7MNF2RPXJBluCBbff34ym/6ZhnOH4TUwbpPrhN8MjRqsMG9E+au0qg3vFLe8Ep5c3aqip6kjfdOf3QsY8LcjEk+WYbzs40X5JoszDPzyzfzyzdZmG2Pb3ALkniESmbFls5Pqp4Rw9piayyXFFguWWO+uEB9xnhBluH8DEPfdB7HeK98pBXjvB/q5Wmxr81KmOiTbLJolbl/lrl/lsmiVUYL0iwDciyWZNtiBa5Bha5BhTZovrl/lsWSbMO5Kw3nrpzknTRxzoqJc1ZMmJ043mv5eK/lb85MGND/Gewf4f8t5/+efpO//1MN9t/39xCZZ+Y4/19CGaNhY4wMxqqkokiaoIzVEBWR+ddLNg+hzKsuQ/7tOvQ1N73X3Ye+4an35uT/+7onrzem/uvNaUPGTec1YdaQCbP0JszkNWm23qTZaiijr4r1fURkFgwxWTDUlIcy+uZ+euYBKigDh1gQQy2FelZBvKyD9ayDh1rxGmITMtQ2dKgtn+arbxfJS2WQMXCOGuYSO9wt4QX3xOEeK4Z7Jo+amj5iasbIadmjZuSPnrl6zKw1Y2avHeFdaLCI1BNwL+AVI4TVIwNrR4bUj41sfTG+Y0Rs2wtLN49YvmVkcs+YVbtezNn7Sv6Bl9YefoU68yJ37pXSt1+rujyu7vrE5n6j1jtG7Xcmtd+e1NVv1H3HfNf7Ngc+tj/6mevJL6ac/HzuqY/xK19FvvNdeP9X+Lk+cOLi8ht3iu5+W6NUyu/+3PCjsvYr5YrdV/GKA7j84Oz1O2xXdnnk984puTC7+Lx73hH79D2OGfseAzEDRObhxaCIjHtBr4eKyAxizTvmoUluOb2a9ZygjEay45p3+HdAGW1mFi37PJF5Uk6pPJF5UhrJy1M2B0Vk7Fbs0EhkbBO3a4Mv2vY1EhmrBB7HaNTAXNIvLuJUdhgeyjyzNECZNquotl/imCbLqId6LkTGPKJJG5QxD95kFtRsFtxoGsRDGWMRD2WMhDyUechcBkBMYLkxr8fQzGPXj3thfnH9DDjmF8gG1cZfNO7/10OZiYt4FvOkJvnxROZXmvDIO/PH4Yu2T3gWBPNHzmgfC9LWdqR5/x9FYVS130//ibRBlsHumwsZm5BSx8ga19gG9/imKctbZya3e6/aKli/X7Dhraiy0xmd/QU73qNP3q+7rqy59tPm95VdHynrrv7AHP2M2v/xho7r2RWn1pafScjuWpnRlZbamZXUnresLT9+09rYxsKoenFglQyWUiirEJC1iLQVJ7cJmbcCuT1Ceh/BHiZKTwirzxH1l4iWa8LNN4gtd0Tbbwt7bhHdN0FXH956BWu8CKrPwbLTkD0mpI8Q5F5CugvItmFkJ0K1Ylw5RtOAlgJmI07mAzIDl6UAMhHQcRgVidMhgAY4tQSnfDFyLkbOwmVTCMpNSDoJ+T+DVVBGagpkJkD2kK3gnDkvhRleagpKTYHiT4cykDSEPBuygbQTpN0gNQWQM4DUC5fOxUsW4iUBuBgAcQiQRUBZHC5Jx8hsVFagmtgqhjQF6VLA1uB0C2C34PQujD6Ikccx2XmcvATIKzjdByr78Lo+vOUG3nkd7+7Dd93C99zCd7+L73gH33IbtNyEtddh6SWCOi+UnBNKT6PkKYzqRam9qHQ7Ku3ApE2YtBYnKyDNEYwEUusgmQNkKUC8HCuJBZJAVIZjpAAlF6LSuah4Olrkjha5YjyUsUE3WqGFlshGS2SjhWCDecD6AShjhPJQ5lmkzSbzXKCMKf4QylgHUXahrGMk5xQld4pinaLY6Um1QeTBqNLjQsneQHIvXrxjZkqNfYSUhzJhlHrg6EkoY01IVVCGcgplnMIoh3DSKqhkenI1FO8KovbBkrdC6EOgcLdnfPkjKMM5hzKOQYydkLRRQRlTvwITPx7KGC/ioYzhAh7K8ORFdaFhHQyRMZyf9SSOUe9oJDITfDL+dCjjnTXBO0srlAku4aFMnFwFZWjNUMY3nYcyD4mMisXMTRz3SK9Mj3vda5kaypgtzjRbnKmGMlaCXMuAHDWUcQncqIMyrw8d/vrfH3/8PZ9QB2U0Glj+ss1hY54PlPnXG5N5vTlNDWWGjp8xdKKXWgNERs+IL70egDJ6Jr5qIqOuvlZ1LQXoWWBDLMBQSzj0kU1G3zZI35Y3yKg8MqpyJVV2jHpSaZhTzAvOsWqPzHCPFSMnp4yckjp8atqI6ZkjZuSMnJk/0mvN6DnrxswrfHF+8Shf6TBEPgxWjgqqGx3WOCayeUxs60vLO19J3vZy2o4XM3a+nMPXKr2+/vCbxccmSE6+KTszrurKGzVXx9f3Tdp002TzHfPO96y2vW+1/X3rHR/YvvWB4/5P3Hu/mHb67qyL38y78v2iqw/A1XvRt75N/Pg/Kz/6Pundr1Pe+3zt59+Q3yqrflZKPnwge/f7DZe+Dmw87lOy3WfDDveMLpsVW1xzDnkVnZtdfH7KmuMu2Qddcw55FhzVxmV0UOYpxhm1U0YLfNE8dvQkjlHvPIlj1DtP4S8ab+mgjFWUDso85qPRQRkVo/kVjlG/1EGZAabzdITxz7s7WPii7by5kLEOVjhEVLvE1LvFNXombJqxsmN2Wtf87B6f7K2E5FB8zbmk5ssFO9+RHv2i5Mgn7KmvFGe/Lt7/fv7Wq3mbL6dVnEgo2ZssPhCd3r40pT1pZVt6Ymt2QmtufPPq2MaN0fUlwdWUsJzB5aUoXYNSbYDeJmR2B3FvEYwayhwnqs7CuktEy1WijR+uEW7jE0/glpuwow9vvYpvugxqL8DKc1BlliHoAwS5G8h6MGorQrdhTCXGsLyDgy0C1BpAqc0ySYBZitHROBMGGCFOC3B6EU764ORsnJwKKQ8h5SIkHYR8CbE5ITODpCmQqTwyjCU2AGUUfw2UMYKkMUFZQEoNZTwhb5OZhUvn4DIfXLwIKxEAiRBIQoEkCsqW4tIMjMrFyNU4uQHQEsgwkKkAXB3ObIZcN87sRunDGHUCo3gog9NXcU4blHkH2/4O3nkbNt8ANSqbDHVOKD1LSE6j5EmUPIKQe1DpNpTvcmrAJNWYrBxQNKSKIbkGyjKBNBmXJGDiKFwsQqQoSi1BSV9EMgeRTEdK3NEiJ6zQFn0IZczRjZZIkcUvnTLPgmPUZ/5sKGMGSswJiVUgaRfKOkSwaijjGMlMTawWSvaFc71Cyd5gej8h2e2VVmcfIXWL4pzDafXAkV0gZSsiLYHUDC0xQ0tU40tS+yDeI/M4lJmRUiOUvhVM71f7ZbANOz3iypzDaedw2iWMdQ5lHAJpW0Jmg4stkY06KPMLp8wfhjL/nrn0jdnLJ/okGy9MN/XLMPXLMFm0ynhhug2abyXItcNXuwYVugRutEbyTP0yzBZn6pwygx7e+XuCkr/yqXRQ5i/jLxq/6HlBmSFvThny5pQBIqM3YebQiV5qHPMrj4yByXx90/l6Jr56Jr5qj4y6+lpdtKRviT8iMoS+daCayAyUXus/xDER+k6RBo7Rw5xiRrgmjHBLHOm+YuTklfzI0rRVo6ZnjZqZPWpW3sjZq0d5rxvtUzR2ofjFxeTLS+gxAm5kUPWI8MaxMa0vJ3S8nNj1SvK21zJ2vp67Z/z6Q+oQ34nkSSP2rEnZ2+aVl01qrpi13THrvGOx5V2bnvftd37k9NYnrvs/dTvwiefhz6cc/XTWyS/nXbi36Oq3gv4fwXvKoPd+Drt+L+H2g/SPfsr9QrnxgZL+San4j7L0B2XND8oNN+9mnfx4aU+fr2yPe0a7W/Jmi7gmu5U9LtkHp607Oavw7PT1pzwLjrrnHdFGZDzyBzG4pMY3g/DIqD01mmwyHnnHNNtkcno1Olx+x6ZrziGN0jll1N4ZbY4Ybfs6p4zaO6NzyqinmbTMLhVrc5Ro23+WkaXHzzzpkVHv6KDMAH/RePHPwy5P/4m0QZbB7psRtFWQ3D68yimq1iWm3j2+aWpi28zkzpnJ7TOSW/xWbw+iD4XJe5c3nM/aeiO943L21iv52/tSW84urTiyvLw3UrwrOL8rpqA7PLklOqll2bKWpKXNq+Kbs+Ia82Ob1kU1FAdXk8JyligtBWwdzrRAegtB7xQxuyG9F3CHYNkxWG+s4OUAACAASURBVHkW1l2Em9RQ5paw4xZs7wcd/aDjBrZZxWWaLoPa86DiNCw9AbnDgN4D6J04vR2hO3C6DufKIMdATgKZDYDOg2QGoFMgnQjoeMhEADYIsLjKLLMAp7wBOROSU4W0yiwjsyVklkKphWp6yBxQ5jgPZVRchh9fUpll/nSnjDFBmRGUJUHbQ8oVUpMhOQOSs4FsLi7xxcX+uBgFJYFAGg6kcYBMxGU5gFmNk+sgXcTbZNhSgquCXCNgOwHTgzF7MeYwRp3G6QuAuQy4a0DRh1f3YQ19eOuAU6Yf8ONLd/Ce23jHLdDUh1dfgYq3IX2WkJyC0pOo7BgiO4jIdqGyraisBZXWY9JKXCbHKBJQ/OwSLkvHpSuwkji0JBzjZ5cQjPJHZL6IZBYinoIUuyKFjqhqdgnbqApJ+VtDGVO82AyKrQJJ2xDGIYI3yzhGMo6RjGdCBV60O4Q+JJTsDeMOBVH7vDMaHSJl7tFy53DaIZg3y9gH0bYi0grKBqCMjVBmH8QTGecw1jmcdoygrIPFs9Lqgqh9oexBvGiXULIXWbfdPbbUKYxyCqOcQxmnENohkLaBUmusRAdlfj2+9IehzOtey96ckzjRJ9loQZrJolVqImO8MN0OX22D5jvAtW7BRS6BG60EucYL000WrdJBGR2UGfRvQAdlNLKSv2zzOUKZoeOmqqNk9CbM1J84a8Ago284Z8Ajw7csmfGxvvomCx8SGbNFeub++hZLDCwD9K0QfUtMzxoMtQZ6NlAd62tgF6xnF8w3XjuG88NKTpEGzlF6Lvy80jCX+FEeSaM9U8Z4po2ZumrM9KwxM3NGe+WPmrNm9Nz1o+YXjV5YMtafehHjXgHl/xZVvRxcOzZ209jEzldTul/L2PlGzltvrt4/ceOhSZKj48W942RHx9OnJpSeMay6YFJ32bzxmllLn9Nbnzju/dR5/+duh76Y0vvl9ONfzTr51exTX0w/+rHX8Q/nnf5k0dtfoNfuCm99E/LOd1Hvfh975Yvkm3ez3v2m4OMfJPeUih+U9NfKDXfuKb5U5pz9LGbbVVBzxrvwwNSc3VPSdzut3O6cvsc564BHfu+UNcenrj0xZc1xnrxo5zL/VKeMS/ZBjeLNL88s50w+U0bnlLFe1q2DMjoo83i4jA7KqDHTHxlNepb3aiQsv2Pz6Qjjn3d3sPBF23k1lLELq3SMrHGKqnWNbZi8rGXais2z07pmpbQvXrNLKD0YSB2Mrjie1Hwxof708oaTyS3n4qt6I+m9sez+sKKdgTldUfk9gYnNYcsb45Y2LYtrSI5tSIupy4ysyw+v2RhcJRVVMkS5AshrAdcMmE5AbwXUDsC3KR0Apb0PY2War8DW67DtFrH5Nmi7DTbfxNtv4u19uJrLbLoIas7BipNA0Qu4AzizGyN3IdQWnG4GXDUhLyU4UsgUQXotpHMhu4pgUyC7HHKxkAuHrAgwGKAWA2o+pGdDahpBTlYNMTkISVtCZgVlVoCyxClLnLH6BZThY2X+1PElPnaaoMwJyoZgHCHtTtBTIeUFSG9A+uDShbgkAJcAIA4FMt4mA2UrcVm+ij0VAkZKsBzBVhJcPcHxs0uA3Ymx+zH2KMaewbmLgLsCFddheR9e24c1/Q+UATv6wc5bYPttfOstvK0fb7yGV12C8nOQOgWlJyBPZI4g5D6U2oFIO1HpJlRag0nKcCmNk2Jcth6X5eDSFEyyFC2JQotD0BKASJagpB9C+iDSmYKSyYIiF0GhanapyBorUkMZ8ycyZf4+ThkTrMgUlFiKZDbBtH04z2UcImiHCNotrhTZsCNQtp8Q74ks7Q2XH56X1ewYRXrEKFwi+MgYNZSxC6SsCdIcE/OBwUBqKyIdgnki4xLOuUQwTpG0TYhkTkZjKHswjDuEbtwBincHrOl2jy11DCV5LhNCOwZT9iLKGkis0GILwQadU+b5OmXGea8YPzdpok+yoW+q8cL0ATnAtXb4akdinVtwkbNog2VAjtGCNKMFaTooM2gk8Vd6Uv6e36WDMn8Zf9H4Rc8LygwdN5XX+BlqIqM/kY/1VYfIGBh5q0eWVETGlycy5ov0zHjxOTIWfmoiY2AZYGCN6lnjeg+JDGFgF6hnH6gqvQ4xcIrQd+bTfPVcovRdo/Xd4gzc44e5JfAsZmrm2Gk5L87Ie9Frzdg5a8d4rx/ls2Gsn2TMYnIsyr5ElL8SXP16RNMbMS2vxW9+NaX71axdb67eP2HD4YnFR41kx03lZy0r37aqvWzZcNV6U59d+y2HrXecd7zvtvsjlz0fTjv59bTTd2ec/nrOuXvz3r7ve+n+4sv3l1y5G3D5S/TKl/D6lyG37ka9++3SD79P/PTn1I9/yvvgp+LPlJIvlOLPlew9peK+csOte4mHb6Qd+4BoPuNVtGNK3vbpuftm5PbOzDk+PeeYZ+5Rl+yDTpn7XbIPuucdUTtlXHMOaTPL/FOhjHPWAY16diLjlMU3LumgjNo7o4MyOiijgzJP+n2eBaz8kTO/g79ofMs/D7s8/SfSBlkGu28KKctAzja0wiGi2jGyxjm6Tp0sM23F5snLmuZmdvmv3bl47Ta8ZHcIe5iQvkVItocye4TF3eiaTtGGbjy3E0lpFmW0CxObgpc1RcY3xcbUL4uqTYqoSQmvygipWBdYVSKqIIkyDsorAduAM60o2Y7ItkNuN5DvBYpeWHES1pyFDZfBpmug5SZougWabuGtt/C2m3inWjdA+2W88SKoOYtXnsBLD2PMPpTaI5B1o2QbYOsJRSXBsQQrJeiNkFpNsDkElw6ZlZBNgGw0ZEMhAwGNAMaPoOdCahZBTSPoyQTlTFD2hMwGktYEaYWTVhhlham5jNop86cH/VoQfHG7JUHb8g/DTCaYGZCeA6j5QLYQl/jjYgyXiHBJGC6Jg9LluCwFk61VDWpJIEMTTDnB1Qq5TUKuA7I9gH0L4w5h3HGMO4spLoHSK6DsujpQBmu6gT1yyqigTD/suYl33sBb+vC6K6DqIuDOAPokkB2Hsl6UOsg3l5PdKLkZlTWg0gpMygGZDJUV4mQBJluFSVegkhi0OBwpEiElCCJdjMp8EZk3IpmBlHgICp2Rh1DGEv+vgTJ81m8wbRfGcxn7cMo+nHKO5vzXbCPEewjxnujyY9Hlx3xzW9VQxjWSdQzhzTIOwYx9EG1NkBa4xAKXWEGZrYh0DGGdw1jXCDmfPqOCMnOzmiMURyIUR5AN29GNO/wLtrrFKBxDSZ7LqKCMnZC0BhJLpIiP3dFlyjwe9PuHnTIT5q2cMG/lRJ/kSfNTDH1TjRakqbmMk3C9A1zrJFzvHlLsLNpg7p81aX4Kz250Qb9/T/Dxd34qHZTRyEr+ss3nBWX0xk/jpYr11Z84y2CSl4GRN9+19ChHZsAjM8zMj2cxZouHmi1+5JFR1WBbowbWqL4N0LMF+raEvi3BExkHvvpa3zHUwCVSzyVSjWP03eL0PBL0PZfpeySOnZH94oyCsbNWj/Va86L3+jHzNoz2LR6xQDwGYcZiihdFFS+H1b8WvemNhI7xSVvfSO1+PX/vGxsOTZAcNaJOmnBnLCou2NRftWvt89z+oefOjybv+Xjawc9nHP3S69Q977P3vc/fn3vpwbzL9xdcvb/o+oMlfQ/Qm/eI/nuB/fei3v8m7v0Hyz76NvmT71Z9/lPOlz/nf61c/7VS+pmy6oGy5ltl2dfK8q+UZZ8pC97+InzLeaLh1IwN3cZx1UZRDa4pb83IOTkz5/zM/PMz155zzTlkm7rbJmWXY8Y+t9zDrjmHnDL366DMQ0ajKrd2fuZVB2V0UObx0F/d+JJufOlxNPNHgMuzvFcjYfkdm09HGP+8u4OFL9rOD0AZ+/Aq+/AqPvE3pskzYZNbXKNjZNXUxE3eGe1eaZt8cjb7r9s2P7fVJ7vJf3X7gqwmn7QG/6zWRSnNvstqkaRmInFT0PKmsPjGqJi6mIiq+NCKhODSpEB5fmDFBlGZmCiloaIcZ6sxpkEg27REvA1wO4B8Dyg9BMqPgeozRMNFoukKaLhB1N+E9Sou03YL67yJbbmJbbmBd15BWy/jzefx6pNY+TFUfgilDwikO1GqEzDNhLxWyJVBloFMMaTXE0wBwWYBNg1ySYQ8HnIRgA3EKQBoAWTmA8qb4LnMVChzgzInSNrzeS6kDUbaoJQNylhh/BATb5DhC5j+3PYlNZSxIRgHgnaFzFTIzIaMD6AX4DI/XCpAxRCThODSKFy6FJeuxMlVmHQjZCQ4P7jEEWw1IW8k5O2EfBvgduHcXpQ7jHInsdJzePklvPIqrO6DdfzsErbpBrb5Br7lOr6tD/T0g+39cJtqp/k6XncJlF/A5acgfQJQvZA8iNF7MWYnSnVhVAtG1mCyUkxGQ6oEk/I2GYxMwWQJmDgCLQ4SFAG0OACRLEKp+ahsFiKeJihxExQ5CIpsBIX8MA5WYoEWm6FFZmgJn8sbUGQiKFL3Lv19nDLGaKEJXmwhlFoHUbah1ACUcYigF+V3geLdsOStuKqTcVUnF+ZvdoqmPGNL3aI4p1B1vxI70I1tCaTWBKluwnYJ59RQxjmKsQ2VzsveFFV2NLK0V7C+R7C+xy+vyzVa7hAicwiROQZTDkEquxYfKKODMk+0L/1hKKNGLRN9kn/FZVwCNzoS65xFG9xDip2E680WZ6rxjQ7K6Jwyg/4N6KDMX8ZfNH7Rc4cyD4nMIyij9sjwqyk/uDTMnHfHGFjwOOahLJfoWyEGD4kMpmf7EMro2Qv1HYL0HIP0HUP1nML1XaP03KL1XGOHui/V80jQ80zU80zUn7xy9MyCMbPWjfFaP3rOhjHzCkf7ikculAzzk40FpaNElWNCa1+Mbnp1WfsbyVvHpW9/PXvnGxsPvCY9MpE7ZVx21qz6bav6S/Zt1526+j12vuu++x3Pfe9POfzRjGOfzT71hfe5r+ee/8Lv+r3FN75a0n8XuXUX3vk66J2vw+58FfXOF3HvfrHs3c+T3vsy9f2vsj64l/fRg9Uff7vhw+/X9z2Qf6is+EzJvq/k3lPSt5UZvR/BuhPC+vMz1u0yjKw1jGjxTD/ivfqyd0Gf99ob3oWX3POOWK3cYZ7YbZu6Wz3C85QCpn+qU8Ypc79GPTuOeXgyTTe+1K0bXxrgMjooo4MyOijz94c42iDLYPdNIWUhYm1Cyu3CKu3Dq/jE3+hGj/iWqYltHkubvVI75uds885oX5C3JWDD9gX5Hb7ZLQFrt/jltC9Y1YLkbhFkdviv3ESs6oRJraLlm0Ljm8Oj6yMjqqNCyqMDFUsJNktUtlpYulFYJoWlHMaWoXSNQFbvL94CFd1Qvhso9hPlR2H1KaL2HNF4mai7RtTcADUPzTJY5y10Wz/e3Y93X0fbr2Cb3sbqz6KVxxF5r4A+FEC+hci2AqYVck2QqYKMHNAkoIoAtQ7S+TjPZVIBuwyw0TgTitMijMQAxSf+AmoOoKYD2WRIukCpI5DZ46Qt+pDLqKGMuhhbBWU09GGbAea5VGJbEIzaJqOeXZquerD5gPLDySWYFMXEgag4HBPHYuJEfmhIloVIiwFL4RQLmQrI1kG2heC6ILsd520yB1H5MVR+mocylZdBzVVQ1wca+7BNfWjLDazjEZTp7oc9/XDLDaz1Ot5wBa+5BMrPAflJyBwD1BHI7MfY3TjXgzEdON2IUZU4xeGUFFIbMdlqnMzE6SRMFouJQ9ASEVqEYmLeJoOR3qh0JiqegpSoZpeK+CZsrMQCLzHH/jugjDkhUUMZuzDaLoy0CyPtw6mFeZ140S5Y8lZ89an46lOLCtqfhDIOwapudSAdgDJOoZwayvCRwCoo45PTElNxPLK0N2Bdd8C67kW5nRqhjIWg0GzJOp1T5vmOL02anzLAZR43y7gGFToJ1/8Kyoyfm6SDMoNGEn9nD8tf82w6KKORlfxlm9qgzNAXTfVeMhvyksXQly31XrHRf9VW71Vb/X876P3bUe/fzuoybL3X3fXf8NAfN0V/3JR/vTH5yaBfvn3JcK66/VrPxFffhK++fig1lLEU6FkKVDkyuL4N0LcBwx2DhjsGveAc/IJz8HCXsOGukcPdY4a5x+i7xwx1VxlkJq/Qn5qkNy1Ff3qqwfSMsXMLx84tHjuvZMwCyUv+1CtY6avCyldC6l6Lav53XNvrK7rGpW83zN1nsu6IRfEJc9lJ8/ILJtVvW9RfsW3t41nM9nem7n5v2t4PvHs/n3vyi4Xn7y65+g1280dw6yd4+2d45/vAD74TvXc36rPvkr5RJt9XLvv8m9Svv1//H+Xa75Rr7v1E/ahUKJXkfSXzQFnxg7L0rrLmc2XJpR9zj36euKMf1hz1Y/d6F+9wyWh1XrXZLbPHM2v/5Kxe9/RjrimnXFPOuqadcc867pZ72CO/V9245J53xC33sHqUyT3viAYVDC7r1zXvsEZpgzvaAn1ds49olpaAXo2pvU/Z1Di75Jx1wCnjoEY5pO/XqEEGyux3Sd+nUfYrd2mUw8pdGvW/1bJkEb9lUPpF43XsloGXVjFdGhTbaRHdbhHd9uyyjGx/TJstIzc/LMOObOUvojap9Psrsc3CGzVqgML86sJY2MCLb8IeUI2xqEZbJfYv6q5F5QMvJxGlGvWLuuvH6rENgVyjjLS0LxkijCZRhghliMqe1ESBRLOWiB+fWvrN68eBxZ9xrTHQV9vmc2xfehZXyx85M1jzizYs8rw+Z7DwQtt5bc+p7fzz2jfFyeciQ1RshElUaEZuE1JuH1bjFFnvHNXgFtvsmbBp2orW2Wmd87K2+OZuXZi/dWFB14Lsdt/stoVZmxdmtC1K37wotc0/pU2Q1IoltsKEZmFcQ2BUTUhYRViQIlTERgFqJWQzcSYPY9ZhtFhA0QFk2RJp1RJJs4BuE1BbBMx2hNuLyg+jpcfRytNoxWW88ipW2Yc13MBb+kHXLdBzh9h5h9jZh3Vdxdou481vY7Vn8cqTuPwExh0G7C5CsUWk2CzimkRcNcHKhSwpZEqE7AZCvlqoyBbK04Ty5ZCLIbhwyAQRDAKYxZBWhcuQ04HMHZc64zIHXOoIKAfA2OOMLUZbYYw5zpjirAnOqquyB7NSZkCDjFGpCSYzwWSmOGkGKHNIm0PaAtJWgLLlH4B0x8npGDkb40eB/BAxgKQIkuGAjAPkCkilEXQ2ZNcAiiQ4OWDKAVMNmSbIbMbpbRi9E6UO4NxRTH4CLTuLVVzAqi7hNVfw+ut4k5rI9IMu3h0De/pA9zW84yrecpNouQEbrsLqi7D0DM4dw/mE4P0YvQthulGmQ0A2CWSVAjEbUCIOEK8TiAsCxJkCSTIqXYqII1CeFgG0eAkm9gko8RZIZwrUNpkSR6TYFimyQgtNkUJjtNAYKTZGik0FYlOB2Ey1GgYUThIMQtral7TtGy1Z/+yaFLDeCNlojBWps35tQkjbUMo2VGYbKnOO5uakNy/IbceLdiU1vb2y+eKSdVvc4rkZy6udwijXCLlnTLkqUEZqH8SqJ5hsRbRTKOcUyqniZkjXSNZzaZljJI0U9qRvvra8/pxfQZf3qmbvtGZXVVow35kdRNoKJVa4mI/dWbLB1H+t8cJfl2FPnJ85cX6mtiprQy2V2BPnZWiUtuprbfuDrcQeNydNo96cnapR42ZnjJ+TOWFuxmOt2Lmmi/LM/HItlxTYYmtcg4rVldiz4lhnUaENstZasM4qYK2F/2rTRTnGC7KMFqwy9E2fMC9l/NzkN+ckvjF7+Rtzlr3pvXz8vBUTfJLUBdgTfZLHz02aMG/lpPkpJotWmftnuQYVqnuXHIl1Nmi+2eLMSfNTxnmvMJrHTzBN8k6aMDtxvNfyN2cmvDFj6evT4x/X/xnsH+H/Lef/GoTxz/uWwf776o8c/+dJb+R4vZHjh47SIL3REzRrlKGeJhmMMdaov4y2POMXPS8oo25fGjJu+kDWr96k2UMmeQ8QmSGPupbUOTJ65v5DLfx5ImOFqHJkeCijZ/s/UEZNZF5wix7mHmPgEavnET9UZZDRn5KsNy1Vf0a6wcxMvZm5o31KRs2XjPKVjvajxgi4l4jyl4NrXw5veC1+879XdL6Wum1czm7DtYdMio9bkGdM2TOWdZfNmy5bt1537Op3235n6p73Zx34aPahDxac+szv7BeCi1+D6/dF/d8F3eYVfPtB9MffRH/4VcJn99Lu/5D29TdJH3+e8fndDd/9RP1HSX6vrFIqG5XKqm+VVd8o675XVn6pbPhMKbukLOi9t6L7HaLy9GLq8NzifW6ZW5zTt7pl7J6cfdgz64R7+gmX1FMuKWfd0s+6ZvCZMmouox5ZUk8waSsw0gZTtO1rJDKueYe1nf+vhjKDn13ar60SWyORsddCZBxW7tJBGTW4eYzItKuIjA7K/ILO6KCMNiIzya9QB2V+k9H82dDkz/58bRDnuRAZU5x8DMqw1kEV9mE1jhF1TpH1rjFN7nGbpia2zUrp8F61xSd7q2/u1gW5XfMz230yNvuu2jw/vX1B6uYFyW1+Se1LVrQtWdaCLW0GMfXCyOrAsPKgYHmgiAmHzHLIpQKeyxRgzEaUkSI0FyArD5A1IOwmhOlAmW0otxvlDmClvXj5CbTsIiy/jJdfxxv68JZ+fCsPZeBuFZTZqjLLNF/C6s7hlWfwslOo4hiu2AO5HqG8SyhvIZh6gqmANEcwpJApBux6yBUQ8lUEuxKySwETDekwglEPMS2CDB8ug8sm4xI3TOKESZ1xiucyGG2HM9Y4+9yhzACRGYAyapuMNZDZAx4MeQLZTEw6F5MtRKUBiISAVAiQRQJpApAlAzITMnmAXo9TDOTKAVMF6EZAt+JUF07vwKg9KH0Ukx9H5KeRsvNo5UW09hLWcAVrvI619KHt/WhXP771IZSBW6/hm6/im27AputE/RWi8jxUnALcMZw7hDN7cHYHynah9GaErkeoMkRKCSSFAZI1iDRXIE1HZCtQaSwqDcWkEJMgaIk/Jp0nkMwWSGYIeJuMK1Jij/A2GQvsnwBlZqc1+WS1YoU7k5reTmp6O2D9Vo8EhVdSnXM4rYYyqkCZh1DGEkjtApkBKOMQTLlFcZMTyl1iOKSwJ7X1yrK6s34FXXPSm+akNumgzACg+U0o4xJYNDOWm59UPSuOdQks+oNQxtA31dQvYwDKOIs2OMC16j5sHZR5/Z+HS/6an0gHZZ6RnvxJx54jlHm8fYkPl3kEZYaYLBhiskDVtfQwR0YVJfPQIzPUCtOzVtlkVDkyI5xCX3AO5YmMc8Rw1+jhbrEveCwd5sHHx+hPXjl0aore9FUGM7P1vXKGzS4wmLN61CJy5CJ6pD87SiAfAyteDKl9Jar55diWN1O2vblq+7ic3RM3HDQRH7NgztiUvW1VddF+8027rj6n7lueu96Zsf9D7yOfLDjx+eJTn+EX7xKX7wZf+zr85v3o2w9i7tyPfedB3Dt3kz+5n/zxV+mf38+7993qe9+u+fp+yTc/yP+j5L5XUl8py+7z2THFt39ad/nb1ecfrDr46dpjPydt/TSiqR9TnJu9dt+03J1T8nbbr+x0Su9xy9zrmd3rmXPSPeOkS/pJl7QzrqvOOK7iE2Rccw4NNC6p3THaoIxb/pFBSRuU0fohOb0auYxmm0z2kaeYXwZ1S5tTxnnVAY1ySt+vUYN1yuigjNoso8EmE9NlpXPKPDLLaLTJTCJKdU6Zp/trnoJgnrylgzI6KPMH6cyvoIxdaLVDeL1jRINTZKNrTNPkZS3Tk9q8Uju9V22Zm9k1L6PDO61tXmrb3JRW7+Q2n6Q2n8RWn2VtCxJaFsY1+sfUC6Jq8PAqEFoOg1gikA4m6DghuwIyqYDNwdm1OFeMshTKKgLoGpRpQOlWlO7E2J0YtwdXHMTLjmFlF2D5JVB+FTSoQn+39sOHUOYGvu0G3nkNtF7GG9/Gq8/hlWexihN46QEo30Vw3UJ5O8E2E2wNwZZBlg/9BUwRZNcRilzAh/6ugEw8pCIJvokJh6w/pH0hOQeXTcelHrjUDZO54rQLoB1xxh6nrXHewzIYd8zjI04abDJmgFJ7ZAaIDG+TUc0u2UDSEchcATkFkF4YPwq0GJUhiDQI0A9tMoBMA1Qub5NhijFaAdkqnC8X34QzHTjVg1G7UfoASh1H2dOI4hxSfgGpvIjWX8Gar+It17G2m0hnP7KVHwGDPTeIbX2w6xpovYo3XScarhE1l2HFeag4icuP4Hxz026c24YyHRjPy6oRUo7IJALJekSSh0gyBbJkVLYMIyMxWRAmw3DpEky8EJPNCZDMEsimI1J3ROwsENsiJVaqHJlH2TFiI1RsjPAyFUhMBeL/IqfMzOR671XNyIbtKxovrGi8INiwbVpS5dzUJtdIPsfXM6bcIZhR1S1xNkLKCsrsg1jnMLnaKeMYQnvEKKYlVnkmlCOFPSubLybUnlmU3+mV2uCV3KCDMs8IZWzQ1U7CjTNiWJ8VVWooY4uus0HWP+6UMfRNnzQ/7TedMuq4X6MFaWaLMy0DctROGWfRBnuwxkqQa7Jo1USfZJ1TRje79Ht+Azoo8yfRlmf82OcFZTS2Lw01nKtn4vuIyPDV1+pkXz1Vjoy+FTJAZAxsob4tYWAnfIhjfklkDDxXGExJNpiaqj8jQ41jXpi7dsS8jS/MLx4dwI5CFKPwsjHCypdC616Nbn4tof21pC7D3D2Gq/cbFR0xl520Upy3q7ri1HDDqUWVHbPn3an7P5xz5DPfE18uOfc1fvG+6NLdyJvfRfd/s7T/m8Tb95PefZD87v3U9x6kvX8366O7uZ98tfYLnsXQPyjL/qOsUypblMompbLsrlLxuZJ8R5lz/OvlOz+IaOsXyM9i3JV5G07MKjjskbXHenmn7Yotrqt22a3scU7f7ZZ1wDP3qHvucfes484ZJ5wzTrlknrRPOK0RxwAAIABJREFUO+CYse9xs4waymglGlrGkbTBl8HuayQybjm9/1tQRiN5ecrmYKGMU+oejdI5ZXhMo4MyOiizuPDp2OXpd58kL0/Z0UEZHZT5g1DGCJMY41JTSJkLGavAcpvgSrvQWvuwOofweqfIRrfY5inLW6cntc9Mbp+V0u6V0jYrqc1rxSavxFav5S2zEzbNjm+eE9c8N6ZpXmSdb0SNX1jVkpAyJEiBB3K4iBYSVISQjlcxkXTA5ePcRkwuw+QsylXgbC3GNqHMZpztxlg+pxYoDuPys8Lyi6DyMmy4Clr7YFc/7LlN7LxN7OyH226Cruuw7SpsvozX81wGqzoNKnth6T6hYqdQsVXItRJMA8GHy5QSfOivlGALCflqKM8CbAqkl0E6lmBCcJYAHApZP0D5AMoLyKbhUk8g8wCUisuwDoCxAYwVoC0Aaw6f2/iS+p9JPbjE5/sSjKWQtRKqI34pT8jPUs3D+cibAFyGoZJQSEcBKgFQyYDKAkwBZDZCToKzlVBeD9hmwA8ubQXMbpyfOTqC0KdQ7hxSegGpuIjUXEabrmCbruGb+7COm4ItGqAMaLgG664QlRdh6VkgP4HLD2HcPky+C5d3oWwbxjRiTAVK04isSCBdg0hzUFk6QiZhVBxGheEUgckQTLIIk/jg0lmIZIZAOkUgcUVKHBGxjaDYEikyRQofRfn+AsoYI2LDgOL/lvGlKcurZqysDVjXndhwPrHhPLKxe3Z6/YLMNo8YhRrKOIbwQb9OoQobIWUjpByCOTWUcQimnMPYKfHls5LrZqysRQp7EhvOx1efWpjXMWNl7YwVtS5RnHM4rRtfenN2qjanjPniPMslBdZIgQNcPy2Knru8Qg1l7LD1tugGa8E69fiSkW/mpPlpE31StUEZ44XpRgvSJvokD8wuWSzJtkby3IKL1Fm/tliBxZJs44Xp6hEn3fjS76ESf40h5W/7LToo84z05E869rygjMb2JT2jefqmao+MKkrG3F/fgo/15WXJG2QGPDIGdkKVAoc7R4xwiR7uGj3CNXaE+9LhHstf8Fhp4Jk8bNoqg+lZw2bmvTBnzYh5G0f6Fo1eKBnpR74orBoTWPNicN1LEY2vxrW8vqJzQnrPhKydFkW9FpLj1uwZu4qLTvXX3VtuT+l8f0r3B16HPp119JO5J7/wO3cXvfgg8Pp3ETd/iOn/bsW7P6a8992q977LfO/bvA8erP7wm/Uffbfhk2+LPnsg/vIb6uvv2Xs/ln6rrPlRWfsDX660Wams/Fwpf1dZckW5au+D+I7PguveWyi5NGfdBc/M4x4Zx1zSD1km9Ngl7fbM7nXJ2O+8ah9fdJ13zD3/mFvOMaesI87Zx1xyjjuk73fM2OecdcAt97A6UEaNY9SJv0+ug4Usgz3/N4Qyg+UsgzrvmPKWRumgjA7KDATKGInKdU6Zp8MXbXefgmCevKWDMjoo81ygjAkgzQjaUlRmHVRhE1xtG1JjG1JjH1bnHNXgHs/7ZaYm8pqWuGlqQvO0+MbpcU3TYhunRzdMj6qfEVk/M6J2Vmild3C5T1DpokC5v4hdIqJREQWEZDBBRkBqKeALqrMAuxbKi4GcwjkFzlVifEP2Jpzpwhl1Q/Z+wJ0RVl6A1ReJhiuw9TrRdQP29At33BbuuEV03xJ23RC2XyNar4CmS6DxAmg4A2qPE+WHRYq9IsV2kaJTyKqGmLgqobyU4BihXEyUrhfK8whuFcGsJOhlBBMB2GDIQcgJILOAYOZAciYkp0LKA1BugHGFnBNg7QFrDRlLgjH/PX4ZzU4ZddDMwygZNZERcdYi1imQdhOSU1SFUL6AWQwoDCOFqCyCYGMJ3uCTBpk8glsPuRKooAFbSyiaINcG2C2A2QGYfTh9GKOOo/Q5lL0gkF9EKq8gtdfQ5utY2zW86wa+7aZgaz+yrR/veeSU6bgKW67Auiuw+jIsexQowx3Aubcw+XZM0YEyzRjPy8pQSoZINwok+YgkE5Umo7LlKBmDkSEYiWNSf0zqqxq2msGnyUg8BWIXQbGDoMRKUGQmKDYSFBmhYkOVVE4ZiTEiMRVI/rugjHt82eRlFf5rti6vP7es7ixWtN03t9U/r2tyXJlrhNwjuswplFMVYJfaCCm7QMYxRD4AZVzCuenLqrzTm+ZmbEIKe5bWnI6pOL4gt31qYtXUZVU6KPObThk1lLEMyLPD106JIL2Xlc+MZVyDiu3xDXbYRhtkvRrKGM7PUBOZp0MZddavenbJSpBrixWooYx6dslscaYa3Iyfm6SDMjooM+jfgA7K/Em05Rk/9nlBGf0J03lNnKVuXxpmONvAyFvf2MfAjA/31Tfna7D1LZYYWAaou5YGiIyBLVQTmWH2omH2QSNcoke4xKiJzEiP5S94rhg2OcVgctrw6dkvzMp/Yfa6EfOKRi0Qj/ajxvpzowPkr4Y3vRLV/EpMy2sJ7eOSt07M2mlSsM9k/UF79pyD4oJT1RXXppuTN787s/sTr11feO373PfkXd+zX/lfuI9f/S74xg8xd/6z7L3/rHz/58yPfs758IeCD79f9+G3xR9/J/v8B/arHxVf/1xx/z/V3yqr7ytLv/ie/eQB/cH9Ddc+yz75Tt7pT5fvvB3Tfie08Q7KXveXXl9QeH1qxtmZBVfdM89NzrrglnHaYukeq+V7nNIO26bsc8o47JJzxKPguMfqo655h51zDjpnH3bN7XXK3O+cdcAl++AAi3HKfIhpNE70uOQeGpS0QRltH/K3gzKp+5w0aVDk5SmHHZJ3a5QOyuigjA7KaEMtz77/JHl5yo4OyuigzHOEMhbCUhWXqbIOqrIKrLQJ5keZ+NDfuEb3+Cb3+AaPuAb3mDrP6DrPyFqPiJrJ4TWeYdWTQ6qmBldNFZZNF3JzCHYeQS8gqMUiKkBIooSMgGQoJGMgvRxyq6C8gFAUwlIpUDC4vAxjanC2CafbAbMVsjshuxdwp0WV52HN20TTJaL1GtHVR2zrF+7oF/XcEXX3i7bcFHX0iTZfJVovg01vg+YLsPGUsKJXVHpAWLpbKN8mkrcJ2SYRVyuSlxMcJ1TIhIoioWK1UJFFsOkEu0LExUJ5OKEQEQqM4PxUTzsbUtMIcjKgPSHtBhhnyDlAzoZgLVV+lsEPMWmGMgM45qFHRsRZiTg7EecSyHiK6OlCxlvIQyIBZCCgg3EyWiRPEPIgKUPIrlZZfqSEnAVcg7C0FXIdUN5NcG8B9iCkj+PUGYy+gHJvI4rLSOVVtI6PksE6ruPbbuI9NwO6+wU9t9Edj0GZ5iuw9gpReYlQnIfcKcCpZpfku1GuB5W3o1wjxlRjjAKhpAi5XiBTp8kkIdIElIpEqSCMxDBSbZPh578CSiYHiD0CSpwFxXYBxZYBhSaCIkOkSE1kHnIZZADKSP6LnDLO0ZxrrHxRfueyurMJtWfw4h3+a7uwddunJVSqoYxzmNwlXOEaUW4jpOyDWKdQhUu4QkVqaLdIxawVtfOzWhfldyKFPTEVx6PKjvrmbJ68rMIzvlwHZX4Tylj45/NakmuDrvYMk85JKFNDGQew0R4vfBzKqHHMU6CMoW+quoNJPbtkjeTZ4avdQ4pdAjfagzWWATkmi1ZNmp+irsTWQZlBI4m/rYHlL3swHZR5RnryJx177lDGYJLXMMPZvIzn6hv76JktGmrGF2CriYyBZcCj9mu+a0lflSNjYCccZi8ycAw2cAgd6Ro70iV+pNvSEe7LRrqvGO6Z/MKUVIOp6cNn5Q/3Wj3Cu3DUfMmYhfRYf+7lgLKxaPmbcZv5eaXEjnGp2yZl7zJdvd+qsNdacsK18opbzTWPphtT29+Z1f3RvD1fzj9wb37v/cXnHyy+eA+7+l3gjZ+i3vnPsg+UqR8pMz9WFnyqXPfxTxs/+kH8yffM5z9WfP1T3QNl43fKpm+UrT8oN32jrPz0R+adu8VXPks7cD1k03FB2YEZa3s8Mnqck3fYxu1yTDjivOyUaegB19SLdivPeWRcdc24ZJ5wyGzpAdvkw+aJexwzDzvn9bqtPuq2ptel4LBT3kGnvP3O+Txhcc05pA73dck+6Jixzz59j23qbo1Eht/MOTgoaYMy2j7k7wZlHFP2atRTOMugbmkkMg7Ju3VQRgdldFDm2eGLtpNPQTBP3tJBGR2UeV5Qhp9gIhQqLlNhFVhpIeRX25Aah/Ba5+g6l5h6l5ha1+ha1/AatzBerqHVbsFVrkGV7oGVHsIyN8B54swMnJmt6pxeRMj8hTIBIcUJmQhKIyCVANk0yOUTig1EqQQoaCCXY3QFztRDug3QXZDZDpm3AHtSVH2WqDkvbLoo5KHMdeG2m6Kem6Ke20Hbbgdv6Q/suBHYfk3YdpVou0S0vk00nRFWHg9UHAks3StS9IgUHUKuRSSvD1RUCeUKYSktKisRlq4VluYQXIaQSxbJl0JFpLA0WCiHQrk/wfkSzByCnklQUyEzmWDcIetMMA4Ea8vPFrGWwuc2vjQAZfipJRWRsQ6U24k41yB2ciAzQ0TPE7J+BIsQLAGZEEDFiRTLhWwqwWQLuXUEVyIslQkVCiBvEpa1E/ItULGDkO+FzBHInMTp8xjzNsJdRkqvIlXXEB7K3MA7+0D3L6AM2H6D2Had6LgKeShzGVZchPJzgD2J00dwdh/K7UTk3VhpKyJvwLgqhGERUozI1gqk2Yg0TSBNRCTxKBWBUUJUhmCyRZhkHibxwqVTA8SeAqmbQOIUUGK7pMhCwEOZSYJCQ1Q8ERMbohJDVGL0EMrIjJH/JijjEEE7RtIL8zoSas8srTkNSnaihT1w464Zy6tdI+TuUaUqIlPqFllhI6RUNhl+R5X1y7hHlc5eWb8wtz1gXTdS2BNZ2htZ2js/u809vtQ9ttQ5ktWNL6m5jLbxJTWUMffPsUYKPEIls5eWzoxl3IJLHGGhAyiyRTdYLlljsjB7ks+q8XOTx3mvfBYoY7ww3dw/ywbNd4Br3UOKnUUb7PDV6tklHZR5fehwXdDv7wRSfysoo/+ofUndwfT4qj+Kb196ctVYvaQ3ylBj9ZLBGOM/ia387o81GGv0P3r4eKZDX+Q15LFKbD1VJbbea3wl9pDX/qcSW+9NvhJ76LgpBhNnPLLJzBlm6P2C0dxhxj4GJvOHmfnpm/vzUtlkhlmhBtboMGugbwN52YoM7AKH2Yfo24cYOITrO4aPcI0f7pYwwn3ZcI8VIzyTh3umDJuSbjAlY4RXgWpwqWiUr3TMYvbFgNKX0KoxoHp8wrbXE7vfTO4Zn7lzUsE+k6IjluRxS+6UU/1ll+Zrnpv7p297b86uT3z3f7X4yAP/4/exC/fBpXuBV7+N7P9x6Tv/SflQmfWJsuDT/6z/9MfCT74Tf/It9emDsi9/qL2vbPlB2f6TsvmesuN75eZvlTWfKktv83XXqbs+hFUXYNkVr9VH3FL3Oibut47d77jsuOuK85YxR+1WnLJZcWpy9uWpBVedUk86pp/wyD3rksXPK7nm9nquOea55qhb/mGX3P1Oefvd8g+65/FTS565fBO2a+YBh1V77ZJ3Wa3c4ZKx3ylzv4Y1++CTM01P2dEWGKztLWoo46GK+318dVdVYj+5as2+eWpVtns2j6IeX10zDzhnHfjV6pp5QCORcUzZOyjy8pTD2uCLtn2Nfdj/6+1LVnF8MfZvrlZx/9OBPVCG/byDftU12AOrqglb3Yf9/CqxzcP4YuzHV9OQepPQ+l+tpiH1j5qw1TXYA2vVc6nENoIPg36NVWXYj69GqkrsX61GQK5qX6KfXFV92JSGVVMftiEq09yHLZD8Zgf2rw5ogynPa1/NWdTNSs+yPq/v/SN118/y3t+kJ786oK3V6FfHfvOlts/R1mo02P0/+/O1Pc8fZDEDbzfGZca4zASQppAxF3Jqs4ylqMKcKLMU8aNMfB9TZI1TVK1TVLVzZLVTWLVzaJVzaJVTSKVTUIVjYLmLsNyFUDhhtBtGTcapGTjlDaj5kF4opP2FlICQQYIMhXzibzKhyBGWrSfKSohyEucYnC0HTC1gNkG2nWC3EdxOKD8WVH1aWHM2sOG8qOVy4Oaros4bQVtuBm65E7L1dnDXraDOG6KOPmH7Ndh+BXRchC3nhDWnRaW9otL9olJVsoy8nZBvEirqYWkVUSYnykiirBCWrobybMilE/IEKI8h5OFCTkjQCMH6EXw99hyCnoGruAygeS4DOQeCtSF4LmP+y35rU8ho1IChZuCual6J4UNkVLIkGGvIy4Zg7QjOXii3F8qdRPLJgdz0QNZbyPgSzBJ+rooJAnQERi0jOL5NHLIFgCuCchmUc7C0Ele0EaVboKIbyncD+QEoPwrlpwB3HuMuoIqLaPkVpPoaX7rUdh3wUOYG3N4n4J0yj8aXtvQRbVeJ+iuw+hJRdoGQn4bsUYLeD7hdONeNyTtxRRMmr8K5MowjMXojSuViZDoiW4nK4jFZFE6GYBTAqQBcpp5dmoXLPAVSV4HMWSC1F0isAkrMBMXGAYWGAcXq8aWB/x2q8SWZqeAhlFHH/f7mahhQqK36Wtv+s/dhPzypqsQ2h2KrQNI2mK/EtgvhK7Fdoji7MNIhnFyQ276s5kx89SmiZBcs3i0q3jNzed0AlHGLLHOPqnwSynhEl3knNy/K7UQ3/j/27jsqqmv9H//397lRUdTUm8QuvZehV0WkKKgIzJyz9z4zQxEVEUV6E2wogpQpp02jiL0X7L333gtgS+9NE5MbfuvMMcSrM0aMyU3unbWetdewOXOGOf7la73382wVVW4exxxOYY9wKJOm8klVeT+BMqDKQVjxPzoSO6xgQHjhYyOxS61HzbAZXcrHZOzGljrGz/JNrAmdzOhRZoEHWuAOKvQoM7sDZfqFZf0bygzP4EZi62dgW0bndyRlrEYV2MeWuGCzBWgejzIu2Gy7sdN/bToTkf0/kZT50yIk/2Uf1Fl8MX59vy7mBuolzsnuqp+6/cRq1psTmafXzqKMMax5Wfud1pk3LLt21OtWXd6w6vKGzT/esOnyll2Xt+y6/tOx6ztOnMi869qtj1u3PoIub7u/8i7nMq/08erS17drP7+u/QJe6Rdo9ujgUlg3iwgzy8juViN6WEX3sIo2t4sxtx9rbh/XwzHe3BEzd8Z7OKMezmIzZylXLklm7ik9BKk9PCeZe6Wb+0wx883o6pth5p9pHpTXa0hB75Di10Jn9A6b/Vb0gjfGVL8RI3sjnvonqOsjbeqfvKz/hLVWOQesCo7azDpuV3nKiTrnUn/Jdell11WXAnfcGbL7vbD9H4868qXwxHfw9A/S0z8lnH2YduNfU9oe5txtL/qwvfTj9lmftJd98vPcj77X/NRe++k3ik++Wvyv9vXt7Yu//5n54Ev5ra8qL32Xs+vD1HW3Epe2CNkrY6nr0dU3/IpOe2af8sw645l1xiv7rG/+uYCi80NKLw+ddSmw9FTAjJOBpSe5dcbxAL5mHvUq2u9VxCHLL7XHq4grm8nr7aZsdMrY7Jqz3TN/t8/0/QGlhwJnHfEt3u8zff/Tq3cxJxd/XPmWcFbiN/3J1aeI+9CnV8/p+zxKDJTBJA7Xz3i6ke9VyD0Z739fvQuNjqw22J33GZvGEjGCnB0Gyxi+uGRu7VxN2+LSmXKc0ty5SuMsxmnSc63cZanrDZb9hLUGauIae65WPV12E1YarnHL7R6vlKV2L1S24zh2ebpsEjl5sU14rtU2YdEjfBH/ojD8C4nOykhZE1qDpfcX9dOrFVRZQZUNeHK1FNGDMfqJ9ZHFYApLEWn576uFUGkhkj+9Do6r7VQ9YS7P8WOVQYN4WTjC32egvlvw86wG/5iXullj8Jl06iEPjqsdOLbaYBnDsoFxNQbLSqQwlZVIYYOTL6UGC2UWIrklprAGpC2i7cWsg0TlKNH+ojMaR6naKUHjnKh1TtS6JOlcE+vdEurdEnQd5SHVeEk0ngTrS6gCCTaYYIYTqkiJaqREPUrMjobKOKCAQJGEk5NxOgejS4T0bCFVJaJlIooWUY8OMen7pKzHqd1QcwBqjqC640TDWXHTBeniq9LlN6QrWqSr26Rr2qTruLyMuJkLfeDNV/BVF4imM2LdcUJ3iNDshpptQNOM69bjutV4wzLQ2AjqNaCehLoFQM1NYiJUuQSbIWFSJUyyhJKIaYxQxhFkDEFFQTICksMBMwRQ/pD2AiTX8ReSzohyJCh7grRDShuosEJKS6iwhAoLSFpA0hLwRVvjj8qGUPHFCRdSOUDGCTLOgHESKlxESjeR0hOnvHHaF7IBUBWE2FAxEyGmRyEmnlARhGYcUqUhVQZU5UPVdMCW4ewCXEXiai2uXohrl4lUzUC1DWN24MxeXHUIaI4B9UlccxbXXgQNl/DGK9iSy/iyK/iqq2DtNbjuGtjQgra2Qb4pz8ZWtPoGWHQZr7uAsWcAewJSB5ByF1I2Q3oN4Jr7LAKsRkTSIqpaRM4VKacLZdnC2inxsglC2TiRQsp1k1HEihRRQnkY19+3xk9UKxDJXUQKZ0zhJJLbi2S2wlrbR+1juCNLHaUfvcS1lbGJr7ESVtkIq55ntRFWWcZWGCxjKGMVN79TZStaYAuqHUCNfq1yksi8x9P+k7VDptY7S2vdEmpHTl85njowQXU4UbabWLAjRXkkPGdFwKT6IVOafCdovVPU/ql1fhN1vhO0Q6Y0BUyq95uoC5rcGJjWEJa9XFK1V1K7VzR/C6raBRfsDM1Z7JVCeSQr3SS13uMod6nMBSxwwiq4Es53jK+wG1tmEV3SqRo4oqhTNSiyyGANjCg0WP3D8l9K9RmWY7D6h+UPCC8YGFE4eESxxcjpVtHTrUeV2IyZbjWqyHp0sW0M15TXP7kmbCobkkZ6Sytd8bmu+Fxn4VyHuJk2Y6ZbRBUMiMjhUWZgZO5jxWVn+IlLAyOz+4dnDojIsojKs48tcQNlXpIKfhi2Q1wp3+KXP7tkEZkzIDRjYMjUgSFTBwyd0n9Ier/gyf2CJ/cNSnu8/p/x/2xzeZO/fv2XWcmf9nVe3r+sAZHpYt7vJaKMwVuZ6UXmibUbJzUWBl3mZSFLZ+/ze1BGLzJW/3gMZbq8zaFMl3d+RRm9yAhe6ePVgTL83CV9TGb4I5GxjOpuGdXDapSZ9aie9mO5cojv6cCjDDR3IcxdJGbOiWYuyd1cx3d3n9RdkG7uOdXcO7OHb1ZX38yu/llmAbk9gvJ7DS3qHVr6WtjMV8PnvDWm+s2xta/HKd7A2X8SDe+OW9IvddWAyZtsC4/ZTj9jV3bOvva8k+qi86KrLquuuKy/ErD3bvDBe+FHPhh78nNw9jvp+R8mXPgp9eLDzJYf8m59X3z3p5kftc/7tL3i8/bqz3+u+fyh8ssHNR99LvvoM83XPzQ9aNd98S/FrW8rr3xXevj+pLUfSxbeFbJtkZXXwua1hMy8Lci85JV90yv7umf2Fa+cS9555/2KzgaUnA6acYobel1y8OnyLuTE4elynLrJKWOzS+ZWQe5Or4I9vsX7/UsOBpQe8iniBOTPL7/pnMg8XQb/Eu9irhuOQX8xLDX6LIzhWxl6OCaU+U2geSLw8ps/GhQZx9T1BkRmwlq9yHQSZV6IYJ6Gm6c55tFOAicyz10LOZQx4i8G9w2KjDWhfZpj+B0bwInM06X3Fw5l/r3IRxyDKTiUeaw4kTFUncUCg+LwzM0/A2Wen3heqr8Y/Gr/GZQxhjUmkeGfwEsRGRucNIwyUrUdwXCsoDcajmn0NMPpjFSnL42z9FG5SFVuEpWAYLwQ60swQWLVUEI9XKwNl2hGStTRiIqBJA5JKaAnYXQ2xhaJ2JnxZAXGVoloBUZzHX8B0wTZ5UC9BjA7CM1epDmAtMfE9Scl9ecTFl6WLr4uXXJTsqJVsvq2ZN1tycZbRHMrbL6JN1/D115GTWfFulPiuiNItx9qd+KarXhdM163AatfjTcsxRsa8DoW08lwTSWumgPZIoLJktBTxfREMZmMlARS4lARD5VjcEU0RkbiVChOB2O0H6A8ccodUC6IG6zjgBT2hMIWKa0QLzIKS0TxZQUpK8jYgF+K0NhwpeLOgulRxhkwrjjjKlS6xyu9haSviArAmGCMHYKrQgAbgZhoSMdCFkBVIlKnQnUGVOcBthhnZovoChEjFzJqEdsgYpcK1auF7DaM2S1i9mLsQVx9FNOcALozeN05vOEi3nQRX6wXmRVXweorYO1VPcrchJtb0BZ9m+S1rXDZDdh0Gdeex9mTgOIyMgS1lSDXEfRySC5CTANiGYyWY3QFTs/ElQWYIgOTpQprkzCZFFNAQIpwcrRIGSlShIpk3BhskdwVUzrgXNljCjuR3FYosxXKHiMYHmI61hqb+BobPco852pQZCxjK14iythhVfZ4tT1e7QCqXMQyrxQqIE0TlK5zkdS4SmtGFi5PVuydyBxKku9JqN0znjwalr3cd4I2aHKjf2qd7wRtwKR63wlan/Gajp3g9IVBkxvDc1ZIqvYmKQ/jFduJ6t1wwc7h2Yu8UijPJKWruMYrmeRRxlE030nIlUPcvP95lCniUGZ0sc2YR6ttTLGzaJb/uOqwqeywyZRPYqU7LOdQRjTnt1DmEdDwc5c6UjMOcaU8ynhJKtzhXH4YNn92adCIHBPKvOD5nT+NRf6zH2RCmc7yyotd/2egzCOR8X6lv98r/f14lDEbHGo2OMzMMtLMMrKbVZSZdXR3m9HdbUbrRSa2p0N8L0dhTyfc3PkRynR3SeruOs7MbUIPQVoPjyk9vTJ7+mSZ6wctmQXkdg8uNB9azInM8NmvRZS9Fln+dpz8LSH5Js7+U1z3TvLivpNWDcpoHpS9w2HmGYeyC45Vl1zoq+6NNzxXtnltbPXa2hpy6P3hRz8YdepT7MJXiVceTLz249TrP0+78WPhne+L3/tu1oc/zPvI2UjmAAAgAElEQVT0x6ov2+XftJPf/cze/1n7Q3vDw/a6++3MZz+T7/9ce+vnsvPfFx74Om3dpyJ1W1TNtdC5F30KTvvkX/DNv+acftY3r8Un77p37hWv3HNeeae880/4Fh3zKz7mU3TAIDp4FewxWHyCwyNvl2f+bu/CvT5F+3yL9/tNN3wTg3d+uZu+xVw85+ky+ClcYMfIMSVjPXH4uM3TdzP4cLwK9njm7zZYzwjFGPzVf2tS5jcV5okLTChj0GI6Nk0ow7PI8zPKy73y74IyRp0rvtaYvxjcN6HMy0UZPiZjhSv5pEwHxPDHcGwRbYvojk0HicqBUOuLdSAelSPBnfRxR7QHYnwQrQ/LqEIJTZhYzeVlIDkGKDGglODURJyehjEFIqZERM7FmUr9//+5Q0w43QjZpUC1Cme3I/UeqN4PNYfFdSfEDWclCy9JFl2TLH4cZe6IN92Cm1rxTdfwtVeIRRfEDWfEjcdQ3UGo2wN0O4BmC9A247q1QLcC1zUBnRrXkri6BleXQxU3iUlM5xDUVERNhGQSJMVACQApxJSxGD0KZ8JxZhjGBOK0D+AmMbkj0pUgXZDSCSnsubY7fF6Gi8xwxZ9mAoztL2WHOI7pEBknyImMG04JhKSniPIVUf4iDn1CADsMqsIAE4XYGMiIICsB6vFQMwVocoGmCFeVipi5QroqniHjGW082xTProhXr41juYwMRh/AmMO46jiuPgXqzoH6i6DxEheBWXIVX34FX8HFZMCG63DjdbiJG18Fm2+hjW1wTStcdh0svIRpzuPsCZw8DJW7oXILpNYiahlQNkG6DjEkRtXi9HyMmoEp8kXyKaLaiaLaRFGtFFMAXCnElKNFygihPEQoD4yv9RHK/u4oYyOs5FFGvy7oQBn/SWpncbWrtCYyf6m0ZmcKuX+cct8E+vAE6lho5lLPZDZgUn3ApPrAtIagyY0+4zU+4zWBaQ38iyFTmoZMaYrIXSmt3peqPkVU7xbX7AGVOzpQxoWo9kom3SS1znjl4yhjGzOnUzEZi+iSTsVkBo4wHJMZFFlkMCYzMKLwpcRk+oflG4zJ9BmW8+9JmV9RxjamxG5sKd8Cxn9cdXiGKjSd9kuu8iAq3GG5C1bmEDfTenSxRVTBwMhcvqfMYzGZXyMzPMrwkRnr0YWO8TPc4VxP8XxvaaUAzXMSzrQZU2QRlTdoRM7gkblWI/NMSRmTyxh9AiaUeTFk6ey7/lCU6dJH0KWPhz4j4921n0+XAf5d+gd2HRDcZWBwd4vw7hbh/MElvciM6m4zuoftmJ4OsT0dYnmR6emCzF2Inq7SHq6JPdzGdReM1x9cmtzTK7OXb3Zvv5yefrnmgYWcyAwp6T1spl5k5r0+ouLV6Mp3cOafUP22pP7tlCV9J68emN1sWbjTsuSAa9VlV9kNd7rVq+GW74q7Ac3vBe14f8ie90ee+GTMmU9Fl76UXv+Wm3h966e8O+2Fd3+c9dH9sk++nf/Zg6qvflR8+y/6wc/qH9o137dr7/+88GE7+1l76bkvpux8b/zGe6CpJVJ2cSx1K2TORf/iM155p5zSj7pnnvHJu+o69ax/4Q2/gms++Zc8c0575Bz1zDvklX/Iq+CAvn2JYUcwiAtPZ2eevfM0Z/wHd7yL9/F9YZ6mGY9irifO02Xs2xl8OM/YNCgvz9g0oQyvMyaU6fAXgy9MKGNCmc6mkx6/3qC8DIqvHSyUGSwTyrxclLHEFLzI8CjTQTBWuJLf79AZPjvziz5QHV1U7AAXlHBBXK7ES9+TJQixQ5BqGMGGE0wkIkdDZTxOigE1HmPSMe4EU6GImoMx5RhTjVMKQKkBWw/ZRVC9ArBbALsTsHug+gDSHifqz4gbL4qbLksW3RAvbxGvuiVee1uynkeZNrD5Jr7uOrHssmTROfHCU0QDH5bZDdQ7gGoLUG8EmjVQtxTX1gOtCmiVQFsNNXMhNyF7OmJyITkVkqmQTAakFJAAo0QY3eEyQ3EmALC/9P0l3ZHeZSDJu4wtUtoiUl96tIKsHWTtgb7+XWScAeWGU+4Y5YXRPo+JzHCgCgfqSKgai1gRZAmoHgfUk4E6mxMZzQxMXYYxFSJGFk+rhExDPLMsnlkTr9oYx+wFzEFAHwbMMaA+BbTnYMMluPAyvugKWHoVX34VX3ENX339MZFpAZtaYXMbXNeGVreApdfwxkuY5gzOHMeog4DcBcjNgFyNk0sA2YiTWkApMLIap8pxqhQjc0TyNJEsRSRLEMkJkRzTn12KFinCRcohQllgfK23SOaij8n8fZMyNsJKW9ECO6xKX5XORK3nONJ/ktovVcWjTFjOIjB/c0LtrvHUgSm6U5PYk2HZy73GqXiOCU5fGJy+0DtF7TNeEzCpnn8RkrE4NHNpVOHaxNoDUxvOSWX7UNUuUfnW0KwmPinjQlR7JnGHmJywCgdhuWM8V/axc00o05GUsY+dYR87w27sdCfhTL/kqvAM1fApjP+4am8p5zKuOHd8yXp08eCR+R3TlwyiDH8uiUvBROXZxhQ7CWfyKOOTsMCDKHcWzbKNKf616YwJZf6zUZS/+KebUKazvPJi1//RKNO1r2eXvh0ZmcCuA4K6DhrSddAQDmWsuOa+Pay4jEwP2zF89XIUmjvxGRm8pwvq6Sru5ZZg7pbUUzC+h8cErpWMz5Revtk9/XN6+ef1CszvOaSk59DS3sNm9w4rey28/I2Rla+Pquk9WvaupOHthKa3U5a8O3l1/5xmi5LdtmUH7SqOezAtXuo7Po3vBaz4aOjGT4fv+jz84Bcjjn4Wf/Eb/MrXiS3fpN6+n3nvh4IPfiz58KeZH9yv+OLb6q++Unz7gHrwUPX9T6r7PzLf/sB+/VD3oL3+frvsbnvm/i+kK94X1b8/QnbPf8aV4Jk3BFmn3TPPuE077TDpuPu0cwFFN3zyrgQUX/MrvOSdf9oz95gg54Agd+8vk5t3GaQBY77AZ1K4Xi368zsd2RBjyZH/IME8/dHPQBlB0R6DZex7GXs+xvYNPuRnbJpQxoQyBhXmiU0TyphQ5nFk6exrYyhj8GyahUhuQpmXizIdItOBL7zL8EcFn3AZW0Tb4Hz92tHGFlfYYwonoHQFpAAovXEyANDBkA1BzDBIhUMyCirGQhIAMgmnJ2PMNIzJFZEzcHoOzh2TqQE0DRgNZBqhailQbQDsFpzZiav2cJ1ldCdR/Vmi8SKx8BpaepNY2UasuSNef4/YdBdtvgO2tMENLeJV16VLL0kWn5UsPE7UHyI0+5FqD2R3QtVWqNoANSuhZjHQ6oBGBbQk1FUBthwyswEzHdB5gM7AqTRApwBaKqIJjMVwNgZnR+JsGGCGAjYQMt6Q8kRKT6QUIAWfl3FAXH8Ze/3AbH51gAzfO8YBMvaIK35Hf3CJExkPjPTFaH+cCsboYRgThqsikGoEUkdDFkMqCWCTgGoSVGcCdQHQzMQ1czF1JcbKRAwjZOqFzFIhu1aoahZqtgnZQ5A5ilPHAX0Kqs+huguo8Qpsuga5jMwNfOUNfPVNfF0L2HgTbr4Jt3ArvqEVrG0Fq1vhqhtgyRW88YJIe1rEHhFSezFyO6bYgCtWYIpFmKJepGAxUiaiKvT/NEWYMlPEnV1KFtYSmAzHZEJMPhZTjBTJQ4WKIKHMP17mIZT/3VHGOr6Cdxk9zVQ6oRqPZKVfqsp3IusiqXFLqA3NWhg3ex2s2DKeOpDddCFde2pE/kr/VO3QqQuD0xuCJtcHpzf4TlD7TdQETNJ5jWN8J6jDspdG5q0YU7J+nOJwZtNFqWwfXrE9dk7z0IwGrxTKK5l0Iao9EhWu4honrMI+fp5DHFd2Y8tsxsw2JWX440t6kSm1jSl2iCv1SawMm8oOn8IEpNT4JdV6S6vcwDz72BlWo4p4lDHCMXxeJvtRCkbf5ZcfvWQwKTNoRI7liFxTUsZoTuQvLiZ/wp9nQpkXQ5bOvusPR5n+Xo8yMgP89SITzKHM4GGPicwonmPM7WJ62MX0dBaZO4t6ugBzV9DTlTB3l5i7JZi7p5h7TjT3SjP3mcJPWeodmPdqYMGrwcW9h87qOWxO7+FzX40of2Nk1eujZK/FkL1jqT7JS95JWfZO2qq+2ZsGTt9pVX7Ivuakk/K8z8K7fos/DFz5SUjzFxG7vx51+LuYU/fjzn2bcPPhuLYHaXfvZ77/oODD+8Uf3Z/x0f3ZH30p+/ob+v632ocP6//VrnvYzn79UPbxd5V3v5l74+vS899m7P2CWPFenPaD0eTn4ZVfBM/80DPnqnP6afdp5z2yLjqnn/LIuhBcetOv8JJf4QXfwrNeecc9cg8KcvcKcnfzIiDI3WmwjHkBLx1cg1v9UZ2OmxjDiKdl5OXuGEuyGPsUfl7S04eV3At3P10eBUYzRMaej7HnYOx6Y/smlDGhzBP+YvBHE8qYUOZ5IMYiXmawjKHM4/2DHn9tQpmXizId04KeeMEnaDpQpuMckzVG6UtpjT0qG0xug8ntMbkzpnDD5J640lfvMkGQGgrJMKAcAZRjAIUBSgrYCTg7BWeyMboYsDMBU/braCG2DqoXAXYNYDZh9FbA7gLq/VB7lKg7herPwcYraMl1YtkvKLORd5lbaOMt8doWyYpr4mUXxYvOiOuPEeojhOoAQe9HzG7E8i6zHGiagKYO13Eug3MDuStxVRlginEqF6ceuYyITsAYAmOFgB2DsyNwlmv6SzD+kPRBpDfkXKYjL+OASH5gtoN+bLYjYh0R66xf9S5D6Y2G0sdkSHeM9BQpAgAdiNNDcSYMMJFQFQXV0UgzFrEEZJMBMxGopgJVPtDMAJq5QFOJqxW4isFYHcYuxti1mHoTpt6BafdgqiOQPgGpU5A9h7QXUP0Vouk6WtqCVtzAV97EVrfg61rxjW1gcyvc3Aa3tqEtLfi6FnxVC1jZApZfx5suYw3nRJqTIuZgvHKXiNyMKddgiqUiZaNIqRUqaUxZjVNzcWomRhVgiqmYbDxWKxXVQJGMi8ngylEY11AmRCgPENb6xNcK4v/2SRmruPm8y+hppsIRVnskK30nsv6T1O6JckGSPGRaQ3Tx8vg568cp9+UvvTKt4dzYGRuHZy2JyF0enN7gn6oNmlwfMEkXmFYXmFbnncL6p2pHFqwaU7JeOGfLRPp4ZtNFonp37Jzm6JI1Qek6rxTKexzlKq4RJMhdiGpH0Xy7uLn2sVzZxsyxHj3LhDI8ytiNLbWNKbEaVWAbU+wpKR82mRo2mfIfVx2YovBNrHGH5R0oM2hE3qARecZcZkBEFqct0fk2Y4oc42e44nMEaJ4HUe4pnu8Gyjoa/Q6IyBoQkTU4ItuEMiaUMfoETCjTWV55sev/cJTp56PvI/NrRqbboGFdBw/rYR3JDcC2GdXdRo8ydrHm9nFcOYt6uIg4kXGDvdzEHMoIErsLUsy9Us19Jvf0ndrTP6tXQG7vIL3IDCl9NbSs9/Dy18IrXo+sfn2U4o0x5OuxbG+hus+EFe+krXln2oa+hdsGzNlnU3vCkTnvrLsWsOKjoDWfhjR/Eb7r6+hD9+NOPcAv/ICuPEi993P6ew+zPvi+4OPvpn/y7YyPv5790eezP/yY+u5bzQ/fL2pvX9LONZEhP/l57o2vp5/7Mn7xiRDZPvfSnS6FB10LzjnnXHXIaHXKaPXMuemWccEn76p/4XW3aacFWaf9Ci945p70KTjpXXDMM+8QLzKC3J2e+bu9CvYYQwGDUsM39+XdgX9jx2XGMMIYjrysfWNJFmP39yjY3aky9r06vvgTL4xdb+w5G9s3oYwJZQwqzBObJpQxoczzoIylUG6wTCjzYsz0shr9PmExHT8+nqDhszN8ZxkbnLbF6Mc/3RZX2OIKO5HMAZO7iGTuuMILU/oBKgCQQZAaDqlwoIwCVDxkEGCSAZOGMxkYk4eYYkjPRMw8xFRDRkmwKkJdD9kVgF2PMxtxdhvkwjKHUN0JWH8aNlwillxDS1vR6lvidXfEG++I9WEZuPGOeP0t8dqbkhWXxYvPiRtOIc0Jgj5CUIcR5zK7ILOFgx7VMlzdhGk5l8E0FM7W4mwFxs7EqCKMzMHoDIxJFVHjcCYBYwBg43BmNGAjIROK6ECk9COUvnqXESCFO8HlZZwJpSPBTWVyJLix2c76+dn8CG0HxI1q0g/AJp0h6YYrPDCFt0gRBJihkB4OmHBIRyF2FFKNJTRCxCZAZgKg03E2B1dNx9WzgboCqGpwlkUaTqmgeiXUbASanVC7D+gOAc0JyJyB9FmouoB0V2DDdbS4Ba3gjibha9qwdbfwja34pjbAicwttOMWsfUmtroVW9YClt+ES6+CpotY/WmR+him2htPbhMpmzFypUixWKSoE8rVQoVSRFZi5GxIleBkDi5Pw2uTsBoCq8FEtUJMPgZXRGGK4Zh8qEjuK5R5xcnchX97lLGMLedRRr/Od4TVgiSF70Q2KF3nOY70SiGHZtRH5C0aXbIySb6ncPm17KaLYP62mBnrRpesCZ5S55VCBepHNQVPqQueUuczgQmcrB1TujZ+TjOs2D5ZczKj8TxesT26ZE1EwfKANI1XCuWTQrtJagUJcmdU5SAsN6HMY9OX/q2njL5lTJ7VqAJ3VDZ0knLoJKVfclXwBNIvqZZHGcvoQl5kfhNlrEYV8CehOlBGgObx87AtovL6h2f2C5vWL2zawLBME8oYJYk/IYryF/8IE8q8GLJ09l1/NMp06+/Lt5LpMpA7uNRt8NCug4d1swgzsx75CGVsx/Swi+2hR5nuDnE9XTBzV8zcFfRw08dkOJFJ7u453txncg/fqeZ+meb+Ob0C83sNKew9ZHqvoaW9h8/tHT7/tYiqV6Nkr40iXxvLvhqv7inU9kld/c/09W9nb36nZNfA+QetyNMO2ksujdf9130YtPGTYds+H7H367HH7mNnH4iv/JB0/cG0D9qzP3xY8NGD6Z/c/0VkPi17/wP2/vcNP/68rL19RXv7wu/b5e+3l577IfPAN3GN1/zmHbXN2u2Sf9q7pM2j8K573oe+RZ/45Ld4Zl8Mmt4SXHpdkHXSLfOIZ+4xp6l7vPIPeebvF+Tudc/ZJcjd2dGp1xgKPGENHT965HFvf7qM3ccYjrys/c6ijCB/V6fK2Pd6+gnwOyaUefYAJp5ann819ZR5QmGe+NGEMiaU+SNQhu9pYmA1jcTWP4HHWeT3vOYjMB0WYwMpa0DyxW92dJmxF7P2YtYWM4oydiKZk6jWVR+W8cZJP6AMACQnEZAaCZkYyACokkLVeKiaDNhMQpVPcLOQZotVFYSqllDRhEaL2KX8bGzAboLqXUizj9AdJepPooYLxOKrBHeC6ZZ47R3phjtiPizTfFfSfFuyvkW86ppkCdfxl1CfRPRxRB5B5CGo3Afp7XriWY2pl4k0TZhWJ1SxIpbEmCoRPQ8jSzGyUERlY/QUITUBo5IxmsBoDGfGADoKUGGIHgKUgUjpD8kOl3GDShekdCFoJzHtQjBPlAMiHRDpBElnqHAFCjdc4SlSeItkQwAVAsgwwD2KaMjGIDaWUAHEjIN0GiAzcTofZ2dg7DygWoAzcozWEppGQr0cadYhzVao2YO0B6HuONRwGRnInEfqS0h3DTa1oCVtaHUb5ESmDdtwC9t0G998C27lCm27RWy+ia+4iS9pAUtvgEVX4MJzoP4Epj6EsfqYDLUOI5dhZKNIqREpaaFChinnA3oGJAsgmQkUE4E8AZdBrFaI1cbiytE4OQJThmLKIKHCRyjzjJe5xMudcPJvPX3JMracD8vwKOMAqniUCZ5S5z2e9h5PDZlaNzy7cWTh0kTZ7sLlV3IWXZJU78bmbYmbvTEoXSdIUgSkaYZlLhya0TBkar3vRDZ4St3Ymevx8q3iql1TdKen1J8Vztsyomjl8NwlfqkqHmXcpbIOlLGNLbMby5XNmNlWo2aakjJ8Uoafis33gnEFs4MnyoekKnyTFgxNpf2TZQI03z52RgfKPOMQE5+Usfrl7JIbKOOTMm6gjO/yO2hETr+waX1Cp/YdntE/NON/AmVeFi78xQ3lhf+8l/V8jN/nPzMS2+Cc7K69BhgbiW1wTnbX3hadRZbOXt9ZlOn2plVHdX3Tuuub1q+8afvKm7Zd/2nf7W2Hru84dXvXuVsfN7O+7mZ93bv18/xHP99/9A94ZUBg10HB3QYPNbMc3t0qood1ZFf90KVu1qO68yjjyA/Axnu44N15kfGQ9PRI6Ok9rpf3hF6+k3p4p3X3mdLdb1qPwNyewQW9hk5/ddjMV0PnvBpR3juy8tWomtdHK9+MVb8NFvaRLn8nZdXAzC3/zGweMGOvdc1JK/lJ54Zr3mvuuq9qG7bj87DdX4088G3s8Qfg/A9J136a2Prz5Ns/Trv7/YzP20s/flDy3peVX32v+P5fiu8eqn78mf7mR/U37bIPfiw8/UnarvdSNn+IVrw3StM6vPZ6yIKbQfNa/Ga1eU2/Iyi45573vkfeXc/cS155pzxzT3rmnvDIOSrIOeCevc89Z5e+g8wT7WP2eOTtMZbIMIYLL2vf2LGjl3X/P/o+xrDG2PN8afvZ290NlWvmVoPlkrnVYDlP22KwnKZu6lTZT97QqTKGLJ3dNzYS227CarsJK58um5TlBsvYKOunh17zO9ZJizpVNtKmzlSjsZHYg5HaYBkbfW0BVAbLGmcN1r9Pwu4YjE1aCJXG2osY3DcYx7AUyo1O/4k1PPLZ2PUvd3bSH3c3nop+//o84PL4Ncaev9H9x8acP35MydjrF8uVPP+7jAGH0b/fSALI2PUd/XH/5Bf8aSMbnOQ/1w7SfPeTxznmeV47QJUDVPHv/WWluNYqUOnItZVRuAOlACi9AOkDlX5AGYzoYZCJAGw05BIoALASnEnG6HSxOoNgsyFdAKmZgJ6P2FpCwxCqBsAsxelVOLsWspsguwtp9kPtEaA7J27Sh2WW3yRWtxFrb0s23pU035NuuQ023ELr24g1NyUrriYsuSRtuCDWniHY02LmpJg5KlbvI9Q7xdrNRN0GomEN0bgYaBugRgNVJFRVQxXX9xcwRUiVjdHpgJmIs4k4CzAqFqdGYcpwoAwnmFAxM1RMBxKkL1J4I7kAKdyQ3E1MuUooNzHzaxGsG8Hq4zNclMYFyd2hXADkPpjcF6sNAWQoUPChoRjIxEJGiFgImUkEm4GofMiUQGYOZKuQSoFUNGAaxZrFhHolZDYgZhtkdwPVQZxLuJyFqouQvYQ0V1HjdbS4lVh+C629izbcg5vv4lvugC238S2t+OYWbNNNbNMNbG0rXNECF3GTsLGG85j2FKY+IlLvw1XbRNQGjFqFUYtxSiciVUIlKZRXixQzMEUhrswByslANg7IxFCGA1kclEWLZCNwLiYTgikCRQofTOkpIl0xpV08NwP7uau2syOxjY++rjT4K8vY8k6Vxdh5FmPn8XkZO4zrKeOWIPNIVnqPpzlAmUAHpKmDp2gi8xdLa3bmLbmYpj6RQh4SV+2KnbVhePYi/qDTsMyFYTmLQ6Y1+kxghmY04OVbpTV7JNW7U9ljadpTXIvfnMWBU+oC0jSe40hXcY0zqnIV1ziCStvYMotRMwaNmD54ZIll9IxnHF/q7JQlY9cPijQ8gKmz05f6Dc/rVBmbvtTxuYMiiwaPKLQYWWQRVWAZXWgzZrpj/CyrUQVWowo8xPN8kxb4Ji0ISSOHpbF8UsZZNMdmzPQBETn9w7OfgTIDI7P7hE61GlXgJJxpH1viBsr8kqr5Fr8OcVzPGsvo/I6x2YPCswaEZgwaljEwZOrAkKkDhk7pPyS9X/DkfsGT3w1I7aj/Z/w/233+p371wurxF3/jH/+PaEIZq2dIzZ+GMl0Gc61keJQxsx7ZzSqqq3UUjzLdHeJ6/IIy3V2BmRvo7k5095CaeyWbe4/v6ZPa0zfNzCfNzDfDzD+7e2BezyHFvUNKXgud1Tus7NWRFb1HLng1Wv5aDP2GSPs2seTd5NXvTlg3KG/XOznbBpYdtFWctWbOuiy+7rvxfY91tyIOfBV16KuY499iZx9IL/8w4ebDqbd+zLrzfcH7D+Z/2175dXvlFz+of2pvbG+v1x9Zmnf7m7LW7/NPfSle1zpScyGk9rzX7FN22UeGVtwJnnfPf/ZtLiZTdEtQcMs9/7ZH/k3PvDNe+Uc9845wvWNy9gtyd3MckLvdI3/nr5XH64wJZYy2jPlN0zGhDG83nRIZ+8kbOosvxq43oQxvNCaU+eNg5ffc+fdzDH+Hx8HleV4bwwij+38TlHl+1nn2lX+yxXR83J+AMvZQ6QwVblDpDpQekOvD4gOVQYgNgaowqB4JVDFAJYQqCFVinJkoUaeJVVO5KUh0CWTKkKparCPFGg1kFgJqKWRWQtV6Qr2FUPMhkTOSpvOSRZfFS68TK1rEa7hDTFJ9TAY0t8ENbcTaFunqGwnLrkibLhJ158WqcwR7GjEnkPoQodmLtDuQbhOq30DULwfcmaA6yDKQlQGmAnJ9bWYAJg+jMvV9iMdjjASnMIzkXAaQIwg6QswOJ5gQRAVBpT9UeEOlB1R4IEpAUAKC6SgPxAoIxpUgXQnulJMAKbyAwhvI/HBZkKgmDCgjcWU0RsbglBAwOKS53BCgpxDcHKhiSM+C3B8jQyyNWDWgmwj1ckK1BtGbELMD0vsgN3HpBM6eR+qLUH0Z8jGZZW1o9R24/i5qvge23gFb7oCtbWBLK77pJt58E2++ga9uQUtuooVXYcNFUHca1xzDVAcw1S6cbRZRazF6GWAacVqDUZRIIRcpKzGyBCdzoXIaUKRCRSKQQyCPB7IxUD4Cl0VgilBMOQQj/UVclxyBSPlfjDJeKZRHstIrhfRLZYPS1eG5TeKq7VkLz05SHRtPHZbW7BGWbQrPXeI/SR2Qphma0TAsc2HItEa/VFXItEZYsT1Jvih7EXoAACAASURBVD+hdm8qeyxVfUI4b8uw7EUB6Tr/SeoOlOEayvyCMoNHlvzPosyA8AL++BKPMpzLRBVYRBXwKGMZnd+BMj6JlUMnKUMnqzpQxjampANlOs4xPfGCRxnr0YXOolkOcaXucC6PMk7CmQ5xpTZjih5HGb6nDI8yvMiYUOZZzPQXt5UX/vNMKGMsI8PvP8NTXsqv/miU+b/+vv83IPAfA4N4lOlqNbybdQSPMt2sR5nZxHSzG9vdXmjuiJk7wx7O0MwNdRMQZgIJjzI9fSb09JvUwy/NzHdyN79p3QNyegTl9xo6vXdo6WvDZ/cOn/vaqAW9Rle/Okb5RpzqLVD/TsLyPuPXvZvWbD394IDpe60rjzurLjrqLnquvhW0/WP/re/FnPw+/vQDdP5BwuXvJ9x8OKXth5y7Dwrv3Z/x/nc137bXfNNe/cVP7Pfc0Gvyq3b66/aKe+1zbrZnHf0Brv4ogr09tPqWz5w2l8Jr/nPe9511z7vktkfRTY+C64L8Kx4F1z0LLnnkHfHM3++Rt88jb48gd6d7zg63nG1uOVsEedv0tUOQt+PxozfGEhy/qRK/8wJjx45+521/8+1e+bs7VcZuaEIZE8o8T2SmMzGZJhupKSnzG8GZ3wMlf+Z7TSjzbBwx9ltjSRlj13d2v0NJ/uQXfxzK2BEUV0hpD5VO+hFFPMp4IqU3VAYSbDBkh0Fu3hDXSAWxQsQCxCRLNeMlqjSCzkBUAWJnIdV8Qlsr0dKI1UG6EdFLELuaUDUTmh16VTkhXXhavPACsfiyePkN8eoW8ZpWybrbko36vrbNt8QbWiTrbki5SUxXxQsvEnUXkO48oTtDaI/pD/7sQXU7kG4zUbcGcmeCFiKVFrEU5NrZVOgjKqU4WwBUWUCVjrPjcM5lAEbF4/RYrv8LE4XoCMT1xxkKyQCo8IcKH8h9O29I6Yvx5uY0MZ6Q8SCUHoTcE8m9kdwPyAPw2mCsdpiwdiROjsY56MEABXFaAukEqEoBdDbBFENqBqT53joUwaoRUw+ZpWJmFUFvQPQ2SO+G1CHITVw6jTO8yFwFC6/BRS1ohT4m03wXbr0Lt97RuwzX5RffyA0LB+uugRXXucFVuktIcw5ojuPsQZzdhbNbAbMWJ5fj1EJAaQHF4KQMU1aLyHJcWYgrM6EyHShToFwCZBiUxYDaUVAWgdeG4YphuDIIU/qKlB6Ywk2kdMYU/61JGY9kJd/o13s85T+JCc1qwMs3TdYcS2WPprJHxykP4OVbRhQsGzK1LihdO2Rq3ZCpdcMyGwMna4ZnN4mrdo6nDiUr9k9kjqTQR2LnNA+Z1uiXpvFLVXkkK12IamdUxTWUwStsY8ssR8+0iCrlUeYZx5eMJV86u/9XS8p0oMzAiMJBkQWDRxQOHplvEVVgPbrYIW6mZXS+ZXS+gJjrk1jZgTL88SUXrMw2poSfh20RVfCExXT8ODAyu+/wDJsxRS7YbMf4GQI0j0cZh7hSu7HTrUcXWkTl8UmZgZHZgyOy+w97lJHpiMn0DUrrG5TWEZN5NyDVlJR5JDUvrB5/8TeaUOa/HGX6+XegzCsWw7pahXezGtHNZqReZEZ3sxtrZh/bw0Fk7oj1dEHmLqi7O2HmIe7uIe3ulWDuPd7cN9Xcf3IP/ylmARlmgVk9gvPMhxb2GlbSO2zmq+FzekXOe31M9atjZW/EU2/hunckTf3GrxkweVP/adscyk5YzjniJD/n2XjTY/GNgOb3wg58GbLnQ3DhJ+LSw6SrDydef5De+n32nftF974tvfd17Vc/6/7Vrn7QLvvsZ8UX7VUf/FR69euiS98m7/oYbfp49OJ7wcqbXvOuu8+46VZy263olmfpPc/pdwSFLW4FV9zzL7jnnxMUnPcoOCXIO8DPun5MZLa5Zm91z91uuHJ2GHQZYxjxd9/vlMh45RuN0phQxoQyJpR5+gSTsUSGseNInd3/M2Hl93yWCWU6yyX89cZQpmPY0O988SdbTMfH/QkoY4eUDkjhTCjdoFIASf0kacoPqQKgagjShCL1CKTucBlJgjZRzKQgOh3R2ZAtJtRlhK5SrFUghkG0BtKNBAcTawnVJkK1E6oPSxqOSxrPEIu45jJo5Q3x6pvitS3E+kcoQzS3Sje2SNfekHLNZa6KF10SN14kGs4T9aeJhqNE3T5Ctwdpd4jrNiL1akKzlOvYotIQLKlvM7yAUM0FqplQXQjV2VCdjnNTopIwVoxzfXBESB2HVGMgEwWYCMC1yAkBZDBOBgJu+Le+2ADAlT+kAwnaX0wGEWQwUgyFilCgiNCPkY4DtAgnAUZJcCoZMCmAnQhU6YApIphZkCqHTBViSMRoCLaRUC2GzGoxs5FgtiJ6Fy8yiDoD6fM4fUnf3/caXHQdLm9Fa26hjffQtnto+124Td9KZksrbG4B66+DNdfgqqtw2RVUdwmpzkHmJGAOA2YPrm+yA5mVOLUI0HWAZgElx8kqTDFfqJiNKXMwxRQgnwjkibAWAnkcXjsayEYCeRguH4bLg3GFH8adXRKI5C4ihQMmf+6DS/wRp7/N8SVBksJFUuMiqfYcp/RLpUOm1cXOWjtOuW88dShNfXyS6pi4aueY0jXhuYtDpjUET9EFpWvDchYNy2yMzF+aKNubpj6eQh5MIQ8mKg6MKl0bkK7znsj6TGC42+pRxgkucMAr7OLmWo2ZZRk9wyKq1CKqlHsRXWKwOosvxq7/q6FM/7D8/mH5v9BMPucyI/MHj8y3Hl1sHzvDIirPIiqPRxnvhIohqYrh6eqAcXIPosIVn2s3tnTQiLwBETmW0RzlGKwBEVl9h2fYxhS7gTJn0SwPotwvqVqA5tnHltjGFFuNKhg8MndgZPaAiCweZfqFTBkwlCs+I8OLTJ/ASSaUMRCZ+Yvbygv/eSaU+Z9AmQFDugwKecVieFer8K7WHMqY2YzuajvazD62u72whxMwd4Y9XVBPVy4j081D0t0robtPornvhB5+k8z9J5sHTO0RlNkjOMd8SH6vYcW9hs/oHTHntcjyV0fOfz1e9hpGvoGzb0vq+45bNiBtg0Xmdsu8Pe4LzttXnPJgr/ovu+W3qi1k+0fRx74ecfhz6dV/JV/7MfXG95zI3Pq26N7XM9/7as57n+t+bF/e3t70Uzv5abvio/aylh+zTnyWfuirEN1lX/KKW+UF+1kXbIou2RRcdSxsdSu541FyR1Dc6l54xSX/rGveCde84+75xwQFRwV5B/TzlbiGvm7ZO12zduhrG3+I6TGX2eqey9d2E8o8Q2qMIZQJZUwoY0IZE8oYgxsTyrxclDGGNZ3d71CSP/nFy0UZ/eBnxh4xdgTTkZR5HGXcEelBKD0R5YNYP6QKQuoQqApHmhFIPZpgxyIGSNViMZuI6PGInArofIKdQWjmEuoqRMkRSROUlqAWEtQKMbsOcROU9kvqD3MdfxeeIRZdJFZcJlZeI1bfINa1AG4C9C1ic6t0E+cyCeu5vIxk+VXx4svixfo52Y3HifpD4rr9Yt0uiXazWLtRol0t0S4RaxoItYpQU0gtR5oqqJ0PdbOhbjrU5QLNVKBKw1UpQJ0ItWKkQUgNoEoI2BicHoUzIyEThtHDcTr0UbGhOFchgA5F9DCCDENkOCQjIDkSKEeLlGOFci4dwzXTYSdgzGSMG4CdCdS5mGoOoSpHVDVkKILVInYhUi0nVKsQ2yxmNxP0TkTtR9RxTmSoi4C+BNkrsOEyarqGlt9Aq9qI9beIzXeI7XeJXbfhjg6UuQHXXoOrrqGVV4hFF6H6HKTPQOooUO4Dyh04tQmn1gCulUw9TqtwSolTVZiiXKQoEypKRPJMkWwSLue6yeDVGF47Bq+Jwmsi8NpQXDYElwXgXIscT5HCVahwEirshf/NKOMsrnYiFgiS5L4TqaEZutElK4kF2xJqd6Wpj07RnUiS7xGWbRhdsjIib9GQqdrAyaoRBUtGFCwZXbIyhdyfUX9qPHUgoXYPUb17RNFK30lqjxTKK4VyT+SGLjnBBY6g0h7j5mFbx+j7++pRhqOZ/zGU4RvT8C4zMCJ/YEQ+H3KxGlVkN7Z08MjcwSNz3VGZd0KFl3R+8ER52BQNjzJuYJ597Ay+m4xl9KNDT/zRp8dXHmXsxk4XoHmu+BxP8Xz/5BoBmmcbU9wRk+HnYXegTP8h6R0i0ydwEl8mlDGhjIEn8KJ8Y+op85/sKfN/fFLmSZSJ7mY3ppvdGDO7eC4moxeZXq5ELzcuI2PmKTXzTujhM66H/0Rz/zTzwPQeQRm8yPQMKeoZWsqJzIi5b4yseG1U5VuY8nVIvkWo3klaOCB1lWXGFtu8PXbFB71lV9xqzvvqWoauei94/b3wvZ+OPX0/5sQX4278PLHlxyltD7Pv3C9+77tZH3wz/6Ovqz75ivriQf2DdvKTn+Zc+3LGxW+yjnyetOk22PBBaP0dH/qOR81tj6p7gvkfuJe97zXv4+DqLwUz2wSl192KL7jkn3TJPeKSd8g194B77n6uj0zOfvfsfW5Ze10z97hm7nHJ3OmSudMte6db9nau9KeZ3HI28cUxjaGwjDGMeFn7xlDjZd3f2H2e4S8Gf2XsPsb+foMP82VuGury65693WCXX1cjXX5dMrca7PLrPG0LTy3Pv5p6yjybZkzHl/jsTGcTMcauN4Ygf7V9E8q8XJT5kw3lpX/cS0EZW0DxjX6fjTIuSMmjjAeiPCHjA1UBUB0M1aFIHUmoRxKqUYiJl6hxMU0gMhmQkyHFh2VmE+pyRFVBhRyRDKLqCXoxQa8i6I2Q2SPWHSTqjqLGk2jhWbRE7zKrrsE1LWBjK9zcKt7cJt3amrC5NbG5JWH9Tena65KV18TLLouXnpcsOi1uPCLRHZBo90nrdkp0W6V1GyR1q6S/ugxN6JSorhbVLYB1ZbCuBOjygTYL104BmlSoHY/qkqE2AWjEuBrgKiGuHgtUY3B1NOQqCqqjgTYKavUr9+1GiploghmFmBhIxwEaw0goJJMwdjzGpInYDEydjanycE0Bri3F1RWEpoag+YzMQqRaIVavJVQbCXaLWLWLoPcj6ihBnULURcRcg/R1qL6Kmq6gJdfQyhvEmlbx5tvibXeJXffEu2/DHW1waxvachNtuI5WX0UrrxJLL4kbz3EjtJXHofwQUOzG5Fsx5TpMuRynGjClBicpnK7BlBUi5VyRfKZQXihSTBXVTsBliXgNwmtiseporCpCVBUqqg7BZEGY3P9RTEbpLJQ7xsv/i1HGcxzpLK52RJXuiTK/VHrIVG1U0TLR3I1g/uZJqiPTGk6Ppw6gyq3YvOYxpatCsxqC0tVjSlfFzFgdN3tdKns4a+HZFHI/mL8Zr9gelrfUczztnqz0SFa6Jch4lHHAK+yx+fbx82xjy6xHc2GZwSNLBo2Y/r+GMn1Dcx9zmbwB4XkDI3MHRuZaRhfqgzA5g0fmusE5XtL5npLyoAmy8KnawBSFp7jSDcxziJs5eCSHOFajiiyjCw3WgIisfmHT7GNLPMXz3eFcb2mlf3KNO5xrPbrQMjq/IybDJ2UsInP6Dn1SZB7nGP616fiS6fjS7wQaE8r8h1Hm/w0I/P8GDvnH4MeTMhzKmNnHmDkIuztyKKMXGYm5O9dKhovJeCfzKNMzYHLPoCk9gjLMh+T2HFrAx2RejSx7feS816MrXxuz4C1IviVm3pFq+6YsHjx5rXXWdseiA46lh/2U1zzkFwIaWkPXfhDS/F7Ugc9F5x7Enf5y0q32Kbf+lX33x6IPfpzz8Q8Vn99XfPWA/up+zXufkp98V3bts6n7Wydsb8VXXolQnRrCXHCrvmJddtVq1jWH8tvO8963n3nbdfY938oPvea0ec2+Iig961p43CXvgEvOftfsva7Ze92z97tn73fLOuCWdcA1c7/LtH3OGbudM3ZzQJO1yzWLO8rkmt3smrPBNWeda86G/xTKPN7X5vHXxhDkZe175e/2yXveMh1f+k2dMaGMCWUez8uYji/xPGRCGRPKPC47LxFlnIDqaZSxRcqOpIwLUroSpECs1KMM6w1Yf8CFZYYhdThSRRJsNMHESlTxYgoiZSJQpkIyEzKFhGoGoZoLyUoor0ZKEpEasT4sg6i1kN4h1u5B2kOo4RhsPI0Wn0VLLqDlV+DK62ADhzLE1jbp9rbEbW2J21oTNrckbLwpXntDsuaKZNkF6eIzkoUnpPVHEuoOJOj2JNTvSGjYIm1YJ61bKdYtEmsbCK2WqFehBho1KFDjAtgwDzTMBHXFuC4P1GWAunRQPwnUjQe6ZFwrwdQQU+FAJQIaIdTEQV0s0sXB+lhUr191MYiNIZixSD9fCTA4zhAiShpPTcTZyZhqmkidI1IVijSlmG4mrpuDqWoJDYkYNVQ1EOqlhGY1oWkmNFsI9S6k3kswhxF9EtHnIH0F0i2AuQk112DTVWL5dcSlhFqJrbckO+5Kdt+V7L2FOJRpQVtuEHqUIZZzQSFJ/RlInYSyo0B2AMh2YLJNIsUaTLEUJ3WYgsGVCkBV4op5mGKmUF4ilOWL5OnCmhS8NgGrxfHqGKxqJLYgTLQgRFQVjNUG4HI/jJvwzcVkRC8gMjJb4d/m+JJXCsWjjCBJ7j+JGZqhG1GwJHbW2rjZ6yYyh7IWnk1lDyfU7pLW7BSWbQjPbRqaoYufsx6b14zNa05TH81uOpes2Bs7a2383M3Dshe5JytdEmSCJIWrtJZHGS4mIyrnUcZmzOz/ZZR5zGVyO1DGIqrANqZk0IicQSNy3OAcT0l5B8oEjVd6SRa4w3KHuJkWUdxxJ+vRxQZFxjK6sH94Zr+waQ5xpd7SSg+i3CdhAY8yltH5fDeZARFZ/cMzO1CmzxBu1tLjp5be8Z/4jv/Ex2nGhDImlDGhzLNU5Xe2+33hRr9d37Ti5mG/9etI7K7vOHH1rmu3PgKzvh5mfT269vf6v37+T6FMVBcbfVLGPpZDGSfQwxn2dBX3ckswFyR290js7pXU3Tvl0dmlRzGZrJ5D8/iYTK/w2a9GzHstquL16AWvja56C9FvStRvJ9b3Hb9sUPoG25ydjtMPOcw66kddF5CXAppahm/4IHTze6MPfgrOP8BOfznlbnvO3Z+L3/txzsc/Vn/2A/X1Q+03Dxu+e1j/1U+N37ZXtDxI33tPvOH2iMZrXjWnXCrPWs4532f6uYGll5wq7npWfehRfs+38v0w8jP/8pu+ZZe9Zp4WFB92zdvrmr3bhTOXXe7Z+wTZ+9wz97lN2+uascc1Y49Lxi6XjF1umbvcMne4ZW1zy9rslt3slr3BLXudW/YG/SEmfViGj8z8snIIUrDrydV4j5XOosnjEPP4687ep1PX81mYTqGMMZf5r0zKuPySlHGZwg3Gfp7VMY0bif2cq2PaC01fmrSOm8H07ys3fWnimqfXp4dh8zsG52HbpCx/oZHYC20SF1kn/fZqk7hQn5RpfP7VSqIzWM+eh20F1JZQ/fhqiXMjsZ9YLXGVwXnY1jhrGon9crM2/+0oQ+rN5eWvNjitP5H05GoHWTtI//7VFjB6K3n+lXrcVl749UtEGX1YpuPs0qPjS7aItEVKe4J0JChnRLkQtJuYmxjtzrW/ZX2gyp9QBxOqULEqTMyOEDNjpKpYghYhUgLpFG4IkSqH0BaJ1bMIeh6hrERkrZhixDQfllkJmc1SzQ6xdi+hO0zUHycaTosXnSMWXyRWXIXrbqDNLeKtrQnbbyXtvJW0sy1xR5t0a4uk+aaYy8vowzJNpyX1JyRafV6mfp+0caekcTNRtx7VrUTaJVC3ENY1oAYtamRQgwLWLQC6eTiHJtNxbS7QZALtVFyTjqsnYupkjE3gxjMxBFQjpIZIgxMaiHQ40nEroREiWohIEaQBIAmclIrI5HhyfJxiqojJFjL5QrZYyMwSqspEmnKRdoGQpZFaDdh6yC5B6lVIvRGptyFOZPYj1WHEnuByLtyppRtA3QY0raD+Klp0Fa28Rqy9Kd6oR5lddyW770n33Ebb2tCWFmLjDWLNNfGKy+KllyQcypwG5AlQewSX78Vl2zHFekzJd5PR4CQJyBpAzgfkTIyaLiILhIosTDkekyfgCoTLhFjtaKw2HKsahlUHYzUBeK0fLvPC5R6YwkXEoYydsJZvKGMt4vrFPM9qK5RxI7GfLmGVjZEyOPf6GZudmodtGVtuYCS2VMGNxE5hXSQ1jmiBIEkRkKYOmdYQmb907Mw1Y0pXTWD2Zy86M0l9KEmxK1m5G1Q0RxY0hWRq8fkbYeUmUNGcrjuas/hskmLXmNJVwrLmYZkLeY4RJMhdxTVOcAF3fEk030FY7iAst4ub24EyAyOL/yuSMjkDQvP6Df+3tV9ITp9hWU+vfYbl9A3N1rtMTv8wDmUGROQMiMh5HGW4Y0eScg+iPGi8PHyqugNlHONndaCM1agig8WjjHPcDJ+EBd7EfJ+EBYFJ+qRMFBeT4cYtRWQNDONQZnBEtkVkTgfKdPSRMaGMUYB44aYtf/E3dv5QkuHkSxfzzu136zXgz6+uvQZ0623x7CYyT/z2d5rLb769syjzyusWr7wxqMsblq+8ZfXKW9Zd/mnT9Z/2Xd525Oodly7vuL3yrnuXPh5d+3p27evdtZ/fP/oH/GNg4CuDgrsOHtbFMqybdUQ3m+iutqO72sZ0tYvrai/q6gS6ORFmrpLubolm7kndBElmHslmXuPNfSaZ+0/pGZjZM5jLyPQMKTIfNqNXWFnvEfNfi65+I0b2Viz5ppB+i9C9Ka1/J3nxwNS1VpnbHIoPupSdcKk8E9BwK3Dx7aFr3gvb+sGoA5+JTn0tPn8/8fK3mXf/lXf3+9K731W8/x392YPF3/xr/Y/tm9vbqdtfUe/9PP38d2NXXvemznur7/jqvnClP7GtvWVf2+pY2epUft119lW3GZfdp58VTD/jUXxcUHREUHjALX+PS94Ol+xtLllbXKZt9sjaZrSyt3hwtemX2si9yN2mrx3Pt+7wyN1psAQ5OwyWd8GeTpWxqUzG9jt18xe42OCXEuTs8MzbZbAMPhyP3J3uRo4dGbve6HGkaVtcOlO/GXV54gLn9Gbn9GaXyc+7Ok3iROY5V+6y1PUGy/CI6wlrHSescZyw6unVYfxqh/Ern17txi23S1n6/GUMZYzlXzhnSWqwTXhytZE2WifWP7HaJNRbies5ZHnu1ZrQdqqsoMoKqmzAkyvnLIB9YjWOL/TLQhljY5uNHUfq/H7Vy/KOTt3HGNl09u8fOLbaYBl7bsaSR8ZyKJadHHHd6etFpCVX9BOrHvvo37/aAJUNYP5CK6Rs/sjSN4XhW8M812qPOI75pZvME2/hxjDZo1/LAVGuYsZNzM2N9iRobzHjL6b/f/buOyqqa/0b+B/vTeymJ/ZGL0MXxN67qDAz55y995kBEWw0UbH3jtSpp0yjiRTpIGCJGnvvgHRTbnITExOTm5hoeNeZo1yijGGiyY33N2s9a69hc5gEwr1r8Vnf53lGQsVYoJwuoWdLaCFiAGQDIRsKtYuhLoJgVgHVRkKxFahigUoG1BRU6yGVDtS5iC40NvUcQfQJxJ4jdZdI/VWUdh3l3YKlt8mK+sBDTYGHm4OONAceviM93ADLG1BJHcyr4QI1aTcJ/VWcvUgw50jDKdLwEUo5CvVHgKGCMJQCfQHUZxO6vdCQAlM0UK+C+iSkS4C63Ui7EbJrELMK0SsgFQWoMKBaCJShUDkPKAOhUgpVJFJJIUUiyniqIFJAJCORMggpQpByEVBG4KqlmGINoDcR1Hac3o3TiTgrI7QqQkfjGgOm2StmszE2H9eUAfYQ0hxH7BnEXCCYKwR7HWdvYZoaTF+PGRrEqbUYF5O5ReZWwfzbsKQeVTTDQ3fAoY/RwY9BWRMobAD7bxNZVTD9OpF6lTBcIrTnxPIz4uSPRLIjQkVZgCJPqNgrVBlEKrVYxW8E34SrVotV0QGqcH/lAqEKiOUB3JYo+QxR0mRR0lhRwghhnLcozkO0x00U5yJKcBbFOwoT7ITxdsJ4m4AEa1GSlYgTmadOK2HiEGHiU6cVl5RJNlaiTUDbeiI1v6GZWBth7HP8pd1PmYsy1gG7h8zdOdBvW/+ZWwb6bbPy3+WAJzjDRAGSuZDJ7oEKr2D1sAXsiMW60eEpYyL145fplmhOrMq6upj9aBFzfInmBJlQNmdzlnhnviTxQJj25BLNiYX0saWp50LVH06K0U9Zlj52iW54COUzTzksWOUdpHAF8fYBO+zmbLOdvdV29lYbvy3WszZbzdzE16Dp69otU4N7Td33n7K63RoweXW7NWjqWn4G8IDJq/tPWsXP3+Ubi8w6+09Y3n9C9IDxHT17jV3ae3xU73HRfSYs7Tsxut+kZf0mLeNn9w6YsmLg1Bi7ORuchFucRZvdwa5hQfGjQmXDgxN95yUMlcQ6BmwcOJXrb7Kfu95q5qp2y2bGKofZ69zFW73R7uHSuGGSPd5wlwe+fdCk6IGTop86B02KbpuIMfXakpSxJGWegirz8MUU1vz1ItOpR/9XHmXeHsKjzP975z8ow4vMP953fu0Dwf/7wO0fvdxf6+31ep+hr/Xx+Ue/Ya/1G/GP/kaUGTzGOOX3CcrYzXnN3v91ezGHMgJJZxdpJ9d5nd2CO7kHd/aY38VrAYcywyJ7jFzeY/QqfuNStwmbuk/e0XP67jdnJb0zR/6Ov/ptEf0eNLwrTes1L6v/4gLr6EMO60867bjgnHB5eGrz8KxmbprMoX/6nbwrvvSt9MaP86u+X/npr2s/+XHrJ98nfH5f99VPOd8/Kvu55VBLi6r+W0Xzo9WXfpyWWS+Q3RJQn7tofrBX3rNO/phDmT23nXdWu2254bHxqufai55rznisPOkec8wl5ogg5qDLcmNT0tJSQVSJZ3Rpx8tjWann8nJ386p9fDGFF+0OannO4x949wAAIABJREFUpVnJF08z91s/559r6lOmvq92RcYz5rCp502hjKnn/1soI1jCiUzHy2kRJzIdr3ZFxnFhYfsosyDvCcfkGmnmP6dRZHKePTvOMfyTZqJMqq001TbQ8GzZSPXtVruxl+dcmiUy1lBj/POVQ5mnysxEjAVlfsd6LCjzmG84jmmnTP2+mXv/1K/xf/tDNSdEfyeUMQtx7IHSCakESOGKlG6kylOiHIqU/HKiyRJmhoSeixgMaRDSBCFdCNIvhpoVkFoHVJuAeiekEgClQtyOJAOgMkkmF6mLSKqcpI6R9GkJfUHCXiFTr6L918nSW5IDtYEHG4IONwV+eEf6YbPkUBMs56b/grx6kF2Lp1dhKbcwzVVcexEaziLDGZByEhiO44YjhP4gpi8j9Pm4Ngfo90KdAepoqOGmzEBNAtRuA/RGSK2H6jVQFQOU0UARQcjCoGwhIQsBsvlQwRVQ8RUMFYEwOQjJgpEsBCUvhrIIKF+Oy1fi8s2Eejuh2oOpEzFKgVM0zrA4q8foTDGbK2IKMLYEZw8RzFHAngZsG5HRVYsNdaLUenFGo3hvHbavCuXeIvdXo6JaVFoPypvAwTuw8hNQcYcobgL59SD7Nsi4BVKvgZTLwHARaE9jshNY8nGxolKoLAlQ5Qao04W0Vsz9O8QT9FaCWkuolmN0mIheGEAFCWkxxo3CmYkrpmKyCeLkkaIEH2HcUHGcuzheII4TiBOcxPH2oicoI4zjOcbKiDJtzyFGlHn2tPGXc/WYZtoCjdFl/nKUsfLfNXjOjoF+2wbM2sqjjD0W7wyTjSgjdw9UeQXTPqGa4Yv0o8JSR0foxy5lFtBHlu89v4g9ukR7PMJwcp6iAo/NB3GFQfLycP2JMN1HodThcP2JYGXlxGXaiVEpYxZqfOepfAIV/OkOEpyEu1pFphVlhszYyDUxvdoos3zA+OUDxkd3sPpPiO4zNpJDmfFRT6HM4OmrBkxZMWjaSrs5GxwDNjsJt7gRO4cFJY4KlY2Yn+Q7L8FbusdJuImfBGw3Z127ImM1c5XdzNXOczd4YNt80G5fyZ5hZOxQsNMD2zZw4tJ2yxTEtL23oIwFZSwo87dpX/pDKPPagJGvDRr9uhFlOtlM6Ww7k0vK2M153SGgkwPGo4wxJhPc2S24s3tIF4/QLl4Luvss7u4bxaNM97Fr3piwscekLT2m7HxjRuzbs2Xv+CvfE9LviJkPyNT3gzJ6h+Yae5eOOG087bL7skvS1VEZn4zK/WRsyadTP/zX3DP3iKv3g279uPD2D2s/b9n8+S87//mj/It/p9z9Of+HlspHLUdaWpR1X8saf4k5//3k9GrHxOuOyk+dmfs2iq/tZJ84JDU6xdUKdnAo477hiseaCx6rTwuijwqiDwuWPcnIRB9wWVrqsrTUY2lJx8s9usSCMqY4hr83hSamEi6mnregDA83FpR5jshYkVoLyvxe9uR39MSs/EvHH35ZKGPqu3t1kjLtiMwQEZ+R4ZJZL1j/bYV5Cjf/F1DGCSlcSKUrUnqQCi9S6QOVI6FiooSeRjJ+iBYiFkcsSWqDkC4UsUshvQoq1xOqbZDbEs2HZXRAnU7S2UiVR6rLSPWHJHWSZM5JmEso5QrMvoaKbpIlt6VcWKZReogTGfIghzKguJEoqCdy64jMajytCku5SaRchqkXyNTzKOUM1J8g9EcJ3RFCX0EYSghdPtBlQ2060umQhkFaNWTlSLsH0rsQvR1Rm6FqHVCtgsoYoIiG8ghCFg5kYUARBhSLoWox5HZ7L4aqBUgRSsoWSuRLkDwSKZYhxWqgXIcrdwB6N6FOwmleZLQ4q8eZNJzNxdhCMVuMMRU4+yHBngCa80BzkWCu4uxNTHcL09VgKfXijHpRZoN4Xy2WXQNzq8iCalRSiw7wKNPMrcSuaMYLGvjvFKTfJFKuENqLuOY8YD7C5B9isoMiRalImS9UG2MyFC2mk3D1TkK9CahXEuoojFokpuYH0BIhHYCp/HDlTFwxWZw8TpRkRJkED1G8uyhRIE7430aZQbO3WwfstsfinUCSM0x2IeVuUqXnPMo7hPVdqBux2DAyTDsynApMrgjXnVpAHY3Qn16ecXEx+1Gw4lCw4tAC6ujS1HMR+tPzlYcXUEcliQcmRGvGhetGhtDeUrm3VD4sSOkTqPCAic6i3XxGplVkrGZusqBM26QMv1Zp8PRVdnM2OPhvsp+70QXb7hOYwKPM8ODEYUHxAvGWwdNjBk1bYTdnnfWs1e2W4+x1LgGbPPHtw8hYX8keH7TbA9vmKtzcrsgMnLi0Lb6Yem1BGQvKWFDmFUaZ1/uPfH3gqNcHj+k0ZKyxd2lKF7tZ3Ool+7mdHIWdHfFOzkRnF2kX18Au7vO7uM/v7B7S2TO069CFXYeF8b1LPcau7jFu/RuTthpHycS+5Zf47lzFe0L1B2L2fULfK2hvn5CsfovyB0cecFh93GXLOfe4a27yG+OyPh9X8PnE8i9mHL8rvPCt5OaPIbd/CWt4sPnLlh1f/JrwxS/Ulw/23vul6N8thx+1HG1poeq+kTc9jDn/3cT0KoeEa47Kj53Z7+1U9+zlnzomNznvqXXZWeO6+br7hivuq8+7rzrlEHHIMbLSMarcMarMeSlXgqgSt6Wl7lHFHS+3pcUeyw64mVeV7fqCKYwwlSgxdW9qVoupe1Pv87LuTX1fpu7b/eH8gUtLUoafF2NJyjyfaUz9EWvqb+N2Yw6mLxWDhfK2c3x/97UpXDCFEebfv9ooY+rnY+r+79e+ZEGZl9nQZFbyxfyHlQ5I6QjlTkjB52U8SMVQpBwGleMk1ERETUPqOZAWQ85lENIEAzYcqpcBxWpjWGYX4MIySkgxQJ2KqL1InQNVRSRViaijiDqFmLNIfxFkXoG518nCW5LSWklFvaSigaxoRBXNXDtPcRMobCTyGojsOiKTy8sQadfI9Mtk2iVkdBmQYnQZA9fHBHSlyJBP6rNIXTrSpCBWizQ0ySoQm4SYBMTuhhzNbAHUBqBeB1QrgSIGKGOAcjlQPyl6GVRHkcpIiXKpRBVNKmNI1Vqk3gyprUC1B9JJgFISNI1TelyTCjQZQJuFs4W4pgxjD+LsEZz5iGDPEOxFnEv0cCIjNtRgKbVYWh22r0Gc3Yjl1uG5t1FBDVlci0rrYHkjUdmEV97Byz8GZY3ivHo8qxbfewtP4QJBBHMeZ08T1IeYrBJPLhMrC0WKLKE6RaRiRJQcU8fiyq2AY6ZoXLkYV80XqQIDKEKo9sdVswjlNFw+EUseK0wcLowfKox3F8bxKOOMJTi0Tco8aV9qm5HhXz+bkeFv/m5JGX6mzKDZ2wfN3j54zg4eZRyJRD4s4ypRtIZlfBfqhi9mfRcr8d2FvMJEGs7EZF6OSjkbrjvF14q9l5amngtWHAqSVRKxRROXaUctYnznqbzIZC8y2SdQ0YoyNn5bWkWG5xhuH/b0DZakDN++xC/G5ncw2c3ZYOO3zlm01ScwYWRI8oj5SSNDkocHJ7ri2/h5vXZz1tn4rWm3BP4b3URbhoKdw8hYPibjJtriPHfDgAlR7ZYpiGl7b0EZC8pYUOYVRplOA0a9PnBUpyFjO1uN68zFZKZ2sZtl3Lvk38lR2MWJ6CwAXVwDu7oFdXGf39XjcUymm/eSbr7hPUZG9xgd03Pcmp7jN7w1hduB/fbMuHfmJL8foPpAzPYmDL1gSr+Q7L4L8waGldgsO+i87qTHjkteiTc9VVWT9n81qeSrqYfuzjn9Hbjy73k1vyxqfBTd/Gjn3Za4L1vk/3qk/eqX7HsPy/7d8uGjlo9aWtjG71TNv668cH9SRrVD4lUn1Scu2n870t85KD5zkjUL4up4lHFbf9l91TmPlScdww85RlQ4RB5wiCx1iuJKEFXiGlXScZFxjyp2W1rsHl3Gjf41oyqM04KfPk0hhalEian7tkN/O/La1Pu8rHtT35ep+3Z/OK7RFaZcxtTzFpSxoMzzOYb/rAVlOp52eZEnX1ZSxhS+mLq3oIyp3/C/5P7VTsrYQaUdVNhDhQNSOiGFc2teBipGkaqxpHryE5cx5mU0CNALgTqCUKwgVGsJ1VaCigVUEqAUQK1BVApUZyL1fqQuQdRBkj6KmBNQexamXwT7rqL9NyWcVtSRZXWwtB6WNhGlTaD4DsGhjNFlchuI7Nsg8xbKvC7J4GgGpl4AqWeJlNOE4RjQf4j0FaShjNQXSAy5pC6T1KSRbCqp4WlGjTRyyCRCOg7QuwC1Daq3ANVmSG2G1Ebj0ijjyW5A9GqSWilRr5FQ6yXqzRJqG6J2c1+llkNGTVAsQRsAvZfQZgFNDtAWENoKI8ccw5mTOHvOKDJXCO11TFuFpdSIU29jGbXizDpxTj2W24Dn1xP59WSJUWS4mEwryjTjJXXinNtYRhWWegPXXcaZc7jqDKb+CCgrMFkxnlwgVmSLFWlCFStUyUWqeDHXS7WecyVFOKEIxZUSkQIEqERC1WxMNR1XTsHk48XJo4VJPsIEz4A4V+EeVzGXlHEWJzmIE+25yb6J/CqlV719iecYXmSGzN1pI4y1E8cZx8okt4ZlPILUXsG0dwjrs4DyXiCbvSmLiC1G8WXhutMr9l6OSjm3NPX8svSLUSnnYjKvLE09L02qIGKLA7btn7hMP3IhzUOMB0wcKpENlcjciHgn4S7rWZtbR8kMmbGR45hp67mytC8ZZ8rwA2WsZ621n7vRxm/dkBmrHQM2t6LMqFDZyJBkd7DDauaqwdNjbGevbVdkbPzWuIm2eOLbW3uXPPHtAv+NDn5r+4+PbLfa4oup1xaUsaCMBWVeYZTpPHB0p0GjOw0Z28V6fBdOZKZ1tffr4jCni2NAZydRFyeiiwvs6hbUzX1eV4+Qrl6hXT0XPI7JGHuXeo5Z3XPs2u7jN7wzYxcnMn5J7/krOZEBur4wtTeZPmBh/oAlhUMiD9jHHHHdeMYz9qq3vNqbvj2t8Otp5d/MPPptwLnvyesPFtS1RN5pWflpy+67LUlftqj/9VD/5YOcbx4e+KHl6EMOZXTN36s/fsShTFqVXcIVB/Udgf4HB/a+o/KfzsnNLvH1Ljtr3DZfd113yX3VOfeYE9yi66iDfFLGKarUObJUEFEkiChyizSjXKOK3IxNT3zrU8fO8na9wBRSmHvvtvygWWXu+7+s500hS7s/HJel5eY+b+p9zJry27pN6alpvs/5sOPTZPgnOz5NxtK+9PzGJf6zHYGYts+Y+tPUkpR5EYJ59mtfFsoMDkhqtywow//Gmvp9/i/dv+ooo7YFCjvIFReZIRVOxvky7kg+DKlGIuU4qJqMuA3Zfoj2RwwBmPlAvYRQRhLqGKBeT6i3AToWUImEWoXULFTzLlOAqDJEHyTZo1B7EqSeA3svo6xrJN/XU1ALi2qJwkYuJsOhzB2ikM/LcDQD9t8ms6rIvdxmIpR+BaRfJFLPEylnQMpHKMW4lUl/QKIrkmjyJGyuhNknYTNIbSqp0ZNaTmcgowRMMqSNOqPeA+k9kN4N2Sel2YXYrSTDWYyE3imh9kjoBETLEKOEFAsYPaDTCWYfweQCTT7QFkF9GWCPAvYkTp/GuWALn5G5jmlviQ23sbRacUYdtq8Oy67H8hrwwgasuIEoaSAPcKumYEUjUd6EVzbiB5qxsias8LZoX4049SZmuIJxInMKV57AFUcIeRGWtB83blwSK7QitVqoThCrd+Eqbr4vUEYC+UJCFoTJgVguFirnCBUzMeVUXDERk40VJ40QJQ0VxvMo44IlOmMJjhiHMnZPUMZK+HjQ76ublBnot61VZKwDdvMoYyeO4zuYBEjGh2V4l/EKVnuHKqatSZu9KUe0I38hfSLScHaJ5nSE/kx02qUw7amlqRfDtKewXcV+G/fNWJc5LkrTijLuIMETJXmiJIE41m7ONn6sb2tGhheZgVPbn/I7aPo6UwN9Td23O+W3/5T2p/wOmLz6JQ36fWkzZfpPXj5o2krb2evt5260mrlm4NQY+7kbvaXxfExm9AL56AVyT7TLxm8NjzK2s9e2W17EDm+4y1eyZ7g0zgftdhdvdZy9znbGqn7jItotUxDT9t6CMhaUsaDMq40ynQeP6Ww1jkeZrvbTuznM5lGmi7O4qzPgUaa7R3A3z9CuXqHdvBZ2Hbq4q09Ej+FLe45a0XPM6jfGresxYeO7M3e/65fw3hzZB0J1L0zTB+r7k+l9pXsHLS4cGF5qtfSgw+rjrpvPD91zw1dV66upn1ny7YzKb+cc/x678GPQzYeLG1uiP21Z+8+W2K9aZP9qob54mPKvB7lfPyz/vuXozy0nWlo0jfdUTb+sOHNvnP6addx5W0Wjk/a+Hf2Nk+pzgexOK8q4rb3kEXPWfflHrtHHXJcdcYk+KFha7hxZ6hRR4hxe6Bxe6BphRrlEFlpQ5o8xjbkJFwvKWFDGgjLmNyslPPMlr3b7kqnkiwVlLChjfnfSU9uX2vnQGiqsocIGcS5jb3QZY15G7kUqhyHVKKQcj7i8zHTE+CE2ANJSSIUA1SJCHQWoVYDLofAuk4QYFaI1iEpFVA5JF5K0cUm27hjQn4Jp51DGJcm+6xJuCG4NzK8h8hohZzF3iOInVfgxKGqGBXVkbq0kuwbtq4aZN0DGNZB+GaRcAIZzZMop0nCc1B+W6MolmmKSKSRpjmZIXbZEl4m0XE8TZLSQZQGjhrSCm3dDG4uVAWMR2mTAxkMqnuQsJomkFIimENPKMZk4nY0z+QRTDDRlQFsBdEcI9gygL+Dqyzh1BWOuY4+7lqpFKbXi1oxMXj1eXI8XNxBldURZI+Kas5pARRNR3kSUN2MHmrDiBjy/WpRxU6S/JtZcwNWncOVxQsaNkiEU+VjyPly+F1cZxEpGRCUL1bFiahuu5ub7QmU4kM0n5CQmx0QK/wD5TKF8GqaajKvG44pRouRhokQvYbxbQLxzQJwAS3bEkhwxmb04+QnKJFkJE1/1pAw/33fwnB1W/rtshLG2oj18OYGk1skyrS7jEaT0DlVNXGGYumrv7E0582RHF9In5iuOL2JOhmnOzVceXaA+Gaz4cNb6nHHR2nFL9SOX0KMWMcOClB4w0Y2I50/HgJ3tZmQGTl1nQZnW7Uv9Ji3jp/w6+G8aPH1V/8nL7eZsaEWZMQsVYxYqvMjdtrPX8ihjN2ddu+UNdw0jY4dL43iUcRNtsZ+1xmrqinZFpt+4iLb4Yuq1BWUsKGNBmf8FlOlqM6GL7VQeZbo6zu3iGMCjTFdX1NUtiEcZXmS6+CzpNiyy+4hl3Uet7Dl2bc/xG3pM2PzezLh35yS+5y9/X0T1IrS9kaGfNKNvUObAsJJBEWU2yw47rvnIbcsF77ibw9X1w7UNfmX3Zx26P/fEfeLSg+Cqh+GNLSs+a1n3eUvcVy3yf/3KfP4w9V8P9t99cOD+o6MPjO1LdV8rGn6MPvXlaM3lwbvPDJHV2bNf26jvOqk+d5V97BZf77ajxmPTdbe1l9xXnHFf/pHHihPuK466LT/sEl0hiCpziihxCitwCiswF2Vco0oE5lX7K5lN0YYpjDB177qs0qwy9T4v697U92UKZUwlWUz9+5h63pKUsbQvtU3EmHptKkFgSco8m3Z5kZuXlZSxoIyp30wLyvwZKGMF5EaXkdsgDmUcSJUjqXJCCneJ2otU+iLVaFI1gaSmkI/n/gJES6EqBFJLIL0cMWsQswkx2xATJ9Ekk6yapHQSJkPCZEs0BRJdGak9AnXHoeG0JO2CJOOyNOu6JPcmyqkGufUov9VlPgYlfDXDogYyv47MroM5NSCzmth7E0+/hqddIgyXUKpxW7b+uER3mNRUGsM4pZz+sPmkNg9pshGzFzDpgDYASkdQDK6iuSVKfDE0zjAYd6q4ITgqNaQpqNYASg+pVEBnEBzH7MeoQjFdgtMVxkVLRwjtRwR7kaCu4KprGHUDo2+K2WqxoUaUUitMaxBzc2TqxPvrsYJ6vNQoMsbJvmRlM6q4AyubQQUnMuLSJqywHsu9JU67jukv48xZXPURkB8hkg8SslIgzyYUGUCZiqs1GKUS0QkieqeY2oSrVxLKKKhYDBXzCBnEZEKxfLZQMUMkn4qrJuLKMZh8pDjZR5zoLoxzDYh3EsY54ckOeJLDMyjzbEbm1Zop87sow4dl3KRK90CVe6DCZ4F6fLRhwrKUGWuzJAmHguXHJAmH5iuOh6pOoLjKwKQjKK5y0oq0YQtVvovUPiGqMYu1vvNUPMe4gwQXbI/93O2Dp2/gMzKtjUu8yAyYstbSvsTPlHkKZfpOjLadvb4VZcYuUo5dpBwqieVRxsZvTbsiYzdnHd+4NCIwfkRgvDfc5SrcbDdz9ZApy/uODW+3TEFM23sLyjxFEi/64T+69jKrXuv2ov/El/0Or8ZK7M49BzxbnXoO6NRz8OvmVOc3/0SR6fymVae3rc2od6xee3vI6+8O/se7Vq+9Z/36+7adPrB7/QOnTr2cO/V27dzH7fU+np36enXu59Ol/7DO/Yd3Gjii04BRre1LnW2mtLYvdXUSdhVg3QSwmxvZzX1eD8/53b0WdB+6qMew8O6+UT1HLH9jdMyb49a+NWHD25O3vDl1+7t+8e/7J/cWq/sQmt5A1xulDgjaNzAkxyqq3GrZIbuYY4J1p712XPNNrB7FNI0yfDyn/IfZR34IOPUDuPggpOphWOOvyz5tWfdZS8LXLaq7Lfq7LZnf/Fpw72HZdw8Pfv+o8t8tdO2XKV+2rLvyw1j9Zfukyw70x47ae866763jm2x337bfftNh4zXnNRfdVl3wXHnOa+UpQcQRQeRBQWSFIOqAa2SZa2SZW2SJW2SJS3hBx0sQUfCykjKmEMHc2S5miYzrskpz39/U86bQxNx7U1hj7v1zOozM+pRjeEm7Zb+kqN16We1IprYs2YXkmVGh+x1C9j+799ohJMcuOKvdMrXi2tx766D09irVRpLyUlZfD0GadssUvgwhmHbL1J+4pmf3tj+odbBQ2V7JB/onDwxINKPmPptted5N/9lxZlasKR8x6/5FgKbt15pKuJh7/0wg6PEPzUokM6seL64Wy556YY0rXk6ZuV/JFBq+rHs7wP6ZRdsB+s+wkj/8nvaIMqtsSVXbskdKjmaQ3D2Q8pKqvEnVcFI9GlHjET0BqqdClT9SE1AlAepgQC8iqEiCXkGo1uDKLYDaAR7vY2IhlQLpTMjmAqYcaQ8Dro/pBJl6nky/Qu67IcmuJvffhrl1kMvL3EGlH5Nln0oqP5ce/GdQZSPMr0e5DWB/Lci+TWTVgMwqsPcmTL+CGy4C/VmgOwnZY5A5iqhDXIcUXQrpEsgWQqYAMfshm42YTEjvRWwGZNIgmwbZVMSmQW0a1GYALXcj0aZJNekSbQapySQ5yskFTD5BFQOmDLAVOHsYZz4k2OME+xGuOYPRN5CmCtLVgLlNaGpxXb04tV6c1iDKbBBm1Qtz68T59eKiery0kSivB5UNsKIZVTSjA82gvBEvaxSVNIgKa0W5NaJ9t/DUq0B3AVCnANe1VE4kF+PJeYQsXSzTiZWsUKUUqhL91Tv9VZsCFKtFymWYIgyXLyAUEkKO44oATOEnVs4QqyZgijGYfBSm8BXLvMXJ7qJEF1GSkyjRzjhExlaYZC36TZlCGVP35g76HTJ3t5m1c8jcl1DWAbvtxHH8WBlXicIjSO0dwg5fpB22kB6xhB0bZZgcs3fW+v0BW4vxXeVwz0FJwhEy/jCxu2L2xvyJy9NHLGG9Q1Xe85XDgrll2F5kMj9Kxm7ONutZm4fM2Ng66JdPzfA6M3j6BlPtSObem9u+1G/iynar74SYdqv3uOXtVXS/sdH9xkZ1sPqOi+o9JuKDsRG9xv1mMXbfidH9Jy/nVy/Zz904YMqKXuMiB09f5Q52+c7jFjCNXaQcvUDuLd0jEG+xnb3WauYqJ+Em+7nrbfzW8KN/rWau4qVmdHDSqHmJw6Vx3nCXm2iLg99aq6kr+NVL/KDf/uMj+42LaAWatvhi6rUFZV6yiZglMv/o2utlk8qLfzsWlHmZTGOGyLxt3cl8lDE1U8YUyvT0jeg2nNuE3XPMyjfGr31z4oY3J295c8rOd/0S3g9Q9MKY3kDXC6b0IdP6B+3rH7J/SFQljzLOG8547rg2PKl2FNM0OuUTHmVEJ38Al34MqfolvOHXFZ+0rPvs1/i7LYq7LexXj9K//mX/vQel3z4ov/9L+fe/MvV3U++2bLj273GGK/ZJlx3pZkftPSftfev4Jvvdtx223XQ0oozryvMeMWdfIZQxlTQxdW8uyph6H3PvzcUXU8+bwilz782Sl+c83K7IOIaXtCsy9kuKLCjD8017IpNuHWRBmd8DGgvK+CeaKzLPed4skbESPW0xrTTzckQGV5hCQFP3LwtfTL3PnykyLCcy/1soY0uqjCijdJHS7hL1UJLykahHSKjRiBpLqidAtZ+EFiKGW5INmRDILAZ0FKBWEKp1JL0F0TshlYBoFaK1JJOC2EzIFpOaA5A5iDTHJHo+L3NVmnlDkl1FZtei/fUovwkV3SHLPiErPpMe/CywohEWNsL8BsDNl6kncjmXwfdVE3uv4SlXcP1FoD0LNKch/RGkjiHqCFJXAroC0mWA05lCSOVDOhdQOZDJBnQWNBZgswmucnANdyJtDsnmIq7yAVsA6GKCLsHVlYA5TNAfEtyKpVOE5jTOnCPYCzh9CzLVgL5NMLW4ph4z1ItTG0QZDcKsRlFOozC/UVzUgHExGSPKcKNkmtGBJljWRJQ2YMX14qJaUV6NKOumOOMaYbgI2DOIOgqVlVBeDGSFhDwbKgxiOStWqsVc49IeIbXNX71eqIoRK6NwxSIgDwZyEsjFuHw2ppwpVkzBlOMw+WhcPgJX+GAyT3ESN99XxM2RseU6lbhmpafKFL6Yun9qFTNWAAAgAElEQVRVUMbKfxc/WcaFlLuQcvdA1dD5jO9CzdAQlc8C9YglmnFLUybHZM5clztnU6H/liLR9jLhtpK5m4umrc4aHaH3DlV5Bis8g+Q+85TeUrknSnLF45yEu3iUsZq5qRVlWpdh89uXzMUXU8//b6CM7ez1dnM2tKKMG7FzWFD8yJDkMQsVo0Jl3tI9LthWfvWSg/8GXmcGT48ZPD3GetZquznrHPw3jJqXODIowVeyZyjY6SrczPcuDZy4tFVkWlGmz5iwPmPCTEFM23sLyry4YvzmHSwo81o3jnU69ej/p9azMZnOXEzm/1xSpvPA0e3OlDGFMt2HR3QfwU+TWfnmhHVvTdr41pStb03d9d7sxN+iTHr/oOwBoXlDoioHLztsu+qE84Zznjuu+SbXjmab20OZhzzK7P6qJenLR9SXvxi+epD99Y+F934s/fZByf2HmsZv0u+1bLz504TUKw7Jl3iUEWjv28U3O8TW8igjWH3RLea854qzXitOuoQfdgmvdIkod4koc40odY0odQ8vdg8v7nhMxiW84C9IypiLIxaU4fnmOc5i1qcsKGNuRsaCMm0iM5akzO+MsHmOp7yUT1lQxhTH8PcWlOlIcMYWUVwZUzP2SOWAOJRxk6q9JNRQkvIlOZcZRXIuM13C8kN/ccQGQpZ3mUiCXkkyvMvsJpkkxKhJhiU1qYjdT2qKEFuGNJUS/TGJ/lRg6gVp2hXJ3ptk5i2UdRtyfUzNqPQOWfaxpOITaWUTLOGKW5Vd0IBzLlNHZHFbmfDUa4ThKtBdBNrzgDkN6ZNIfQLRRwF9BNEHIVMB6QOIo5liSHHBGUDnQ2Nx8sJVEaEtIthCqCmETDHgqpRgDuBUOU4d5BYhaU4A5jRgzwLNeaC5CNjLUHMVMNWIrQVMHcHWEfoGLK0BS28U72sU5TSJ8ppEBdy8GB5lwIF6YzXBkkZQ3EAU1WEFteL8GlHOTXHmdXHqJUJ7FjIfQdVhqChFijwozwGKDKhiMYUSUyWLqTgRtVNIbwigVgvVy8SqMFwZAhRSoCCA3B+XzcIU00XyiWLFGEw5HFcMw+VDcZmHWCbgYjLJDuLk1oyMlSjJWihrLVP4Yur+lUMZAZLxHUye8yifUI17oMIzWOEdQvsuYkaHp4xbmjpxWebkmMypK3OmrsqavCJrbFSKTyjjHiRzlcjcJEneQYqhEpkHTHwKZUxtXzKFLObev+ooM2DKikHTVtr4rbOdvX7AlBW9x0cNnr7KBds+VBI7PDhx9AL5qFCZT2CcK77NwX8D7zLWs1YPnh4zaNqKITNW2s5e6xiwUSDeMiIwfrg0bhgZ60XscAnYZD9rzZApy3mU4bcvtcZkLCjzGyj5K9MoFpSxoEzblqg/OynTZdCYLsbVS11tJnTlVi9N7+44p6vjXFMo02NEZOsm7DfHr+diMlO3vzFt17tzEj8Qqnvj2j4gpTdK6yPJGDAvZ+CCQqulB4csP8KhzMbzHruuD5fVjdHcGZP66ZzyH+YcuS86+QO6+ENo1YPIhocxXFLm4Y4vH+358hf5lz9qvvoh8+vv8765X3jvh8Jvf9Z/+m3m/ZbNVT9NzLjmlHxZQDc7a7521tyzT2hy3FPnuP2W48ZrgtUXXVec81h+xnP5CUHYIUFYhSD8gCC81CW8xCW8xC2syC2s6O+GMqYSJabuzUUZU+/z37o3NSPG3Huz5OU5D1tQxoIyHWllagMxbfuYLCjzF6FMuyuZBgckWVDGgjJte506QjDtPtPqMvZIZY9UzlJKIKHcJWpPUu39xGVGI2qihJ1G8kN/GQAfu8wigopGTAyi15H0VpLZQ7LJJEuRWi3JZJKaHEgVIKaM1B4itca8TMp5SeoVlHYD7a2GRpeBhbzL3CHLm1FFEyxrBmVNoLjVZepBdjWeUUWkXQcp16D+EtRcgOxZSJ1B1ElIn0C0saGJ+Y/OQObAf0pTAbiqJHTcCbWVkK2E7EHIHAbsEcB8SDDHceos0p5D7AXIXoKaK0h7HWm4xiXE3kaaOqipg7p6YKgnMhrxzCYxJzJ3sKI7WEkzVtaIlzURBxp5lIGlDaCgnthfh+fWYjlcRka495oo5TKmPw80JyH9IVIeQMoCqMiG3CgZPaQUuCoJV+/BuFEym4X02gB6mVAdJlYtwJRBhIIAsgCQ7IfLp2KyyWLFOIzLyPAi44klu4qTncVJ9qIkO2NAptVZWkXGWihrvezgi1cIZWxFexyJRH7irwDJ3ANVXsG0m1TOucw81dD51LAFXEPTyCX6UWGGUWGG0eEpo8NTfBdqPOepXCUyFzLZTSLzkso8URI/TcYxYGdrUobfvsTHZFr3YQ+cavaWJVNY8z+AMgOnxgyZsdp61tqBU2P6TFg6aNpKZ9FWD7jTJzBuZEjyyJBkn8A4d7DDWbTZMWCj1cxVfOMSH5Nx8N/ggm11BzuGkbHDyFhvuMsD2ybw32g3c/XgycsGTIhqKzI8x/QevaT36CVtEzGmXluSMi+ZbywoY0GZvxJlug4e22XI2K42E7rZTuzGrV6a0d1xTjcnf5MoMzK6+6gVPUavemM8N1Dmzclb3pq2483pu9+bm9RLRPUhuE3Yfbi9S/sGBucOXFRkFX14yIpjtqtPCjZd8Nx9a4S8frTmzti0z55BmZ9jPnm07rOHW756uPPLnxO//Dd19/u0r+9n3/su/973ed/+mPbFD1k/tmy7/cvkzBsCBYcyTuxdAXvPIbHZKa7eaUeV84YnKLPstNeyj1yWHHJ5FVDG3Fkq5qKM2e8fXdHul7wsxHGOLHsp9RxnMetTFpSxoIwFZZ4dN9N2LsyLvH4pcZhB/ommBgBbUMaCMi+CMg6QsefrP8NoOJRxkqidSbUbSXmSXBOT0WXo4YgeK9FMIJmpiPVDrBiyELKB3J5sOgwxSyG9CtEbEL0DsfEkK0daCjEpkNlr7CfiXAYxh0jtcYnuFNJdQilXYOoNkFENs2phXj0sbEAljeSBZljZDCuNg3LLm4jSRqKokcgz5mUyb4OMKph2AxquQe0VpL2EmIvGOk8yZ0n2FGJOIPo44ifOaI6R2qOPS3cMcXUcGo4j3VGoPYo0R5HmGGSOQc1HkOECMgR1EWkuk+wVxF5Hmpuk9ibJVpOaGmPdhrrb0FAHUuvxzEYsq0mc2yTK+4Qo+YQo+5gobwbGf09QWg9L62HhbSLH2HKVXSXed1O497ow7bJIdw7TnAJc41IFUhYiZTZUpAOlnlBTUJ2Aq3YT6u0YtUlMrQ2glwdQ4UJVqFgZhCkAIRcBmR+ROA1PnoAnjxXLRorlvpjSG1d6ieVumEwgkjmJuF1LfOOSkV24/kQrkcJKpLAWKv6HUWbI3J02wlgHPMGRSORphm9iMo77VXnOo7yCae8Q1idUM2yB1nehbtgC7fBF+uGL9D6hGo8gtatE4SZVegQqPMgkPiYjEMfyKGPjt+XZfdj8oF8LyvSZsLTvxOi+E6MHTo0ZMGUF7zIDp8b0nRg9aNpKB/9Nrvg2L3L38ODEkSHJw4LiPdEuV3ybC7bVxm+N9azVVjNXWc1cZTt7rbNoszvYMVTCccxQsNMT3+4m2uI0Z73tjFU8yvDbl/hRMn3GhHEcM2oxV8MX/m5ZUMaCMk/9BCwzZV6lmTLdhozrajWuq82E7naTunMiM7OH09zuzgHPRxluE/b4tW9N2vzWlK1vT9v95sw978+VfyCm+0B9HzKtjySzX2DWwJD9AxcVWS87YhVz3G7NKZfNF71iq0YqGsZoP21FGfHJ+0+SMhzKrPnnw81fPdx+96f4r39Uf/1Dyjf3s+59l/fd/bz7P2XcfbD/l5ad9b9O23fLRXmFS8qwXzkz3zgm3XGOb3DeXiXYeF2w+qLL8rPu0ac8lh4TLD4oWFLuHFbmHFYiCCt2XVLstqTQdUmh299s0K+5s1TMRRlz39/U8y8LZcwSk7/gYQvKWFDGgjJ/f5QxF19MPd86ROapF5aZMn+o0emVnynjABm+OJp57DIcyjgiDmVc0GOX8UJcXmYYokaRzFjETkTMNMjOBSwBWATYIFy9EDERiOH3MW2BzG5SkwC1cshoAJVCUBkEnQOZQsiUI/YIZD8CmrNIfxEargGjy4CcWphXhwrrYekddPAOOnwHHGrjMgWcy4DsWrjvNtpbjdJvopTrSHeV5BjlKqnhX1xEzHlSY9QZzSmkOS0x8HVGYjhDppx7XIZTpJ4rifY0ydVZkjUGZGheZK5B9gZiqtBjkbkt0d4m9bfJlFqUVgsz6sG+BiK3CctvFhd+Bss/g+WfgIpPQEUzKGsExY2guB7lcxNw8IwqLP2GKPW6MO1KgP6CkD0tpo7jqkNAXooUuVC+FyoMQMUAtRJSu3DVFly9CaPXiKgVQjpSqF4kVM8TqxDOicxskDQNJE3AE0djSSNEST6iZB9M4YUrPDG5qzjZSZRsL0qyFSZaCRP4IAz/P+rfoox5YZlXJSnDo4w9Fu+AJ/CnM0zmd2O7B6o8gtRewfTQ+Uyry7TqjHcI6xGkdpMq3aRKz0C1G0xyI+JdsD3Oot0O/jvs5myz8dvCz/p9dvXSgClrTSVfzL1/1ZMyg6at5NcwDZq2cuDUmH6Tlg2cGmM3Z4OTcBOXfwmKHzE/yXdewlBJrAfc6Q52OPhvsJ+7nt/B5Biwkbcbn8A4T3y7J77dXbzVJWCT4+x1NtNXDpoU3X98ZCvHtBWZD0Yu+l2R6TV8oQVlniKJF/3QkpSxJGX+yqRMtyHjulmP72Y7kUeZHk6zejr7Pwdleo5a1mN0TM9xa4wDZTa/PXXbO9Nj35y55wN/xdMoMz9/0OLSIcuPDF553H7tWZfNl3mUGav7bFz6P/mkzLMos+nrR9vv/Rz/zU+qb/+dcu/7fd/dz/v++/zvH2Tee5D/qGV3Y8v0rJuuqqsuzB1n9isB841T8sfO8Q2CHdUcyqy84Lb8rNvSkx5LjzkvqnRefMB5canz4mKXxUUui4tcFxe4LC6woIwpdnn+vQVl+NG/lkG/lpkybVqZLO1Lf1H7kilkMff+KYtp/dCCMv/HUYaLzLQJyzgitRPiUMYVqT2QqhVlhiN6FKTHQ3YKZGYDRkjQBEFLcFUoopdAbujvKkRvhFxYJhZpkgFL45QOV6cR1D5A5QKqBNGViDkCqFNIcxboLoOUayD9JtxXDXJq4P5aWNQsOfIxefQO+rAZHmoG5XwfEzdihlObrFoys4bMuEWm3iD11yTaq6TmplRzS6K5IWGvksxlkr1EsudJzXlSc1FiaK3LZOoVY10mub3aZyS6MxLdOVLHPYa4uoSYy5C5CqnrkJvsy6EMYm4jtobU1EoMt6WpteTeOpTZAHMaibxmvKgZL/mMrPgMHfwUVrZFmTqYV41n3MJTb2Ip10X6awGGiwGas0LmlEh9FFdWAFkxkmdDWSpUsoRKBahkwG7DlRsJ1TqcihGro0XUIqF6vkhFYkqckM0FyTNg4iSQOAZPGI4l+ogTh4qShmKcyLhhMhcjytgJE20CEq2EiW1nePMoYzz51WxJHexdshIlvSooM3jODn4Bk504zla0x04c50gkCpDMhVS6SlRuUrVHEO0VzA6dr/EJ1fmE6tq+cA+k+MfcJUpXwE2TEYhjnYS7HPx32M7eyqMMP9Z30LT1g6at5wIyU9b2n7ym/+Q15uKLqef/N1CGj8y0oozt7PUO/htc8W0+gXE8ynhL93iRuz3RLhdsq0C8xUm4yUm4SSDe4g52eEv3+M5LcBdvdRdvdRVuFvhvdPBbaz0t5imUac3IfDBykQVlXpRX/tgkGgvKWFDmj6PM29bcSux3rF5/x+q192y4ldjvO3R636nTBy6de7l27uPRubdnp77e3ErsfsO5GjDKiDITutlM7mE3tbvDjB5Os3s6+/cQCLs6ibs6E9xKbFcptxLbI7S718LuQ5f0NPYu9Ry35o0J69829i69Mz32rVlxH/irPhCzfWFqX0lGH0lm/6DsQSEFgxaXWq34cMiqY7brTjtvuTh0T/UoZeNY3SePUebwD/xMGeP2JW7Q7+rPH27+5tft936O+/aB8rsH+u9+2nf/p7z7PxX88HPOt78Ut7TENT6alX3dXXXJhW1y0nzlxH7jKP9EkNDovLPaadN151UXnJefcV160jXqqMPiSqfFB5yWlDotKXZe0gZlHo+V4YfL/O5ZxK/ENuOMOuCy9IBbh0/XyDJBVJlr5IEOnkYcqej4aZzVYsb7888/e3b8n/j8J43JlOIOn4/3VTuHcS/anoLwUqeIUhNnifG+Q6fxPYufPR0XF9kvKXzqdFxcyKGMOSe3+npRQcdPbh926P6On+3uwza5Ent+ppFU0u3m7bUNfqHTJtC4a+m3p01garv7sG2keitSa1Y9fx+2DdBYQ03b0wrnVmI/dVrhjKmtNx1Jx7R9pg3EWGbK/A7EtG13elntS9Ziebv1BGUUxhe/fw4RKTiIeea0xlScy7zgialM/b6Zun9+89GLf/YPUYtZW7SNK7H5HUx/zmkD1XaA7uBpDxlbRHXwtH8Sk/lNWMaoMw6QckS00WUoYxMT7UnSXogehpiRiB4DmcmQmQHYuZAWAxoC1TxEhSIqjKSiSWqNhN4kYXZINPEkqyBoGmf0OJNOMFmQ5puYKiB9jNSeRLqzyHCBTL2CMq6TmbfI7GoyrzHwYJPkSCN5uIk82GicL8OFUGBhPcqvR3m1KOc2mVVF7r1Jpl8jU26QKVVSfY1Ef0uiu0lyg2CuktxEmMtIe1Wi5+uaRH9Nor9BPq7LSHuJ5B64jLgeqCtIew2yXAHmBsHcBOwtgq0CmhrI1gDtbWioJffeJrNqUU4d3N8AChqIIm7XNV72qeTQp5JDn5AHjXNwuMalepRfi3Ju4ak3cMN1TH9FrL8o0p4VMidE9FFcfQioS5Eql1Slk0otUqmhOhnScYjZRFBrAL2SoKMxJkxEh4rVUrGSwBVCQu4HZVNg0gSQNJpIGoYleIsTPcVJHoTCDZe74ApHTGac78uJzOCAhN+iDG8x/P8bmCEyry7K2Ir2OOAJzjDZCcicodyFVLa6jHeI1idU5xXMeodovUO0nvMYV4nKGcqdodwVyV2IBD4m4xiw037u9mdRhheZvzfKLDduxf7NadyHHf3s2cFl2K2P8Sux+4zlVmL3HRfVZ8LS/hO49iWraav6TozuN37pgCkrBk+J4TZkT4mx8VtnP3e9C7bVW7pneHCi77wEn8C4oZJYPi/jRmznacYV38aPnhkRlOAm2uIm2uIq3Ow8d4P9rDXW02IGTlzaf3wkP0emNSbzW5FZ0Nt3Ya/hJk9LUuYl283/NZT5U1csPefNzd2+1BZK/srXpgb9dnnXtt16/S2rx1/yrk3n9+w5kXnfqfMHLl0+cO/S25OrPt5d+/p26zuyW9+RXfuP6jJofJfBE7pYTe5mM72r7axu9nO6OwR0cxR3d4bdBGQPl6DubvN7eCzo6bmw59CwHt4RPUeu7DF6dY8xa96YsPGtidzepbenxb45I75XgPp9EdMLN/SGGX2l+wbM2z8opGjAwmLrVUet1h6333DaZdtF77iqEarGcUaU8Sv7Ydah7+d+9AN24UfpzV8W1v8a8UnL8s9+3Xj34Y6vf4n9+pHsm1813zxKv/co97uH+d/9Unz/UeWjFtWdn8miqhH6qwJt/RDNF1aab+yV/3RObhbE1RnDMled11wQrDjtvOyYY+Rhh4gKx4gDjuElTkuKBIsKXRblOy/Mc11SKAgrFIQVP3UahwEXPXu6RZa4RhW5RRY9dfK7mdo7iwQRRS7h5p4lxq/6z+kWWeYaVfLs6Wq8N/d89n1M3QiiygRRJc+ertHlrtFlL346RZQ4RRR1+ORghRvVHNbRUxBW7BzO/fft4Om0uNBxSX4HT6fF3JPtnpy8LMp79rRbkGe3MLeDp/2CXJv5OXbBWXbBHT+z7OZndrw4Nwky2Epf9LSRpFgH6p86n4Mv7SLLEMTZSrs1hOCQ5dmyImgrgrbBO3Ta4HRbWOnIaxP40hZi2r7+ryVlBppYrd1/dpxZZep9zL03hS8DA9rfET5YlPxSiuMVrlQdPI04wtPJC51GLlE/c3K/mS+l/nxMaV9e7KHG/GKMX/KnnLZIY0Myf9Jpi579Zlu/C27WTGtzkyNgHAHjDCgvxPhChgvLAGoqYGYC9VxICYGCgAoEFUFIsQApIiXKZRLVGgm1iVTHA42C0DK4Xk/o04A+BxrySX0R0pZL9ZUS/WGJ7rjUcCow5Vxg6iVp2lVp5jUy7wYqriJLqiWltdIDjYEHmoLKm4LK66XF9dLi29KCaml+lWT/DUnudTLnOpl5E6VVIX0V0t+CuutAe43QXAPMVYK+YZzUewMxT4q+gehbiAvC3IKaKtC2dFVAVwP0xkqpAVzVEim1RFoNkV6H8utQMTcvBhxoJMobicpG4lAjUfmJ5MM70sPN0ooGSWktmV9N7r9FZt8kM24iburNVaC7QOhO45pjGH1QTJUS1H5CvReqDEBFQZUMKvcQil24YitBrcSo5RgTKWYWi6hgoZoUKsVC+VyRYlpA0mRR0jhR0lhx0khxoq84aZgo0QsztiyJk20xWWvZYDITpbDBzOtd+gMoY+Ufa1YNmbuz3Ro0e3u7Ndhve7tlGxDLl51wj70ozkEc7yCOd8QSXKCML1ckdyMV7hKlu0TpIVV5BVFeQZRnoNpDquIv3UiFG6lwEO7mOaa1cempHditSRneZQZNX9dumUrEDJi82qzqN3Flu2Vkl5hnz97jonuPj+r4yWnLuIhni28XavfsMza879jwp07uHcZHDpgQNXBS9ODJy4ZMXWE9LcZ6+koH/w0C8RZPtMt3XgI/7nd4cOKwoHgPuNON2M5zjLd0z7CgeJ/AOB8y1hPf7iHc4jJng/30VdaTlw+esHTguMiB4yL7jQ7rO2pJ31FL+oxc3HvE466lD3wX9PIN7eU7v/ew550WlLGgzFM/AfNmyjzHTf7UT/3Po0znd2w6v+vY5T2nTu8LjCjj0bWXZ5deQ7v29u7aZ8QTlBltRJlJXaymGlHGz4gyom6O+BOUCTaizKKenot7Do3oMTTqCcqse3M8hzJv/wdl6PdFmicok90GZY4MWfuh3YaTgm3nveJuDVc2jNV+PDbts5kl92dUfud3/AfR+QfkjYch9S1hH7dEf9ay+atfd3z18+67j5K/bmG+aUm715JzryXv259Lvnt0+GELc+enoJJbY1Ovu+obBmu+GKj52l79ubP8jnN8ndOuaqdNVx3XXnCIOWW//Kh95GG7yAqHyAMORpRxWtyKMsVGkXn65Dc0PXNyHNNumbXF6bkPc4LzbLlFlvz15RpV4sqJTDvlsrT0pZRRZIo6frqEcSLT0Qrn5gcZuY2nt98/jcKS/+KnUWTynj05kTGrOJExp8wRGbv5GbbSVNtAw4uXuYmYl4Uy5v7F2xGIafuMBWXM5Rj++f8eyqja/uf73demEivm3pv7e2ju868UyjxLGy/nxhZpOI75M8ssgXIEjCdifCA9AjDjABeWmQbpWUg9F6rEpAInFYiUz5MqFkoVEUGqZYHqtRJqF9QkEFo50NMgRY/S0smUbDJlv8RQGJhaIjWUBeoPBumPBRlOBunPBhkuBqZdkmRfJfOuk4W3pMU10pLaoLL6oAMN88rrAsvqAstqucuiaknhTUnBTUnBDXL/LZRRjVKrYMotYLgFDDeB9gahuUFw8mL0F4aDGK7Ut5C6CqqrAXOb0DwuXHebK8Nt3FAH0rkiMp5UZh2RWYfn1MPSOlBZDyrriUON+JHHRRy6IznWJD3UKCm/LSmqlubdkOy7Jsm8SqZfRalXoP4i0J4G7HGCPYjTxQSdD9i9gDEgmkaUDKnikGoHlG8h5BuAejlGR2BsGKYJEdNSsRoTKfzFylmYYrIweYKYH+6bPEKU5CtO8hEnemLc9msTBNM+zXS8cYl/0tz2JbNExso/tl2RGTJ3Z7siM2h2+yIz2G+7jf9uG//dtgGxPMq0uowAJAtAsguUuSIuCNPqMp6B6laR4TmGe4BMdgzgRsnYz93Oo0yryPADZfi9S23DMu2KzKDpprcy/bkos/wxx4yP4mimA/Usx/A37XLMcy77jYvob0SZQUaUsXqCMk5z20EZfriMJ9rlAXd6kbt9AuN85yUMC4r3lcZ5YNvcAzYLZq+3n77KatKy30OZ0N7DQnsPm//8sqDMUyTxoh9akjJ/qsW0vrkFZYxJmT+IMj3HrOkgylitPDx4zRHb9Sectpz13H1juKxuFNM0yvDx9KJvpx34bubR+wFnf4TXfg6u/XVRU0vUx79u+rJl+5c/7/ry16S7LeqvW1Lutey79+v+ew9Kvnt06NcWzSc/h5RXT8qs9ky7M0T7r4H0VzzKCBLqeZRxWHP+91Cm/T/Un2UR/sY1orDdeq6zFJjz2XZExiW86K8XGWMmyIIyfxBoHBbub7fME5mFueaJTLB5MRkLyvzuH+0WlLGgTEeAxlxkMfd5C8rYQ05k/lYo4wAZN8QOhTQflpkA6amInomoWUjtTyrFpAKQCqlUGSpVLg5URgaqYyTUFsjsIrTxQM+5DErRkSnpZMpeiS430JAfpC8K1JUFag8F6Y4Gak8F6s9KUy6SWVfInGtk3k1JQbWksFZa3BBY0hhUyleDlKeZ0hppCVeBBVXkvhoyoxqlt9LMTUJ/E2iN8RltFdJWIZYrkqkimWrE1hL6utbCU+q4SqvD0+qJDK7wzCeVVY9n1eG59eAAxzFGkWnCjzRhHzbhRxqJQ83k0UbJwQbyQA1ZWCXZf53MvEruvYLSLkLDOag/A3XHCfYQwZTg6jxAZUHaACgaUQpEx0PVTqjaBOTrgWIVUEXg9CJcE4oxQWIKiimhSOknVkzD5eNFSaOxpJHiZF88ecDABIAAACAASURBVJhY5i1O9hQnuWEyewvKGLMzrSjzlMs4E0nORFJbmuEJpjUdw2ONC5Rxz8BEB39ulAzfuGQ9a3PrDmwLyjxHZPqODX8OyjiLNj/uTpqfNDIkecT8pLatTD6BccODE/nL4YHxXPuS/yanWWttp8YMmRg9aHzUwHGRA8ZGmEjKWFCm24sKyx8YK2NBmVY3+VNfWFDmhVFm/dtPkjJvTefal3oJmd64vi9M6yfh2pcGz+fal6xiDg1eddh67XGHTafddlz1SawZrq4foWmekndvcsk30w59N+fU9/jlB9Kqn0PrW8Iaf173xaMtX/y081+P4r9qUd1t0X7dsvfrhznf/Fx8n0MZ3T9/Xny4fmZe/Yisz611X/RT/9OR/lyg+LgtytivOGkbfcR0UsY8lDGHV8yymNaHXw2UaTc+8wcuO56R4Z/saEaGT9P895Iy9gty2y2zUMZ+gQVlHnczPdu4xN+Y+8ft7yrMUw9YUMaCMhaUMSs/8uc9/DdEGRfEeEB6KGSGI5YPy7S6zFykEJMKKFHOk6oWSKklgdRSKb0GMZsBux1q44BeBvUUmaKR6PWkNiNQnynV5Ui1hVJtWaD2YKD2mER3QmI4T+69BPddBdnXUW41mVdDFtZJihokxU2BpcbiGpp4mjFmZ0pqJbnczBduAPDeGpjO6QxIq4JpNTC1GqXWIEM1aahBumpSV4N0Nci42ZpIr39c/4GYBiLbWLkNxJPC9zfghcaWpccZGV5kHqMMPFSPymtRaTUquIlyrqCMyzD1Eko9A3UnoPYo4ESG71rKJNQpkGaAWg4pXmQ2Q8VaII8hkqOBYhFBzSfYIJxGmFokVvmJFVMx2QQ8eZQ4cTiW6IsnD8WTPLFkNyzJDUsSYMm2mCUpw8VnrOfusp67q5VmWvMyjliCE57ohCe2pZnW4AxvMTzccI8R8Q7+u1pjMvzSJT4dY0GZP4YyjnPWOwk3uRHbh0pifecljJifxNeoUBnfx8RfjgxJ9p2X4CuNcwnYJJi93mHGapspK/iYzICxERaU+S/Iy3OwxoIyf6rFtL65BWX+GMq8MXLlG6NWGZMyz0eZnMEhBQMXFFotqxy84qD1qqMO60+6brk0dM+tYfI6H6p+Ys7diYVfTan4Ztaxe8LzP6AbD4JrHi2qe7Dmnw83fvFg2xePYr/8Vf5lC3O3Jf3uw31f/1T4/aNDLS2GLx5GHm8Slt4Zl/+VneGLvoqPnZgvXJSfuCQ2OO+ucdx4xX71ObvlJ2yWHragzB/I2jynfck5svil1P81lGlXap5zaUnK8CNmLCjD44ipATGm6MTU86buTb2PufeW9iVzufD5z1uSMn/DpIw91DhB1ugyrDdiRwHNeKidiDRTET0VqmZA1RykEpIqJFEHSumQQGaxlI1GmpWAWQs1W5F2N9InIr2C1FGkVivVpUi1GVI2W8oUSDSlUk2lRPsh0p6F6RdBxhWw7yrMugVzqsm8WjK/DuU3SUqMVdYkKWuWVjTxFXigniyol+yvR7l1ZG4dyroN99XCfTUg8zbIqIEZ/5+9845u4tre9j/f74bei01x75VumhsG22AwxrhoZs45I7kXTK+m9w4uatMkuWCKMb1DQkIKqSRAIIROEhIChJCbhND1rdEYxbFGxjImIdxZ6117ndlzZiTZci7z3HfvfR4v/5ooN8fzpgIlkxeGN8I8U+UlWeUVvIoXtq2GdlyR7bkqO8QbZP4ivqfMFezARWLveWLXGbD1JLHxc6L8M6LkI6B/G2ePAPYgTu/GqCpMsxHTGGQanshgSoHIzCNUs/DiaVjxRKwwFytOxdQIo3AZlSDTVBOZpMKQ5IKByTyO6YMV9JStD5QV+MvW+8vW+2ASlKkuaHKNW+4at1zgMubmMp4Jq83NZQQ6YzbO/AliZOt9ktd5J631SlzjlbTKa8xyz7glHqMXCzYZc72SBGUaBmU8R+V7jZnrl7iwJ76sL1rVX7FW8MWEZBYL85iEjNADuB9Y6Rs313fUbM/hM1yHTXEaMtEhbHz30LzuoXmSU+YV4jISlDFzk5e6kKBMQ6BMv/GtB09rHTyzTUh+2yFz2w1d2CFqWfvhK9uPWG0fr6rplHFUVEMZl8kHnacecpt+1Cv/3YAFn/ZacbrP+nP9lBfDK26GV92K2HN7xFs/j/nwV+yL+/KzDzO+vj/zh0dzfniw8Maj5TeNBbeMmp+e6n96WHH73q7fnx4xGktvPZ16/Dpx5MeoPT/7GG7YF1z1Z24Gqq8HFlwRoIznzI88przrNvFIY0EZ/3HbRdV4Dpp/h1PGVpjSWPv/LU4Zz4xKUdXBX0RPSVBGgjI1gYitMMXafmv5mq/1ImsJytQNWWw9K0GZVxPKeAPOBzABBNsbsAOALhhwYYCLAGwEoYki1COBZgzUJCKKkNNykklDdA6gJxD0VILNB+xioF8O9WuQrhByGlJHI9aAmHJEb0HsdsjsBexhnHsfN3wiK/sMK/8CrziN81zGNCp722Ww6yrYdZXYcw3svYoO8CIP82gG7blK7rqCdl6GO4QJTReJqotE1QV86wV8i6WqjTC8C8as7Zdl26/iO2to91XcJGy/CcocuSoz69BV2aEr+P6L+J6v8Z1niWoi8zFhEDwyB3F6D8HsJOhKjNqIafTJagpTK3HNaky5DFfNB+qZhGoKXpwnK8yVFWTIiiGmluGaREw7Olk1XFY8NFkgMuv7ygp6YQU9sPUBGG/98MHWe8vWecoK3GWSU4bnMi6jl9XkMkJ/GaGUydz61yd5ndk4I6yrWUziGs+E1TzKSVjhGffnGGyXmPlCW1/H6DkSlGkYlHEbMcNt1CxLLiM4ZYLka/qRq/uRq4V5TD2Tl3iNyvcaMVOwyZiJjARlXiEi83/N7SUo81JZjPnmEpRpGJRpO2ha65DpbUJm1RfKTNrnMvmg29Q3PWa+4zfv455Lvuiz5mzvwq9Dy2+EbLkZvut29JGfR7//a/KJ++jLhylf3Z/+/dNZ3z+c98PjJTeMa24ZVbeN3O0HZbd/33nvyZtGY/lPT2d+ekPx9u1R+3/xK/nBft0lf+ZmD833NaGM++RjdUEZGyGLX+42UUlQprGwS933+bdAGY/0LaLyydhqkyQoI0GZmnDEVphibb+1fM3XepG1BGVsxS5175egzCsIZYRyKk/I+QJdIOD6Av1AqA+BulDIhRL0EEBFAm0MouIQkyTnCFJHklwKoDMJajzBTAbcbKBfCPTLELcacoWkTkVyNGL1kNkA2a2I3Qm4fTjzDq4/jhk+wko+I8q+wCu+JDadwyvP41UXsO0XhYnU+O7LYN8VuP8qPHQVHrpGHuSNM+jAFbj/Ctx/Gey5ROy+ROy+iO+6iO+w1BVsh0m7rmB/UTWFqWYxe69igvZfxQ6YuIyJxWAHruD7r+D7LxG7vya2nyUqT4FNJ0Dpx9DwAWDfA8xRwO7G6W2ArSTocpzSYxoKUxdj6rWYZimmXkho8wn1FFw5HivKworSZQVyWTGGqRJw7RhMM1KmHCYrDkviPTJByaaSJawwACvwxQu8sEJPWYFH8np32XoJygjDmFxGL6vFZczzmGp1mRFwDO+LMbEYAce4x6/kC6Dil3mMrh6D7Tpygdkm4xA1W4IyDYMyzlFTnYZPcx0502vMXP+kRb2I5cKspUFpBf0Va/vAlb2I5cIkJv+kRb5j5nnEzPSIni7YZAQW0y1knARlJCjTuD8BafqSayPOzG7wSOyXMn2p3/i2g6a1CZ7eNmRW+/A57YfO7xi1pGP08vYjVtnHq+wTtF2TuW5EqQOqcFRUuqTtcM7Y6TJhr/OkfW5T3/Sa+Y7/nI96LP689+ozvQrOhZT9GLz5x7Cdt6IO3Y1977fET/8Apx7Kz9yf9p1xxvcP5/5gXPyjcdVNY/Htp/Tt+6W3f9/xB1++VPazcc5nNzLevRN38L8Bhu/t154PYH+0hDKuEw5bdcpIUMb6XKc6ypd88nY2iupGMJZnJSjzHEwjTV+qcwhxrZYxzz2Ueso0DM1IUKZuyGLrWQnKvJpQxhVyrpDzQjo/qO8FS/pBQ3+kH4R0gwkmBNDhiI5E9CiSi5dzyQo9odAjxKYANgvoxiP9dKifAw2LkG4Z4taS+kJSp0Y8lymF7CbEVQHdToI9CvTvmvwyHxGlJ4iKL8DGL4ktfB0TvvVrbNsFbCdPW8DuS2DfZbj/Mjz4DXnkGuJ1FR6+Ag5dJg5eJg5cJg5cxPaJ6jK25zK254qsdryG77tK7PtrPHCVqKYwJhaz9wq+l8c9YOcFuP0s2HwKVHwOyz4iSz5A3DuQOgq1h0i6imA2Q105YPU4RWOUEtesxTQrcO1CTDMbaKcB9QRclY2r0rBihawQyIqTcE08ro3F1cMxZURyUXByQf/kgj7J63vKCgPxQj+swAdbzxMZrKABROY1HoktmGUELmNuLmNuMWPmMkI1k3fSWs+E1dXumLGrBCLDG23GLPUYvdQ9dlHN2iWHqNkSlKmbyNTR6Ndx2GSHqCnOI6a7x+b7jJ0vNJcRxi31I1ebB2P7Jy3yjp/nFTvbfcQM96hpLkMnO4ZPMEOZbiHjpPKlxqUSL3S319Up8/+adRGV2bryNy8kp0zdTplmPliLANS6R3rLnuktema16JnVsk9e6/4T24dMaxc6vX3YrA5D5rYfOr9D5GKhgqnLGKXdWI19ImMv03fBS7uiDd3Qpq6KzU55u50m7HGZeMh9yps+M973n/9J4NJTAatOhxh+6Ke/FrztZtShX6Le/HnsR3+QZ43g1L3xVx9N/eZB/vfGRTeNq34yFv1kpH96pLt9b8cD4wGjUX/rwdKzv8w883TMwbsemgvu6m981d/5K78NWH/Zf9V5v4WnvGZ97D75mBnKeIzb4569wytru3fWdv+sbf7Z2/1zqnxzK21QTpVvY0h0hJMpuTtwvA1qQKeY+l/Cz8Meb8O8akuGYs5YIzjmDbUWVvdn7/Ktv3J2+vKyYYKSaA1RA5KitUt80qb51tY3e6RsEldqhYeY3BTlYiq1NhLb2ohra3lrI65tzmO0tfYxonlrTVifS1tqbbAGXxzji21RoWN8oePY9TZozDqbqIetDhdr+63lrb0Za5DF1rxzYmGjyCWpSFyJ4iOxrX1PrOVthSa27m8syPLyuuq+gnduQKNfT6SzST5QV395IZ1HSolHSom3vMSPNPSAhp5Q1xuwfQDdn2AGAiYYsGGIHQa5EYiLhbqxgANyA0nq06AhBxkmQ8N0qJ8N9POBbjkyrIK69ZBVQZYDbAlgKgh2K87uA+xhgnmL0L2D6z8gyj4GG04Qmz7HN52UbTot23xWtvUrrOprYvsFsPsi3HMR7ruCDl+Bb1rqIn7kIn7kEvHmZfDWFXj0Cjx6Fb19Db11DR2+hg5/I7hsAE9weOcLvt+cuQIOXiX2XSJ4BHMR33MZ7LkMdl0idp7Hq87JKs/KNp/GKj7Hyk7gJR8T+g8A+w6k3gKag6B4LyjaidQbMI0BY1ic1uKUEqPWy6hVuHYJoPNlqum4ZiKuzSHU6bg6BVeRuBLH1bEJRSMSiqISi8wDsPnmvnhhoKwggB8kVOSLF3njSm9c6UXwsmke9t8AZVzGrLRRy0WnYts6EluoXbKMApexjIKzpnaMW+Ieu0SAMjVHLzmPmCegGZEYne8gpu5Rs0TVbeiMRpF9+FQxTf5nR2I7Dp0kjMR2jpziHDnFcdhkl+hpziOmu8RUFzH5Jy3qiS8TxmD3I1f3Bit6YEv9Ehd6x8/zGD3bc1S+S9RUt8ipLkMnm7v8mm0yXQbndBmcYz8o225gVucBmSZldB2Y1XVghqU690sxSxqJ/UIIxrLjrwRl/h46I0GZhkGZDsHTOghQJjy/Y8S8jpELO0YtaRe9wj6u0G6M0j5B2yWJ7YqXdAPlDmhTN/lm59xdTnm7XcYfdJ90xGf6ewFzP+6x+KT/yi8H637ow10ZXPVj5MG7kUfuxH94H50xEif/yLv6ZPI3D2d+b1xw07jitnH9HaP6zkP29u/bHjw9YDQabj9cdu5u/tknCQd/9tKe93gGZQILrghQxjv/E48p71qFMjlV/jm2EJncykYhMr45VdbLncR7ylgb0V1/wtKAnRKUaQCOES6RoIzNOAaw/CUSlKkT09gKU6ztt5aXoIyAaWyFLLbul6BMA6DPqwZlPJHOTWFwUxg85AZvZPCD+kCg7wG4XgTTF3BBkB0IucGIG4L0UaQ+BhlioU4mLyFIvRwaMlFJHiqZDA0zAM9lFpEly6B+FeIKEKeFHAN1JUBfQbDbIbcXsPshdxAa3galx2DZcbjxY2Ljx3jFCWzTF9hmYTDTGbTtHNp5Du2+jA5fRm9egUcvI568mOMl4uhF4uhl8PYl8PYV+M4VdOwqOnaNfOea/E1TM5rDV9Chy/DgZXjwEjhwCfAdaq6gA1fQgctw/yWw7yLYfZHYe4HYdQFuvwC3nYeVZ8HmL/ENp/DSE4ThU1z/EeDeh/TbiDqMNPuRehdU7oDFlUitJ7QUwWoIpphg1+H0KoxeglMLAD0NU0/EtbkElYFrU3A1wjUEzneTiRlbODyhaFhi4ZCkwrCkIqF2qQ9WECjjRzv74hKUqe7sK1QtmaMljhEyljhGyJgv/Mti9GIzlBGGYZurlkRwjMlBI0pkHKLzRYlM96hZjUJkug2dIUZkpvJEJnyy/ZCJ9Ve38PGieq41ptaGmiOxzVzGKXKKc9RUx+jqCiaP0bN9ExYEypYIXEYgMv5Ji3zGzvcYPdtt1Cz3mJkuUVNdh00xQxmzWcZMZMxQplP/jE7907sMyOwyIN1SZiLTuV+KBGUkKFPrJyBeviRqk/l/zbr8PQjG8lUkKNNgKGMyy8zsYIIyHYYt6BC5uF30CrvRBZ3jigWzTBfM0JUo7Q43dCUrnLJ2OGbvcM7d5z7hkNfUY775xwMWfu637NQg5nov5sqAzTeG7r879OCd0e//Tpw0yk7cy738ZMK1R9OvG+f+aFzyk3HtHaPyzgPq9m+VD57sNxpLfnq48sIvc782yo7c9dN+7am6KjhlAguuBKy+4L/otM/sT2tOX6rtlKmGMpt9c+upVw7K2GSrsXVzwITdklOmYVymDijjlbq5/rLmrBG3yaRsErXJeKRWiNlkyt0UklOm2lghOWUETCNBGQnKNACX/D2XvJpQxiXF4K7Qe5F6X6T357kM1wMwvRDXBzL9EDuI5MJIfQRpiEIlMciQQJYkkwaISlKgIQuWjoOlk6FhGtDNIUsWIsNSxK1AXAHUq6COhgYdYCsQtxkyVZDdgXT7keEQKnkL8mjmPbz0A3zDR3jFp2DTZ3Dz52TlKXLrl+SOC/JDF0mey1wk36wZL4I3z4M3L8G3LqKjV9CxS+Sxq+S7V+XvXJW/eVVx5Ir88BX54cvkgUto/0W47yLcd5k8cJncd5ncdwntvQj3XIA7L4Dd5+C2r1Dll2jTabThJCj7HJR8SnAfAvo9QL0NtG8i7QFSsxupqpBqM6nciFSlSMMbZABXiDNrcXYFTi8m6PkEkw/YSZhmHK7NwLVyXAsIDYZpkjH1WEwzIqEoMqE4IrE4LKkoOLF4QHJxX1lRL6woIKnQV1boIyv2wqrliSk9MckpU81oanteTC1mzF1mLJHNX1hM7DPQww9dqp67JEAZoa2M0/C5EpSpRWFqHXYfMkGQQ8REs1/GKXKKU+QUh6gpZi7jGTfHN2GBf9KiQNmSgOTFZo+M68iZvKEmeppz5BQByphHLwmFS4JHxkxkOg/IlKBMLdDw9x1KThlLgPIyMhKUaQCUaRM0sf3gqe2Cp3YImWmuYGo/bFH7yKV2seuquUyitkuSzsRlyrrAcsf0qu7pVY6Zu11z93tOPOo9/T2/uSe8F5/sr/0mUHuxf8X18D0/he+7NfLYb7ITTxM//j3r0tO8q48mf2fMv2FceMu48rax4PYfmtu/bPrj0V6jsfTuw7VXflt8yQjf+qUHdcFHfcVP/Y2/8lsBygQs/tJ3zmfe0z/wnHJU6CnzwlBmc2M5ZURHOJmSO/3H2SBrDppGyfuP3yVBmUaEMt7plfXHMcJOCcrU7Z2xVn5SqzrpuYcSlJGgTM3vkq3OF1v3S06ZBnCcVxDKuCp0zgqdq0LnTvJ1T76Q9QNsAKB7ILYnZPsiNojkgkldGKkfhgzDUckosiQe6pOBAUBDCijNBCW5QD8B6KaRhplIPwexixC7AunWQV2hCc0wkG/9W2bqMrMV6nYg3T6oPwgNRwjD20TJMaL0XVByHJV9JN/wsaLiM7TlnGLvefn+C+jgefKgKR66gA6dJw+dh4e/hocvoCPn0ZGL6OhF+duX5e9cUhy9rDhyKfXQJfnhC4oDF8j95+V7z6M9X5N7LpB7z8t3n0e7vpbv+Bpt/wpt+wpUnYVbT8KKL1DZ57D0E6D7ENDvE9Q7QP0WUPH1Ski1HakrkbocqkqgWgdVFNIWEtQagl1JMEsJZiFOzcGoGTg/fCpHpk7HNHJci+NaAcfEydSjZGqByIQnFgUnFg5IKgpKLuqdXNgDK/RLKvBJLvCUFXlgRUL0kBV7yIql8iVxvPKMs1iDNU6jlogodpHryEWuIxfUIjKO0XMkKFOLwtQ6FIiMYLrpPmSCwGUEKNM9cnL3SL6zjNDx12P0bK8xc33GzveOn+cZN8c9Nt8lZoZj9FR+z9BJzpF/2mQcwsaLEhkTjsnoGJTeMSjNvn+Gff80S0lOmZfIaCQo8zIQjOU9JSjTMCjTbtCkdsGTBbNM+/A57SLmtR+2qN2wJZ1Gruk0al2n0UWdxqrtEli+swxm6IKXdpNv7payxSF1B89lxh32mPKO16yPPed91ld1xU/1dd/Sb4O33wredSPq6K+JnzyKP/7fjAtPcy8/mvitceYPxnm3jMtuPVl3+17xrZ8rfn+wx2gs/+/jwm/vr/jGKD/2ay/qgq/6sq/qmgBlAtdcDFxyxm/uCZ8Zx72nvfOqQRnREU6m5A6/XBvUKPDF2k0kKNMwIuOVuVXUKSNAGe+UzfWUl9RT5nnVTDUfpGuun0tham2QoIwEZWp+f2yFLLbul6DM6wFlnOSco4JxkTNuJOMJGR/A+BKML0H5Q6YHonshpq/JLBNM6iJIwzBkiIaGGKgfQxiSCD0B9AqgTwf6TILLQ/pJSDcVsTMRM49kTJYZ3VrAFUJGBWkKMjrElELeOLMV6kw1Tbr9BHuI4N6E3DtIf4w0vCs3fEiWnpZXnUHbvoI7zqAdprjrK7jrDNr1FdxzBu45h/Z+Re47Tx48Jz94QX7oa8WhC4oDX6fsOy/ff06x92tyz1lyp+mqbefI7WfIqq9Q1Zdo6xlQeRpWfklsOgkrPoWlHyLDcah/H7LvAO1buPoQodoHVTuIokpQXAFVpVDNAq2G0KgIbQGgV+D0EsAsIuh5OD0L007FqQkEX7WUIlNBTI1hmgRcGydTj0xWRcuUkZhySEJReGJRaGLh4KTC/klFfZILeyQXBciKfJKrWYw7VsSzGOyZkots4jKuiQU2yT2+mNfYwhpa7z52vfvYdbwS1tTQKveEVTY2lFkp2lDGZcxyW3vKWEMzIuTFhGMcRy4W0aiFriMXucTMF6qWzPOwJShTC8FYHjpETOwWPr5rWF6X0HFdw/K6D5nAFzFFTXWKnCJAmZpcxm3ULI/Rs91j8wWDjEBkug6d2E24KmKS2SbTNTjX3EfG3EqmU3+eyHTol9ahX6pdULpdUKqlJCgjQZk6fgJS+dLrMH1JtNFvm6CJbQdONHGZqe1DppnNMm2HLew0fFWHmDUdRhV0jFN2Hkt1TuLsZXp7zGAPy+3JjV3llQ6pO5yzDrhNfMt9+nG32R/3KrroXXS2l/7qgKobA7f9MPTI3fgPH8a+fzftwpOsy4/HX3s69XvjnBvGJbeerrl5r+jHu2W//bHHaKz47anq+wdrrxvT3rvXl6kNZXosPRsw/wu/WR/5TD/WaFCm8drKWDHd2NCV1jdnu022Gls3++XtlJwyDeMyjQVlrHEZqXxJcNDUfJCuua7FXJ57KEEZCcrU/P7YClls3S9BmdcDyjjKaQc57UzSroj2ALQX0HoTWh9c6we1/ojqCek+kOmP2GBSF07qhyD9UEIXSehGEoY4XJ9E6HFCB3FOTnCZSJ+FmPGInYyYGSQzB9ELELMUMishvRZSBYBWAoqCjMk1w2wkqK2A2gG0ewC1H9IHEXNYzrwlZ4/JuRNk+UlYcQpsOgk38RFsOQW2nASVp4jKU3DbabDtNNp+Bu06Q+4+S+4+K9/zlXyPsP6S3PEl3H4Kbj0NtlZfBTedJDZ+ATZ8gZefwMs+x8o+xQ3HgeFdqDsGuKME9SahPUAo9xDFOwjlZrywnCjWE2oKaHkcg9FrMWYlwS7EqbmENh+nZhDaKZh2PK7JwjVpQAtkKsEgEytTjZCphsmKI5KLwpMLQxMLgxMLByUKQ5cKeyQXBCYX+coKPZIL3WWFbrJCF6zQTVbkghW5yXjZRGRe40a/tsGXkYsdYhaJaOQCl5iFtYiMVY+M1FMmLM9MZwQo0yV0nF1wjn1Ibrfw8QKUcYme5hg91SGqGs0IdUwuMTNcR850iZnhPGK6mch0iZjQNXw8b7EZMtExfIJgkzFXLQmdfc0eGRORSWvfN6Vzv7Sa/EV0LfWUqQNPNOSU5JSxdLW8jIzklGmYU6btQJ7LtB08RYAyglmm7bCFHaNXth+xuv3I9R1GF3eK19ol0HbJOjuZvjNR2hlu6II2d1Nsc8zY5zL+iOvU911mfRi4/oLHujOB7JWgyhv9t14PP/hT3Af3R757J/X84/SLD3OvGSdfN1Uw3Xyy8sff19+4U/rrvT1G48bfjdofHxfcMGZ8cL8fe95fddFXdc2v+JvAgis91l7queyrwAUn/fM/9pv5nnUosYOyEgAAIABJREFUs9k3d1O9tZmf09QY05es38Q2KGOTrcbWzb7jdkhQRoIy1iYu1cw3sK2v0Ny3ZnyeNaZWNVPNB+ma6+dSmFobJCgjQZma3x9bIYut+yUo8/pAGYXWmdS6Iq0H0ApQxptQ+0Gey/SA2j6IDiL5zjKhSDcE6UNxLgLnonBdDM6NwbkkgpMBliAYOeJSSTYLMeMQNYmkZpDMbJKdi+jFkF4KtKsAvQ5QxZDSAi1HaEsIzUao3QLUVUC9E6n3kOq9CtUBhfpNueY45D4luM9w/ae43hQNn2GGT/HSz4nyE0TF5/imz8Hmk2DLSVR5Cm49RVadRttPwm2n4LYvYOUXxBZhtNMJouIEvuEzouwzrPQTTP9Jsu5jme7jJO64jDsGdEcB+xbBHCa0B3D1bly5HS/eSqjKsSI9XkzjGiVGFWDsKoxZLtMtwrh8nJoJqGkEPRHX5mFansjgGpJQJycXx8uUsTLVcEw1VKYKTy4OSSoKTub7yAxOKh6QVNQvqbBXEt/f1z+50AcrdEsucE0ucJYVOskKq2NysXNysa1cxiabjGtiwb/FKSNiezF5YbqPWCgqESITs8hh5ALnEQvMfWQEg0z3yPzukflW0YzY6KX/wUa/ApSxD8ntPDjbLjina1ie49BJzlFT3Ub8SV4Es4xj9FTnEdOdR0x3Gl7Na7oNm9R16EQByjhETBSgTPfQvJo2GTOUeeaRSWvfN1WCMg1BKpbTlGzNSFDmZSAYy3v+D0AZzyYdvZp29H2jk3+TzgFNO/dsZte7qX3vZvb9mnUd0LzbwObdBjbrHtzUaUhT54imrpHN3Uc08xjV3CuuhffY5j5Jz5wyqaaR2Bktema07JPbJmh8mwETzFCmXehMAcq0G7q4Y/TKDsNXd4hZ1zG2uNMYTeexlH0iZ5ek74SXdcQ32BGbu5FVTum7XXIPuE1522Xmuz3WnfNYeyqAuRi0+Yegyu+G7L8d+969EW/fSTn3NOPC45wrxknfGWfeMM6/+XjpzXvrbtzV//r7bqNx872n7K3Hqh+NucfvDWC/ClCd91Vd81F+419wrcfaSz2WfR2w4JT/7M/8Zh33nPim54TDnrl7PLJ3eGdt982s4kdi51T659gOZQQu82LRJ3urT86W2jF7K5/J3lZ/2cpZbN0vVDC9ePTL2ykqAfr45+3xHb+rZvQbt9snb2et6Ddut2nEtTDoup7RNshlO4LZ4pUpIs+MzZbyztjslbrRO8UGeaVu9EzbaBk9U/jR15bR1Oi33DKaGv2WWkZ3hUFUbnK9qGqCmJpra1DGjWBtksBcXGX8YOznRlcZXfNBuua6FnP566HSdPiXaIIyxZbRNA+70IZo0zzsseutNda1lhfQiWW0db/lHV5pKJNQzA/SrhFdEpX8SOxaMVH4nYpMxa753ai1dpFp3ZK1taK7jHLFqJcXPXHGnWBePHoRrAdg/3eiO2Btkk3zsD2RzsskH8gvnhs9kc4ZUk5I4wIpN6DxxCkvXCPIl6D8AB0IKaGCqb9cN5jUh8gNgwk2FOeGEJzJL6MbA/g52UkEQ5A6kuS5TCbJ5JHsZLluqlw/g+R4ywygFkN6OaLXIboQMhpI05AykFQZ4tHMVqTdLqd2yrV7FNRBOf0OZN4nqnUc5wR9iHEfE4aPCcMnRNknRNmnoPwzuOEE2mTSlhOw8jO4+VOw6RNiwyfEho+I8o+I0g/xkg/xkuO47j2Mexdj3sWYYzL6HRlzFHBHAHuIYPYBeieh3Uqot+CqCqDRyZQ0rlHh9DqcJzLLMN0iTD8X100j2EmQnQgYYdBSKqEhCS0ONPEy5SiMJzLDMHWYTDlIVjQgmW/rG5Rc1DdZ2Uem7CkrDkwuEoiMp6zIDGWcTVCGj38LlHEdW+hqql2qEde7JvDlS64JfAWTa8Ka6mgqZfqnypfqgjIx83kuU7/oPGKeAGXMJUv/RijTNZwfwPTc2DWcrzkSldkCU8+FAGXsgnM6DcrqPDi7S+g4x6GTXKOnucfMdBsxwyV6mtBfRpjH5BI9TZBQ3+QwdFL3CL52iS9f4m0y4x1Dx3cPHddtcG6Xwdn2A7LsBmZ2DuJnLXUOyugYlNaxL++R6dAntX0fRae+4qppmZGcMv8Mu7GV9bzAfvFypP9r3jh5S1zy92ReNSjTtK2bqN5o52aTmrR3b9LevWkHr2YdvZt28m7W2aepnX9Tu8CmdoHN7Ho1te/VrEufZl37Nu/Wr3m3/s0cBjR1Cm3qEt7UdWhz98hmnsObe49q4RPX3De+VSDeqgds3ZNs1Suldd+MNn2z2/Qf16b/OBORmcT3+hUGYw+Z237o/PbDlnSIWtE+elWH4Ws7jCjoMErZIVbTKY7uGMd2klV0xDfZgy3d5duc03e45OxymbDfacrBgJWfu6/4xE91tm/Z1b6brgzZf3vM8T/i3vuVPGVMO/Mk65JxwnXj1FvGeT8/WXr34do7v1U8elr58OmmX+9X/Neo+9k4/cRvkeXneqnO+rPf+VA3/IuvB6z7xn/5Jf/F53wXnPabe8Jz6nseeYe9Mvd4p+3wTd/mn1Hlk77RM63ML3uTqAJyt9SpraazDY8CD7KIlf78QKhXSNYdPVWNcWq7b85On5ydvtm7akX/3D1+43bXiv7jdvuP2xmYK6KAnB2i8snc8lLlmbbBJnmlbvBOEZGXolxUHmSpu5yfkVTfmFrullbqllY7uqaWuaaWWEb3lBJROSNOVK6Qcwci8oA6Ubli/MOtrbJ8GLZ8bK71aF3r8K8U5s+n9JoP9i+ydowvdBy73jI6xa8XlTVoYi1vDZpYy1u7j615h/h1ouI/bGOIZys2KaGY/zUlqGpF069bbRF5vGKTXDHKxfT9fMHoTjBuBM9Zakech5LuFtGD4P+IXv3ohXQCqnhFoifiW+rWX7ZCGWF/PT/1M4LDCi1+fYHOD/CNfv0A6w85QYGAEySMyubnZAMmGLBhgBtK6KJwNgbnYjFmLMEm4xyBs3KCSyN0WYQhF+jzIN9lZgbSzobUAsQsQ+wqxK1DrKnRDEtBhgNsCWA2QG4L0m2D+p1Avx/pDiH9Eci9hXR8rxmofw8ZPoCGD8mSD8mSj1DpR6hUWAuHx0HpR0TpccDrA8jrPVj6HjK8R5a8iwzHSMNRUv8W0r2FdEcgdwRyBwC3H+j3At02wG4BdDlgSgGtA7QqWV2UrFkjo1fK6CXJ9LxkbX4yNR1jxmFMBs6mY4xCRqFkWibTJsg0ozH18GRlpEwdganCcM1gXD0QVwVh6j6EOkCm9MOUPrJi7+Qi7+QivmopqcAtqVAoUxJKlmpGa+VLtjpiXBLW1yFX01nxmLiOz/PRpPhVrmKyDmuWi7aVsbWnjLjzxWR+cRg5z2HkgnpGp+FzRWXVKROZ72CLbB2J3TViuqisjcTuGj6ZRy1hPJGpGbuGTugSNqFW7Bo6wT4k1yZ1Dc4Vlf2gbPtB2V0G5whnu4WM6x6a1z00zyFiYv3lNGSi85AJTuHjnELzuodkdx+c02VQRpcBmXYD0jr3S+sUxBcr1Yyd+6XwUKYfWbckKCNBmReiM38PgrF8lf8xKMNzmWb2PUxQpnezbn2ad+e5DA9lnIObuoQ1dRvS3GOoCcrEPIMyspY98FY9UKvech7K9MtsHZTTekCuGcq05XvKzO4wZG77iIW8UyZyRYeole2j13UYUdBppLrjKE2nWKpjHNsxqaIjtsUeVHaTVzqnb3PN3u46fpfz5D3+yz52XfqBT9HJXoYLvcsvhu35Ifa930a9c1dx0ph2xph1yZh3/emU20/y7z5ecvfhmp9/L3tkNEGZexW/Piq9a8w/8d+YDV/10fJQxpu+6av8wW/9d34rLvksPeez4Iz3vM89p37gkfemd8Y+n9QdAWnb/DMq64Yy/jmb/yG9QkTmpeOhbB7K+GbvspR/7h4RjdvNE5lx2y1l7a2+VCLjk7nJRGTKPNPqK+/UMlF5pZSKykNuqL/cFQaP1FITlKkdXVIMNsmR5CzljDhrUEaU1PBJGW83eHHZ9KTNE5zEP0FMjbWyGsTYxAXENlsjFKJExim+0Rwx/3tQRiVaWWbr90F0v4tMK0AZFxOaeZHoZsIxYlHcKWb170WMeP6DmxsGNV7eVfXHMcLOl/dOBEplAjE6Px7H/EX+kB+PXUuBgOPnMUFmIGIHQTYUchFAFwW44QQ3BugSCL2M0AFCryBKUkFpJizNgvoJJDcZUdMRPZtkF5Ks0AB4DeJ7AK8nmGKC1RI6HWEow/UbccMWXL+DLNlJ6veQhn1y/UFSf5g0HEUl7yD9UcC9DVizjkL6KKT5Q7xaR3H2KM6+RbBHAHsYsEcgdwhxBxC7n2T3IWY3pHcBahdgdhLsdpypxNkKnC4haIbQaghKhdPrZdRqE5FZjFHzZdRMmWYapp5A0Bk4m0bo5BgLcAaT0YkYNQbTjsQ1kTL1EFwtEJn+uCaI0PQh1L2A2htXeeEqT0xpHq7kllRohjLWEIxlvnGhTB285i+nEte5jlnzCkEZnsUIOGaeCco8P4oSmbpGYttCZBwi8182lOkWNrlbGI9jaqlrKE9kLGUTkbEPEScyXYNzrUEZpyF8OVK9NcE5bLxz2Din0FyH4OxugzK7DszoMiDdvr/VxjF14xjhrARlJCgjQZlG6OwrapNp2tY2m8wb7dysOGVshjItA5IFKNOyF9mqT7oAZVr1z2k7cGKbQXxPGQHK8OVLQxa0G7q4w7DlApRpP3x9xxiVAGU6jGY6JG7oINvcGd/cldzimLrVJWubS95Op0m7vRd94LjwmOf6E4HsV4GGc4N3fBtz9O6II3fkX/BQJvOCMe+6ccptY/7dx4t/frD6zm+lD59uefBk06/3Nv72uPy/xrknf43dfK4/e85WKOObtVFU/xCR2WwNLryeeetQxi9nt4hyd/F2mNxtlrL28/lfgzKithf3lBI3hcEmidpkXCQo8wzQSFDG2k+g7rxtNhm+ZEmCMiLGtL8N07xUqNGAm79qUIb3yAAR+UG9pfwh1wtxfSHD+2UgFwI53i8D2CicjQV8i5lEXIfjBggMJChJAaUZ0JCD2PEkLXCZOYjlu/8ibjlkl+HUKoxegzGFGK3BWBbTGTB9mYzbQhoqSf020rCd1O1G+r2kbj/SHST1ezF6v0zLC9PsxzR78WodwKiDMuagjDmA8dqHM3sJZg/B8PwFMjsAXUVQVQRVSWi34JotuGYzpt0oo0owipNpNJi2GFOvxzSrMfVKTLMMpxbJtHMxaqaMmoJpJ2CaHFybijMkzhMZHKeTZVR8siY2WTsC1w6VacJwTTCuHkSoq4kMrgoEKgnKCMaZxnHKSFDmGZ2xxDFC5mVDGcfwCbZovHPYeKfQXMeQHAHKCERGgjKvPVV5wQ/4QszluVVOlh6WvycjOWXqdsq08E9qEYi1DIQte5Ete6e17pvRql92q/45bQZMaD1wQtvBU9oET20Xmt8ubHbb8PltIxa1H7qsfeSKdlFr2w9f32GEsgNvltF2GM20G1vWLnlDJ2xjF7TZIaXSObPKedwOhwk7vRa+7zT/HY81nwYwZwP0Xw3a9t2It34Zfvgn8nNj6pfGjPPGcd8ZJ996OuvnJ4vuPFx95zfD/ceb7z/e+N/ft/z2pOI344Iv78VXXQwxXLIVyvhkVohKtKapEZPWoY/klBExzlRbaXJ2+mdvF+UvftlbRfU/B2WswBdXud4m2QplrDWOeXGPjHAHUadDHcka7pialhnJKbOu7oIm0dolh/h1daOW+p+VoIzwl/K3UZUXfKEGcJOXesm/Hcr0hGwfyAhcZhBkTVyGiSCY4QQ3imDH4NxYXMf7ZaABwRIS6tIQnYk0uVA7EWmnIzYfMXMhuxAyC3FqMaZdTvBcpgjj1BhLYxyLsWWIKyPZcsRVIL6mqYrktiFuB9Jtw+jtmNYk9XaM1zac1y6MMonZgVM7cGY7j2CYrYCqhEwlpDYBugJoNhDaMqAuJTSlhKYE0+owLd/QF9cU4OrVmHo5rlqMqxdimvkyzWyZdjqumYRpxslUmZgyDdcgjCIIBsPpREwbJ9PEytQjZLxNJkymfkZkVLxHBlf1JFQBhOSUqa5mkqCM4KkRrV3qGjHdWvnSq+aUcQgbb4vynELzBCLTfXCWYJMRxl3X7BFTcy05ZV4QZ7wel0tQxvk/rZybtGkEO0wdN3nVnDLN/RKbB8haBIAWPVGLXqmt+qS37JvVMii7df/xrQdOaDNocmveLDOrbWh+2/D5bYYsbBextN2w5W0j17SLXtd+eHH7GFWHkZr2sXTb+NI2iWUdkjfYExu7k5ud0iqdsrc55O3wXvAnlOmh/2pwDSgjP21Mv2DM+fbppJvGmXceL7rzcNXt33W/P9547+Gm//5e+fvTTfeMS8/dx3Zeiai41lhQRtQ+04hJCcrwbEVwyuTUs2Uvv80alPHNqhSVBGUEg4wLqbNJtkIZV5wRlQRlhIKmulGI5VlrZUrW8pZ3aFhGgjINK2ISK1zi+8tYhZWvWJmSNXbzUglLA27+b4cyPRDbE9LCqOwgyAyCrKm/DCP4ZWJwJhZwY4E+ERhkUI8jHYSUAmnSoTYLaiZAZgpkZkB2FqRnQ2Y+pBcDZhlg1wJdAdCpgEEDdFrE0IhmIKtDTClkyxG7AbIbIbsJsJsAvYWXdhP8U1WQrYLsVqjbivi4BbGbSd1GOX9hOaJLEWMgKT2kOaRhgZaGWgpo1YAqAto1QL0CaBYTmvlAPZfQzMRU03HNZFydh6mzZOpUTEXiSgJX8zgGp+NxKg7XjpJpo2VqftYSpgrF1IMwVX/cVLWEawIIdQCh9pegzBgJysyoWeL0vwZlHEPGOYbkdB+c1W1QpmCTsQtKrUlhaq0lKPN6UJUX/BQSlPkfhTLN/JOb+xPNe8AWvVJb9k5r0SezRb+sVkF5rQaMbz1wUqtBk9sEz2wbmt8mbF7r8AXtIpa2HbqszbDVbXmzTHG7Ecr2Mep2o6jWY/RtxpZ2SCq1w8u7kRWOqVscMrd2y93mNf89h7lH3Vd/4k99FcidG7T1uxFH7kYfug0+f0qeepp2/mn2N08m/vh0xu0nC396uPLWb9xvjyp+f7jplz+q7hkr7xtXXHgE930TteW6rVDGO2ODqETtM42YlKCMYHjxzTG1lbHgMj7ZO8S0TdQO45e99SXDF2vdgl+tnjIecoObFUeMKGSxNVlH+VKtSdXmQwnKSFCmpo9GcspITpkGsBjzJf9qKOOHOH/I+COqB/qTywxEPJcJJdghBBNJsNGAGQW4OKQfi3QJiE1ElAyqINIooDYT0rmQngCZSZDmGwCb0MwCyC1F+hVItw7qC6B+PWQLEFMMGRVkeUAD+GbAOkCXQrYUMWWQVyliShElyERtuHLEqwxxJSQvg5xjSYYhGYqktYhSk5QKaYuhphhqCqB2HaBWQu0SqJ6PNPlQMxOopwL1JEyVh6mzcVU6rlZgKgJXJmNFCbhyDKGNI6hRhHYEro40EZkwmXIwVswTGaLaIyPgGD9c5UPwDWWknjIuY5ZLTpnXwykjtPutdxznEMx3kxFsMvb90wQi06mvohaLMR9KUOYFccbrcbkEZf4XoUwz3wQByjQLBM17pghQpnnfzFZBeS3757UaMFGAMm1CZrUOnds6fEHbIUsEKNOGN8sUCVCm7Uhtqzhd63hD+8QSO1lpd7jBQbGxe0Zl15wqj/y3u8064rrsI1/VaT/qy6BNVyMP3Bm67ybxmRGdfppy/knmt08mmKDMgtsPVtz8nfnvow2/Pdj0yx/b/jBWPTSuvfxYceDbUVU/+LPf2tTo1yu9XFSNyF9EbyVBmRpQRmRqtXdWlahE7TC+WZUSlBH6AbuSOlG5IK5RZK3Rr5nC1FpIUEaCMhKUsfTLWHOmvGp5Mw15RRavIJTxgfzw7FryRXoxcb6Q9oW0P2QCSLonyfSBTD/EDoAMP5KJoMIAEwHYSMQOR1wMqRtFcrGIiifViUiDIS2JaL6aiWSyEU9n8hA1CdLTIJMPuXmIWwJ1SyG7HLLLEb0aMusQux6yxYBTQVYDWBrpaMSaRNOIF0XykYGsWTRiKZKXhmSLIVWIqPU8gtGsAeo1QL0SqFYCzXJCLbhj8gn1NKCaSCjHE8U5hDIbV2UQGr5eCVdhmCoRV47Bi2Nx5UigHU5QUYR2GKExGWSUg2TKAZhSmLXUC9cEAo0/ofYhqrvJSFBG6inzOjlluoWMs0W5DsG5gk2m68AMoZWMMPTaTGFqLSQo83pQlRf8FBKU+R+FMk39kpr7EwKUadErtXnvjOZ9M1v2G2eGMq0Hz6gJZdpELG0zbLUAZdryZhlVuxht61im9RiuQ4LOTmboBsocFBsd0yu7ZG91nfGm/fSDTos/8Co85a063a/8yrA9t8N3/0B8ZoSnnqScf5LxzdPxN4xTbz+Zd/uRGcpsvHtv2x/G7Q+N6648Tj387egdjQZlRO0zjZiUoEzjQhnvjM2iesmw5pVzyogSGVdS5wxZmyRKcKwRGXfAOcsoUUlQRoIyEpSRoExjMZ1XCsoIA5hq4RjhUIzI8JjGB7I+iPYlGT/EBCC2J8n0Jtl+iO0H6AF8NRMdSrLhJDdUwQ1L0UWncMNJbYxcM5qkx5IURjJIzsjlrEJOpwBtGtBmACoX0pMgOw0ys4BuNuQWIt0ixA9pWoa4FUi3hnfQ6AoQV4R0RYj9i0i6iKSLCNasAsAWAB7lrEPsSoJaAailQLsUaBcTmkW4eiGhXoCr5mLqWbhqOq6cjCvz8KIsrCgNK0zFi1MJtYLQkIQWI7QJuDoO14wk1NGEKhpph0EqAmpDgToYqAbixQMwZV+suA+h7k2o/yQyoNojI0EZCcpIUMZcuyQMve7YR16LxZgPJSjzgjjj9bi8caDM39O+t/6v8m9v9Nu0g4eo/tPW9Y12bm+082jS3rNJR6+mnbzf6OTbpLOftZHYTZwGv+EU0sQ1vKnbkKYe0U09hzf3Ht3UO66pz9gmvonN/PCmAUSzHormPVOa985o1iejeZ+cZn1zWgSNb95/QsuB01oOmt4yeHaLkLltwhe3iVjaeuiqNpFr2kYV1oQyreLYdvFspwSuC2boAsu6yCs6pW50m/Fml+kHnRd94F1wyvdPKPNj4vEHySfuE2fvp1x5lP3948k3H825+WDpzXuaO/c3/PZo6++PdjwwVj0wrrn4R+aRb5P33e6/8Y5L8bfu6675F1z3XX7RZ+m5gCVfe875zHPqB94T3/bLPuiXvssvZat3ykav1A2eaWXWOIu1Ice2tpWxtTewNYjQWGU7lnOL/tmMX+4OUXllbhWVNafMy857pm0U0waP1HKP1NL6S3TutVdKqbW519b2u0J+OnX95U7qRWXtDi6AFRdG1/LC1H1oDcpY69FrpUFvzWa9L7K22ui3Jjh4ofWY53TSrdXqxVqPGFvztW7b8MOx60U/vs1lR8/GVNW60CWpyDaJjzZXW/v+WPu+ieZdMcrd6ihroSNM7egOWBtl2+wkT6S3SV6kwSbZdHNPpPciXy15yPU26WW/f29Sb6M4b5KXL8kIaIavZgJUH0T3hbQJzVADET0YMYMRE0rSQxTaYXLNcJIaSVLxiB4LtYmISoYUknMkySjkbJqcySbZcYiZCLnJgJ0OmJkEkw/o2QQ9j2AWEewSgltKMKugbjXkTGJWQ2YVqtZa0rAeGdYg/WqoWwm4lYBbBtilkF2IU/MJai6hnUto8wnNLFw9E1PN4BvHqKYSvEEmj1BlA2UGVKdAvrSKSFbKZOokmWosphmNqfliJVwVAVQhhGowoRyMqwfiqiCcxzF9MVUvXBUgU/phSl+MN8gIE5f4qiVCJUzCtoyWQ6/rztg6Etva/r9MvE5Y/5zDf/9IbIeo2TbJMWq2qLoNnWlFf2kZU5O/iK6tNPSdaiU/2dZGv13D8kRlF5wjqi6Dc0RlNzBLVLbYZMZ1C8m1788bZCwl+GVEYj9SlMvY9VeYJY3Efj3ISx2fQoIyr6JTRpTINO3g8Y9DmdZ8W5lqKNM2RtUqVtsmjm4/hu6UyNrLuK7A0EW+QYAy9lMPOS867l1w2qf4y6Cya0N3/TRk542ED01Q5sxDxeXH2defTLr5ZM7NR0tu/KG5c7/i10dVvz3cdZ+HMmsv3ct68xvs4O3+G2+/VCgjWotUR/JVgzKCP+XViaaeMiLlS6JExivzn+ods0WMyGz0TJOgzHMYjejDsLuMsvZQLUEZW3GMsL/hFKYWRZKgTJ2YxkYiw9pajmQ7NJGgTF2Y5pWCMvybkXNecjEug+ieyIRmSCaIZINIeoCcGSBnglOocAUdIaej5FQMSY8mmTjEjCWZZIUOS+EIBQdT2BQFl05y2aRuHGInQm4SZKdAbhrgZkDeOzMX6uYDdjGpX4r0SxFn1mKSW0xyK8iS5ah0GVm6FJUsgoaFQL8A6udCXT5gZwF2JsFMB8xUQE8hqCkENRHXTsS144E2B2iqcQzSQKQBiErG1AkyzRieyGhMREYTQWhCgXoQoRwAlEGEKohQ9cOVvfHinpiyBy4QGaUZxwhERoIygk3mH+wpYxORcbBCZByjZlshMjNFyUsdSSvw5V8DZboG59qinMaCMp2D5GZJUKYOnPF6nJKgjARl6uWUaT1kSauIlQKUaRNd1Ha4sm2MqvUobevRVLs46k8oQ5bbpW50mXbYbspBp4UfeK096V10um/JlaE7b4fv4KFMwok/8LM8lMn67vHEHx/PvvF4yY376tsPKn59IkCZHQ+MhZfv571zHb1111YoI9pQxiu93JpTpg7+InrKVmeNNaeMNSeItf3W8q8OjnlWvlTlmyMir8wtorL2uV52/p+CMp6KElFZc7hYewj0gDpRWdsvOkrJFWfq9sVYnpWgTN24pGEIxvKqul/FhrMSlJGg5DNyAAAgAElEQVSgTA23zsuGGrbe3yabjIf81bL5CB+Wf1fP0MwzvwzlT9JCl5meJN1bzvRRsH0UbJCCGaBgB6UwIQpmiIKOlDMj5GwMyY4k6dEpXHwKNzaFS1awhIIjFToFqUsnuSzEZUNuHNSNR9xEyE2BuulQz9MZZJiNdHNMmk2y1UK6+WTpfLJ0LiqZi0pmI0O+afN0qJtigjuTIDsBMuMAnUtQOYDKJrTZhDaTr5zSyKEamjrdJENNIqLiZOrRmCaWJzLaSJwagmtDgXYw0PQH6r5A1ReoegOlMPe6B84PWvqrR0bjSVTL0iMjZOr2xVieteZ8sTX/HGtMLe+M5JR5hmkkKCMYZ2whMrldg3PsgtKFGdi1oohHpq+CT1pxypiJTOcguQRlXg/yUsenkKCMBGWeD2Vahy1qFb64VcTKVnwFU0HrqMI20cVtRihbjdS0ilW3G6PtmEDZJbNdCL09KuucUuE89ZD9pANO897zXPOFV+HpPoarEdt/Ctv+w9jj98d+dg878wBdfpR5/fHEH5/m//hk8Q9/aG892PDfx1t/fbDrvnHnQ6PymweTP7iRduz3gTY6ZazBF2t5a+VO1vKipKbOpLVBP42Tt1YG9U/lfbK3ikqUyHhlbhFtHPM3JP8pKGOtrMlWKGMNvljLW+KVhmUkKFM3ELHEKw3L1P0qNpyVoIwEZSQo89KKtgSoZIYy5jomUylTNZoJlNM9FEzPFLa3gu2bwghoZrCcDieZCDkbRXJRJBOj4GIUzCgFO0bBJsp1ySRHkDpIsnKkT4FcGtKlIV0W1Ocg3Xik5yuboG4yj1p0kxFnEiMsppGGaaRhKiyZgvSToWEi5PKgLg+yuYDLhkwmZDMQnQ6YNKBVEJSC0AiCQI0DVRJQj4XaMVAzGlExfMmSNgrTDMW04RgVglODCG1/oO0DNL2RqhdU9gTFPXBlAKH0x1V+ppIls03GTGQ8CY0EZf7ZnjKSU0aoZhKtXbILFq9d6jI4R7R2yW5glmitk/Vkdud+aeZ+MTUXtkKZmrBGgjJ14IzX45QEZSQo83wo0yp0YavwxS2HrGjJm2XWt4osaBNd3Hp4ccsYZatYdds4Tad4rX0i0wXT2aOyTooNzpMOdJ6wz2HOMfdVJzzXnezDXQ6vuhVSdX3M8T/iP7uXdOY+vPQw47snE248mXXj8aLr9zU375f/8qjyv/d33TPuemzUXH8085NbuR8/fNlQxpqzxlq+Tv5SIXa2ceCLNeeINcfNP5X3zt4sKq+sTeJK3+T1T0iCMhKUEW22UjtZqxroeYcNQzCWV9mAXep+SxKUkaCMBGVeGpT5izPomV/Gm2S8EG1qAGziMgo6QEEHpjCBKUwPBdNLzvSTs3wpE8mGkuwQxA0hmaEKLlLORMvZEXJ6NMmNRWwiySUhVgY5GWJxxEGkEwBNBtRlQjYb8g4ak5hsyGQhOgvxizykz0P6cdCQDbkswO9MB1w6YFIhl4IYErIQUgDQBNTigMKBBsfVOK5OIlRjgSoOqEdC1XCgjgaaYZjahGM0ITg1GNf2x6k+uLY3oe0F1D2gOhCoAoEqgFD74SpfvpUMX7hkgjIaL1zjhVPPJEGZ5RKUqVnN9G8vX7IflG2LshoLynTsi8ySoMzrQV7q+BQSlJGgzPOhTMuQBS3DFrUIX95iyIpWQ9e14s0yRa2ii1qMKG41StkuVt1xjMYuUdsFY+1gaUd5udPE/R3z9nSf/a7bys891n7Rm70UtvV28Nbv4j64P+bTe4lf/kFcfJD+7ePx3z+d+cOjhd/9obn5sOzuw8q7f+y6Z9z9xEjfeDr3i7uTvng6cONNm3rKWGvRas0pY2vemoPGWt4aTLFmBrG2/9+SFycv1ohM1iYrcES0C+/fkHzpPWVEu/O6k3pbnTKW81+EjDWnjOgoJWcZZSuakZwydeMSS7zSsEzdr2LDWQnKSFBGgjJ/N5ThPCFl4jJaX5Lyk/PyV9D+Ap2R071Iui/JDETsYMSE8A2A2TDEhpPMEJKJRPQIxMQidgyg4yEjSGA0MsjhiENIR0JWAZ4J0gpIk0irgFoFpAVPTSrkFICVEwwCDCRoAGiAGAzSMkQnIioBauOBhhehTsDVCbgyjigeSRQNB8pIwHfzjSA0YbgmGFcHY9qBuKYfru2Fa3ri2kBCGwg0gUDlD5T+QGkmMj6yYutQRrzXr2WBUt0ZW8uUrO2Xypfq9s6IdvmVespYM848L5/ZqW+qVVOMUK9UK1opX+rQB5olQZk6cMbrcUqCMhKUqReUaRG6sHnYMgHKtOTNMoWtootajShuObLYDGXsZYwdUdKJLHecsK/DuN3d8o+5Lz/htvpEL+Zi2Oabg7Z8E/fB/bhPfjdBmUfp3z7Ou/5k5vdPFn73h/rHB2Yos/eJkbv5dNHpX2acNtoKZdxTSkRlK3yxtt+ag8Za3hpMsWYPsbb/35KXoIwwX8lamZIb0omqDijjQXCWcsMYUVnuFDLOSVpRSVCmtjWmFsWo24dicbZhCMbyKhuwi8V7+Mu1tT7Os8NaQ5QafGjb6KWkImuNn601irYGAUXz0vSl5/YV/ouz4+9BFXW+yqvWU8b29yM0Zq7R7Mbkl/GEFM9lSK0XqfWWUz4K2jeF4UXy3pkeiOcyQZDnMoNgNZoJQVQYoiMgHQWpEYAeRdCxgImBvEYidjTJjEVsgsk7g0FWBhiT1YUSogxqeNsL0CDEQshByBGAxQkmmaCTAD2WoBIhMxbS8YgejahYqB0FtSOBZhRQxeLKWFw5giiOAsURQBkOikOI4mCgMs1X0gzEKBOR0QbgGn+C8iHUAUATAHko40cUe+NKb1zphfHyxjQ1RHljgjQeMgnK8GYZp9FLReUcu1RUDjGLRDRygQOveTZImr5kmsfUWOVLz6MwtWY2ZXbsk9Kxj9xSVkmNBGX+r/nrAVZe5FP866HMf1p2f6Nl91qxSSuHN1o5WMb/tOIRjKWatHF9qWra1k1UpvnWbpaxcacvNXXhR2I3d49sxo/EHtXUe3Qzn7FNfRKb+WFNA4jmgWTznikte6c1753RvE+WeSR2i0FT+JHYIbNahMxuHjLfBGWWtIhY1nzo6paRa1tFFrSKLmw1oqh1THHbUcUd4tR2iVp7GWdHlHSGZY7jd3fO3d195lH3ZZ+4rf6sJ30hbMuNQVu+GfXB77Gf/pZw+h648Cjt2pO8609nXH+88LsHxTcfld59vPHug+33jXueGnW3niw5c3f2V8ZBG2+4Fl0TRmJ7L7/ss+S839KvPed87jH1A69Jb/vmHPTN2OWdutUrdbNXqml6TkqJh5i80spE5ZlaapO808u90svrH30zNvlkbrKM3mkVXukVlvHZzi2mq54ffdI3e2dsfHWid8ZGUflk8j8HS5lGUJd7plR4pP6tUfi2WEZP0zzsekbP1FJrI64bBcq4AxEcI0AWUSLjhjG2QhlXGT9uqZ7RVUaLPgw/b/qS0vQo/lKiNZrwHNTyjE08f1vdyMPirCVeaVjmL2DF4lVsOGvlk1r7uVXnE4r5RT2iS6KS5zL1jInCd0BkCHodUIZHLTKqntGtTl+M5Vlp+tI/i2lshyA18EeduKdhn8v29yMOZdwh7YF4LuNJ0t4k461gfeS8/BDjD5keiO0J2b6QCYLsQMjxQqzJOMOFICYcskMhFw110ZDlhejhJBNDsqNIbjTJjCF1YxEbz0MWnrMIEqZrj4W0UPGUCNlEyI6FTDyg4wgqFlBxiBlNMiNJOgZRw6F2ONRGQU000EQT6mhCPYxQDQGqUKAOBqpBhHoAoe2Pa/rj1USmB6bxJzQ+uNaHUPuCavkQKm9c6WkiMh6yYm+ML1x6FvnyJW+M8sIlKPNPli85xcyr2xdjefZvccpM7ho21T78+bFr+ORuYRNF1TV0grhsGYn9rBdMdtdBOV0G/yXaD8iyG5hpGe36Z3YekFHPaDcgwxLHCBlboUz73sAsySnzIrzjX3Ft40CZ/2veOPd5w0RY6h//07L7/7XiiUyt+EYrh/+05rlMrWiJY4TMSyUyTdq4ihKZpm3d/tPWVVSWmEbIWBuJ3aRzAC+7nk3tezXp0qtp197NuvZt0i2oSfeBbzgOauIYInCZph6RzTximnnFvuEZ+x/PuCbeSU18ZE388ab+sHkg2ayHoknP9Dd6Zb7RJ7dJ33FN+09s1n9Ks0HTmg6a3jx0dovQec3DFzYfsqj50OUthq1oGb2qZfSaNjHr244sah+r7BinthtL2ScydjJ9J8LglLvdLqvKYdoht8XvOy8/7qf+sn/5N702XIx575ehx26M+fx3dP6p/NzD3GtP8m8Y51z9Y92tx9o7j0p+ebztsXG30cjdfrDy/E+rvjUO33XbbtlJl9UX/Qqu+6/9rsfq71zyT/vMO+sy+bjbhLc9cg+6ZexyT93qkbLFI2UT/2wvN9j67yrR/V4pJaLyTi31Siutf/RN3+CTscEy+mdu9MvaaBmrd6Zt5K/6G6Nf+ibfzArLaO09eKds8Eors4w+GfzntZQoETMnLe9jLeOlKOdRiEW0tt+DLHVXGGyIcgO/v36R30bqRf/faWtlRLY+BArPotZQyIvn3ZK1LjJtPaO1J2f+8kSRJ+1qFiP20G7tgd8lodglodAyOsUXOsWvF4vrTfn6x7VO8SJyHLNGVN1Hr3qpsgGvNAzN2AplEor5X02Cqp7RRtymruMrJHrKFaNcMJ7I1DNa/7vjRE9ZdaiRemuVho2StwZtpXxj/wTqGrBt+T/9tqIcyzv8mVHw07I9akRvkvOHXA/AqxfBqzdeW31wpg/O9MN4DZBRPKABtFmRQBtJ0JFAy5Ma+KfMhyNNFpuRgBY0AtAjQPW2aERHIzrymYaR9DCSDcOoYIwejNMDMWqATNtPpukn0/aVaXsmq3smq3vI1IEyrT/Gyw/n5YWrasqT4FlMHdEdU4nKTaYUlbUiJmvlSNbytpUp1Rq6ZD5MXOcSt9plzEpbVE1hzMOw/56eMt1j5lrKccRch+h8xygb5BA5S1Q1+8LUZ901Yrq4wid3DZ/YLaxesVvYRJ68iHEW+5BcUVmbjvSMv9Tu7Nt1cHbXwZndBtWO9v0z7Aak1T927pfWKSilVuzcL4WHL2LmF3MtUq1Fp97wuZKgzL8CrLzIm2wcmPKPQJn/mAwy/9eKJzK19J/WPI4RkZhN5j+tnF9TKNO3BpQJa+ZabZZp5jWyqUfsGzyUSWjik9zMDxf8MiJQZsAkHsoMntY8dHbT0NnNwuY1j1jQfNiSFpHLWkQvbzl8hQnKFHQYpew0Wt3Z1OvXXqbvhOlds7fbZW5xnLrfbdExl2Xv+apOBm34pmf5heHv3Rl67Eb8id/QuSfyc49yrxnzbxjzr95bc+uJ+ucn3C+Ptzw27jIauZ/ur7lwY+13xpE7bnVZ9rnLmvO+hdd9134XsOZ7l/wvfeadc5l83HXiMbfcg66Zu9zStrmlVHqkbPFM2eQhN9j67yrR/T6KElF5p/JEpv7yTS8XlV/GBlH5pvME5++XX0aFqKy9E+/UMlHZul/0JnUkrTlTrF3S2P/E53lNTYkSGU+kF30CNCVZ27iMjLcJvDyJPgk3IGkFyiirPRRJRbXqXKw5NUxEptAy2khe6mA0IkTGKX6tKJFxHLPmpRKZ7qNXvXpQRmUiMvWNVn7v1gidbVDGRaYVcIyLCcrUJ1r/u5OgzF/+w1XzP2Kv9fqfgzLy2i/tTer9ob4HUV/1xrkQyIVCKgxStWI4osMQXSuGI5pHNjUk0JwIyFdFhZv2CzHMdHkoyQ4gmAE4F4SzQTjbD2P6yuheMqqXjOqRrA2U8apJZHx4KPP/2XsPqCbS7///d/7fFVIAC5DeCwQLdlQQu9J774jYu6LYkA6CIoqFam+rq7u6xe3F3f1sb7r2rmsXu2DF/M/MQIyZ54kzmNB8znmfeyY3TyaTIUDmlfe99+W4a/0pS7BtIJFRR60BEhlV5GoEZYhqJkDtkk8WXrsELl8iExmxT1rLgzIpoiFQ8wvYEQMiMsIhU4FEhj9oMk0oM1HkNlHkNp4sfv9kWtKfrKS/DSQyHJcEAxaju/laIsPpHYegzJvwjlbxWARlmrOnDNAm02CHAZQ1NdzlwLB1ZNhrmBwnS04XBrcrxCnTWCjTdyLDZRKz/zRWA5RhDVpAQBnWsHTWiGyrUbnWHvnWHvntvZd38Cm29V1l77+GG1zGC63gRaznRG2Qj9/DG7tTOmu/KuOAIueHLqv+cdl6oceWk14/3h1+4DoBZRKOPZ10/sX8q9p5F2qXVmNQpurus53PtPtwKFN0+nrxFQRlmgjQAIlM13Hb6UKWzslbgYJBE7p5BGVMC2gawV+AD4FcnCMo8xqjDYIywLcTkURQpk3jkqaBRIZk5KWThQRNHBJp10YZ35vBvZqEDV3jNnSPpaoesev6Y2VNFW5xFQbRNbZ8QFy5QXSNxWZX68s9ptw9pnxg7Eu5xtY/akBc+YC4SpfYyr4xVX1iqnpHV/aKqugVVdEjqrxHVLnOGoNVLTXIKaYMBl9geQRlkFNGzzKDoEwCgWl0FMZgA0GZVgFNzH2QCMogKENyyuBQhtVvGmvAdJbbbObAOayBqTiXSWMNS8cqmHCzDA5lsAqmTj4l9v5rOEGlXKyCaR03Yr1s3G7OmB3iGR8rFn8ryzrQueTvvpvOdd98wuv7O8MPXA/680Hs8edxx59OPFc376o29XzN0uq6VXeeV955uvMJBmXWVz8uPnOj5JrWd9/1NumUAdpn8GQTURgD2mIqKEMXstBdj6AMgjJv5ppBTpliaUgxzKlEyyYjD10DgXHIKfOa6idEW5rqDLQsKNMlHuMyFNUtbl2v+Mo+8RV94yoMIj6dmphR/TL2jilziS7rF/VSLtFYpo+eesfUr+8VW9Yrtqx3bEXv2KoesZXdYyqco8u7xZQTZUoEiHGKKXOKKdPEvhQMvsDyCMogKIOgDNkvY8BidDcRlDE372gV+0dQBkEZPSjTK9my11hmH8wpow9lmG5zme7zGYMWMYcuZg3NtBqeTXAZG6+l7b2X69rKcEPKeaFVnPB1kuRd9knbRdM/Ui76Rp7xnVPxn303nHHecMzzwO0R317z/+NhzLG62GNPJp6rS72inXP+IQFlKm4/fvexdu8L7Ybq2pKzN1ffaLNQpnPyFqAMWEmT3URQpnEXCah8qd7UAO4pg5wyyCnzCqAx4osh34WcMo37o4QepXcGWhCUcUjc4JRAQ13i1znHVznj05oMonNsWde4MoPoHFvWExtfjamnnrBR1jHYYmJ91zjssYS6xWGNh7vGVnSNregcW44hGKJHDA5iHGLLdFLHlanjkFPmtf1lUE+ZVNGIVD0Qo99cBjllkFMGDVd6/RlAUAZBGQCUYfXFoAy7/3Qrt9mEWYYxEOMyzMFpRLtfnMvkWnsW2ngVdfBZ2clvlX0g1lamHsok7bRP3Cqask8x/yvp4m80y//ou+6087ojXt/eGv7NVb/fH8Qcq4s5+nj82ecpV7Qp5x4sra4ruf2s9PajHY+0H9RpN956tOpcdVl1m4UysK40TUZhDJ7IVFCGrpMFOWVe02LGnA1ljExNIl8hG89AHBMIyiAog6AMwDWjRw2apornrX2WlgVlgA3sjCXjqzrHV3SOM4xOsZVOceUGsXNseZeYym4x5d2isdglprJLQ+wcW4kxF/xRjnGV+MRuLGI7j8dxTFy5JrZMHVOqjilVRa8lWAwBYoiojMegjDoG9ZQxzmUQlEFQJknXVobskUHlS63Cq9K8B4mgDIIyL6EMs2cyo1cyq/d4Vt8JrP5TdFCG4ZZCQBnGoAVEu1+r4dmsETnEDKb23is6+a2yCyAqmCrtw6rEo9+1S9ginLxXPu9LadrXmmW/9a085Vx52OvbO8O+vur3+8PoIy+iDz8Zd6Zu9mXtrHMPC249L7n9ZO2t2u212r112s3VNWvP36ys1vrtbZvlS20VyjiO3gQUXfgCW08X+pj74gc5ZQhYg6BM41oCo54yRmAfcsqY+8/XW7D/lgVlDLrMvP5m3DqH+EoHUnSMX++YUGUQNfFVXWLXd43FYpe4+tg5bn3nuCpN/HpN/Cvr1QnYHjTxFZr4Cqe4cgc9IqOMWauPY17ZRlDmNcOYEJRBUAZBmdebQZqXerTwZ0dQBkEZHZRJYPZMIqAMu88Eq35T2AOmWrvOtHKbzXRNYbilEJ1lMCgzFOssYzU8x8qjwNpzWXvvFR19S3RQhhNWJUrcYRe3WTjpA0XqF9KFXzkt/a1PxUnnyqOe39wd9vV1v99qI4++iDryZOzZulk4lFlyux7KbKt5/sFz7ZbqmrLz1etutVkoA5y3rUnaZGBgabKbpnLKAImM4+hNMMhCN4+gDOopg3rK0EA5tEdiU527RHSfgcC4V9wx+muMIBjyXQjKvAXQxNwWntYNZZRxVUCpE9aT5Ri/vnPc+i6xWNQJxzHrMXwT/8pDVInr1YlVDvGEa6Yeyqii16qi1yqi12CMJg6rXdKPDrGofMm4TabAYBK27qYsIBcoYtYSOaLpS8QwJuA87Ld9+tI7LB5Q7RAKaSNngB6UsbQWN4sYNhKyLG0kljagudfAYdh40tyjr2H7Z3ZUAWXZCTBiyUiS7vSldoJ+74j6txO5WUjdLWWDGYrhlqpRlmovyEhsDMoweyax+oxj9x1v1W9SA5SZyR6Ywh6UajVovvXQhVbDFtuMyGg/Mrv9qDzWyHyWR6G15/IOPisbBjBVccPXycbs4iRsFUx8XzbnM9G8zzX5P/cpPe5cdtjj6ztDv7qGQxlt1LG6see1s69rU/57lH/rWdHNmrI7tdtqnu96WLfzzqPd95/veqqN+OKBdOlhTcn5Lisvy7NPdi28pMk46bjwiCrlV/WsH9VTvlBN+Eg5Zo8icacq8V114nZ1wgbi8wfFCJx7bSQJgyl087CvyICji1pREgZN6L4Ec1+NwOCROgFQa6BO2KCMWwcUbASvKqYKKCpjffXX0EUw5CtbIuMQVQGU/gWz/jbdhq+Q9avkoauAPWWlEFhAF7jQwBNBy6VBy2F+FthIbFgeth9YHrYf2PHTPQ+w9bDzDPyhYMlQMJTRf2/ob8Peb7A8rfezMqocNhIbXvQHHn0N+z0F/lIr49bR/fsD+7tnqv3A9o/yrzsDm2j9a4b964dVGMH+j8PyFD+W6JaRyYuRDC0og+0nsUodV6HrGqNr6EvAF6JSST/CuvkaycMa/cLyDpGrgKI7KlsRWkxLsmBQA/iQZcqgZcrgQrIUEL8MkLzIAnKl/jlAyfxygDI3lJGMmk9LohGY/4UsSO8Y/T4y+tvQnjJ896lgDZoMnH7Nc58ElGDgJKB4rhNAGi8YMF4wYCxZtOZh8/snc/qOBsulvomMQR2TrrOvwQalRr9AIvMOi4egTFs5AwjKKGEkxYR5IJFhdqRHZCw7qcwKZdjdE9g4lGH3xqCMtcsk6/6T27tOt3adaT0wxcp9jtXgedaDF9g0QBmbkbnMEXk6KGPnt5obWMoPwaCMNGknN26LcML7stmfiud+psn7qc/aY91LD3t+dWfolzd8f30UeVQbefR58gXtrBvaWRdr827XQ5ntNU/fe/hs1+1He+493/3krYMydJ0jLW097CMy3eOkezFjqvVtFcrALob1L7D1t2EX5zTzCMrU95RBUIbANLD3ITCPoAzszynKUz4DLRHKaHDfCpVoYG8xQmSwcqQGpwxFs4xjQpVDLADKaBocMZroUgMZ4S/Au2DwBZYHEhmHyFUIymCYxjcD12KJr6HEPmlkSb3TJJ4LpB4A0SIyklHzyTiGyCAoQ+AbMJHpO9qAxehuGrAY3U0EZVp4YVHTHB6CMgjK1Jcv6UGZZHbfsdb9JupDGcIsYz1kvs2wRe2Hp3XAzTLMEXnMUQVWHlivXwLK8IIr+WHr5KMxKCMe/75i1qeSOZ855f7ksuZY9zX/en55j4Ay4Ue0EceejzmvnXkdBGXu1O69+3TPE23U5+Z1yjglbqQlx9EbTSLYN2l04UVLWw/7rEz3OE0FWejuB0EZAs3QhC9gewVmk0FOmQCMyyAog6AMlb9FsL+fKN/YM9CCoAxmt8F6u2C1RRSjzjJDZUMTj9Uu6YsoYtKvYHplPziU0RlkiI36Mdg4jnGKKjUQMZsJyF+ASRh8geURlCGMM8gpU2+cQU6Z3nEGpOb/IadMW3HEwBAPgjIIyrwCZdg9k9i9k636jLVxmWjTf1J716nWbphZxspttpV7qtXgeTZDFuJcJt1mRBZjeC5j5BIrj6L23itsfVdxAtZygyp4oVWyxHe5MZvFY/coZu6Xpnyqyfmfy6qj3df86/HF3UFf3vT5pTb8iDb86LPR57XTr2unX6zJuf1safWDsju1Ox4+3fPw6Xu3a/fdefr+Y23UF/fMWr4EsyXD8jCYYqp8Yz96bm5jD6RyAfMma2DwBZaHlTnAyiKAtUuqmCr90iQq20AHgZEkrGwEltd3x+hvIygDxyjLpEHLYGVKsDx8b1hRFVmwciS6eVS+BPsNJfKw32u6f1tgf35NtR/Y/lH+dWegxUEZXbeX124QVppXMApusYFlCCjTlTqXwaAM1jhGn8sQUEafxXSJKiXkFIUZZ4DwBZaEwRdYHkEZBGVeqWNCUAZBmbaOYMhoBkEZBGX0oUwiu2eiNQnKWA2YYeU2mz1wLntQKlbBNGRh++Fp1sMzLYflMEYuYY9aZuNV3MmnBGsrE1TBDamUxe/gRG8SJe+Wz/hEMnu/U9aPLiVHeqw+NOrzu+5f3PD+uSbssDbsyPPEcxiUmXbhIQnKPNx398netw/KwHqdtJY87CMy3eOnezFDd70qfj1QbRXKKMNLgdIHMfrbCMrAMQqCMi/7+MJgHyxvhCeS70LlS7A/pyhP+X/f5rkAACAASURBVAy0OChD+FYoRmzEEmVp4qs6x1Vhc5dwYYO0G6SJr8KmL+ntSp2I3SQmK+nayrwENHpOGQRlUE8ZVL5kvMsMKl8ikwWUafQZQFAGQRkAlLFpcMp0GDC1vetUdv/pbNcZLJzLWA2aT5hlrIYtthiabTkinzVyqbXn8o7eWK9fTmA5J7hCGredE7VROOY9+bSPJTM/0WT+4FJypPuqgyM/uzPws5teP9WG/vsi9PCzhLPaade0Uy8+zL7T4JSpebLn4dM9tx9+dKcpoAzsSydY3nhRN/V74c4ac0+jMO/+YZ+V6UITc6+HfUPeVqGMPnChso2gDIIy+u8B2HsGBl9geTJ5MZJBUAb25xTlKZ+BFgRlHBLrpxBQ6SZTb5PRwyj6SAW2rYMyOhyDz8MGEBmsy29ilTIem6+kk8444xiDmWKcGsqXkFPGgMugRr+op4w+pkFQptEAAj2QfAYQlEFQ5iWUseqRaNUj0bp3EhnKsAZMZ7rOYg9Mwdr9Dqkfw2QxNNtieJ4Oytj5reb4l3GDKuSvQhmnjB/6rTjsXPKPHpTRhhx+Fnf2xeSr2ikXHuhDmfcfNB2UcYhbR0uq+HUmEYIy5sYuxvePoAzsMpvI61+Qv8E26imDGv2W6QMaIwiGfBeCMpTRQ1srXzXdC29ZUIb42oZo30sl4uikQp1ISY4JFZ3jX5EmvkInx4QKx4RX9qMaXaFIKFPGv5TOOEOUI+m6/OroDCpfIugMgjIIyiAoQ6YJKGOSM4CgTOuGMkz7LgxuVxanK4PrzOR1Z/F7MPk9WIKebGEflrBvO0FfYiS2paR+JDZTOYqh8mI6+lk6+jM1oczOYayuUUznaHaPOHaPOALK2PTCoEyHvhPb95uEO2WmW/WbhptlcCjjnoq1+x2Czca2HJppOSyHNXyJ9ailHb2LCSjDCSyXxm23j9wgSNolnfYR5pRJ/77fikMYlNl/2/3TG57/qwk5VBd6+Fn8mRdTrxBQ5nlh9aPSu4+31zx/xSmDNfo96ggYif27eub/1FO+Uo3/RDlmj6p+JPZWx/gNjglV2LdM1KJj3DqH+ErqESM48ZVvHrGeNYnrDGP9PO8N2KugJpizo7nysA/TdI/HOFJ583sVsVVAwY4TCHF07SocYrBBvPpRHY2NxCbFSmzEb3QpxaiMKsWvVGlE/AJ4LTniYGUVOeIIZjU5klc2MhO2Ejh9GdbrhHbPFFBDFnKLFl2Gfs8XrFiJLNh+YHnyHhoygIYy0qDldM8DbD3sPAN/KE0zElsZVa6OxGZdU4mwvksmHokdi8+814sOCZuxPzKUo2b0VuxPHylS3wOxkryHVpZJaml4qCVCGeqO2gYoU4VzmddEx4QKvEypAnfH1G8TGdxZU0HemzK+AjfLVOA4pj5iI7Gjy3GzTDnOZV5GWO8YWB7WOwaWRz1lqPSUkflg05f0o9Qbm75kENH0Jd14bNA87Ak819Y5Evvt67FiEtLRjDuhB1nasemtt7QWN4sYNhKyLG0kljYSi/Z0ZCO3AMmE06+BuzLVSGymnYYshr2GYetoaevEsOvMtO/CtO/C4nRlc7sxed0Z/L4Wwv6WIjdLiTtDOpgpH05AGYbKi+Hga+noz3AKxrhMtwh2t2gr5xjr7nHs7glWPZKseo2x6jkWm43dZwKr76QObrNs3Gbhg7FTrQfNtx68wHrwIuuhaeyh6VbDsqyH5XQYmd/JY6kd3u63k/9acdw2u8hNBJQRz/hYk/69S/FB55K/huy7Pvjz6pHf3vX75WHEoWeJp+omXng+879nmdUv8m48WXXr8YZ7z3fce7rzds2++4/3PtNGf/NEWnzKafUlp5LL0uwTTksuqtJOKOYcVM7+QzXtf+qJ3yiT9ysT9yrjd6litzvEbnaMW+cYV+4UW/mGURODjYokx4YRksQgSZPHCofYKqBgJei0Rke1gcWwsjK6eVr2KIe4dbCLQ+LLfCqXlw1rSpVRa9SRhlEVsVYRudogqiJXK8JWK8JLzBdVEWtV+PMaxPqpScTsJL0oC16JX/9TjYrQlbTUgCoMOQgMdrSWPOx16WiRwQZdyAKDL7A8DMoQPily1He7vMk2hiOjMCJDMWK9sUH8FAhJlXHrYFAVmo/fpMa0xSA6JGzFKAnlqBm9HaMnpAjbA3llG8m0OChDFxLRgzhwx+sGWnfBMA32fy2him4kvpSi8ij8wwbxqeNl1MRUOEZXYlyGHGPM2+hXHbUKKFVkCVDKsBVAKUKLaUkWXARQyDJl0DKDwiXjThm5fy5QBGohR/CUJZ8scN43Q+qdLvVOk3lh/EU/SjwWij0XGkSJx0LgPGypxwK6I7HFI+fprDGCYXP4Q1P4Q1N4Q2bDRmITC0hxlnDwTOHg6WS90tzXferLmzQb/ULgywRIHgpluC5JYPVL5IKkm3VtsKGbdU1xw75XLFC2PaJ1+n8IyrS2M0APsiAoQzAaIEkxYdKsUIZph0EZhq0j007Dsndi2TuxOZ2tuF3Y3G4Mfl9LAQZlmASUUQxlKUaxVB44lPFmOvgznQKZnUPYXcPYzpEElLHGoYx1z3ooY9V7ErvPpPauM61dZ9q4zbUZiEMZjMssIriMzbDF7YdldxqZ9yqU2WEXuYk/BnPKiGZ+7JjxvcuKv7ut/FMfykQeepJ08vmk8y9m//cs86Y278bTlbeer79ft+3+03fvYFDmAwzKPJUuP+O4+goOZU4RUEY+96B61l+qaT+rJ3yrTP5MmbhXFYdDmbiNmpgq/VECrW87pgp7CSQBJzVo4tc7JWyADYpqk3m68AW2Hv5NexXwLhiUIddcGM2UqiNLgV8SYkwEJIzImFPAJ1VFroZdtMNgASxPi8goQlfC4EVrgS+w44S9LgMWo7sJO58wyEI3D/v5knEMkXkTEKN7rCKyjMAxsN8mQB5EZBSxVaaDMltwImMYcZiylXrEkcp2coTtgbyyTWS21vt6WjGaaXlQxujEJdg/OIp58icNIoPjmEpSLCccNDBfDDkP/GdnNImgDITI+GRJfDNkXukyLwzHGEjigREZshCUgeAYAtMgKMNuRv/I2/PUCMoYNc6AbDIWNnIT8hfgrtoMlLF2m2vlPs960HyrQQuNQBlR7HbbiI28pJ2SqR8KZ3zkkH6gb/FfCMq8HhKRcAzxIQlBGYIx0XW4wNYDyYuRJOByEf+23yiCwQo0XlWLgzLKiFVAwS7aYbAAlpeHrKAlGLyAwY7Wkoe9Lh2FMdiAnU+68AW2HvbzRVCGYDQwmALLw5AK3fWw/bSSPIIy9AwyOjeNMacMgjJRq4A2GVVkCdAmowxbQcsmowgtBthkgotkLc8pg6AMH/fO8NwngeUKM8UA8wjKICjTFGcAQRkEZUzvlLEZMMNqwAxr1zlWrnPYA1Ot3OdZDVqIcZmhaUCnjCh2e6fwDdzR74qn7BPO+Ei9+Lu+xX91XfGHuZ0y2Hc7NB22wPWvpyexZWZZQxPK1M9oMOfnNorfuTXNMiPchNZdqphKWmqrUAZmw4FdtMNgganyMHjRWuAL7Dhhr8uAxehuws4nDLLQzcN+vgjKICjzBgAIQRkEZV6pbzJqilkDuhc5ZZBTBpUvGRYx6WqXbHtEo/KlVmexQVAGQRnTQxnr/tPZ/adbDUghoAx7YCrbfQHbfQEMyghjtnUK38BJ3CGesk8w/UP14u/6LP+zS/Hv5oYyDlEVDtFr31xmAS5UOA5NKIO1KH6bRIu8GFmsjK6gJQRliMt4GCwwVR4GL2Cwo7XkYa9LR2EMNmDnky58ga1HUKa+ywzWTQYgmMMFloeBDLrrYftpJXkEZRCUQVAG0FaG3E3GWENfeE8Z5JRBThkEZRCUeYXyNEuXX0trMbnLLwPv8osa/RJ9f83dU6Z++lL/2ewBKSy3uZgGzmcNnA+DMoLorR3D1nMSd4gm7+VP26dK+7Z30R+dl/9mbiiDVYtEAb+BoZdsLVDGIRbcA8UIj2jVd9GytxhZDIMsdPOvVicZFCuRb7a48iXYxTksD4MFsLwBa6Bw07DFL4EzWgt8gR0ngjKqiDLUU0bHaFoJZAF0yTF65AjKICiDoAyCMnNJLX6xxsD8oajRb5zxjr/ALr/2vWKRU6bVgRj9A36FodDt4/va9QjKAFvGvDbZ2nvKWPWbxsKmYs9m9Z/NdJ3zWijDj9rSIXSdfcJ24aQPeFP3Khd902vZ7wjKvJ710HTKvG1Qhpa9xchiuvAFtr61QxlZ6AqgTAVlJIFFtASDFzDY0VrysNcFo1RQyBVSDDO/0MrDfr6ofAmVLxnFLsYxDYIyCMogKIOgDIIyCcQYJuMIhnwvgjL6LKPNbCMog8qXTF++xHaZysK4zCwdlGG6zWO6zYM5ZZoLymCTPkBTbOgmX09PqNQiNWINTSijptkbxYh5pFXcZYSz0LpLHllGSwjKEJfxMFgAy9MiMpLAIhi8aC3wBXacsNeFoAzsN6s+j6YvYWO2W4sQlEFQBkEZBGUQlEFQpika6LYWaoOgTFuGMpadHIAyGIZtzeuKid/dktenHc/FQuhqKXKzlAyylA1mykcyFCOZam+GAzYSm6EJsNQEMZyCGV3CGJ0j2N1irJzjWc6J7O6j2T2SWb3GsnpOYPWeqHPKsAekUHHKEOVLhFOGP22fctE3RPnSoA+uun96Y8Q3d/x+eRh56MmYU3VTLmrnXK5bfO1FzrXHK6qfESOxd9x++P6dmt2PtXEH6sTLTilXXCRGYqtzzioWHlMvOKKc8Ydy6k+q8d8oxnwqj39fEfOuMmabOnYDrKcMDMoAu/yaMEm3lsopdh11Ocatay09ZWDEx1QNcWD7h+Vhl4K0SI08sgzmLIDkVyvCVsN669LKA0cmKSNW0bJLNGZx0HIgRxAHLDORCmFcg1Ze5F/QomRuKANzvtDNQ963a2F5Wk4xZVQ5bCQ27PcUNvoalq/vFJOwwWDDIXEjWAk05l47JGw1Nx9xStrRmrXNKWmb05gtLUca2sO56Y3E1iSB1+vGKr3hBjFzkHqE1SbD2vDDRmJD8hWwkdh0P+fA17esRr+KwKWKoALqkvsDiIzcP7el9ZQRjUilJeHwuUBBypRSeENmgzST7z6d767Xx/d12+ARS+6TOG4TgDI6AJs8gGk81yWZ65JEXWRvS+Mytr1jweoRrV+pBNxGPWVaC4vRHSeCMgjKdGkzUCb++xc6KCPJOqnKPiObf0Q5718YlIH1lGktUAbyYagKmHeIrWot5Uuwiy7Yh0i6edj+YfnWDmVgBKcxnIVWRQyCMo3CPQjKqCMxIoOgjHGs05qJzA6MyCAog2OaN2QxuodTxzHEStj/TQRljA/Jho3ERlCGYDdAIiMcDnPEICjzmt4xYCLT+5XeMUAig6Yv6UhHK9pAUAZBmbYDZRJ+0EqKTqtW/udUclmceUKZdVqS+q987kFTQZk3n9NkfA/wb4TAjYeB8AWWRFBG9xmUVu2SMroCQZlG4hsEZRCUCXtpnEFOGeOQhe69CMqY1mWDnDLEv0gEZRCUkXos0ImWTUY0IhVBGcJN0zhfDPlRCMq0IqTy5oeKoAyCMm0QymhWXhJlHJdnnBTNOShN+RsGZej2lKELTcy93jG6krrUMZVvW08Zus4XGHyB5VtL+RKsLKWRqIW6WQZBGQRlEJQxW5MXBGUQlNHZZBwSNyCnjDoKK2hSRZYApQxbAZRxBEO+FzlljGMaBGUQlHlzNvHW7gFBGQRl2g6UiTtQJ1p6UlF8wXHFfwSUEc89JJvzDwzKKMNLge02YOVL5oYsdPeP9cShLFV0hSq6gq5JpFnWw2CKqQ4GBlno5lsLlAGOTJKFrkBQhmg906Iayoj8C1D5EipfouKaQVAGQRkEZQgQox+BREYVWQIkMsqwFWTsYjyDoAyCMlQ6y5A9L43LIKfMWwVoEJRBUKbtQJmor5/wlxyTFZ1zKL4oyjiuyDwlSf1XkXoIBmWwhpThJWTBoIy583ShjKnKAejCCHOvh0EZUz0vbZgSVQ58atr70XMNwJqh6uVN1ujX7PAF5p1BThnklNF7z5vq7xXs7wOsoS8sb9DfV3cT3OU3caMDavRrytbCqKdMfd9ffbDyJtvIKYOcMhKfrHr5Zsi80mVeaWRJPBYCpatXMtgwjmDI9yKnDHLKvFUYxbQvFkEZBGXaDpQJ+7yGk3tYXHhaVXRelHFcmXVavuCokelLdKEM0FZjwiSCMgT7gF10AclII5KyiFJagj0FgjKvwT0IyiAog6AMKl8CoxwEZRCUATfLo/xBCE1fakAwOhaj20BQxn0SMY8JOHqJ40aer2Q8g6YvocHVTXEGEJRp41DGwhabim0QmXYaJseJZe/E4na24nax4mMjsdmC+pHYlgJsJDZTPIghrR+JzVZ7M9X1I7EZ+EhsZmf9kdjx2EjsnknYSOxe4/CR2FNY/aax+8/ER2KnsNzmsgamsgbOtx6aZjNscfthmZ1G5tl5FNh7L7f1XdXJf60genPHsCr7xK3CSR8QI7F7Fv3Reflv7nuJkdi3/H65/3Ik9iVt+rW6vKuPS6ofbbj/dNv9xztuP9x959Hux9rQ/Q/ssg4Kl5xULDsvzDiuyj6jWHhMs/CEavof6ik/qcZ/h4/E/kARs0sZs90hZpM8dA2w3QbMEWNC/gLcFeXPIvUfZVQRa3GVUYyKyDJF5NqWH/H2N+XkaKojl0eUyiPWUI/4IJhScqR9PNgF6mrcC0MtgmxcZGPXazOS4OVAvQapwPwv1PMIyrRGKBO6Cvur+NoYukrP1fWym6+RJFGURD3CYCgE2lbVO2JiN2AbFKI6fhPmjiFFh4TNmFnGICZsboRTxjFpu2b0djNFp6QdmjHYVOxWG7dpkrc4JZktjtmC7Z9axJahkdixVerYKlijX2JWgCYGG+P42qiJqaofiR1d7hhTqr+tjizFPuqQYxRdRoOgTKuDMrPwwdivRHwe9kxypDUPm+8+tVEjscfjg7EpRSolS/prGlesRH4UsHzJvlf99CW77thgbFiEjsR+h8WjpXZNwSNMazlppXsDQxlLa3GrFsNGQpaljcTSxiiCaU+610ZuARKjg7JZZNFRCZRlJxVQFrYO79hiRMYgMuw1lhwnJseJwe3M5nVh8bta8euhjCXPhcl3ZQjroQxLNpIpH0lAGZaDP8sxgKEJYjoFs5zCmJ0j2N1irJxjWd1j2d0TGqDMWFbv8Vb9CCgzne06i+mawnKbw3LHuIzVoIXWgxe1H5rRcViO3ch8e89CO5/lnfxWCqM3dAwvt0/cIpi8hzv9A3naV92X/+W44rehH99w++TSqB9vhRx8FH7o4ZhTdTOuaGeee5p++dnSm89W3ri//s6DPY+fbb/7YPOVO1vvaUM+vM9J/0dUcEpRfFGQdUKZe14x/7gm9ajj1D8dJ/6sTj6gSPxUGvuBNHKnPHyrPGy9MrxUFb6y5UgdUQIUpBa6RBlGaDW+8TI6RpU5Rq0lR4eoMmz8U5uL+h/49LcBH/vwD4IYGQkvafqoDHv5M9LfVoWvUYWvAsVVeN4wKkJXAiULLgZKHrICKFjvEnnIcqCIDixNH1tazxdTHQ/dMymFQC7gD10WXEwXumEgBtMaanENjL9gDdRBIkZcU4+qmCpFLECwciQMxGDaZBDV8Vsw8kKKOGQhUAuVuJVKnxf9NY5J2x3GYETGIGrG7HBMxkgKio7J2/DzYJ6YvMUxGeMyVCKBb2g1qaEPcTbTfEi9lUaDT87WRbolTuqE9W8ux/j1xGwmBxzcvDYS4EYTU4GPg3wl4tMJysmR7pdSsPXQL9WaqdGvLCAfKLl/LlCKgDwiL/PLkfpmE+VIYu/Ml6VJOjuMkQ36ThmJ5wKghCNTwRo+F1apBMzzh87iD5tBjrwhM3lDp5MjBmUGTaYuwcBJQOHYBeCC4Q4Yx3VNJkf7fsn2/ZPIEQMu/RLJ4rgkAEXGK0QGCFlse8fa9wILNu7arjvGYjjOhtG+W5StcxQREZRpdWgGQRkSiNFHMyAiY2EjbxYiw+gAJjIWHZUQIqMicMw7OJTRjxY4lLHEoQwThzIsfleWsDuD20cHZVjiQSzJYALKWKm82WpvAsqwHHVQJsyqawOU6RGHQ5kxmFmmzzgMyvSfwu4/ne064yWUcZ/7EsoMz8KhDGGWKRZGr+sYXspJ2CKYvJs7/QPZ4q+6Ff/l8BLKVIccqgk/9HD06WezLmNQJuPSs6IbT1bduLfhbj2U2Xjl7pa72tAP7/MWHxIVnFYUX+RnnyKgTOe5RzVT/tZM+NVhzHfyhP2y6PelkTtlYdswKINdJIMb8jdLHkhk1BHQBnUNUEZHZ+o3HCLXvFXSRJcCBTsJsPPWWvJAIqMIXQm7OIflYVAG3MgwuIguRDDVelNBkJa2H7rnx/xQZg1OZKhGWlBGEVlG4BiY/wWQBxEZRWyDIyZunSGdwXAMQDiO2UKOjXC+6DMX49uOSfU4xmEMBmX05ZiM4RgkM5+BbY7J2xxxIkMx0iIyjXLWtGIog2EdHMdQjziOwTw1BoKMjCyv/xKFtl/G0F+DoAyGb1oclEmpxzHDZmBoRk8YkQGJOo4hVgKJjGDgJAiUGV+PY1yTMTSjJ4zIgETGMUQGSGQ4LgnmhjIcZ4zIkGXfDSMyhBCUQVCmRVhsyDYZBm6TeaucMha2bQvK/PvgJZS5/GT5zaerb97feO/h+0+eb79Ts+HyvU23tCF7H3DTDgqXnJIvv8DPPqXIOSefd6zz3KOOk/9yHP+Lw5hvCCgjidguC9siC13X0qAMzLMDJ0SGOIbACjAY0VbzuC1oLTnCXm9rgS+w4wTaXuQhK2DwBZZHUKZ5MQ2CMgAQo99UG0EZxG4afwYQlNlAeGre3CZTvwcEZUKLFaHF4C8tQpYpApcqggrIAtpkZAH5QJuM3D+3jTplEJSJM61ThoxjiIyOyNh3i0JQBkEZBGXMWNkErF16W5wy/z4YfeZJvVPm8pPl1Y/XVD/YdL/mg6d12+/Urr90d8NNDMpwFv0jyD8pK7rIyzopzz4rn3fMac4Rh0l/Oo7/RZ30tSz+E2nUe+LwbdLQzdKQKkXoKuOzD5v4Xjh8gdl5wFBGHbH6rRIMvsDyMNjRXHmY8wWWh0EWWB7msIBBGVieLkQw1frmRSfme3a65wf2c4T+3Kl3/8FX0rLJyEPplS8hp4zOLGNmhwjy4BBnAEEZBGVW67tmYJ+v6H7MQ1CmvpqJXvkSgjIIyqDGNK8/A6h8CZUvYT1lWkH50kso8zgDhzJrbz3c8vDR3mfa7Xdqqy7cXXddG/zBQ86ig/y8U7Kii9zME/Lss7LUo5qUw+qJfziM+1k1+itp3MeSyF2isK2SkA3S0Ap5SAmwd0ZzJWEfGuB5MJQBNiJpw0kYfIHlmwu+wJ4X5nyB5WEX4bC8JLAIKBh8kQQuBYouRDDVevNhkebdM93zg6AM0WLGsGpJV8cEql1SxhLdZFD50tsGaxCUQVAGQRkaI7GBDWUkngvADWVGpgIbx8CTCMogKPN6JNHqjC0mP2AEZRCUaZVQpvjWk9I7D7bWPN73XLv9zuPK83crrmiD3n9ov/Afft4p6bILnIzjsqwz0rlHHGf/q574m3rcj8rELyWx+8QRO0VhW8XB6yUh5bLgleAvPYKLmiUP+8aGLpSBXfy31TzMFtRaoAwMpsDydC/OxQHLgIJBGbqwwNzrmxedmO/Z6Z43uj93+o1+qXaTITw1qKeMkbYyqKdMcxuCEJRBUAZBGQRlUE8ZEAqhNXrpHRYPTV9qqjOAoAyCMq0CyjwI//fe6DOPZmHTl2ozLj8qvvWk7O7DbbVPPqzDoEzF2XvllzAoYzf/IC/ntKTwIif9pDTjrGTOYcfZ/6om/Koa+4MOyghDN4lD1omD17Y0KANz6CAoYxwnwUxAbRXKAG0vksAiGMQBEhlxwDIEZcwHXKjsGUEZ1FOmuclFG7bPICiDoAyCMgjKICiDoAzoDDQVZKFrpUFQBkGZlg1l9l8c9WN1yCE9KHP+oQ7KbH/09MM67bZbT8rP3C/7Txu4u0YHZewXn8ChzFGHWYcIKKNI+EwSu08UsUMYukkUXCUOXisNWgG7Lm2WvKmgDKwXSVvNt3YoA3NAwPJ0oYzIfylQsDc5DCjQhQimWg87ntaep3t+YO8HGIxDThliGBN57hKRQdOX2jQSQlAGQRkEZRCUQVDGFEgCOWuaCuIgKNOaoAxw9DUs2QTTl9hdolldo5nOMazusczuiYweo5k9kxm9kll9JzH7TWa6TGX2n8YYMJvpmsJwS2EOnGN8JDZv9DbR1Pf5M/epsr7ruepQlzV/j/j0lvtnl7x+vhN2uCbyyL3k849TrmlnX6zJvFpbeO1+yY3b2x89+/iFdsvNJ6uO3V51Vuu17TZn4RFezllJ4SVJ/n+K7Av8GQcdZx8hypdUo7+Qxn0oidopCt8oCa2ShJTCoAwMjsDKi8ydhx2PqXqOwC7qYLCjtedhcAp2HmDn2VR52MU2zOFiunwhkAvQhTXABjSNSNKFLALffLMKdjywlwZbDzzJjUqCy9Bg71tTQRlaZUqqiDKgjDT6VcVUAkV0kCFHWE+ZZoEvsAomx6TtmjGm8aE4jduJRP8M7HAat8Np3DayYBOy6Y7ENtV6TRJsVPYmTRINEbOWqEfaU5nQ9CWj05dk/gWwQUvAPGz6EjbQmo7E3pkA+aTLvNJlXjSgjNhjPlB0e8rwh6aANAs2EpszeCpQsJHYPPdJYLlOAE6/5g4YD9I4uiOx6Y6+pjsS27ZHNC3pT1nS37btEqETdPoSXcSAoAzdM9bY9QjKICjTeKeMCaFMp4gy3uht4mkfCGZ9SIIyt8KP1EQdu5t84dGcGy9S/qvNula79PqDVTfvEFBm840nJUfurDyl9dhy237BYW72GXHBf+K8i4rsi/wZT74OrgAAIABJREFUBx1mHW7oKfO5JPYDceR2UfhGcUilJGQNfjEMKOKANZQxN3yB7R92PLCLMVPljRcNtd576UIZU51P2H5aO5RpFF8A8CAY1IDlzUpkBL75sOeFvV6662H7gecRlKlSxFYhKEOfULyFWAdBmXqnDAzTIChDFIbDPnfB8uDPYyHLEJQhuvyCiAze5XfoLP6wGWQBiQxn8FQEZYwzGn0Qo7+tIzK2XSIQlKFbPdTs6xGUQVCm+aGMKGa9PpRRZx/otfrfrmv/GfnZ7UGfX/b+5TYBZcZerJ1z43nKfw+zrtUuu3F/dfXdHY+ff/xCu+na0+JDt4qOaUdtvmM777B95mnRkv9EuRfkWRd40/9xmHW4oadMPZQRhq0Xh5SLg1fThTJwx8pys94F/hCAdSMuNqtaL3YxfuQwh4tZT6aRnbc0KNNcThAY1IDlEZQhPFOwtxZyyjRBmRJyyrRUQoSgDIIyTVq+hKAMgjIwd4x+3rZ3LFjIKdNYd0mzkxQTHgCCMgjKND+UEcdusI0s5ydtl0zfK5z9kUPO973XHCagzOAvrnj/cjvi2MPo43fGXqyde7NuzuUHOTdqi24+WHv7/rtP6j5+od1w5fHSv24uOaQdvv5Wx7mHbNNPCvIuCHPOyzLPE1BGOf4X1dgDioTPxLG7RRFbBKHrRMFloqBVMCgDK9+AwxHzTmuCHQ/sYh52kUY3D3OUtPY83fMAO8/mzpuuTAnssIA7MgA2FnFAIQyONFe+uaAM3ddL9zzD14N/jrD3M4IyCMq0VGLSBM4dBGUQlEFQBpUvTQDVLo3HapcGjOO6JpNl3z8JKFS+xKNexITwSmPPAIIyCMo0P5SRxG20i6oQjNkhnbFPlPIxAWW6lR4c9fmdIV9c9/n1TuTxmpgTd8f9V5NaXTf3ysPcm4+Kb9WU3nmw84n24xfaqv8e5f96PeuPuiGVN2xm/dMx7Tgv5xw/87w04xx32t/qmf8qxv2sTP5OHv+pKOY9YfhmfmiFMHiNKLgEBmVgToHmgjKw46Hb8BV28QbLwxwlrT0Pe72wPOw8myoPgzutBcoI/ZaYRHRhR3NBGdiLhR0/HLKA4Rd8PYIyqHypCXBG23gKBGUQlEFQBkEZBGVQo19TnIHGQha6JhoEZRCUaSlQRpj8rmzmh+I5nzjm/tBn7RHnskMeX9wb8sV139/uRp2ojT15b/ylWhzK3M+7VbvyzqPyezW7nmo/qtNWXKjJ/t/ltJ+eDCq/ZjXjr/YLj3KyzvAyzknSz3Km1EMZxZhvZfGfCKN3CcI28UMrBEGrhUErYVAGdlEEd6wAGtOYcDHseGAX7TC4gPLEGYBBENj5gZ1nU+Vhx2Oq/cP3A4YCMLgAy5sKjsD2D8ub6nlh+6H7vLD18N9f8PmHr0dQBkGZtkFMmuBVICiDoAyCMgjKIChjCiRB3SNDrGwqhEEXebT89QjKICjT/FBGGr/JPrpSB2U0eT/2LT3qXHbI88v7Q7+84ff7PQLKTLj8aN6tF6lXH+TfflRy71HF/dr3nmk/eq4tP1+b8f2l+d/XDCy9wpr2h/W8o/YZZ7npZwkoo5pxSD72J3nSNzoowwspFwStFgSuoAtl4I6VpWa9y1QXaTDo8LblYQ4X2HmAQw3wRTLd9S0NytB1gsCgBt08DGrA8nT3T3c93eeFrYf//iIoU66IKgeOXlLFVJLnLhEZ1Oj3LS5Kok5zEJRBUAZBGQRlEJRBUMYUZ6CpMFOrhzIW1mJLa7FBZNhILG0k5GjR3iiCId9rI7cAidFB2SyCTb8G5vGR2Kp37Bpk6/BOgyzsNZYcJ0uOE4PbmclrgDKCnpa8PpY8FybflSF0Y4oHMaSDWbKRTPlIttqbqfZmOfizHAMYmiCmUzDLKYzZOYyYvsTuho3EZjknshpGYrP7TGK71I/EZvXHRmJjwkdiWw1Z1H5oRofhWbaj8m29Cux8lnfyK5Yk4FBm3E75rI/EqfsJKNOj/F/PL+8N+/JGwG8Poo4/jjn1cMLlJ3Nva1Ov1hTcrl11t2bd/Zrdz7T76rSl5x4v/O5qyoEn/dZes5j2p83cI5zFZ/hpZ6RpZzhT/1LM/Ec27n/ypG+IediC0PX84HJBwCpRwApJ8HKgnwV2cUWbvAQVSuhIGrgUKLF/AVn4QS4V+QMEgwt0y6+IkyMLwnxAVCIMLhjN0zIZLTe6K6r30oUywJPc6KTYD/uR6UdZIHbk5CgJwC7aKUYJvpJ+LMAf8koU+S0R+eWTI/4mXEKOAp88gU8uMPJ9sTyl6JMn9i8Q4W91ilGIj8Q2X4QdD/aKsJdsGGF/NxCUUUWUKSLLFFEYgiHLhFBGlbBFHb/FIDokbFUnbqUeNaO3YwOt3zg6JqOR2NQZijlWEiOxDaNj8jZ8KrZh1IzZpkne4pRklojNz07aBoya0VuxqdjkiI3KbsUjsR1iqzQxADlGV4JUro4sVUeteXOpIl9hMbqbxKwlcoRNWYLlwZ+jQpZJAgokAfmygHwqER+SnQucik1rHrbEJwswD9s7U9xSR2ILh2IDmPQjbxA2Etsg8gY10fQl3gCsrYx+5PTDesoYRE6/pCbpKROJT1yiFLGJS84R5IhNX+oaRkSTTV9qKiTR8p0szXOEltZCiDAC0nJkYS1uZ4MRGYNoaYPBF3JsaVDGoqOSloDwBZa0sFW166R4x075jp2ynb3KguNgyXW05DoyeJoGKNOFwe3K5HVj8Z0xCXq24/T6P06fdrz+7QQDLIUDLcTuFpJhFrLhBJRhOvgzNBiUYTgFMzvXQxl2l2irrjFWzvVQht0jmdkzmYAybJeprH7TWP1nsweksAeksNzmWA9NYw1ZZD0k3WpYhvWInPZeSzr6Lu8QuIITU9U+qow77l3ZnE/kC7/ouuzXAZUne1cd9fvqnseX1UG/1UQffxFz8um4S3VzqrWplx/mXbtXUn1r7dVrux4//0qrLftPO/3za1O+1ToVX2KlHv3/Jv1uP/+EIvuSOPW43eTf+JN+Eoz9TjL6M3nMB/Lw7ZLg9dKgMkngGklQiThoqTio8M0lDFgClDh4CXVJgpbIAwqBUgQuJUsWtBTrvRpIQ5LgpUDJQovIkocWKUIwqYKpRnnICllICVWFrsCgT/BSGsLxEJCj0Uqa7iKZntOBICYyf4yzUIsFkoACmb9hlAcUSgOxt4p+BL5zjCelfkuk/nnkKPbJE/vmmCQK8f1Qi3lSPww+kqPYJ1/om//mUeSNkRRypLtn8hESGRiUoZuHvT9pvcmxxSHFQMnDVoIVukYOkiJsLVCqiDKg1JHlZCkxHFMhiwYI5nyhm1cnblWNxvgLxeiYtN1hDMZfDKJmDAZT3jw6jtmpTgbIcdx7ZpVm/G4TaZdmvAnkOG4nUE3i99mBPwuN2HnsTqdxO6hE/B2yjWLUjNnmlLQD4zKkiA/w2gqIGJQxgRwSN0IEttLQHZWtjKsiSx1bBYMyQFKjiakwN5RRhK8ASh5WDBRdKCMPLZKFFMqDC6XBBdLAJeJAjM6IAvIkAfnEtn7EwU2uLAAgsW8WUDBYA4MyEo80icdC6hJ7zAdKODIVKMjo6xRIfpZgyEzBkOnCwdMNIt8dIzIGke9udijD6ZfM6ZfEdcH4y2sjtsAlASj9yUr62+ARS71jO/aMBsq2R6RtzwhytOsZZdcrkhwxIuMcTo4YkekaSkQEZZqHoZicYUGIjLDl4BjCHUPgmHY2GJTRF234QvbIEBmQTcbCRm4qmwwtImPRUQnjL8B8A5SRN0AZtSUX4zLGocw73L7v8DEo00400EI6yFI63EI2nKn2Zjh4E1DGEocyjC5hjC6YU0YHZay6JbK7jyagjFXvSVZ9JxNQhv0qlGEPTWMPTWcPz7AZmWvjvaSD3/L2gSs4cevax5RzJ+yUpu6X4lDGtepU36pjAV/f9/rqZvDvj+OOa2NO1o37T0tAmSXX766uvlV69cqux8+/1GrXXNBO3F+d/JXWYcUV1rwT7Sb/yZl3QpXxn2juUbvJv3En/48/7htJ0qfymD3y0C3yoHWygFJp4BpJYDFONApEgW8qIJERBuaJgnKpSxyYKwvIl/sXkKUMXEqWIpAulCnAiExIAVnS0EKyiI8XyuBCipIHL5MFF0uDV1JVSDGOYwqwTzAU1cqhjMwfYzGUheEY/Ps07Ms3KpL759OSzC8PKIlPjkmEkR06kvphRIYssQ9GZN5cIm+MyJBFd8/kIySgDOGsoYtgyOsRlKGLY5Rx6xTx6wgcoxqNQRkqchiD4RiyTOVwARIZdfJOsxIZx3HvmYjI7DYJkdGM3wUkMo7jzGGNadJ90n2f4DhmBzlCpqpvrffOvDGXgRCZjQ6JCMpgmAZIZORhxY2DMrIQDMpIgjAoIw7EoAyxQY5AIiMLyAUSGbFvVmuHMsLBM4WDMShjIIy/ADVoMh8knvsksFwn8ECCTl9ySea6YDiGooBEhuOSoA9i9LdpQpnIehzTMwJDMxSEE5lwcsSJTCgREZRBUKbpfDQWeNWSPovRbSMoY9lJ1QBlXuuU6c7i98Ak6G3B7U1AGQuhK2aTwaGMpXyEqaCMzbDFBJSxGpFpMzK3vU9BR//iDkErufHrO8RW8Cbuks37VJ72VZei31zXn+67/rgBlJnwn3ZetXbB5ZqCG/fW3Lpddu3qrsfPP9dqV57RJn14NX5/nWr5JasFJxjT/uHOO6FYfEE096j9lF85k37kjf1aPHq/LHp3A5RZIwkoEQcWYxc/+D/ON4yigDygxIG51CWphzKA62pFwBKy5A2FLbBLOMN8YAFeS7VEEmQoWUghUHLKREYZXIhDmSJ45VQx6a4iBGWMApq3DspIfJcARReawNaTcQyRga2H5RGUIYwzQJuMKqKMbJNRR5ab2ymDoIyO9SAo0yQenJ0IyhCeGrJNRhlX9dY6ZRCUgTllEJQhMA3QJtOxJ4IyranzS1OzHuSUqcc6bcEpQw/KtOO5YLVLIjcLsbulbDBDNoKhGGlCKGM1bLHVsAyrEZntR+W19ynoFLCifUgJP3Fjh/gq3pTdsgWfydO/7lb8h9uGM/02ngz85oH319UhfzyKP6GNPfVi4mXt/FsYlCmqvl96527Fjeu7HtXt12oLjz+P2nUh5P0a5dKLHdJO28w6zEk9Ll10WpRyxH7Kr/YTf+CN+1KU+JE06j1ZyGZZYIUkYLXYf6UoYLkoYAkQppgumSMKoCpxQI7UH+xcANof8NLlAkPygnchAScDC2DsCWZUUQQVUJcsaCned4ZqYxesvAKrXaJskwkuoF2+AXHWgM+PkVNnoruMIhiygwYKZbCaI5CAtpdGJE1ik5H40LPJ4AVTJrDDwEiK2CcfQRmimglcuxS2Eli7JA9dA6xdUoStRVDG+GU5csoQXhvklCHeJ2SPDJFBThm8oKmNlC8hKIOgDOGXMZVTplOPcKDIHhkig5wyTU1MTF6sRN4hgjJtC8qo2tmr63vK4M19Lew7W3K6WHKInjIvnTKWvD4W/H4WQleGeKClZBBDPoQpH8lUjjIVlOkwLL398HTr4ZnWI7M6eOR38C3sGLSyQ+gqwehNHRPW8afuUSz6Qpn5rXPJX26bzvXbdCrwu/ve39wK/fNxwiltwqm6KZe1C25pF115uOLWw8p79ytv3tj1qO5DrTbn8JOgLae8tt6SF5y3zTjXae5R3tzjknknhCmH7Kf8ajfhe+7YL4QJH0oid0mDN0kDysX+q0R+K4T+RUL/fKF/7psLBnGE/tnUJfLPlvjlSn0BMgZlMNRCXZifliyyd4bIyAOXUJc0sFAauBTWQxeUJ7rJIChDxjFEBgplJH65QAHfPEaSMF6DoIwRsiP2yUdOGeSUMY5jiHsRlEFQRv99gqAMpJsM0QwYQZn6/jKofKm+mglUu8QfNBlcu+Q+CVi7xHOFT19qJeVLHbuHAYWgTBuEL2QcQ2QQlHk7oQyD39dS0N9S5MYQD2RIBzMVQ1mKUSaEMh2HZ3QYkWEzIstmVHYHj/yOfkvroUzylk5JGwTTP1Ckf6XM/q77qr8Hbr0wYMuZoAMPfL6rDvsbgzKJZ+qmXtam3dKmX6lZfbt2/f2H627e3PWobu8Lbdrfjzwqjw2puirNP8/NOs+df5I396go5Yho9iHulF/txn7DHfM5BmWidkpDNkj8y0R+JSK/FQL/QoFfnsAv580FgzICvyzqEvpliX3BvTyAF89S/zxJAHUcg62EHScZ0xAd6aj0MXm5ButHW0hnGnQhcsoY9c5AoQysUQtdmAJ8X8n88ujuB7YedpywvKmcLDCkYqr9IyiDoIz+xTZsG0EZBGX03xsIyiAoo/9ZC/WUIZrLgBvKmL/RL7eVQJkOzqFAISiDoAxq9Fs/Ibv1NPpVEiOxMadM/RhszB1jYd/VktPNktONwXVmcnuyeL0wCfowBS4ElGFK3JmyIQSUYak8TOWU0UGZ9h45HT2XdPRb2im4pGPYauHYrbZjNgpn7FVmfK3IOeC85p+B2y/233Y24MAD7wPVYX/XJp5+Mfr0s2lXtOm3tRlXHpberd10v2Z9dfWuR9o9ddp5v9cMLjvssvaiJO+cMPuiYOFp3pwjwln/imf9zZv6CwFlBPH7xJHvSoLX41BmhdB3OQFlhH5Zby5xQA5QdPcM6+Um9c0mS+KXLcGHL1KPIr9coGB7eAlcqDSaxaEMrZHMCMogKKMPaIReuUDBIAvdPIIyqHxJvwEwucUvkdG/kH6TbQRlEJTRf/8gKIOgDIIyBl1+hYOnIyiDd5mB9pQBEpkOzqEIyiAog6BM24cyDOEAhnigDsqwlR4mhDKdRmR2HJnZfmR2ew9sHnYn/2Wdgks6hK8Wjt9mO3aTYNY+RcbXirzvnUsPuu642H/HWf/v73kfuBn+z6PE0y+SzjyffuVFxi1tzpUHZXdqNz94uL769q5H2vfqtLN/qxmw5nDPknPi3LPinAuSRacFKYcFM/8Rz/qbP+UXu+QvuaP3C+I/kERslwSvE/utEfoWC32XC/2WCHyyBb6Zby4gkREH5NDas8gnEzza0DuTTGSIDN5WBhu7SFFAIiPyyxX75wEFbFxiJCn2XyL2x6YaU9MSeg1lUE+ZBjQm8skGSuydTUstzSkDJDJCr1y68AW2HkEZBGUQlKHTBtgE87DR9CUdl0FQBkEZBGUQlKHb6Ld9txCgEJRpBigDLyMSNtNdTTdc6bXjt5tg+pKpHDGw/ZhqJDbTzoEshr1Du07qd2wd3rF1aGfnqN9HhsF11vPI9Gbz+1gJ+rKFfXXlS0yJu658iaXyYDn4sDS+LMcAplMgs3MIq0sos2s4q1sEbCS2Td8p1i5TrPtPtxoww2pAipXrHGu3ueyBc19xyvgU2gYttwtbYxtVKpqw3W7cZuGcj1Q536mW/tSz8sig3Vfd9vwX/EttyJ8Po448GX26btJ/2tlXXyy++jTvyv2yW/fff6HdVfN40+3H625rZ/xS22/tcfWSE+Ks06KMs+KFpyRzj0lmHRJN/1009Rfh5O9t4z7kRL8nDN0iDKgQ+a7Gicwyod8SEdabI5MsgVeaiZQu8KIhsU86DXlnGuEjtO6i3jjmNSsDCuWUJQ0shPWygeaxnjUtSALffFqCwQJIPk/sk6dvJHntNgyywPK0CE4jFgPJkbEkaF41jKQ0QR7ycwF3Ixb65gsh7wfy0GvjGVgjalija1lwEVAEgiFHWKNfWENfWchqWchqXcdfZXgp0eIXOGUJllRGlatiqhSxANEdgK1O2ECWKnEDbCQ2zBEDy+uuoiluwGb96MYhmWmDDl7Z3ajFpoEyhF+GHGHnrfP4XWYV7HnNnk8CzMOGkRqnpG2YxmwhS/PGQ7KJPcBGYsPyxKwlcjTV9CXH6HLHmFKy1FFraEkVuRooRTg2AJssNBJb4rFQ4rFQ6rVQ4rlA4rlA7DFfNGqecGSqcGSqYMRcmITD5wJl7ka/HLcJQJmqpwyn72ig9MddU9k2VaNfmFNGv6EvbBuNxDYxuGkm8mKE+CAoo4QRlkbkWxaUEfRj8PvpypeaDMp0iioVTtxhO36LaO7HyrwDymU/9Vh31P39a27vXwr8tTb0r5qoI4+Szjyf/N+LlKvPM64+Lbj6oPL2/Q/qtDsfPtpw83HZTe2Un2t7rz6uXHISgzLpZyQLT0pSj0hnHZJM/1045Wfh5O9s4/dxo3cKQjZiUMavROBTxPddKvDLw9u4ZIh9DWUiIpNGi8gIvOgQGRzfSP2xgU1vLnplSg1+DcCj/PE2KJSjJADQdVj/qyTDbRNNQYJd9NLN0yIyAl/wxTz8yh9BmbwmIC9GngL+owH8KBGUgeEYIo+gjMnRTKM4Cy06g6DMTlOSGgRlYoievsBYgaAM0WWmuRr9IijDdUniuiQBiQyn72gqIEZ/DYIyJgYisCa4TZlHUMaIXwY5ZSw7qQiRbTJMO4cGp4zmHVtNOzsn/T4yDE4PBqcHk9uLxevN4hFOmX7s5oAyncLXdIoqFU16127SNuG8T9RLflAv/6XnxuOD9t1w23s5+Pfa0H8exhx/PObcsymX6lKvPsu6+mTp1fvr7zz48MWLd+/XVFx7uOqadtz3D7quPCbNPSHKPCVefFo6/4RkzmHZjIOSqb+JpvxPNOlbu9i9nKh3BSEbBf7lQt+VAt+lfL8Cvl8e1sPFdzFZQq+FplCa0DOdlnCbTJrYh6LSYWVN8DxgtJPUNxc43Ununw/ALkaITEA+bD/APFF7ZYhdQMOhXq5BUMbX2JxpI4OWgHc1wvxC6yHGTDHACizklPEvEPlD59wjpwzhqSHbZNQJG5BTxgyMBkEZBGU26IwzZI8MkUFOGcyoGLJMHlokCylsvSOxEZRBUKYNYhTTIhsEZRCU0XfT6CiMwQYUynR0fMe2BUGZTsOw6UsdhmdhjX7x8qVO4Ws6RJdKpr3HmbJDsvAzh8L/Oa78vffmk0M+qh748bXgPx+FH6qNPfEk+fzT6VdeLLhel3v9yfJr9zbfq/mo7sX2uw/W/He36KI24eu7jkVH+JlHReknJWmnZPNOyFIOS6f/JZ7yq3DyjziUeZ8T9S4/eIPAv1Tgs5zvU8jzXcLzzRVhfhMAATEFkcGxDi0o45VGE8qkSXwzJD5ZdERjupPMj7YHB1YmA8xL8UY2sIFQ4Dx+yWq89KMp721pThnYFCRYnhZhacRiBGWIdwjd9yTMsYWgDIIy+nYbM1AYAx8NgjIIyiAoU6wIfUXAWlEEZXSlTKh8ifDLIKdMG0Q8CMogKGNiKGPfHbfJ9GRwejY4Zfqy+S5WgqZwysCgjGzGHs70ndK0L5yKfnFa9WefbWeG7b8zaP+N0L+fhB1+FH/qybiLz2de06bdeFFw4+nK6w+2P3y8v0679fa9FWdv5p56HvHpDdmSg3aLDwsXnxAvOimdd1Q2+1/ptD8lk38WTfxBNOEb25g99pE7eEHr+X5r+d5FPO8Crk8+1ydH6L1Y5L2IrNYEZXwzMDRDRRi+AUMZoI1C6psrwXru0BBsP8C8BB8FJfTPpSG/JcKWJARljJMaBGUQlNHVNKHyJX2eYpJtBGUa13rGlBVJ4+hQG1S+hMqX9LzALW0kNnLKIKdMG8QoyCljBKOY9i5UvqTzy0CcMpp2ZKdMi4Qyilkf8Gftlqd/5bTiN6e1f7vsODfis3tDvrgVcvBpxNEnCaefTrxYl3JNu/imtvDms9U3H+6qefrpC+2WG7eXHr+WfuRx0IdXBTl/2Sw4hEGZBSekc49IZ/1DQBnhhO+F47/sFL3bLmIbL7iK57uG713E9VrC8c7j+mYJvNJMxl/AFU90Kpgwpwxd0WxDA5nOA4M1r+0sa7AAth9gXuybI/TNEfjREaSRKl040lzrafUowbr80mz0axyRNP29CMogKIOgjEn4C3AnCMogKPMmTX91dUkUN1D5EmGZQU4ZovWvzhpjsIGcMsgp02bhDnLKGOE4CMpQgzKd37Ht3M6uS31PmVegTB8Wry+Lhztl+APYggHmbvQLc8qoUvYJZu9RZH3TpeSPLmUH++26MOLLB0O/vB166GnksceJZ55NvqSdc12bWf1iWfXTNdU1ux89//SFdvP1W0uOXF548KHvnkucjD/YqX8L0o6LFxzDG8r8LZn6h3jST8IJ3wnGfdEp6j278K3coEqe7xqe1zIcyuRwfDIFXmlirwXmkudCsWea2DOdsggis0jsQ1FpEq/F9OSZJQFJ5p1DlsTHWPsSAxxD3JT4ZMkoS+KThaCMUUxDG8qIvLJoydyYBkEZBGUQlAHyFJMkEZRBUAZBGfJgJuDoJVXkavLcJSKDpi+h6UuERwY5ZdosTDGVX6YNQBkLa2xgk5liOxsxUBbtJSZRIwYq0XqIfmkSlW3LTioLW6y5r0Ek2vqSIuGUAUMZS25PBrcPk9eXyevL4ruwBf1YwgEW/H4WQldL4UBLySCGdChTPpypHMVQebEc/Fgaf4YmgOEUzOwcxuwazuwSyeoapT8Sm+Ucz+oxmt0jmdkz2dplklW/+pHYbNdZDSOxU7GR2MOzbEZktR+Vh/WUCSzGe8qUq+Z8LEjZq8z+tsvqP7uWHxqw66Lnl/eHf3kr8tCTmOOPR599MfmSNvW6Nrtau6L6ScWNB3sfPfv8uXbT1Qd5h6rn/PXU472rHdP/YMz9U5B2XDLvuCzlqGzGQdmUPyQTfxKN+1Y89gu7yJ2cMAzKcHxLuN4YlLH3yuZ6Zwo8F4g855NlBNMIcYhDJYrroUyaxCNN7EkpSr3TpD6LqMo7TeK1iB6U8cqQgCT1zgRK7J1JS/hO0ilGsXemyCdT4JNNR7l831yBD9XI98kzq2g5bvDpPDhnISwwVKLRtr4GXEzik0MQGYknhmaoRKlXttg7m3qkC3HoQ5lckXcjlIc/yvQRR2Z5FOPbOX1JGVWujiyc6KYdAAAgAElEQVSnGNFIbJOwGN1OEJRpXVBGM2aHZgw2FZtKbBsjsR1isUFLVKImppVPXwouamj0u0waXCAJKsQHFBSIAvLEgQXEtkEkDVLIRdOX+O5TX2rQZD5IwHnYHLcJ+Ejs8eTIHTCeO2AcIOKzlvRxTDNCGdsekZh6Rtj1iDCIHbuFdnAONYgdu4XCxmDr56Ejsc0NF0wFQVrafsx93ujvn95IbAtrDJqYLwKJjJEkXVJDi7A0YjEVEPPKGluHd2wdLEiRyXGy5DgZRCbHiWGvYdp3seR0YXC7MnndWHxnJr8HS9CTwevJEPRi8HszBX1Ywr5skQtT7MKSDLAUubUTDbSUDMGJzEim0pOt8mWqfdmaQKZTMMspjNUFwzGMblFM5ximcwy7W4yVc4yVcyy7R5xVj0SrXmNYvcay+oyz6TfZZsA0qwEzrNxmWg9MsXKfY+WeajVoPntomtWwDOsROR08ltj6FnNDS7nR6+0TtyjmfCqY+4kq7wfn0oO9qo4Oeu+S3xcPvD6/GX/46eiTTyac1864ql10U5tf/WL1zYfrrt366MHzA1rt9mvaOd/fDd97223TdU7+kf+b/bMg7aRk3gnxzMPCyX8Jx/4kHH1AnPC1JPFTfvRubuhWu8ByW9+V9r7L7H3y7b2y7D0WCTwXiD3mkyX1WkiWxHuhyHuh0IdqFHkvlHouknoukpGiZNQC8agF5CjG8+RI7Id6lHmlQZQu8wJI4oExI7Jwpw9GlAwk9U4HSuGTqfBJpxjlvply32zqkvpmE21oqEeRXz5QAh+M7JhPwCcV+eXD8BPPK5MsgVemwIvm9C7cliXxwMxZ5oi0Rok1anGm0LMRysYf9TKKvXNxfmQYMXbjk22mKPDJFZuoETW80e9yaRBAIv+l4oBl4oBlksAiadByWXCxLLhYHrJCHraSlhRha4FSRZQBpYwqV0RhRIZqjFtHdOo1iPKYSnlMpSK2isir4tcD5yvpkg6JG8lSj96oTtyqGg2QY/IOWoL1HNHRkDfcMD9MMejXW3+z88T3zSpTvS66p9dUz+s09j16otVQpmFx57FYGxr9qBmDvT8NombMNozLjNlCXW/imtF/LPmXqyHzsumvfsUTrKzJMX69Y/x6DSk6xFapYzFSox8dYpsAypQowgGC/ZEElykFF8Hy8pDlspBlsuAiafBSSeBSjMUEFIoClmB/z/FtgyjzL3hFDaMtG75uycJnY2eIfesFG+kA/ubMJx3/RLeQcMHoR/InTCIjHJkKFFGsRI6QMqUU3pDZIM3ku09/CVz04QtkGwZfYHmMvLgmk6N9v2T7/knkiI2+dkkgS3+sNZVtWENf2x7RdBRp2z3Ctnu4vXO4QbTtihEZg4iRl27BQHXqGqQTgjIm9v7QhyZCMz+EBpQxUl5khJuY9a5WDWXadVISOOYdHMroR0scypAjBmWwuwyhjCUfgzIWgt6Wwj4MUV+m2IUhcWFKBrQTDWwnGmQpHmYpHc6UezCVnky1H0Ptx9YEMzGPTASzSySzSxSjWzSzWxyzWxwBZVjdMSjD7pnI6j2agDLW/SdbudZDGTYOZdiDUtmD51sNW2w1PNtmZF57rwI7vxJOWBk3dhNn9FZF6meCeZ+p83/sUf5v73XHhu25HPjlA5/PbyQdfpJ84unEc9qZVzAoU3Crruzmg03Xqj+59+zb59pNl7Uzvq4J2H2/74ZbdvnH/m/ur4K0U+LU4+KZh0WT/hIl/yJKPCBJ+FoWt18Y+R4ndJNtQGlH3+V2vgX2vrkcHMqIPMBQRuK5gCyx1wKh1wKBN1UJvbCdSD0AkoyaDxFGasiSeiwESv8frf42hMjASE2a/mOpbMP2L/deTFNZcm+qkuFzpvCPKcSHlddHIda2Jo8s8+EYYs/kZ8QzOQLfTKB43ulA0eUaEg+MxZhJRBUe3UMy83owwYE5emg7d4BzuyFJgU/2WwVlFJFlBI5R4FCGSjRgMbqbCMqYCisY349ZiUznie8bf3bq97ZtKENGfhBi2EagDIFm9KMaxzGGMa5NQBkc2UiDlmFQJqAQgzL+GJoBSuZfqCcc0OBcBkEZgt3A4Askj9thXJMxLvOqMCIDEhnHEBkqIEZ/jamgjL1zhL0zBmUMpO98eWUbQZmm99GYmbA0guAgKKNshCMG9pBXXDAdlcZvNgbK2HXWc8p0Z/F7EE6ZV6FMP6a4P0PcnynBbDL0oUwsdShjPTzTekRO+1H5HbwL7f1XccPLeXGb7cdsUy/4UrTgM03hz70qj7hsOjHsg6uBX9f4f3Ur+eizcaeeTzqvnXVVm3ZTW3i7rrz6/pYb1R/df/L1U+2689rx+++M2nyze9l127xjjHl/EVBGNONf4cQ/hWN+Fid8J4n7Qha3nx++0z5kYyf/tQ1QJofjlcEdtaARUEaIoxkqUQyHMuKR84Ai4xgiAyQyUg/AdyAEUqHuqSFWUgEx+muaEcrAviwi58W+WM8aoGCOFVPlgU+KNdBBUIbWkPjXL0ZQBjPONItTBkEZuuxAt546njDtSgRljJ9PejaZse+R8UrjMgjKYIAGQRn/AqKgCUEZBGX0ucwrIKarXtUSgjIIyhhpu0u+CzllYCxGlzdOYQzubQVQpqF8ybr/VKBTxmZUts3I3A4eSzr5LOcEreFFVPETtnLH7tCkfSNN+7Lz8t/6rj/eb+vpkR/eCDlQG/Tt3fEnXkw4o518UTvrmja9Wlt053nl7fvbb9/ad/fRF4+1a09p43ZfdSu96FB80Tb7BHvBv/xFJ0VzjwqnHxRO/F2U9KM44Vtx7OfSuI95Ye/aB67v5Leqo89SO+88rk8O19MYlCEXNIk96lvPCDznU5TIEyuMAjpiRCNSgYJBGVgeZkPVByjm2IZBGfr5dJlXJkURXW/ATl1I7xsRvYY1tLrbNGoxHShDt3ZJiJcsmckmQxRDiV9PSejVW72xjwZBGQRl6kuZUPmSceKgGb8bQRnjpwhBGaKIqaFYiVwk2JjyJX2PDLFt6JEhjDMIyiAo82odE8QRMwGSR06Z+momXe1Sp65BqHwJlS+9tNIgKKODL7ANA+xi/OYbQJluDK4zk0c4ZXqxBL0teVhDmYbypTd2yjjHs7snsHsmsQBQZjZ74Fwr91SifKm9R46NJ2aTsfUt5oSs5UevFyRu447b6ZR5QJn5bZeSP/ttOuW645zH/lvh/3sa8sODSae0U85qp17UplzVZt7ULr/7bN29Bzvv3f3gbu0ntdqiw9rgzRecl56Q5J3qmHGiQ9px/oITopQjomkHBRN+EyV9L47/Shr7qTTmI17wVruAyg4+Kzt4F9p553F8Mrlei/keC2FOGdGoeWQJPeYJPebxKUvoge0E6IgBEhnRiFQofBk5XwySaOR8oMwBYvT3CYMvdB06Us/F1EW0NBZ5L6YqrwyhdxZQZi1jEflkA59U6J0l8sF6G5Ml8EoHii6zMB+RQVDmte8ZVL702gomXb2SwQYqXzIOC0x1L4Iyxs8kgjIIyuj3l4H1joHlsZ4yqHxpaHP1lEFQBkEZtokRDNmJg8qXTNti5q3rKVNfvtS0UKb3eMwpM2CG1YBZVm6vQhnvvPY+hR18iuwCVnHCKvixGwVj3uVNfK9rzo/q3O+7rf2n/7YzA9+76P357ahf6sJ/qp16VjvtvHbGRe3cq9rMau2Ke083PHiw6+GD3Xce7Xugzf9b61F2UpnxD2fxsQ7pJ+wyzwrmHxPNPiSc9pdw/M+i0d+J4r6UxOyXRe3lBG2y9Svt4LW8o2f93CW+5yI+bn4BmmKA3c6EI1MFo1J5lCUYhXVNA/IX4fC5QMGgjGjEPKCEI+YBBXPQwPL6wIXKNgzKUHnsq2sA3YXJ/YZ1GbFnmtCLjjzT8Xa5mQbxtRfYb7jA4Ol0N8k4hsgAiQxyylBgUsgpg5wyyCkDbutLBhAIypDPiX4GQRkEZRCUIX/6Jbf4JTItrNEvgjIIyiAog4+7JhcuERnklIEZZHR549YYg3sb65TpZsnBoQy3J4vXi8nvzRL0seT1YfD7Wgj6WgpdGMIBTJErQ+zKlLjT7ykTZ+Ucz3JOZHfHhmFjXX57jWMBoMw8tvs89uCFHbwL2vsu7ehfbBe0mhteKYjbJBi7kztpt/OSn9X5P3YvO+j27vlBey75fH0v6ndt1K+Ppl/QzrignfWfdt5VbB72yvtPNtU+2F1bs+v2o/fvadN/f+6+4igv9ff2c/9tv+gUL/uCcN4xyex/RFN+F479UZiI1S5Joj6SRe21999g67O2o+fSjh65HM9snne60Guh0GMekMiIPeaT/y0RGcEojMtQFwzKCIbNAcpUUAZonzGSfBWUQFvV6JaZDsq8/rl0TyrxWIhPGacaMXwDKbehVQPViMV0nxe2nm4eOWWI4U2o0W8TTF9CPWV0PWLobuiDgKbcRlDG+NlGUAZBGQRlyJ9+EZTRb+tL3kaNfgHtackek7aRQU4Z5JTRoRn6UKYLw64r077pocxE6/7TrQinjOsc9sBUK3cMyjAHL+zgW2jtV9TRf6Vt8BpuZBU/fgt/3C7e5D3dCn5RF/yvR+W/brvODdp7yefbu9F/vIj8/dHMC9qZF7WzL2nnX9XmVj9bdf/x1tqHex7Vvnv78a572kW/avsVHbWb9ZvV7EMdFp4S5fwnSD0snfWX+P9n7zygmyrfP/47f9rsNHsn3XvQnaR7t7SltMy2dO+9B6XMIltlyR6yQQRkiFvEhYrKUHAhKiooyN5DNP9z721Dmvu+IbekgHrP+Z7nvHnum7elpG3up9/neWoPKMs+UBXsVea+ap/9sn3WdnHaKmHKQl7iTH7iFHESMmlYNcgUlIH+Ekpol5kteTzYDqOIawcSGXlsGwzKKOLGACWPGwOUCf4CvGQIPsxZw6AMzIljqbwyCenNbL7kg8bLkybi1QfOQugp+I+IZWCHEIUvsP0klCGhzCMbiU1CGaIsRr/fNBrov6sklDH9tSWhDAllSChDQhk8djGdeaKhDM1GSUj9DR3+HWjm4f8Vlvs6328ZAzPI6POP0SlDtEwJtl9vaXnIBZ3nDBSV72y+KAJnK57z//GcB/BdsHnY1kI3isgdEzYPmybxpEu9GDJvhsybKfdlSnyZEn96twLokgCaFBFViphlKDINRaahykNpijCaKhyRXRTNLoZhn8BwTGQ5p7BcU1nuGUz3DJbHcKbXCIZXFsM7m+mTw/DNZaB9ZBhe+UzvAsbAQpZfMcu/jBVUyQ6qYatrWZp6praJFdLKDmtnRXTYRHXaRE9gxU5mJc+0SZ8vHL5YkrVSmrNWVrBBXrFVVr9j4DOfusza77X0SNCm49ptPyXvu5Rz+O/cI3caTupafvm77ZSu8/d7U/+4/dzlW5vv3HpZp9tw/u7zv+ta3v/Tf+ZXrJqPOW3fiCb/wh/7rbTliKr+U1XVx8ri9xS5r8szd8qHbpVlrBelLBUOms9PmsVPnCKIHy9OGIvWFrXB4Is0thUoovth9k5g7RKaBMMXWUwbUEAiYyIJrHUykSQKU2BHEe81M/7hn2KbPN7c7jPm96kxbycCg4ACESIYwelDXhE/HihV4kSggJthSXnCeHnCeCkR9eGfQPApk+VJAGFoBh8fsirN9NPlqU8pBs+QE5FyyCyggPNTVemz7YYixUp42Q+bC5ThDYbh2nHUArBGLnYEyTlzKV4moIxzzgqgjFrJ6B+6FKwmJOzW0Si6laxzK97kWkJAkKk3m2EzdPRUxWhh+lYff5UoHPGq3vGPENF/V3/vx3/lTWc8y7cREux1YqH8Zo/ijR4l682X0XdEnx9aqtEvuKEvcB72Ezl9yXHEXKBgPWXshj4DFOznucE87Nn2Q/o+Ehv8R5pkrDYcYEaGva/D45huh3h8O/CtL+z9rTS6BaQmWUQDNlbJzAhp6PuPb/TL980GKRM2EpvvNRws76GGPX2B6/8RIjI0G6XlYAHAPkNlKx4eZ/w7TrDc15mEMn0ZiQ0kMnQeASJD5Tv3B5ShyrUIkcGgjDKCZhdDCMowvQt6oEwpO6CiB8rUszVNeijDjhyrhzLMQbPYQ+bxhy8RZa2U5K6VFm2UVW6VNu4MWnDEY96nA1cd02z9MWzXz6nvXco7pss7eqfh53stv95p/+3euDP3pp+7tfDK7c2377z8t27xT1fnHddVvH7La+rXjJpPue3HxV2/ijuPy5oPqeoPqCr3q4r3KXNflY/cIc94QZG+TpS8SDxorjBppiBhsii+U4z8jmlVJJBQBtySRs9WYL+8YXn9E40W5rhv+mMP4R40hBrWwDeDiQzEtkMQQwCMP/oTYDwFSGRUiRNh+4F5EsqQUMYQzZBQRo9mTN/q468ShRH/CCLjVb2D6L+rv/fjv/KmM4SIjGf5NgvBly2Qc0gos8QtB5FL9iJCcs5aCBSYRI9aYAisDddAIuM4Yi4JZTBGQ0IZzEFD1CkDIjLZfF8SyvR/R5gnB+iQUAbmhTGdf0iDjP7pjw/K+DPFiEEGVRBdEkTDJNPQUI8MZpOhK8Ppqki6KrIPUIblU8z0LWH5IVCGHVxlE1zLViNQBrHJhLSzw8awI8ZxoiZwYiazYqfQkmbTB8/jDl8mzFwlyVknK94sr9kua9kdsuzrgUuOBK0/Hr7z1/BXTg3efzX3K13BV3caf7nbfvr22DN/Tvrj7uzzt5ZcufPCnb9e/ks34/CZSQduZm+76jLpG0bN59z276WTf5aO+07a+Kmydr+q/H1F4VvK7D2KEdsV6RvlaWtEyYtESXOEidME8RNFcWOk8W2K+GZlQossrkUW14YX0CYjjW2FlR3BfjnB8rBz5LHtQAFtMrKYNhOmGOAlI1bywIfAWicTSdiBUOAyqNOWiOySOs2X7aBOQj1oLLgZUmA1Xpk0kZD0tMXMBRCmKOLHk1AGc82YpioPeZV0yuinLwFtMs45K/TWGKMFIZuMS8FqoAWAdMo8dnbT35CF6PmmEQz+KgllsO8s0imDoRkSypBOGdOFSySUAdthTBCHJweLPN7PxMSXiOAl0inzz3LKgKEMXa6ly7V6IsNQRdBVkQxbpHaJkFOG5VPMHogSGf8ym0CkdomjbrDRNNhoW9mhbTahY2zCO2wix3OiJnBju9hxT1ETZ3VDmeznpfkb5GVbFPU7le2vhK067r/yWPDm7yP3nIp4/dTgj6/kfqPL//p28+nbHWeuTzh396kLd5+5eGfZ1btbbut2/6nr/ODXpr2Xhqy94DTxO1b9UW7796IJP4o6vpI0fKKoeV9R9o6y4HVl5i750K3yIRtkg1eJk54TJT4tjJ8qjBsniW2TxjYrY5tUcc2ymGYYfwHmYZDFcnlwmdLjgjIwyEI0D3PWwBotw/K2iWMJSZVIoAENhKRY9gQSyphy+pjJngy2AWqX5EmT8YVLJJTp9RdgsnwJrXIiy5csy3GIQpP+3o/HLqYzJJQhoUyvn5Nk+VICMkIUWLskj2+Hve8F1S61SKPJ8qXRAj9EpFOm3wdXP17gYs5HJ0heTMAvEsr806GMmiZR02WhDDlStURXhjNUkUzbKAYqolCGPbAEkV+5jX8FJ6jGJriWo27gaBs5IW3s0DZOWAcHsclM4kZP5sZ22cRPpSbOoqXN445cLs5ZIy3apKzabte8x27cm2GrUSiz5UT4K6ci3zideuBqzne6gm9vtfx+s/PctcmX7s68/Oe8K3dXXL+35ZZux11dy95fynefT1xxzmnCD9ymb3ljTgg6v+O3HpTUfqSofFdZslee1127JEtdI0tZJk5cIEqcJYjrEsaNE8e0SmIbFDH1ytgGEsoQxSt92w811yR2KBPbzZcqoZ2IOqAfN2Fsv16CQihIbxegk0VJvAEN6ZTBWsyQUAZrMWN4g2G4htn4gQ1lHEcuNqxa0q/J8iWyfMmI6fQ3ZCF6vmkEg79KQhkSyvT6OUlCGRLKBOU90CxDli+ZQAbGl8wBFv+FPSSUMV2mBLuqrz96yMWTVL6EQBmGPIwhx4hMBNM2CpFdNNMumiiUsfEttfEtZfuVcwIquQiRqeNqGrnaFm5ou01YOyeskxs5nhs9mRfTxYubYpMwjTpoNiN9AT9zpTR/vbLsRbv6Xc5j3nCevC9s9XG/54+qX/wh4vVT0W/9PuTzG/kndEUn/mz74/qEC1emXrn99LV7C67dW3n97y23dC/d0VXuOp616VTY/N/sx//Eaz3OG3OCO+YYt/mAuPYDeeVeedEb8tyXZSO3S4dskqY+L01eKkqYK4qfKYrrEsZ0iKObJdH1iug6RUy9NLpJEtOCF9AmgyTBDcxaYH8xgOVh50ijW4F6XE4ZYA2UiSQxZIP+vlcktJkvZXwbISHm2/gH9M3pjw1wKAOtJMJzGazQycAV8mCPCQllSChj2PHX8AbDcE1CGawfMOmUMaIqD/mQKDTp7/147GI6Q0IZEsr0+jlJQhkSypBQxnL4AAE0/wXgYs6/0XJfVdIp849yyogDmGKklYxeNAkCZZiKcKYC8chgNhmWXTTLPo5lH9cHKMPxK0NsMiiU4WrqedomDMpwwsdww8dhUIYfO4UfN80mYTo9ZQ5z6GJB9mpF0Wb7qpecW171GP+ux7QPw9adCFjzVcj2kzFvn0l49/zwL+6W/aqr+FXXfu76xIuXpl+7PefGvcXX7z1/Q7flpu6l27qsdYeTFn/rM+2EvOMEv+0HFMocFbQcEFXtk5e/LS98XTp6l2T4VknaenHySnHSYlHCXGH8dGHsREH0GFFUEwplapUxdZKoRnF0M14wKCOJapZFAqSIbgUKBmUkUc0QtUiiAHpcUEYW205IxABHn6CMbXybmVLGt8GmCfR3Hlx+ldipSiShzIPREhEORZYvIcOYDEGM4drwBsNwTUIZEso8JH8BPr2/IQvR800jGPxVEsqQUKbXz0kSypBQ5l8AZagcZCq2mZHKVlBsEHrST9GaKbNiIeVL/RHNoSFPyB4LQhkKG+EyZkZrG9VjEcz5QjT/kAYZ/dNNOGUoAmQGk5nx/x48EtubLvVhyAYyZAOZcn/j/r5Il181VYpAGaxwidHjkWHZxzAc4qh2MVS7OLpDEt1pEN0lheGaxkRHYjM8hzO8RmEjsekD0ZHYvrlM3wKkv29P7RI3uNbQJmMT3sGOGGcTPYkTM5kbN5UXP42dNIOZ8ix72CJRzhpF6Ra72p1O7W+6d33gPvtA6IYf/dd/F7rzZPy+c8kfXhz99b3aM7rGM7qxZ69PuXjl6au3Ftz4c/n1e2tRKLP9tm7Q4o81sw85jP9K0PYtp+04v+OEoONLUdtnoqp9srI3pIWvSEfvlA3fLE5bLU5eKkl6ThQ/Wxw3VRg7QRDTJopsFkc2yKJq5dEYlMG4TK+IQhms3cz9KItBcUxUI8JlekeEyMQ0A6MMzRtFWWSzBD2hd4SRmmYY3IHV+sLyxKBJfAchIiOLbYedDzXXoGOw5PGt5kgR16qIa1WZLXQ/eJQj7OtjqbxJKINxGbMiUsE0CGkPbE5UJmHzsDtRv0yviNpwAB8Rv9N0BhmJndhpfjTzMzfnXwfY013eBeAyZPlSn8uX7EchU7GNonPmUscsZCq2UdR39jVaWLDRr3Phapf8tUbRvWiDW8k641i8gdA8bNeSTaRTBshW+pwkCk169u9EF5aPeOxiOvOEQZkt7iUb3UvXexSbG42/I/DfIwYZhL8UbQBG14J1SK9ffCxc41q4Gi+XgufBgk2/huVzliHjlkYbR5csdAATPkKmMgFHLzlnLYTBaEMQY7h+JI1+Z6GDsdF52ENm2afPsE+foRo8FdUU1WBMk7GFbeoUoMiR2Ojw7ApJSLkktBQvkbYYKLG6AKgH1isZbYCVL/H8R/P8u/vIYN1kYD1lBAOzBX2cvpSOTsKGxv9RbWwpHNtHHyls5Ob/EUcUTBgXTFkOfzyJJ1NsFNYchKCZGWFEZgBLARRsP9E8UfgC26+nKv2xoPCcKAJXK4ErPtJE7hSROz5SJW6U+/KgSLpFlXpTpd40mQ9d5keX+THk/kxFAFMRhCqYqQhm3JeGptQwVGF02zCGXSTdPopuH8VwiGY6xjCcYq0d462dkijOKTTXwVS3NLpHBt1rKMNrBNM7k+GTyfQZzfDNQeSfywzIY/oX2gRWcoJq0G4y9TbqJhttKyuklRXazo4Yx4qcwIqayIzpYsVNZSZMYyVOZybOFGTMZ6XNFec8b1u1TVG/03HiPo+5hx3mfh78ws++m78Pe+VU8ocXh3xyqeCbO42/65pP/T3ml+tTfr/29NkrK2/c2XpPt/rijaWnb226oUtYfsRtygFB2yHJxB+kk39lNn9Brd7Pa/hIUPW2pOx1aeFuyeit0uHrpWnLJMkLJImzeTFdgpjx/Jix/OhWfnSzIKpREFEniKgTRzaIowhEeXSTIqpBEUUgyqOR/UZRFtEgjazDxQZxZIMoCiBJTBNQ6PQobIZUrwhjHLL4MbL4sWZKHjdWGjNGFg2QInYsUKr4cQSUMFYR1/6EaYwijoCU8R2EZJvYiShhvDkRrYEar0xC/DXmRFVipyK+E+Vi5kbUuYP5d3pFE+fIEzoU8Z2POEK+AuNhnhrwm9RBk2CwBpYnNI/pUUxfGj7XDiTDGwlz1rCbE8espQ5ZCHkxik7Zyxyzl+GjY/Zy+9EAGQ1X0j8kOmXJpXCdc9E6l8INRtGteJNryQZc3ASDMjD4om8KY7Qwfetu/tUe6PASuYB8BXZ6Vu30rNxlFL2qdntV78JH/M4HZKos85U3/3/c9E6Psq1AgWFQxYvoqOzNnmVbPMrNiu4lm91KN5oZEeJTtAnhMmZH+FSmNcBLYFJT8LxT3kq8XHJXuuaudM9Z7p5jHF2yliFcBh8JQhmnkQuAchwxH6K5QC5juZHYKIXpYTEYkTGAMhiamYoSGSQCiYxt6k8TkpQAACAASURBVBTw77vkCbZJE4CDL2Hl1TAHMeyPVbA/FkLK8y3W6FcaUS2NqJaEV6EsplIUWiEMKReGlBGFMkZs5YEPTcMXDMEYRS7KZfRJQyiDgJgeiXyyRQMzBd4jBd4j8OJ7DQfIeyjfO53vnYaPXM80rmcqFv8Hu7nt7zzRm3ZL7f93Ixijfx3FphvHWHMQKGOWIE4ZIJEZwFJY6v/FUq+3/mAx+jP1UMYKRTOGkYJCGUC8T2Tc9ESGIvHohjJSXxTKBDDkgRiRYSiDEKFEhqYMRqWhKjV0WwTK0FAoQ3OIojtGM5xi6M6xVo6JA5ySrZxTKa5pFPchNM8MmtdwuvcIhg8CZegDEShD9+sNZQLr2EF1bHW9jbqFFdLKDGljhLUzI8bToyYwoifTYrsYcdMZCTMYSTOZg2ZJRzzHGzpflr/arm6HouVlx6kfeCz6ymnRF8Evnfbb9lPkW2fTPrky4vNLpd/faTuja//t7wm/3pl55vb8c9fW3biz7e7fy3+/9PR3Fxac0gXP+UTe+RG7+XPh+B+kE09yWr5g1n0kbNyPQpnXJAW7JKNfkA5fLUlbJBn0rCRpliBmgiC2kx8zhodCGV5UEz+y4T6UiapD0IwZQolMw8NHWUQdXtJI5HMQRQMkiW0AShrXCJQ8oRmg+FZCUAZhNyAiI4seAyQyitixyrhOAorveMKITDshIqOIG0OIyCjjO7qhDIZmzIiwN0+wPMypBMtb6hzY+ZbKAz9PdFoWuBgK/CaVhDIj52PIBghl7EctwHCMAwplDKOREUb/EEhk7Ecv11MYowUhKIO4YxAcAxAMvsDyJJSBMBHLMIu+H165C6EqOCE4BiT8TlOZKpT4WILLmEYt5l8FEhmPsq1gKFO+DYUyW8yP0Nd56WbgJRTHbDI7buj2ziB+GbPUJyizEoUyvSKKY5bh4pJuBw0OzcCcMkAi4zRyAYTIzAcSGccRcy0DZTJQdwxqjdHjmN5OGT2U6V6QUAajMP8UKMP1H62XoWsGm76EERkEx2DqO5RJQ9HM/YgSmVQsklDmSbS3GLGVPj8koYyep1hkYSEo40WReFElA6mSgTQ8lLlvkAmmKRGPDBUV3TaMaqeHMtF01CZDd4q3chw0wCmlG8q4ZdA8hgGgjG8uwy+P6Z/P9C9kBVUiRAYOZehxU5jxM5iJM1nJs1nJs5XZS0UjFylL1js07rZtf9V15scDlx93X/516Mt/BO86lbDv4vBDt7K/uFbx092Oc7qO3/6a8vudOedvL750Y+Pte1vv6hacPD/2wMnOwzedu97hNe9jNHwmGPu9bMJP/LajnPpPxI0f8SveFJW+LC54SZy1SZKxSpK6UJz0jChhmqWgjDyy3iLCExlZRB0GZYBsSBrTAJQsthEoeVwTXrK4Fml8mzSu3XxBe9nEtstBIgop/mtQRpUwlpCIjogiCkFg5xM9p7/3k1BGlT5blT4baJOxGz7XHHeM4R4SynTfo5ZvNfLIYA/Nv802vbPvtMISKOEf8NFxOAaDLEAi41W12xSCwR9FQhkIi9EDGrNxDAZuSCjTbZwhoQzmnSGdMph3Rm+EMVroiYzeL4N3ypBQxsItTvoMOP6JTyShjEVYjP6QRwllMI+MHspQ7bqhDM0hiubwEFAmsFoPZdiabqcMPaydgTpl6NGTESiDEhl2ytM2qc+o8lZIspYqyjY4NL9s2/Ga6+xP/FYe91r1XcSrF0Je/S35w8uZX9zOO3a9+uTdjj90HafvzDhze/7Fm8uv3txyT7f9L92cH87XvHOibO851bi3uC0fspsOi8f+KB//k6jlKK/2Y3Hte4Ky10TFu0W5L4oy10vSl4tS5okTZonjpt6HMjHNSPlSZJMgoi9OGSBMsVRSGgnlMkAiYyIJJDXY/G9JbJuZksa0waAMLE/UafJfgzKEodXjGB3V34SlD+eTUIaEMoaWGZgjBpbX34UaL0go83jpD56koBkSymDeGfM9MthO45c3CWWyFhq6ZkinDFbNBPx9ipQ/d89eGGO0IMuXsMomouVLJJSxMHAxp5Tmn8hW+vw5k1BGz1MssugTlLnfR4YiQTwymHqcMv50WQBdFsiQBzEV3a1k9Dimh8iEUJUhVNsIRPaRGJShobVLVGe9UyaN4ppO6XbKjKR7j2J4ZzO8s7vLlwydMiiUYQUj5Ut4KMOI6WLEP8VKmsVOeZoz+FmbIXNsC1aLcpYpKjbatbys7HjNefYnfs9/773mu+jXL0S8dmbw/su5x+4UfHWt9uSdsWd1Hb9cffrstUUXr666emPr37ptf+tmHr9c+MrxETtOqSbuF3ceFo39TtL5k7zjhKjhsKDyA2H528LiPcLCl8Q5L4hGrpakLREPmiuOmyGKmSyMGS+M6RDEtPGjm4VRWE+ZfwOUkUTXA2UCykhj2swXDL7A8kD7jIkkCWVMY5o+8It/5VOAbyLJ8iW9ccbQBWPOmnTKdN++klCGhDJmfAVM+6HMv0qWL2EFTfiGMk55K3t6yvQqXMJKmXCFS1gpE1m+1N1lBlyuS/aU6Wn6C+zyK9IWP7CJjNEGEsogPYPNlDkApT/29Blw/BOfSEIZi7AY/SH9DWUYCqyJTK/CJaoyxFqFQBmKXTeUoTpG9xXKFLMCq1nBdYg09UxtCzOklR7aRg9rp4ePo0aNRxrKJE5lJc/mDH6Wkz6XkzHPrmSdJH+lvPIFu9Y9ys7XXZ/5NHDtj77rT8S9dSn6zbMZn14r/OZO6TfX60/e7jz719ifLy64cHX55SurLl/f/Kdu813dhGOXh2z5Kmb1CVXXQfmk72QTfhJ3/CBpPCau/lxU+q64+HVh0S5R/lZR9gbJ8JWS1MWixKfFMdOE0ZPE0QZQJroJbfSLQhkz+sgY1hNJw2stIpi5BlbBBDPFGH5uhmvw/ugmaXSLJLrVfMHgizS6FSjYflj+vwZliDqJoFOr4sYALxElMsBD5HFjiJ7T3/tJKEM6ZUinzD+gHMkMwNHrX0E6ZdDWv2RPGRLKGLaV6Zm+RPaUqcSayBhFsqcM0vf3fqPf+91ksOYyZE+Zf3MfGUN4REIZPU+xyKJPUOa+O6bbJiP2oYh9qBI/qsSPJkVsMt1OGbmGobjfRAZtJYN4ZKyVYdbKMKptJMUukmofRXWMpjrE0hzjqM7xVOdEK4fkAU6DrZwxp8wwmscImmcm3SuL4T2a4T0aG4ZN981n+BUw/QuZ/uZCGW7aHG7GPO7Q+U5Vm6Wla1R12+w7XrOd+JbH/EOajSeDtvw06N2rifvOZx25UXHir+oTt1p/vTXpj3sTfjm//Or1NVeurrx0bd1N3YorurqP/whbdtDz6cPS8V/IJnwvHvsjv+FrXsXnorKP5CX75MWvifK3SnI3SzLXijOQuUui+JniqC5hxDhJVKc4pl0U3SKMbhJ2Qxl0+hJBKCMJq7GITEAZrIjJKMqjG4Ay2qZ/KIuqx0sS1SiJgk7dBl6C1QwDN0uioKO7Yef816CMCdMQ8JKlRpLDoAnsfNj+x5UnoQwJZUgo0wtnEMUfT+Z+EsqQUKZnEhPplNFzGRLKYO+QjViM/iEJZUgoAy2MMmQW//o1CWUswmL0hzx6KGOtQqCMlSqMYhdpbR9JcegFZSgEoQzdv5gZVM1U1zHVdQxNPUPbQg9tpYW20cLbqRH3nTJIN5khc3hD53OGL3Ct2yqv3GTXuMNx/Jt2Xe94L/wi5MVT2u2/DP7wZuqHl/KO3qo7+Vfjydvjfrv71IU/u349v/bWzfXXrq48f23VZd2Cs7rCvWe9nzkgm3CAP+YL0djvBa3fs6uOcIr2S4reVxXvtS9+XZr3oiRng2Tk85KMJdLkOeK46eKoSaKITkl0hyS6XRzd/C+DMpKIWqDwRAbLEOUyMJgCgzKQUYgtsDwJZYAsRp+EQRNYnig0sdQ5RD8u0f0klCGhDAllSChDNvo13WWG7Cnjgk5iMuwjY7gme8qQPWUMS5mMqpMe+PAfWb5E5zsQEpVrBxSNZw+UmdVMD9wGPJzGsyda4vSvBzGG/0ALQhmiX2ei+x/4AjBzgx6g9MeCwnOiQUZfU8UeQNFkPoikvgbyp0n9qRJENEkQXRpMlwYzZGom6pShyDQUhdZKqbVWhVBU4VgrGbRwKQohMg6x1o6xFKcEqnMizSWJ6pJMdR5CcRlKcRlKdR1GdR9J8xhFRcX0yWENzGUMzGf6FiAGmYASVkAJM7CcGVTNCK5Fa5caWKFtzPB2VuRYZtRYWuR4Ztxkm0EzOKmzOIOf5WbME45YKMpeal/7oqRqo13bbten3nWZtd9v+bHw7adDdvw89NM76R9dzj96s/bHO40/XB13+sbMi3dn/n5h7dVru3W6zbd0i8/pZp7UDd/1u+2kD4UdB2UTvhd1/MBv/pZfdURY/KE0f68i91W7vN2S7I3CESv4QxbyB80Rxs0QRE3mhYxhBzUIw5oF4Y1Yc19BBOKREYajiqgREpE4tNoigtVAwQ6H7YeNggLul0TUSpEKJoDEkQ2PRfLYtidKRMuLLLUfVt5lfvefx7sTVgZFNE8I1sgTOuQJ46UgyZNgo7K7FIMISJn6lPmSpz6lGDxDDpJyyCxCwhAMPuqbyJi5gPWXMbxR0a8dsxY6ZS/Tj7s2Z2GpkdjACbsuRWtgI7GJ3nzC9pvfDcT0TqK4xKt6x39K0K8PxClDDL7ADrHc9CXY52/6VYG/CitTguVNIxj8VdjrHJYnOn3JvWiDe/E6vIDfv66Fayw1Ettt9Aq30Stcs5djzWWcM5c6jVriNGrR4xqJTXRUNv4nOZIhR2JH1ME846adMpLwKsw1IwqtEIaUC7RlAm0ZX1Mi0pQaMhf9WqgpAisoDwhiYPAFljcauqR/yPHL1ovrl831y8aGYXN9Mrk+mTxvRAKvHnmPFCAagRfii8HLeyjXM82wUgm4/h8hIkPnOwCJDJVrB4MmZt5LP3Ab7HyiN/+GzOJfvyahjGXRzCOAMlS5lqJAiAwGZbA+MhQHxCNDcYhCiUwc1TlRD2WQ/r4YkemBMjTPTJpnpmkow0AaytyHMvTosbToCYyELnbyDE7abJshc7hD54tGLRbnLndsfElWt8Wx8w3Pmfvd534auOa7qN1nIl4+PeLg3eGfXS765kbTz3faTl6dcubmnMt35py9uObylZ1/6p6/cG/m93fGfqFL2virsOMjTushybgfRO0/CBu/4Vd+Ji5+X5b/lm3OHrvcHdKsdaIRy/hp8wWDZovjposiJ/K17TbB9YLQJkFYvSCslh/eLUFYLaLwakKCQROieSA0kYbXws6B7Yf9SoPtl4OIjDS66bEQGXFkA8yJ87jyloIsRM8hoQyGb0gog7Eb8Jt4+EhsGKMhoQzsdhTL42+b+5aB3bTD8v8pIuNVvQP2dbAMfCGhTPmWRzN9iYQyMByD5WGjssE/z0koQ0KZJxDKwOAILP9A2mLmBtj5JJQxgZZIKPNEQJn7NhnEI0OTBtCkAVRxIFUc2OOU0TBkWqY8hKEIoShCsSYyFFU4xa67j4yhR4bilEBxTqS6JNFcU2iug1EiM4LqOoLmNpLmnonIM4vmmcX0yWMNzGcMLGT6FnU7ZfzLmIEVmFMGD2XoMROZiVM4qbN46c9wM+bxhz8nyVoqyV/p0rZb0fqSc9c7PvM+81l8RLv5p/jXLsS89vvoL+5lHrxScfxW+6k/x/56bfq5Gwuu3Xnu/OW1V65uv6V77udbLR+fK3n7esiSn2yaPmI1HhF1/CBs/V5Uf0xU8am06F1F7uu2o3fbj94mHbVaNGyRMHWOKHGmJG6qOHK8UNvKDa4VhTZgUKYPIMaQ2sCgCdE8rDGNNLQaKFlYDVCKiDqg5OG1eEnDa2FlTfpmNEYLw+bBll8/eVBGXzf0iBcklCGhjKGVBvwmnoQyRRuwIibTqMX8q31DMPhnQaEDpJMLCWW6v2IwnmKRPOmUsfRIbBLKkFDGcDw27I9nkHL1JllEA+zviMC8vomM0YJ0ymA9ZfrFKQNz1sCgiZnM5YHbYOeTUIaEMoYvHstSGKPTiDtlvAyqlnxRIvMAKENF2/qiRCYCaeuLdfZ1jKY4xaHSE5lBNNcUulsaUrWEEhm6+yi6RxYir2y6V7YJKEMLrkUayoQ0MMLaGBHtzKix9OixjNhJzKSnOGmzeUPn8Ic/Jxq1WJq7QlG8xrVjj2rMy27T3vdfdASpXdr6S9JbF+Pe+D3ny3vZR65WfX+z4/SdCaevzj5/Y/GNO4suXNp07c6227pZ310veuXnjBfPDpzzvU3jZ5ymr/ktxwWN34hqDknK98uL9ipz99hl7bLL2iIdsVKUsUCY/LQoYZo0pksSMU6kbeYF1YpC6oShNcLQGn5oDT+sqs8iCl+I7gcSGRNJPHkxnZFF1BlhF9MPLQ9iendWhvzyhvag6e/9MDjyuPKPtyjJ/I9OtEwJtp90ypBOGX0pBFm+9K9hN1BoZRH4AjuEhDIklMlaqC/PdM5aaKmeMjA0QzplMEwDeZ9GQpl/QvkSCWVMQJAn7RLplDGiKg/5sK9QBjPIdOOY3k4ZNV2qoUtDGLJQpjyMIQ+jqMKtbcMpdtgAbKStL80xjuYYh/WR0XtkqO6piNzSaG7DaW4jESKDQhmGZzbDO5fhncv0LmD5FHY7ZfxKWf5lLNQpwwiuBkIZZtxkdvI0XvozguHzkMKl0cuUhauV5etdO19Vdb7iMWt/4PJjAau/jdhxetA7l+PePpvz5d3sI5ervr/R8dutiacuzz53Zdn1G0suXNxy8+/tt3VTvrw2dPO30St+9pz1A6/5qLDtBKfha17dl6Kqz2Tl7yuK3lDmvmyb+ZJq1GbJsKXCIXOESTPF8VOk0RNlEWNF2kZeULVQWysIqUZVyQtFJAhBhK3Nj0QhC9H9JvgL8BLQPiMLq4GhGeCfI2BJ2HxuC5IaWMPgx5V/XPAF9nHNxyKPdycMshDNk1CGhDIklPnXsBj9P4SEMpi7CtY7BpbHd40xnTHfI9Zdvle0iUhbmQ2kUwaGY8jyJUPXDAllsLYy+oYyHLShzD+jpwxD4AgUzMli6GJ4mDXsfNIpY4IEkVDmISmM0dMfAZSh2mI4JpJqH4kQGacY/fRrpJUMUrU0CCMyNI/BNPchdPcRdPdRDI9MRJ7ZTK/RCJHxyTMNZejaeloo4pSho04ZWvRYRkKXTcp0wdA5wlELJFlLZXkr7UrW2Vdvdpvwpt3E173mHFCv/la98Yfol8+mvnct4Z2zuUf/zDlypfbE9XG/3Zx8+tKcC1dW3Lix7MKlDVfvvXBd13ngctzSw0Fzjrs8hTT3lbSfZFd/was6KKn4SFa6T1X4miJ3pypzq3LkBlHGQmHq08LEaeLYLlnUBHnEGImmURhcLVJXCTQVfC0ibggiwzWWMScShSyw/aKQKqCA5EUaWi0JqQIKth8GZWC9ZoBcBjPRWBDBAI5CGgw3PTmSRrc+FpFQBsM3JJQhoQwJZfQs41+zIKEMCWUMm/469YzBNlyYGIlNNvrFhmTbpk4BSjFoEkDJE2yTJmDjlowicJqhKrFTkTAGKMOSJcO1IYgxXJNQ5h8MZZhCJ6Bg0ORhQIzhc2Hnk1CGhDK9XidcJyOSYsGHloEykiCaJIgqDqaKg2kSY6cM1ba7jwzNASUyTjFU53iqczw6awnrI5NCdU+leQyme6TTPTJQj0wmwyOLiRIZptdohMjchzLFTN8SZrdTppwZWIE5ZfBQBm0oM0M4bK44a6Fs9HJFwfP25Rsc6rZ4THnH6am9fgsPh2/8MXzrLwmvX8z46Hby+xcKv9HlH73eePL25D/uTj9zbcGl66vv3Fl15dqy36+t+kNXu/dM0Oz9rl1HlOO+s6n/StB8gllxiFt+QFz2vrz0LWXhK6qcl+SZL8qHrxOmPydImS1ImCqKmSiNHC8Lb5do63tDmbInAcoItZVASUOrZSEASTSVQAE3y0KqFWG1eMnDayXhVUDJImvwkkbWSCNrxFH9pzq0wfATBGUkUS2PRSSUIaEM2VNGj2OwBVm+REKZh+oETJYvkeVLZPlS0jgjImObNI6EMt3DmMjpS/hiJSCRYQqdYNDE8IbZvLU9hQMQjecIlLWNHcplzI0UtorCVlH/M5EotOrZb+7Xs2e/iuDC+Hz0P90WFG3Ne9lg2+yRFwlBLoOgFq6TmZHSPRLbE13cj1SxFzoSu1ekSLCeMvfLl6jSAITISIMokmCKJJgqVdNkGpo0hC4LZcjDaIowmh3aR8Y+iuYQTXeIozvF050QIoMNwEb7yKQy3IcgHhkUyqAemSyGRxZmk2H65DB98hgD8+k+BYyBhfSBxQzfErp/KSOgjBFQzgisoKmrqepqakg9NbSJHt5GjRxDjxpHiZnATJrGTpstGD5fmLVEmrtKWbTOofIFh4bt3tPfd5n5QfCyYzEv/hy783Tq3ksjD9zO2H+59Liu9Jubrb/cmXb+r9nnri+9dnPjn3fXXbs154eLC37RFe054z7pQ2X755LWY8zKw9y6Y6yyA7yy/dKy95Qle1UFCJRRjNwsH75GnDZPNGiGIK4LgTJRndLwdhECZSr56nK+ppTXrXKeRq9SjtZc8TSlYkgjXphjBZYXayuBgkEWIJGRaCql2iqg8EQGy8jCCEAZWf9DGUlEPaLwRvOjCN3fP7FRFtksiWruvwgjPiSU6QOUUcR3yBM6pYmdyGDs3lGZNFE+aLxxTJqI/jmR6EjsLrOmYqdMk6dOe0JHYo94DhnDZBCdMxcjrRZ6R8esxY9gJLZz4WqX/LVG0bVgnUvRGuNYuA5r64uPRMs0YPvxLXv7loE6Qape8qh+ybNqp1H0qt7lWbPjvxPxXwFPjJjA2sFYJE9CmQdBGbfiTW7FSAWTOREtdEJHYmODsQ2ia8E6BKTiokvB6t56HvPLGBpk9GvMKeOauxIvl5wVLjkrnEcvd8pehvyMylrqkLnEIXOJU/YSp2xkMLZRdM5c7Ij+fDOMzlkLHUctALaVcRwxH6K5puuVjK4S7Sljmz7LNn0GJvv0GXphvhijaJs6FWiTsU2dArDJDJqk+I85ZYTq7pHYYk2xSFtsGEVqZCS2UUQe9jOUQcdgZ2IRHYadiUVkGLbPSCwiI7G9R3ZH0DxsgfcIwDxsr+F8c0dicx3plhCD54QXne9E5ztRBUTEd6YSEZ3njHwUXLRm2yO8Bhcx4kO1QbiPYbRm2VqxbfHRcM+jXFPYdtY2duZH2OdG4dhbcQmom4jZOCALcyLHlsJV4vV/LClATHn3J8NxQBYPihQOAlnMf31i2I7Cd8SLLnIBS+hKE7nSzY3udKkPTeaDtO/tHekyP7p8oHGU+VHEvhSpH0Xij+AYWSBVEUSXq6kKtbUUlTzEWh5ihU5cQpr7qsJpdlF0+1hEDnEMx0SmUxIilxSmSwrdZTDDNY3hPoThls50z2B5DGV5DGd4ZDI9szEiw/LGJi7lM/wKmP7FdP9iRlA5M7iCpalma2vYYXWs8DpaaA01rIYSVmcV1kSNbKfGjmckdDGSpjNSZrMy5gtGLRfnrVYUbbKt2OrcsNul/TX14qN+S76M3PhT8su/J718KmPfhbxDt3MP3qg8/nfjT3+NOfXnlN/vPHfp7oY7f794987G63+2fvJL7QeXh2w84zzhC17VZ5LGryWtx7g1HwlqPhRWvisu2SfOfUuc+bJ42Avi9JXSIQslg2ZLEp4SxEzghI+xCWlkq2vZwZWsoDK0WKmMry3jh5TytWUCVHxtmTCs3HyJQstFmjKxuh8lUZcRkkxbYb6k2gppaKX5EodViiCSRFQDBdsPy/eUU9Wji/tRHtkoj6wHRlkUkjeKiqgmeXTDQ0ekEZ00sgEf0ZOb8BG/03TGUoVaEHsw4QbJhpZjwzXsfBg8IjoCHL6/XREHkDJ+DF6K+A5VYqcyqVOVON68OB785hXo/UaT8uRJ8uQJaJzUE7vkyT2YJmWa8r6my1Onw6AMbJoS0Txs9DUs7zhyIarFRtE5cylCZHpHx6ylyN0OSI7Zy4ByyltFSM4Fa50K1zoXrDeKLoUbnIvW4eIG15JNQMEgi0vpFqDcyrcCBUMwJiALoUseVTvdqnd6VO0yip7Vu91rdpkf8SeYzph/8mPc6Vm926uqP1W9ywvRDrwI/SdacDPs9QbLu5VvISRYxxnY9wv2zeVWjHyXPTAiGwo2IOTF7OiSv7aXehhNzw+NlQiRyV+ul0vuSqCcc1ZAlbsM4TW9IwJuRi8xik7ZSxxHLQAKYdYgGTGXBz60G/oMUOCf8xmzVIhmYNLTGdv0GT3FSlNREGMY/xnlS5D3Ocg7K3ClfHhtz1vB3gvI+1VJSAVI5WJNqVhTLFEjRMYwioMRImMUxcFFYnUBUERhDYpdsvFR4Jsp8B0FiN4jBQh/wccRAp9hePG9hwJl1vQlPEmxYIYwkRE4UfmuhITgGJAQoEBEViw7oAgdYsHNCE4iItiHRsAHEcHOAecRTxMYygxgywBiKbpZjNmfElEog8cxWAZMZEQuNBECZcwUReTee5qSr/4hgmNAQoiM1I8qDaBKAyhyBMrQlBqqUmMlU1vJ1ANQImOlCrNShVnbhlvbRtDsYhAiYxfPsE/ogTLJCJRxHsx0HsxwHcJ0S4dBGcwjwxiIQBm6fzEtoJgeXM5QVzC01cyQGlZ4HSO8jhpWTQlHoIx1eDMlCoUyiVPpybPoKc8wM57jZa4U5a+Tlb6grNru1LjHeeyb/s996bP4SOTmkymvnE159fSw984XHL6Rd+jyhPO6Ced0k878NfX0zXl/XFt1+eamK9fXXvqz/O0f8l6/ELfqrF3HMW7FIXHDN9KWI7ya9/g1ewWVb4mL3hHlvCkeuUc0dIsofZk0bb4kaYYkbrIgehwnvM0mpJGlqWapK1maUrRkCSUyIaUYkUFjQ1qrIwAAIABJREFUKUpkSoVhZkkUWiomCE0IEZY+bDafyMi0FVJthSyEGJSBcRkgkZFEVMPgCywP630DnPOtiKgD/kaXRdQpohosIqLnw/YD80iPngjL1GrBoAnRvCGIMVzDznmioIwyfgzMhg3MI+AGzl+AvAYlMhN6IsZl8FBmujIF0RMJZRY7jgQIxTFLjWJ/QxnH/FUojlnvVGgsvBcGywCJDHIDCbEAAImMS+kWIJFxK98Kuxm2yH24R/VLKDrZ5VZtLPea3YSEP8F0htDhj3EzCWVgr0AsT4jIuJVv6RuUgX2XAfIIjiEgl/z1BkIBDcplYFBG75oxWjjmrgAKRmqABNlx9BKETYO4DJDIOIyc/0AKY7QBSGTshj4DgzLKjFnKod1QxhDN4KGMfcpU+5R/jFPmcUEZibpUokZwjJEQ/gJUf0IZPkJkMkUDR+GFEpkRgAgiMgKfYUAiw/dONwvKYGaW/ovEbDKPD8rACAgYRhDBPX07Afb5wPKwj0KIyFhxiJGsnmojQIXRAJYCqD5AGWDZGizZByjTU5Hkbs4CpTD6cqT7C7osACjMI9Njk0E8MlQUyljLNQMUGitFKCJk4lIExQ7pJoNAGbv4HigziOmUzHDuhjKoUwaDMkOZ7sNYHsNZHiOx/r49tUtI4RJjYCHDr4juX0oLKDWCMphThhJaTQ2ro4Y3U6M6aHGTmEnTGCmzGanPsoYuFGQ/LyncICt/0bZup0vrq67j3h4477D3osNRL/6S9tbFwW//MerjK4Vf3sw7dH78H7pxp/+c8Mv16b9eXXjuxvpr97bd0W2/pxu65XDKhpPBc36UNR+xKTskrDsqaT7Ir3uXW/UGr/w1YeHrwpzXhMN3CjM2CYcsFafOFSdOF8dOEkZ2csOa2do6prrKNJQRhJYJQkvMlDCkhIQyGF4Rh1cBBYMvsDxsehRRKIPaauofPgJhiiyiDnYybD8wT0IZuEFmTM8lgE1GEdeOt8lgGSB8gSVJKKMHNEY4BntIQhn9HTIJZR4NqSGhjP4lB1yQUAajM0Ai45gLtc+QUAb5G8PjK18ioQw6aOnJgDIMgbNFBMM6xKAMUrhkGacMleMIFAxePGl5GHyB5WGff/9DGdQswzHmMlZsJVhme2SwzxwGX2B5QlCGJnI1B8QY7PEkBGVocsQg00NkEI8MIpWWptJaKVEhRCZMT2So9lE02zgMytAdEhiO96EM3WUwBmUYiFOmG8owPEbSPZGhS+gkbKTFL9JNxreQZgBlaAZOGVZ4HT2kmq6tpYU20MNb6NFjWfFdrEEzWIOfYaXN5YxYIshdIynbrKje7tC8x7XzTY+ud33nHxq45IuYl34b+t61jA8uZ31+reSrWwVfnBv725/jfrky5ZfL88/dXHXl3vprf79wXbfppi58wXtB8466TfpaWHuIVXaQV31E2PAJv+4dbsWrvNI9/Pw9/Mzd/GHbeEPW8lIXCZOfFcdPEUePF0SM4YQ2IVBGU8lSl6NOmTJuCMApg1QzhRSbKQFSp1raBz9L/z2lX50y0tBKmFMGBlkI5cVhlbCeOzAHDdjjGl4LhCBPWpKEMj3kRY9g8AsSyswG/1k1HcnDypRgeT2FMVqQUAbzzgDvhN0rtpFQhoQyFnkNGB0Ce73B8iSUIaEMVsFEOmUM6+5BtUsVkpBy0inD9Uw10v+YAleLCFhDROcRaxCDdpOxDJSBdXuFwYsnLQ+DL7A87PN/XFAG1veX6OcD+3+E5Sk8J2s+QLACJQPgYo5TBoEyVJk/XjR5AFiyQLRqCfHIYESGbhtGtw3D+shgVUuIR8YhChPVLo5mH0+zT6Q7JDEcBzGckxlOqUznwXSXNESuSEMZhttQuscwhudwBMogLX5z6F45yCRsb7S5ryGUCaqgqSsZ2lpGSB0rrAGRppalqWdqmxhhbazo8TbxUzjJs7hpc2yGPcfPXiEp3qio3mbftNup43WPrne9Z30UvPRo0Kqvk/acH/HR7eGf3sj98mb5idtlX52devHejLNXF168ue6ObvNN3bLfbj7z7aWnjt70nrLXZdJBZcsRXtVBVtlBm4rPeDUf8KrftCndxS3ayc3dyR21jZuxmZe6ipP8HC9xtjB2sjhyHD+0jaOtZ6uR2iV2cDlbjfSRQflLKb93+ZJAWyrQFpsptHlYKfpz/0mJjwDKiMMQNNNPgkEZmINGElYD1JPGX4CfDwllSChjAriYcwkGX2B5Ixajf0hCGRLKPBrsYvqjkE4ZGI7B8iSUIaEMCWUMcQy2JqEMWtBkXvkSS+hmET1pUAb2+cDgBdBWQ+U4wvb3dx4GX2B52OdDFILAzoHmsbYyOKcMZGQS2tyXiFkGBl+AeRiRseY7AaEMRUzMKWMt9sTjGCwDJDIUeQBVEYT1kekhMiF02zCafbi1sruPDMUuohvHOEZTHWINoQzdqRvKoDaZNFoPlKG5d0MZuicCZeheCJSheefSfQrovoWYU4YWUEoNLKUGI1CG3gNl2AiUqWcHN7I1LeywMTbRk7iJ03kpz3LTFwhGLRcVrJFXvmjXuMtxzGtuXft8Z30cMO9g5LofIjb9NPitq1mf/zXi0K38r29X/3yr5vuzXWcuzfjtj6WXr+/Q6bbf1T33083Oj0/XvXPBoWOvouVTcf1hftURdvnn7LKPWeVv21S+alO0nZO/xSb7Re6ILZy0dZyU5TaJ83lxMwVRE4XhY/ghzTaaOnZwN5Gx0ZToiUxvKFPG15TwNUVmSqgpQp0yTwqRkahLHxeUEYVWAEWU3UhCqoCCwRpxaDVQMAcN0TwQpsgi6mDnwPYD8ySUIaGMOeTFxB4YfIHl9RTGaEFCGRLKmMYlj+YqCWVIKKPv8oss8tDWv7hIli+RThlDNENCGQJQhiHysIiIlh1Zaj8MvsDyMLgAvMlHJiX3f/sY4IeAwRdYHngIxYZYl1/CPWWw8UygEebdU5xwlwhDIp4LhYis+S4DQII7YjytxQRElflbywLwosgRRwxeVIWagvaRoam0mEeGhjSOiaSoIrCqJWv7SIp9DNUhluIUh8g+juqQSHVIpDkm0R1TGE6pNMwm45xOc0mnu2bQ3IfS3IbT3UcgRMYzk+4xmu6ZR/fMo3kjY7ARKDOwmOZXQvMvowaUUYOraGqsXqmOEd7ECmtiBTVgUMYmdAwnahIvaQY/dQ4v4zlxzvPSkk2q2h0O7a+5TNrrMePDgHkHg5ceTdnxe+Ku3zPev5l9+K8RR27mH79Zd/pm08mzk0/9Nv3kyRXnL+3W6bbf1j3zzc26N08V7Tpv27Zf0nhIVHtUWHOMV3mYWfIhvfhVVslOdsEWTt5mTtZGzrD1Nmmr2IMWs+LncGKnCiPGCcNaBdoGjqaGE1TJCS7nBJdy1SAoo6lAev0GFwvUheYLa+pu1EXs8T3sdyhj+IvQcC3WlgNluMecNXAuuFgLLWsCEhlxaDXQPtOHJBCmyCLqYEfB9gPzJJQhoYwJ4GLOJRh8geWNWIz+IQllSCjzaLCL6Y9CQhkSypBQRj+ASZXRPR6bbPTb/WcwgtOXyPIlo9olrmfq/5hiT4vIUpCF6Dkw+MLguwAFgxcklMFwCezrA83jsAuGY6hcB6D6FcrAiMwAvgsMyhAiMlZibzyOwTJ4HINlsLa+VLSVDOaRQaCMQ5S1bYSVXQRCZByiEINMN5RJoNgnGEIZmjMCZWguaTSXdIprOtXNGMrQPBEoQ/VCoAxtYAHVt5DqW0z1L6EGlFkHIlCGqq6mhtTSQg2hTDNb3coOG8uNnsJLnMlPm88btliav15WscWucbdj55uuT73r/cwnAYuOaFZ8nf7axcGvnRvx0e2cL/8a+cW1gu9vNP1+o/3XMwuvX1t07sy6q9f2/K3bfEU34ZNL2ZuOp6z62bbloKThqKj2K3Hd14KqQ8ziffSC3ezCbTb5mzm5G3ij1nOGruamLmMnzWfHPc2JniIMHysKbeJrarnBVRiR4QQXczXFAKdMn6DM4+Mvxv3ksc+kv50yMLACJDJibTlsPywPgzJA+4wkpEoEEQyaEM0DYQoJZfTDmMjpS/JkcvrS/fHYPVNUzBqMTU5f0o9MMo0q8Ff1TzRzgT/hycyQUIaEMiSUIaEMzIkMe99IOmWIOGUkngwiooncgaKLPYCC2RzoQnegLAVlYLAGBl9g+2F52DlE81DYQdChA/u4MAhC4TkBBTuHaB5WDoa2DSLQaQj4YqOJ3K35LkABbTID+C5UsQdQ1mJPK7E3XjS5H1AoagmmyI1lLQsCiqLQUhRaa1UIxTaUogqnIkOvI6n2kda2CJGxtou2coixdoynOCVgwprIoCwGxTHOg2nOg6mIhlBc0ykuQyluw6juI2keoxC5Z9K9cqheeXSfIsbAYqZfKSOgjBlYwQyqZARXI0QmqIYSXGOtqaWG1NPDm1gRbTbaVn5oBz9yAj92iiB+hiDlWfHwxeLsVdKSTfKa7YhNputdr6c/9l90RLv6u6jNP45693rWh9eyP7+Td+xe8fd3K07eaPj5fNvPp+acP7f25rXNN+7suK1b+4euaOsJz87X/J76Qlz3ubDmmKDyS17FIV7Zx5ySvZyil/lF25hZa1gjVrKGLGcmL2QmzGXFzraJnsaNnszTtgg1dQJ1rUBTw1dX8oLLuMHF3OCinjKlEr6mhKcpRVXO15Tyg4r4wQXmCzxXDzhsD00KAwssIqmmBChxcClQQFgjRadiQ36fVQDzIk1ZvwpWpgTLw5wylsrD3hxY5HxRWLUotF4QBpAkqpmQRBGNhASZhgCdz62nMLhFqzQaIBisIZpXxBFr9KuI7zBf8oQOoiOxlamTDNSlTO1Spj51XynTlIgePBJbOWQWUOa4Ywz3wBwx0JGuoHnYjiMXw5wyTtn3gQt4gknvDUShjEvhBtj0a2AeNvoami/fillgjKLpW1/8VaP+rH17aMGR2E8aUvGs2wMU0c/zcUEZr+od/SqiLxj8K7An86J7BQHBRmLD8rDvI8Aw7JJNSJLIPGzXgg0G87DXu+TfH4ntgg7Gdil4HlHhSr1g5UuwvKVGYgPnZCPJEXMJyX7Ys0AZ/gy/v86YRY7Exv4MBnvfRRTKyLTlMm0pXrD37cKgPKAEgblA8fxHA8X1y8bLxEhsvtdwsLyHorTFzAjtKcPxSNHrf4SIDEPiCSQvJpIwyAIkMnShO2w/LA+DJrA8DC7A9sPysHOI5kkoYxrTwKAMReCKl5XAFSYgkaFIvKwlPkBBiEwAHseYyFjLg42gDMUugoq4YyIRImMfaeUQo4cyVOdEqtMghlMqWrKUinlkUBwz2NplMEJkXNMpbsP0UIbumUnzzMI8MnSfIvrAYrp/KTOwHCUylTR1NVVdTQmusVLXULR11NAGRkQzO7KdHdLODR8niO7ix03jJz3NT5svHrlcnLtWWrZFUb/TYewbrlPf95pzwH/pl6HrT0S9eDLzvWujP7qee/BW0Vd3y0/crv35Wuuv58f9emrh5Usbbtxce/H22rO6+cd1w9d869j8hmvnEVHNIWHVUX7lYX75AV7p+7yi13kFuwQFW21GrbEZtsJm8BLMI2MTPc0mqosfOU6gbRBqa0VqhMgIgst46hJucBEKZbDGMQ8FZQRBBbAf7rC8RYiMMLAA5tARB5eQUMYixAQ7BPbmwCIfwgSUIQpNCBEZUUQj0fNxLKalJwMgMtLoVqLwBbafhDL337Kj45aMHpJQBnYb2Z0noUzNbqJkpA/7gUTGs24P0aNIKIPhmx4Esw23IEBk3CtehMEXWB723URCmW5MQ0KZhDGKhDHy+HagZDGtQEHebzTIIhqAZmTY+y4SyphkNOZBGbrUh5CoYi/zRRd5UfnuQNGFnkDB4AssD4MmsDwMmsD2w/Kwc4jm//lQxoXGJSDTCAZ/lSZyp4g88bISuMM0QOiOF0XiBZS1xGeAxBcvijwAomBrucZ8URSh2KAliiocayJDtUcGLWEeGSuHOGvHeGunBGunBIrzIIrzoO56pW6DzBCqMyJrlyGYR4biNoLqPpLqMYrqMYrmmYXIO5/qXUjzKWL4ljACylGbTDVTXUNX11HVtVR1LWKT0TbSw1tYUe02MZ3siHHc6MmC+OmCQbP5qXMEwxZJRiPdZBS1L6naXnGa9I777I99Fh4KWv1N+Is/xe78NXv/9dwD1wuP3Kz49nbdT7daT12d8Nv5p06fWXHjxqabfy359dr0Ly63vXctZu4X4orXlQ2fCaoO8Su+EFR8yit9n1/8Fq9gNz/vJWHOFt7w1bz05dyUhZyEZzkx0zlRXdxIZBK2QF0rUleJgiuF6nJhUAk/qIgXWMgLyuepC1EV89TFXHUJKgTZ8IOKBEEF5ksUnE9IQAzfh6REUwiQuhgGZaSacrwkmnKJBtwLBlaOJFaX9atgjhhY3iJwxMQhsHInE08x/xIJZWAsRp8noYwRhTF6SEIZ2G0kCWWIApGH2U9CGdNGG9Ipg3lqSKcMZpwx+jHe/ZB0ykTUkU6ZXpaZfnHKyAYyiIgm8QYKRmpoAg+ggESGLvSEwRdYHgZNYHkYNIHth+Vh5xDN/1uhDJ3nChQeu5jIUASuNCGAyFBEntZCD6CsRB5AwYiMldQPKAiRCbSWg6EM5ogxilZKrVUPlLG27YYy2KwlvUcGxTGJFOdEqksy1SUZ6SBjULKEERkEyvR4ZFAck0nzzKR7ZVO9cqg++bQemwwCZYIqmeoahraWrq6jaeoo2jpKSD0trJkZ2caO7eDEjefGTuInTBcmPy1MmycatkiStVJRtElRtdWueY/j+Lfcp3/oM/9gwIpj2o0/xOw8nfTa2dEHbhYevF5+7Fb9iVvtv96a8Pv16WcvPfPH+bV3/tp0Wzfr68s1r/6YtfmXgK7PuUVviqo+E5Qf4pd9xiv9kFe8l1/4Mi93Oz97iyhrEz99tWDwMv6gBby42ZyoLk7EOG5EBz+sRRhcLQouFwUjREYQVMQPzOcH5nMD8/jBBVxEiGuGE1yMqpQbXEwUyvSBp1jkKWJ1AUBIhRTYKSNRl+GF4RVC5Uj9SmTE6jIYfIHlzScgT+BOE1CGqPOF6H7IX67I8qVJikGmZFC7NAmtXSLLl3rVN5HlSyZuv8nypQdyH9IpQzpl9LVLLoXg0Uuw2iWnvJVk+ZJt6hTb1Cng32LJE2yTJtgmjcNLldgJlAL1xeAj0CYjj28H2mRkMa2Q9xukU2aUaCCiXiDGsJSpf6CMH0NGQHSpL1BUsQ9QdIE3AZFQhmArGT3TgcGg/u8pA7bJAIkMnedqAsHgL/VAGW+KyFxZiwANYpAGvZAyJWtkmhJAJqDMAIUGL2tVCFBWitABylArVRgGZbBZSxR7pI+MoUfG2jWZ4pZCcUvB6pV6IuKRsXbOsHbOQAwyBh4Zqnc2zWc0zTsXJTIlNKSbTDkzoIoVXMPS1DJD6jAoQ9U2UkObGBHtrOix3PgJ/MTJ3MSpvNSnhRlzRSMXSbKWywvW2VZts2vc7dS51+WpD7znfBaw7Jh2/feR208lvHZu8L6L+Qdvl355q/a72+0nb0/+/easc9fnXry+6OL1Nbd0667rOj45O3jlwah5X7p2fMoufIdf9hm35ACv5CNe8V5OwR5u3nbe6M2CURtFI9YLBq8SJi8Rxs8TRE3nRUzkhY3hhTYLQ+pFwZWiwDJRYJkwsFgQUMgLyOMF5HEDc/jBGJfpDWWCSgVBRcQqjJAa1JxHL1FwLkj5jwDK4OGOpTIklNH3lxGGNxASCWWU8WOU8WPMbyijiO8ge8o8cPoS2VMGqx8xgVrMv0RCGRLKmPlqwVUt6euYyPIlU6SGhDIklDFohlhO9pTBpi/pG8pwPFL+x5T7ExKM4ACJDFXsQxf5MIQAgUkNAmWItZWBOVlgeRi8gO2H5WHnEM3rqcpDLmAf93FBGQbfDSg8eTGRQbrGILVLACIDfL1RxOAGMVAiI/GBwBdw7ZK1IhCPY7AM0scXpAHK+1Cme9ySPdJHpruzrzPikblPZNzSenAM0twXITIolLFyyeju7Iv0kcnsJjI+o+k+efSBxQzfUrp/GWqTqWara9naOgTKaOupIfW0kCZaWDMjcgwnbjw/cZIg5Sle6mwBSmTEo1fI8tcqy7Y41O92an/dvesDz1kH/Bd9oVlzPHzLz7F7/kh558qw/deLvrxX+fWdph/uTDh1a9a52/Mv31x29faKq3eWnvtz8R+6stdPBkx92338ftvmT22K9/PLDnKK9nML93ELX+Pk7eDkbOaNWssfsU48dK0oeaU4cakwdi4/Ygo/tIOnbeJq6gWaGlFgmSSwBCMyfP88vn8e13801380LyiXF5TLCSrkBBXaBBWhKuMEIm4aAlAmKA/t/jVaEGiu+hnf5MGgDLDRjCi4VBRcKlQTkKX4C/AcsbpMFlINM8UA8/3tf4FNd7LIxzXhlNHTGTMXJJQhoYxhKRPZ6JcsX3ogAbHgBrJ8iSxfMqfpL1m+RJYvGbhmSKfM43DKMBUBhESX+QFFEfvgRUIZGCvR5x+Sxeifrj/QaPFIoIwbjWsspsATJHcTCAZ/CYMy1iJvvPAvNixjgr8AL1HkAdaKQPOFIBh5CF4UVThQA5RhA5RhVmhDGQzKYIVLlJ4+MlSXHo+MWxq1G8rcbyVj7TLEyiUDgzJYHxm6F+qRwYiMTwHSSgaFMszAClZwDQplGlghjXRtI1XbSAtpQrrJYDaZ5C7h4Gn8jGf5I+aLspfK8lcrSzaqarY7tb7qPP5trxmf+Mw9FLTi67CNP0Xv+C3pjUvpH9zM/PRO6Vd/1Xx3t/3k7Slnbs29cGvZ1dtrbtxdf0M38/sLM078OXzz14rGnZLat2X1n3FLPuOXHWYXvM8pfNumYJdNzhZO9jreyOcFQ58XDVktSlopil8sjHpWENbF147ha+p56hphcKUwoFQcUCzyLxL5F/L983h+uRy/bI5fNjcwhxuYYxNYYBNYwA4sRFVqE1BMFMrwA3L4Adnm63FBGVFQCV7CoBKkqiuYgIAwxVLJJxDKCLWVQJFQhmz0S5Yv4ecxkeVLJqwQpFPmgRiILF/CXj+kUwYrYjJRqQS8RDplSKcM6ZTB3DGGsbdTRhHEhCoAvdSL2jDk/kABb5KpYh+GeCBQNKE3UE+aUwZPCrAMcJ40hedkxEQe+BAGTWB5PYUxWgA/EIXnZMVxGMB1wEcKz8maj0zFNozoP8oFNsWcSN4N0jMIsUFRBM5mC3HK4ImMtcibKhkIFEU6ECggkRkg9aEog4ACY5ruhjIh1vJuDUAXA+QhVNsIoAyhDDYGm4I6ZaioR4biPAjpI+OaQnVPpbql0dyHWLsgs5b0rWSsUCgzwDWDhnpkkHFLWOHSwDzEJuNbyPAtZfqhNhm0domtrrUJaWSFNDI0jYyQJnpoMyOinR3TyUmcyE+dwk+fyR02l5e5SJS7UlK0TlaxRVW/w2HsG86T93k9/Ynvc4eDn/8m4oUfY3efSn773PCPruV8frP86z/rjt/qPHlz5pnbiy/cWn317qbrus03dRMOnR9/5F7Ciq9ZpduYJW8Kaw+ySz/jlX5qk7+Pl/86N28HN3sTf9RawfAVoiErJIOXSxIXS+PmS6JmCMMm8jRtPHUdX10tCKoQBhaLA4pEAflC/zxsdh3XL5vjn8kLyOEF5HAD87iBeRiasQks5Aag86ohU/GAvWDMxzHYTktBGYg3Jxed+lSC+mV6RVFQMVCC4GJCEoN601gKykh6nDKYX8acKA2ttggfgR0CJDJCbSVsP9G8KKwWKGFojSmF1CFXDaIkvFESUQ+MIjRvFKURTeLIBvOjPKpFGt2Eiy1oplUehcxgMoyK6DZZTBs+6jv4mrl48hr9dqFtZbBh2LCR2N2DseWp0xWDZ8hBAs7DVg6ZBW4ACZq7hO00dMcYri3llMFjF9OZJwvKlGzpmYS9HV3cj+4VL6H3veZGz6qd6N0yIHpUv+RZtdOsWLXTrXoXUA+kFU/4Bks5ZTyrd3tW7/aq6rdYvcuzZoeXedG0+YXQVROoDnjpnwJlXAo3uBRuQGZdmxF7RmKvRf0y6Dzs/LU9w7BXowt0JDY2FRsdjw0kLyaSjrkrHHNX4NEM/qeWU/Yyp+wljiMXQqdfj1oAuPSYpi8pBk9V9ZZt6lRUSAcZvGA9ZVSD/ls9ZaQh5dIQZCS2URQHF4nURUZRHFwEfJMv7HbEA6ZiA+dh8/xH4+dhc/2yn5SR2GzbcAOFsm1D2bZatq2WqVQzVcHdURWMrDFBnDU0qS9QwAY0JpIMsTdQNKEnQCJ3utAVKJrAhZCAh9CFroRGMlMErrCGxNZcZ6CseM5A4ec9YxnY+ZC8szXfaYDA0ZrvaE5EAA3fnYCQudTOFIETDrK4WvNdEPHcDDWA74JI4IQXVeIGkNjDSuhlJfTBiyL2BYoq87WWA0RR+AEFhi+KQCt5AECyIJoihKYI04uqRNZUJSIaapZB0Ix9JM0hiuYQRXeMpqgiqLaRiOyjaPaxdIc4ukMczTGO7pRIc0miOSNEhu6WxnAfwnAfQvdIR8wyHkNo7uk0zwy653C69wi69yiGD1K1RPHKonrlULxzqD65lIEFdN9C+sBiTlAVJ6iGHVRjE1zPVtfbaBps1E1sTRMzuImlbmaFtLIiOmxix/OSpwjTZwhGzBGOXioqWCOr2Kyq32Hf9orLpHe8nv7Y97lDgSuPatd/E7nth8RXfknbe3rEh3/kHbxadvR6289/t3x3deqvtxadu7f8t+tbLuu2X9Mt/kmXsvSTmEVHvaYf5tbusyp+m16+n1n5Cb1wn23VR6qStyQ5O3nD1nHSkHFLouSFsuT5otjp4qguQdhYnraFG1RvE1jNCajkBZTx/HIFfllG4vln8vyzcBrN8zfeafREwEP/TIElJAnOsYCCcsWBeeLAArykwUUGR+8GAAAgAElEQVR4Ib+ENNhocLOiUFMk0ZZJNQDhMVBPphRYOWUiKQpGnmIUJejUJ3wk1KVYoC0TaMv4lpAwtAIvUWiFKLTC4A81D17DyqNg+R7oU4suzIqisGpxaK2ZURpeL4moxUdZRIM0sg4XG2QRTdKIJvNjj79GP1G7ewFrEAiDMtB8fIf5bWXkCR3KpIlykMBvageBmvumPqUEKmWaPHUacSjzjCodILuhc4CCwhfgHcWoBfomMkYL58yleDlmLXXMXmY/GiDs5gcfYVCm960XdgO22rlwtUvhBucigGAjeN1KtgDlUbYVKLfy7YjKXjKKnpW7EM7y0NGjapdb9U589Kze7V6zCxeh06lhUOO/mfeu3eNZt6ff4svoyb0i7n8K+b/zrN5FiLz0YTOQyJhIwmGNvulMr0UPlNxq7qJ08wPGmfXegH2fuhVvci3Z9MCIbChY51q4pjsWrkHWqHA/H57HGI0J/gK85Ji7wiEP4TJ6YYAGgzIoiFmGRZesZS5ZS5wzFztnLcQLgGPQn6iwn7ewPFashI9g+J4xS4VoBl7ytKmKwQCpBk8BSp48CS9F8oR/CpTpeZ+D+5NbWKUYJOytl1GUhJSLNKUibbFYU2wURWrkra9RRB5C/iKLtinoRygj8B4BFGwANtczHaQ0rmeaoUFGv+7llGGrIu/rPqAJZalCWCpNt2zVrB7Bap2ARIYm9QXWOplI0iRgKEMXeQHFEHkwRG54ESIyNIELEMrQRAiUoYBkJXAFCgJHXE0Qmf/jOeMFPNwKDn2AH5ci6IYyAwQIlDFDTuicaU8rgZlytxI6WQkd0OjUE52thM49n7/x4OoBQtcBQme8KBI3kIhBGWuJLzEoQ7B2yVoezFCEMORhmAzRDAzKYESGZheFCIUyDMd4ulM83SmR4YxAGboLAMogXMYzg+bVDWVoPgiRQdRDZCgDC6i+xVTfEpvAapvAalZgLSu4jq2uZ2nqMShjo25ha1rYIe02UZ3c+Im8wVNFw2YJR83j5y4TFq+TVr2gaNxpN/Y1p6f2ec45MHDJocC1X2tf+DZ61w+D3vg5493Toz85W/Ll5Zpvro379V7nD1efPX3n+Qt/r/7t7gt/6Db/rpt3TBcxa7969pfOk46waz6wKnmPVrGfUfEho+BNVcW7toWvyrO2CzLW8lKQcUviQXOlg2aLYiaLI8cJQtu4mvr/Z+88wJyo0z/u/45NmfTeN9uy6T2bbEm29957750FFpbeWYqAgiLNgoByNhAbeGJDz9Oz3XlnPT0LVhSliuV0/89vZjeEzMyS4HKH3jzP93mfyZvZsOxCkvnk+35flqOPae8ehzLW2imBJlf6QYSO2qkRgDIYEsc0oSV0NvFdTdzYQMV3NQldrSJnO1oTCOYiew7cDBrKYPIaTDNOsNujrjSU4QdJZILCN8jJmME6kzRx39zgOIzE7n5MIYsqsSogMgFK7EG8Nv5ERpw869cDZXAQDBaXkeatIKAMgmlQF12Ay/wnoEzHfkBkUAI45hdL23MQxjEY5pdgjS3/m/Dl6vlb4/y+DuqvMJeZhL9g3nV1Qhk8hIrq70XjGBwoM85tMcnLJM3wBgBlECFcBg1lYByz/VcHZaQFK9HCJDKK/OVoIiPNWfK/BmUE8eNQRhALoIyv+C4AZTD0vwBlWMoUWMksJaywRBaQG7bMjLtmEO8MQ+kCUjgwhTnTBEmtVIktGFmoYiOmMFduUwV6GMpo0ZXK1/xyITaZKYEymLM/iJ1k3D+CuEgm6gTU8Ec/mPAFr/kfgTJREywmErAYr8ahFQJlvIhHA0OZaHQlibRY0sOzS6YQgb8wbTIwlMFYpRQiseIF+uI5ZbD7WFAGscmQ5QlIpoyfU4YcmogQGWpYMmKToUZmwsoGNhlcKAOcMgiUIRsqKUYQ7ksy1JCN9WRjI8nUQja3Uixg6RLd2s2w9tFsfTRHPy1mOuQaYrhm0WJnseJmMxPmsDzz2KmLuNkr+SXrxJXXCetuFDRvF3beLhncp5hzv3Lx4ag1z+hvfNl8y2vOO95x3/tuxsPHCp/8ovK5r1pePd3/5vfD7/2w/POxFR+fv/HLn3efHLv9859v+eCnG978efGfvtfMOaya+6x0+C/03mcpHUepnc9AbU9SGw7JWv8oa3hQVPEHftFtnJybuJmbBJnXijNGBYkL+e4RbtxMjnOAZetlWruY1i62rZVDQBmY0YgcjWgJYhr5MY08J4b4LsBr0IKhTKvI6S94bArYQS8W9n5uTOwyeZOAMgSUwXXHpM25cNcVd8oQUAYYZ7wfRPsdXHVOGRSOQQDNLycyum5AZAgoc/WAlV/ynRBQZtxKc7ER5pKuGRR2AZYZfBFQZsPkQb+TOGXQREZasJKAMohxxs8jM3GTgDJ5iFnmIqcMOyyVGZ4K1xR2WAozHKlJrLBERrgb0JnweFZYPFJZ4XEMpYsZGsMM9a8T6TMO2ErjrQ5Iag9OYD+3CS2KyIApSKSjCTGExjSTdzAJDp5NhiTQ4EGTSSaY0OiEhGO3wXvwaWBcCHdCCvPx4UGhQDwyyDmX4ZTBhjIhfDUsbQhfG8LXT0g7TaCdJlCjhUVktCSRHs4qwp5UQnOZKYQymEEzJJmTIsO2yYRMQBmS8qLxpQtEJiIFikgHisqCorLIkeNQxm98iaQB40tkbRH5IihTQzbWThAZ4JGBiUwbWLpk7QWy99GcA0iODC1umB4/m504j5O0gJO6iJe1jF+0Vlx5naxxi6x1m7hjp6R/t2L47vCFD0atOqLd9Lz55n/E7H074b73Ux46ln/keMWz3zS9dKbnH98Nv/fToo9+XndibOOXP20/Obbn1Ngtn/x87aunR574qvv+44K2e7hdh9m9R+m9z9K7jtLan6A0H6LW7Bc1PCCuuU9QuodbsJOVtZmdvoGbNipIXcFNmMeLn811DrEcPUxrF8PSybR1/oqgjMBeMyXCtMngNcGsrKMB3g7uX9E4BulczFz8EAzmzanhMlMCZQSuKz6+dBnml6C+ZBJTDOZdhFNmkmmmyxpfIqAMAWXGXTYElPklHOSq+loCyhBQxneI6SocXyKgDHgzgzW7JEzonqAwYH7cRwSUwYQyEZmsyHR2ZPp4jUpjR6axolKY4UmMCA8zwuNbmREJrLB4VngcuoJBp1AnukJyR+CiyRx4K7dxYmiMNLEeU1ShNijhZsdgzS5NDmXw4mAw+5PwF8y7MB9kkiY6vWWyDlcV/PgSAmX8PTLwKmvdRPXutNaFCHUhQg1a/00oA+J7/UWWuzAFjyy5KbJxkWVuRCFyN0nhCQn1kJQgPoYckUyOSKZEplDCUr1RMlAEGFmiqbJpqmwEypBVeZTofGo0HCKjKaJqi0maQpK2iDQBZcjGctgpA6AMxdQATy01AyJja6dYOyjWDqqtF7INQI5ByDVEixumuefQPXMZifO4aYu56cv42SsFBWtEFdfLGraGdtwS2nurYmBX6PAdEQv3q1Yd1m48at7xiuPOdxIOfJRy6LPsI1+WPHuy/qWzHX87P/TWjwveH1vxydimk2NbTo3t+Gbs5q/GNv/zx5mPHqva9Xrh9nfJ1ftI9Q9SW59g9jzH6j5Kb32UWneAVn03r+oPgvK9/KLb2Dk3sTOvZ6euZScv5yYu4sTNYbuGQPyNDRAZuqWdYe34FUEZvq16SoTHXzD7lwFlBI5mTOHDGvRA0+V00ANTIme70NUudHZcRqwMMsf0S6rPC7/vm4BLh8gEhWDQJ2OSl0maBJQhoMxFFxgVN/mlySA30YEyUVXbfguZMoRTZgDksxCa/CdAQBkCyhBQRpE530+yjBFMSdPnYApvDNlnDfYMn2Pcldi471sIKGMo4RpKsAJliuBAmQAyZdhRWRPKYEdNSJXOigJoBlYSK+qCmBEedngCWuMjTnBIsO8xRlSwNzMY6wCS2mlSK1p4sIYuNtElBrQgkS4oXWkoQ+arMTXhKEF8JRcqJpFBnDKTIBj0XZMhGHTg7tRBmYvHzYxk4biA+QV7Ugl7fAlesWQhi/yFtsmQhObgnTJ2NI5BOhRFLJbivTiGMoFjyDJ3iBxW6DiUIYVfgDLIyJLXI4MQGUidQ44Ee5cQKENWj0MZiq44xAfKkAxlZEMl2VA9TmTMDWRzM8XSAoiMrZ1q66TauiHHIDy1NBMYZDwjjKT5zOQFzNSFvKwVvJxVgoI1wtKNkrotivabw/p2h8+4M2L2vqiF96pHH9FtfNK07S+OvW+47z+W8scvsp46UfTcqeqXzrX97dv+f5wffvv84g9+HP3kx62nx3acGtty/OfNH/20/OWz1bv/7lz+lGP5S9Mq7/5d1QPkxse5Pc/ze55hND1Ird7HqNzDLrmdU3grN28HK2szK209K3kFy72IEz+X5ZwBoohtXTRLO83cRjO30S3tLGvLr2V8aaoyazDhi9DeILDVo8Wz13Pt9RwHhjCdMgInvJ3KjlEJKINgGjRGmdrOJPwF8y7cNzdEpkz6XMIp4wU0BJS5jIEmwikzOen4Fd1LQBkCyhBQxo/IKDLnYxIZWcYIJpGRps8hoIx3xyt6AdMk25cwU355hvIrEvTLjs4blzqHfUFZTFUGU5UOFJ3qFVuVzI5KwhQj3I2leKrCGbjAgiec/dw4wTTYs06QxIQZTDNJc8LT4TV3eA+CC/rFhSk4jhvMwJpJnDh4j4/XxwysmaQZtFOGF42ZI+OlMOBAYB6X0AhDGX3gFQ6QtlLE/sKFMmJbiARDJKkdUzCCcYVI/UVRxGMK9sUkkmUXFCJPHJciKUSRFKJMJoWlkMNTQyJSSZFplIgMSkQGEus7TmSi86DoPHJkLlmVR47KJ0UXIFCGrCmhaEtDNIXTdEXTdCUh+lKSvoJsqCQZAZShmhvJlkaKpYVsbYMNMp1URw/V0Qe5ZkKxs6CEOTTPXEbKAkbaElbGMnbmcl7eGl7hOkHJBlHVjdLmnaE9u8Nm/CF8zr2qhQfVKx7Rb3jCtPXPtl1/i7/3X2mPfpH99NeFfz5d8dLZpr+d6/rHucE3To28fXrZe2dXf3Tu5jNjN58e23Tsx9E3zs944njS+mdl3fvDBp8i1Tz8+6pHqQ1PCnpeEPccZdbvp1XsYlfsYhXs4ORuZWffwM7cyE5dzUxcyoyfx4qbzXAMMO29DGsHzdxCNzYzTC1Mcyvb0kRAGQTT8K11aHHhveDIdnC/KnA2YQovnV7obMKWf8oM5ojTpZvoFBuRs/UynDJB2WomOXlqUUvgj4ZJXiZpElCGcMoQThki6PdXxEf+K98qAWUIKENAGQLK4L2//U1tX2JHF7DUeRM1jwVzGZY6hxWdzVRnsqIzmeoMVnQGU5PGis5gqYF9BkCZSP/KgDNo0BUKjYNCXUFI7sDkMnjBNLCnxkyT+msS/oJ5FwFlEFIT8N4lJLsXztbBCveliEwXJLRQJgScL2IDWtiYRmhE4xikM0VQJgaNY5AONTQBSx4/KIPgmGnyRKDQpGmh/lBmItZ3fHAJUudA0XmQJp8UlRuiygtRXQRlyDp/KEMyVpMMNSGmWrKlkWRpBkRm3CMDoAzZ0QfFzqLGz4bcI/TkhYy0JczMZcycFazcUU7BWm7xBl7Z9YK6m8RtN8sH7gibfW/Y/AOqpQ9rVj9u2PQn686XY+5403Pwo4wnvix47lTpS2dq/nq69e+net84OfONE/PeOr7i3a/WvH/yljNjO0+ObfjXj4tfPtvx8OeWxU/Ravfx2x+HGh4PqTlCa3ha0vO8rOcJVt1d9NId3IqdzNwb2NmbOVmbuOnXclJWsDwLQOSwazogMrYuuqUVMjXTjc10UyPT0sy2NoIt11OxsvpKPwjXUjklwnPKoIkM0sHjMphERuBswntxwiYyziZ8B82lQYzv1+JAmdZgx5cm4SxB3RU4RpnaMyfhL5h3EVCGgDIElCGgzH+FdPyK/lACyhBQhoAyBJT5n4AyIlOV0FIhNFYKzOUCYxnPWMzTF3ENBXxDIc9YyNMXcI15XH0uW5/N1maztVk8TRZfncFX+1dWRCorIhldmXAwDcimCXfTwxJoyniaMh4KjUNsNUgHBjdxVEUsVeHEC6ChSG1oAfuM2ByULpACX2ogMpEE3twT3wMdnpMFr483jkQWajGFZ1rBe/xg+3iPj9e/yOEyMXOE39Rf/JfS+0wtwfNK4x4ZC1mAyAxvUzKgK/6W9CC2d4F/IRI7SRqDFkXuwhaOIwbTJkNRuEMk8SSpZ5rMEyJPJCmSyKHJ5NBkUijYrESJACJFXiTf1ddQdB5NnU9TF9K0RRM5MsAdQ9WVQfpyIGMFRV9GMpSRjJUkYyXZVEMx11LN9YDImJoQKEO2dVDs3VBML805QHVOp8QNkxNGKInzodQl9KwVzNxRVsEaTtF6fvmm8LZdYZ27Fd27I2feEzZ7v3Lu/do1T2jWHLVv+2vKXR9kHvws+YGPkx86lnbks9xnv2x8/XzdK18Ovntu2fGfVnx8ds3Hp246cX7HiR/vGxvb8ulY6d4XokfuVM1+gNd277Tyu+T9L/I7X+C2P89ufoZRf5hZcy+rag+ncrugfCsndxMveyMvYz03bZSbtJTtnseJG+bETmfYupi2dpaljWVtYVqaGeYGuqmeYapjW6owYQfTUMo0lLKMZWxTOdtUzjFXIKchN//zNdhAGVxIZKnlBSPEbImugphGTPHstZjiO+qw1MDHmnWaqibP0cSzt3IdGOI726dEQZGaKTwZH+X0iOKCkCCuB1PBwhq888XuIUxhLskWe2aIPb4j5ReO8WzPeP0L65Z8Vy+lzZGmjQQuSfqIPGuxFEuy7CWYkuYsw5QifyVasvyVwa7ElhdeiyllyUZMhVdswtRFIKZy84WbQWbKRNXt9NuvhNzE20qLufoarznJSmy8tS/ajnuCkqbzAKYuY1gJ/SXanoO63gdwruex+78iTvGr/laD+qXgn/xfW4mt7z2AqSu9ElvbeRem8P4/4i9awtzBtFfTslfTuhstvKcIVdOtmMJ7/vHuww5vGH/imnwltqp6q6pmC1oXnjB9nzwrN2M+2U7SRHYtoauiaB2GitdO1fYled4ytBR5SxTZi0KzFqCFxjFIhxhfQjAN3oeR6HfOk48vcYwVmJNKXH0ZtuAEGfQQE16mDNcA6ApHn+9dusTU5DA1ORdtXxJZqkWWaqG5SmiuEpgq+aYynrGUZyzmm0r4piLAZYyF4FEMuWx9DkeXw1Nnw0Qmy6+yI0FCMFqA1EQmIlDGl8v4dbxcBpLFYHIZqsyOLYkNL24Gs48HZQLmDthsxcsmgoUyeGNHwcIXvPPxHh+nr8H/OVzIhbn4HF8uc0koY4EdLkZ4p9JFdWqgjMROkWAQGZI0BpvIyF048AV7domicJOkHpIUEBkEypBCk8nKFFJYCiaRIUWm+UEZSJMPaQqp2iLfkSVfKAOIDAxlyKYqirmWZK4DRMYKbDIkSytMZIBHhubso7sGobgZlPjZZM8CaspiasYyeu4qZuG1rJINnLLroMJrxY07xG23CDt2yWfcLRm+RzL3/qjVT0VveN687bW4Pe957v0w8f6Pkh/+MPPIx3lHP659+XjjK5/O+fDc2m9+vv7rH7af+vG2U//e8un53WfGtnw8Vn/fu5Zlj+oXPCXuOfz78gPMxidFnS/y2p5jNT7OrH2AUXkHq+IWTsVNovIbONnX8jLWcdNG2clLOZ757HhAZLiufqatnW1rhYlMI8Pc8KuDMriQJVibTzBEhmepxXtRwf/EICgoUwce54pxGQBlHC0ElJkE02ASGUFcDx5kCbaPSWTE7iECyigAkSGgzG34l1u3EVDmVw0+ruZvHp+zYMMynPMJKDPOaAgog2CaSfgL5l1oHPOfWYmNJjLyvGUElBHEtiLiu1qw5WjAfOv724Iy9jqRvU5oqxVYawTWGr6limeu5JnL+ZYKvrWMZynlmku45hKOqZBtBK4Zni5XoMXQhZBgb1pwVAYbBAaDtGBmZDIzMpkRkUQPT6SFeWhhHuSmtwMp3bDi8QadKPIYtCC5AydrBtdeEdQ4DAlYRXyhwyWIDFmoRe8VQjp46bY4cCQaD7LgPT5eH86I0QReLwYueCDGt48CMYi/xt8jYyELbGQBAmUwVlwH+3vEPJ+CQBmJi4QSRRaHLYWbEoyAR0aWHCJLJslTSKGppNBUsjKNFAbgCzlqXKSoTK+8q6+pqlyqugDSFEJqsGWJrC4ma0qQHBmKvoJqqKQaKiFjFRwiAzwyZFMNTGTqKdYmsq2JbG0h29sp9k4oppfqHKDFTqfHDdETZkGJ86nJS6kZK+i5q1lF69nlm7jVN/Jrb+JU3xTafYdy8C7ljPtUiw9HrXhMteZpy/bXXHvfj//DJ8kHPss49GX+k1+XPvdNzYvfNLzy1fT3zg6/f2b55+fXHf/uui/O3n5ubM+Znzf889TgkWP9j36TtPEFYccfRJ0PCjr+SKl5mF7/uKjjBUHL06zaQ/Tyu+gltzJKt7LLbxBVbGamrWKnrGAlLWF5FrDj5zBd09kxvWxHN8vawrY0scyNLEsD0ww8MjRjLd1YzTJXcswVaF1tTpn/FpTBs9XgjUHBNpkant1ffEctlmAog/M6h/niF1TzMqCMIKY9KAmdHUFpqswyhFMGzyOD9AmnDGKcwbwSCK/YhPdJrzfZ1+8AL+iXcMqgDTLeDuGUuWq5DA5kCYrIPKDpI6AMAWV8bIaEU2ZiGRMR9ItgGrwPNdEpv2xLDddcdVU4ZSSOJnFMg9hRL3LUi+x1ApjO8G3VQluNwF4lsFbybeV8axkXpjN8UxFfXyDU5Ql1/pWnzuWps9GVE53BVqWyVam+aIYRkYQHa+D5plia0l94sIYqs+PFzWD2MS/mqRIber8P3DFRRAaKSBe48OALXh/PWTNVUCaErw1KVxrKkEVWzB813u8lqP4VhzLyi4gMWZkGFJ5ODk+nqLIQkVVZFykymxKVAxQ9DmUoyOrrCShD1pV6oQzFWEU2IaohWWrJlnqKtYFsa6LYWr1EBortp8cNMRNmsj3DjMS5tJQlUPo4keFUbBbUbRU37xS33iZuvS1q1n71vIfViw6brn3OtOkv5m2vJvzhg8xDp9IfOZ356MnCp05Xv3i+7fXv+975buCfp5d/+fOKL75b9cm5Ze98Pvrul3ecHbvnu7FN736fsemZjBteD5v+0DWZN1yTexu97hC76Qluy1Oitmf4DY+xKvfTinZRC26CCjYxSjYKyq6nJi2huxcyEubR44YZMUMMRx/T1sm2tiM4xktk6MZamrGWZqhimiowZ5GuNiiDOWM1SRMX4gTplMGDMuhVTXAHscn4ExmevQaLyCCY5gpyGQLKTOKRQe4inDKTTDMR40teNENAGS9qCfyAgDIElMEcMgq8qevZjym8RyDGl5BpJmJ8SVqwUlqwUpG/HFOEUwbehtkpcLV73TG+B9g2GVcL3oeCvymnjCy2XRLXKnW1iFzN4pgmobNB5KgXxNSJnfVCV60opoYfUy2wV/EcFXxbucBWLjCWCI1FQoN/5WkLebp8dGWrM9madJAQrE5jRqcyVCkMVQo9Ktm3Q49Kpkcl0yKTGBFJWCucwF4nJIwGVWMxZ50maaKDaZAOWWJFiwICa4xUsT5wkUTaEHGgAqQmyK1MIULNNFGgChFq4ABj35ScSxxPAZTB9sjYEKcMRWzDNCsFBV/wTr5MKCP3UAIWSZ4SokgjhaaTQtPJygxyeCYlIgsIJi/wluscsionJHpcpCh4y5IqjxKdP5EjA5wyJBjKkLRlZF05RVcF9l4bqilG2CBjqQVExlpHsTZQ7I0UezPF1kpxdFAdXVRXHz1+kOWexU6azU2Zx05byMxcQc9ZwyrawKvYLGrYKWnbBQwyfXcJ2m6PnHW/at4h1ZLHTBv/YrzxFdPOvyfcdyz10VMpj36d8diJgqMn6l4+3fXG2YF3Ts1458SyT86OHju99qPTK9/5cu07J/Z8M3bnybE1r52PW/VMwro3I2c8c03xvmuK7mE3PcFrfZrT8Jig8Y/cmoOssjuhgp2UvE2U/A3UgnXswmvJ8fNocSM01zDdOUS39zNsXQxrG9PSDKCMqZ5lqmcaa+jGapqhClbFrwXKoL08k3euNJTBCQauCdIpU4sVNIOZPnM5TZ6jIdjxJUFMuzAYiZwdgWsKU4cJpwzhlPENl8EMlFGWbCScMpNHzGAGymg6DwROXiY5k4AyBJTBoycB9jGJjK5nP96XE1CGgDIIjiGgjDCh2ysYwXShKgFlcjEyZWTxnbL4Tml8mySuVRLXKo5tEbkaRa5GcWyTOLZR5GoQumqFrlqBs4YfUyl0VApNpSIjhgCmQctYxNVmc3WZHG2GL5phRqeyNemI/GANYyIY2JsQjBzgwhq5EyzSDljYwTQyOw6sQVZuGyBJQKJKDWSxjiTBEB6p8YbR+B1gwhpkRilwKDNNdBkZMb6jSYEco8aXJoMyNqrEjodUfnk/eCiTEDiOocg9INlXkTqOY3yIDDkyG0wnqXIp0UAktY98oAySI0PRFFF0F0EZkn4cyiDJvuNExlaPEBmqvY3iaINiumnOHlrcANM9xE6azUudK0hfyMtYyspZwyxczy3fJKzdKmvdpezbFzW0XzXrYNjQfYalRyyjz5jX/9m543Xn7W/H7vtX2uETGU+cyXzmTNHzZ2pePdf+5reD754b+eDMomOn1h//dvNX5287PXbzibHN//p2/RtnFjx9rOKWlwUt98r7n1H0P89ve4rX9qyk6wVx+7Os2kPsqgOcij+wincxCrZCeddRctaG5IxC2atC4mZDzlm0mBk0+yDD1sOwdoBw33EiU8s01jAM40QG0ldC+nKWoZxlLEPranPKYNp5JmleaSiD46CpRg8uIZ1JnTKXA1wCoTmXAWWCIjLCmEMYsqwAACAASURBVPbAiYxoYtBpSiaYCChDQBkCyqCTLCZHMOh7CShz1XKTK/qNEeNLCL4Z36nUeU+AB5gpv9rOu9D/E5EOEfSLh8WRPpEpg7yOCxMvhPr7HE+XeKZLPANo4Wbb+YAYL5ERJnSjcAwCaAgogwVlFO5uhbtbntCFoJkJOtMsjW+RxjdL4mA0E1sniq0TumrFzlqxpVxixhAmqRGZinm6XJ4uh6vN5miyOJosNlizDXZs+3WYqnSmKp2hSmFFJWGKEeFBixnhocmdQQkECWMJvp63+1epDZKYAiQykMRAlRooEj1ZiqHfLpRBgZuLoAxikIEr30EWIFDGDqOZACtuPBAa4sC/PhdJEocWRZaArYA9Mn5QhhI27pEhR2aTI7Oh6DyqelxkTZ5Xvk4Z33BfkrqUpC1DnDK+UIZqqRv3yACbTDPV0UKNaafGtNOcPVBsLz1+kJ04k5syIkhfKM5aIsxewc5fxy6+nld1k6TpltDuO6KG7lXPflA77xHj4sfjrnsp4YbX4re9nrzvw6R7P04++EX+s9+lHz1d8NL5+rd+7vrXz/0ffD/84bkln51d++W3207/uOPUj3f9MHbP+bHr3v525uF3y7Ydtc69/5qMbdcU3sesf0LU9Rdx94uijheErUd59YdpJfuYJbs4xbewim6iF1xHzl7zfxnL/y9lcYhrmOqcQYuZTnMAmwzYuASnyTCNdQiRYRgr6YYKmr6cqiuj6sqY+jKEv2DWq2f70iT8BfOuqYIyfHNt4OJZYCjjqOKhxI+pxhAImrlSRIbvqCOgDDG+5BcuM8mwEvouYnyJGF+axAhzybsIp8wVBSu/5MEJKENAGWRPHLF9yTvKRAT9eieY/qfHlxSJfYrEPrmnV+bukSZ0SxM6JfFdkvgOaUInfNwmjmsVxTWJ4pqEwDjTKLJUiy2VaInMFVgqA0u19blcfS5Hl8PWZrM0WYg4OrDLCV6zDZpMdSYjOgNwmag0GM0gFcw6saJAZUaCESefmgiHBydCoXF0hYuuCLDGQTLXxRpnNFSpA0MyOyQzQzIjTRpgNVMkRjKWQkR6tEgiPVmMZNb4V3jsCBk+ulDx0nzx+zq8bVN4fbIQWYpkhhckXbpijDuNQxnzxBps7z5sG0lgg6QOTOFhGsBZ4EXXAVWJnSRxhUgBlPGrFFkCWQ64jH8F/hdggQmsJsGxvhnewSWEyJBVOTCRKaCqC8iwSJqJAx+nDDK+BIf7lodoSkmaCpKmIkRXSdJXkw01QMZakrWeZK0HOTL2Ztgj00GN6STHgMElauwgPWEGI3EOOw14ZAQ5K3h5o6yi9czyzbzabeLW2xR9d0UNH9TMO6xd9Jh64RH7hhcdm/9q3/r3+Dvei/vD+3H7P8584qT70LGcP33Z8I9vu9851/fWiRlvfbbw3c/XHvtq0+enr//o5G0nxvacHBv923cdB/5VtO3VuJXPQ1UHQsoeZjU8Ke3+i6DtT6y6R7l1j4oaHoYKbmUV7uQVbeMXbeHkb4SyRqelLP2dZx7FOZPumE63DzLtvUxrF9vazrG2sq2NTGMN01QFE5kymr6Upi+l6ksgXcm4I0YPL8BGVbYBrMTmGMFKbJ65kmup5BjhDdlB1FK2qZRjDLxiPz7bAOw8gVeQmG6twqrVPAvgLIHUSXAMz1SDIXOVwA5ngdmrQCKYj4SOaix5Y2WuEJpBxpda4CGmi6rA2cZ3tvlVgbNNGBOcRM52WB2BVZAKLHAFW9vhr7qoimO7RHGdqNqF76DBvuvKZ8oMit2D8A6miyq8fWk6usIrsafDn5VdVOHP02ai6jCeX8aPxXhvosnLJB0YyiyUZk/IZzc25j5sWTb2PmxpzjL0Pmxi+9Ike5eQu/4T25e69mu69gO/zMUVAJee+/1r90Fd90GAWgKuwV78/xLQQHxt4D+BYH8veOfreg/q+g7or0zV9x74HxtfulPdulfdtlvT4l9VjbeDZ4OL68QTCMZWbLxMmYj6nd5l2HhQJrJme2TNdlU1InglNrIY26dGVNwIstJRdXJfDPre4JwyResmVmKvVRSv9j2WFozC80r+FX7dwYiV8YIY3wNF7jJF9iJFNliJ7VcVmfPlWfP9qiJzPrESG0mZ+U1lyoRljiBSZswJTZ+tSJupSBuWp86QJk+XJk+XJA2KEwdEnn6Rp1/o7pMk9IQmdCnjO0Lj2hWxbXJXq9zVKnO2yJwtYnuj2N4osjWIbA1Ca73AUgeuKCzVQkuZwFwsMBf7LthGNnX7LetmqLMZ6myONg9Inc/W5LLVOczobKYqY5zXRANkQ4tKpUWkQFFJUHgyFJHIjkxhRSayIpLBju2wRLB1W+mhhyVgV6WHEeq+WPGMUCCY7LjGa6iTPiGawk5TWGkyG1VmpkosFKmJIjaTJUZIaqXKzH4VkloxA1MmaZJFJrLYgK4hAkOIUIeuMKzRBV4pfEPgIgkMIQLTNKFpmsDsV/HgCPjOsQSvuMYwudCwbEqQLIYstmGKqnDCig2kUhSxJFnsNFk8SRbvV0OkcUgnRJ5AUbjJoR5qqIccmkgKTYaV6lfhEN8Uv0oKSyOFZUwLA1EyIeGZpIgcrxEGxjGFZHUhSVNIUheHaMCAEklTSI0uhKILaOoiSF1E05RCujJ4bKeSqq+m6msohnqKoZ5qbKKYgEiWZoqzi+zqorrGfTGMhOnMhJnMhGGme4SdspCXtYKfu4ZXuE5Yer20eousYbugebtycF/Y0D0Rw/dblj1lG33OuvYFz01vxW19M2XPRzkHTuQ9fCrjka/TH/0m9+i3ZS/92PrGjz1vfjf09rcz3vx68XvfrDt2asOHX27/4uzeM2PbPv1h6Kl/Dhw5VvGHdyWD+6HWu9ldh6h1B7mtj0l7n5F1H+U2PgKV7iPl3kbK2krP3crOvZGbfT03/Vpm0kpK3MLf2Wf/n2m6yLNQFDdHEDOTbemhG1tp+npIV0PVVUH6cshQChlKfEXTlzB1RUxdEfsXV66hhG0oQVe2roCpLwimYn8/fFMZ11SGrug/EenwjIAEoWo5z1DBMVTx9FWBVJ6+SmCswZTQVIshczXfAkhQ4MJ19GCu+rZUgyR4W32AAq+UtkauvTHAyrM1Xu5+7hb4Cy9ZW4Twdid0RYabsGq70NUqcgZY20FwXXACkAgtPLgjju8NSlJ3P1DCoF+VuafLPAN+VeIZECdOFyYNCFFVnDxDnDLdvybPECfPwhQerBGnzMaULH0uWtKMufKs+dJsryboTPbCCSizTJZ9kaQ52FxmqqCMomg9pqYqUwYz0DeqatvEJYr3WgUcRNZsn6rtS9HNu9BStexSt96JOQGBNy6BN4VxqayN/fAJFyogMiBj1a/er+sFC3qCqAMPBU4KiDOv2p8AHpSB+wfhfw9TX3W9B/GyY/D6eBAHr3+p/xf3+p2A9/8Lt9++D/e/KtZdUS17o1p2q5oDqqrm3RNc5rYADyIbbolsuEVV76+Imh1+iqzeMYFmtsLPfhdV+HnyJnTF3WpXedGSJu9peFAmvGwjcpeyZH1o8bWKonWKonXywrXgoBijSvNXAy6DqpivO4r8lfK8FVhaJstZJMsBRMavIq+DflWeNWVQBnkRFyXNRGaXBJ4hvns63z3wWx1fYpqq0GIbK4LdvsSGL14CrgUsbT5Lmzu5rlFmzVdmzQ/NnKfImKvImCtPH0E+1JKkDKN/TyLPoNzdJ0/oCo3vkcV3ymO7pHEdMlenJLZdAtIZW8SONoGjWWhr4dkaBdZmvrVOYK0W2MCCbZ6llGcuB9u1jaUcUzH47NpYxDaUsAyFTF0RQ5fP0BbSNQUcfTFXV8zRFnG0RWxNPkudx4zOBWgmOpsRDegMXZVOg9EMFJkCRaawotKYkcmsCLBvmxEG9m3TlR5I6WaEJdLDE/0qIyyRGZp0QUoPc1wJE14bmMtMEBl6qBOGMnZIboPkNqrMSpFayBIzWWKmyqzYkgQ1oYNsfcLgGrBRBTGtXFTJQj1VEJSMVEGgIgvMIULL70UYIkntmEJ2VKG5DAxlLKhqw5wdg2Qx/oNjYLk1+BMpithgBFjMJAqRJ4TIE0gwlKEoE8lhSSHK5BBlKlrITiV0nQZDGZjIZJGicr1QBiTFaIqQLddkDZhLAqNJmhJqdCFVDaAMTVNM15YhUMaHyDRSTE1UUyvZ3EqxtJGs7WRXd4irl+Lqg+LA0mtmwjDLPcJ0z2V4FrBSl3Gy13AL13NKruNX3iCq2yFquZXesEXYt1s8cKd06J7oJY9pVxzVrnrOccPrlhv+4brt3ZR7Pkt74Hjyg1+kHj6e/fTJ0hfONL50ouPlz/te/WzWa5+ufv/E1i+/vfWrb3d//eNDY2N3nR2b//w3vUe+Lr7jU+GMP17TdPCa6vugxod4bYclXUfE7Ye5tfupxbvJudspWTcysm/kZG3iZWzkpa7hepbTXQso1llk46AsfoHENVtgn842dzMMXihTAUOZEshQ5CuaYZyABPykBvANprgwkUHVIraugK3LC0bYj8+DCQu6ov5EAIa4hhL0maBjAFCGpwdQJkBhEhmBsQaDyJhqheZqWFVCc0BC2E1QXCZAHOM9De8TDLw+Xro+bt/eFBTHwcuswcmmQWw4rSJnQBK6WoWuVq8FN6ADLCIjcHVMMZRB0IxPBUQGJRjKDAAogxIgMpi60lAme54UyMtl5iPGGSwos0KWvYKAMsjnz3ifVONdO6GJTHTzrv8glPG/+MS8iNX27kdwzKSX6BetVb5qKQPxjQX1Ewj8Nz6lZwa9chvz3+0kTT/mcsmbuPAFL5UGi7xMgmlgKLM34Lpb1Xg73lMKdh+FYxBA40dkvDcxYbSqejsOvL5p3DuDg2C8LMZ7cDlQBgY0CKbxVoBj0CoYVeSNYnIZLCKzQp43DmVkOQDK+OriV8ALr4ZT5ZRBX+wTUAZ+u16OVK6+DFOYFyP4zcCgTFj2grDsBb5oRp4+gqAZaepsaepshM6IkmaKkmaKE6crkgYUiX2hnn65p1ee0CtN6JbF90jiuySxXeK4TrGrU+gC6zMEzjYBAmjsdSI7WLAttFUJrNV8SwWw9JvLeeZKwGhMFYDOGMoAndGXsvTIdUs511DC0Rdz9MVs3YW/BhJTzNBk0tUZtOh0oKhURlQaPTKVGQnsM/TwZGpYEi0siRqWxIhIoUWk+FVGRApdmcwMTUZxmQTEL8MIjb0gpYuhdEFKB6R0UEPtFIWNLLeS5VaSzEKSWSgKG1oA3AAoE4TwTDQkoRlLRrLQN1g3kGMj+cI8kXnyY5IwaCiD9/3j/RAAf5FjCJP4TECZeIoiUIXIE6YpMPR7eTzSDwl1k5QektJDDgNQhhSWAvtf0vwqGsf4dkgRWaSILDKy7jo6nxKdj0AZwGW0XjRTAiaVYFhD05RStaVUXQXVUAkZaijGGoqxlmJqIJubSZZWsqWdbOug2DtJjk6ys5cUO0CNHaTFz2S4YYNM4nxm4kJm6mJ25kpewXp+yfX8ii2Cuu2S5l3irt287tsUI/cq594fsegR47o/WTa+ZL3+rwm3vRd767tJdx3LfvhEwZFThU+fLHnudPWr37e8/sPMf/048t7Z4TePL3738w2ffr3z629v/+bHLR+cuenDsfVvjpXf/nb8tS8Zlr/M6n2U0vXo/zU8wGw9LGgD4jY+wKjYRy24lZyzFcq+gZG1iZ2+gZu6jpM8yk5YyoiZD1mHqeZBsWtE6JjJsw6wTB10QxOkq4H01T42mSsFZZCnC1QtJKDMJICGgDJeRkNAGRmc5ydOxCAywqQBbCIDvDNX2ClDQJmqbf8DThkCyhCOnsl+AlOKWi7CdpM+MgFlJgc0BJQBDhpF0ToMIgO7Zggog8T9Xm1Bv2ibDNNUdbU4ZSJyF4XnLAzPWeiLZvyMM146I0uZqUyZoUyZrkwaAnTGMyhP7Je7B2SePllCv9TdK43vE8d3i2N7wAd9rm5RbIfE2SxxNkqdjeKYBrGjXggYTZ3AVisENvhagbUGhFOaq7jmKq6pkmuq5JmrBKZKvrGCbyrjGbx0ppCjL0TGnVhaOK9Ym8XQZAIB+4zPWFNkChSeTI1IBrBGleZXQWBNWAojLIWlTGGEJbOUyRM1kQkPPTGVCfSwOKYybqLG0hAuE+oEXEbuAFxGZifLrVRFDDXU7l8VMVSZHZIGITx4ATtQLOgKZ8EYKKIAZaIILYGLLLKQRNZpYgzhQhNpMARKasMkMhR5DFnmwJIzcBxDUcSTQuNDQt2Y8iUyMI5JpIQnUcKTfVGL7zElImMSeYkMvHEpH3hhNMVU7bgo2lI/eYkMjGNqKKY6qrmRbG4mW9uQXdcUZzfV1UON7SfHDVLiZgAikzCHnTiPnbKQnbqEnbacnbmSm3+tsGyzqHqbqGGnuPV2Rc8+xfR7ZMP3Ri97RL3yce2ap5w3veba8brzlrdS7/kk+e6PMx/6oujJU1V/Plf/8vmWv3/X/c6/Z3zw86oTY+tOjC3/6OSG46e3fnNm15kf7zwztuYfX8987NOuA19EDT78u5Jdv6u6m9T8iGD4ec7AU9z2w4KWh7n1B+lVd1OLd1HydlCzt9AyN9PSNjBS1rGSV7HcS1muhQzHCM02i26eznfM4FkHYJtMG03feDGUuYjIQIaiKXTK4MDpYG0yeTiPU4TniMHr//ecMgF5ZBBS8z8JZdq8IMb3AB/KBOSRQaw0hFPGy2imbHyJgDIElAFzTECEUyYod8lv6eRJ0UngkCXYMwkoQ0AZ1PgS4ZTxDPzaty9d1VAmMm9xZN7iiNxFCJ3xNc4gY00IoEG8M4rUOcq02cq0WWEpw6GpM5XJs+TJQ4rEGbKk6UiVe4akiYMy93Sxu18SPyBJAFNO0vg2eRxYuS11tYhczRJns8jVLI5pEjqbRI5GQUyj0N7As9fzrXV8a53QWg94jbUGNtRUgXRPUwXXVIYMPYGJJ2MRmHjS5zF0uSxdNlObBaQeBzS06HS6Kh1SpYFBJzU87uRTAcEJT2eEpzLDU8drRAozPIURkURXemhhCfSwBN9KD4ujKQGXoSljoVAQbkKRO2CCYIcjTmLQFZI7ghLOKm4bWWJFiyK2UsXm4CSyUgMWRQz+0BAskaQ2TOF9/7h9YJNxBSEYtZBCAXAJRDCR8YSEYoukTCTBU0sUQO5SqBEp5PD0EDggxq+OJ/jCm5V8jykRGdTITGpkJhSVRVXlQtF5yN4luq6YriuGdCC8FtkrhFRAZ/QViEcGEBlTHcVURzI3kK0tZHs7ydFBdnVTY/sp8QOQezrkngElzKa55zAS57KSF3BTl/IyVvKzRrk5a3lFG/jlm0V1O6Qtt0s798r77wmfeTBy3kOSkftUqw5Hr34i+tqnbdv/7rjtTcftbyft/8Rz4FjaI58UPHG88vkTja+e6nrjdP+7Z2e+f3bhh+fWfvH98g+Obzl5bufJc7ee/PHub8cWPnei7a6P6/ackHUcuSZr7zXF901rOMSf9WdmzxFO60Oc+gPMyj9AJbdDBTdT87ZD2TfQM6+HktfQE1fRE5bQ4xYynHMYMbMY9pks6xDH3McxdTP1bXRdM01bR9NV03SVdEMZTV9CgykMzVDgFUM/HvgC+1lA8ssVUFCzS7hQBuXBAT4+MGuJPTY16fiSoQIMMQUmgakKUxOTSsi8km8loMxkA014QcITgcHIvJJvJaAM8M4QThl54Vo4U4DIlAEpM7gTEDhjFJecy/A7AXPig4AyvyXOEtTfhYAyyH8QYnwJGWgixpeQgSZifOnygn6vaiijKliqKlgalb/EF82E5yz0c9CEZs5D6Ex45vywzJHwjHnKjDnKtBFF2nBo6hx56qzQ1DmKtGFFymx56ix58rA0eYY0caY0cUjh6Ve4exXuXjkANN2y+G5pXJc0rksS2ymJ7RS7OsQusDhDGNMmcLQKHK0iR7PIAQKDBbZ6obWeD+hMNbLHhGsp55nLOWYAaFjjdCbfNzMYic9BppwwK0udQ4/MYEYgSmNGTCgylR6eTA8HMTT0cPdFAqQGQTOxUKgL5jJg+gYKdWGKpogJSlSZHVN4UIMqsUESSxAS26CARZXYKDjwBZPIkKQ2zG+eKoNXJknBo/kKjCPhEBmqIhYtENwbGItBToNHkwB2wRM5LIkcBgwyCJGhRqYjg0joSonKwZSXyNBUYA02FJ1HU+dDmnyGvoShL0H2CoFpnQlR9BUUXRVVX00x1lABkWkgWxpJlmaYyHSSXd3kuH5qwhDkmUlPGmYkjzCS5rOSFrFTl/AylguyVwvz14sKNwpKrhdVbRE17FS071X03RU2dCBizkOqxX/Urnw8cuWjxhueNd/4vGXHKwl3/Svhvg89B47lPH4y94kTBUdPVL3wdctrp/vfOTf84bfzPzm/+JOzc9/+YuPx82s++nLbqe83fvTV6JvHN733U9nNrzoXHvWseoff+HhI2SGo8Sly8xF69+PX1NzDrLuPWbGPVrQLKriZVrCTmb+Vmb2Zmb6e5lkJJSymxS6AnLPpjpkM+wyWfQbHMcg0djJ0rTRtE6Sph7TVkLaKbqhgGMthInMBxyBcZgqhDByglY+uwaTJIPgGO1MmWAcNtlPGGysTGJHhGSowiYzAVEVAmfGUmaAzZbC3OxFQhhhf8rWgIwgGXTFTfhVF64mg33FMQ0AZIlr4CvwECChDQBnffBkCyhBQxjdnEC+jkGOtxdRVDWWiC5dFFy5DuIwvmsFz0CBWmvBMEEMTljFfkTFXmT5Pnj7ie6xIHZGmzpanzJElD4cmzVQmDYUmTld4BsG4k3tAltCPSBrfJ43vk8T1gnEnVzeQE9ls2iqOaQGBwfYmvgPQGZ69lm+t4doAneFYq7iWSpaljGMuY5tAeLDAXMo3lfBNJTxjMddQBA86FaIvz1jafLYmnx6RNa7IDPoFpdEiQCoNUGSSjzwIoKGFJUDKeGpoHDU0DsmdhZTxGAqLBQNNwQhvnAdzXIgSzKzQxGCUHW/bNFYfhjJwaA4SnXOJCsaRgHUILczvH4EyZHkcWnhjSiQF9jgS5oxSSKh7IiYmBQ6LuVDhQN9kUlgKOTyVEpFGiUijRqZTI9PJkdlIXq9fJavy0KJE5UBRWVBUFk2VjUAZmjqfpi2iaYsYOrDmGQVlKkGiiq4GMtTCW5YaqOZmiqUFTC3ZO8kxPRTXACV+OuQZpqeMMFLnMlMXsFOXcNNX8DJX8XPXiQo3iks3iytuFFVvkzTdIu3cG9p/d9jwA5FzD6uWPK5b/axxw59NN/4pdvdr8XvfSLjr3YxDX2Q9fiLnyW/KX/6h8q/f1/3tfNsb5wbf+27Bpz8s/+rfq098v+6r8wve/HjryZ83fXH+tnNjK9/4auDIeyNPnzYOP/T73B2ixj+GFD1Aq3lc0PUXStMRatujv6u5CyrbDRXcTMndRs/bxi7czi/cxs7ezEpfByUspcUuoMfMptmHaLYBpq2f4xjkOwbo2haGpoEWXQdFV9PUlXRtBVMPlkkz9EUMfQGQIW/8AL7J1AfrZME+HxPCMjU5VyWUGQ8P8w0SwzsWmCoxNUlSTOB3/U+OL7UIYzAUYJTv5KcR40vE+JIfnUEvYUU63qRJvwOci43f/PYlIlNmskSVoEwlv8mTCShDQBkCyqDjfgmnzG/QKaMuWu7LZRAWE5m3OCp/CcJoEAcNEjoTlr0gPGdReM6isOyFYdkLlVkLQjPnKzLmKTLmKbMWeG/K0+fK0+fK0kYUqSPK5NnK5FnKREBnQj2z5J4hhXumzD1dnjAD7OOMHwJTTrGD4rh+sWtAHNsncgH7DFhNOu6daQbLNRxgvolnr+fa6ri2Go61mm2pZJkrOeYKgbVaZK0E1yGWChBGAyfR8IylbG0J+HAbVelRufSobEYkUrPpUZmMqEx6VCYtIh0CacGpUCRAM1BUEgJooAjgnaGFgeEmSOmGoUw8RRELKd0wlEFV4KBxwiaaQKoLjTOQDlbACkhdCTazBpI6AhdV6kASc5BIY9+KTWfwM2JwoEwMGscgHWpoAlpkZQIefMHpe/xYDPomAmUQIkNRZZGisKEMyO7FVFQORZVFgweXYI9MIU1bRNUW0Q1liGiGCpqhAjJW0AxVNEMVIDK6Ogjeew2ZmsnmVrIV3rIU00N29pNjhygJw1DiCC11ASN9ETN9KTdjlJO1mp9zLb9wo6hss6hqq6R2h7Bhp7h9t6RvX+jM+8PmPRyx5Ihq1dOG9c+bbnhRu/moY9crjj1/c+17PfWRT9If+zT98c9LXjxd/sqZ6le/aX7tq753vp7/4enln51Z+ek3ox9/NfTCmzd88cMNn/90x7djK//+Q9+hL+Y8NaYZOnJN5k52zaGQovvZTU9Ie1+gNByC2g4xmu+nFt5Mzd5CzbqRmbNFULRdUrSVn3MdJ3UVPW4hzTWHZh+CrP10Sy/L1suz9wtj+iFNPU1dA0VXQ9EVkLqMri1jGkpZxpJxHGPI84MywUOT/w6UYWkLMRXc+NK4U4aAMuDJHFO+n34EdBy0UwaDyAhjWianLQHeS0AZAsoQUAZzwsJvOumSN4nxpd8kW7nsvxQBZQgoQ0AZAsrgvSfEfDPJs9dj2mQ41tqr2imjLlquLlquKV6hLVmpK12lK12lLxvVl41qS1Zqildoileoi5b7+miiCpZF5i+PzF8enrs0LGeJMntxaNai0KxF4blL0YrIXRyRsSA8Y15k+vyw9LnhqXOVaSNhKSOhqXOUyXMUKbNDk2bLk4cVicPSxJkyAGtmwCYaEBgsje+RxHWL4zpFsR0gMDi+SxzXLo5rF8W2CF3NAleDwNkkiKkX2evE1hqxtVZkGV8HCxv+K/lGkBYMBzeUc/XlHF0pWwtIDfhE2ljK05WBqykd2O4EFm9rwdZthhpevK3JhBNqMpjqTKY6A2QDq1Lokan0qGQAayIS+t3mPQAAIABJREFUQZBwuMfbp0UmQeHJUEQivPjJQ4fHndAVns1xomos3jgPFBoHhcZRFeAEssxJljlJ0hiS1I4Ompm8Q5M7afLYgOUMyuYDn4z8pTCGj9DjSFRFLFkeF6LAEFmZgCk4oNc9TeEv3NSYsJRp4RgiR6VjKROBMogphhINInshTSGkKQyJzPFuvEb6VHUBVV0Ak5pcKBocQ5pCqnY8R4amL0dwDM1UTTfX0Cy1TEsD09LAtrSwLW1sazvL3sWJ6WG5+lixg8y4IbZnDsszl5Y4QkuaB4hMxlJ29gpOzqggfwO/cKOwaLO44iZp3c7Qtr2RvXdHDO2XD9wbufBw1OI/Ri4/Yr7uRfMNr1hufDVhzzuOW19Jvu+t5IPvpT78YdGfTpT95XTZy6db3v2p872fut451/vWN3M+PDN6/Ic1n3+77tNTN538cc/3Y+v/9e3In4/3HPqk+Oa3zPOeCu99VDP0J17tQ8LmR8XtR7hNh8hV+68p2XdN6R0hZXfwK/cKSnawcm6gplxLSRyF3CsYicu4SUsZcXMZMTMZ1gHI2EHVNVM1jRR1A1VdxzO3cE2NbEMdy1DN0JUDYqXOo6pzmIZCpjEfVu74gaGQaShERg7RlaPPnxKhHxnp4D043pjSVPVBhHkwwnPQTEmfYwRb8LiWYGSu4WKJZ6nFFN6LIt6LKF4f93FsjTws4e3JxrTJTNIM6nEEzpYrvRJbFNeDKXF8b1CS+qzH9h6L3f1425fQS7KRjpfC+B38t4J+cVaNrsDcSyrLXylD7zGFO+jBJaTjx1wueZNwyiCM5pIUxu8EPCij7Tmo7sXQZV/tE19I/ATwfwIPGvsfNPYfREvfewBTmP9uL6Pp99/hkjcxSShoBrkSG+98nCXZu6Obdkc370ILex92023IAmx0jaq7GVO+IMb3GMdRiLsSG+95GG8ltrJkPaaQXUvoiv16UbTmSm9fUmTNU2TNk2fORSwz0vQ5krTZkrTZ0vQ5mMJ9XYa3KIqSZgoTZwgTZwg8Q7+uldh47w/x+lc1lIkuXIbJZXSlq7QlKxE0g7hpkPQZVeFKVeHKqIIVkfnLI/KWISAmLGdJRN4ytCJzl0VkLYzMXAjQTPr88PT5YWnzlKlzEYWmjISmjCiS58iTZssSh2WJw1LYSgN8NO7p4J1ifJ8kAZ5viu8GgAZwmU5hXJsotk0Q2ypwtgicTWJ7o9jeKLE2CK31Yku9wFInNNXyzbVCUy3PVCMw1nCN1Tx9FVtfydVVcnRlE5gGbB0HpEZXBH8Ans9Q5zLUgMuMC1ntBAMaVnQGKzqDqQI7ngCdgddvIzeRDoA14ckA1oQl0cMTGWEYghQJmMKDMjRlPCaXIYuxM4Cx0YzYBslcQQn26SATSYHU4FJ7yXIXXkYMJpEhKbHzekNCPZipMSFhiSERqZiiqDLQIgOnTC4pKpesyvOSFwTK+PZ9YQ1VXUBWFyKLrsG6JV0ZVVcG6cvpxmqaqZpmrIXMdZC5jmquhywNNHMTy9LBsnRybN0cRy/XNciOm85xz2J75nCTF7BSFjJTF9LTlzAzl7FyRzkFIM1XWHIDv2Qzv/xGUd2O0La94QP3RAztV846IBu+X7X8cdWqJ6PXHrVtfdVx898dt7yRcs/7Cftez3z4g6zDH2QfOVbx4jfVr56q/duprvd/GPjwh8F/nR18+8TIu1+v/fyHrWfGdn03tveHsfvGxta/+1Pv4U/Lbvunc+mLvIYHQgrvppbu5zce4jc/xGu+n9lwN7V6X0jZHSFld0KlewVlu0QFW7mZm+jJayH3Cpp7Ccu9iJu4gOUaZsYMMizddGMbBCfIUNU1dE0t19TIMdazjTVMfQVdV0zTFlDVOVRNFjDIGHImNO6XYerz8KDJVDlogn/84DJlgoU1UwJTpupBCCgzCY5B7iKgDB6OIaDMJYmMsmQj3sWA39SS9ybOxQYxvjS+fYmAMvgEgRiAmvKfAAFl9iGYhoAyCKNB4xikQ0CZ8X1MCd3IDmy/eqVXYuPBF7z+VQ1lVAVLkfElr18GYTGIawZBM17LDDinaFRTNKouXKUuXBVdsDK6YKUqf4Uqf0VU3nJs5SyNylkamb0kMntJRNbi8MxF4ZmLwjIWIlKmLwhNm69InadInSdPmatIngMYDUiiGZYlzZB7hiSe6TL3dIlnQJLQJ3L3iOO7hQldorhOflyHMLZDENsqccJytIhjWsR2EEMjsjUJbI1Ca6PA1iiwNPAs9TxTHddcxzXWAsGLtznGCrahnG0oZ+lLmboSpq4IhINocn2UTdNkMzSZXH0uV5/L0eWwtdksTRZLAzY9IYK3cWfQVem0qDQoMhWZfmJEpGAKUiZiCj2zg3RoYR54QspNDU2gKOInpn5ceGNN+H0nWRobqGBLDvxQzsCqkyRzkmSxQSjIjJiQUM+00CS00HNJSCckIn0alsiqLBzlhajySdEFpOhx2oJstg5R5SP9ixCMthjgGHjjNcJiIGMVZKyimqpplnrICkAMZGmgmuvJlkYgczPD0sm09rDtfVzXIDdhFj9xLj9lPjdtES9jKTtzOStrORPgmGv5pdcJKjaLqrZIaneIqncI626WdexVzTignvewat7DirkHQxc9rLn2qO66PxlufCFuz5ueff9MvOv9vEOfZz7wQemTn5c8/Vnps583vXaq5R+nWt/4ZvqH3498+sPCz35c9PH5JR+cWf/Zv3eeHtv61djqt0/d/s3Ygue/Lb31Lffoq9pZfxG3Ps1vfFLSdlTYepjTeC+tZg+18lao8nZa1R20yrvYpXcKC7eLcq7npV3LTFpJT1jCiF/AiZ/PS5jLdgyxbL1Mcwfd0ETT1tE11XRNFUNTxTHUcAyAgTJ1pQxtIV2bR9NkQ+oMpj6Hacgelz4H3NTnjUMZXTYLJbY+Z0p01UEZYyluBvCU3GUIYjbqvwhl4EHUusAr3osrpk2GZ2vEgymCGLDvL3DhPQ4mzSGcMl6/DO4ncimzxViSpc9FS5oxVx7kSmzCKRNRvzOifmdkw82YwvsEG/1Zd3TzLlXLLnUr2LWEFt4n6nif2F/yo36/EzDNBdre/QSUIaDMf/AnQEAZAspcZJkhoAy4GL/6VmLjvT/E61/VUAbJjkFcMIhrBkEw+rJRL5dBDiZgzaiudFRbvFpbssq3AkxTtMK/Fq5CkI0apjaq3GURMKMJhxlNOIxplDCjCc1YqExfoExfEJYB3DTAUJMGppwUKbPBRqdksMhJmjgo8QyIPb1id7/I3QOjuC5JPJA0DphoxK4OoQtsMxU4wYoNgRNsdOI5Wni2Zq69mWtt4lqbYI99Nc9cxTFVAjQD0xkQRKotpusKwWWkLp+hy0cqQ5fLNxUJTAV8QyHfmM/TFwBAo83j6HJY6hwAaKKzwayTKgugmcgMWlQaIyqTFZnOivSv9LA0elgKusKkxo3wF9+KrIKCs2wAnUHQDEjDBduLMIJ1cZquQHGML7iRwRwnkCoNBsfIYqfJY0lKD6bgMaUEVHUjAb3oioT1+lVSZFpIZAamKNHZWMpFcIwfkYF0JWR1oS+OQXZdIzuVqIZKyFADb1MCvhgaDGIY9laaoxWytVHtbRRbK9h4DdRGt/cyHANs1xDPPcxLnidMXyLMWibMXcnNXcXOW80qWMMqWs8t3ySouUnSsEPafKuyY4+8bY+sY2/49PsMi/9oXvWUbtUT4UsPR44+btzyF9O2l2y3/C35nvfTDxzLeuDT8qe+KX7887rnv6l74euGF7/qfvNM71unet8+MfLxd/M+Orf6q5+3fDu27czYzafH9pwf2/zhWM+hf3Y++GHqxuflnffRKu+ilj1Aq3qU0/CkuP2oqO0Qs34fqWx7SPGNtLKdrKo9nIo/cIv38LNvEGZcy09ezfYsY8YvYMTNZcfO5sYNs+19bGsX09RC19UDIqOuZGgqGJoytr6SpS+DiUwxQmRomkxIk87QZ12QLpsBlItstUcTmansaHPxuAxmP1jnS7Dn42XQ4PWDJji/EiiD92IZbD9YKIM3k4zbx8msIaAM4ZQhnDIYaOYKb18ioMx/EElMufHkV/eABJQhoAwBZQCF8dO4Lya+1/+AcMroJvHaF8ALiC5xSXJNRO6iiNxFSLKvF81EFy6bQDAgZcYrfdmooWQVrFFj6aixdLW36otX6YtX+lUE3KiLgbkmugg4a6IKYFtNAXDWgGyaXHjoKQfE04RlLQ7LWuxjq1kYngkzmoz5yvS5CnjlNti3nTpDljJTmjxdkjQoSeqXJPWLE/skiX0iT6/I3SOA/00IEroF8V38+C5+XCcvrpMX28FxtXOcbRxnK/jkc3yjUz3fWsexVnPNVWxLJdtUzjSXsk2lE7WYbQISWctF5hKRuUxoKhYYSwTGIr6hmG8o5GgLONo8kEejzmFGw5E0qhyGKosZlcPEqrRwkCWMrkgeDYiquVj0qGSQYhOZBNJqwj3UcA8lDGY3cNYMMtkUSL0cKAMATTz8hZeuJBi1TJMD4BKIyGGJyF5qvzpFGTHppCgkJiYbDou5UOFkkzx0BVBGXUxSF5M1JRRtKTKORNWVITeRDsJikMgYqqmWYq4dn06yNlJtjZC9hepooTs7aa5OmqsbEeTsAorpBvEx8cNszxxe6nx+xhJh7gpR4WpB8Tp24VpW0Xpm2UZ25WZe3U2illtlXXsUPXeoZtwXPnRPxMz71AsfNq1+0nb9c5ZNz+mue0Zz/TOOW/8ac/trrjveyHjw45xDnxc8erz2uXNVR79ue/Vc26tnOv729fR/npv53qnZ755Y9tm3Sz44ue74D7d+P7bn+7HbTo7dcXZsywdjPQ9+lLPlVd3I47SqO67Jue2avLumlT0A1TzCaHiE1/IgrWbv74q2/D5/E7VoK7t0F7d4Dy//Fm7qen7KKq5nGSthISt2LtM5zHLO4MRMZ1u7WKZ2hr6Boa2hq8uZ0aUsdRlLU8LWlrI0xSxNMVNTwNTkgWFAMAmYwdRmMrXpcM1karOANDlMTQ7MX7JYOn9NnJn5yw6yMMkLyJCC/3R0DRayBHs+shsu8MozFgej0qAmm/6LTplg4Qve+ZcFZer4jgDVQDhlEPiCV73WGL8DwimDIBtifInIlCEwyq/2J0BAGQLKEFDGn8gQThmuHuSfcPVlQb7/DwzKhOcsRORFM1H5S1QFS71BM74ZwLpShMiACuOYUVPZanP5GnP5GlPZarQM5asNZet0ZWt1ZWu1pWs0Jas1JavVxaPqYpjRFK3yS6iJyFumyl+hhhWdt1yVuywqZ3FUzuLI7EURWQsjshaEZ84Pz5obljmizJgTmj5LnjFLkj5DnDYoThsUpQ4IU/qFKf2C5D5Bch8/qZef1MtL7OEl9nA93Rx3FzuhkxMPYoPFrjZxbIvI1SwEUcGNgph6vgMsdeLaqoHslRMq59vKxbYKibVCbCmHuUyp0FQKo5kSrq4QEUcLRwWr81jqPGZ0Ljs6D1aBX2VE5jIiwdaniyrY+uS3hHt8ITdDlYLIi2YQOgMp42nBiCqPD0ZuqhyRBz64RKUo3BSFGy8mBqOvcFPCkzHlx2iQm6TwJMyAmJCIVGp0JpayyaocTEGafLQomkKSptCPyIzbYSbCYiA4wZdurGSYqujmGjCdZGum2pohewvN0UqL6QBydTPiemlxffT4fnp8PyNhgOEZZHlmMD0zOMlz2SnzOOkLeNmL+XkrhIWrhSXXCso2csuvZ1du4tTcyG3cJuzYJeu7UznjvsjZB3XzH9YvOqRf+qhh1ePmDc/Yb3zBufPV2F1/t97yivvuf3rueTd5//sFj31V9MRXZU+ebHrx+4bnT/f+48fe188PvHFm3kffLfro7OJj32w48f3mr3/c+Nn5m74c2/j+v2c/89msJz7te/BY1vV/di79s2rmUUHLw8y6B9lNjwk7nhZ3Py3o+CO99l5K5e0hRdtCcreQc7bQsrcxsrazM7awEkc57qXchEWc2Hks12ymYybLPp1t72OZOpiGZqaulqGpYkaXMtXFMJEpYaqLYBxTMB7SBBMZhiaDoUmDlQEfZwJSA/MaPCgDn4ac/IsqHpS5kB7ljZGCD4J8kp0EiuPdVQDCxQNWMEQGxje/EqcM21ITlKYGyoxv8avl2QMVAWXwcAzhlCGcMoRT5leLG351ppX/yjdMQBkCyhBQhoAy5V4K43cQ5PVCYFBGmTU/LHsBvOt6IcJl/FwzvlkzwDJTtAJ2xKxEuIwXyiBoxq8aK9aYKtYbK9cbKq7Vl6/TlwNAoy1dg8jLaKJ96IymaI2maI26cDWSWTMeWJO/VFWwzLulOyJ3QXjO/PCc+WF5c6WZs8RZs0SZM4UZM4QZMwTpQ/y06Yh4qYO81EFuygAnuZ+d1MdO6uN6uqXuHnlClzyhSxbfKY1vk8S1SuJaxbFNQmeD0Fk/LletEJbYWSu0V4htFSJrudBSJrSUCcylfFMJ31TCMxZzDUVcQxFHX8jWIT/rfJY6j6MuhFXsV5lRBcyoPFTNYUSB/GC0kGhhb7owYDfw7id6uDsowQNQSbSwQEVXJgOFpgZSacpkWlgSNRhRwpPJERiiRKZgCoYy6SER/oLUOZgiq3JCojFE0eZjSFNI1hb5mWLGd1rry704BiEyTHM1w1JLtzVBjnbI0U6L6YDdMd302B4oFhAZWvwgwz3ESpzJSR7mpM0RpM/nZy7gZS7iZS3l5S7n5a/gFY7yStfwytezKzYKGrbym3fw224Vd+9RTL8nYs4D6kV/1C19zLTiiG3N0/b1z1rXP2Pa8Ix1ywvuO17PfOBD9z1vZx36JOvQJzmPflbx7OnKP52u+dPZzr/91P7KtzPfGRv+579H3v1u5Rc/rT3+w/rjZ7d/+/OeH8eu//TcDcd+WP7K18U7n4lbdtA6d7+g/mZy2e3Uivvo1fcz6w9yWh7hdRxitT4A1d09rWw3qex2SsmtlLwdIek3hvw/e+cB1dZ5vnG3sQHtwZ7ae7H33kNCCASSALH3njY2YPZeZpk9bOM9sWMnceLE2aPNTrOc0ezhpLEz2zQt//PdaxSMJAeaOEn/1TnPec6nT5eLIhNJ96fnfd/APcb+wxj/AYxXK96zkeBZj/eow7nV4FzKcc4leKd8DD8Lisko0Sw5hiHDsuLwLBmBLUMzJGhmDIa12jn7BpSBiYyGyxigzEa5zP9XKIMTKTelXwrKQF1sVBCC35AboIwByqxt4rgRELP2GENSxpCUMYCb/9pnwABlDFDGAGUMUObXhTKU8F2kiF3UCMBlaJGAyzCid9NidjOid9PFTcwYkJrhxIKZ2VwpGJvNiW1jQ2VKXKh8iQ9iMj2CxB7HxF5hUq+2CxUDAuWAIGmQr+jnJw5wE3t58n6OvIeb0MeR93Die1nxXay4bqaskyntYkq7OPG9QHE9YBPsdDBiOxmx7aD6CaiNLm2lxbZQY5uokmaKZLd1RJ1V5HariFrLiFrL8BrzsGqLsGqz0Crz0CqzMABoiCEQlwkGaMY0oMQ2sNQhoMTev9jOr8jWN9/WN9/GJ8/GB0zatvRKh5Rm6ZVm6ZVq6ZVm5ZVq7qKycFaYOynNHBNNRXJTkZwoTCAKEwiCeIIgHs+X4fkyHC8Oy5NgOKAlDZ4DLk21hWXE3hBTjP1R0WhGKJoBoMw6B1CGBY18YgJqg6IHa7gMkuqPpoByp405GAuFhoZD/aSjKYFQ4xsdvW+0u+HAO/DYqQ06ghqIoAL4ou2gWTIjBDg9DEUL07gJNcyIFmZCjTCihRmt8RuNmeH2zCwxkh2NAi42YUZDEkOzq8VGzBtCcKRaikNwQNWSpnAJzsggBYmrutHEFwmNuEY5JqOc1SiXHKRrHsotH+VRgPYognBMKdKrFOlVjvCpQPtXY4O2E0LrzSJ2W0Q1W0S3mca0E8SdREkXUdpNiO8nJAzgEvegFXuscuYt8vZZFC/ZVBx12LFMb7qb0/kAv+chXg8oWXIf/5PTyOPcwYcE408EHH1Neu+noef+GvfAZ5A+VT/1lfqp6+qnrhe//H3p89d3vfl9w1vftbzz3eDnKyNf/HvvF/868E9QtTT0zj8mP1rpf20lfuYZfs0pcv5ho9jJO6QHcal32xY8RCp/jFT+iG3JJWLmGeOkg38Qz5lIF7CyRYx41jhweKtXzzbPHpRXF9a9Ae+xi+BRR3SrJbhV453L8Y6FeFEeFJNJxbAVaFY8hinFsqQ4dhyeK0UzY9DMKEgRUOESqF3CsEPQrFA0KxjyUDQrDIgZgWaF6UvKrB4Z+vMW0Pl1tZUBv12XNp5huflIKXTzpx2qKRVv3DcNZQSbq2CCR2JvxhVEkcJUqFrnZqJkU0eltps6JhOclBBSuckhIpO0cdc+A4xpwAjtjY/EdlVvEsqkgF4zutrK6OwpAzY9ssw9szbjOeYeORYe693KM9/SK1/bdc7DtvQq3NQ8bCvvIs0Y7LULzUhsK/9yi4DSn3b/8nVVS5qb/xXlS/a/2khs+SigM2ucmjgGJi6t88QxndOXqEowfYmmWi+qaoqeAtr6aktnl1+aeo6RvkDPWGCk7VvnzPT9jMzF9Z6xX7vFL7yjIyMDD9/dfE8ZVsEJdv6pdc4tPMMpOrXeC8/onIfNKlr+r73s/00CIIZfutFngF9yjl+6LNByXtEyt/j0OucVneYWnoF6VP9cZ+efglpfb9RZeSch+qnlt3ck9tKNkdjwYOw1zkjbB3qKa3vqnPY8bEbqnM552PSUWfhFD371W+t0xSRVObnO6Yrf2Ujs2J4bI7FjOu3F7Wul1ZC+BdppsY1qtI2q13abyAabyF3afrtHYlv5l1v5Ayizzi28i8x9QEOZtQ76y/yv9ZThyH4qLCOBDrjxLay+5P7a/S2gn27IDnJoHTlsJzV8FyV8Fy2inhpRT49soEU20CMb6FGNzOjdzJgmVkwTSwzKi+iSNjB3SdoBxjDFgaa/bFmXKGlAqBgQJQ2IlINOyiGn5D3Oqj3OKaO8pAFO0gA/aQ9POSRQDPNVe0SqUUHysEAxzFUM8pP2sBP7OQkDzIRelqyPFd9Dl3Yy4gCmYcX3sBN6OfI+duIgJ2mAntBDi++mxfeSZT2kuG6HuA4HaZdDXAdN1kGNa6dKmkmSJlI09AcdUWcdAU1tiNphF7nD5kevtY+stQ+psQ+qtg+qtAussA0stQkosQkotvYvcggptQ8psgsutAnMtQ7IsfTLtPDNtPTOMHdPN3NLM3PLMHVVE11SCc4pBOcUvFMy0RWI4KIkuCjxzgqckxzrmIgTJRJEiQQB0JrRTjIsF4AbwG64UoBvuGKoB2o0ih1JFMQQ+GDAE5g1w4nEcqABT5wIzRpc2TLDUMxQCN/ccAwdLNY6mgaIhi4PRtGhMd43O8jd0KD0zRqHuQ/kMAP6aUfSwHk2LkCXfnwkPz5mJCUEQQmBPAxJDkNQYI/AMGJA8oIO8hdwCgPJlCCZMdDgarHGTTjwOha6V4JiSdHsOAxHhubIMNx4DDcezU8E4inQPAWKD0uF4ivQ/ESMIAnOwmAck7FOKWinFIxzKso5BeWsRrqmIVzTkG4ZKPdMlGcWyiMH7VmI9ijCeJZifMpxfpU4/ypsYC02qI4YtpsY3mQa0UKMajWFWIyZuMs0ttdSPmqRtNdCMWGRPGWVNmuXvc++8KB96RGHimMONSdJu5ZJjecozRfoHRc5Aw8KRx9n7bksmnzC68CLQcevhJ1+O/LO9yT3fCy7dDXxoc8TLn+ieORqxjPX81/6Kv+l64WvfFl15Xrjm1f7Prg29dW/J6/9MPDBV8Mf/2Pkox+aXvy8/+2Vkvs/lO9/MWbied+upyjFdxKSD+NTThklLmPT77XIf9gy7yG8+i7jhKN3xCzeETWPli4SpYvmsQuW4lnT8HGsX5+Je7uR4y68206ia42pcxXBqQzvWIwT5mMFOVh+FoKlQrEUaJYczYpHs+PQbCmaDRcuQT2woTbY8LQyyMPXOPgL/9WEAkBThzQz1NYt8OxonQItvXVp9WAxtPhpJ3LFOmXKk+gUaCuuS+YCqS7J9DUMvsU+ng9+ap2bQtBZy8FoJ9CJhp+4QSeKFETHpA066O3lqMA5JeGc1jveGbzMrnMY90C925N/pps7p+qU3gbArmqdd1m4ZYIZTBt2UEXrkXHD3QHNsbzhgNRYusOea+Gea+kO3NxDt6y8C3RqfR++1c58gL/okrVfuZV/ubVf5Tq3Dai2Caxc7wHVGgqzbvFbQRnbyBadcohp19YtoIy+KRtrUzBr11T5sG4ljgHykghdLfy072UopzTSUBgqhGOoqilY5OQpjWjquU2JkbGfnrmfkbG0MV9i5Rxm5BzVlr4pS/r2dU5T4hae4gDOcgZq37sRX9YHZdjFZ3Xql4I1vLLzBv0Hz8Bmn399v2Kz5/lFjz/HL7mTW3qTc4vOsouX1zm3aJlXeJany7kFy4DXaLm+49l5pwGX2bCzck8BLqPlnNzjnLyj2tIHVfVBWL376RCX0XJG2gFAZLRc34sVNXVWW/SUWfgVjwa99P2k01QTNzB30ghA3mukL7FIjh/SqbWv7WvX+t4X9O1TpH3k2B5ybC9J0u0g7oIZzRoi02IXA6sJWjTZROwG5GXDbh++yz5ip114nW3YDtuwHTah261Daq1Dam1Ct+uU3vflQPBWbhlQZeFfaeFfae5XYeZbbuZbanHj65lS6EuaH93cp8jUFxCZtQ4Azf8glOHI8Gt1o9GvJgsfA31fG4PnAq2FL2vXa9spAChDgqFMaB0F4jK0iHqN6JENDBjKRO9mxTQxY5ohKAOnV0C2hRXXzZb1sGU9gqRBQdKgUDEkUu4RKfc4qoadkkccU0b4SXu4ij085TBfNSJIHhUkjwpTxoQpY/CarxrhKYe5ij2cpCFO0hA7cZAd389O6GXHA1LDkg+wEweH+xnLAAAgAElEQVRZSUA0eT9N3k+RD1DkA6SEfof4PntZr4OslxHfx4zrZUq7aLEd1Jg2ckwrOarFIWq3Q0SjfWS9Q0S9fdQuh8hdsDtE1tmFAgjlELLDPqTGLrjaNqjKNqjCJrDcPqTCPrTcNrjUJqjEKqDA0j/f3DfXwifX1BN8h2nukWPmnm3qlkV0Sye6pRNc00zdM4huaqKbmuCajHdR4V2VOBcFzlmJdwTfJIPRTsIkvCARJ0jA8uOx/Hi8UI4TyHACGZYfi+FJ0LxoNC8axY3CCyQwl8Hz4KangMsANAMNCcZyQNwAThagmKEAzdDDNyXoihRwkHXaOEb5ZY9E0wAhWhWgSLBAF2S4ETIlHEWJhIWkRmLoEliAyDAkMHNBsCQQjolFsmNNbhaKJUWxpFgWIDJYjhzDlWN5P+IYNE+F4qtQvGSN0AIlRGRUGMdkUJ3klIJ2SUO6AiFc0xHuGSYe2UBeOQivfIRXPsqrFO1VgfGuxPhW4fxrcIF1uOCd2OB6GMcQozsI4k7T2G7TuB6zuH5i/BCYb62as0iZt0rfZ5t7yL74OKXyFKV22X77GdKuc+Sm89S2u6mdF5l9D/BGHxNNPSmYelw495Trgef8T16JvOsD2aXPEh+8pnjoWvKjX6gf/1vW018UvHS95OVrJS9/Vv76Z3Vvfdb46ps9b70zc+2buev/HP3w2/GP/jX87kr9019WPXxNMvcCb+c99kVniGkntkr33yFZQiqWjZXnUGkXTXMum2bdj1XdaSw7Yhy9zyRqDhM9Q4yZtoiZsoraaxE6TPDrRru3Ih13EFyqic7lRMcygggQGQw/G8PLxPDSkcwkJDMRxZRBT3gsCC5BJUvwPLJ1pOM3vKmTyKDoIfoeEp4TqVN6j9cDcVZhzXrEo5OwEDgxOomMKQ90E9cpMA9Ol24BXzZ1l96pT7ezZw0EZZIgKLPeISKj0PafyWI0P66TyJg7p+okL7fY1JugcQOkZr3c0y0BkUlbFaAzlu6Ay6wKcBlLiMjAUEYfl9FJZKy8CzYPZSqt/XTINqBaWzYB1TZ6uIzeD3+65mFbBdVqz8O2Da37D0Zi6yQytpEt2kTGIQZ8dWkr7rLRJX0fstd+QF+71k1k5MMQjtm7cdcQGU00RsNiqKobLIaUMqWRvoscnfvUtDkIxyzRMzcqbRwD7+iDL/r2dUKZW4y41gdf9O3rJDLs4rO/1MW5Plhg2L/1M7DZ51/f2TZ7ntt9vL6/NwBZdAngGF3SeTCv8CzAMZsRwDHayjv5q0CZJSaAMjcJwjEHtHwfLXVB90uTLigDMM0qid7QIvn3CWV6ISjTox/KNNnF3BDAMRtXZMOvA2W0S5hNfQGO0db/HpSJx3Pi9UOZGywGEBleFLjG1xXbx3Gib4IyDsHbHYK3w1yGErYT5jJUKC9Dg/Iya7kMM6YZmprUTpcALgMXHIFUS1w3P3GAnwjKlDRoxlE1LEoeFipH1uIYUeq4o3qvo3qvU9qEU9oEvBaljsOkBsAaBQjRCBSj/KQRrmKEkzTMhsRUDDMVw3TFHrpiDzVpiJI4SJYPUBMGePIRXsIwT7aHIxtixw4wY/uY4l66uIsa1U6JbqVGta56MzWqmRq9mxzZQI5sIEXUO4TvdAjfaR9WBzMa4KEgRwNGO/lXgC8MfcssfUotfYrh8dvm3vlgopMXwDSmnllmXtmmXhmmXhlEz3SCRxrePQXvnkJ0SwFxepdUKCSfQnBKBl/8ipJwokRwveEkxzkmYEXxGKEMI5SiBbFYgZggjMULJHiBBMcXY3kx8JxgNCdq7RrFjkSyIpCsCAQzfLU2BK4Q+UmPQDJAWZC2EPTg30Q3XSTTQKUSLDQ9ElI0mr4qmhhNE2PosWgGEJL5oxDMWCRLasIGAk1h1gjNSUBzErAcwGKwPAWGr8QKVFiBCsNPRguS0fwUlEAjNUqQghamABwjSkU7qTHOaWiXNJRrxo1ojEcOwhOwGKR3AcK3EOFbjPQrQflVof1qMf7bMYE7cME78aGNuPDd2PAmM3EHYDHSPrP4AQv5kHnSHkvFmIVy3DptwTpjv3X2kl3+EXLZKUbtnZz6u7jN9zKa72K2X2R1X2L3X+YMXeaPP+oy+2ePfc97H37B8/ALvkdfCj3zVtx9nyY/+lX6U3/P+tPfs/78deHz35a/+m3F61+Xv/p55ZWru979ou3jawMffTF29csD368c/OfK+Kcr/X/9Yfdz3+Td9X7xvdeipl7m1F2yLbhASDsD+sgozlpkP4BIPo9WX8Cl341NOYeUHzeWLiFi9qGj51Dhe7Hho8TwEbPwIdPgXoJfO8ajCe1Sh3UsBzhGUIgV5GG4WWhuBoqjRrKTkcxEJCsBhjIYZizURAb0kflvhzL6Ijy3G8rojM8QuWKdRIbAidFJZMz4sZsiL7c42ABlYExzC/6i86712EUbxKzdMUCZVUZjgDIwuDFAGX3Y5db7+i6Sf6mLc32wwLB/62dgs8+/vrNt9jy3+3h9f2/6IItOIsMtgJI1uiDOpogMO++0DiIDpWYMUAbOy/ymSRkDlAHTkHUpDyQePEHF9zqZeWTqlp6Esr6eg/r2sUKFtvBQjYvOAabr+vtqbkJE5peGMvZBtdpcRhvNwHkZRnQTLbqFJm6niW/iMkxpFzehjyfv58lB4xgNmhEoh6BiJZCOEaWOw0QGxjGumdOumdMuGVPrpZ5yUU85p06KUicEyeN81RhXOQqUMs5NGWenjLGSR1nJowzVCF05zFSMiJSTjkkTIvmkUD4uSBjjx4/y40d5sj1MMaAzQJLuGy7pZko66ZI2mriZJm6mxjRRoneToxopUY0A04Q3ksMaSKH1DiG77APr7AJ22PjV2vhV2wVW2QaU2waU2/iXgco6vyIrMHu7wMqv0NI3z9I3z8In19w7x8w708w709Qr40b+3C3T3DXD3DXD7KZ5H2DAE8EJmsANARqco4wgAiKKZGACt0CK5cfioCgNjh+rWWO4YhQnBq54QnNisGwd0telAsUIBxEbLUfSwwCp+dUdzvvceEiMcPDAgCKhYT3iG9f2zFhwnQ8kxTBB8gXFkiLXyIQtRXJlCB6Qyc2Cy5QwgiSsQIUTJmNFyTjHFJyjGitKxYjUGJEa5ahGidJhIR3TMc6QXDKwrplot2yMew7GMxftmYvxLcL4FqF9S1D+pWj/cnRgBVBQNTZkJy50F8xiCJHNxOg2grgdL2m3lA9YJg5aKkesksdsUvfapE/aZc7aZc3b5i5Z5x+2KzpGrjjN2H6eu/s+UcdlUe/Dgr4HRYOPOI494Tz5pPPMn9wXn/M7/ErQySsRd74Zfddbsfe+L7vvw4T7P0559IvcZ/9R9vK/Sl78tubK9zvf+r7m9WvVr31c/87nPX/7dvzbf01c/3706ndTX6yMfPKvHU99nHb2lfCJx9g7z/DqL9oVnyGmnySol/GpdyITzyISzqJV59Gp51EpZ1GqU4jEoyZxSwjJIjJmDiOeMQ4cQAT14YJ68UGdRP8OvE8zzqMB61qLFRYDHMPPRnEzUZx0BCvFhKk0ZsoRzHgEMw4iZVBlmaaPDDMM83vSTRBwTR2TPsiy2X19iZjN7uuDL/r29SVrbsFZNnXXbwJliKB8aX1GBg7OaGdk8M4KgpNCE3X5mQtDUgauZtIZk7H2A4VL2jIkZTRhGUNSRl9GBt43JGX04Yb/3/ubhSP6no3Nnud2H2+AMjcKmm4OyGjyMloZGTg1Y0jKgOYyWuVLhqSMAcpEasIyW+yDamFp8jJkqI5Jk5pZm5cB06mjW6gxbdSYNg2XgSMzcINebkIfTGfg4AxfMXhrKOOaOe2WNXOz5twy510z5lzSZ53U0yL1lDB1Eih9Wpg+LUib4qkneepJbuoEJ2UvN2Wvc8qcs2rWWTXvpJxxUs44KqYhTXLihjmyIUiDqz7IkfWzE7oZCR2MhC56fCcjroMubWfEttMl0H9RdBslsoUc0UwO3U0KaSQF7XYIqieH7SKFbYcmcIMcjV1wpV1wpW1QmW1QmU1QiU1QiXVgsVVAkaV/PpBvgY0PkLV3vpVXnpVXnqVntoVHloUH6E1j7qE2c081c081dUshuqoILmACt6mLiuiSZOacRHBOJDrK8U5ygigB55hAdASxGoIIJGtwAhlGKMPy47B80JhmE+LHogHNidJ2aHRRxK/v0IOJWn1IgDQBsSWg2w4XNN+BFI/lAmG4cjj5guYkILk/CsFNgAZUK9AiBdLxJoG+MKsgBu+UhndOJ7hk4FwzsS4ZGJesVeWgXG4I656P9cjFeRTgvApxPkU4nyKsbynGrxQXVIUPrsaFVOPCavBhO3ARdUBR9cSYVry4lSBuN43tNI/rNo/vM0/oN0scsFVPwCDGIWeBnLePWrRELzlELTtCKj9lX7lMrjlLr7vAaboo7HrQZfBx19E/eUw+7Tn7nO/iC34HXvI//ErQidcjz70jufhB3KX3U5/4W85z32b+6UvlQ58kP/RR4XNf7XprpfbV7xrf+WfTu//Y+frV+iuf9Hz61eS3/57758rxlZXpL1fGPl3puPJD3j3vhU8/KWi8m5i5tCW4f0vwyJaIOSPZCazqAk51N051EZ9yNyblDEpx3CThkLF0n4l4DiGeRsdMoqNHt/l1Gfu1oXxb0L67sV6NWI+dGPftGJdKND8XzctEc9NQHDWCpTJmJprQE0wYMgRdimCIEYxoBDMSxYi8Addu7ny0tgvSb7X+vUEZHGu1587NC33wRd++vmTNpsjLLQ7+DaEMXMS0zglOAMFo62eyGM2PG6CMAcqsrWMylC/BJU6G8iX48l4fLDDs3/oZ2Cwc0Xe2zZ7ndh9vgDIGKKPvPWLtPtRTxpCUMSRlNlO+ZBdYYxdYo81lNGhmbSkTLbKRGtUMCoK0uAxcxMSWgYFKGjTDTezXV77knD4JZ2TgyAzMZdyz5z2yFyHtd89acMtecM2ah+WcPe+cPe+UNeeYOSvMmBFmzAggTOOknndJWQRKnXdJnQeMBmiGnzjOTxz9UUkjUD3UHo5ykKXqZyr7GIpeVlIvM7GHmdALJOtmyroZsZ10SQctuo0a1UqLaKOGN9OhoicoTQMGVJEi6hzCdzhE1NqFVcOyDa2wCSm3Di6zDi6zCSy1Dyi3Dyi38y+z9Su28S2y8S209imw9s2z9M6x9M6x8Mq28Mo098ww80g3dU8zc0+18EwDcod4jWuKKSiAAi2EzVbXBBcVwUkJOlw6gogN6JqpS6DBsA4lQCgnVtsxPCmGJ/n1HcuPRQtgxaEFq+LHYwQJGIEcUhJGsCqo+AgjVGmEFqlg4V3UWEgYVzXGVY1yAwJr5zSMcxrWJR3nmolzzcS7ZeHds/HuuTjPPJxHAdazAOtZBAvjVYTxKiL4lRH8yoh+FYSASkJQFQGwmFpcSK1ZVKNZVKNpzG5TSZOpuIUY22oqbSNKO8zlvRaJfZaJgxaKISvVsFXKiJV6r2XaXnLhIqloH6XkIK3iCLP6OGv7KU7dGU79OWbDPYzdF1nN93E77hf0Puw6/JTnxLPeM88FLr0afOS1sONvhJ9+K3L5r+K73ku4/1Plw5+rHr2a9/xX5a//UPryt1l/+iTzyQ/LX7q2+90fdr7xVccH/+z+6B/t73zZ88HX49f/PfXlyvCnPyx+t9Jx5d81T17Lv/cT8cJf3DofZW6/ZJ6zjFIcRyvPYJTnscq7cKq7CSkXTdX3maVfRCcdN5HvN5LMGYunAZER70VFjaAjBrb5tJj4NCK86pGe29Fu1SiXCqRzKca5EC3IQvPVaG4qkqNEsBXGTLkJQ2ZMjzWhx5jQo0wYESYMMCpLUx+nD4L83vb1JWL0xXz0Hb/ZRIzObsFYZqS+8+iDMvr2b8FZNnWXAcoYypfWpma0YzKg6a+hp4xsEA7LGJIyhqSMPqDwv7y/WTii77na7Hlu9/EGKGOAMmvhi761AcrAXWZ01S7lm3sbypei4S4zmpgMhhW5Bf6wBXMZTR3T2ta/mu6/0DymRkpkEzmqBeYymjomuqRD018G7vsLoxmOvE9fo9+1pUwwoIHozKxH7gGgnIOeeUueeUte+QdhueXtc8vb55q76JKz4Jw955w955Q165Q155S2cEPpc04/aoafvJefPP6jUkb5KaPclFFO2hgzbZitHmal7mElDzFVgyxIbEUfO6mXI++BRnSDIdwMcRtN3ArnaKCip1ZqTAslejdQTKND5C6HyDr7iB32ETvswrfbhlfbhlfbhFXZh9Q4BIMBT1DdUyVc92QTUAIXPVn6Flj4gL9FM69s0JXGM8vaN8/aN8faO9vSO8vSM9PCKxPEajwzNGszDzD+ydQ9zdRVDcvMNUVbELJR6HLQywbuaLPWsUI5VhT/KztGFI9zkq9qbZ2CAuuYhBUpIYGoCyyMKBXnlAYLpi2wo13SCJ7ZOC8g7M1Cu2ViXTMx7lkY9xwQgfHMw3nn47wKCX4lBL8yHFA5LKx/Odav0jR4u2nwdkLIdmLoDmLYLtPwemJEPSGqwTKuwzKuw1zWZR7fbZHQY5EIWIx5Ur9Vyohl6qiVeq91xqRN5pRtzoxN7rxN/gK98iit6hhj+0nWrjPcxnP8lruEbRf5HZeEfY8I+h8TDT7hPPyk296nfWaf99v3l8CllyNOvhm9/Fbs+Xdj73437uL78gc+SXnsWubTX6U/9VnuM58Vv3S9/JUva16/vuPKl/VvXW/66/WGNz7r/+T7sS9Wxj9fmf1yZfHblcF3f6h6/MPCS5+ETD3Fb7mLUruMyzpkpNxvknT0jrgjphn3mWc+QEi5aBK//Afx0S3RB7dELm2JmEXJDxhLZ4yjJxEx4xjJOFYygo7oQwa1Gvs1InzqkJ41Jm4VCKcShGOhiSgPJcrGCNJAOx6eCsVNQrHlCGYcgiFBMMRIehSSHgHjGAi4aDpJ6xh19HsjMrdo9Ksv0XO7ocwvlqCBRiltir/oPPi3gjI6iTPRMcnUSaFbjj937hIcljEkZQxJGUNSRrsBsCEpA1/e64MFhv1bPwObhSP6zrbZ89zu4w1QxgBl9IGYtfsGKGOAMvDcpU00+tVAGQ2XgecxreUymrAMNaJBA2U0XIYu6VjX9xfOy3Die9kJvbxEMFYJHsC0dgYTPIZJg2ZWgzMz7jn7AZHJPeSVd9i74JBP4WHfoiN+xYfd8/fDcstbdM1dcMmZdcmZd86eE2bMCTMWIM2JMudXNctNneCq965qjKsG4qj3sjMnWRkTrIwJZvpepnqckTrCSh1hJQ9zUvawk4c4yn5WUi8rsYuR0MGUtTPiOpiyblpcD0PaQ5V20mI7yJJ2qqSVJGkhRTfaxzQ6RDXYRu2yi9xpE7nTNqLONqLOLhTIIaTONmS7XVCtdRDoHGwVWGnlD8aJWfqVmPkVmvsUmPoWmHnnm/nkWfsXWfsXWfkVQk1qALKBqY1mAREcuLtwjplHJtQPCXSuMfe8yfFOqTjnZG0nuKjwLiptxzkpsGDu7K/teBcV1lWJdVWtKgXrCgTGHt2QGu0EKw3tlAYqj4CyYUe7gc4vaLdMvE8B3icP51OA8wWO8c3D+BbgfArQHjlAnvloz3yMVwHWuxjjU4LxKYFTMLigKlxQDSxs0HZs0HZi2C5iRD0xopEQuZsY1QRXJ+HErZbyPpjCmCuHzJVDZqo95snDZimjVpmTlllTVtnTVrkzNvkL1gWLNsX7rUv203ecpO88zWhYZrWc57bfLei5T9R3v7D/stvep132Pu068YzHzLPe8y/4L/0FCshciTn7duz5v8bf86783vcVD3yY+sjVzD99mff8N7l/vpr55PvZT75b/perzR981/P5Dx0ffdn45ieNVz7a89k/F75dOfDdytEfVg5/t9L+4g+qY6+lnfnUpfMJy6JT6LQjW+L2bYk9gFScQyvv3iY7h1HdQ0y9hFVdQCadQsqPG8mWtkpmUXEziJhxRNQwKmaEGDtGlAxhwzoRAY1I351In1qkRwXCtdDEMcdEkGkiTDfhp2KEKVCbZCWKJ0ex40FnH6YEVC3RwhG0UKhX9OpAdHoAkh6ApAX/rqSPB+mDLLcbymAYETq1WSijL1mjk7D8B5sGKGNIyhiSMms/XsNrTROZdQtDUsaQlNEHFP6X9zcLR/Q9V5s9z+0+3gBlDFBG+91Be8cAZQxQ5j+BMpoKJritDIxjqOG7tEUJr6dENlGioZFGq21lYCID95RZ5+yEXq58kJ04CHMZzWxsvmrEUb0Xbv170+il5HGn9DlR+oJT5j7nrP2uOfvdcg+45+/3KDjgV3zYr/iQb9FBn6L93oX7vArmvQoW3fP3eZQedS056lR4SJS/JMw7IMhdFObtE+Uv8nPm+DlzgrwfJcyfF+YtsLLmWZmLzIwFZuYcK32WlT7NSptgpU1w1Hs5aWNc9Qg3bQ9PPchTD3JTB/gpQ2Agd+IelnyIkTDITBikJ/TRZb20+F66rJsq66LJOihx7RRpG0naTI5tJkmaqDEtQFHN5KgmSmQTCZ70FFFvH1ZnF15nF1prE1pjG1JjHVppHVwByyaw1Caw1DqgxMq/2NKvyNKvyMK3cO3a3AciON75pl55RI9sokemmft6t/QC6RsLz1wwGco9m+CeYeqWhXdLN3XPIHiAoM06J7qp8e5gpPc6x7sARLJx1z4DvKPvDDh3Nc4jBfgNpePcgbBuGVi3DJx7Jg4qOCJ45BA98/Fe+SDq4pmH9yzEeefjvYsIvnDmBXThxfoVYv2KsQFFuIBSXGAxPrAMKKAUKLACH1hBCKokBlfjg6sJITX40O2EsB2E8DrTyAazqEaLmCZzcauFpM1U3GIqbjGP7TCL67QAoZhey6R+86R+6+QRa5CIGbNKn7DOmLTOmrLJnrbOmbMr3GcDybbkAKniMLX2OMxiuC0XOG13cTvv4fXcJxq832n4QZfRh53GH/Oaf8Fr30v+B14JOfp65Km3JHe+I7v7g4SLH0gvvJ10/wdpj13NfPzzjMc/zXziat7Tfyt58cvKl76qfuV6xYsf7373y7FvV3o+/arprfeH//ZN/4fXB97/Zvijle7XV3Y8+lXVpa9zTl0NGX5RtPtJRt0TNsWXcOkXTBTnTBR3opUXcckPEFMfwCrvQcnPIhJOIOSHkQn7jWWzxpJxk5gRROSQSWjv1qD2rX7NW33qt/nsNPGuxfnVYX2qsB6laNd8pGOmMS9lKydpG0uOYMtR7DjAYtixMI6Bq5aMyCHGlGATSiCCGoiiBqHpgWh6IIYRtFkiow+a6Nu/3efXV76kd18PZNFJXm6xudmyJn1QBseJ1Sk8V6pTZsIEndLLcXgJms7zP7nA8xMIAjleuAnpS8ro3RepiLqkaRbzcxfQND14pt5G3MwlfRNyVVu4p1u4q1eVDm5C45k2OxLb3CNXt7wKzXUJzsXo8gorXx1aC2g0ayu/yt9qJPbq3NBmmwiNWm0iWu2j2zYuu5g2+9geO13S/ngN75Djh3Tq9wZlGOkL2qJnLOgbiX3jEiv70LrFZpMy7PwTOvVLNfrVdzG82YvwzV786zvesP/bPgOb/Xf/pY7X93eob/rSZvf1TWvSN5Xpl5q+xMo5vClpOvtubLFf30hsnXOyaeq5DU3C1ozNTp6gK/bSlWPagmcw6XD5sM6Xbp0v8uT4IX3vC/r2SZIekqTHQdxtH9NlH9NpF91hG91qG91qL26H1GovbrUXN2tkG9mkU6vvdzcPzI5sAFMLw3ZoyyZ0u05ZB9XolFVgtVVgtWVAlYV/pYV/pblfhZlvuZlvqYV/ufY8bIuAUu1h2PCOYST26sdsCZ4ruYFjuNBg7I2PxLYNqP5NoIxmBrZmMBOgM6kTwrRZUfqCY8aiU+aCSzaoV4ICMvt8Cpd8ivZDWvQpWvQpmvcpmvcq2u9fc8an6qxnxUnXkqPORYcdCw46FhxY1T7Hgn1ORT9KVLTEzzvEzz3CyznMzVni5izxsvZzsxa4WXO8zDle1rQgc5qfOcHPHOdljPAzRnhpoyzlKEsxzkwaYypGGEnD9MQ9NPkQTT5ITxyiyftp8n6qvIeS0E2O7yLHdwFMIwGiijupknaKuI0c00qKbiFFN9lHNtpH1ttFgFiNbUSdTfgO67DtNqE1NqE11iHVNsHVVsEgUGMRWGEZUGERWKFZmweUm/uVmfqVmvmWmvkVm3rl6ZS5TwEsM5jdeOYSPXMJntmQMrUd75GF98jQdoBFACXZqGufAd7RdwasZwbGa408szBA2WiPLLQHmHyE9crDeuXhvArx3kV47yKcVzHWuxjnU4L3LcX7luL8yvD+5biAcqx/GTqgDBNYjgksxwZVYIMrscGVuJAqbFAFLqgKG1yFC6nGh9YQwnbgAYvZhY+sx0c04qN2E2OazSStMIUxl3URpR1EWadpfJepvNcssc9cOQCHYqwzJuFQjHXOnHXevG3Bok3hPuuifaSKI6TKo/ZVR0g1xyh1J5mNZ9mtFzgdd3O6LnJ77uH33y/c84DT6EPOEw+7Tj3uNvuk35GXA46+FnLiSuTyXyUX3ou/70PF/R+pHvw47ZFPs5/6vPjZ66XPXy997lr5C9drXvm2/s3vq1/4W8MbXzdc+aLlnesj134Y+vyboc++2v/DyvDH/+h+65vmF78puOfjyLFnXBsfsss5syVkLyHtAjLlgnHSua0JZ7fG34lS3INPuWye9ohZ2gM45QVE3LGt4sVt4mlj6QQybhwVN4wRD2Ei+5Eh3UaBzdt86rd51W7zqDLyKMf6VOG8S7HuhRiXHKQoFcFTGrETjVjxKHYcigOIDIIVA7f1hfvIGJGDjKmBJpQAAGVoAQYocwvgspG7fisooy8RY4AyN2iOAcpAjEYDYtYuDFBG89ld5yd7sJm4d1P6pUZiaxMZRvqCAcporsn1oQTNAesW+o437N00Gz8AACAASURBVP+2z8C6f6Zf7aYBysDsZmMsZmn1MAOUMUCZtbOxDT1l9PSU+U2gjKaUCYYyjuq9YFQ2NF+JnzYjzAC1SM5ZoIOMW96iW968Z/6CZ/6cVwFgMX7FcwGlC4FliwFlS/5Vp7wrzriXnHAuOCLKPSDM2S/I3ifIXhDl7hPmzq9qTpgLKWeRn3mQl3mUm3GEk36QnbbESdvPVi+w0+ad8g875u13zNsvylsQ5s4JcmaFWTPCrFmOeoqbOsNJmeakTLOTp1iqvUzlOFM5zk6eYCePs1RjTNUIQznMUA7RFYNA8QOM+AG6rJ8u66fF9VGl3ZTYLkpsF0ncQRK3OcS0Ooib7WOa7KIbbKPqbaPq7SPr7aN22UdA1U9hO2zCd9iEbrcO2267urYKrbUKrrEMqbEMqrYMqjbzLzP3L9GWZWCZZWCZRUApfBfAN75Fpr5FBO88gk+utuO9cvHeOb+y47xz8H55Nysf75eP9y3EeOVhvQux3mAEEt63GO6/i/cvx/qudoEJqMAHVkL1RwC4YINvkBdsKDQgKbyWELGdELEdH14LD0vCR+4kRO0iRDUQYhoJ0U0ESQtBAjr1msZ1Qm1iei3lfXAoxlw5YKEaNE8etkwdtUwbs8oEOMYuf9G2YNG2aL9d8ZJ92SEHiMU4VB9j1i8zG88CNd/Jbr8LlCkN3u+457Jo+LLjyANOex9xmX7Ufe4Jj31Pei89433w2Yizb0WeB318Zfd+kHT5Y/Wjn2U+/nn2U59nPfZx3pOfFP/5s9JnP6t49vPaF7/Y9erXTW9+1/HO96NfrIz8baX/k+9Hv/j3+PV/7/1iZfbrlbmvVgbfXdn97L+zlj/z73ueV/2oZdqFLSH7tohPbBGf+oPk9B3SZSPZBXTSPfjkS2ap91uq78Mlndomnt8SPvKHiIGtMQMI6QA2bgAb3YML70IFgiYyRp47trlXGrmWG7sWYz0AkcG55GId01CCZCQvyYQTb8yKRbJjUSwxkhmDZMagGNFIegRcuGRMCgIxGXIAkgIlZWjBWJohKaO7NMkAZTYeljEVJW1KOmMyRJHq5wZkNK1qDFDGAGWkvZovQjUUZt3CAGXg8iWdMRl2/glDUua3hRf/X3/7r0Zh1v0iA5QxQBnNm8ItFoakjKF86b+mfAkuaOKrRgTJozCRAcOYMmf56kl+2owgfVaUCfr4uuTMu+bOueXPeuTNeubPeBfO+ZbMBZTOB1XMB1cuhFQeCK06GVR52r/shG/JMe/iQ97Fh3xKDkM65F180Lv4gFfRfq/iRc+iBaDCA255R9zyjrvmHnPNPQLLOfewc+4h98Jj7oVH3AoPuhQedC5YcirYd4PRZB0QZgIJMvbx0xd5aQuQ5gQZC/yMWX7GLC99ips2yVFPcNQT7NS9bNUYRzHOUYyzk0ZYicNM+R5IQ/T4AVo8qHuiyroocZ1kaQekNnJsKzm2lSJuIUlayDGA1zhE7baL3g3CNatr+8hGm8gG2/B62/CdmnwNnLLRuG0YKIyCczdWwVWWQZWWQSB3YxZQYhZQpO1EvyKiX4G2ax956x3tM8A7On/KNLDINLiEGKJRGTEEUnAFKEEKABEYTdkRMbjaNKSGGFSLDwa60Ys3vI4YXkeM2EmM2LmKXXYRo+uJ4gaiuMFU0gipySy2mRjbbCptM4trN5d1mMm6oGa9gMJYKgetVEM2KaO2qWO2aeM2GWM2meO2WZO2OVP2eTN2BbP2RYv2RYuUiiOUqqOU6uO02pP0nWcYDWeZjedYu+8UdN3L775X2A1axjgOgholj4nHvWae8Jx70nPhKZ/9T/seeibg6PNBJ18MOf1y6PKr0vvei7v0vvzyR6qHP8144ovcP39R8OyXJc9dy33io6InPyh/+pPa567ueulvTa9d73j7u953v+/+69/HPlsZ+XSl6+1vOt78qvX1Lysefy/17Itpy1di5p4NGPqzY9MjDoUX7fIuOeQ/Sky9hFHdCwurvBeddBdafgGZsIyKP0VQnMTIlrZFT/whrP+PYT1bIzuMozpMotqQQS0o/yaEd4OxV52Re42JeyXCvRztUYJ2LcC45GAdMzDCFBRfgeQmIDhxUMkSwDFIJojJaIiMCTVkFcoEroEywRh6CIq6uZ4y+sqU9O0bypf0FS7B+zprl3Cc2NVQ5foiJr2JGH0Ng29z+dKmiIypKMkAZXRXLWmqmXTVLpl7FeoqXCqBNnXULln5VqwNyGjWhqSMBs0YoIwByvx/BR+/5/+udazkV7tpgDIGKHMLFqO5ywBlDFDmvx/KpE3xM6YFmTOi7FmnnDmXPEBk3AtmvApmvQqnfQqnfYunAktmgkqng8tmgsvmpHWnpNtPx9aektScjK09Id1+Mn7nmYRdy7Hbj8VuPyapPSKuORxTvRRddSC66kBk1VJY+dHwihMRlScjK09HVJ+JrFmOqF2O3H6nZ8Ehz4JDHoWH3ItWVXjEvfCIc/5R5/zjzvnHnfKOOOYeFuUcEuUcEuYsOeYdEuUegLI5i4LsBX7WPD9rXpA5J1DfED91mpcyxU2e5CZPcpLHQRmUcoSlHGEqhhhJg/TEAXriAEPee0PxPbT4blocKICiSjspcZ2aNWA3knZSbDtJ3EaStDhENThE12uLFHNj3x5qPAx3HbYJr7UKrbYKrdR2i+BKi+Bybdc+8tY72meAd3T+lEVYpUVEldmPqjGLgLWdGFZjGrbdNGy7WfgO84g6i8h6i8h6y6gG84gG88hG88hGi6jdltFNluJmS3GzRWwLUFyrRVyrpazNKr7dMqEDlpW80zKx2yqpx1rRa6MYsFYO2KgAhbFTj9qpx+3T9jpkTpKzpynZc9SceUreHK1onlwyTy3bTy0/QK88SKs+RK89Rq89xq5fZjWcZTed57bcxeu4KOi6T9hzWdT7gNvwIy7Dj7iPPOw+/qjX5BO+s38O2Pdc4MHng4++FHzipdBTL4effTXq/JWYe96Ive8d6aV3Ex/+WPnIp6mPXwVjlZ6+VvT8tYoXv6p66XrtS9d2vfxF8+tfd//173s+/Nf4pysTnwFNf7Eye21l+trK6McgGtP+ykrWne959txPrjiJSp7bEju5JXpqS8jUH6VHzTIvWWRdts591Dr7IcvMy2bp9+GUd6LiT2yT7L8jehYpnUNIJo2jh42jBxHRvcZRHXeE7v6j/66tHnVb3XZsdd1u5Fpl4lqJdq/AeVYQvEqRomykMA0lSEHxVSieHM2RodhxaLYUxjEIRrQJPQpBCzehhiEoYQhKiAkpCEEORJADkZQgDCUYSw3BUkMw9FADlNlILkb7mN+qfInAi9MpvbDm9kMZc2HSBmWAMj9BZDxydTaUMUAZuO+MoaeMZtzSulYympuGnjLwdf7vGUz8Lz+2X43CrPtFBihjgDIa8nKLhQHKGKDMfw2U0V2+lDEpzJwWZkFEJm8WEJmCOY/CWc+iGa/Caa/CKa+CvZ75o165I565Qx45g57Zg0HZo0GZI4EZw4EZw0GZI8FZw6E5o+F54wHpg/7p/X5pfb7qbu+UTq/kNk9Vq7uqzT2l2yOlz0s95JMx5p89EZA/E1i4EFi83z171j13DpRK5e/3KDzkWXTYq/iIV8lJz9Jlz9JzHiVn3YtPuxWdcis65Vp40rXwuEvBMZfCo84FR5zyDzrmLTnmLcGMxjn7oEv2QeesJafMfY4Zi44Zi6L0BVH6nEA9I0ib4qsneal7uSnj3JRxTvIYJ3mEqxrmqoY5yj0c5R62AvQVZiYOMBMHQIPh1TVD3k9P6IOCNt3UuFZ6XIu2aNJmmrSZGttEkeymSHaTxY2kmAZSTAOojYqq05Zd5A6d0j7y1js6T2IXuUPnT9lG11mLd1pJdlhJdv4ocb0VUIOVuMFa0mgTu9smttlW2mIX12oX12ob22YjbbONa7eTddjJOmwTOu3kXbaJXfaKHltIdspee1WffUq/fUq/Q+oASb2HlDZMShslp49RMsZJmePkzAlS1gQtb46eP88oWGAU7WMWL7HKDnHKDnMqjnC3H+PWHeXVneDVn+I3nBY0LQua7+S3nhe23SPsuCjsvuTYd9ll8GHXkcfcx57y3PuU38wzfrN/9p97OmDh2eD9L4QdfinixKtRZ16LOf+m+MKbsRf/Gnf/OwkPvi9/9CPFE58qn/xE/eTn6U99lvX0F/nPXQN9fF/+uvaVr3e++nXTla9b3/i65+1vhz/85+SnK1Of/mvv+38ffvur6asrQ+/8Y+CtH3qurDQ//+/qh75PWnpf1Pgod8ejhPRl48Rj2+KPbYlZ+oPsGD7jHtPs+4jquwmpd+FSzmGVp9Hyo4i4/dvE09uiJ4yiR42j9yCi+9HifrS4FxnZ8cfA+i1etX90qd3qVHWHY+VWx3ITp3KUSxnOvZzoUWLMS0fwUpBcFZKTiOYkoDkyNFuKZktBHxmIyBjTIk2oYUDkUCAAZYIR5OC1UAZHM0CZ/7CC6beCMptO0NxmKLNBHAMfBmI1QkOjXz0tfuGwjCEpo7/1rwHKGKDMOqKx7tpbc3PdYYabv5NnQPMP9CsvDFDGAGVuwWI0dxmgjAHK/NdAGd2NftXjjtmzjjlzTrnzLgXzbgULHkULXsXz3iVzHvkT7nljrtlDjuk9otROnrKFnbibk1DPCC5iBhTQfHPJXpkOHumwSF5pVs4KSye5hWOCmVBG5EsJPDGOE43hRps6JZi6Kiw91Da+mQ5BhZTwCnr0Drqk3kU94JI27JI57pYz65W/37v4kG/pEd+yk76V530q7/GuuNur/Lxn2Z2e5Wc9ypY9yk67Fp9wLT7hUnTcufCoU8ERp4IjjvmHnfIPu+cfdc8/5pZ31DX3sEvOIZfcJeecA845+xyzFhyzFkSZ88KMGUH6tCB9mp82xU+f5KsnYMGwBiI1Y2zVKLzgJIM1lK8ZZiqGAaaRdzPlndpiJHTQ49vp8e00WRs1rpUibYHUTI5t0imSZLdOOYgbNyWdJyFJdus8ib2k3k7WaPujmmxlTbayZltZs318OyyHhA6SvJuc2ENO7KEk9ZIT+xwgkZL6yYoBsmqQrBqkJA/RUocp6mFq2gg1YxQoc4yWNU7LGmfkTNFyp+h504z8GWb+HKNgjlm4yCxc5JUe5pQd5lUc5VUdE1SfEtSeFtWeEdWddm4659i87Nx63rn9gmvn3a5d97j03OfSd8ml9wHn/suuex52G33Mc+9TPjPP+M095z//fMTBVyMOvRxx+JWoY6+IT74uXX5LduHdhIvvJVx6P/Hy+0kPfah87KOUJz9Nffrz9OeuZTz/Rc7zX+Y9f73oxa/K/vJ19avf7nj9u8Y3/t705nfd737f/+4/Rj/4fvKTH2Y+/ef4u192vfjersdfK7/0vOLwZdnig1GTDzvtvkApX7YvvAufepZR8TQu5V608m5c2r1bE89skR2+I/HoHxMOGiccNpYdMpItbYvbZySdNZbOIKQTyNhxpGQUGTNgEtWDiOpCRXYhwtq3Bu6+w3uXkXudiWutkXO1kah8m7DESFhoIipAOeZuZScbsZNMOEnQuKV4NDsOBwlJj0KCjEwkAkCZCGNKuDEpxJgUYuIQgiAHo0jBaHIIhhKKpYbhKGE4WrghKaOdgtnIjgHKwH1nDFDGMH0JTJSAZBNWZxe50wZo1xo12EQ2rE6j0IxearaJMExfmtMMMTE0+r31Vbo+pqDvp/Qdb9j/bZ8Bff9et3vfAGUMUEZDXm6xMEAZA5T5JaEMJXwXpHowCRsSKaKeHNVCjmklx7RSxG1USTtd0rF+JLasn7Mqdnw/K2mQoehnKoZYyj0s5R6ucpSnGuOpxkTqSWHqhAiSBtDwU0ZdcmZd82bgkiXvohmf4hn/0pnAkimvnEH3rB4XdZujsoEfv50pKaNGFdHDchxc4h1EEmtupBkjBEf2Rdt7oew8kbYe2ywct5qL7jAT/sGUtwXP3YJjbcEyt2AY26ydje3dUGQfHCvIXCi2dJXbeqltfTLdkppcVW3uqT2eGcM+uRMBBbPBpfsDyw8HVZ8JrL4zoOqcb9VZ38pzPhVnvcuXvSqW3UpOuhafcC4+5VR00rHwhKjguKjguDD/hFvRGbeiM+4Fp10KTrnln3DNP+qSd8Ql77BTzgGnnAOOOYui7AVR9pwwa1aQOSPInFnLaHjqSW7qBFe9l5M6zksDC2g9yk4ZYSUPA6kGGYpelqJbW8ykLkZiJyOxky7voCW0U+PbqPFtFFkrNR6ItrqAb1LjWymyFoqsSSNS/I01SdoEqXmDTpHBp1rvJKmOM9jHNdnFN9skrCq+xQaozSa+zSGpyyGpi6ToJSv7yMo+iqqfmjxASR4iqwYdkgdJKcPk1D2k1BFy2jAlbYySPkLPnIAozAQ9ey9EYSbpedP0/Bl60TytaJFevI9Rsp9ZeoBRdpBVdohZfohXfZJfc4q3/TR/xxnBznOi+vOODReEjeddO+926brg0nPRtfdet4FL7oP3uw096L7nIZehh9yGHwFEZvJPPjPPBCy8ELjvpeADL0tOvhl78krs6TekZ96Mv/OdpHveU176KPnyx8kPfZTy8Icpj32sfupq5jOAxeS+9GX+S9dL//K3yr98XvPyFzte+7LhjW+a3vyu/e3vO//6z/mvVxa+Wjnw9cqhb1cOfrky+d5K2zNXq+9/s+DOV6P2XvbtvodXd+aO2OEtAb3bpEuE5AtY5V1bYo4iEs9Z5l/GZ91tknLcSHX4DwkLxgn7TGTzRtLZrbFTxpJxhGQMLR3HxY0QZWM48QAivMM4pMUkuAUV3IoC3WQacT67cB61KJdKY1HJNn7+Nk72Vk7aNo56G0thxJIbM+ORLCkaKlyCu5Mg6RFAVFC4BGdkjElBoKEMlJSBoEwQBGVCAJeBkjIoatAmRA9GbUZIWtCmhKYFQwrZoGMZYVhG6IY9DMsIwzA34foAzS8HZcQ4jg5B8/ngKX03+erBsdDiR4fKl6RaLtNb1qSnBw08EnuDThDINwVlzIVJpiIFUaSA8jI3uZko2dRRqeXJ0M4m3Nw5dSOTsDXHbGIetku62Y8jsaFh2GA8ts6R2DmW7jmW7rkWHjkW7rnmHjlQ1dJGPNfcO19nBZP+njJlVr5l0FTsmxzqI1O+zn+3PWVIUT8xGBtkZKLbDEkZQ1JmHVPQdzG/7jDDzd/JM6Dv3+t27+uDMtyis9yis7zCn+vcgmVO4fI65xYs/95GYjMylhgZYLjSRpyZfpunL6mmqMq9VOUYXbHeqYlj5KSRdU5NGqEk3t6R2PaxPfax3Q7ibltxp31Mp00MmL5kDY3EtgVTsVttJWAqtq2kGZqN3WoTtbmR2DZht3UkdjkYia0tw0js1cA4nhMPSYbnrIoL9238GSOx7YOq7YOqHYJrSCG1DiE7SKF15LBd5LBddkHbbUN22IbssAvZZRdWbx/eYB/eYBex2y6qFf5A4xDTThJ3UMWddHEXQ9JNiWqnRnfQYjoZkl6WdIAjG+LEj7AT91AVfWRlD7jMVg7SkkdYKePc1CmeelqgnhOmzTpnzLtlL3jl7fMp2OdXdMC/eL9zxohL+h7ntCHH5F6RslOU1CKU14sSdgjiKoSSIl5ULjs0leYnJ3nG2rtEOjgF29BcbSlO1iSRhR2faMXGmTMwpjQ0kYoiUFZFghYkFAEIiScjCRSsOYtgzTcjuZnTfazYwZa8cF5gOic4kxuaz4sqFUlr3RIbvFPavTL6gssWgiqWQqoOBVYd9i0/5FN22LfihG/VGaeCI87Fp1zLz7mUn3cpv8up/G7Xqns9ai+7lV0CKrnPpeQel+ILLsXnnYvPOBWddC454Vxy3LH4sLDwgDBvQZA3x8uZ4WXP8rIXeVn7edmL3KwFXuYcN2OWmznNzZzmZ8/wssB8bl7GGDd9lJM2wlYPs9VDbPUQK3WQlTrITBlgJPcDqfoYqj52aj8sVkofS9XLVPYwlT0MRTc9qYue1MWEnK7opCs6acp2IFUHLbmNqmqlKFvIit32ikaHpHp7eSMlsZ0q76DKu9a5vbTVXtq8zu3imkGFkazZVstJ8k5SYvs6t0/sdFB2wwVHDsn9Dsn9pJQBcuogOXUQlCCp+iD+MkRKGSKn7qGoh8lpw9ScSUrOJDV3mpY3TcuboefPMArmGAWz1NxpSv40tWCWXjTHKF5glS6yy/azKg6Syg45lB8mgTa9x2g1J2i1pxm1Zxg7lrkNF3iNd/F33y1svihqudep7ZJz+/1OnZcc+y+JBu9z2nO/8/ADbmOPuI8/6jHxpOfkU3AuJnDxxaD9r4QsvRZ++I2II29GHn0j9tRb0jNX4pbfiD/3VtJd76ouvp/6wMdpD36c9ehn2Y9fzX3y87yn/1b8wlcVr/y95soPu976+65XPmx9/f2ut6/2vXe9/72ve9/+uuvKN+2vfDP20crIOyv9V1Y6XlzZ/dQPNZe/zj/7Sfqx94N6n/FsfZJbc8kmbxmXcthEvt9Itt9ItoRRHkerjqOUR0wUS0aJi9sS57fKZ7YmTG6T7t0WO2okHtkWs2db5OC28N5toV3GoW3o8E5kUIuR7y5j750Inzog71qkezXCsRgtKkQJCxD8HAQ3w4STZsxRGbOSENxEBCceau4LZi0hmJEIZjiKEW5MDjAmB5iQbrgJCaxvlj90EziS5I+hBugUiuynW7QA1O3U6oMJghb/uWOh8VJaHoyFoM/GHcMEEOfnC8sK1y1mpE6+o689MIETA0myMZcQOJsQIEEcGZYL3rfWOZEnx/Pl65zIkxNX3+3WLUz5cp2CuEySuVBhKtqIK8wFKlOhStsthIDUaPumpzjpmdZk5qrWKUBhVkEMnJG5OSmTZemuUY6FR5aFR465ZxbgMje7pVeepXfOevfKA1Bm4/IqtPAuglSyzq39yq39Ste5lX+5TUC1VaAOWQfV6JRVUK1OadIxaxf/SVImosU+osUhHDgs28gW28gWsqSTLOkkxd6QPbSwj+20i+3RKX1ffpIShnSKkjisU/rmYdOSJmhJE3TFJDwDm6maZiXPsJJn9I3EpqfM0FNmqKlAFPWP0kRj1i2YGYvaYmQuMjKWNCBm7ULTRGbdQl9PGX1TlvTtb3b6kr6LXn37t/si/HYzCEHFXb8r/d7+ezf7eG7334O+88N/n9yis+xiwGX+Y+cULrOKAJdZ65xCvVBGN6zJP6Xv/0e4LbcOzz7K0iVm1hGdgl9D4FeVn3RGxqahDDl5auOiqqYoykmKai9Vy8lJe0mKsXVOThrT+aJNSRzW+SIPNmX9OqXv/cJO2m0n7bSPhb0TWgO3FbfbSNrXeKutuN1WAqDMxmUb1QigzGqwdO3CJmSHTul8U7YOqrEJroXvsgqstgyosvCvtPCvNPersPCvggRurlG5uV8Z0E2DgIvM/YvgXIy26/kQ8j86EhvLjsKwIjGsSDQzAsUA11nwTdi3rIUypDVQZi2RsQtrtIvYbR/ZZB/Z5CDpgAX6zoo7QF4muoMa3QGjGWZsH0vaz44b5MQNc+LB+CGqYoCk6iMpB0jKIYpymKocYyrHWapJUfqCU/qck3raRT3lrB5zSh12ThlySunzzhjwSO10TmziiGvIwQVWXqnmzvGmwhg03R9D88aQXJC2PCMLxlYi6Y9YmzswlhicLRZrhcFYolDmJiZEIyP81q3YrVuxRkZ4fTI2JpiYmJkgLRBoWwSOZIKnGROZW5CkLSj6Fhx7i5noDlsPJCUQx47ACaSW3lnWgcWksCpqzE6GtImV2MVPGRamTzhlzzvlHwRFTKVnXMvPu1Xe5VV7ybfuwdDGp0Ia/hRc/0TQrscDdj7sX/egX939vjvu8aw661G97FF1yqPqhHvlUbeKI64Vh1zLjzqXHHcpPbmqE65lJ13Lj7uWH4V02K3soFvZAdfS/S4l+5yLF52LF52K54AKZx2LZh0LZkT508K8KWHeFC97LzdrlJs1zskcgSDOHojjDImyx0XZ445ZwEXZo8KcUWHOCD93hJHWw0jroad1UtUdFHWrQ2oLObWZlNxKS+m9wXpg4rPqTnmTOiXMmxDk6xAne1RbrOxxdt4UK2+KnT/NKZjhFs5yC2d5RXO8ojl4B97kFc3xi+f5xfO80gVa4RylCLTjpRbP04sX6KWLzNJ9jLJ9jJJFeM2qOMCtPMitPsSvPszdfsy1836nrsvO3Q+69j7s3v+ox8BjnoOPew09IWy/JGy/5Nj5gFPXZZeeh1x7H3bre8R18GHPqcc8Zx71mX/Cf9+fgpeeDz/yl8hjr0WfuCI+9bbk9F9jT78rO/tBwp0fJV74RHH3VdU9V1Mvfay+/+P0Bz5Jf/Dj7Iev5jx2teCJvxU89XnJ09dKnv2i7Nlr5S9cr37p69pXv9v5+ve73/im681PB9/5ZPSDaxOffDP5yQ8TH/177L2Vkb+ulN//Uf75D1SH3oiZeN6n61He9rts844RUg5ZZ563UJ/HqU4h5UdNEg6ZJCwhEw+hlYfQyiW08gBKuWiSNG8sn94mn9oWv3dr/Jhx7B5j8ZBRzKBRdJ9RRM+2sA7jkFaT4BZ0cDPSf5eRZ+0290oT9yqERxXCvRLpXIoWFWKEOWhBNpKXgeSqTdiAyBix4iEiI0WyxQhWFJIVgWCGmjBCkIxgY7K/CWnDIvtiqX46hSb7aAtF9sFQ/VC02ygsJeAXEY4aqFNYWuDGhaYHwsma2whl9MAaPCdSp1ahDIxmfnEHUGb1ywT4K4UbDvEXAGW0lLAOx8A3dRIZU/6mkzXmAkBktGUhBERmnf6PvfMAaypNG/abnJ5K75BK7z30kpAAIaEXETs27ChFeu8CNhRUVOyjY++9d51x1Om9j7OzuzOzM9+Wb9f/OjmADCQO2U93Z/+N130918nLO4djJoacm6eYeQ/m1OihZvSVMoHTRrqY4eMRLmZYZ7OsPQAAIABJREFUykzXSJnppI4ZA2lktKHjw5BOUzMkZSg18yxqjMyCUdEqcsFvTco4yEkjQ6FLytirm4bRamTs1K26PmTr+rCu68O9QcpQt4UGKfN8rfCbMjKei088/2r/71/V9++r73fUJU1e9rouaajvunMBqWPGol2+zDqgfZ2UMtq9jBYdM2svuajNyDjP2KPVyDhN3z1S7I7j+OVKGX6uRsrkrCfVzC/hZfVoIXuNIGO11rduXe/zWo0ML7VD+8+LlFZKytglkyJmJDYqUspoQW8pUzbSxQwfazUyNtISvaVMxDKLiGVDauaZoDFIGepz6dCH26E0GdfUoS6Nz8uU+RUpw4teyoteyo8hM2V40hL+UKaMg7TUTlZqLyNzZBwU1Q6Kal58jUNCjUDdKFCT84CEqjqhqkGorBUq64XKete0NhKycKnTLa3LLa3bNa3bOb1bnLVSkLNSnLNKnLPKMZs0MtTE6Ii5O6PmbospGJDO2yyfv0mxoC9hYZ9yYU/ExOqwzGJ/5QLn6Cm2fqnGTjFMuyDcyhswHQDTFhCWADMGCAfQGYCGkQCGBgKAX0CjMbVB0CEcQCigY4CGk/8JjQkAC9A4ADUDmBUg7ABbCJm6MWx8OXwJVxxlHziBHz7DRTbfS1nkn1YlyW2OmrE6Zm5fTEF/7KKdiuL98eVHEypPKWvPpTRdzWy/I688L6+8GFdxIa7igqz8vLTsnLTsTEz5meCF+wMX7Q9euD940b7gRfuCFu4NWriXVDCk0zmi4VDAokOBiw8HLjkYuORgwOID/ote9Vv8qu+iV3wXveKzcBfJgp2+87f7zNvmV7DNu2DAZ85WnzlbvWdv8Z69xXfugM/cLeTDOZupTBzPmf1eMzd55/d55/f5zCCjd/56z5nrPWf2eM7s8chf7Za/ym3mSuf8bueZnY75K5zyVzhO79SYlLWuM0YjmtSlFd7EFVpxnbluLC6z1rnN3ehSsNF13ibXeZvc5pPaxWPhFo+FW9zm91MPqRXPRVtJlgy4Lt7uVLjdtXCH81LSvLgW7fIo2u1WvNuzeI97yR7v0r1eZfv8yvf7Vh4IrDrkV33ErfKQS/VR15pj7nUnPOpPejWe9m4649N8NqT7Wkj3tdCV18NX34xcezuq5070urtRvXfC+q6HbbweteW2bMdr8Xseqfa/k3r4g7QjH6Yd+TD96EcZxz7NPvnFhNNfTTz7zaTz306+8GTapW+mX/565pWvZl7/Zu6Nb+fe/nb+nW/n3XtS/Ph7skbprT+WvPt92bs/LH//+4r3f6h+74/9f3o68OPT7T893fHT020/Pt38+6cbvnm6/ounxVe+n3fi29wdH8WvehBUe9lx8VHLabs5OduAvA8oNtIS+uGkrVjyNmb6DnbmLm7OLnbWNlbWVmZmP5axEU/rhVPXISlr4ORVqLITU3YgCW2UkUGldWhsLRpdjUdWoKHFUGAh3X8h4r8I9V+I+S5AvWczvWaxPGew3KczXKcQrnmYcxbmlIE6pjKcU6kB2IRTPO4YhztKCXEsIY4hpQw/fPywBeFaGWtkWPwwg5T5p+2M9jQZHUaG4yzXamSMXONfupRxS36W2Dmc4emaqtW8PGfRIGUsgwxShuos87yeMsNGZjhZZmymzLCRMWTKDN9HjUqQGX5oyJShbuP1lQL67tdXUrzs/fpev7779b1+fc//suWLrvPrK1907R+rY6gV7fLFIGWGEmpGuZjhh1qMjCZ3xiBlKE2jM1PGIGU0Odq6Ppq+XCkjiC0SxJJSRiAjy5coBPJKnrySr6ghW8kk1AoS6/jKGr6ySpBUK1TViVX1juoGp+RGp+RGz6xOj8wVHhldHhld7und7undbhmklHHK0oiYCes8J/Z6T9rgk7fBb2Kv/8T13lldPpltvun13qlVXuoiD9ViN+V8j4TZ4pAMx0A13yfBxjXaVBjMsfVimDsTJgIaYUHHzWDcGMG5KMZCMSaGkgCAD3kZ0s4MixgIYmuDCWE4hKF0FAMworEzqEbuEKTrwY0BbgoYFhDLFjMSEOaODEs3I4cwU6HU2jnRziPF3jeLF5gnCs8Xx8zlRRYIZUsclaWuaTUeWU0+eSsCpq+RzN4QNGdT0NwtknkDYQt3RSzeE7X01ehlB2OKDklLjkQXH40uPhpVdCxy2dHIZUcjlh4JX3o0suSsJpXmTFjx6ZDiU5Kik8HLTgQvO+G35Kjv4iO+Sw75jGTxfr/Fr/otfMVv4Su+C/b4zN/tPW8XRcDiff6L9vov2qv50l6f+bt95r9CVkvN2uo9azOF16zNXrP7NWz0mb/FZ36/94J+7wUbvRZu9FywgUKz0u+9YIvm4Fn0nNfvOW/j2EhmuxT0jY1kqsv8jaMiqV0WbXFdtMVt8Vb3JQMehds8Crd5Lt3uuXT7yGOvZTu8i3b6FO/yLtnlXb7Pq+JV78r9PlUHfKoO+FYf9Ks55FdzKLD+aFDDseDG45KmE6Etp8JaT0e0nw1rPxu84nxw1wVJ98XQVZfDVl+JWHstsud61LobcZvuyfvvKza/Fr/l9cSBN5TbHqp2PFbufCjbfle280787vuJ+x4kH3gr7eh7mcc+yDr5UfaJj7JPfZx7+tOJ5z6ffP7LqZe/mX75yYwr38y5/mTezScL73xX+Nofi974seTRj6Vv/lD65h+rP/i55qOf6j75qf7Tnxs++6nh8z/Vf/Zj48c/1j7+rvb131fcebLsyucFJ9+f8uqjrG2vpWy8l7TuvqzrVnDtRY+iU+IFh+1mvWo5ZY9x7i5EuQVVb2Ok7GRl7OZk7GFl7GSmDeCp/cz0zcz0zYy0jXjKelRNlizBKk3JEqljmlF5ExLXiMTWwtFVcGQlGllORCxHJUvp/gsh3/mw73zMdx7qU4B6ziI8pjPdpg4ZmRzEMQMRpyCOatxRhTsl4eIE3DEOE8tQUQwuisYFUePXMTg/nMEL1ypfnrP4UjNl2MKIF5ImwxFEaU2T4Qr1SJPhiKL/GzNlDFJGkzujtXaJ7CljyJTRFDQN/4pv5ME/Ub5kkDJUHdPY2iWnqVsM5Uu67qV/dV1fKaDvfn0lxcver+/167tf3+vX9/y/+j/0JW3QJVn0XTdIGep9bPy1S9TOYQsz6sAgZajcGUOmjLFvrrFvLscreyxGnpnGnplaf//3L5Uy/Oil/OilgphlI6WMQFYmjCsXKiqEiipBfLUwoU6YUCdKrBcqa+3lZQ7xZfyESlFSjWNKvUt6k1tmm3tWu0d2h4ZOj+xO98wu98wut4xOt4xut6x1nhP6/CZuCpqyOWTa5tCp/eFTeiOnrA3MbPFNqXKTL3QIm2TmqcSFYcDKC5g4QkYClM1DWA4ww4aOWwHUjIYY0yAugFh0OgOCCQQmMATHUYzAcAbORBE2gnARhIuiRhhmrClNMsFxE2pxdESZCIEjDBhhoBqlg6EMAmMyMCYLZbARggWhTBpMwYZQLoSZAmAOgDWgOQCID2ABQB0Bww1wfRArCeYQSRaDuau4PulmQROsI6bZxc52z6z0zKnzmdQcPKM7rGB9zKIt8mW7FcX7clsv5bReyW6+ltV0PaPxRnrD9bTGG8kNN1Na76tb7yU130tsvKOovxVXeyOm5lp09dWwiouhlZdCK6+EVl4JqSKRVF0Jrb4cXn4+svxsZPnZiLIz4ctPh5WeCll+SlJ6Mqj4eGDRscCiYwHLjvoXHvMrPOy35Kj/4kOSwkOhS8goWXqAInjpgeBlrwYtezWoaG/AMMWvBJbsDSzZG1D8SkDx7rFRUrZfUrZvbAws3ee//BX/5aNjYPn+wPJ9o2JAxb6gmgMBtQcC6w4G1h0Mqj8U3HBY0nhE0ngkuOEwdRzSdDS0+Vho87GwluNhLceDmkmCW05IWk9KWk+GtJ0KbT8d2n46sut8ZNf5qO4LMasuSddcka29GtdzLW7d9fjNdxVbbsdvvZO47V7SjtdUO19X73qQvPuNlD0PU/Y8TH3lUfq+NzP3v5114J3sg+9mHX4v7/SHuWc+nHTmo7xzH08599HkCx9Pu/DJ1Eufzrr65czrX825/vXc298uuPPdgvt/WPLa94UPvl/+8KfKN3+ue+9vzR//o+2zpx1fPl3xFUnnN//o/vYfK3/3j1XfPV31+793/+5vK775ufPLv8478+GsIx/k7nqYuO6apOGY89Id1vkbjPN6iPRuWN0F5B1A1gHiukH8Gii+ByjWmWTtNcnZb5F7wCz3gFnOq+yMnQz1ZljZy0zZxEjeSKh7cXUPmrQGTuyGErrghA44rhGJq0eldUhMNRRVCUWWIWHL0dBiRngJJimE/efBvnMwv7m471zMZw7umU+4TWG6TmK45OFOOShpZNJQUTIiTMLFSZgoUTNiSYoJYjFhNMaPpNJkGDzStoyT5/gXrV9iCyNeKgYpQ+XUGDJlBlsIa6tdMvecMKpwiXpoKF8armYaVbhEPTSULw1nuWvNgSe7SGb2aMXQU8Zt7n7Xgv1U14yxt6D63sS+pHvs4dPqKwX03a+vpHjZ+/W9fn3363v9+p5/+H/cv/hA39etrv1j/0UYMmXGI2hGuZjhhwYpY5AylI75T5IyQk2mjFBaKpKVCWRlYkUlSUKNOKFGlFgvVjY4JjU6JtVTUkagrBSpa51SG5wzW12z291yOlwySVyzVrhnraCkjEdWt0dWt3f2Wr+c3uDcvpBJG8Imrw/LXRmS3R6a2RCSWhmsKvSJy3cMSbP1jOEKfTFrR9SMB1ATCDGmw0aAzgE0tqYoCQMAowGUTsMgOkZJGQJjMHCCwWBh6GD7GMrIDHsZbWkybNLpYDCE01EcQhgwwUQZLIzJZrA4TI4Rm83lMFhMjMBRdAiELG6iAxMUssIQGwS1RXF7lCUkjF24tr7G/GAzp0gLt1grL7mNX6KDJFUYkSOKmyZOmOWmXuiTXSqZXBc1a0Xc/HXyRZtSSvemLH81pexoavmJlIpTaVXn0qovptRcTqq9klB/Jb72anztVUXNlbiaq7LaqzE118IrL4VVXQ6ruhpWcy2s+npY7Y2w2hsRdTciq69EVV2KrLwYWXkxouJCePn5sIrzoeXnhrgQUnZesvxcYOnZ4NKzQSVnJEXHQ5YdlxRRHJUUHQ0qJpGUHZeUHQ+uOBFccUJSeTyk6oSGY5Kqw5KqQ2PxLtqtFa/i3Z4lWpDUHRlLUN2R4MYjgU1HgpqPBrcck7Qel7QeD2k7QRHafjK0/WRYx6nwFafDV5yO6DwT0XkmsvtCZPeFqJUXo1ddill9OWb15dg1V2LXXIlbd12+/oai92bChtuJG+8k9d9Tbb6v2npPtvGqrP9K3Oariq3X4wduJG6/pdxxO2nnnexDb+YcfmvCkbcnHns37/h7k09+MOXUh1NPf5R/6bP8S5+O4OP8SyTzbn41/9bXC+88WXz/SeHrvyt6+IfiR39c/uj76sc/17/1l+b3/t7+8dMVnz7t+OQf7R//vfWjv3Z98Y+uL/6364v/7fziL22f/FT/7neVj74qf+3bgpNf5h/4Mmfb+4pVdwJrTjsu2mc1fatxbj+iXk1PXEVXrIITenDVBmbyFlbKVmbyACdlJydtl3H6HuPM3cbpuzipAwzVRixxPUO1gVCtJ5RrscSVaEI3rFgByTvguGYkthaJqUaiquCocjh8ORxaDEsKkeBCRlgRHrwI9p0De+ej3jNxn3zUazruMZVwzSOcJwwbGUSohgVKmB+PChM0E69lmCAWFUShvEjEIRy1H6+LGVY2TF6oVrQaGZamp4xByvwTRUyG8iXqFxr6Tmsa202GWjFIGar7zLCFGXVgkDJU14BhCzPqwCBldLUUNfSUGY9Q0FdSvOz947nm/8sefa9f3+/1L3Yxw99Ol2TRd90gZQyZMr/a8VfT6NfQU4YcoTBSuIzneGyaDMcr+zeXKSOMLRLGlFBSRiQrc4yvIkmsdVLWOSU2OCsbnVRNTuQM7FpRco04uU6YUidKbRSltVCI09vF6a2OGW3OGe2uWSvcsjs9c7q8srsCslcGZ68KyVkZkr0iKK3BL7HMQ7rANSrfxFFuJo405gdy7TxYVmKGmT1ubIFxzBhsMybTnCBMMcwYQbh0OoNGIwDAyTQZiAkjDARlYjgbJzgMphGDaYQOSRkqKYbq8qszIgwEQxEMRlEYxcl8G4LAKOh0QKOBUX9oNIgGMBhwMMgYhY0RyAiBTVDcHGfaQIQlyrbHTAW4hQg3d8StnFl27ly+D1scxHaJMPGQWvorHUIyRNGTneNmOysWOMoXOcUXuaqqvdKaAiZ0B09eFz6jP3zWQNj8XaELd4cv3he57GBMyTFp+UlZ1TlZzYXoyvORVedJ/1J9KaLmKqlj6m9G1l+Prr0SU3spuuZiVPWFiKrzEVXnwysvhFdeiG64FlV/NaruemTttYiaq2E1V8Krr4VVXQ4qORNcfCqo5BkBpScCSk9Iqs6GVJ+TVJ8LqTkfWnshrO5ieP2l8IbzofUnQ+uPjyW88aRWIlrPaEXScHwswY2kiAluOy5pPyFpPxHScTJ0xamwztMU4V1nwrvORHSfjVx5LmrV+ahV56NXX5CtvypbfzWu95q877piww3FhhvxG2/Gb7yZ2H9buflO0pa76oH7ydteS93xIG3nG+m7H2S++iDrwIPsg29MOPwo98jjvGNvTTr+9uQT70w6/jZ1MPXUe9PPfDDj7If55z6aef7j/Asfzrz40axLH8++/MmcK5/OvfpJwbVPC659WnjvydL73xS9/m3JG98tf/z7ire/r3znh+p3/lT7+H8a3vxb09t/b3rnb/Vv/rnqwY+ld75bduObhZc+WXDx44JzH8w4/uaEfXdVW87Hrj0SueJoQPUpn+Xn3JaeEBQcsJ6+yyR3gJPez0zZYJQ5wM0Y4KZtM87YYZq5xzRzj1HaTpZ6AFP0YwmbiMR+ImkTQ7mJodxAKHvxxB5m4jpG4hoiYSUe34XJVyCyVljagkobkKgqLKoMi1iOhBchIUsRyRIkaCEauIAIWoD5zYY8pkLuk2GPKaj7FMQ9D3XJIVyyGU6ZhGMGJk4hc2T4pJFBHOSYQI7zZRhPijpEo7xI1D4csQtD7MIYvHCtkkXXIsMhRCu6pIzWrsAvctHQ6FfTaObfmSkzOCOQmhQ4GHWO1tZ/+pJ+XsaQKfPcYUyjXMzwQ4OUMUiZkf1lnq9gxn7V0Oj3+VpBX0nxsvc//2r/71/V9/r1/Y7DluRffKCvfNG13yBlDFLGIGXMgqeNRscUy/GImJF7/vOkjEBW5pRQ7ZhYTUmZISPT5JTc6JbZ5pzZ7JTRIkprEqSQUwzsVM02qiZeSgs/tVWU1uKY0eaS1eaR3eE1ocMvuz0kuzU8qzk8o0GSUuGrWOwSPo3nl2brEQ+buqHGIpRtDzPNIZwDEBzQIUCjIyhpXiCISbkYAMg0mV9AwwGdCSAWDWbTEQ6Om1DZMShqhCBcGOZQOTI4ThYxjcGIIJgEQTBwAsdxTPMH1fzBCBTFERRHMAIlmDiTzeAYsY1MjDGUSeAcAjdCMbJ+irwS8gKGmgrDLICwycbDCAfgxjSmOYCMAGwCEHPAtANcETDzoFv60a0lOD+W6Zho5JFhHTRVEL3QLXG5b2qdX1ZLyIy1IbN7I+f3y5buUpbtT6k7kdF8PrP1cnLzRXXrleS268ntN5I77qg77yZ33SNZcTt5xW11xy11xy1V+83EthuJbTcTWm8oWq/Lm2/Im29Im2/GNt2IabxOEVt/I7rhWvRQjGq4FtVwLbLxWkjNxZCai5K6SyH1l0MbroQ1Xg1vuhbRcjm08Wxo08mxRLad1UpM10WtyFZdGUvs6suynmvSdVcozzJWtSRsupXYf3tYuCRtuUspmLHrqq33RuqYjN2PMvc8ztr7KO/w47zDDycffTzl2JvTTrw9/eQ7M069m3/6vanH36Ie5p9+b+aZ92ef+3DO+Y/mXvh40fXPF9/4ovDWV0V3n5S+9l35G3+sfPRD1ePvG9//c9MHf2n+8K9tn/xvx2f/6PziafdXT1d99XTlJ09XfUTS9f7TlsdPq+/+XHzlD4vPfZO47opizeWYzrPBDYddirZZ5a8lMptoSfVA3g7iVgLZKpK41UC+BlKsh+N7TbJ2mWSRLsY8e69Fzn7zzH3c5J0M5WZG/AYsvo+IX48r1mHyHky+FpevxuUr2QmrWPErmYouhryDkLVhsU1oTCMWU4tFlBMRJURYMRa6FA2mjMw8NGAO7j8H8ZpOc82jOefQXSbALjmQczbkmE4aGac0QpyKi9SoIAnlkUYG4ZE6BuPFkDgMGhnMLgy1leiSL7rWtRoZhkOIQcr8V/aUUZJTsQ1Sxj/P0FNmcOLmSx6JbegpY+gp8zLuw/WVAvru11dSvOz9+l6/vvv1vX59z/8yXgPjOacuyaLvukHKGKSMQcqMNjLB03R9jhopXMZz/JuWMmJZiVhWIpQWaygVxJYIYkt5sYPtfoWKKmFCjVjZ4KRqclY3O6e0CNSN4vRW56xOx6xOfnqHfUorOVQypU2QsUKQ0S7MaBWnNztlNLlmNrlnNvpk1kXl1ISnFwUr5/vK8j0jc52DU/jeMjvXUIhlCzEtEMIEwdkIykAQDIFgCILoNFQDRqcNQqMRJDB7GABzKWgQV3uZEjTYaGZUTxmyAQ2dQOgEpokwRMAQAcE4BOMog4kymAiTBGIRQzABzqBjDDrGHIpMzTETJtjDkH8FEi6MGwOIDVATgJsBlg3E5aGmYtTcBbPysHCJtnSX2/qoeEGZThGT3KUzfeLneysX+6Yv98muCsyrD5nRHjNvrXzJxsTibcqy3cryvQnl+xIqDyRUHUyoOZ5QdyKx/rSy4Uxq26WU1osprRfVbRdVLSRJrZeVLZektadldedkjRfkTVcSWq8rV9xSdd1Rd9+TN9+QtdyQtdyKbbke23wztuV6TPO16GbSy4Q3kUQ0X49ovRHZdjOy7WZU+7Xw5vPhLafDW06HNZ8aJrTpJGVkqKSYkRtiuy9JV16WrrwsW3UlbvVV+ZprirXXFWuvx3RdjO2+RH2VsjNxq6+SzV96ro1MfhnOf4nrvRbXe02x4UbCplvKzXco4ZKy/XVl/21l/23VlrvJA/dTt7+evvONjF0PM3c/St/5RvrONzJ3P8p+5c0J+97OO/DepIPvTz703sQDD/MOvT7p8IOpxx5NP/Fm/qm3Z515d9aZd+ee/0Ariy5/vvjKF4XXviq6+aTk9u/K7v2h/P4fK177Q/UbP9Q9/qn53b92fPT3FR//o/3D/2157y/Nb/217a2nrQ+fNtx/WnHtz0Xnv1944ndzDn0989WvlKvvJ3Tfl7bdDq295FV0gj9rr1nuZnb6BlS1CVFtRpRb4MTNUEI/lNAPx2+A4zcYp2tqlFJ3G6XsMkrdYZy83Ui9zUi9FZWuQWSrMdkaLG4VFrcKl69kyLsY8k4kuokksh6OqEHCq5HwSjisAglbjgQtwTSpMWjgPNS/APGfjfrmY74z6G6TYLeJkGsO7JoFuWTCTumQYxrsmIKL1JhQRQhUuCAR4ydgDgqMF4fxpIhtNGIXidhFYrbhmF0YZheG24aQ2AXjdoFjIeyDdCAh7PVA66imf2JRV3INixfxUmELo7SidU42SxzNEkmZ4heAroonrotCKzrLnZziOfpg5JKoH6SUGT/Juhqq6VrX2pXteaOyX3KmjK4PBLo+TJj5T9GK1gbA5kHTLIK1zMM2l0zXOg/bMjT/ZY/EtopYYhGpBVtpsVaoyvZxRmtZiV38chsSau7Ss+lLtvHVGmqp4UqaWG8bX6+vlNE+yjS5Ted66gr71BUOaZ1U+RI/o1tX4RK1Ls5erxXHnN5fRTShVzShV6jBMW+jY95G0SQS4eRnULcuY6OuRr/O03cOT1Yaz8HI7JiRx2NzYZ6/4l5wYCxu8w7o21NmPDfGL2OPvlLgRe3XV1781vbr+zzoe/36nl/X/hf1mnlh8mXeYa2ncptzSA/mHnxRI7F1jsqeof39ZHis2y8PBhwnb3WcsnksY9/BhlYG3/Sot77hqKu/zHATmXEdTOh52dOXHFLb7FOa7VOa7ZKbbNWN1Axs66R6LcOwqQnZeo7EdkioclCUOyjK7eVldnHLqTb5z/nxqvWHsq20+GVPXzKVzNRGvnlwvrlEy0caLTqGypr5D8+UYTvH/ypALCsRaaQMX1YslJaSI7Gly3my5UJFBT++guzyq6wVKxvEqkZHdZNjSrNTeodTRpdjVrcwo8shpd02ud1G3WajbhFmkprGbUKXd+4Kn9w275wmr4xa39RS9+hJTkHJVi5RHHs/wsIZNREiXFuYbQEwLh1jIigDI5u4EDg5TglnYjgCoSPAYQgfVCcQEyIhZyoN2hmI+xwpo7WCCYE4CJ2N0UgQOhums2HNaWkwKVnoDBIak01jsgBLCzQmi4LOYEFMNsJgIwwOymCjBAclODgZjVDCBMXNUIY5xrREWVYox5aE6wAIa8CwBWw+zcQJNnPHrL0ZdgG4QxAuisScYpluCo632iwwyzo8zy463y52lm3sXDv5fF7iMse0crcJ9T5T2gPyVwXPXhuxeHNk4dboZdukJbsU5XsTqg4m1R5R1h9XNZ9SNZ1Jajmvbruobr+csuJqaue11K6buRse5/S9md37OKP3Ufq6R2k9D1PXvpHS80ba+kep699MWfeYQr3+MUnvw7QNr6dtuE+R2ndvGFXPrWGS1t4cRrnuFkXS+tsUqt47qt47SetvUwfqvrvJG+6lbLyfsvF+8qZ7yVvuJQ/cTx64n7LttdTtr6fteDASSrVQ2iVrz+OsPY8nvPLWhFfemrjvnbxX35184P2phz6cdvij6Uc+puKMo5/MPP7Z7JNfzD39VcGZr+ed+2LJpS8LL3+27OpXRde+LLnxZPmtJ2W3vyuDWO2OAAAgAElEQVS/87vyO7+vuPtd1f3va17/vv7hz42Pf25+668tb/+t5c2/trz5v82P/9b06K8Nb/y5/sH/1L3+c93rPy+/8V3p9d8VX32y+Pznc46/P2nvg/StN1R9VxWdV6WtVyMbLgRVnPBadth5/quCWXscpu+xytthkbvDNGs7N20rK3kLodyMJ/ajiZuJ5O1Y8nZcvR1TbUOTBhDlFky5BU3cRCg3M5SbicR+RvwmEkUfIe8l5OtQ2Upc2oXFdmKxnXhsBx7bjse04DFNWEQ9FlmLhVehYZVYaDkWWo6GlGIhxVjAAiJgHu5PpsbgvrMxn3zcZwbmPRV2m4C4TkBdshDnDNgpHXFKhR3JKUuYSEkIE3FBAsFPwHnxGC8OdYjFHEgjQ+oY23DcNmwInUYGtwvUYWSC9DIyhL1EVwaNvusGKUNpGp3yRde0bH2MDMcpXj8j45Koj5Eh3Q1Z1qSjgknrukHKUJ9pDFLGNt4gZTYN3clsMkiZF3WbTZ1H1838y17XV1L81vbr+/zoe/36nl/X/hf1atFqUp6zqDMjxiBlJlHvZgYpU60rZcY2odIgZahfd+n6ZZiu9X9XpsyvGhm2czwQSov5smJBXAlfXiKIW84nKXOQl4mU1UIScvS1KKlBqCIRqZpdMrudMrpFGV38tC5eaqdDGgk/bYVjVrd7bnfAlFUh01aFT+sMy2sOyqqUpC52liQ5uEmYliJAmJJlR3QC0HEA4wBCaXQYglEEwXCUYOBMNs7iMJjkdCUS9BkwjiE4AmkYzHBhwtAgujJldEoZGhejcRENMJ0L07kQxKXBbBg3phPGNIYxYBoDFncQNhtwuYDLGYTDBRwunU0CsbkwiwszjVEmFyWjMcYwxhimHI4Vm23JYlkwGBYYYY4QZhBmQsNNAI0F6BQcAGkyfRAjgJqRpobFB1xHYOoCLDyBrS/dXkLjhXA9Eo19VOZB2XZRU0SKue7JS3wzl/vlVEYXdMcsWCNbvE6xbFPS8gF15a602r3pDQcmdZ8jWXlx8qpLk9dcmbL26uSeG5PW3Zo18PbMgXfyt749fetb0za/PXnzW5M3v5W3+c2cDW/k9D3K6XuU2fdwiMeZfQ8nbH44YfMbw+RueUiR3ns3o+8eReaG+8Ok9d1N3UCS0neHIrn3dnLv7Yz+1zL6X8vc/HrWlgdZWx5kb30jZ+Bh1sDD7B0PM3c+zNr1KHv34+zdj3P2vElpFyrm7n17FNMOvjft4HvTD72ff+TDmUc/mnXs49nHP5lz4tOCU58XnPp83ukv5p/5cuG5rxed/2bxhSeLL3xdev13y298W3bz9+W3vqu4/cfKO3+ouvtD9b3vmx79tfnxX1rf+nvHu//o/vDp6k+erv3s6bovnvZ98bT386frPn265qOnK99/2vnO0/bHT9sePa27+5fqWz+XXv5+wYkvp+x5N6XvTmzHufD6U07zd4vn7OFN32k1cbNxxgZGUg+iWE2XrgYxq0HUahC+BoT3gIg+WDrASNjNVr/CSNlJpO4gkrcTydsZ6m2EivQ1RNImSNYDyXrg2LVwzCooeiUStRKO7IajunDZCkJKuhgspg2NIlNj0IgaNIJ0MXhYBR66HAspxSXFWHARGlyIBy0h/OYQvjMJ35m4zwzCazruNYXwnIR75qIumSTOaahzCuKUjDgmwWIlKk4khImEQEHCk+MOcbiDFLOPJeyjMdtInDQy4QybMBLbEA3BDNtAhl3AWJj2gVqw01vKcHhhLwQuP1wrLzVNhsWL0JomwxZG/bsyZX57UkZp5DZ+DFJmMHHGkCljIy0xZMoYMmVG3dC+qJtnfc+j62b+Za/rKyl+a/v1fX70vX59z69rv76vB137R71cf/WhQcpQWTPDNnnMgUHKGKTMiM4y/w2ZMnxZMS+umC8vcZCXCORlPEUZP76CF1/hqK4TJ9eJ1PWC5HqhqoE/SJM4tUOQ3M5XdwhSu8RZq10nrveYvMFrSq9TeodrWpNHWr13SqWXcqmHfK5L1DS3sEyRd4St2J1tZkfDOQAlaCgBMxgYk0GHIdLJwDCCYCiK4yiTwFhMlKFJjKEREDQMDiM4jGB0VAOO0XGq+GioBGkwfUaXnRm1PlLHDBoZKuOGUieECSBMAMNoECYHsDmAwx6ErXnI5tBYRhDHBGabUSAsMw0WGNOCySGNDJNpzmCYkZO5cWMIM6KjXIhhAjFM6MxBAJNL2h+mKTCyAUYOwFgATIV0czHd0gWycoetvczcYiw8ZBZe8db+SfbBabzQTFF4riAyLzBjqX9WcUDW8sAJ5cETq4Mn1YZMaZBMaZIt7JEtXidfsiG+qD+xZKuybLuqYreyaq+64UhSwzFV40l106mUljMpbWdT2y6kdFxUtZ5TtZ9Xt19KWXEltfNq2sob6atuZqy+ldFzO6PnZkbP7cx1tzLX3clafztr/d3s3jtUzO69l9N3N3fj6xM3vZbX/0Ze/+uTtjyauPUNjbh5MGHzGzn9r+X0P8jpfy1v4HHewMO8gceTtj2avP2tKTvenLLj7Sm73pr6yjuT95JM2ffu1Fffm7b//Wn7359+4APqePqBD2Yc/DD/0Eezjnwy++ins49+OvfIx3OPfFxw9JN5xz6df/yzBSc+X3jyi4Unv1hy5muKwrPfFJ79Zum5JyTnvy6+8KT4wtfFF74uufgNRemlJ6WXnpRf/W6Ysiu/G+L3S89+U3jm6yUnvl5w7IuCg5/M2v/xzL0fznjlw0kD70wceDtn05spPQ/iV9yMbLgYVHbCt+ioeParwpn7eNP22k1+xSp3p1nWduO07UapO5jKAUbiAB4/gMm3YfIdRPwelnIfW70PV2/Dkrdi6i2oahOetAlL6sMSe7HEXihuNSJbjUpXI9JuNKYLie4kiWxnyjuYslaGtIUR04BH1WHhVUhYORa6fDAvRrIUDyrEAxfjgYupHBnCawbDayrhOYXwnMJwn0y4T8Tdcgi3bNQ5DXNOwZxTUCcVJk5CxYkkQo2OEcQRPBnOi8HsyRwZ3C4Kt4vQGJmROuafkjL2gfpmyrAdQl8IuszOf5uU0VXWpFPWvPRMmfEbGbIBjSFThqpmMkgZg5QxlC+NvafVdTP8std13cy/7HV9JcVvbb++z4++16/v+XXtf1Gvn7Gv2OevGKSMQcr8opTJUL6kqWb6ry5f4sUV28cVO8hLHOJL+fHl/MQKQWIVX1lFzVcSpjQIUhoE6kZ+ciNP3cBTN/ESGh3iG3jxTeKUFV5564Pyt4TOHgiftcUrq81NXSOKXWgbkGfipGDbhTDMfZmmLiwTPs4yp2NsMjsGptQKAiF0TVddDMFQGMHIri50XNNEBkVodIQGhqBrHpKRHGM9DI1UMzgZCU39EVnTNAo6naWVUduG+9TQUS4d5QLM+BfgXEBwAIM1BAcwKIwgjhnEtqCgcSxJ2NYQ2xLGTRGMhCxiIkxQhinKMMWYZhDDCGYaw0xjhGWCsk1RIxPMyBwzMqdzLelcKzrHhm5kSzeypRk70Iz5NGMBMOIDrhBwxcDYERg5A2NnmrELMHFDbAIhewlsH4bwIzBhNCaOxZ3lqHM81yfdyC/TJCjXLHSKddQse9k8vmIxP3GZV26z16R236mdAfmrJHPWh8/fGLVoS9SSgaSqA0k1B5Prj6U3n8puP5fbdWXSquuT1t6c3Hd30oa7kze+NmXT/an9D6Ztfn3a5jemb3kwc9ubs7Y/nrPznYLd78x/5YOF+z5Y9OrHi/d/tPTwF0uPfFZ46PPCw5+OjEsOfrbk0CfUytLDXyw7+nnR0a+WHvtq2clvCk9+s/TUk6Wnniw7/W3Rmd8Vn/2u+Ox3hSe/WXb62+Kz35We/0P5pR+qrv5Uc/1/am/8uerGn6pu/FB144fqmz/W3PpTza0/1d7+qfb2T3V3fq678zN1XHv7p8Ev3fy55uqPNVd/oqi+8qfqK3+quvxj1eUfFx35fMGhT+e++mH+7ncmDzycsOl+Zu/t9HU3JeUHAspe9St6xW3xdqe5W3j5m+ynbLCe1MdWdzKTuznJq5nqNayk1bhyFR7fjShWEsp1hLKXSOwbYiOesAFP2MRK2sZWbeeod7JVO5jKHXj8ACzrB7G9UGIfPWkdTdlDS1gLxa+lK1bR5Svp8i5CuZaRuIapad/Lkncz4zqZcZ2suA5WXAtb1siSNjBiaomoaiK8HA8vxUOLyN4xGhGDBSzA/Qswv7mYzyzcJx/3mMzwyKNcDO6SjbtmYS6ZuHM65pyCO6pwRxXmqMRE8ahQQSKKw/kygh/LcIhhOEQR9tG/0DE2YUySEA3BTBsNtoFM24CxsOwCx8LUX8qw7EPYdi8ArkPYWDi8sP82KcNylGnFIGUGhzQZesq80OlLhp4yhp4yz+8mQ311bEMZ94IDhp4yuhzB8Lq+kuK3tn/4LzLOA32vf5yn/dVtBinjPGsvyYw9eqGrL9UvW8lsH3po6CnTYKNqMPSUGeovY+gpo6XFDLCTFdnJi+0VGimTWMFPqhQkVfPVNYLkWkFqHWlkSJr4ac38tGZharMwsZEf3yhIaHJJ6/TP65NM7w+e0hcwcVXEtNVBmfVuMQXWHiqWTSDMEtEgKwBMAGABQGiGFqEQrEl5gSFAAxiBYgQ57ghGCDqEkyONyClLCI0G0QFtCIgOBtEkyFBpMoPJMjiN7NerS8rQaMyxADpBg5kAIYZg0uBB6AiLjnBIYCM6bAQPwoFQNoQyIZTq78sGGBtgXIAb01nmdJYFYFsAtpUGG8DWAHMBwgWoEQ0nU2MQlhnGscC5lhDDRGNkzDCOGc41ZxhbMk2smGbWEMuUzjKHmBZ01jBWdKYNgEwAZAZgcwBbAsQKYNYAtQa4HaBbA9gOoHzAFAMjd2DmTbMKptlIYPtwhBeNiuIYLolcz1Rjv0zzwIkWkslOyiJn9XL3tEqf7Dr/Sc2SaSvCZ66MmLM2sWggqWS7umxPWtWr2fVHJzafzGs7M3HF+enrbk3tuzttw73pG+/n978+c/ODWVvemL31YcH2N+fteGvBrncW7XmvcN+HRQc+KTn0Wenhz4s1lBz5ovTol8uPfVV2/Ouy41+Xn/im9OiX1Aq1WH7im4qTT8pPPak48/uys78vP/eH8nN/qDj/x8oL31dd/KHq4g/UYuWF72su/6nu6s8N1//cdPOvTbf/0nL3by13/zKWptv/03jr54abP9Xf+FPd9R9rr/1Qc/X76is/VF/6qfrizzUXfqo8/6eqcz+Wnfm+/PQfl5/+47xXPp6164MZA2/nbniQsfqWsuOyoulsbP0p9/nbnQu2CmZssp641ji9m0hsg+OaabFNIKQGhNQCSSMIaQGhrSC0DYR0aGgHoR0gbAWI6AKR3SB6FYhZTYtdg8jX4wkbWKrNnOStbPUAQ7kZkffRZKuBYiVQdJLIVwBZG5C2AmkLiGlmKlexlKvYCV0k8Z0sRTsrro0V10K6mJgqPLoSj6wgIpbj4cV4aBEeshQJmI8OuRjMZxbmPQP1mo57TsPdcnGXbMIlG3fOxJwyUMdU1DEVE6tJI+OUhIs1RkYUh4riEKEME8TivBicF0XYRxL2kbhdBNVEBrMJpaqWRhoZlk0wy0a7kWHaBow1Miw7TUGTnhVMLFvJC4FjHzoWtkMo57+s0a+uLsIGKWOQMuNp+js8A3vUga6R2AYpY5AyBinzq/f8//QGfSXFb22/vn9xfa9f3/Pr2m+QMgYpM/KdnOrjriWmdvC0ob0xfEqrodGvRdgci7A5QxZmVLtfg5TRJmVs44psFcV28SUOicv5SZU8VZUguZafUuugruYl1/CT63mpDfy0ZkFGqzCzzTGjzTOjyyOlw03d5pHe6Zu91iuzW5xQYxNZ6BS3TBw+x8Eny1wUzTX3ZDB5BGJGQMZ0wNZ4GSadzkIRJoazyFIkGKIhsAYUwBiAcAAzNB1nmOTxEHQIH4Zq90vNTtJEJkZjInQmTB+dI0Plwow1MjSapqMNigMMBSg+CILTYIIGEzDCQGAWArNQiINCHJxOwWKibCbKIlA2gbJxjIthXITsPmNKZ5gDpiVgWQKWNWDbDmENUC4JZgQIEzrTDGKZw2wLhGOpwRzlWqFcC8zIEjOyxI2tcGMrzYoVxtEccKxRDRjXjmnMYxoLSIxELGMxy1jMIaMjwhYiRk6YiQth7sm29ufYBRnxwo0EEVxhNFcs5TjGcV0UJm5Jpp4p5t4Zpt4Z1sGTrEOm2oZNd4icKZDOFcctdIwvdE5c5q4qc0su90it8kqv8c5s8Mtp9p/Q4juxPXD2+oC5GwILNgbP7w9ZuCVs8UD4km3hS7ZFF+2KKd4tW75XUbFfWXNYXX8stelkWvMpddMJdcvJ5NZTaR1nMzrPZ3VfzFl1ecLqK8Pkrrk6ce21vJ7reT3XJ667ldd3b6KGvA33J218bfKm1ydven1K/wPqgIqTNr42yKZ7U7e8PnnrfYpJW+4Nk9V7PXP9tYx1V9PWXk5ZfTF51QVV9zl153lVx+WktitJrZcTmi/GN56Pqz8bV3dGWns6uvJ4RPnRsNJDgUv3+S7c5VGwzW32FueZ/YLpG/lTN9lP2mCTu94ic71Jag9XvZaTtNY4eaORahM3aTMncQs7YSs7foAdv52VMADH9VIg8j5Evh6Rr0cV69D4Hli+BlGsxhLW4ok9jKRBCNUaIG8DijYgbwVxLUDWBKSNIKYBRDfAcc2IrBmVNiGx9WhMPRpVR/bxjaymh5bQQ4ugkCJ6SCEsKYQlSxDJEjR4EeQ3B/abhfjMQH2mo17TMI+pqPsUzH0S5pyDOWUSjpm4OB0TpWHiFFSUjAlVuJg0MoQonhDJcWEcJohF+TEoPwbnUTkykbj9YE9fwjqUsA4d0jFkmoxGxwSPkDJ+TNvRsOz8x0J2mfk3SRmt6TYs+xCDlKE0zb9NyrgnGI0fN6WhfMlQvjQ8PMLQU8bQU2ZU9ceLunnW9zy6buZf9rq+kuK3tl/f50ff69f3/Lr26/t60LV/1Mv1Vx8aypcM5UuG8qWxA5j+q8uXHGRLeHGFDooiXmKJQFnJV1cLkusFKQ22qho7da19cgMvtUmQ3iLKbHPMbnPJagudvD44e5V/eodfeqtvWouzoszSfwYuUgN2AGB5AaYrRAgQ1AaDTAiaEQZYMOAAwNRA5svQaRigIQAMpcLQEUDHSC2CsiCUS7ZfQVg0lKXJW/lF1IxeetbfF4Y0RmZwHhPVVuYXEQAGAPjoSNO4GAwlvQyGAgQHCE5DyJHYEEyOx0bo5GkxGgkO2DhgcjAuB+OwcS4b5zJxYwZhTBCmKMOcTpjSCDPAMAMMC8C0GoRlQbakwY3JSPamMQUMUzrTjM40ozFMBxdxY1LZoFyAcADCoXyNZk6TNcYmpQzGtsbYtlxzEcdMzDIRMoz4DDYfZzqghB2E2zKNnRkmzripK2bighm7oSZukLE73cSDZuIFTL2AiQ8w9QEmvhr8gKkfMPYHJoHANAiYBQNzCbAIA5aRwDqKzlMAvgLwE0h4SsDXIFABl0zglgM8coHnROA9ie4zDfabAfnPYIbNY4XP50YtMpUutVSU2CSW2asq7VOq7VKq7VNreOn1wqxGxwmtLnkd7lO6PKZ2++Sv8clf4ztzrd+sHv/Z6/xnrwuYs95/Tp//vI3+8zYGzN8cuGBL0MKtgYu2Bi0eCFo8ELJ0h6Rwe9DiAf8Fm30KNnrO7nXP73WesdYlv2cY5xlrnfIHscttt53QZp3dYpnZYp7eZJraYJxcZ6SqZyrqGfIGIq4eja2Bo6vokRUgvAyELQfBRYMELQOBS0FA4SCSEhBWDiIqQVQdLG3B5CsIRTcjfjUzoYehWIfH9aDSHiRmHRLTi0T3ITG9rMRNRGIfI6EXi1+PydeSLka2ki7rROJW0GRtILoZRNWD6AYgbUYVrZiyA8Q1kcgaQVw9kNaBmFoQXQOiq0B4OUloGQgppUlKacElIKgYBC0D/guA/3zgP58WMI/uP48eMBcJKEAD5pA6hsyOmYZ6TcE8J2PuE1G3XNwtF3PKIJzSCHEqLkrBhCpMqELJ4UqJDJGSIU5gCOWEQIrzY3F+LDaUI8Owj2DYRxB2obhtGGEjIaxDcevgFyJlyGQZUsoEMe0k44lMuyCySMo28P8eSSljHzw62oVQFUyUmnkpUaDHSGyOKJolitUgHX9kimM1g7R/ETmOcWwn2ZgYxxTGMkSxYyPXSc5xlmuL5EhsrqazzHii3tOXxm9k3BOM/gVSxivb3Cvb3HPCqGjhlWvhnTMqmvnkmHnnmvrkmPqMM+bq6vb/QkZik41mNCOxx0arkHzL0Pyx0TJk9ngSZIb3jEqQGX74b8mUsZGW2ClGD8O2ia+wia/QNhKbHI9tr6i1j68mo4bhgdl8VRNf1UTWX6ub7AdpsVe3aP8N5791JLZoAjktm2ooo1XKUFOxh6bDPpu4NLJH5n/O9KWDzgUHNbemv4iau9lDY+JhXTfDL3td1838y17XV1L81vbr+/zoe/36nl/X/hf1+vlVCzNqg75SxnXuIde55FTs8UQ3w0jsnPXPm439skdiJ7cNZcq0akZiN2v8S5OmfKmJOh4d9e8pYx9fbh9fbqf49ZHYttISw0hs6hPac6YvGXtmmHpkjIom7ulGHumjIvnQNXU0bslGJOQsUQ1kq8ThYRfjmr7kEb/YWbZQED1fKCsUJ5aLVbX2ibUWimobVZOtutkkrsJGWe81abVLVpswpS5kek/Y5J6A9DZJeoskvc5Dusg1bJpjQKaVKIqG8WDUFkGtcMSCQMyYsBkTMWUipijMRRD2ICgTGYSBoBSDKxDKRBA2WSukyVuBYOJXgSHNHohJ7hwTaTSCRsfGRkDHAIQOQsdIJaQBRhiaZBkGAg/DQmAGgXNGghMcHDdCCVIeUf6IhnBoCAegg8BMU4j1C2CmKcw0pRPkdKdRkKYGNwUMM4hpBXNsMK4dbuLANOWzTEWEEZ8wEg4hIoxIcCNHUseQuCNmJLAGyNyTbuYBKMw9gLnnIGbewNwPmAfQLAKBZRCJdTDNJgTYhgCbMGATRreLovNiYIGUrG0RxWOOSsRFDbmmIO5pmGcG4Z3F9Mll+U5k+eeZh8+2iJhjGTPPRrbQXl7ITygSJJUIVaXi1HJRWoU4vdops9o1p8E9t8kzr8VrUmvQzNVBM1cHz+wJntkjmbUuZPb60Dm9oXN6wws2hM/TxIIN4QUbwuZtCJu3MWzexohFA+ELt4Yt2BIyrz9w7gb/2b2++b0+M9a7TVrjOnmIST3Okwfh56zkZXc7ZHXZpndapnWYp7SZqltMVK2s+GamvIWQNWGxDXBULS28CoRWgJByMmoDiq6Hohrh6CYkphmNbcNlHbisg4jr5CrXcJVrOAlrWYrVTPkqQrYKl65EZV24fCWm6MLlXWRUdGKKTlzRgcW3IbJmOK4RljXQpfX02DqatIYWU02LqUZjazBpLS6rY8jqCWkdEVOFRVUgEWVwaCkcWoyEFKGSpUhwIRK0BA5cDAcuQvzmor6zUF8yKQbxmg57TYW9piKeUykXg3vkYR4TcLcczDUbcyU7yOCOyYSjiiFKYgzNusYEcpwvx3hSjYUhi5UYDoMwHaKGxiqFMGyDGbYhmsYxVBxqIkO1khlqKENY+xHWPmMZmzsztEKOamJqZjaNjCy7IKZ94KioqYEKepkxiGUrYdqRFVLjjBx7svHw2Mh1IKdEjY26RndrH9H9zODEaMY2PYscUaxmYJOWyBJHc0SxoyJbGMMURY2OwhgjcRzHMe7lRZ0ZNzpGbusrcYxdk/WCzKwZP+7pg0VMpJrJIr3Mc6Opd5aZT46pbzbpZcYTB/VNrkbi/CKa++VpRZessQiaohXLoOkWwdP1iCGzLfVh2MKMOtBXyljHLNOK5nNhyTijRsqQCmYQRZXNEENSpnrUgX1irb2ymowa7JS1dsp6O2W9fVIDibJpBM22Sc36ShktCe3pXbz0LmHWKq2Is9drxTGHNC9jEeX0CSf0UVE4gTymcMzbNBLRJPIhGads1sqLkjKuM/dqxW3WPq3oKmXS1VPGbd4BF5JDo6LG1OwfEw++qJtnfc+j62Ze17q+cuH/1/36Pj8var+u87yodX1fP7r2j3I043zoVnDYZd7hkdF17iHnAtLUjIyuuqWMrn+ng0VMVH+ZcURdPWVcZu52zt/lnL/LacZOx+k7qJ4yoqlbnaYMaH1rGimUx3PMz+3TinBCr1Z4WT1ayF4jyFg9smpp+FiUvZp6PxdkruRndFNv+w5pnVprl3ipHbp+jjiktNuntNont9klt9iqWmxUTTZJzdZJjTZJzdTx6JhQq2sAtrb1Sit5mZW8lMImrnQYW1mprazUbgzWMcusYrVgLS2i1i1jllpEF5pHLTGPWmIWudgiYhlJZOEIllhELjGPWEgSOX8EBeaRBVSx0tg4/FufXx7MMg/OH5smYy6Z/m/JlOF4ZRp5Zhp5kUZmVDTySOd6kl5mZDTy0EiZQQtDuZixUTXS0YxLynjKFrjGzhPHLHCMW+aSVOWS2ixObbNXt7jkrnXMWWmlbLBJqnXNbhepax3iy3yzW/zTm1zjStxiFzuFz7RxS7IQRJja+uFMOwQ2QWEuAbE1cAmIS0DGGMxFYBblO8YZf9XFjHMDpVrGH8d5ec/fRkcYKINUMGMZmtBEzWkajDDbgs4wp7OsKCCyVbA1zLaD2Xa4sZCEFDHDOKLGjqiJC2zqRgGZukGmbnSzQYC52xg8aOZeNHMfuoUvZOlHt/SDrPzpNkEk1hKajQSyCyOb0fAjMWE0LpRiYhkslEFiBewYjzgloE5JmLMKc03G3VIIjwyGZybTK4vpm8Pxn2QUOMUoeKqxZJpx2EzjsJkm4bMoTCNmm4bPMQ2fYxG1gCRykWXUYqvoJdYxhdYxy31uXnUAACAASURBVGxil5I9jOKWUpClc3FFNvISG3mJQ0KFXWKFbUK5tWK5pbzMXFZqJi0xky43lVWYyqooTGTVFMZx1cZxtRxZDVtay4qtIaJr8KhqLLKKHB0dVYdEN1DAUfXDDC+OOkBjmpGYViSmFY1tQ2PbMGk7xaiHlKzBZW1EXDsmp2jF5K2YollDIyyrg2V1kLSWHltNi6mixVSB6Ep6dDkeXcmIrmLGVDNjKtkxlcwosnEvFka6GDSkEA1eggaTHXzRwAUk/gWYTz7uMwPzno56TcE1STGoxyTUYyLukYd75hLupJEh3J419CUcVUxxEkOcQFYqaWZd43wZCZkXQ1YqMRyimM+I1GTEaPMvI13M8LFt4D8hZcZ2BdbVg0ZrY5oXvKhnz5qxjWmolbFdhClBQ2bi8LWgXcoIIziCKK2Q5Yfa0DpamyOK1jWK20hMGpmXBFkdqcm4Gb+a+W1JGY/UISmTNZ4DjZTJJnXM+CFzarSg1ciY++X9E1LGMoiUMuPBIni6leQ/Xco8EzHDRsZGUTXKxQw/tFNWj6BWh5RptleS2CY1OzwnKUbbl16qlCGzYzRSZtjFDB+MNDK/OP7/RMpQauZZdC7YrxVdN7cve13fm/n/XyWLvn8vXc+brvO8qP26zvOi1l/U622cFuZXt+nIuDnoMnu/Lv+idd0gZSgv8yKljObniJ26lZQySc2klFGSakYLqiYbPaWMpbzMUjEoZUaqmbFSxkFKOhqDlHlOpsywlDHyIqXMSLiepI4Zi0a4jBUxulZUbOfEX/UywC12oXPsIrF0iVN8qVtyvXtGm0tmp1NGFy+FVDPmigrr+ArntEYndbVTUnlAVr0ks9ZDusApfAbPL53rEMay9GQYiwDEhSA2DBFD7XjJFrxUzxcEJjNQxs84ncuvbhu/jqF26rpCXefRup+OMBCC7O87FpxrORbMyBpmWUJsSzrLgsY0JyuhCHOAWwLMAjMSPIMrxDQgRuKxUua5XoaSMl50C2/I0oeSMrD1oJSBbEIgu1DYPgzmRaCCKEwYjQhjgUM0cIim8aQ0nhTwNQjkQCAHfDkQKIAgAQgTgVgJHJOAYzKJcwpwSiZxVANxMhCpgWAEwlQgSgOiDCDOBI5ZJM45z3DJBRSuucB9MonH1Ge4TwPu02g+c2jeBcCHYh7wmQd8FgDfBbTAJbTAJUNVSMtAAEURCC4DknJaaCUUXo1G1eExDURsI0PaxIprGQtT3oZLWymw2BYstgWNaaYAIdUgtAaE1dIj6uGoRjSmmdwgbUVjW1Bpk4YGVDpMHRxTA8dWQzFV9OhyenQ5LaoMRC6nRZZgEcsZkWXMqHKSiDIirBgLWUbpGCRoMaVjkID5sP/cwRwZn+mY99SROgZ1y0Xdcgn3iYT7BMI1h5qvhLlkYk5phFMKLibLlDS9Y+IJATlcCXeQ4g5Swj5aA9nQl6pXGozWEoZ10HixCdAlZRg2vlrRamQMUuaZozFIGZfE55gavdJkjF2T9UiT0STUjMfFDO8xSJnhfJl/X6aMQcqQyTK/EDEjs2YMUmbB0Rd1h/yc8+h7M69LOvy3ret63nQ9Dy9qv67zvKj157xU9PrSr9qWcW4wSBkqcUZrmoxwQq+WNJmsHt6/JlPGIGXC5vwyQWa4pPo3mikzUsdQx2N1DLXyUqSMa9wyZ3mRk7zEKbHCSV3nlNrimNYuTlthHV9jk1Btm1ApVFe7Z9R5pFa5JhW7KwsDVUudQicK/FIsnWMIc3fcWEhwbQHEoNNQiAZD5EBrOgJgBKAIQCGADRYZjaMc6Vc9i14bdMkUXetaJQuMMPTaT0cYMNkGWAsYx2IsKNdi1NwlGtOSxrCmMaxRLv8ZHAGqAeaKEGNnyMR1GLqJ6yCafJkxmTJuNHNPmvmglIE0mTKwdRDpZawlkE0I3ZbyMuEwLwLhR6KCKDovisaLGZQyDrGAFwvspcBBCoTxJIJEUsqQJJAIlL+AlwT4SYCMKiBMAaIUIEwDonS6KIvmmA2Js+lOOZBrLu0ZecBtCNc84JoH3KeQUsZzGvCaDrxnknjNHcR7LvAuIPGaD7znA79FwH8R8C8kG8QEFdOCS0gkpSCoBEhK6SEV9PAKNKIGja5hxDQQ0nq2rJkZ1zg6ypoZ0hZc2ozFNqExjUh0AxxVD0XWQZF1IKSSJLQKhFXTwmvoEbXUuib1phaOqoWjq0dQBUVVQlHl9MgyWmQJiCgmCS8CYUvh0GIsrAgPLybCyDlKaEghHLwYDlwABczXuJh5sP9c2HcO5DuT7j0L9s5HPKdinpOp7BjEPRd2m4C4ToBdszT1SuS4a8wlHXXOQJwGpywRwkTKyOBCBc6XYTzSyGAO0bhdlIYI3C6CsAunYNqFElaBemDtr0vKjC1oolYMUoZKnHlmYYQRvzg2SBmDlBlRymTIlHlOKZOmfMkgZQxS5lnWjF53vC9ws74387qkw3/buq7nTdfz8KL26zrPi1p/US+tcTqXX91mkDIGKWPIlNHV0W/sutaeMr+VTBmXhArXxEpnZbVIWc1X1pCV2Jrqa5fsFW45bX6TVwRObvPPqfNUl/CjZ1n4pNt6JXHtgxkWHjBXAOhcALHpCAMAOo1Go9PAIIMzrSEaQIbHJ43zQC/z8pzNumSKrnVdUkbXt9C6/zlSZmxBE9V9huoWTGdZQGxLhGuLGdvjJg6EKQ/lOmj4hZqBuSLYyImCbuxEQTNxopk40c1cKIC5ywjcIHNPyMwLNiczZSBLP9jKH7YOgK0DINtgEk2yzGC+jD2pZlCRFBWRLWZgDZBACgniaMI41CkJcU6CnZLojkq6o5ImTtSQBERKmjgJEqtg52TUOQ1zyyDcMgn3HJZnLtMzl+2Zx/LK43hN4fhMNfKZxvWdxgmYScEKmMkKmM0KmM0MmMMkG9nORH1nYX6z0YA5eOB8ImgBI3ghU7IIDyTTSYZYggSRwEFLoMBCelAhFFSESP4fe2/iHUd1rX3X3N3qeZ7nWVJrnmV5kDWPtiyPeJSNZRuDbTABPGAc5jlwgUASbgjJJRB4IeQdcrnfP/etc053qVR1TqtKbsmyOVnP2uv07qIlyx1Z9dOzn/2CNHjLPHzHsuuuaeSuMHSLH7olDN5GVRi+LQ7dEYZvm3a9LI3c1dSXTfvum/aC5Ufi7vvCyCvc8Mvc8Mvs0F1h5BVh5BV+1z30kBm8wwzcZgZf4nYB3AN1m9tV08hL7K4X2V2/YYYBiGGGnmUGbzAD15mBa1zfdaH/ujhwwzQAhpWE3qdBfG/nKtim1HmJ71jlOi7wbef5tnNcZYVvPQtwDLTGiM1HhfIRoXxELB4Wi8um0mHw5S0sSYVFMXdAzC9I2XkJ5sjAqaWqR8YUHzUl9tagzIgFEJkRa3RXVQjKANSiX/hMGQpl6PiSniGmOqYY7FPUKYMwDTZQJtB3Rs/UknwNHV+i40vKBIf8ua+KK9+QYiCwfWygTPnJ77GBMs0Xf8DORJRWf9goU2ZtcAmGy/yEnV0qXvmxUTfDRl/H6M08CTr82vqkrxvp69Co60mv06i+0fcP6foNaYvOCyiUoVCGQhktfCF1djSUKcy+Uph/rbjwem7+9cT0K2hsOz57r3Ls3fbjb+9a+XDk/Dt9R+50Lt4o7D3nKY5ZI+2cNcaYgozoZhgLw4iCaGIYhufWieMYjhM4TiBBEFKfBEGM9kmvT+pjIQuI/l0LJ5ZTisEBez0nNvEmF2vWK8YCNmczTT7W6hccIZM7bvEmrf60LZARHXGopOioyZ4S7SnBmeWdeSTWlUdi3Hm+BmU4nxLKlGQoIwaqUEaEUEaM1KBMzS/Dx4b52LA5A6AM1LiUHZdyE1BTUm5KyM0IuRk+P8tBIsPlZsAhO81l54T8glQ8YGk+ZG09am877mg/YatUZa+cdLSdcrafdrafdXaec3ZXoYyjBmVsEMpI7U+ucZnuK+beqzU0c72p/9mm/mctQM8hmQae47sBlxH6nhf6f4O4jGnotmnotnn4jjj8kjR4ix98Qeh/ke1/nuv9DdP7HN/3Atv/vKa+IAzfRuIhzeEGX+IGX2IHXqyF1NwVhgHfAR4cuCCJG3iRG/iNQje5gZoGn2UHbjD914D6rjK9TwF1X+G6n+J7rkq9T4k9V/iuS2zHRaZtBbKYc3zbOb71LNd6mm05BVQ+IZaP13DMYb60LBQO8fklIX8AWGMKi2J+QczPCblZMTMjpKfF9FqODEj2hURGiu+R4iOm6C5TdJcZaLgpUlN00BzsMYe6dKuTBF/MoXasqFOGOmWUsAZLXuo0KZShUEb2zlCnDM2UUdEZ0s3tVveN3syToMOvrU/6upG+Do26nvQ6jeo36v2mk7lseBmFMhTKUChDQjDa/o6GMunZ1/OLbxcPvptffDsx+9vY9CvJ+fv5A6/mD9wtzL/YuXyn4+DNwr4zpdFTucFle7zH6snwolswuUwmJ8OKkmS22ZoEnkHiBQaIZ6FEjhdJEITUNwpfSNeTXp/Ux0KWTUAZTnIyJt0yO9kmL2v1cTY/bw8IjpDoDEuuiOSKCA4oGPor2BNV2ZLALOPM8q6qWFeWdWUZd5b3FXhfgfOvl68k+CpAgTYx2C4GOoRQpxjuEiJdYqRXjPSu+WUig3L0Lxcf5hO7xOReKbVPzIwCQJObQJYZ4JpJT3KZKTY7hSqbnQJcBsIasTgvFQ+YSgdNpYNScQk4O0qHTKXD5vIRS/NRS/kYSEWpnLJUQIQtUOUc3PF8Tmw/J1SA+LbzQvsFAQzyXBQ7VsWOVVPnU0hi11Ni19NIQtfTQtczfM81vvsG1wPoDN97k++9KfQ9bxp8Ea40ekEYAA+Bm6b3Jtt7g++9ic7rau9Ntuc5OAB1k+m7yfY/DyAOZC784AuylAgGZdnAeo3tlfUM13eN63+a7bvK9l1hei8zPZeY7lWma5XtuMh1Psl3XRS6LoIZpY4VpnKGaT3FtZ3hWk9zrSe55ifQPBdTOs6VgDtGKgFrjFA8CJQ/wOcWhdy8mF8w5eak7KyYnQZKTwmpSSE1bk5NWJLVHBlTYq8U32OK7gZEJjJsigxZwjVFBppgmowp2GkKdugXCcqYgm1YUShDoQyFMtqsXxr0i5YxycBFz4FCGQplKJQh8YtHok+CIKRPvlHXk16nUX0KZVAkMNZeVzj/Dd2+hPYxge1LNFOGZsrU9mTrCvqNz7yeWXyncOiD/NK7mcU3sguvlpZeazv6evvyK+XZG60zV9O7Ttjze1z5IWeqh+G9FmuQZcwCa5YEC8twIi9YzBLLACijwDE8z/McL3K8iWElQyJBFqN9Enwh9UlQxlCfE5tIUAZrn2EsLsEe4O0BzuZnrcAvwzT5gCxePJSxJ3hHindkOOc6Mc6M4AVQRs1lAJRpUUIZKdhpCnWJ4S4JQhnkl+HCA7KYQA8T7GVC/Ux0kIsPC4k9YnKvkN7Hp0a51ChCM0JmAmxoqhpnZrjCDJebBtNM2elq9ExmRsgv8AXg7xCKENCAMJTDpvIRU8sTppYnYGbKKVBbzkgtZ4TWM1LbiggFocwFGc1UAU0bwDRC2yWuHemK1P2M2H1N7L4G0EzPNYBmuoGEnmfhbunraNAJVan/WazE/mdBcnDXVabraabnGa4HThv13eD7bzCdV5nup9nuZ8D8Ud8NYeBZ0+BN0+BN0Ol+WqGnwDhS91N87xW+9wrXs8r1rLLdF5mu80znCtO5wraf4zpWxE4goeMcXznDtpximk/wLSf51hNcy3G+fIQrHQYqLnPFQ2JpSSwdkIpLYmFRyC8IuVkhN8tnZ6TsrJSbAcpMiukJIb1fSo2LyVFzagxBGURkIJQBHhlTZKgKZSIDFigKZWw6NjHR7Ut1NjfR7Usbr2HCrV7ydpygUIZCGeVubO0y7PyxL+j2JTS7VHqKji/9m4QtHq0+CYKQ/hSNup70Oo3qUyhDoYxyPXa9ldgUylAoYwzKzL6ZWngnNf9Wcu71wsE32o+/23nirfblV3qO3OmYv1badybZOx8sjzgSbYI7zVp8Am81s2a4ZUky8YKIJHBwXonhOI7lORZMLUlQJhIEaVTfKKxp1PVYWMOJTazoYCSMsOm/bJObbXIz1pqavAwQ4DLynmxwsEZqiiEowzsySIjOMM4M586xnnVivDnGU5CTgHlvM6IzKF9GCHXza+rlQ71sGEiIDQBFh/gYEphp4uLDYnIvn0IaRYCGS40x6TEmO87kxpncBJOf5gozTGGGL86yxTm+MMcWF/jCQrUWDvCFA2xhiS8d5kuHhdIxsXxcaj4htpyUWk8JQGf4ClTrWR6Kq6xwlRWp/Ump/UlTG6hSO/DOiB2rfMdlqfuq1P0MRDPPiN3ANQMZDTgbEt/zDNf7jM7KgzVJT9V0GWT0Aq0K3atMx7mazjIdVbHtZ7m2U1zbKb5SlVB5AgqwGL75MFde5kuAxbCFJS6/yOUBiOHzs0Juns/OcJlpPj0JNc4nx5DE5CjUXikxKsH4GFMCLVqqrltqAuuWdiOPDAQxVY8M2rgkBTqkQLt+YWeU6jRhMHCX/kpy1hjt2+N9WFnl9d76DiRwg4U19sSQPTFkTWKE3ZMNmskRQyKtvib1HZn9Wydbdr8tu9+aw0jpjll3Lkw5jMhVWsCKNNZESr8nbmVqOeTBydu6rJW7suxtP+LpwIhEZ0jwhdT3dp/EihgA3HsugJOcI6M8bCJTxj94GW1cCg4/Fdp1FS1diux+xuj2pdDe57AK73seq9gYWNipEtjrOXE3PHFX3oEdm4axdzP35R3YqoNiH/Y9GChzPzb7amz2VZSUF599A2rjldjoB27V7zmj82+hhanamjnyMVZKEKM87zQoU7zwd6walSnTfPlHrcpXfiwTVl/LdEZ1aNTNMOnmnAQLaP/R+gqQ/n5J/Ua9r4y+zoZzSaoLCGNKPxP6DVuJnb/wHVbYbxrFC3/PnfsbTl8XznytTLmSz3nCFrnsqS+xyp3+T9TPnPxT+ok/otml5PEvSNuX0sc+x+j4Z5nDn2C/bycPfYhVZvnDzPKH6UMfpJbeTy29nzz4XuLAu/I/E1o0E1t4GyvMPuy5NyPGV2KHp+6Ep29FptYUm7wVm7xFV2JrR5aUHdL4krN1Gbtoyd1+WF7D5GhdsrcctLcctDUfIP386Swv4DSnyymTnH0rs/hOZvGd9Nyrufn7LQd/W164lZu42jJ1Jb/7ZLRzypvrs4XLkivCmN0MazJxlibGbGbNZk4ycZLIAwmCBONjBAWOkRqFXeq/TqMgi9HXeUhQJqKCMrJrhodzTGiUiXGDgSbGAwRigN0lzlOuQhlfRfC3C/52MdAFljEFuzigHi7Yw4SA0EBTNXEm2s9FwYYmLjokJXeLyb0qNMOkR5nMKJPbD7hMfoIpTDKQy7DFWaYga54p1JRf5IqH+BIgESDCtvmo1HJMbDkhtT4htpwE5pGWk3Co5zSIWamAiuabahW5aYCPxtQFdkjXVAUlcMTpKbHrsqlTb62BFZmwbHTovCR1XlTogtR5Qeo6z7ef5dtPK3SSbwfiKif41mOyxJZjYutRqeWoUD4MTTFLQnGRLyzwuXk+N88B89EsCO6BM0pCZopPj3OpMUDBkvuExB5gXIpDJUZEKJggs7ZoCe5aAuuWzKFBc7jfEkKqbVwKd+vHMejKOvwF+5R+HIOuNApfSNfbYr1YUSjTQEZDoYwMaCiUCY88Hdr9dGjkRmA3RlgiE9r7HJbIhPc9r8Ix6CGFMts2vkS6uaJQ5tGCEfSzRV8BEnwh9Y3ClEZdr2IuGz4kwBcKZf6QOvEHCmUiU4DIUCij5C/Y846GMuH991Izb+QPvFleeqvz6FtDJ98ZOHa/a/FGeuBotH3Sle42+zK8zc9INoYVGUYwszUoA/0yIm8WeDMvmFlOYngoruqO4VgTx1KnTNU1Q3bKOBmrc80sY3VDs4yXswUUClWNM9aICON+UYWAJsU7UpwzxbvSrLsqxp2uKYs2NFVXaAOzTG2aCeT+VgW5DKIz1ayZ2nBTNXSGiw4K8WEhvkuI7+ITUPHdfHw3k9zNZPYw2b1MFqKZ/BjkMpOg5qdrmmHysub4wgJKSwGxKeXDYjNAMwLQca4FqvkJtmVNYuW0SVbrWbECJLSdNXVAGlLlI2CTEZIEoYmpA6ATPVXqBGkvOiV1XkAzVqC2gygcsf0MUMcprnKipmNcpSq+cpRrPSK0yFoWm4FMzYDFiMV5sTgvFOb4/Cyfneaz01xmSsrNiNlJoPSEkBoX0vv51CiYIEvsqVGYESk+IsV3IZljYOk1Ety1VF20ZAkNykSmKdQL1d0UQlCmIgX0Ckte6jQplEHGGeqUqfpljNhkHIUprE3GVVqgTplqADDOJhPoPac0yMhn6pTZ9PYl6pRBmIZCGYo5HsWvAAm+kPqNgixGX2dDCqO6gEIZZJChTpnI9L3I9F3qlEE/F2HJS53mjoYywT23klOvFBderyy90Xv09cHjv+058Hzr+IVYx7S/MGAN5gV7gJWaGEFkeY5jWDNrbmIsaIIJEhkLL1hYwcJwJlnI20KhjHKOqWFQxpEkcRnOmWJcasEk4DznLnHuEkAzaIip5pfhAu1QnWygKjHcoxTcn93HRfpqA01gmgkNNHGxESY+wqR2M2mIZjJ7aq6ZCeCayY4z2cmqMlNMdgrFzcCN2vPAGwLozCJfPiCUDwnlQ1x5mSsvM+XDVTUfZpqPMmXEa+R6XGgG4lqOi5XTQttpoe0ssKi0wTVGsKLAYLH1vFA5p6eCdGFgctEloe0siL9phWk41fqE1PqE1HoccKU1+HJEaFlG4spLfPkAXwJVLB0QSwtiaUEqLQiFORGMKc3wuUkuOwFietLjfHo/JDLjYCU5zPHhUwDHCMkRSMSGxVhN8UExPmiKDZpiw2jREty1NFzdtQS2LPVB9ZiDPZaquizBTv04Bl1Zh79gn3pYUIbkoKFOGeqUWTfKhJtd8rQc0s4ueVuX6fgSHV9SxjTS8SWZ0Rhdia2dXWq+DGaX6PjSo4g8dv7nTIIvpL5RmNKo61XMZcOHFMpQKANxzD0KZZQj3nX4C/apHQ1l8nOvtx58q+3gmy3zd0uTz2X3XAy2LTQlBv25QWe0RXKGAJHhBZ5nBZERBaYGZSwmziLwFp63soKVEa0Mb4ECaAYFynCsxLFbPsRkdOyoUdc3bnwJOWXUfhnO5odCfpk1p4xkTyLJq7J5Z5J3JllHAolxJhRKgtAZR4535jl3QfbL8N5msCrbX+F9bay/jfV3yJKCnUhCqFMIdfLhThQ9I4QBmkEbmtjIANQgEx1kEkNMcohJDjPpXUx6DzDOZOBME6gwdAbUCSYzAWp6Qt7WxOVn+QKInuFKi1xpkS0dhDrElGsqLTPlQwBnAIGJJxC/Ul7mSgDcgJTcygmwvQiKrZxE4ltO8y2nxeYzOqv8CnoOYMCqfEIoHVtT+YgABNZX1z5V+AmXDwAWUz7AlRaF4rxQBBVaY+bE4pxUmIMDSpNCZkLIjIH4ZDigxCX3iJkxsPEqtU9Kw4jlGo4RokNCbECKyuqTon2myAAM9B2Gu5aGq7uWYKyvKdBrCnSboZr8nUhmEChTkYIt+oUlL3WaDwvKNEW6saJQhkIZCmWCg6s6RTNlEIWhThnqlNn56IF+hqSvAAm+kPqNgixGX2dDCqO6gEIZCmUolFHimMfQKdO+9E73kfe6l9+szN0u7X8mM3TaX5owBdssvoLkCLNgaoljGIZjGZ5nRI4xc5KZBURG5BREBkEZwcTwJoYHEb8cK/EQymz1BFOjIIvR13k4UMYWkuxxFZepQhl7nJHliDNVJVhHmnPkalwG+GVQ9C/vbeV8rZy3wnkrjK+9pgrYnA2XZ4tr801gsokPwTDgUD8b6mfCSANMZICJDTJxqMQQkxgBA03JvUxqH6hAo0CJsTVlJpnMOJOZBHSmlg3MFudgBg2KnllkijUVFpnCPJdfi6Rh8osMaB5cs9UATw3SUab5KFc6zhWf0KvScaYM/iu9Kh/lCkeEwrJCh4TCoer6akBeZM1DFjMPnUGzYEApPwM1JeShgDVmP5/ez6X3csk9bGI3kpDeJ6T3iandYmq3kBzhE8NCfJiPD8hZP2iXuRjplZDCg1J4CAnkyMAoGXO4X/J3Sf4uE5TF14Fk8rebHlMoQ4JBFMpQKEOhjE4iExxcpVCGQhllvoxsjVEdqFOGhANofyd8BUjwhdQ3ClMadb2KuWz4kEIZCmUolHnMoUzz7P3KwquV2bvFseu5kSeTfccCxf2WUIWzxhiTG26zZniOMQmMVIMyiMiss8mIVkYwAclQhhN4VuA4YavNMkZhSqOubyiUscNYGdkyA5YxrXfKyPkyGCgjOqBTxh5nCVBG5jKsq+qXgbm/rYDLVKFMhfFVJQbBah4Zzci5M2i+iQl2AwV6qwr2MpE+JtrPRBGdGWISw1U0E9/DAO1TK7UfWGnSYwDN5CbY/CSbh/HAIIMGLG9i8nNMoab8HJOfAcu2ocBTVS2wpYNrnpqquWaZKS+zxWNcQa/Y4jGmdIQpLesUW1zmckt87qBCi3xOFgjrhfxFRjBgWXhNk3wOCA0owbAYsM2KS+7h47u5OFhxxcaGpPQe4JGBRAbm+Awjj4wY6V+PY7qlSDfgMgDKVIWgDIqSQTjG5O8w+atExuJvp1BmQ0ZDty/VgTg06JcG/SrXMNGgX3kNE3aFR+bIx8qNS8oz3b5Ex5d2Arx4XD8HEnwh9RsFWYy+zoYURnUBhTIUylAo85hDmeLY9dL4tczui6GOI67cuCnaxzSlGdbLWgKMyc6KZkHiLWa+qYmzmhmLxIJ1S2hwSailyYhWRrTUoAzI+mU5iGNg3erF2I2CLEZfpyFQhrO42SanRmBPNm/zr8kaAGdrgLcGJEdUdMQle1x0rBNjiwDZ18sWY+zAZ+JU7gAAIABJREFULAO4jDPDurKcOydH/8rbsllvC+stw9oiBNqQOHjgAm0od4YNtrPBdibYCQXRDAI04R4m3MNE+oGiA2xsUOYLbHSXSkxsF5vcB3w06VGg7H42N8blJrncJJudAHu1c1NQ00wOaQqOO61VJjfFZqeZ7DRKpWGLYOU2U9UBtnCAzx/i84d16xBbOMQUl9jCkp4KFldnF/jsHJ+BNTsHzlBwaxLIiKkqPwUO+SkuOwEjY8aETFViZhQouReQl8QePrELfcW46BDccjUiJYHExC4AZeCGcj7aD8N9elAVw101wQCgUJ8IZQr1mUJ95iDIkRH97aK/XfK1S762Wm2T/K2mQIspUNZZpWCLOVwxoFC7JdxBMq1g+9Zol0H1YONjzKFOrKzRXkOyxfqAogOqClZiJwa0Fa7EHtBWR3LYlhrU1GHQSY444GJsXTW9h7T9Gtt3ZEeBMvu3pGaqK7HRYmxldRYmHMUJbTW0DxsG/c65Shi5y/NYuZrnoRZVFbpjFjX1IOjgYmWwmTKgCVdia6uv46i386i2klZfk/rYfdje7pPaHztQB7sPmxT0G+xbCQ2AwSVU6/hl/EPgMv/QjnPKxMbvRifuxiZfjk/di0/dS0y/kpy5H3+kVmJnjn2eO/q5quaPfZE9/oW2yuuWVIf8yS/xIqySlXfNKg/5c18VV74pnMdI6Y5RnlUGGfnhRk6ZH0urP5RW12rz5X/CWJl1FWTKXP5nEWzFVtfSUz/DZdiq+rPRm17S9aSb88cVUvza/lykv19Sn/Q+2eq+irls+NAolCmu/li89ENp9Qc9FVx28XussPuw8xe+U36vUJ5x+7DBkuz82a/z574qnFHX/Om/5M7+WVXzZ/6MEIy20qDf+pkykfEX0VZsuaKFhqHRm1iF9z+P+sF9zwX2Puvfc8O/54Zv9/XA7mc1AssW/SPPVLX7KjjsvooUGL6EFfjRAqOL/v4L/oEVrXz95/DqOYX90QgbHFOnuaMzZXYfut6y94ncwMFEx1RTpJN1ZQV3mrWH2SY312QXmprEJslkEcwWHko2v4AZJSSQ74v2LsEq9zd7MLawyShM2dLrQeCxYMeKFR1YKcOAlWfB6lXID89+weoXHCHOGUKVc4IzVizss84InGlKMHa1BHeG89TkzoGzO8d6cry/hQ0AMbXKBCpktbHhTjbcrRUX6QEZNOvFRgbE1G4+BRwiCo3yKSAOJ/BUckwW2A+dHONSY9UVRWhRUbVOi2CHESQmmQXATfQJcJbMgp7KZ+fE7LSUmZQyqE7CM6hiemKdMmPgYWaMj+/mAV7BCi20AgNKQnxdgq8Ic3xhlG+/KQYkRUGIjEqmaI8Q6pRCHSSZgh2mYFuttpmCbWZ/yewv6KySvyQFy2III1OkRStzuMUcarfgZI10YmUJVbBqCrcR1NEUNiAsCbKEu7BkR9Hshee1CmFNL7Za46Cvq8b6HPEhe2JIfyVucUoNY56CrMcG6h5VdaT3OdJ7tNWZGXVm9uqsCPTYsvsdkM4oqys37siPa6u9MI5VdTdTEaCcdSJsa3KVZrByl2eh5vXV+XWjTK2Q0cDqrSzhheJ+NdXfdsTbfkRbvR0nDIn0cwP2Jw/Q7D6DlbxxSXUIDwAig2oInpVoRv45yVf7gSkwdAUrpUFGPm/CKRPaexNtxY6M/ia6/wX0k2J8/CXsSuzY2IvxsbtAEy8nJu8lJu8lp15JTd8HXAYymujUPVno94ex2XsK3X/o25cyxz5PHwNERlWzx7/IHAdcRlUzx8FuV620tyWok99xUOZHwGIu/qSqzZd+BlxmfS1f/mf58s+QyKgrvDv9WVP/RbpJJt1sG+3/2uBF6/VfHmlVrv1iTNf/jf0rNvo+Ib0Pt7pvGMpA3InitJW1eOmH/CVAapQVgRuIUwHHUQpLakDz/HdYFVa+xej8NxDWfJ0/+7fcuXU1d+av2bN/UdXcmb+Qvr+Rvh9m4HdUbU3D78DqevyzzOFPsCZH2QKpOqSWPsQqvvgeVrGFt7FKHHhXGSEfmXszMvdmeO712Oyr8N8s9C/XWlW4Y1DEbzXoNzRxKzTxIlaR8RcxGvtNBKfgvuewCuwGCEYr/8j1mp6BhyqjAT884LiM/JPG+gOFMlP2olrM0OyZbM9EuHmXL9cjebOMLcI5Q4zZzZjtjLmJM5t5kySaBNHEQQksJ2yWtqxxnLqv8GhDGdYglMGSGlZ0SE1erQSrl7cHWId+BRlHdC1rRp5vssd5V0or1p1m/CXG36xfXKidC3VoJUS6tOIiPVJyNzCJGNComMTInBnHaVLKzIiZuS2SlJkxZyZxH3dcSu3XypTcJ8Z2ra1MkncnkQ5goVKVwqgO8uyS8iBFuuGgWUUM6hJwvvhLFl9Bp8z+ghQsiiGMTJEyTi2QsGC4DIGktMHrWywhtZrCrQQZIDJNwLaDF9meg3fi2GK9DRHw2ugWwDfAcWNEa1xmBHKZaoVEZo+2QiKzV38lDTe5coDIqOTIA1JjDMqoGE3toas8hVUNyiA0s3HdBJTBmmj8bYDIqORtP+Jr33FQJgyhjMxltFDGN7QqC0tkAkNXZBCjPGwDlEnuv5vcfzcx/nJy4l5y4l5qEkCZ1PSjAWVSRz5GOEZ9M3Dsc+1tA+pocQzqkG5CSDctSoOMfN4Op8zFnwCR0QjgGI3Kl3+GUOZn7a0myTJAuuk1elNNuh57x/4YNx9pItN63SCRufYL6a+S9H4g9Unvw63ua/+fUrfzz5oH7UfoR1ureYhjtFUJYpTnxkCZlW9JDprs2b/i9Jf8aTyXIX0/JH1f1X4HBp3HGsrgSQ2OyETGfoMlMsA1gyMy0CkjQxnl4RkKZVzNi67mRWd5Aac5e3FGS2FUHaZ990GAYwIFQGSsIcbiZ5p8DG8DC5VECyOaWVHgRUEQOCQKZep4bViwHdyYU4YEZUSLRyu+ySPYA7xusY4g4wgDLqMR705oxbpTnM8YlOGD7VgJoQ6t+HAniK1N7NKr+G4hthcrU3K/VlJqXEhNCqmpLdOklBrXflxTcr+UGMVpL0qEQVNIeirYqYRTNdZXzvetHh4alJHCJZyaKZSpz270E5mqm4ZCGchlsETGVZ6iUAYZZ1QGGfmhTGQolInPvRaffQPqzfgsUHTuzcTiO+g3lqrakO1LFMrIdEZLZJovASJDoQwJE2xPn0IZ9HUmwRdSf6vhC+n16yIYLdykUAZYETPHv6BQBjEarE2GQpnaNNNhZ+uys3JIK3f7YVfbsqsNPOtoXbK3HLS3HLQ1H0AIRltxRGbBWdYHZQrd+83+PCP5GJOfEVyMyc02eRkW7reGc0m1gBgO/Y9Cme2BMoLZrRVnAVkztQxgPYcAa8dDGc4V14pxJTlvEebLlHVWGDrTpq1YUsOFOvjYEBcf5mMg13bDyseG+egI1B5VhQRkr6aOiokJPjnBJye3ooqJCc1HrH4OkBwhhLSu8pFBtDhJTxUj/QT40iuGYXyMunbBAKBWIaBLYqC5UU4ZrH1GCpZJUAY700SyyVhCLQSbTCvBcUO0z1CnDPLLaD0yqKPfI4OupE4ZZJxReWTQQ+qUkX+xFtr7HEHGxpeoU4Y6ZZSuGdLNKunm2Wh/e1DIzvkoFMpQKKP0yyjdMcozdcqgOSbs7FJq6UPs7FJ88T3s7FJs4e1tGF+iThnSbLi780SNwhxdf9gZUCZW6mFsIYazMYKD4eyMyc03+RjGwrBmhjEzrMQyIgt2YfNVsTqnkDZ9GR1fAukzWiIjmN2cxc1ZfawB+UE8kD2qFeeIacU6EjBZpsB69Mld4v0VFicSlOEifWxkgAsP6KuDbAQqPAwOiirEdoOgFlWN7ebjo0CxsS2q6o9Y+xwAM0IISVUjg3BxUr/OCqEM2qy0rgqhTpw6eH+L4C/rlOgrG4UypmBRMiAEZTAxMeZgK1bawSXUoVCGOmWUWTPUKVNNmTGeKSObZUiZMvLskm9olY4vNXAlNnXKUKfMzuEv2M+EQhkKZSiU0cbKqKJk5IcUyqDfu9QCZZSzS9f9I3R8CcwuPej4kj9RZEwuYI2RHAxnBWkmFg/DWVjWwgGZeAaKlUTGxLMSXHG9aeCi5z+kUAZAGd7k0oo1u4CPyYB8PAHKaDEN7MR5V5Z15XlnXmflfM2Mr1UrrXcGLXLiQ71suJcN9euqoX421M+EB7QCBASr6B4utoeP7tuKykf34D9oDDIjxI8UlQsPCOE+I+qprVWS9ytVD/JucuVBDLbz3mbeV9IpwVsw+/UGylh84GISlBEDBawgUsFAGbjvqUVbKZSpM9BEM2VkLkOhDIUyNFNGm6RAM2WQd8aoI4Z0PZZcPMZNCmUolKFQhkIZmikDLTM7wylj84YZ3sKIVsnqZvgmhm+SJAfHWniuSWCBJAaKNZuYJok1UyizPeNLnOTUijE52SavfjFNAMroF2uPCs4078oKzqyu6szz3mbOhxHvb9EKeGoCnVDdeioT7GYCvVhxYWC30WiQCw+z4WEuNLIVlQsPc+FBzQeFxh/IjwBsWi8+1CuEuvVLCuK3KcFA33ZNrfC+kuAt6NcmoIwpWNRK9OexIkEWuIe7rK2k66lThjplZCLjKE5QKEOhDIUyFMrQ8aXGEiIKZSiUoVCGQhkKZXYQlLHY3Awr8JLVZvdwvJlhRIG3sIy0jshALlODMqa6u5P0eGHqX0OdMsApoyUyqMOaPYzFgHh7EAtlOFsII2uEd6R4R0anOGeGlEGjJTKowwXa2UAnB9GMnsoGuqtoBgGaWgVkJNKnrgDTDG6xcB830scE+5hQj6pywR79OAZeiScyUqgDZse0qarob+U9Rd6T1y+de5fQZYDgBDBExhQsYomM6M+TIAvYro0T6XoKZSiUoVCmCmJ6Tq0d6PgS3b506kuZzlCnDHXKPAimoVCGQhkKZSiUoVBmB0EZXjDzgsQLZoGvSuTNQJxF5Cwm1qqUyIGBph0FZVhuB0GcBm5fIm1lYs0e/QL4psmHFWcL4BRibQnWltJKdOW0Etw5zo1Pn+G8Ra1Yb5n3tbH+Nm1lPa2MtxVUX4X3tXGBdsHfzge7+FA3VK++2gtnhQYEMDe0FUKzSD3wo6yrXLCHC3ZpK/gjBDu04gLtWEmhDlMQI8FXwamFBGVEXxErkyenX5I3B7ZiB4wIR14kf0nrkdlchxAYjFnCXb2SsBKbFABsCXcZkjVqcIV2dMCGkyu5Sytnapc9MWRNGpByDbaeMykAmNjP7Mdm/aqWYaOHdVZiY/dk2wvjShCj5+xpnsOKtJVJm5OPOt7KEl6ty9iV2Nimu7L8uK7EDu26qlVw5Gpo5IYc7qs8hPfdJOj58D6MYmMvYmU06Dc+94pCv43P/RYsXZKl2b4Um38rOv9WbOFtFCWTOPAu2rtEqnK4gOqg/bE+c+TjbciUkddd6zk8xJXYLZf/pVXzlX81avvSVjtoHttxpxv/U3mU1Xb9f7CqXCNsy77+b0MMi/T3brRPen8a7StDr5VnwlYm4vYl1YZs+aEy3Fd5ftSDfvGrsk/8PnP4E+y37uzR/0D99OGPUsu/Sx76MHnow8TSB6RMmeTBD5IHP0gceB8l/sYW3o3OvxOdx6/2iy++06ig38jUncjULa2wKb+gOXoTq0ZBGf/gZf/Qqm5d9Pdf8A+saOXpPYPV2m+nlL+p6jlVJ9MX+9T6fF857ndnjC9BIiMJAhTkMuugzHouA6FMfZ/Lgz9rDLJQKLMBo7E0BsoITjDTpBIKoGHcea20RAZ1eG8r52vlvBVVZdwtjKeZ9YBneV8b768IfsRlOiDs6NJZhXCPEO4RQ31bVNHrayv+0wthcAwCNFgiIwTapEA7Vry3FadmEpTBDjRJ3oJ+IoOupFCmPqNpFJRxJoa1ciSHKZSpj2ZI8IXUp1AmOLgqC/3wpCfoV0tkQruuUigjoxnsT/YUyshBv1oi03L5XxTKGAIEW3Lxo0xkKjfwRKbt+v9QKAMxDYUy1ZXYFMpUMQ2FMp0ndvr2pSqOQVBGi2ZqlhlknKFQpk6gDC9YtsEpw5s8+gV4DSGDhrf5teJsAdYeh2aZhKoKzrRWvCvNgmBgjDhgolGL9RRAMC1Qq6qy7mbWXeI8LZynzHtbBV8LMIYE2rQek/odtKJICnYLoc6tqLgVSGAvEumzEgMdmiAYEA2jGkSSH0qBdlOgopXgbcapJHryoierleTNYbUJKGP2g8RfnSLZarSpNNVOABM0U8dE87g6ZbRExpkYplCmPpFxFCdI8IXUp1BGJjLBwepvtCiUoU6Z4oW/Y1V+8nusmi/+gJVMYVQHCmW2BKkY9H1gPgcKZep+DY06YkjXG3XEkK5XumOUZ+qUQROdePhynIBmqFOmxmioU2YHjS+RoAyaZhJr3hkBzjQJvHmLZ5cko84Xo9fXpyoP+OxOgzK8ycNZ8MHAWiIDOlYilIFZMylV5ZwpxpnBCktqWFeW9xQBdvGUVZV1FRlXkXOXWHeJB1ymWQRcpkUItKG1TTprFYIgFLIFFcKXdv0VS2RIUEb0t0n+VqzA1wSjIgnKaDEN6lAoQx5c6oBPPZzxJewOJntiiDpl6nMZV2kGKwplgn0rwb4VeR92eGD1QVZiU6cMGmiSrTGqA3XKIEajYjHyQwplMECkLg7YpusplKn7t0CCLEb7JMhitK8EMcozhTIUyiiHmOj4EnZqSW7u6PElOUpm7VBzzfDwoKoUytQBNzsTynAWr1aC1a8VhDJRxh7XinUkcEoyjjRWJCjDuQucuyC41JVz5BhnjnfmOXdBdBd5T1HylARvM+9vYQMtcG2TrioG26VABU4ANb6KwQofbOdDumsQmGKw40iivw0vX4voK2uFvm6amhM9WcmT0Up0p7EyCmWMBgNLgTxWpmABp2IdUwz2qcfVKWOPDWpliw9SKFMfyjiL01hRKEOhDAyUoZkyX8lxMzRTxui99IbXbxM6qQsOHuhzoFCm7td2wzeAzguMwhfS9UoQozxTKEOhDIUyMnPZ8PDoQRkUNFOtosArxHLCFnMZmikDti+RpH92CV2pxTGooyUyghU5ZfBQRotpqh1HgrGnMCI4aHhnHivWnuUcOc4BuIzgAtQGoRnO18z49YrzNYv+1i2VEGjlghgBUqORGERgCMNl8ETG3yp4S1ixrrxWvCsrufFQRnClsNpqKGP2G4IyBSx5qdN8XKEMNv3XGhugUKY+lHEUprCiUIZCGQplZByDDhTK6LyF1n/ZAwGRujhgm16ZQpm6fwv63wn1ryRBFqN9JYhRnimUoVCGQpkNWYx8wY6GMut9H+baMiaJFwVWKYljJQ50KJQRLOu/aGsPt8EpI0ge/YLjS27OgpFg9WrF2/yMI8o44gZkTzA4sY4kVrwrixXrSLOONNix7czwrqzgzolg03OR9zZzPgMS/BibidZ4srmO4C+TVn2LwQpW0LZT0VYSORK8JcmDEZZkUSizMaN5RLYvUSiD9jFtgGCKE+oLKJSBS7IRgtFWOr60tnpp7rU43b608k3hPEbYQJnihb9jA2XKT36PDZRpvviDPK+kOtDxpW2CLHURA+ZzoFCm7lesPmrR/6xR+EK6XglilGcKZSiUoVBGZi4bHh5JKMOKEoQyqCoADYUyZCgDs36tjGhlBbuqcqKDlWwPWDnRIZhchqCMYMYQGc7i1hIZwerlbX7WTnDK2GIMXnHGFmes6srZAZTBVOig4TQVeG0gl2EglOHcObhvO8d5i6y3rF+Cv4y4zBbVLYUykr9ZdIOYGElTeUcO4Kr1lXegwaUUHF9aV3lnknfGNTVp8maBPDmdFYwv+fP6K3LKaKslAMaXNLVoCYAJJguM+9VVQxULULveGu6wRNpAWIyeWiU4BmJlDG9fivXZYn0Awayv1ki/NdqrrdApg/wyeuqQLTWsZxO2fA1x9XV6D/6p7KgjOwq2Yq+vYAd2fkxbHflxe2FMdzW8Etuen8SK7JSZdzXPw7jfdRXuwz6gqUvY1dekJliJ3XHMC3RCXwWLALAirX70QQSjrVocIztlQgOrcqBMaGBt9ZIc9OsfWvXV1lgGhq5g9dAyZcZuJ8duJ8ZfTk7cTU7cS02+nJq+n5q+F5+6F5+6G526F52u1sj0vcj0XcU+7FeoU+YhOGVWfyyt/giIzPoKoMyVn9X1cnUlNlqMrazNV/5VegqsZ1LXp/8P6X4V29d/27y5KzGYo+5N/o67nkKZun9fm3tXaP8r7JtzE00liFGeCVDm5+KVf8J113qrcg228rzRSuzvi+e/K55fq4WVfxRWvtXW3Nlvcuf+plX27F9r+gs8/CV7Fih39s+5s3/On1HX7KkvM6e/VNXsqS9TJwiZvoSs39SRT8COvMPqmj3yKeonD3+UOvRx/NCHyaWPEksfJA99iN2K/ZBWYt8LT90JT9+qLcZG67FBDU3cgrEyazUyfisyvtNWYq9WV2KjxdiK6uk5B1Ziayr4yWf9Mmz0EPtDVJ3mjoYydWeR0KQScsfI9cGXXj/MV4BWIGQI0lnXjDAkg4yqzwoWnrfqrIJg48Qm3RViHfJwk3boSTB79Ysz+1hziDVHtBKsca14W5y3gj1N2iraQSqwtnKeDOvJaCvrTjPutKZmWQKUIcERhG84D+A4yir4Wng/SA5+wEr6uKQ+gkTail0ZznuKZm/R7M03gcO6anblJXdWVc2urORMSK6Y3upMgCuBUqpqdmfM7pS2WjxZiyets5q8WYs/b/YXLD6wrWkLaknyIzXDw1o1BVrg0JO6QnbTortWmsIdDZEt2oVRpMcW64Xq01+t8V5brE9XjfVZ4gNYAVjz4EqO1EjNPnhYq87MqDOzV1Ud2b2u/JijMKq35seQX0Zb1QYZ2TJDcMpg038VzTl4Xlchx5n3NM95WxZ9rQu+1gP+ykGAaVqXdcpdWfa2H/F0HPG0H1VVwGg6j6prFd+cgBBnXQ10n8JKi2NQJ9B7DitEYVQsRrmACZ39QwDW+IdWsUQmMHSFBGWCu64Hdt8I7L4R3PNsaO9z4X03w/tuRkafD+19Dqvo/hewio29iFVy7KXk2EuJ8TvJydvJibupqTup6Xup6bvxqbvxqduAyExXa2T6bh0ok1x4A2j+Lai3k/NA8YW3UwffQwm+qppaeh+r5KEPsWpU0G/m5J+wQr8H1tb8GXDHopUKx2x6fIl0M6a8YcOdf4TNtdp8+Z/Nl3/U1H+ixdj6q9H7WO3tcf3OjoMmdZFBAz7bRxzKVAiff+v1Xxoi4mrta79gnyK9u4y+b41eT4YyiMuoa/7ST/lLP2or7v/LP9Rp5i98D3T+B501d/ZbwGWUqjKar3PnkL6Ch69y54DSp79Mnwb8RU/NnP4S+80zc/JPyeNfaJU+9nnyyGfJo5+k9NXUkU+w3/wBqVn+HXoqsfRB/OD7sQPvxQ68F118N774DlaxhbcxWnwrNvsqVpHp+zjdi868Epq5G5kGdCY0eTc4cSs0fic4/lJo/E5o4lZk/A5kMaBGx+5Ex25F9r8QGfuNVqHaGib1gfDvuH/kOk7PkH5+CA4/hZ7yD172DVzy9q96+1c9/Rf8/U8CLqOpnp4VQGQ0lfTzj7frNFYkLvPoQpmHSU/q0qLNf2LbAGVUjKb+Q0Fs0i9ObAJeGyPST2TglT7OHOJMEa3EprhWENMAIqOVaAdERiXekULYhYEIRkclQhnSTBPJU0O6fqv7vK+EFQHK5E2enMWNkdmVxcidqeIYVwygGT1a4zIyoAEHSGRS2gqJTNpA9QEWs0WCa7llLrPuQIqhsYRaDKkhRKYp3IEhMgjTVKEMQjMNrtZ4rzW2lVAmNVyDMmofDSQye7XVlR/VL0dhFHpqxrceymB2NiFzDYQy8xDKLGweynRANKOogMhgBTw1GGGJTKD7FOmHEiyR8fed2xDHqAAN6YeqhwxlJm4BKDN5G0KZuxDK3IZQ5jaEMqBGZoBIThkKZQpnv9pEpsxmoYz6Rg4SmR+1FTvWRGo2X/lX69Wtdco0AHNsNUZp7OsToAYJdjwq/YYQmdbrePKCxTGouSOhzM9aZANxzE+aCm1uq+r/89aDMud/AERGtyCUWc9l1kGZKosBRGblz7mVPyMoo78agjIA0xz5zICOfpJc+gjLZRoGZWZeNwJl7odnXwnN3AvN3AtOvwyhzB0AZcZuAygDiAwQxDGobgOUuYr9EQIPZfouQhzzpLZCHLOiqed83eewPwJhiYy36zSFMptnJVuEYLQvS6FMXUzj48wBwGU0Eq1RrTYBZXgXsMPoFOPOMp4C4ylpRYIpOxDKCN6CVjxIzFFL9BChjMmZwciVplAGeWcolLHFeimUkUN/FaYYDH/BPkuhTHBwpzplKJQ5Bbz6Wmk9MqjzsJ0y6vs6LY5BHRJ/wfYplGk8M6JQpq6npg5/wT5FoUx9QEOhDDLOYGwyC2/HFt+KUSgDXDNPanAMAjQUynCPAGTRYpf6HQplGgplooIVTDBppfLIoIe8I8U5U4wLIxKmYdx5xl3UigRfdlSf8xa15KVOB6bJ4BwxrqzkSGOEppD0GGTka6hTpq53hjpl6k85UadMnVGmtfElhUcGzDF1HMHbZMBAE8Ym4+04QZ0yaJqpOr5EoQyOyGRPfUmhTP1BD9JNMqnfeOrRWGNLw1+NQhkKZcAoExJ1ytQ1zlCnTG2aCTe7dN0/8kxgiDplFl3Ni87yAk5z9uKMvThVX0x9hPH4PUuhTOOhjC0OwmXWS3QkteKdSdaRYJwYse4UTmkIZfLaynoKWGHHgkBaMOH6re5z7hxWWDQjevKiK2NypbWCKTApXIWZMjJz2fBAoQyFMg8QLkOhDIUy8ihTcOTqNmXKUChDocxlkPtLx5cajI0olKFQhkIZnUNMFMpQKFM55GhdsrcctLcctDUfgCsjAIVRCUdkFpxlCmVwTh8KZR68Pb2RAAAgAElEQVQulGHs+H3bOCIDMA3jzDCuHEbAQYMRCcpgL976ZpZ14UWAMlnBhSUvKS3hgp24rhwZJamhUIZCGQplSpiZJjq+RMeX5LhfbMpvaul9bKBA8tCHNOi3TvBEafUHOr7UYJjSKMsMhTIUylAoQ6FMw4J+qVOGOmVw5KWOwYdCGR1QJgCTZdZV0RrWSrCFBWuUt2EkOuJa8c4444hixbsTWgEo40hjZQh28J486fqt7vOuLO9KayV6slhBKLMugheuSUoI9hhWFMrQTJnaRieaKTNFM2WUib806BduxX4tPvcaDfqlQb+kkSVlf4eik0YhGO3rUChDoQyFMhTKUCjTdtTRdtjZuuysHNLK3X7Y1bbsagPPUqdMg3NtKJSpC2W8nBll/a4jMpw5oCUyojVsFMqIjjhjizB2jLREBnRcKcaZxEIZ4KDBCetA4T157MXb0OScIEZHKyyRkTwZLclCHSyREez6Ni5Rp0xdd4xyPRPNlKGZMt4Wun3pimqHgjyypDzQ8SXZOEOdMtQp80gCHQplKJShUIZCGQplKJSpY2bZ0qdIUIb8QU0sZ0D1F2A/4LOsYDG6EpsVXVjxJg9WEMr4tFVoCmjFW0N8U4SzYoS1z/C2KGs3IDjrlGDsKYxwRKYOZMEGu2xDU3BnRHdaK96ZxIoEZUhfT94exkp0RrFCvpstrO6shJPJk3twSd6c2b9uEzayydSppK1M5H7FFMDIEmrHyijEsUZ7GiLZHaM81Nm+ZInjV2Vbk0NYEdFMcsSGEylrxpHdq1+23F5bdr81h5F2STbqyNYYnQfs3iVXaQbNLmnqvKf1oKflkFbYZJk6Qb8o7ldb/V0nsWpU0G+gD7Nv0t//pGoTtvxQxWLkh0oWI593IJSJzd5T6H5s9j7aMPqoOGWSx79InfhD6sQf0k/8MXPyT2jdUu70f2r3LqHOoxL023LlJ7wu/wu7aAnbrJMpo3S7bOf5kQQxSr8MhTLbAmVI78n6MdX6ny099S9D0i7Jhp1/Nl/+J3bSkIRc6+9a0j5bWPkH1LeFlZrOf1M4/03u3NdQ6pXY2bN/xoq0JPthrcROH/4offgj1WLs+MH30a4lbX1Uti8Fdt8woms06BeFy9BMGQNuGgplEKPBEhne5NHiGNTREhmhKcBbA7w1tHVQhrVHGXtjoMxWjylhX593pQVXCisskeGdmJkvhGkolDF5chTKyEBHyWLkM4UyG6IZCmX8cOWkTGFUB5nCqA4yiFEeKJRpuFOGQhksjkFNCmUaz4AolKFQ5srPNUZDocwmty9RKAPZDYUy1cRfCmUolHGwIkkGnTIWL4eTYPVrVYUythCnEda+YbRZgzIJiGbWVe1AUP2ONtVlezpGM2LAmJIjopXRLx3WJiM6o1vokUERwjibjOTOPrhNhkIZmchYoz0yiFEeKJShUEaVKUOdMtQpUzj7FVL+3FfFFfB7aa2KF/6O18XviziRfnNO6uNtMld+qoNgtE9RKEOhTEUfRWqti1r0P1u59oshkRwxpL5+L0z9Kw3ZZEpP/atGYWQcgw4UylAoczOkGGUyYpO5EdhNoQyFMgZTfllOok6ZDZwyOCLDWbxaIiNY/bzNz1sDWiLD2UJGIQLpetYe1xIZxp6oj2B2yLO8M9mocSTS14fUp1CmfgAwHV9CA03Y2SVrcoiOL8FRJjq+VA2XURpk5DN1ylCnDInCqPoUyjSepyinkDZ91sc4dKKQnXOZfuxS/0pDRKZy7RcSfCH166MW/c9SKIMGmuj4Umj8TnDsdmj8Tmj8TgQqOnanpluR/S9Exn6jlRLEKM8UyqDQXxr0a8D5Qs6Cwb8IhTJbAGUCnE0t3h5shMKsPY4VYfwHH9TCO5OcI/FQRArorTuOZOhLRzNl6qXMkOFLmfAUJlDGFKhgA2UsoXaaKYMiZmimjLd1mWbKhPfdDO+7GRl9PrT3Oayi+1/AKjb2IlbJsZeSYy8lJm4lJ28nJ2+npu6kpu+mpu/Gp27Hp25Hp9cUmbkdmbmtCJS5BwNlaKZM1SbzcLcvUShDocx2Ipv6qEX/sxTKoIgZFWOVH2pTY+p3aKYMypehmTLe/lVP30U0TK2tnp4VnM75us/5us9o5e06jZW78wRWDhDrqxXdvmTc52IUwWivp1DmUYMy0YZAGeyLbEOTBF+wQTzQc6TGWwh4kQkXhTIUyvSiISY6vkTHl+j4koLL0KDfNSJDoQzJrfAg/R2KWvQbZ6hTpu6gE4UyFMok5d1MRz9JLn0kuyOVB5opQzNlUMQvDfrF22G0LEbuUCizEZRxcxaMBKtXq9r4EoYjkCCCYAvqF28Pw21NGLOMUafMNvAX7IfgbVGwOFwjrimIFWv1Y0X6etLxpTqrlyR/iWCHIdlkytjVS9QpszbNhFu9ZEuOUKcMdcqE9j5HnTLK3dipIx9njn2exilz/AusaNCvNkpG7tBMmcYzIAplKJShQb8ydql/oFBmg2VMNFOGZsoY99o80lCGByuxbaxkA4ux9VRi+q+DN7mwqhEZLzysVZgpg5JllBVkymCln7zUvTJcc5rE4WGtig4U16KuENbEtZWxxRhbZJsrZ42AreG4LxHX5CeJtYKnVFWwgZkmcg3DZ9eq5IiKzrCmRk3OmORMmByJLapmd0byYGTyZuvJkwPPblg9ObO/YPaX9MsSAPxFfzUFWqAqqgrHl9AQ07oKx5fadNcOa7RLmde76bMy31d5tsb6LPE+a2xAXx2wJ8BKbG11JIdtqWFtxe7DbhSUcWSrK7HRYmxldeTH7YVxTC1MbeiOUV6wpduXwJ7s9iOejiP6K3Yftr/rZMNWYvdf8AM9qapw6dJFTV1VLV2SH8o5MsoDyJQZeQbE++2+EdxzHUKZZ+H4EppdugEnmJT1uej+32zL+BLyyJCcMm8l599Kzr+dnH87dfC9JE6ppfexUv52VHlWsph152OfpY9/BtDM+po9/kXmxO/V9fgX6WOf/7pWYl/5ueXKzwC76KgUylAoo3MGSv+AUv0rf2VOmZ9rK7HRYuy1Wlr9EY4sqeqP+QvfA53/QWetjS/9Y20l9sq3cCX23zBbsc99hfZh5+BibGXNnP4yffpLVc2c/vLRzpRZeDsy+3pk9tXYjLpGpl4NTd/X1ujMK6GZe5Hpe+Gpl0OTd4MTIEpGlSkjJ8tExkGmTHgcZMqoamj0ZnA/iPhV1tDoTaOZMv7hq/5hkEOnqsHhp1DHN3TZN3DJM7C6ufElb885bw8YX1JVb9dpTzeYYFJWb9dp7OySu/MEbnbpqKPt0Rxf4ljpVyXZYrNlBxPLGRPDmVjWoqqCYOPEJk0FBMeQaquyvfCwVkWLX7T4NNXPW/AirdaWbBGshKYQVhBqhPgmSDd0VM4aYWwhyF+2pHKOGOeI6KyCI8I24bdZYVdcoSb6T1RVtAUEe4BYrUHw7IbVFjTZo5Ijqr+aHTGTM2agulPmzSgD/6sNa8boFieLr2D2F3RXeRKqGRpw1qolVLGEWh64VsyhdqwgrOl64Aq2MlnjvbZYn6o6EgP2ZL+6JgYccUBk9FdSMLAjM4JXeg/RRKN5yp7Z48oB8qK/2gsA1uiXEtAozzDWd1ZTYdBv60GPblX9MihfRlH9bYDUaKu34wRWJFjj6zmFVaDvjFb+vnOB/hX/wAogMutrcPBicOiCug5eDAxfkkGM8qBkMfI5OHI1tPvpwJ6nAZdZX8P7ng2PXlfXfQDZYBUbewGr1Pit1PitxMSa4hO3gLCZMtN34zP3oV6Nz6xTav4NjQCaSSy+g4b8VRVLapIH30sceD9x4P3kwQ9SSx+mlj5MH/pdZvkjktKHP8od+yRz7JPc0c9UNX/s99njn2rq73NP/BGr/Mk/YSVvVtJz2MT2pfLF77BqXv0HVnLYhOpAypRBwxHaW0HAaK78pKrNV35uvvIvbKap/kjUzV1JGnFqPCXRP3lk5Mq2G/+N1/X/aTMinUzksbmMhGzKT/8/rIy+H0jvK6PvUuz/Keo0CduXfm6+BLmMppYu/gS4jLbiYQ1kNBe+g8hGWb8vnv++eP4HKHT+rngeKHf2m9y5v0F9XaMzX+fOfZWHQqOXypo9BYiMqmZPgQ5WiWOfY7U2mlTfI4OePfpJevk/0KSSqqaWf4cYfWLpg/jB92MH3osdeC+6+G760O/QvxTJgx8kDrwfX3wvvvhebOFdgt4GWTOLb8Xm34rMvxGdezM893p45vXQ7Guh6deCM6+qamj6Vbhb8H5s+pXo1L3o1L3I5Mvhibvhibso6FdZI+N3QhO3wmMvBMdf0Nbg6PP+/c+ranD0+eA+8PuV4J5nEZ3xj1z37brm2wV+DYPTNe/wVe8uQGRUNbDrKdTxDF/2Dl5yDa56Blbd/Re9A09qA2X8/U/6+i7gdN7Tc87TC4iMqnq6T7t7AJFRVvCwQZkyKO5XW5UjS8ozaSW2szznLM9oZS9OyWKMsoZfFZHhWMPjUUa/nkaJDOl6QWzSihObOLGJlfTLVmMxXt60ToLZ1xCJ1jBWWCJjtMlbwXJuCGW2qrJgokqveHsQshXMOFjNkaR9Cg9xRBsgMg8ukx0QGf0yOwCR0SmTM2ZxJ8weIzJIcCzunDH5AJHRKWTDwc5DQSLT8uAVS2TMofYHxjFVoKN0zSjPjkQ/XnFAZHTKnqh6arRoBk9kMuSxJg2RQezGlQNERqcc+ap3ZsugzKx+HIOuBGYZnPxtgMio5G0/4mvfUihzpgplBiCaUVRAZLTaNJTZA9GMogIig9V2QJl1OAbRGQ2RAYwmufDGlkKZzDKAMljlj3+qFcA0v1Io82ONzlQPWIjT/NRPFMoYve1H1+OJzI3/NkRk2q7/z2NDW3T+QUhQpvmZf2Nl9G9nJ0KZSxDNrK8Ax2gFiAzyzvyggrB5QGQwqhEZNZcBUAbHZUisGUte6jSxRCZx7PMdBmXeRQHA0fm3InNvRubeDM++EZp5PTTzenD6Na0QlInP6IIyANBM3AqOvxQcB1xGJf9+AGVU2jSU8e4CUEYp3wiAMt5dVzzDl91DAMq4BjcPZTy9AMoo5e4BOAYjCmUeP2RjHLIY5TjGbDJbD2VcNbOMR3kQzN5GyIclMqI1bJS/YK9HUAa7ortRTVKGC6FPocxGgIZCGeidoVCGQhmlZaZBThkKZaqAhkKZzQX9Ym0y5YvfYW0yzav/UN2byQ+xkKXlyk8qFiM/xF5PoYzRe375egpldFIY1WUUygDvzKWfMUQGuWYeESiTPP4FXnoMMvI1W+6UoVCmapzB2WQu+PqqThkljkFnDI5BjIZCGQpljEOcRwPKKAGNnjOR4DQFsDylIU0069Qo/tKI1wnAiSStHaZOhzpl6g1AGbPJuHM6PTLoMuqUqW+ZoU6ZDY0zWJuMt3VZ5ZFBD6lTRh5lws4uxcZe2NT4EnXKrFu6JP+2eQePL1GnzL9lgLIVBwplVLRF50MSlGm59t9YGf27o06ZtfGlrXTKoKAubaVOGWSZUXlk0EPqlNHOK6k6ypEl5ZmOL21hzI1xyPJ4OmU4yW1IJChDyqARAKx5UKFIXbRDeosqdjVSnSaFMhtMM1GnDHXKKEaZdA4uocvo+JKcL6MNlAn0nfH3UacMdcqsARoKZYxGdcjXk26ejd6EP6zrKZTRSWFUl5GgDKlv9O+X9L6S33g6D3XiY7BP1cuUWT+49Hg4ZbQ4BnUolKFQRhH6Swz6VbEY+aESxCjPFMpQKGPSBsoIMFDGeKYMfnwJLdLWX0lQhhQA/OBEBr0Cb8Xs524goGGafPplPFDGTQoAfvA0GfQK+tNk0JU602TQZTRTZsPQGZopUz/3l0IZNMREx5eQd4Y6ZVDuLzblN3/yT7ILRs+BQhmdt7jay0g3z0Zvwh/W9RTKqGiLzodE+EJaJW4kfbly/d+k95X2HVi/gyUvdZq/NiiTfuKPWFEoQ6EMhTJbCFC2YnjqV+mUwWzLZsnbtbFPCWY3ViToAFdu+x+88jb/lopt8hoSOdCXNMFEx5fo+NLm1zApw32VZ3zKb6K//ryS6lk6vkTHl+TVS6FdV9e2LykifsEapj1P41N+wT6mbdi+RMeX1twxSlhDoUz9O9s6z5Junh8WZDH6cSmU0UlhVJdRKPN4OGWIq7LlvBg9B5opo2/7kjLiF51p0C/0zszR7UsNAEC/MijTxJsdvAkDZRjBbkhYIiOY3azZg9WD4xj0CltKZHibn7F4DIlCGTq+pLTPUKcMdcrI+TI0U0ZmNDRTJn/8U7p9iQb9GqUtOq+nUEZFW3Q+JEGZtmf/P6x0/nXIl5FgXx0+iH2qjikG+9SvzSlDoQzdvqRcj61wxxxVnOn4EtsAaLIV7hjla+40KMMLFv1iBQsrWBjRgFjJ1hCJTS6MLHgiw5o9fJPvkRCWKNVtulgzRmRYg3fKkKCV4bEmwkpy0lYsQ+NOkiNqcsYklwGZCZkyTd4MVmZXFitSALDJk9MvyZsz+0vYldimQNmQlCBGeSZBGUu4o0HqsoQxUrpm1p2jAzacVB4Z9LCOU8aWGsYrOWLDiYhmMvsdOGHHmhqYKeMqzeDVvKgcFZbPJMtMo4J+lZuYlGc5REbPwdtzqlErsQNDV7TyD18J7VYvw364TpnI5MvRqfvRqfux6d/GZ15NzL6WmH0tOfc6aftSfOFttIVUVZMH38MqtfQhVpnlj/A68nEGJ+0+7F8nlMFuWSI1d+D2JdJNtXzXvdMP136p4ERala2TZTw2l5GgDKlPej8Y7WPJS50mlrzUaTYKyhQv/q/ixe+1Kl/6X2jzWvHi94Un/4HWY+fOf0taiV1Y+Rbo/DdQfyucr+ks3vRH2n5Ngi+kTJnsiT9kjn+ROf5F+tjnqaO/R9NMicOf4seayE6Z5KEP8Tr4QRKn2MK7BIF/j/SvxI5M349O3dMKIBitJm7597+AzfTFNmnQ71p2TNuyCyvCz4fyD4rrD/PUKdMA6EOhzOYYjWBxYgUJBQbNkMaadlq/Ln/B/LmwRIY1uyiUQeyGBGUsnjRWWCJjdmUplKkxHQyRsYS71oGYWO/aQxyRsUUHKJSpMhrCP7oUygSGrlAoIwMaPJFZ/ghLZDJHPqZQhkRe6vQplGk84sERmcq1XyiUQVyJBF9IfaPwhXR9Hf6CfaoOf8E+RaEMwjQUymBxDN2+JOMYdMATmbbl9cwF/ws8xTUUyjTCifPrgzJNrNQACRY7Tk7jkIKUvYLvk8amGtXHznbVaRr/81KnDMiUwRIZiydNoUwNvpCcNRTKjNsLRDkKU1jhbTKlGcU/qOv+xaVQhkIZmciklj6kUKZ59R/Nq/9Avx7X1jqoRf9TFMpQKLPNHhwSfCH1SZDFaB9LXuo0seSlTpNCGQpl6uAYCmUolGmApUU5c9TAM4Uym2M0vNmGFWt2kDhFQ/p1+MhDeYr0h6JOmfpOGZKDhkIZCmXkUSY6vlR/iImOL9HxpR0e9KufyLRc+YlCGQplKJTBopk6/AX7FIUyFMpQKKNIk0HJMsRMGeqU2UGMhkKZzUEZzmTFCkIZh7YyJntDxJnsWyoQhGxEFMrUj5ghwReTK4kVhTIUylAoU5/FyM9SKEOhDIUy2JtYo02jTofG0xODu5b1fgJ0fIm03Br2SY4YUt/o+4R0vdH3J5a81GlSKEOhDIUyFMrsINSi30pDoczmoAzxvwJOGYwYydYQbS4BR/9/ZYjI8GRbEHXK1HfKSM4EVhTKUChDoYyMXeofKJShUIZCGaP3t9jrSTfPpL5eJrJFqEX/y1IoQ6HMlZ9lRoMWYGtr6eJPGK3+SIN+04c/Sh/+CJ/ye+hDbMpv8uAHhJTfd1HePA369fVdwOm8p+ecp/eMVu6e03h1nlAuXZLPGhxDnTKNSHvRD1Ye5MpfH5SxsNLWqQlLZFizoyFEhoGrozjRtnUSTA79olCmvk1GcsVIThkskZGcCQplKJShUKY+i5GfpVCGQhkKZbCQxWiTBF9IfQpltnnOaIs+HMkRQ+qT3g9G+0bfn3VMMdinZAqjOmhxDOpgiMzFn0oUykAiQ6FMYPcNqGve4aveXVe08o08hZqe4cvuoUuuwVXX4Kq7/6J34El/P0Y4InPB10ehDCdpkcSDAI5H8b/VfgUa3TGxnAHp34eNrkQrsfVXDhKZB6+saGZEs7bWgmYc8LBWGdEKV3erqhX2DVRWsG6p9BMZdCXkMihGZ12FThmnpqL0YkzWb+NWYgdFaxAuwNZV4UrssO5aXYmNFmPrqRYXjPXVVMkeFx1xbbW4MmZ3xuLKqmqTO2fxZLXV4s6ZvFmwFVtP9eTM/oLkL6HF2MpqgSux9VdrqMUSatFWS6iCVVO4DStLpA0o3KGrVvdqY7J+19YtKVcvgXMfUHRAVcH2pQTcwbS+2hND1uSAtjqSw7bUoKbCPdmGVmJnRx3ZUbAVe30FICY/pq2O/Li9MKa7jjuKEwaDfuddzfMw7nddhUG/i5p60FtZwqh12d92RCtv+1FfxzEv0Al99YQMXHQe0EpsbQ0NXggOXVDXwYuhoUva1dd1OmgltrZG910Pj17X1vC+m1jFxl7AKjFxS6X4xC2gqdtI0WlwiE4j3TW+Evst1TJs9BC7Dzt58D1luK/y/EgE/RbOflVcAbtmiyvfqGrp/N+LF/5LU/9evvgdVijWV1u1Eb+oYyg7hnQxzJT5ufTUz/A+c12FN7H/W1P/j9GbW9L1Rm+qKZTZIkqyzS9Lgi+kvtH3Cel60vuQ1MeSlzpNFYuRH249lPm+eP57uBgbHb4vnv+ueP679SuxwXen6m7sM18DrKyp2ZN/BluxNXVrV2If+Sy9/B/AGqOpySVoltFW3D5s6pShUMZZnlHKXpySxTyKoIR+zjq/AogfMTyAa9tceQEQGW1lIalhBQs4bFgFC7jGiIxCK9L1gthkSJLJppVgktOO1/ATHICyEaqDtCWKlFJMup7Q91bhTlMAHB6gArJjC6irNWiyRyVHdKuqPW52JEyOhNme0lvdGWjG0VUlT8bkyUnenLZafAWzv6C/NvmLlkBRWy2BMlZWSHC01QLhDuQ4LcoKCU6rprY1hTsMKCSvyu6D1EZXtcYBytFVY322FOQyOmtyxJHeA7VPVZ2ZUWdmr6o6sntd+TFHYVRvzY8BKKNfhSl3eRZqXmf1VhagDngrStVITeuyd02H3ZXDAMp0HgVERk/tOObpesLT9YS3+ySCMv7e04G+M4G+MyRGE+xbCfSv6K4XQkOX9CswfCm062pw5Kq2xvYCIqOtWCIT3ncTS2RiYy8kEILR1MTkbaT4FDjUGM3d+Mx9rFLzr2mVXHgjvrCzoEzm2OeZ419kjn+RPfGH3BN/zJ/8U/7knwqnvkQHbVUaYfScSytfF89/XTr3N1Utr/xX6cJf1fX8f2GJTPnid1ocU3/7UvPlH7Ei8Rdsv/mpn1qf/rkZ6H/rqwjTYNCM0Zth0vWk/iMDZQiDTm03/hurbWYiD/3DkeALqd/y9L+N6Zn/i30LkeALqU/iLzJt0XkwCmVKqz9iOWzx4vd4QQQDuQxgMbKqUGbl2zU6s/It4DJn/gaIjKZmT/4FEBlN3Xoo8ykgMsvqmlz6D8BltHWLoUxs9tXY7P3ozCuR6XuR6XvhqZdDk3dDk3eDE3dwuuXf/8KGUTLyBcHR54P7ngvtfS6451nkhfGPXPftuubbda1mjUEGGbluxinjHXhSK0//BZweGaeMs7yA05yzPKdkMfJZJjL24hSFMo9k0o1OKMOxGK9To50++A/BC4DINEIWEjfZ0r4hIiOITVoiI5lsAlTNHCQDmnoHAkxxNwjKuEmOG6N9QGRwgp4aAGW2SGZHQr9MjgRy4pCGpLR94KnByeIDREa/mvyAyOiXLVjWyhoqI69NDc0A9w1SU7iVICNQJtxBdtD0PvhT1ngv9M4Y4DI1KIPQzFqFRGavtrryo/rlKIw6C0agTHGiBmUQmtm4etvmgKpoRgloIJdZIzLL3lYEZY4CHKNbm4AywT4AZfQo0L8SHjQAZQC+2QWIjFaxvYDIqBTddz2615hTpuqLIUMZmc4gNJOkUObsV3XoTGnla6zK5/+qVenCX5ufbIxTBktkmi//iIUvpKYCyiA0o6diiEzz0/8Heyfc8sz/Jd30kq4n9SmUeeg8pSGfAAm+kPrGiMzT/ya9f0jvQ1L/UYMyazhmnVNGhjLyAeAYjCCO+Yum/jnzxH9iuQyK9dXW7Ik/IAiePvZ56ujvk0c+Sx75LHH4U3TQVohjPtVWiGP+Q1M/Sh78HTZWpiGZMsGZVx9pKOMcAONLWOGIzAVPP4Uyj07yi35I8Wu7cnsQjPajNALHIKZDoYxbMFMoU6U8+okM8tRQKFPfOPPg5KXOK1Aoo3DNUCgDvDMUymSOfJw58nH++KdaZY9/ug1OGQplKJTZkBlhbTJtN/67IaTjEXoREnwh9SmUQcYZvE3mYnVYSTbIyAe1U4ZCmbk3I3NvhmffCM28Hpp5PTj9GkYUytRCf/Epvz2n5WRf1WGrg35xNpkFaJOhTplfPVfS4pLt6VAoQ50yW2GWoVCGOmWUfhn9NhlXfpQ6Zer7ZahTRs6XeViZMhTKkGwyLVd+ok6ZDWFKoy6gUAaRIxJ8IfUplKFQRuGXoU6ZaugvNuiXOmXo+NJjPqmENQFtD4LRfhQKZSiUoVCGji/R8aVauAx1ylCnDPDIUKeMcpSpDoLRPkWhTKOYy4avQ6EMhTLKfBnS9qXNZsrQ8aV3CRNMb8cW3ta5EpuOL8m7salT5tdIN7DIY+c3tbhkezoUylAoQ6EMhTIUylAoIyfL0PElCmWURIZmymwIRx7WBRTKUChDoQzNlNnSoF/qlKFOmV8jS9oeBKP9KBTKUChDoQyFMhTKUChDoYzMYuSDNlAmf/xTmimjdccoO9Qps22MhkIZCmUolKFQhiegw4UAACAASURBVEIZZ+WQs3LI1baMV/OiCyeaKfNrpC06TTpaXLI9HQplKJShUIZCGQplKJShUEZmMfKBQhlkmVEylw3PFMpQKINYybZVUnYMqU8zZWimDM2U8e6qRsnIB5opAzENXYn9q0/5fYgrsRuHfkws1wBt6f5sXrBgV2hzYhMnNrGSAZFWXxvtk1ZrcxavIRlelW0Nizg1CtA8rKBf7J7sTTRJS7Wx+MYSKFoCZZMRWULtWJF2MFmjPYZE2rXkSPRrZU/22xND1iRGthR+TzZpJTaxn93r0C1bbq8jP24vYOQo4ldlu0ozWJFWZRtdie1tP+LpwIi4JLv7pBcnX88prAK957AKD1zQKjR4gbQSO7LrClbhkaexkkGM8vAQx5cSs7/VKj73WnzhLTncV3WIL74TX3wnceDd5MH3Ukvvp5beTx/6ILX0IVaZ5Y+wyh37BCsSlMke/wKtaFXV3BN/xCp76kus6mzFxj6l3YddPv/X0oW/Fle+KV74e/HC30tPflu++F3z6j+aV//Rcul7dNBWdEumraqppQ0fYgFNA6EMabUwaUXxw+pvG4XR+YFIMILU3zZ6ss0fiPjnvfZLxZCu/xv7lSe930jvW1KftCqb1Fe6Y5TnnZYpUzz7X2hVdv70X3Onvka7sTNP/Gf25J+x3w+xe7IzJ/9kdCV27ujnuaOfZ4/8PnP4s8zhz9LLn6YOfZI69IkCxCgXY3+UPvQx+vciefCDxIH344vvxRffI6TJgJSZCFy6pK3h2Tcwmns9Mn0/Mn1Pq+DEHZxuhSZuhSZe1Mq//3mtgqPPI6dMaO9zKgV238Dpmnf4qgxilIedBmVcHcdxOuqqHMY7YhrklHG3LLiaZ13Ns87yjKM0bS9O2YtTtsIkOqDK6DRc0Mse0a9A4+CI9JBeqgFEhuVMFMogTGOIyHAWL4UymyAvdf4TCmUQo6FQxtt62F05TKFMeN/N8L6bsbEXsIpP3MIqMXlbq/jU7eTM/ThOWiKTmP0thTIyoKFQBt3Wkm6GH1Yfe8f+EJskGEHqbzMr2bYPR/zzGiIy134h/VWS3m8k+ELqk+ALqa8EMcozhTJolIlCGURncETmRmA3hTLVaSbS+BKFMnSs6WGRlAZ+XAplXEZtMrzJRZ0yZkfC5EhYXCmz24Dq8JSGPEWhDIUy3tZlKAplAI6hUEZ2zWRBrAx1yvxICgCmThnSPfy29UkwgtTfNkqyzR+I+OelUGb1h9LqD8WL3+N1Xr13qQg7hZVv8TrzN+SIUVXqlAHGGeqU6T2DFjAZ3b6Es8kcd3VQpwwdL9r6r8BDsrdQKNMkwNklOr6Eppno+BJiOhTKUChDoYzMYuQD1iYTG3sBa5OJT9zS2mQSk7epU0a27ssWGJ0H6pShThk9ZIcEI0j9bWYl2/bhiH9eCmUolFmSJ5jo+FI1XOb/b+9M/Jq60v9fJIQEws0G2UlCFgKBAO4gLoiKKMgmuCC7CEpBsfvYdmzV1rG10+nm2KljR2vtdPnaL2p//bZ/3e917kkuN/ecc3MPJGw+fX1enzn3ySGBC/Oa3vc85/nA8SU8UwY6ZaBTJotwZLXeCjploFPGKzEdmCmjPmKGOlDG6KqHmTJCuAVmykjzZciBMu7GSZgpIx8rAzNlYKYM6xTJitW1gJKV3MOCEaz6ilGSFf4g5s8LUAagDECZNT/oFzplAI6s2h2AThk8JxhmysBMGS3nmLJyRknlTaBTBjploFNGapCRFtApgyOx4fiSSioTHF9aSf5C/SwWjGDVV5iVrNjHMX9egDIAZQDKAJSp7qKNlemETplVQyFrZyowQBmAMvL5MjDoVx3NqPCUrLwEUAagDEAZicVIC4AyAGXkkUyQvoSbcahkZBWLLBjBqq8YJVnhD2L+vABlAMoAlAEoA1Bm7UCQtfadAJRZRSiDx8rk6ZPB2Hi+jLrrCoV8g6ArtGjyQgvaSfMCg1VnsJKuM+Q6EttZUOwU58ikuXj+yL1s9xoEH9cJJjzol8Nt4UJ7GPEXLW6L8JIaLihTVJaMxMbB2Fq82JkwuhLFznqFm1wNRe46whtM3i25i8QW/DtL/I3FgUYxGDvNhUCzKdhEeLOlYo9Qsc9SsU+jm0MckdgoPDt6sKTyoJiKneZiJPYhwtss1e1ZisTusSf60oTH/YqR2DiDSe6lDSftm0+Sbt86mLtIbHSmqem8a9d50r3NKBKbdGoetnvPnDwJW1qv0UjsbjEVm/DynlsoErv3IxSJfRylYouR2J/kLhJb5DJo0C/ul5F7VIzEJl0aIqNYaBwlI21bFzNlamZ+rZ1biM8t1M4+0+bPWKk0rPqKnUvS+EGryF+oH82CEaz6CrOSFfs45s8LUCarUCY69ig6hmb9Kjw29j2uREZRJHZo+EF46MGajMT+B2ck9i0yD9vTeXMxD7vzAzzi1935wYs36HfStm0cTfbFnprya9s+Sgz6HRIrQ9bNg1TB8SXoWIE7kLwDaw0S5fpYU77OmKczanfMcXQ606aCIg1u0usRl9HurCAneTfNMtapCO0iB8rSljkiNSbHcj2Je9x4eLDcpaEzigXOYNLuerNfVFDhRlvYaKsgPGyw8IkFZVh1kcvENHu1yVlT7KoxOROa3JlgzZph1YsRxNGubYjLBHYK/kZN7m80+5uFQLN2F0R8Q7o51EIKj5UpjrYUR1oVXhTejyumyv0llQeFqgNC7JC5SoQy1e0IzaTLGj9ClSXeQZU90WVP9NDUZxVhjcIdDQOlDQOEn7Q3nKL+S0bptmG6to6W0uTcMUGVu3Ha1ThNuqcJkRqK7551MYR5jWfvRe++S0ku03rZvfcV575XXC2v4h4ZT+vr3gNvqOngW16asjTo91p514e+7g993X8jvbznZnnPLX/v3wJ9HwePfxQ8frui/5NA722qQv2fUhU59SWXYoPfRM98o92jQ/fCwxRVjn1LVdXEQ+2KnX1YdfaH2CRF8emfqKoSH8m0u7w7Rr6mdsrUzPyamH1WO/ss8fJzbf6cBV9YdY2sZMW2UcnIGizWXf4/qlaMkqzwB7GgDG+d9atk/X3y1lnR16y6PAY78/rC/1ZNP6H+l50evTT1c3TyR6oiZ/9LqnLiv5HxR5FxRGQUXjn+Pa6Ex74LjzysGHkQGn5QMXQ/PPStAk/jy9DQPboYaXc4AJt03khsf9/f/X23SXm7b9H0sa+L1C1f1y2MYES/nvLr7s7rniNXqXK2vUPTFU/7O572K+7Df3G1veVqe8t56E3HwTccB98oO/A6KWfr6879r+IMbIWvUiT2pG3bBCIySR+X6EwKygxZt2ENJhcAZdZanwh8P2vtDryAUIaL++gKUGyTdun1iMholC7VU0OimWWAGNSSs6jiMoRjCCEikxUVU4hMQTHuwVmcByyhGa62mkIxRTvFZTCdSbpIZCpIXwEoU1SGoIxGmZw12oXADeqg4RAPkUHsRvDv5JLZj4iMRgmBZtxTww1loi0IwchUFNmHLxGUibUiKFN1wFx9UMFipEsqkbHGj1CJjCXeIUKZLpqnt8+kumkcIpFROGqcyT2UcYtQRuEekcgoHGEaBpFx7Z5dV1AGo5k0F6HMTRHK3BKhzEcV/R9TiUyg9zaVyIT6P+UiMpFTX8YGEZHRqOiZb144KPPy84Rm1c4+r53l4zIrRls0fhDroX2t1alEpu7y/60wK1mxj+OFL6z9rN8jL3xh7WfBF1Y9M4g5v7C4J8dQBmEaEcqQHp1AUCYy/ig89l1oFEGZipEHweH1DmVu+bo+ESVHM3Iog0BMSu+7O9+nEhnPkas0IvOOs21jQJkJEcpgOiM2zix2ykhEZtC6TRRAmbWGAOD7WWt3AKCMOqPRjmPwTo04Bm8DKKPOaADKZAQ0AGUwlwEok+yaASgj9s4AlMGNM9T/21ylKO+Oka+ZnTKaiYzYTQNQ5nfWY3926wBlWNhFvc76LbAgC2+dBV9Y9UXgIocvrDVAmf6vgse/DB7/MrA4R0bKw/4i0PcZZ6cMQJlz9kYk285JulCPjCRWp0yKyGyjn12ybh6E40tweAfuwIt7fEmdwiheBSiToaEGOmVUu2a0t8kkDzpBp4zYLwOdMvg0k6JBRrpU9MjgS+iUkRpnAMoAlNHY/MK1jfXQvtbqAGXU4QvrVdbvkRe+sPaz4AurDlAmJB5oIg8u4UqOjy8BlAEo0/7SWuukgO9nY98B6JRRUBjFJUAZgDLy+TIaTy1J2wDK4KNM5EAZPBLYFEk7tSSdYAIoA1BGHCuzeIIJji+txZky0Ckzv0LNLyxeQK0DlGFhF/U69WYm5n9nQRbeOgu+sOoAZQDKSMNl1upMGeiUyYMuD7gDWbsDAGUUFEZxCVAGoAxAGZgpo5gmgy9hpow09Dfbg34XWYyEZgDKAJTh6mrJxWbWQ/taqwOUUYcvrFdZv0de+MLaz4IvrDpAGYAyAGUsdf1aFe+20GSGSOyN3V2ykX46gDIKCqO4BCgDUAagDEAZgDLJSCZa9JL34FsAZXBCEwz6VZn7C4N+Wc/8Wa8DlGFhF/U66xfBgiy8dRZ8YdUBygCUASijlcjU9VOJjCXeDVAma30cGwl/rM2fBaCMgsIoLgHKAJQBKANQBqAMQJmMGUyQvqRCZGDQL+uBPxd1gDLq8IX1Kut3wQtfWPtZ8IVVBygDUAagDEAZQCov0B1Ya1Amb1MhVQpWsuqXTFijE3Q0UVOZVNKXyJBsXFnMupbnXrPXm4x2qsiQ7CVWilw6mqQMbGJRXlhCETWGSSV9yWAN0mUJc6ViF9oiXJIDGi3rorJq7TI6qoud9UYXRawYJt70pWLvNqpYOdkacQzeJgSahcAeE02smTJCZWtJjENSBrbWRbyDmoptqz1GlT2Vga1YlNX3k7LXn2BFYtu3DlFVunWUKjxBhnRpsq9iwRr069o146AJ52Er3LV3ztvymns/h6TzSopFedsVUr7DV8rbr3pp8ndcI1Xeec3becNzjCJ8dol0abKvYhHs+4Sq0InPqWJFZUdPfU1V1Zl7pCqH7vF2ylSO/YeqqomHpFSOL1VP/UiVStAS10vyJCb5uubCU+2KzzzljcRmPdyy6tk6ssR6OF/39ct/rlhM9Up+EAuy8NZZv1/evysWZOGtb1QoEx7+N1UYwZDOGvQbGrhDFW/6kq/nI6o8nR+LuuXplHTT03nT3fmBKCkP+7q7E0Vi+zqQvEffw9nY7va/ug6/6zr8LkRiZzcS25w4ThV0yrxA8GJt9rks/7sCKLM0vgNQJglxaERGV+QiWIw3VaEQmcKScoAyRWXVAGUyAhqtLKa6PbkToIzIaBQ4Bl8ClJEADUAZdUYjBzHytXYiU3PhKUAZ1jP/ytUBysz/oUJqWL8IgDKRs/9FGn9EVXTie1wPj30XGn1YMfKgYuRBcPh+eOhbKnxhFUkco94pQyUyoYE7AGUcey879l6yN8/ad8+QKt3zMi7ami9Yd523NE1bmqbNjVM4AJt0eh72zklZHvaEbdvKRWJTiYw5cRygDECZdX8HAMoAlFlij0xxGfpCgDKllSotM9rbZADKZCQyJbFWgDK4ZQY6ZXDXjKJBRrqktskE+z6RKIxiAVAGoIz8wZv1cL7u6wBlAMpM/RxLKTr5I1VJBINBjNwBynRCp8zkIqPZJkUvAZSBDCa4A9m4AwBlAMoAlNF+gkmFv1BfAiiDTzPB8SV8mol6dql06yh5cGlpkdhwfAlzGYAy+DSTOmrR/qq8O0a+hk6ZdYZpAMoAlEkRmdjUz1QiE538EaAMPs0Ex5dw18wihdkpIzLQKbP8syrwDnAHFHcAoAxAGYAyAGVgpgweMaMYJSNdkgNlyur7YaaMNFmGHChT3nYFZsqEh+9hVY59yxDMlHnOGhCzhLq822U563WGWuZ/1/oNA5QBKANQpu+2P13UgTK+no8AygCUeUnxzAyXcAdyegcAygCUASgDUAagDEAZLRN/JQqjWACUqTpzDwb9qjfOwEwZrehEO2Th3QlQBqAMQJl0IuPvuw1QBmbKCFVHSmLtJbF2U+VhvMAOUGbdT2nJKUPJ+psDlAEoA1AGoAxAGYAyAGXIyTLU6KXoqa/J6CWAMupEBgb9rj6Rmf99JRORVvKzVGb3cr3E+h3xdl3xpiyx9kP6Egz6hUhsMhIbBv2uc1CySYdYBjjtDohQRqfZ9bmHOOs9Etuk05nEVOw0FyOxBcItukJLfiGPs9OvqWnZ1DzsTUb7skAMHvGbHPTr0BU5xHG/aS5mLbkJlzKYlAuD4KOqUPDrzX7SjRYUiU26wRpCsoQ1OsIx9rBWt0Wog2NUivwzZRJGV0JMxU5zMRK7jvCGnEdiB5rMgSaUeK3F/c04FVsI7JHLFNijPlMGB2NrcWsVilXi8OoViMQ+Zd08aN2c5uIEmUHCh0q3DVPHyrBnykwpwrCzOOjXvSe3kdiofab9Xe+Rd1EqdrqjPOzO9xRe3nmtvPOGl5Dn2A0yDDs56Lfv44Ck3tuZBv1+qpjvK12SOAZX1hSUQSHZZ3+ITf5AevwcisSm+NQv2gfHqOyUz5GRr2tmFpAuPNXoYiT2M83OfbKJ9+GZtZ/1cL7u69Aps646ZaovLFRfWIif1+Tx8wtV00/E/xYrPTb1P+JwX6XzzpQJjT8K0Wb9kulLoeEHFUM5T18Knsh1JDZOwkbDfRd17EOIxE5OmUGDfsfFDCYxemnbuG37qG37qHXbiKgh6zasweQC/ZsSRZaG0zSdFOoGhLp+LVDGUnscKd5Nlbm6i6ZOa02XRQzoNFcfzXmnTN5LBSB0B/Ly89A/4Fm5A/m8rTq5hjhL63Mhv4oZcV1QtJSXdCb0VRldZ9LrEZHR7vkixNHuVFKjUmRBnAKTQ03FTvRqRi92Fpa4OeXVC4jgKNwg+ArNiOOkuUhw9Ga/3hxUuAhrgqQbbWGjrUKzh43WCFXF9kqqispi2mV0oFTsQqQahYukpobwhIhpGrS7ybuFQ55tqQ6aRnGR0Rst/maLvxlBHJmEQLOlYo+lYo8QWlRJaE9JaI8QbjFFWrS7JXJIiB4i3RptM1e2kV4SPSxUtguV7ebYEUvVUWt1h7W6wxbvxAuK1/RYa3pstb14mkxp3XE8TUYaLiNfWBN99s0nkRpOafKGU46tw1S5to/SNO5u5IYyrl0zpDy7Z0m5ds96W17T0iAj7fEdfJMqf9tfSIlQ5m3vkbcRkUn38o6r5R3vEn4VYZqOG+WdafJ23vB33/R335SjGV/vTV/vTX/v3/y9fwv03Qoe/yh4/HZF/yehgb+HBv6eGvT7abAvXf3/CPb/o2LgM4xjwie/wPBFojOKBQvKxAa/IRU980106B5VsZH7VFWOccyUqZp4WD2BiIx2j0//xCUWl6mZ+VVVC+Kri56YfZaYXaB67Ryqa/LZZ7xjZViQhVVnvT8vfGG9P2+d93Nzvb9u/k8urWR3jPyzuNphVDaz7ifv75H1d8WqszplcD0+87TqZZQoL3n1hYXYDCI1ckeX554g/qLdZUeZpEim2NTPzEG/Zx+HJx9Hzi6q8uzjyrOPMZSJjj2KjH4XHnkYGn4QHnoQOnM/OvIgOvotKVYkdnDwa6oCp++Sqjh1N+dQ5tiHHopuuDuvU+XreN/X8b736HueI1c9R6662//qOvyu6/C7zrZ3aLriaX/H037Fffgvrra3XG1vOQ+96Tj4huPgG1J3jHzhbH3duf9VVwtFYgD2ZcJXIBJbpDApFoOJjG37qH3HmERnLFuHzVsGzVuGhM2nqUTGunmQRmROWxoQlCmp7xfqFoUBDe6USYIYEcfYao7barihjLm601x9lFROji8BkUkRGQwjRDIDtuw7AFBmKYyGTXbE3hkEZbRIl+qpWXNQRh3ZyF4tFFx8KlH21IjdN156W43Zh3tqRCKDWmwkGayos4aUSGQqODy3UCaWgjIYzSy60VVDlXYcg3dyEBkR36SgzE6NC1t5s60ccRlJmM6oQBkhjKCMRlkiiMiQskYRkVHIXNkm5BjKlDaIUAajGQ1OJTKOrcM0IjPq2s4NZdxNFCLj2jVDEhnP7tmcQ5nDfylvx1BG6SKReZfwq8GOa8GjN/wdi8KAhg1lPvT3fpiCMh9V9H/MhjKfBfs+C+YYyuCxMiSXoRKZ2Mj9JUCZ6gkEZbSo6uwPNVMrA2WUyEYkMgvL9Nq5BbGnhqNfJlsPz6yHc1ad93NZ+1nvv1p1LiJTN/+nHJSs5FqFs3C9xLrPrN8Xq86CL6y6OpQhX43NIBxD0bkniMhoFGqfwb0ziyHZGM2woEx4EkEZLIxmSCgTGX4YHtoYUOaWSGRueI4pRSUy7s7rLxiUOYvaZMTWGIUTUGZIhDJneKFMST2CMlgYzZBQBuMYgDLrpA0HNcgAlFk2iZG9AUAZgDJqLTMy/kLdxkdkBBdGMKQDlMGMBqAMBjQKHIMvAcpILTMAZRCRASiTqXFmqZ0yAGV+Yz2fc9VZUGC16gBl8J3n+iXWXPyNBV9YdRK7qFcoOAYzGo04Bm8DKJOa+MsY9AtQ5pxq+hJAmTyO2S7QKQOdMjKWkrUlQBmAMlTaorEIUEblNJPRAZ0yGVpmyB4ZgDKepvNY7qbz0CkDnTJSEw10ymR8lmY9JPNCkIwfpHED7+fmej9AGYAy8q4ZqU1GOsQEnTLyrhnolMEtM9ApQ4E1AGUAymSNxMjeCKAMQBmN/IW6DaAMQBk8WUaaKaPx4BLeBlBGfdAvQBmAMgBlNBIQlY4GXtih/RPVd/J+bq73A5QBKANQBo4vJcf67pxMX0CnDHTK8E4vhuNLMp6SlSVAGYAyVNqisQhQBqAMQBlysgzMlMFzf2GmDJ4yg4KWaJKAi5YFdMqoExCAMhmZDkAZgDIAZQDKpLMYCc0AlAEoA1AmK2RlGW8CUAagjEb+Qt0GUAagDEAZgDLEiF889BcG/SbDmKhEBqcvacExeA9AGYAyGbGL+gaAMgBlAMoAlAEoQzmOxP0wzMsvNuR+6JRZBn+hfin33+EmfU5Tsclw66VVsotatL+bltAlaQ+kL0kTf2HQLwz6lR9lgkG/HjRQBmbKQPrSYjATQBmAMurMJeOrAGUAygCUASgDUAagTJbSnQDKUMnKMoprDcrkbSrk0tKQzfK/iolpdIJOszYVCLpCi/Y87CXs3GS0Z0W64jKqqO0zasVidwFNEp2RL/SCV19SXiBwiAzJVq8YGZHYzHpppVGzDGWVrEjsQsdiPHb6OlHooChrqUy+7SYeWX27rL5d5vJFCeW7kALNQqDZFFxUcbC5ONhcEtpHFWvQjBzEZFwL0UPWqqMWHtlqe6myJ/pIWRN99voTtgaKyraepmvLUBlNrONLju1nHdsnSeHJMgp3NU7zzpRx7p537L3s2HvZue8VV8ur7v2vufe/5ml9HS9I9x18U7u8h97MdSS2t+u6t+u6r/vD8p6b5T03/b1/C/R9HOj7ONj3iahPg32SUPpS6MTnVEVOfUnXybsRmmKD35CKnvmGFYlNhmTjCm8kdtX4Y6qo7TNZhDLxC0+oqplR5i4trUINz1aJxGbRFvwIXXvp/+EN8bnn1bPPqmefsfbz1jNSDI0bWJ+r8cszbqu7/H/Z0fyfVC6TuPQHVaz86VzHY7M+l7fOurGs3xerzhogzaqzspaYKUvUPOyZBa1h2EtNX6qYeCQpNP4oNP4oIio68X1k/FF07FFk9Dt5JHZ46Nvw8L+1Kzj4NVWB03dJVZy6GzxxJzRAUaDvC5o+8/f93Z9KXJIvcp2+5G7/K03veNrf8bRfcR/+i6vtLVfbW85DbzoOvuE4+EbZgddJOVtfd+5/1dVCEf4fccIv2Ztn7btnSNmaL1CFs5ZIX2tQBgdjWxP91kS/vXZRlng3VebqLpo6zdWd5uqjpEpi7ZJe4n3oZe2HQb8w6HcZ7IX5pay/N1Y9p20y4psDlMkmpskKkdlktFOJjK64TI2/UOO0aUSmoNgtZzHSGqCMBGgAylgihwDKZIzEBiiDGQ2dyJz6kkpkIifvkkQmNvgNQJmlEZmamV8ByuDHexYU4K1nh8hc/j8qkamb/5NKZBKX/mBBEIAyLByD6wBlMLihEpng4NckkQmcvgtQRgI0BI5B/0eLYy9AmSSjoRGZLpHIAJRZ4UNS0CnDpCtLfIEFX1h1gDK4ywY6ZTCmASij0jgDnTJS1wx0yoi9M+PQKVPeeaO884a/+6a/G/XCSPL13vT13oROGdw4A50ycqgBnTIAZVh4SL3Ogl+sjhhWXR3BkK8ClAEoA50ylobT6TpZUj9QUt+PJdT1C3X9uEcGOmWydJhohYnMSwV5AGWWyF6YX8aCL6w6QBmAMvKuGYAyAGXwISY4viQ/xwTHl5aWvgRQBqCM/MEYP1QDlAEoow5fWK8ClIlN/Ryb+lk+R0a+ls4uVUygs0twfMndeV0uX8f7vo73vUff8xy56jly1d3+V9fhd12H36WdXfqrG51dguNLg9bNg+ksRkIzAGVWHprk+hMByjDpyhJfYMEXVh2gDEAZgDIqIEb+EnTKQKdMOp2BThnUJgOdMothTDBTZu55fO65HMTI1wBl8B0AKMPCLup1gDIAZWTzZW55jn1ITvn1HLshBzHyNUAZ2/ZR2/ZR+44xvLBuG7FsHTZvGTJvGRI2n7FuRgiGFECZddv5wgtxAMoskb0wv4wFX1h1gDIAZQDKyMmLyhqgDEAZgDLBozf8HYsCKLNIZCYeUqf8Vo0/huNLGM0AlAEoo45d1F8FKANQBqAMDPqVpvyWxNph0G9WgRFAGSZdWeILLPjCqgOUASgDUEYFxMhfAigDUAagDECZyrH/pIGYiYeLl9ApA50y87+z2IFUh04ZdfjCelW6gYqFvBtLy5qcGqNegZkyMFMGZsoQ/TJwfIm3D4W1Py8/mXyEp7qsri8RPsCXgib6XgAAIABJREFU0e/Apk06pDy9Js/TA5TJBGVMOp1JTMXO7JsKTCgS2yCgrGstzp+fvfbSl5wFxU4xFTvNxcQlnMEkd69e8BYI5TgYW4sbLUGDNcjhtrCRKlZUtuY87CSdEaOvcTC2Fi901IhKKFxMX6ojvIGVymTybqGLJw/b5NtuLm8UtUtylIftbxQjsZvEVOyk48kyJaE9EoiRL5iDfqMHLdGDKAxbg4vpS+2ckdjdttpuMRU7zcU87B7CVyYSG6dip7kYhj1F+LS76bxr1wwZjO3ZPSuXS7x07Z517rno2HvJteeyc9+8Z9+r7v2veFte87S+6m15Da/T/TXtedi+g29Kkdg4GFvugaPvlne8q/DA0avBjmtUKBMUB/3icb/yob/erg+8XR+Ud6FIbH/3LX/vR8FeFIldIUZiV/SiPGy5hwd4I7HvRE7eETOY0lxMX/pa4SuSvvSoavyR2C+T5mKnzPcKX++R2InZhdrZZ/G5Z7WzzxWemPut5uJzwn/Dz9IwUwagDAu7qNcVLEa61AJi5HvUEQz5KkAZgDIAZUgoI9ShQb94xC9r0K88GJuah22Jd7/Y6UuoOSVPnLC7RpwOF6C6vDug8bcs4jkWvKPVWR03rDov9MnXGXIsI6YwfJ5fjPbLHJGagiKFbyoo2lRgytMX5emVjhiNwUS4iG940IzOYOWUXWegSF9URpW8a0bLOjkYuNiJFhm92FlYgriMdjcIvkKzj8NtfoMkKwI6KYUM1pQsYUNKRhasodULbRFjaSXql9HqVYUixBGJTLUGrzG66qliwZpi7zaqTBlgzQ5xw6KbA03mQKM50CQEky4EmoRAE0YzpJvDeykKtViiraIOanEhetBc2SbEKLJUt1NUddRa3SHqmMJLa3tKa7sUbk/02Ov7bQ0ntMu+dYiq0m3DVDl3TIia1OaTnqbz7qbz2N3i2rXrvCRH83msMnFR1jzjbH7Zsftl1+6Lrr1z7j2X3Psuevdd9rRc8rW84t0/T/gr3gNvUMWCNf7Db5e3v63Z3w12XPPTFDx2I9BF6sNQz8fB3o9TfjvYezvUgzzc+0lF3yekh/o/pSo88A+aPk9GZZ+8gxYyj576Z/T0VwoPn/5n9Mw3EZqiQ/eoqhz7lkepDprxR6h3RubVE99Xn/1O4VVnv4+f+7F6iqL49E90Tf0Sp6n2/BOqlpyBrfELEZeZW0jMPtPkiOCgiTPLl/wBW76WntIVC/keLWvFl2e81PKe8j0Z33CFN7AgUbaistVRi/ZX61/5A3+rifnf5WiPdbvk91y+Zv0FsuALbz02s0BV1dSvVMXOPaFo6n9iSGiyr0LRyR+pCk8+lhQ5+zhy9nGlqOjE95HxR9GxR5HR7yLDD8NDD8JDD0Jn7kdHHkRHvyWFEQzp6yUSmzpoBhXF+b6kr7VBv/bdM3Q1niPPLtkbz9l2TtJ01rZtHM+OUXi2ZsoIdQOKxCV5+pJ8jdEMQBniqBEcF1oe6tiAX00jL6iRiiEWfGHVNwiU0SlRDjVCW4QyRSKUUbpIZEwU5yEy+YUWTiJjpRIZncFOJTL6ojItIEa+hzetSeygQVBGowwCIjIaVWj2Ga0+g02SCGgWuUwwyWVSRMZgCXNBGbSZp7NmCcedqETG6KrPNpTZrqA2IpFpVLgQRB00JJExBZspREbENCkog9FMBhcqW/mgTHV7CspgNLPoIpHpUvgKQhmMZjK7RyQy2FlQpqz5vCRn88vO5pddu2fde+bce+Y8ey96913y7rvka5kn5d0/X97KDWX8hxGU0aLy9rdVoEzw2A1CCMqEehCIUSjci4iMQgjT8EGZfyShzKkvFQtEZAiFT3+VYyjz7eI5JvmZpomHiMgQqpr8bgNAmcTsgkbVzi2IPTUAZZIdQyyUsPJ1gDIY0/DCF9Z+KpGJzSxQiUzV1K8UInPuiUhkAMrc9vfdls2R+Ui2Zg76BSgjMpqcQxlLYkBOXjKv491ULvMCd8oAlNmAWGV5PxIDvgCUUW+lASiD0QxAGRVMA1BGndEAlBFPMyk7ZSQiU9Z8HqAMbpyhtcmg3hkFi5EuSSITPf0VQBmN/S/at2nEMXgbQBmpWWPlsYv6JwKUASgj75che2TW1/ElgDIAZfSsTgFWnfXQm9s6QJnlEYwN+NUAZYguGHUcg18FKANQRgXH4JcAygCUSZ1vSjbRQKcMbplR9MjgS+iUkY4y0c8uTf9EPbsUn/qFenap9vwT7XhlaTsBymDYIdEWjQt1RLLyrwKUASgDUIY4xPSOp/0dT/sV9+G/uNreWsmZMvSzS7tnqGeXVvH4EnTKMA+VaEU5AGU2IFZZ3o8EUAagjGy+jPxokpY1dMqooBmAMgBlAMooDi4BlJHOMcHxJdZoj4x1Fvtg4QzWflad9T6sOut9WHXW+6xWHaAMQBmAMgBlrJsHqSJG/J4WKycBygCUWR6AgK8m7wBAGYAyAGVoY33p42ZgpkwQTZmBmTJ47q+CuWS8hE4ZgDIAZTIyl4wbeGEHaz+rzgtHWO/DqvO+f673A5QBKANQBqAMlchYNw8ClFk2fGE9aUOnDEklXvAK60+FUWcdx2PVYdAvnvtLGfGLwphMKDybRzDoV2XoLwz6lZKYFHN8M14qRvziSxj0KyUxUaOXSrcNZ6Qwig0AZQDKAJTJyFwybuCFHaz9rDovBGG9D6vO+/653g9QBqAMQBmAMgBlcgZfGE/UYhI2Dkt+wVEE/PipO8D6U2HUWfCFVQcoA1BGfsRJY+iStE0FwZAvAZQBKCMPYIL0JSkeWyUSW0vuEt4D6UsZ47EhfUllygwM+pUYTa4hC+/7A5QBKANQBqDMuoQyWqe3MJ5pV/nLoVMmxSLgP5N3IEt/qNmCMiyIk68zZEnKcGstY33JPaxBv3k640sFFFFzsvP0RVxtMiqb2R00dlYqNr1ezJ2KTR09IwcxaetidwGPJDqjWJBExiD4Cs2+QrNHb5Hk01t8erNfpqDeHNQLFZIMsnhs+Zp+dmn9RGJLdEaxYLXMCP6dpEoCO1mR2NScbFOwWQi3aJcp0iJED5VUUiTE2qhiRWLba46RstV2WxN91JhGc+I4rlvrB2wNJ+ybT9o3nyzdcor1LyWsThnH9nGqFA0y0qW7cVqSq3Ha1TjtbELy7J7x7J5x7UFyylTWdMGxa8axa0YRjE3mYfta5r37570tr7n3U8SCMuVtV6iikhoVKFN+9H1/xzV/x7VA5/XgsRsVXR9UdH0Q6v4bKxKbOmgm2HubNxI7dOJzqrKVvhQdvU8Vi86sNSgTv/CEqqWN9SW/SgXBkC9lEcpkbKVRbJBoiMYFC2po/PIlb2N9bq7ruYYyict/UlU7/weXWPeB94Yr/jwyXrKir1l13khselT2NE7F/jk2pVR08keqwpOPJUXOPo6cfVwpKjL+KDL+KDqGVDkq6WF05IGcxUjrjZq+5D92vbzzWnnnNV/H+96j73mOXPUcuUqwmL+mKjDoNzliRqg7SdMAa6aMtT4ZlW1OHBdq+0pqektqek3xHmoetiXezYrELokdLYm1q+ulVaYqy3yEBigDMEZxB5b5F5X6coAyuoKiTQVFAGUypDLxEJmCYreCxUiXAGWK3A1F7gYFc8l4CVAGsxiAMhjTUIlMedsVgDLRoXtIAGVmfiVZjFQhyYtKBaBMRnbAgg65rgOUUecyLPjCqgOUCZy+W3HqbvDEndAARYG+L2j6zN/3d3/fbVK+no9ouuU59iEz/frYDfIlgDK27aO27aP2HWN4Yd02Ytk6bN4yZN4yJGw+w/o/pWhE5qRQB1Am9QC8dDAEUEaBJOBy+X9U4jsAlAEoI2+ZSeuOMTkWLwHKOKoL2TK66qnCCIb0jBRGsQGgDEAZedcMQJnImW8iZ75JIhgMYuQOUAagzPzvEhPJSFWWuUH6oBVeAJQBKCO1yURHv4VOGbFZBjploFMmS0/ITGoDUAYojOIOZOlPDqAMQBmAMop47FWMxFawGOkSoAxAGYAyGMTIHaCM1PzCtVDpiyFfgk6ZjMhmhVmM9HEAZQDKAJRJnVqC40vKYGzolMnZAGCAMgokAZcAZbIaiQ3Hl+D4koRmAMqoz5eBmTIwU0Y+XAZmylRP/YgVn/6Jrqlf4jTVnn9CFXWgTPzCEy7yorKZJC8qFYAyAGUUk2W4BsrUzv8hUSTFIuONVWxQRzDkq6xjSqw6HF+C40uullclOfZepumSvXnWvnuGQ43n7DTZdk7SdNa2bRwfU1I4HF/KGWThfaIGKAMURnEHeP+EGPuhUwY6ZaBTRsIxeAFQBqCMNOIXL6Qpv25xyi9AGYAyEoiRL+hEZvonKpGJT/1CJTK15+lTfgHKKB7RyUvFM790Se7MbkX6oBVeQKcMCWLkFRZ8YdUBygCUkYiMq+VVGpG57NgLUKYbj/6FQb+K53K4fIHvAAOyME/AMfYDlAEoA1AGoIw6hVG8Cp0yAGUAyshZjLQGKCN/JF7+mhedsJgI7/vw7md9bq7rAGXU/8ZY8IVVBygDUAagjKWu/0VNX8rLR4/QGv0F5g/wo9PuQL7WvxzVvzEEZTbplJ6nZ0Vc89azlIdtIMOt1St5OiNVm8SsJdLx8SXSUTCTXoxnSnddoZBvEHSFFk1eaEE7aV5gsOoMVtLpudcGdk52ziOxnQXFTjEVW5OLcUs4gynNxfQlD+k4EjvlKBK7UECR2DIPFgooGBu70RIyWEOkF1nDRluY9GJ7pYK8ZLgUZ/oatbsrYUSqV7g44reO8IZi7xYucc2UQSHZgSZTsEkMxtbizebwXoEiVk52K47EJt1ciSKxSeeMxD6GI7GtiX5LXb/cLbUoEtua6LfWD9jrUSR2aQOKxLY3nLJuxsHYaS5GYp8hfNixY5QzEnvKJaZi4zxsKpTBqdg4Hps7Env/KzmOxH4PR18rXDUS+2ORvGT2XB9fQjnZZ76ODH0dPfONwiuH7kWH/6X0oXuxkRxGYlef/S5+7ofqqR/i535UeM3UT/Hp/xIunmlat8eXErMLtbPP4nPPamef58jFR+tnpItw5Dnhv7GgCQuCsPZnq8763FzXAcqsHJSZfoICsLU5GYaNK9Q87Ojkj1IedngS5WFDJLYigAnSlyB9KfcHl9CJpDz0XK3VxY1gcAfS7oD2vx/6TkRk0D8KFzFNnp7VR0PWeWENa39WIE5egeElTmGCky+iHLnjPhqm60ybCop0md2k1yMuo93zRYhDuk6EONpdX2SnivUOhcWlNKVimIqdKI9pGV5Y4i4UXEovcRvNXoOl3GguV7hB8BWafcgFv0FAjEbdiyxBoyVIutEWNlojGlVoixhLK9EhJsKLymJGR4xwKZipRkxoWnSR0dQQnihy13GJRXBMvq00bRf8O0sCOwV/o8LNgSYh2Ei6ENolqlkIybXHHN6LFGqRqVUItwqhA6bwAdKtUURkSLdUt1NljR+hqLrDnuizJvo0e3/Z1tNIWwY1+ZZBEdMMk162faRs+4hjx6hz55hz55ircdzdNOFunHTsnCzbec6x41zZzjQ5GqccjVPOpmnXrvOuXeeduy94ds+49syU7Zp2NJ93NKOKa8+Me+/L7r0ve/bNytfeljnf/otIrZe9nFDGe+hNqvztV0iVt78dOHq1/Oj7VGFME+i8Hjx2o6Lrg4quD0LdHwa7byJ13dLi/u5bFX2fBGkK9X/K0Gfhgc/DA59HTnwRPfll5amvKk99FTt9By8UjqDM6a/Cp7+KnvqnwqvO/Kty6C7h/2INAI6N3Keqcuw/VFWf/Y6lqsnvqie+V3jN5A/xqe+Vfu4HVgdN7YVfsiKV8THUl1QmyLBeqp1bSMw+W6bXzT1PXHxKes3F5zUXn2r256xHcV7IwoIm2Xof1vuvtXrd/J9UJS79kR3JkrDkPzvvfWb93ll1VkcMq87slJl+UjX9CyIy2hygDI7HpuVhf+TrgUjs5IgZ2kCZSdvOnM+UMdeiXhhS1voBKVFBqO0rqektqek1xXvwYSXSN9DxJZgRk0YW4GLV7oBIZGjGQ2Q2rbHOmiSU0Rte0qgCQx5jbLCuoCgr0usRkdEoXaqnZs1AmdLFbGx5Tjb/GhEZmsTeGQRflqkii58UwjRWDiiD2E0pvbOmqAwRGYWMjhjuqSEzs42uGqqK3LVc4oQyW1GzDE3mQCMpIdhoCTUK4cYUmlkENFQoYw4hKEOVNYqIjEII01TxQpkeuwhltLg10efYIkIZjGY0OIljcIUKZVxNSSijIDII06RDGXczgjKe3RsFymA0k8n93TdzCmUqTyEoQ1XV0F1SlUN3Ue8MTVQiExu5TyUylWP/YREZVr3m3PekEKZBHTQUZYXI1F74hUpeVIos8pLret3cU1KJi08TiMhwiPUQzvuQLwcE8nW23kf+nmt5TSUydfN/ZofIXFrvg37/N4VjfhGhTGYHKANQJm0MMG3Kr73xHECZ3Pe/MCZ3KCd9AJRZNQoBH5x2B2g8RqxtACjD0ywDUAb3ztDaZFDvDEAZjGkUOAZfApSRAI0Cx+BLgDLrtVMmE47BDTUAZSRGQxKZmnPfA5SRWA9JZOrmEJEBKLO6yAagDO6dYXTKAJS5ExpACvR9QdNn/r6/YwqjcOiUSaIZgDKx9pJ0vaTEIhrpSY62AZRJIwNwsWp3YKNCGd4TTKwJNVlpk9EVFGnskcHbXsBOGXEGjZd03sYZsk2myOKHThmpa4ZskzEHGqFTRmqcgU6ZtONLAGXYx5ckECNfAJSR+At1AVBmdeEL69MBygCUCZy+i1Vx6m7wRJLCYBYjOY3IfBHoAyiTKR4boEw6kSmJtQOUWbXHfvjgtXwHAMrg6TMAZVa3U0Zv8lCVTShjQzOAtQqOL4nDZeD4krtpAo4vJUfMMBgNdMpIXAagDJXFSEWAMiwssrp1gDIAZQDKyHOX8HqjRmLDTBni2BR0yqxlUPEifW8bEsrk6wxcnTJ5Bcx0J+iUwQeacn18Scx1cpOeHShj9RdZK7TiGAxuAMoAlEkN+gUoA1BGwi7qC4AyEn+hLgDKrC58YX06QBmAMgBlAMrAoN8X6ekfftY1eQc2MJTJK0BoRqOgU2Z1O2VIHIMrWYUyFUabRoVh0C+OYYJOGeiUUScywe6b0CkjkRqAMlQWIxUByrCwyOrWAcoAlAEoA1AGoMyafEyHb+pFugMAZTC1ASizulBGV+SiapWgTAVAGYAyUiQ2dMqocxmAMgBlJOyivgAos7rwhfXpAGUAygCUASgDUOZFevqHn3V93QHGiOtNjFSmvE36VVG+zpAlGVlchlrnPtakE3Q0UQcAqwz6JUOycQUjleW7vshOVbaOL7Hehxzxq17hgjWFZp/REjRYOVRoi1BFhTWGskpWJDYZko0r1JxslSIrEptVlyb7KhasQb9CcIepYocp2ChTkynYlK1OGXNlmxCjyBo/QlF1h62221bbS6qsvp+Uvb6/tOGkfTNFZYx4bGmyr2Lh2DFKqmzHuGPnJJmHXbbznGvXebr2zLhocu6+4Nx9wbVnRspj8rbMeVouefe/4t7/mnZ5D71Jlb/9Cqny9reDHe/5O66R8h15z3fkvfKj7+OXAp3Xg8duIDHGx1DrS4Ay4YHPqYqe/JIuzkjsqpH7rPRrap0ViV018ZAqicIoFqxOmfi5H6unKKLmZC+leOFJnCaVVOysvKSOYDS+Wju3UDu3EKeJnZP9G29qdU73s2DHuqlf+iNr6de0t+K9+azIc946Ri3aPdfpS5Gz/6UqPPlYUuTs48jZx5WiohPfR8YfRcceRUa/iww/DA89CA89CJ25Hx15EB39llR4+N9UBQe/pkoCMfKFyqDf8Il/4qG/Ff1fBY9/ief++nv/sdbSl1xtV1xtb5EqO/A6KWfr665W+v/4vmgzZcyJ41RZ4t08OlYSO6rIWiIvYdDv+kIC8N2u9h0AKKNTwzQAZVh4ZWl1dQRDvppzKGMPA5QBKIMBDUAZKouRigBlJDQDUEYjiJFvAyiz+uyGRlKyiGkAysSmfo5N/UwlMpGz/5WITHgSERmAMp5jN+TyH7te3nmtvPOar+N979H3PEeueo5cdbf/laF3AMpYNw9aNw8KdSdpGmAN+qUSGXPiOA+R6bbEAcqs9vM7fP4GvAPrHMro8g1corbDqBQByiwNvrC+isQu6hVuKGP1G2yaZQ0WApQJQqdMsmsGoIzEX6gLgDIAZeSQhXcNUAagjILa8HbEsPZr75FZmeNLAGV8PR/5em55jn0oZy4Z1wBlbNtHbdtH7TvG8MK6bcSyddi8Zci8ZUjYfAYjGNJpROakUAdQhny+hfSlDYgxNtaPRP7RipX1cnyJi8jo8pnpSywuA1CGhVeWVldHMOSrAGVYB5dwXXFqSbqE40v4QJPi1JJ0SZ5dcuwYBShDZTFSEaAMQBleECPfD1AGoAxAGalZBjplSEYDUAagDBFizXhGzVtaHaDMxiIYG/CnYfxhA5TBmAagzNLgC+urSOyiXuGHMj6DTbv80Cljgk6Z1HwZgDISf6EuAMoAlJFDFt41QBmAMgBlAMqQLEaqAJQBKANQZgNyBviROO4AQBmYKSMb+suCKdmqqyMY8lWAMtApI038hUG/0tBfcsqvv/0KDPqlDveVF2HQ79Lm/vLyF+p+gDIAZQDKAJSREAy5ACgDUAagDMfzO2zdgHdg/UOZgnyDRsHxJSm2iRq9pC+yZwu+sN6HxC7qFYAyAGUAykgsRloAlKkauls5dBfSl3AY09JQi/avokIW3iJAGYAyAGUAypAsRqoAlAEoA1BmA3IG+JE47sD6hzI6EcpodNbsGFZdV1C0qaBIo6OzTjqTKEHhYiS2QLhFV2jJL+Rxg1VnNCO2osUNVonCKBbrCMoUmn0GwafVNZ1dSk0C5hz0i3KyHdWFjmoOd9WoBGCTL6kjGPJVaYiMYsGeKaMMw2YfX2oxh1qFsKjQAbSQuTXaZq08pPRo25IisXEqdpqLIKaP8P7ShgH75gEcjC13x5bTZVtPp/tg2ZZBx9ZhaY6MfEGdKYOKKBJ7knR3E4rEJp2ah+3aM6MaiY1TsbX4axKFUSyoUMZ/OBmJHRRTseXuFyOxA2IkdrDjWqDzemj9R2JXpaAMRjNa/EXtlFkQ+YsW/5VKanj5C2s/jsQmPXHxac3Fp6QrnuFX/XL1qcr878v6HiB96eWnVS8/hUjswOm7EInt3p9MyIZIbJzHxJm+1K0WiV3VViIKIrE5nsdhK9wB7mFJm/R5q6F8nUFFYgsMimHK12VwFnxh1fN0xpcKjKRvKijK0yNeI3eMb5JoBgMaddeZ9HpEZLR7vkHIN5hIR4zGWEK4iG9oaIYFZXTFdk6V6YopYnXKFBS7qWL1y+gFb4HZS3qh2ae3IFKT7h6DzUsIj5hJgRib32ANphSi5mEX2iKIv9Ckt4b19gj6qtKoyGhiRWWxImdVUVnM6EBrhZPYBVeK3LVUGd0NVJl8WxnabvJRxIQyAZS1lFKzKZiUObyXolCLOalWcbHo1shBa6RV4ZbowZLIQVP0YEnlISHWJsTazFWHLdXtlup2a/wIXdUdVqRjCi+t7Smt7VK4PdFTVt9nb0Cwxl7fn/S6E/b6E67NiMi4Ng86tgwmvWHIsXnIsXVYu0q3DTt3jjl2jiV9x4Rj54RTdE/TtHvXdMoRnfE0JRmNo/k8KSqsce6Z8e6fd7fOu/e/osn3v6JgMdIlE8ocuRo4+n7wyPsKrzh6LdhxjeJdN6njY6jFJcyUCfV/RlX05Jd0nf4qSlPl4J3KwTuxM/9EIGbobvXw1/GRf8VH/lV15l7l0D3S48P3q0buk141+m3lGEVVEw+okobIaFlUTX4XP/dj9RRF8emfuFR74ReqcF+Mdq+ZWUC68FSrz+QWyiRmF2rnFkivm0NEhnQWhWGl8LDqrPdhAQ7Wflad9T4btc66D7x11u+Ltw7pS+Hhf4eH/x0c/Jqq8pN3SAVO3AmeuBMaoKii/6uK/q+Cx78M9H0R6PvC3/t5ec9n5T2fBo5/Gjj+CSkxa+kjwtdc+pLn4BveA294Wl/HOMbV8qpz3yvOfa8AlFGHMrbaXlttr7WmB1Mbc3WXUHVMqMKR2EdLYu2LSrGYkqpDWABlgDPAHeC5A4xOGSasWQ0ik7dJr0JkOF8ysvgLWc/TJXHMSwUIzciVp0c4hhTvYGCxdwZBGS3SFQq6QgxlTCKaWXSRyJRQnEZkdAbruoAyeiGJYwrMCM3IpbcgHENIhDJ2dzqXkUGZRRwTNFhDButSoAzmOAY7gjKIyJTFih0IypAyOmLFjE4ZKpEpctdSiYzR3cAgMlupRMbk286GMosgRiIypmAzhchgTLPIZSRAgxYikWlVuCXaulQog9HMootEpov0svo+mRCXKas7UVaHoIwoRGRcDUNYjs1Dzi0cUMaxddi5c0QmRGecOxCX8TSdE4W4jEckMsuCMq0imtHgEoVRLFSgTPAIgjIKVRxFREYhhGnWP5SpOoOgjELxYURkFKoauf/CQZkLTxGR0ShMcGhchtX5kq163RwiMgolLj5NzP1Gfc7nfWinvknNxd9Y0IS1n1Vnvc9GrbPuA2+d9/fI2g9QBqCMq+0tSWUHXiflbH0doAyGLyxndcrwQxlMZA6UVB0AKMPzQA574Q4AlGEP+gUoo6FrhtImoysuy0qnDEAZidEAlMGARkZk8OEmgDJXFgHN4beDR64qcAy+VOAYfAlQRuqaobbJVE080NIgI+1Zi50yGnEM3gZQJnU4iBcubFT4wvq5eO8Paz8LsvDWAcoAlJGIjKvtLZLIlB14HaAMi8VIdYAygATgDqz2HQAoA1BGlr6kgcIozjcBlIFOmWTLDHTKSOeYMhxf0tAjg843tc4rGmSky0UQ0w5QRtkmU3XmnqJHBl9Cp0yGlhmAMgBlUneAhWNwnQVZeOuiY5ZhAAABnklEQVS88IW1H6AMQBmAMkLdyXQNmGv7JeCiZQFQZrUfyOHz4Q4AlAEoA1DGJo6JkTl1oIyxtFJvDcPxJTi+hE8w4bm/EoiRLwDKhPo/FZXzmTKKg0v4EqBMMpUJOmXmnsfnnrNgAQs9sPaz6qz32ah11n3grbMgC28doAxAGYAy6UTmpFAHUIZ8vs3Lz0OCf+AOrNU7QP7Rqldgpow4XIacJoMrMFMGz/2F40t46C/MlNE26Hdxmow48beDnCYDx5ekNhnvoTehU0Ya9AtQRmXub4bWGAWygU6ZVJ8IL1zYqPCF9XPx3h/Wfl74wtoPUAagDEAZgDIa4rQByqxVFgHfV/IOqCMY8lWAMgBl0hKa4PgSHF+C40vKACbolIFOGXkME1f0Unz6J2r0Uu2FX1T4C/UlgDL4MZ4FBbIFHVjvs1HrrPvJW2dBFt46QBmAMgBlAMoAlAGysf7vAIld1CsAZQDKAJSxRSB9SRG9ZI20wkwZ6QQTQBmAMgBltGczKXKX8CWkL61ZpsMLX1j7eeELaz9AGYAyAGXWJpT5/6uzWaW+fWD/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68275"/>
            <a:ext cx="2299973" cy="1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8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Dataset: Voice samples labeled male or female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Key 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Features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Mean 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frequency, Standard deviation, Median, </a:t>
            </a:r>
            <a:r>
              <a:rPr lang="en-US" sz="24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Skewness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, Entropy, etc.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Preprocessing: Label encoding, standardization.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Features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164" y="0"/>
            <a:ext cx="2529514" cy="1523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64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Classification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Logistic Regression 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(Data split: 80% training, 20% testing).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Achieved 68%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accuracy.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endParaRPr lang="en-US"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62200"/>
            <a:ext cx="335952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01331"/>
            <a:ext cx="3886200" cy="313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3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/>
          <a:lstStyle/>
          <a:p>
            <a:pPr marL="109728" indent="0">
              <a:buNone/>
            </a:pPr>
            <a:r>
              <a:rPr lang="en-US" sz="2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Clustering</a:t>
            </a:r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K-means clustering (3 clusters, silhouette score: 0.42).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DBSCAN (Found one large cluster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" y="3590768"/>
            <a:ext cx="4300538" cy="326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 descr="image (2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84074"/>
            <a:ext cx="4548673" cy="308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2590800" cy="10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>
                <a:latin typeface="Calibri" pitchFamily="34" charset="0"/>
                <a:ea typeface="Calibri" pitchFamily="34" charset="0"/>
                <a:cs typeface="Calibri" pitchFamily="34" charset="0"/>
              </a:rPr>
              <a:t>Logistic 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Regression: Moderate accuracy (68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%).</a:t>
            </a:r>
          </a:p>
          <a:p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K-means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: Moderate cluster separation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DBSCAN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: Ineffective for this dataset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Future 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work: Explore SVM, CNNs, and advanced clustering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methods.</a:t>
            </a:r>
            <a:endParaRPr lang="en-US"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357711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Thank you.…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2227661"/>
            <a:ext cx="990600" cy="1312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61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57400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Questions……???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7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6183</TotalTime>
  <Words>168</Words>
  <Application>Microsoft Office PowerPoint</Application>
  <PresentationFormat>On-screen Show (4:3)</PresentationFormat>
  <Paragraphs>30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     Title: Human Activity Recognition: Gender Recognition by Voice  Institution: Northwood University Professor: Dr. Mighty Itauma  Team Members: Prathyusha Devari,     Bhavana Mulaka,   Amool Siri S  </vt:lpstr>
      <vt:lpstr>INTRODUCTION</vt:lpstr>
      <vt:lpstr>Dataset and Features</vt:lpstr>
      <vt:lpstr>Methodology</vt:lpstr>
      <vt:lpstr>PowerPoint Presentation</vt:lpstr>
      <vt:lpstr>Results and Conclusion</vt:lpstr>
      <vt:lpstr>Thank you.…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Human Activity Recognition: Gender Recognition by Voice  Team Members:  Prathyusha Devari,      Bhavana Mulaka,        Amool Siri Sunkaraboyina,      Prashanthi Kasoji  Institution: Northwood University Professor: Dr. Mighty Itauma</dc:title>
  <dc:creator>user</dc:creator>
  <cp:lastModifiedBy>user</cp:lastModifiedBy>
  <cp:revision>12</cp:revision>
  <dcterms:created xsi:type="dcterms:W3CDTF">2024-10-14T01:49:55Z</dcterms:created>
  <dcterms:modified xsi:type="dcterms:W3CDTF">2024-10-18T21:34:34Z</dcterms:modified>
</cp:coreProperties>
</file>