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9F26-35ED-42BD-912D-4757F4BE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8878-99E3-43B0-B45E-EA7399F07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DB5A-18BA-4E3B-9257-48A1A87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1E41-8B44-455C-93F3-F3F6F16D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7496-883D-4EC7-AF85-2D25109F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0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A537-3F99-45B3-8A1C-B574C4F3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FB3A7-5B68-4E09-B7E7-A45FC167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EDFD-E9CC-40FD-B31D-787F99D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C20C-9A44-46D4-BB00-5B3E74FE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2F9A-6D29-4641-9EA3-E8158861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9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35EE5-49B6-48FF-AD05-493F2F6E7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CB7E7-0A47-4985-A31C-A3DFD711A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DBB7-1F6D-4FCE-8FB1-1DDCA35E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2694-001C-4709-AB7A-641B42DF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455C-3A93-43ED-92CF-A189228D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BD3-9916-4DC1-BED9-F6F06EA2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5D25-45E9-43F2-8D88-6D96094D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883E-7B9A-48E9-B323-DB4E5A82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7F85-D004-4ECB-8D94-DF0FD6A5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EDE3-AA39-4A9E-9CD9-34B714D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9C78-82DA-4FBB-B872-A5E453DD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0B14-5243-41A0-87B6-D6F540B1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7378-D911-410C-AA4C-FB050EFE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BCFA-CF6D-4F4E-9FC4-EDE76637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9282-FBB5-42C9-B068-855C0C32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6F42-D031-45C2-9084-3D142DF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505D-0E5C-408D-8EDE-47CA87C31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2501B-B0D1-4215-B254-4C49A6E4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6F33-44C5-4684-9F59-A95E51F9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5712B-6090-48C5-8224-A16D4F7B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F52E-4CCD-4016-ADDB-7E209CC4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2538-F7A0-4119-A766-7AF4EB28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CABA7-9999-46BD-8C39-B14BB76B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138-31E0-497F-9A7C-F21C8C70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C206F-7943-42A4-BC55-987159763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8FB3-2F52-48A5-A994-FD95770E7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263F3-C5D5-4AAB-82A6-12FD4E3C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0324-B3D6-4916-A5B1-B3481035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62285-5A10-47F2-9AA3-10B34027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05B8-FF0A-4D5C-9943-81406F5D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2726A-8F57-434D-A83A-58C00E6F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8BACE-DB7A-4CD8-9A61-9F8883F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F22F2-09CD-4224-8E79-CFFD973D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58883-C4ED-4FE3-9F57-262EB22D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1BBFA-8DB1-4A60-A428-7AFBC12F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AA5D-CD31-47D2-A7CE-4EBC3088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41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9C5E-9965-4CD4-91D8-1E6ADD59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D120-781B-4299-9B01-B9162BD8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CD19-AAE2-4269-93B5-7F5A36B2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46994-B403-4C60-B054-077E8CCA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80C2-CB6F-4CF3-BAE4-58C765A7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0973B-D832-4006-A3C1-12CF6180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5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F31E-8E1B-48D2-BF0B-FDB0CA44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3FE83-DE37-47B3-BA95-E16F1E10B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4F94-9B90-41D9-A61C-34D1FE48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4AFD1-7193-4EC2-995E-6484CC12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8B1B-FA82-4F63-9D67-D3C0ABD0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8590-2ECA-4898-9763-EB4ED720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A580A-1001-4334-808F-BB457ED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F00E9-E35A-4E79-B25B-FE910BE6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872A-ABF2-45DE-A38A-5F2192DBD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D17F-B5BC-4EF9-82AF-02FA2DC36015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9AEC-D766-4A0A-AD5E-F8207594B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FB8D-55DA-4E64-9AC0-97E46F5CB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9DAA-C972-4350-BB77-0AF318240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8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8F75E8-CBA1-4190-8EFE-A3F2F02FA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695325" marR="877570">
              <a:spcBef>
                <a:spcPts val="410"/>
              </a:spcBef>
              <a:spcAft>
                <a:spcPts val="0"/>
              </a:spcAft>
            </a:pP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MINI PROJECT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OBJECT DETECTION AND CLASSIFICATION APP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3E36F01-70E2-4DBE-A7C7-7EF9CBAE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273"/>
            <a:ext cx="9144000" cy="1655762"/>
          </a:xfrm>
        </p:spPr>
        <p:txBody>
          <a:bodyPr>
            <a:normAutofit/>
          </a:bodyPr>
          <a:lstStyle/>
          <a:p>
            <a:pPr marL="704850" marR="877570" algn="ctr">
              <a:spcBef>
                <a:spcPts val="44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Submitted By -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0405" marR="877570" indent="-229235" algn="ctr">
              <a:spcBef>
                <a:spcPts val="91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Devarsh Raj (191500259)</a:t>
            </a: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92350" marR="2473325" algn="ctr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Under the Supervision of Mr. Amir Khan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4055" marR="877570" algn="ctr">
              <a:spcBef>
                <a:spcPts val="6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Department of Computer Engineering &amp; Applications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400" b="1" dirty="0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A1DB8C70-0169-4C95-B0F4-B366D0CF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52" y="685432"/>
            <a:ext cx="1163320" cy="11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6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A216-FDBD-42E0-94D7-33116997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1E1B7-83CC-4807-B598-B2C4B059A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983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A5BB-F576-4847-B8D9-8424AF8A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BB999-BF9C-4E8D-B770-E7F3A3A9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SCREENSHOT AND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8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72CE-FBB3-45C7-A6C5-990C1A3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WORKING</a:t>
            </a:r>
            <a:endParaRPr lang="en-IN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711DCA-FBEF-488E-B66C-68017FAB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E7653-EBAB-4841-A845-BAEC6C9C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43" y="1934777"/>
            <a:ext cx="7115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6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2A02-4F80-45D7-8030-4A34C8FE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E0408C-472F-4609-B48A-D5AAAB8DD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001044"/>
            <a:ext cx="7115175" cy="4000500"/>
          </a:xfrm>
        </p:spPr>
      </p:pic>
    </p:spTree>
    <p:extLst>
      <p:ext uri="{BB962C8B-B14F-4D97-AF65-F5344CB8AC3E}">
        <p14:creationId xmlns:p14="http://schemas.microsoft.com/office/powerpoint/2010/main" val="294784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B5CA-F595-456C-9E88-C989159C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C989D0-2313-42F5-8E36-F5EECF7EE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001044"/>
            <a:ext cx="7115175" cy="4000500"/>
          </a:xfrm>
        </p:spPr>
      </p:pic>
    </p:spTree>
    <p:extLst>
      <p:ext uri="{BB962C8B-B14F-4D97-AF65-F5344CB8AC3E}">
        <p14:creationId xmlns:p14="http://schemas.microsoft.com/office/powerpoint/2010/main" val="19519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D979-1ABB-4261-940D-5A416E91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6C082-6895-466A-8F90-314990BA6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001044"/>
            <a:ext cx="7115175" cy="4000500"/>
          </a:xfrm>
        </p:spPr>
      </p:pic>
    </p:spTree>
    <p:extLst>
      <p:ext uri="{BB962C8B-B14F-4D97-AF65-F5344CB8AC3E}">
        <p14:creationId xmlns:p14="http://schemas.microsoft.com/office/powerpoint/2010/main" val="28492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3ABD-CE7A-4F5E-B0E3-4F0D0E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8C1F4B4-C483-48B8-B19F-D5C392125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12" y="2001044"/>
            <a:ext cx="7115175" cy="4000500"/>
          </a:xfrm>
        </p:spPr>
      </p:pic>
    </p:spTree>
    <p:extLst>
      <p:ext uri="{BB962C8B-B14F-4D97-AF65-F5344CB8AC3E}">
        <p14:creationId xmlns:p14="http://schemas.microsoft.com/office/powerpoint/2010/main" val="129764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2990-84D6-4E04-BAB7-0A81E07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34555-4695-44C3-BF3D-3B0CCCBC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05" y="1821711"/>
            <a:ext cx="8648995" cy="39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CCA-4DC7-40E8-B818-CE623126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D0BB4F-035D-4F53-9F4F-E6DF04E3D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230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    MINI PROJECT OBJECT DETECTION AND CLASSIFICATION APP </vt:lpstr>
      <vt:lpstr>OUTLINE</vt:lpstr>
      <vt:lpstr>WORKING</vt:lpstr>
      <vt:lpstr>PowerPoint Presentation</vt:lpstr>
      <vt:lpstr>PowerPoint Presentation</vt:lpstr>
      <vt:lpstr>PowerPoint Presentation</vt:lpstr>
      <vt:lpstr>PowerPoint Presentation</vt:lpstr>
      <vt:lpstr>ARCHITECTURE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MINI PROJECT OBJECT DETECTION AND CLASSIFICATION APP </dc:title>
  <dc:creator>Devarsh Raj</dc:creator>
  <cp:lastModifiedBy>Devarsh Raj</cp:lastModifiedBy>
  <cp:revision>2</cp:revision>
  <dcterms:created xsi:type="dcterms:W3CDTF">2021-11-30T21:07:15Z</dcterms:created>
  <dcterms:modified xsi:type="dcterms:W3CDTF">2021-11-30T21:29:45Z</dcterms:modified>
</cp:coreProperties>
</file>