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59"/>
  </p:normalViewPr>
  <p:slideViewPr>
    <p:cSldViewPr snapToGrid="0">
      <p:cViewPr varScale="1">
        <p:scale>
          <a:sx n="141" d="100"/>
          <a:sy n="141" d="100"/>
        </p:scale>
        <p:origin x="200" y="1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section1/eda14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499a6cc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499a6cc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499a6cc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5499a6cc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499a6cc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5499a6cc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5499a6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5499a6c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5499a6cc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5499a6cc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499a6c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499a6c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499a6cc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499a6cc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499a6cc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499a6cc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499a6cc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499a6cc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499a6cc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499a6cc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499a6cc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499a6cc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eda.htm" TargetMode="External"/><Relationship Id="rId7" Type="http://schemas.openxmlformats.org/officeDocument/2006/relationships/hyperlink" Target="https://www.omnisci.com/learn/data-explor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lyticsvidhya.com/blog/2016/01/guide-data-exploration/" TargetMode="External"/><Relationship Id="rId5" Type="http://schemas.openxmlformats.org/officeDocument/2006/relationships/hyperlink" Target="https://www.ibm.com/cloud/learn/exploratory-data-analysis" TargetMode="External"/><Relationship Id="rId4" Type="http://schemas.openxmlformats.org/officeDocument/2006/relationships/hyperlink" Target="http://www.ru.ac.bd/wp-content/uploads/sites/25/2019/03/102_05_01_Tukey-Exploratory-Data-Analysis-1977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section3/eda32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and_dependence#Rank_correlation_coeffici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601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6 – Exploratory Data Analysis (EDA)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EDA: Outlier Treatment	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outlier is a data point that differs significantly from other observations.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Model based methods to detect outliers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Graph-based methods for detecting outliers.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Hybrid 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EDA: Variable Transformation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Possible situations where variable transformation might be needed: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Change of scale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Converting non-linear relationship to linear one.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Possible methods for variable transformation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Applying a certain function (logarithm, square root, exponential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Binning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Hand made modifications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Creating dummy-variables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NIST: Exploratory Data Analysis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Tukey - Exploratory Data Analysis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IBM - Exploratory Data Analysis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Analytics Vidhya - Data Exploration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Omnisci -EDA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EDA?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EDA is a detective work: Numerical detective work or counting detective work or graphical detective work." John Tukey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EDA is not a formal process with a strict set of rules. More than anything, EDA is a state of mind. (R for Data Science Ch-7)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EDA?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an approach for data analysis to: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Gain insight,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Detect Anomalies,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Understand variables and their relations,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Inspect more informative features,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Check/test assumptions.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EDA is important?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know what is in the data but what is not? Or what are the relations between variables?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get an insight about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advantage of our own human pattern-recognition and comparative abilities.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a typical value?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a good distributional fit for a set of numbers?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the important factors?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Comparison of measurements in different categories.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a factor have an effect?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the data have outliers?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For a bigger list of questions and more details check this link.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EDA: Variable Identification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input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whether target feature can be written as either exact, transformed or combined combinations of the input features.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the data types of the input and output features.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whether the variables are categorical, ordinal or continuous.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EDA: Univariate Analysis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 on individual variables. Possible techniques: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Mean, Median, Mode, variance,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Box-plots, histograms, range, counts, bar plots etc.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Typical values, outlier values, distributions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EDA: Bivariate Analysis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 on relations between two variables. Possible techniques: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u="sng">
                <a:hlinkClick r:id="rId3"/>
              </a:rPr>
              <a:t>correlation statistics</a:t>
            </a:r>
            <a:r>
              <a:rPr lang="en"/>
              <a:t>, Chi-square tests,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Scatter plots, heatmaps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stacked column plots.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EDA: Missing Value Treatment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Possible Techniques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Deletion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Mean-Median-Mode Imputation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Prediction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Similarity Based imputations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Macintosh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DATA 601</vt:lpstr>
      <vt:lpstr>What is EDA?</vt:lpstr>
      <vt:lpstr>What is EDA?</vt:lpstr>
      <vt:lpstr>Why EDA is important?</vt:lpstr>
      <vt:lpstr>Questions to Answer?</vt:lpstr>
      <vt:lpstr>Steps of EDA: Variable Identification</vt:lpstr>
      <vt:lpstr>Steps of EDA: Univariate Analysis</vt:lpstr>
      <vt:lpstr>Steps of EDA: Bivariate Analysis</vt:lpstr>
      <vt:lpstr>Steps of EDA: Missing Value Treatment</vt:lpstr>
      <vt:lpstr>Steps of EDA: Outlier Treatment </vt:lpstr>
      <vt:lpstr>Steps of EDA: Variable Transformation</vt:lpstr>
      <vt:lpstr>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601</dc:title>
  <cp:lastModifiedBy>Microsoft Office User</cp:lastModifiedBy>
  <cp:revision>2</cp:revision>
  <dcterms:modified xsi:type="dcterms:W3CDTF">2021-10-14T15:37:46Z</dcterms:modified>
</cp:coreProperties>
</file>