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4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490A3-0F63-4563-9AD6-E7E9EE82DC1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614E-C4F0-4B94-99EF-B05800209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3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lvl="1" indent="-457200">
              <a:buFont typeface="+mj-lt"/>
              <a:buAutoNum type="arabicPeriod"/>
            </a:pPr>
            <a:r>
              <a:rPr lang="en-US" dirty="0"/>
              <a:t>Vast library of games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Active user base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Robust Infrastructure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The data consists of 71K rows which includes features like Developers Game names Year they are released in Number of Users Revenue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9614E-C4F0-4B94-99EF-B05800209E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19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This statistic is calculated based on the deviation of the observed data from the expected data if it were normally distributed. </a:t>
            </a:r>
            <a:b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</a:b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 Value is </a:t>
            </a:r>
            <a:r>
              <a:rPr lang="en-I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0.009854735016788796.</a:t>
            </a:r>
            <a:br>
              <a:rPr lang="en-I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</a:br>
            <a:br>
              <a:rPr lang="en-I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</a:b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 p-value is 3.3291742282117616e-236, which is very close to zero, indicating strong evidence against the null hypothesis.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9614E-C4F0-4B94-99EF-B05800209E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8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3E3E3"/>
                </a:solidFill>
                <a:effectLst/>
                <a:highlight>
                  <a:srgbClr val="131314"/>
                </a:highlight>
                <a:latin typeface="Google Sans"/>
              </a:rPr>
              <a:t>This means that games with longer average playtime tend to also have more positive reviews.</a:t>
            </a:r>
            <a:br>
              <a:rPr lang="en-US" b="0" i="0" dirty="0">
                <a:solidFill>
                  <a:srgbClr val="E3E3E3"/>
                </a:solidFill>
                <a:effectLst/>
                <a:highlight>
                  <a:srgbClr val="131314"/>
                </a:highlight>
                <a:latin typeface="Google Sans"/>
              </a:rPr>
            </a:br>
            <a:r>
              <a:rPr lang="en-US" b="0" i="0" dirty="0">
                <a:solidFill>
                  <a:srgbClr val="E3E3E3"/>
                </a:solidFill>
                <a:effectLst/>
                <a:highlight>
                  <a:srgbClr val="131314"/>
                </a:highlight>
                <a:latin typeface="Google Sans"/>
              </a:rPr>
              <a:t>Revenue is generated from the estimated high owners, so </a:t>
            </a:r>
            <a:r>
              <a:rPr lang="en-US" b="0" i="0" dirty="0" err="1">
                <a:solidFill>
                  <a:srgbClr val="E3E3E3"/>
                </a:solidFill>
                <a:effectLst/>
                <a:highlight>
                  <a:srgbClr val="131314"/>
                </a:highlight>
                <a:latin typeface="Google Sans"/>
              </a:rPr>
              <a:t>obv</a:t>
            </a:r>
            <a:r>
              <a:rPr lang="en-US" b="0" i="0" dirty="0">
                <a:solidFill>
                  <a:srgbClr val="E3E3E3"/>
                </a:solidFill>
                <a:effectLst/>
                <a:highlight>
                  <a:srgbClr val="131314"/>
                </a:highlight>
                <a:latin typeface="Google Sans"/>
              </a:rPr>
              <a:t> reason they will be highly correlated</a:t>
            </a:r>
            <a:br>
              <a:rPr lang="en-US" b="0" i="0" dirty="0">
                <a:solidFill>
                  <a:srgbClr val="E3E3E3"/>
                </a:solidFill>
                <a:effectLst/>
                <a:highlight>
                  <a:srgbClr val="131314"/>
                </a:highlight>
                <a:latin typeface="Google Sans"/>
              </a:rPr>
            </a:br>
            <a:r>
              <a:rPr lang="en-US" b="0" i="0" dirty="0">
                <a:solidFill>
                  <a:srgbClr val="E3E3E3"/>
                </a:solidFill>
                <a:effectLst/>
                <a:highlight>
                  <a:srgbClr val="131314"/>
                </a:highlight>
                <a:latin typeface="Google Sans"/>
              </a:rPr>
              <a:t>Price and Average Playtime show a decent correlation 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imply that players are more inclined to invest time in games they perceive as offering good value for money.</a:t>
            </a:r>
            <a:b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</a:br>
            <a:r>
              <a:rPr lang="en-US" b="0" i="0" dirty="0">
                <a:solidFill>
                  <a:srgbClr val="E3E3E3"/>
                </a:solidFill>
                <a:effectLst/>
                <a:highlight>
                  <a:srgbClr val="131314"/>
                </a:highlight>
                <a:latin typeface="Google Sans"/>
              </a:rPr>
              <a:t>how old a game is and how users rate it.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9614E-C4F0-4B94-99EF-B05800209E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01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9614E-C4F0-4B94-99EF-B05800209E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96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9614E-C4F0-4B94-99EF-B05800209E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15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9614E-C4F0-4B94-99EF-B05800209E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61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3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app-6hhyh57hba-ue.a.run.ap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Trend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669" y="2605311"/>
            <a:ext cx="8389575" cy="2253560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</a:rPr>
              <a:t>Author: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Devarsh</a:t>
            </a:r>
            <a:r>
              <a:rPr lang="en-US" b="0" i="0" dirty="0">
                <a:solidFill>
                  <a:schemeClr val="bg1"/>
                </a:solidFill>
                <a:effectLst/>
              </a:rPr>
              <a:t> Sheth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/>
              </a:rPr>
              <a:t>GWID:</a:t>
            </a:r>
            <a:r>
              <a:rPr lang="en-US" dirty="0">
                <a:solidFill>
                  <a:schemeClr val="bg1"/>
                </a:solidFill>
                <a:effectLst/>
              </a:rPr>
              <a:t> G33776499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i="0" dirty="0">
                <a:solidFill>
                  <a:schemeClr val="bg1"/>
                </a:solidFill>
                <a:effectLst/>
              </a:rPr>
              <a:t>Guided by: </a:t>
            </a:r>
            <a:r>
              <a:rPr lang="en-US" b="0" i="0" dirty="0">
                <a:solidFill>
                  <a:schemeClr val="bg1"/>
                </a:solidFill>
                <a:effectLst/>
              </a:rPr>
              <a:t>Prof. Reza Jafari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b="1" i="0" dirty="0">
                <a:solidFill>
                  <a:schemeClr val="bg1"/>
                </a:solidFill>
                <a:effectLst/>
              </a:rPr>
              <a:t>Visualization of Complex Data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i="0" dirty="0">
                <a:solidFill>
                  <a:schemeClr val="bg1"/>
                </a:solidFill>
                <a:effectLst/>
              </a:rPr>
              <a:t>Term Project Presentation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Fascinated with th</a:t>
            </a:r>
            <a:r>
              <a:rPr lang="en-IN" dirty="0">
                <a:highlight>
                  <a:srgbClr val="FFFFFF"/>
                </a:highlight>
                <a:latin typeface="Arial" panose="020B0604020202020204" pitchFamily="34" charset="0"/>
              </a:rPr>
              <a:t>e growth of the </a:t>
            </a:r>
            <a:r>
              <a:rPr lang="en-IN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Gaming Industry.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Steam is the leading platform in the gaming industry.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dataset I chose was from Kaggle. (Around 71k rows)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the aspects of price, leading developers, and revenue.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Dataset Selection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3B87B35-4F92-3443-85FE-5E23CBAD276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3326539" y="1690687"/>
            <a:ext cx="5045504" cy="73605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Pre-Processing: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08113-5733-B7A2-92AD-635783D954C3}"/>
              </a:ext>
            </a:extLst>
          </p:cNvPr>
          <p:cNvSpPr txBox="1"/>
          <p:nvPr/>
        </p:nvSpPr>
        <p:spPr>
          <a:xfrm>
            <a:off x="1357460" y="2828041"/>
            <a:ext cx="907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Majority of the data has the presence of outlier and was found to be Non-Gaussian or Non-Ideal through Shapiro-Wilk Test.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E55CA-8303-99B9-1C04-CD4C40411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028" y="3808608"/>
            <a:ext cx="5486875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7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102874"/>
            <a:ext cx="10483326" cy="975070"/>
          </a:xfrm>
        </p:spPr>
        <p:txBody>
          <a:bodyPr/>
          <a:lstStyle/>
          <a:p>
            <a:r>
              <a:rPr lang="en-US" dirty="0"/>
              <a:t>Explanatory Data Analysis: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75D2A-74E1-29B1-E64A-6501C4DAA379}"/>
              </a:ext>
            </a:extLst>
          </p:cNvPr>
          <p:cNvSpPr txBox="1"/>
          <p:nvPr/>
        </p:nvSpPr>
        <p:spPr>
          <a:xfrm>
            <a:off x="6536702" y="1053373"/>
            <a:ext cx="4701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Playtime and Positive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and Estimated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Price and Average Playtime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 and User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5EAC6-418A-1BD0-3756-21ECAD201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27" y="930066"/>
            <a:ext cx="5810839" cy="46582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5664FF-53C1-A221-B02C-49DBF412E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762" y="2262633"/>
            <a:ext cx="5341071" cy="340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7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102874"/>
            <a:ext cx="10483326" cy="975070"/>
          </a:xfrm>
        </p:spPr>
        <p:txBody>
          <a:bodyPr/>
          <a:lstStyle/>
          <a:p>
            <a:r>
              <a:rPr lang="en-US" dirty="0"/>
              <a:t>Explanatory Data Analysis: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7BFC7-B957-30F3-CB4A-CB49416D8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52" y="1190625"/>
            <a:ext cx="5667278" cy="4201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F20C06-FA2F-B51B-2A92-293A101D6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180" y="1015897"/>
            <a:ext cx="4370483" cy="43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4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102874"/>
            <a:ext cx="10483326" cy="975070"/>
          </a:xfrm>
        </p:spPr>
        <p:txBody>
          <a:bodyPr/>
          <a:lstStyle/>
          <a:p>
            <a:r>
              <a:rPr lang="en-US" dirty="0"/>
              <a:t>Interactive Application</a:t>
            </a: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8F9834A7-FDDC-1893-5BD5-1F55056E2E04}"/>
              </a:ext>
            </a:extLst>
          </p:cNvPr>
          <p:cNvSpPr/>
          <p:nvPr/>
        </p:nvSpPr>
        <p:spPr>
          <a:xfrm>
            <a:off x="3268137" y="2073896"/>
            <a:ext cx="5344998" cy="1666188"/>
          </a:xfrm>
          <a:prstGeom prst="cloud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75D2A-74E1-29B1-E64A-6501C4DAA379}"/>
              </a:ext>
            </a:extLst>
          </p:cNvPr>
          <p:cNvSpPr txBox="1"/>
          <p:nvPr/>
        </p:nvSpPr>
        <p:spPr>
          <a:xfrm>
            <a:off x="3745403" y="2613669"/>
            <a:ext cx="470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https://projectapp-6hhyh57hba-ue.a.run.app/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2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2453930"/>
            <a:ext cx="10483326" cy="9750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5570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301</Words>
  <Application>Microsoft Office PowerPoint</Application>
  <PresentationFormat>Widescreen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Google Sans</vt:lpstr>
      <vt:lpstr>Söhne</vt:lpstr>
      <vt:lpstr>Office Theme</vt:lpstr>
      <vt:lpstr>2_Office Theme</vt:lpstr>
      <vt:lpstr>1_Office Theme</vt:lpstr>
      <vt:lpstr>Video Game Trend and Analysis</vt:lpstr>
      <vt:lpstr>Introduction: Dataset Selection</vt:lpstr>
      <vt:lpstr>Data Cleaning &amp; Pre-Processing:</vt:lpstr>
      <vt:lpstr>Explanatory Data Analysis:</vt:lpstr>
      <vt:lpstr>Explanatory Data Analysis:</vt:lpstr>
      <vt:lpstr>Interactive Application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DEVARSH SHETH</cp:lastModifiedBy>
  <cp:revision>32</cp:revision>
  <dcterms:created xsi:type="dcterms:W3CDTF">2020-03-10T16:22:03Z</dcterms:created>
  <dcterms:modified xsi:type="dcterms:W3CDTF">2024-04-24T15:44:42Z</dcterms:modified>
</cp:coreProperties>
</file>